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sldIdLst>
    <p:sldId id="256" r:id="rId2"/>
    <p:sldId id="28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</p:sldIdLst>
  <p:sldSz cx="12192000" cy="6858000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B713E-847A-4026-B05B-21610E8CFEAB}" v="2" dt="2024-11-28T10:03:34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SUR Christophe SI" userId="a0bda02c-4e6d-4ba6-bae4-63d8a5b4dc4b" providerId="ADAL" clId="{42DB713E-847A-4026-B05B-21610E8CFEAB}"/>
    <pc:docChg chg="addSld modSld modMainMaster">
      <pc:chgData name="LESUR Christophe SI" userId="a0bda02c-4e6d-4ba6-bae4-63d8a5b4dc4b" providerId="ADAL" clId="{42DB713E-847A-4026-B05B-21610E8CFEAB}" dt="2024-11-28T10:12:07.865" v="19" actId="20577"/>
      <pc:docMkLst>
        <pc:docMk/>
      </pc:docMkLst>
      <pc:sldChg chg="modSp">
        <pc:chgData name="LESUR Christophe SI" userId="a0bda02c-4e6d-4ba6-bae4-63d8a5b4dc4b" providerId="ADAL" clId="{42DB713E-847A-4026-B05B-21610E8CFEAB}" dt="2024-11-28T10:02:52.552" v="0"/>
        <pc:sldMkLst>
          <pc:docMk/>
          <pc:sldMk cId="0" sldId="272"/>
        </pc:sldMkLst>
        <pc:spChg chg="mod">
          <ac:chgData name="LESUR Christophe SI" userId="a0bda02c-4e6d-4ba6-bae4-63d8a5b4dc4b" providerId="ADAL" clId="{42DB713E-847A-4026-B05B-21610E8CFEAB}" dt="2024-11-28T10:02:52.552" v="0"/>
          <ac:spMkLst>
            <pc:docMk/>
            <pc:sldMk cId="0" sldId="272"/>
            <ac:spMk id="6146" creationId="{A19C182A-6F7B-44F7-B771-392FA244EC01}"/>
          </ac:spMkLst>
        </pc:spChg>
      </pc:sldChg>
      <pc:sldChg chg="modSp">
        <pc:chgData name="LESUR Christophe SI" userId="a0bda02c-4e6d-4ba6-bae4-63d8a5b4dc4b" providerId="ADAL" clId="{42DB713E-847A-4026-B05B-21610E8CFEAB}" dt="2024-11-28T10:02:52.552" v="0"/>
        <pc:sldMkLst>
          <pc:docMk/>
          <pc:sldMk cId="0" sldId="273"/>
        </pc:sldMkLst>
        <pc:spChg chg="mod">
          <ac:chgData name="LESUR Christophe SI" userId="a0bda02c-4e6d-4ba6-bae4-63d8a5b4dc4b" providerId="ADAL" clId="{42DB713E-847A-4026-B05B-21610E8CFEAB}" dt="2024-11-28T10:02:52.552" v="0"/>
          <ac:spMkLst>
            <pc:docMk/>
            <pc:sldMk cId="0" sldId="273"/>
            <ac:spMk id="7170" creationId="{E8B6458B-0EC9-43D6-970A-14470F346794}"/>
          </ac:spMkLst>
        </pc:spChg>
      </pc:sldChg>
      <pc:sldChg chg="modSp">
        <pc:chgData name="LESUR Christophe SI" userId="a0bda02c-4e6d-4ba6-bae4-63d8a5b4dc4b" providerId="ADAL" clId="{42DB713E-847A-4026-B05B-21610E8CFEAB}" dt="2024-11-28T10:02:52.552" v="0"/>
        <pc:sldMkLst>
          <pc:docMk/>
          <pc:sldMk cId="0" sldId="274"/>
        </pc:sldMkLst>
        <pc:spChg chg="mod">
          <ac:chgData name="LESUR Christophe SI" userId="a0bda02c-4e6d-4ba6-bae4-63d8a5b4dc4b" providerId="ADAL" clId="{42DB713E-847A-4026-B05B-21610E8CFEAB}" dt="2024-11-28T10:02:52.552" v="0"/>
          <ac:spMkLst>
            <pc:docMk/>
            <pc:sldMk cId="0" sldId="274"/>
            <ac:spMk id="8194" creationId="{5610D0A0-4D05-4296-84B1-0428DF322FF3}"/>
          </ac:spMkLst>
        </pc:spChg>
      </pc:sldChg>
      <pc:sldChg chg="modSp">
        <pc:chgData name="LESUR Christophe SI" userId="a0bda02c-4e6d-4ba6-bae4-63d8a5b4dc4b" providerId="ADAL" clId="{42DB713E-847A-4026-B05B-21610E8CFEAB}" dt="2024-11-28T10:02:52.552" v="0"/>
        <pc:sldMkLst>
          <pc:docMk/>
          <pc:sldMk cId="0" sldId="275"/>
        </pc:sldMkLst>
        <pc:spChg chg="mod">
          <ac:chgData name="LESUR Christophe SI" userId="a0bda02c-4e6d-4ba6-bae4-63d8a5b4dc4b" providerId="ADAL" clId="{42DB713E-847A-4026-B05B-21610E8CFEAB}" dt="2024-11-28T10:02:52.552" v="0"/>
          <ac:spMkLst>
            <pc:docMk/>
            <pc:sldMk cId="0" sldId="275"/>
            <ac:spMk id="9218" creationId="{819894C5-8D33-4C12-85A9-E88394D29EC2}"/>
          </ac:spMkLst>
        </pc:spChg>
      </pc:sldChg>
      <pc:sldChg chg="modSp">
        <pc:chgData name="LESUR Christophe SI" userId="a0bda02c-4e6d-4ba6-bae4-63d8a5b4dc4b" providerId="ADAL" clId="{42DB713E-847A-4026-B05B-21610E8CFEAB}" dt="2024-11-28T10:02:52.552" v="0"/>
        <pc:sldMkLst>
          <pc:docMk/>
          <pc:sldMk cId="0" sldId="276"/>
        </pc:sldMkLst>
        <pc:spChg chg="mod">
          <ac:chgData name="LESUR Christophe SI" userId="a0bda02c-4e6d-4ba6-bae4-63d8a5b4dc4b" providerId="ADAL" clId="{42DB713E-847A-4026-B05B-21610E8CFEAB}" dt="2024-11-28T10:02:52.552" v="0"/>
          <ac:spMkLst>
            <pc:docMk/>
            <pc:sldMk cId="0" sldId="276"/>
            <ac:spMk id="10242" creationId="{2044D95A-87B9-44AC-A325-3E2F38AE815F}"/>
          </ac:spMkLst>
        </pc:spChg>
      </pc:sldChg>
      <pc:sldChg chg="modSp">
        <pc:chgData name="LESUR Christophe SI" userId="a0bda02c-4e6d-4ba6-bae4-63d8a5b4dc4b" providerId="ADAL" clId="{42DB713E-847A-4026-B05B-21610E8CFEAB}" dt="2024-11-28T10:02:52.552" v="0"/>
        <pc:sldMkLst>
          <pc:docMk/>
          <pc:sldMk cId="0" sldId="277"/>
        </pc:sldMkLst>
        <pc:spChg chg="mod">
          <ac:chgData name="LESUR Christophe SI" userId="a0bda02c-4e6d-4ba6-bae4-63d8a5b4dc4b" providerId="ADAL" clId="{42DB713E-847A-4026-B05B-21610E8CFEAB}" dt="2024-11-28T10:02:52.552" v="0"/>
          <ac:spMkLst>
            <pc:docMk/>
            <pc:sldMk cId="0" sldId="277"/>
            <ac:spMk id="11266" creationId="{C65920BC-6722-4221-81C4-0F4DBDD9771F}"/>
          </ac:spMkLst>
        </pc:spChg>
      </pc:sldChg>
      <pc:sldChg chg="modSp">
        <pc:chgData name="LESUR Christophe SI" userId="a0bda02c-4e6d-4ba6-bae4-63d8a5b4dc4b" providerId="ADAL" clId="{42DB713E-847A-4026-B05B-21610E8CFEAB}" dt="2024-11-28T10:02:52.552" v="0"/>
        <pc:sldMkLst>
          <pc:docMk/>
          <pc:sldMk cId="0" sldId="278"/>
        </pc:sldMkLst>
        <pc:spChg chg="mod">
          <ac:chgData name="LESUR Christophe SI" userId="a0bda02c-4e6d-4ba6-bae4-63d8a5b4dc4b" providerId="ADAL" clId="{42DB713E-847A-4026-B05B-21610E8CFEAB}" dt="2024-11-28T10:02:52.552" v="0"/>
          <ac:spMkLst>
            <pc:docMk/>
            <pc:sldMk cId="0" sldId="278"/>
            <ac:spMk id="12290" creationId="{54DB5967-822C-47C2-9C86-4B7E65AB3873}"/>
          </ac:spMkLst>
        </pc:spChg>
      </pc:sldChg>
      <pc:sldChg chg="modSp">
        <pc:chgData name="LESUR Christophe SI" userId="a0bda02c-4e6d-4ba6-bae4-63d8a5b4dc4b" providerId="ADAL" clId="{42DB713E-847A-4026-B05B-21610E8CFEAB}" dt="2024-11-28T10:02:52.552" v="0"/>
        <pc:sldMkLst>
          <pc:docMk/>
          <pc:sldMk cId="0" sldId="279"/>
        </pc:sldMkLst>
        <pc:spChg chg="mod">
          <ac:chgData name="LESUR Christophe SI" userId="a0bda02c-4e6d-4ba6-bae4-63d8a5b4dc4b" providerId="ADAL" clId="{42DB713E-847A-4026-B05B-21610E8CFEAB}" dt="2024-11-28T10:02:52.552" v="0"/>
          <ac:spMkLst>
            <pc:docMk/>
            <pc:sldMk cId="0" sldId="279"/>
            <ac:spMk id="13314" creationId="{95ADCBE4-130E-4477-9104-35E6AFB925C9}"/>
          </ac:spMkLst>
        </pc:spChg>
      </pc:sldChg>
      <pc:sldChg chg="modSp">
        <pc:chgData name="LESUR Christophe SI" userId="a0bda02c-4e6d-4ba6-bae4-63d8a5b4dc4b" providerId="ADAL" clId="{42DB713E-847A-4026-B05B-21610E8CFEAB}" dt="2024-11-28T10:02:52.552" v="0"/>
        <pc:sldMkLst>
          <pc:docMk/>
          <pc:sldMk cId="0" sldId="280"/>
        </pc:sldMkLst>
        <pc:spChg chg="mod">
          <ac:chgData name="LESUR Christophe SI" userId="a0bda02c-4e6d-4ba6-bae4-63d8a5b4dc4b" providerId="ADAL" clId="{42DB713E-847A-4026-B05B-21610E8CFEAB}" dt="2024-11-28T10:02:52.552" v="0"/>
          <ac:spMkLst>
            <pc:docMk/>
            <pc:sldMk cId="0" sldId="280"/>
            <ac:spMk id="14338" creationId="{4C165FF6-F6B9-4BE6-ABD1-795C7F54DF0F}"/>
          </ac:spMkLst>
        </pc:spChg>
      </pc:sldChg>
      <pc:sldChg chg="modSp new mod">
        <pc:chgData name="LESUR Christophe SI" userId="a0bda02c-4e6d-4ba6-bae4-63d8a5b4dc4b" providerId="ADAL" clId="{42DB713E-847A-4026-B05B-21610E8CFEAB}" dt="2024-11-28T10:12:07.865" v="19" actId="20577"/>
        <pc:sldMkLst>
          <pc:docMk/>
          <pc:sldMk cId="2920049389" sldId="281"/>
        </pc:sldMkLst>
        <pc:spChg chg="mod">
          <ac:chgData name="LESUR Christophe SI" userId="a0bda02c-4e6d-4ba6-bae4-63d8a5b4dc4b" providerId="ADAL" clId="{42DB713E-847A-4026-B05B-21610E8CFEAB}" dt="2024-11-28T10:12:07.865" v="19" actId="20577"/>
          <ac:spMkLst>
            <pc:docMk/>
            <pc:sldMk cId="2920049389" sldId="281"/>
            <ac:spMk id="2" creationId="{4B7077EC-CAE5-1275-CC64-53F1FE13E76B}"/>
          </ac:spMkLst>
        </pc:spChg>
      </pc:sldChg>
      <pc:sldMasterChg chg="modSldLayout">
        <pc:chgData name="LESUR Christophe SI" userId="a0bda02c-4e6d-4ba6-bae4-63d8a5b4dc4b" providerId="ADAL" clId="{42DB713E-847A-4026-B05B-21610E8CFEAB}" dt="2024-11-28T10:03:34.785" v="15" actId="478"/>
        <pc:sldMasterMkLst>
          <pc:docMk/>
          <pc:sldMasterMk cId="4199872295" sldId="2147483664"/>
        </pc:sldMasterMkLst>
        <pc:sldLayoutChg chg="addSp delSp">
          <pc:chgData name="LESUR Christophe SI" userId="a0bda02c-4e6d-4ba6-bae4-63d8a5b4dc4b" providerId="ADAL" clId="{42DB713E-847A-4026-B05B-21610E8CFEAB}" dt="2024-11-28T10:03:34.785" v="15" actId="478"/>
          <pc:sldLayoutMkLst>
            <pc:docMk/>
            <pc:sldMasterMk cId="4199872295" sldId="2147483664"/>
            <pc:sldLayoutMk cId="388372287" sldId="2147483667"/>
          </pc:sldLayoutMkLst>
          <pc:spChg chg="add del">
            <ac:chgData name="LESUR Christophe SI" userId="a0bda02c-4e6d-4ba6-bae4-63d8a5b4dc4b" providerId="ADAL" clId="{42DB713E-847A-4026-B05B-21610E8CFEAB}" dt="2024-11-28T10:03:34.785" v="15" actId="478"/>
            <ac:spMkLst>
              <pc:docMk/>
              <pc:sldMasterMk cId="4199872295" sldId="2147483664"/>
              <pc:sldLayoutMk cId="388372287" sldId="2147483667"/>
              <ac:spMk id="4" creationId="{3B7AFE1F-80A2-89C7-9E01-EFE0111D542A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ge de gar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6E754EC6-00E6-4276-8852-D2996778C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9663" y="6116638"/>
            <a:ext cx="2892425" cy="31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467" b="1" dirty="0">
                <a:solidFill>
                  <a:schemeClr val="bg1"/>
                </a:solidFill>
                <a:latin typeface="+mn-lt"/>
              </a:rPr>
              <a:t>A service provided to medicine by</a:t>
            </a:r>
          </a:p>
        </p:txBody>
      </p:sp>
      <p:pic>
        <p:nvPicPr>
          <p:cNvPr id="4" name="Image 5">
            <a:extLst>
              <a:ext uri="{FF2B5EF4-FFF2-40B4-BE49-F238E27FC236}">
                <a16:creationId xmlns:a16="http://schemas.microsoft.com/office/drawing/2014/main" id="{F34EE923-8927-4C87-B9F2-5E01C75E03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63" y="1884363"/>
            <a:ext cx="3619500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404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5595731" y="1845105"/>
            <a:ext cx="6006088" cy="3167789"/>
          </a:xfrm>
        </p:spPr>
        <p:txBody>
          <a:bodyPr/>
          <a:lstStyle>
            <a:lvl1pPr algn="ctr">
              <a:defRPr sz="6667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F88F06B-3777-E92A-EB9A-73138B90AC3F}"/>
              </a:ext>
            </a:extLst>
          </p:cNvPr>
          <p:cNvSpPr txBox="1"/>
          <p:nvPr/>
        </p:nvSpPr>
        <p:spPr>
          <a:xfrm>
            <a:off x="411762" y="559479"/>
            <a:ext cx="4985185" cy="5355312"/>
          </a:xfrm>
          <a:prstGeom prst="rect">
            <a:avLst/>
          </a:prstGeom>
          <a:solidFill>
            <a:srgbClr val="F8F8F8">
              <a:alpha val="30196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Thank you for using SMART for your presentations! </a:t>
            </a:r>
          </a:p>
          <a:p>
            <a:endParaRPr lang="en-US" b="1" dirty="0"/>
          </a:p>
          <a:p>
            <a:r>
              <a:rPr lang="en-US" dirty="0"/>
              <a:t>Our images are designed to be versatile and easy to use in PowerPoint.</a:t>
            </a:r>
          </a:p>
          <a:p>
            <a:endParaRPr lang="en-US" dirty="0"/>
          </a:p>
          <a:p>
            <a:r>
              <a:rPr lang="en-US" dirty="0"/>
              <a:t>How to Use SMART Images Effectively: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Edit with Ease: Ungroup the illustrations to customize colors, labels, or elements directly in PowerPoint.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Combine and Create: Mix elements from different slides to tailor visuals for your specific needs.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Preserve Quality: Ensure proper scaling by maintaining the vector format for clear and professional visuals.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We appreciate your trust in SMART and hope our images bring value to your work.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9D4673C-3B3D-5E9E-95D4-E235724CE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62" y="6298521"/>
            <a:ext cx="91957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10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 SMART images are licensed under Creative Commons Attribution 4.0 – Share, adapt, and enhance your presentations with the power of open collaboration.</a:t>
            </a:r>
            <a:endParaRPr lang="en-US" altLang="fr-FR" sz="1000" b="1" dirty="0">
              <a:solidFill>
                <a:srgbClr val="D4D4D4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12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bg>
      <p:bgPr>
        <a:blipFill dpi="0" rotWithShape="0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362" y="74712"/>
            <a:ext cx="11406157" cy="1338064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621F775F-CDA8-72F1-4246-48A84AE0F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06" y="6567844"/>
            <a:ext cx="91957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1000" b="0" i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 SMART images are licensed under Creative Commons Attribution 4.0 – Share, adapt, and enhance your presentations with the power of open collaboration.</a:t>
            </a:r>
            <a:endParaRPr lang="en-US" altLang="fr-FR" sz="1000" b="1" dirty="0">
              <a:solidFill>
                <a:srgbClr val="D4D4D4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7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2B59B7-7774-49B4-9DE2-D64F63732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8350" y="2755900"/>
            <a:ext cx="7034213" cy="336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les styles du texte du masque</a:t>
            </a:r>
          </a:p>
          <a:p>
            <a:pPr lvl="0"/>
            <a:endParaRPr lang="fr-FR" altLang="fr-FR" dirty="0"/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E6B54D-5BF8-4036-9D21-977352DFF3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8350" y="1220788"/>
            <a:ext cx="71929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style du titre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3067CDD8-7327-49AC-8800-397D84F529B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5309" y="5973417"/>
            <a:ext cx="1945059" cy="64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72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Corbe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Corbe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Corbe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 b="1">
          <a:solidFill>
            <a:schemeClr val="tx1"/>
          </a:solidFill>
          <a:latin typeface="Corbe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4267" b="1">
          <a:solidFill>
            <a:srgbClr val="003399"/>
          </a:solidFill>
          <a:latin typeface="Tahoma" pitchFamily="34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4267" b="1">
          <a:solidFill>
            <a:srgbClr val="003399"/>
          </a:solidFill>
          <a:latin typeface="Tahoma" pitchFamily="34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4267" b="1">
          <a:solidFill>
            <a:srgbClr val="003399"/>
          </a:solidFill>
          <a:latin typeface="Tahoma" pitchFamily="34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4267" b="1">
          <a:solidFill>
            <a:srgbClr val="003399"/>
          </a:solidFill>
          <a:latin typeface="Tahoma" pitchFamily="34" charset="0"/>
        </a:defRPr>
      </a:lvl9pPr>
    </p:titleStyle>
    <p:bodyStyle>
      <a:lvl1pPr marL="455613" indent="-455613" algn="l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bg2"/>
          </a:solidFill>
          <a:latin typeface="Georgia" charset="0"/>
          <a:ea typeface="Georgia" charset="0"/>
          <a:cs typeface="Georgia" charset="0"/>
        </a:defRPr>
      </a:lvl1pPr>
      <a:lvl2pPr marL="989013" indent="-379413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bg2"/>
          </a:solidFill>
          <a:latin typeface="Georgia" charset="0"/>
          <a:ea typeface="Georgia" charset="0"/>
          <a:cs typeface="Georgia" charset="0"/>
        </a:defRPr>
      </a:lvl2pPr>
      <a:lvl3pPr marL="1522413" indent="-303213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bg2"/>
          </a:solidFill>
          <a:latin typeface="Georgia" charset="0"/>
          <a:ea typeface="Georgia" charset="0"/>
          <a:cs typeface="Georgia" charset="0"/>
        </a:defRPr>
      </a:lvl3pPr>
      <a:lvl4pPr marL="2132013" indent="-303213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bg2"/>
          </a:solidFill>
          <a:latin typeface="Georgia" charset="0"/>
          <a:ea typeface="Georgia" charset="0"/>
          <a:cs typeface="Georgia" charset="0"/>
        </a:defRPr>
      </a:lvl4pPr>
      <a:lvl5pPr marL="2741613" indent="-303213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2"/>
          </a:solidFill>
          <a:latin typeface="Georgia" charset="0"/>
          <a:ea typeface="Georgia" charset="0"/>
          <a:cs typeface="Georgia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bg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bg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bg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7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12" Type="http://schemas.openxmlformats.org/officeDocument/2006/relationships/image" Target="../media/image16.emf"/><Relationship Id="rId17" Type="http://schemas.openxmlformats.org/officeDocument/2006/relationships/image" Target="../media/image21.emf"/><Relationship Id="rId2" Type="http://schemas.openxmlformats.org/officeDocument/2006/relationships/image" Target="../media/image6.emf"/><Relationship Id="rId16" Type="http://schemas.openxmlformats.org/officeDocument/2006/relationships/image" Target="../media/image20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emf"/><Relationship Id="rId11" Type="http://schemas.openxmlformats.org/officeDocument/2006/relationships/image" Target="../media/image15.emf"/><Relationship Id="rId5" Type="http://schemas.openxmlformats.org/officeDocument/2006/relationships/image" Target="../media/image9.emf"/><Relationship Id="rId15" Type="http://schemas.openxmlformats.org/officeDocument/2006/relationships/image" Target="../media/image19.emf"/><Relationship Id="rId10" Type="http://schemas.openxmlformats.org/officeDocument/2006/relationships/image" Target="../media/image14.emf"/><Relationship Id="rId4" Type="http://schemas.openxmlformats.org/officeDocument/2006/relationships/image" Target="../media/image8.emf"/><Relationship Id="rId9" Type="http://schemas.openxmlformats.org/officeDocument/2006/relationships/image" Target="../media/image13.emf"/><Relationship Id="rId14" Type="http://schemas.openxmlformats.org/officeDocument/2006/relationships/image" Target="../media/image1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532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5ADCBE4-130E-4477-9104-35E6AFB925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Time (1)</a:t>
            </a:r>
          </a:p>
        </p:txBody>
      </p:sp>
      <p:grpSp>
        <p:nvGrpSpPr>
          <p:cNvPr id="13315" name="Group 3">
            <a:extLst>
              <a:ext uri="{FF2B5EF4-FFF2-40B4-BE49-F238E27FC236}">
                <a16:creationId xmlns:a16="http://schemas.microsoft.com/office/drawing/2014/main" id="{37194D22-CD9C-4740-BEAA-B05BE690C79C}"/>
              </a:ext>
            </a:extLst>
          </p:cNvPr>
          <p:cNvGrpSpPr>
            <a:grpSpLocks/>
          </p:cNvGrpSpPr>
          <p:nvPr/>
        </p:nvGrpSpPr>
        <p:grpSpPr bwMode="auto">
          <a:xfrm>
            <a:off x="2286001" y="1752601"/>
            <a:ext cx="4081463" cy="3795713"/>
            <a:chOff x="1501" y="964"/>
            <a:chExt cx="2571" cy="2391"/>
          </a:xfrm>
        </p:grpSpPr>
        <p:sp>
          <p:nvSpPr>
            <p:cNvPr id="13537" name="Oval 4">
              <a:extLst>
                <a:ext uri="{FF2B5EF4-FFF2-40B4-BE49-F238E27FC236}">
                  <a16:creationId xmlns:a16="http://schemas.microsoft.com/office/drawing/2014/main" id="{4806EB6C-7A93-4236-8945-C0BF3DCCD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964"/>
              <a:ext cx="2385" cy="2390"/>
            </a:xfrm>
            <a:prstGeom prst="ellipse">
              <a:avLst/>
            </a:prstGeom>
            <a:solidFill>
              <a:srgbClr val="E5E4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38" name="Freeform 5">
              <a:extLst>
                <a:ext uri="{FF2B5EF4-FFF2-40B4-BE49-F238E27FC236}">
                  <a16:creationId xmlns:a16="http://schemas.microsoft.com/office/drawing/2014/main" id="{D7D1CE53-E93F-4E41-930B-ED305EF3F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0" y="965"/>
              <a:ext cx="1232" cy="2390"/>
            </a:xfrm>
            <a:custGeom>
              <a:avLst/>
              <a:gdLst>
                <a:gd name="T0" fmla="*/ 116 w 837"/>
                <a:gd name="T1" fmla="*/ 1763 h 1620"/>
                <a:gd name="T2" fmla="*/ 1813 w 837"/>
                <a:gd name="T3" fmla="*/ 0 h 1620"/>
                <a:gd name="T4" fmla="*/ 1755 w 837"/>
                <a:gd name="T5" fmla="*/ 0 h 1620"/>
                <a:gd name="T6" fmla="*/ 0 w 837"/>
                <a:gd name="T7" fmla="*/ 1763 h 1620"/>
                <a:gd name="T8" fmla="*/ 1755 w 837"/>
                <a:gd name="T9" fmla="*/ 3526 h 1620"/>
                <a:gd name="T10" fmla="*/ 1813 w 837"/>
                <a:gd name="T11" fmla="*/ 3525 h 1620"/>
                <a:gd name="T12" fmla="*/ 116 w 837"/>
                <a:gd name="T13" fmla="*/ 1763 h 16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37" h="1620">
                  <a:moveTo>
                    <a:pt x="54" y="810"/>
                  </a:moveTo>
                  <a:cubicBezTo>
                    <a:pt x="54" y="371"/>
                    <a:pt x="403" y="15"/>
                    <a:pt x="837" y="0"/>
                  </a:cubicBezTo>
                  <a:cubicBezTo>
                    <a:pt x="828" y="0"/>
                    <a:pt x="819" y="0"/>
                    <a:pt x="810" y="0"/>
                  </a:cubicBezTo>
                  <a:cubicBezTo>
                    <a:pt x="363" y="0"/>
                    <a:pt x="0" y="362"/>
                    <a:pt x="0" y="810"/>
                  </a:cubicBezTo>
                  <a:cubicBezTo>
                    <a:pt x="0" y="1257"/>
                    <a:pt x="363" y="1620"/>
                    <a:pt x="810" y="1620"/>
                  </a:cubicBezTo>
                  <a:cubicBezTo>
                    <a:pt x="819" y="1620"/>
                    <a:pt x="828" y="1620"/>
                    <a:pt x="837" y="1619"/>
                  </a:cubicBezTo>
                  <a:cubicBezTo>
                    <a:pt x="403" y="1605"/>
                    <a:pt x="54" y="1248"/>
                    <a:pt x="54" y="810"/>
                  </a:cubicBezTo>
                  <a:close/>
                </a:path>
              </a:pathLst>
            </a:custGeom>
            <a:solidFill>
              <a:srgbClr val="F7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39" name="Oval 6">
              <a:extLst>
                <a:ext uri="{FF2B5EF4-FFF2-40B4-BE49-F238E27FC236}">
                  <a16:creationId xmlns:a16="http://schemas.microsoft.com/office/drawing/2014/main" id="{4D88643B-7564-4FED-9127-8BDBF3A44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" y="1114"/>
              <a:ext cx="2083" cy="20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40" name="Freeform 7">
              <a:extLst>
                <a:ext uri="{FF2B5EF4-FFF2-40B4-BE49-F238E27FC236}">
                  <a16:creationId xmlns:a16="http://schemas.microsoft.com/office/drawing/2014/main" id="{4D62A25B-91FB-4267-B5D2-BBB5DCE9F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1114"/>
              <a:ext cx="1585" cy="2015"/>
            </a:xfrm>
            <a:custGeom>
              <a:avLst/>
              <a:gdLst>
                <a:gd name="T0" fmla="*/ 235 w 1077"/>
                <a:gd name="T1" fmla="*/ 1658 h 1366"/>
                <a:gd name="T2" fmla="*/ 1769 w 1077"/>
                <a:gd name="T3" fmla="*/ 119 h 1366"/>
                <a:gd name="T4" fmla="*/ 2333 w 1077"/>
                <a:gd name="T5" fmla="*/ 226 h 1366"/>
                <a:gd name="T6" fmla="*/ 1533 w 1077"/>
                <a:gd name="T7" fmla="*/ 0 h 1366"/>
                <a:gd name="T8" fmla="*/ 0 w 1077"/>
                <a:gd name="T9" fmla="*/ 1540 h 1366"/>
                <a:gd name="T10" fmla="*/ 970 w 1077"/>
                <a:gd name="T11" fmla="*/ 2972 h 1366"/>
                <a:gd name="T12" fmla="*/ 235 w 1077"/>
                <a:gd name="T13" fmla="*/ 1658 h 136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077" h="1366">
                  <a:moveTo>
                    <a:pt x="109" y="762"/>
                  </a:moveTo>
                  <a:cubicBezTo>
                    <a:pt x="109" y="372"/>
                    <a:pt x="426" y="55"/>
                    <a:pt x="817" y="55"/>
                  </a:cubicBezTo>
                  <a:cubicBezTo>
                    <a:pt x="909" y="55"/>
                    <a:pt x="997" y="72"/>
                    <a:pt x="1077" y="104"/>
                  </a:cubicBezTo>
                  <a:cubicBezTo>
                    <a:pt x="970" y="38"/>
                    <a:pt x="843" y="0"/>
                    <a:pt x="708" y="0"/>
                  </a:cubicBezTo>
                  <a:cubicBezTo>
                    <a:pt x="317" y="0"/>
                    <a:pt x="0" y="317"/>
                    <a:pt x="0" y="708"/>
                  </a:cubicBezTo>
                  <a:cubicBezTo>
                    <a:pt x="0" y="1007"/>
                    <a:pt x="186" y="1262"/>
                    <a:pt x="448" y="1366"/>
                  </a:cubicBezTo>
                  <a:cubicBezTo>
                    <a:pt x="245" y="1242"/>
                    <a:pt x="109" y="1018"/>
                    <a:pt x="109" y="762"/>
                  </a:cubicBezTo>
                  <a:close/>
                </a:path>
              </a:pathLst>
            </a:custGeom>
            <a:solidFill>
              <a:srgbClr val="EFEF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1" name="Freeform 8">
              <a:extLst>
                <a:ext uri="{FF2B5EF4-FFF2-40B4-BE49-F238E27FC236}">
                  <a16:creationId xmlns:a16="http://schemas.microsoft.com/office/drawing/2014/main" id="{A5073738-76F0-4DDE-A7BA-D7F10D511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7" y="1114"/>
              <a:ext cx="1425" cy="2015"/>
            </a:xfrm>
            <a:custGeom>
              <a:avLst/>
              <a:gdLst>
                <a:gd name="T0" fmla="*/ 78 w 968"/>
                <a:gd name="T1" fmla="*/ 1570 h 1366"/>
                <a:gd name="T2" fmla="*/ 1612 w 968"/>
                <a:gd name="T3" fmla="*/ 28 h 1366"/>
                <a:gd name="T4" fmla="*/ 2098 w 968"/>
                <a:gd name="T5" fmla="*/ 109 h 1366"/>
                <a:gd name="T6" fmla="*/ 1534 w 968"/>
                <a:gd name="T7" fmla="*/ 0 h 1366"/>
                <a:gd name="T8" fmla="*/ 0 w 968"/>
                <a:gd name="T9" fmla="*/ 1540 h 1366"/>
                <a:gd name="T10" fmla="*/ 972 w 968"/>
                <a:gd name="T11" fmla="*/ 2972 h 1366"/>
                <a:gd name="T12" fmla="*/ 938 w 968"/>
                <a:gd name="T13" fmla="*/ 2953 h 1366"/>
                <a:gd name="T14" fmla="*/ 78 w 968"/>
                <a:gd name="T15" fmla="*/ 1570 h 13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68" h="1366">
                  <a:moveTo>
                    <a:pt x="36" y="721"/>
                  </a:moveTo>
                  <a:cubicBezTo>
                    <a:pt x="36" y="330"/>
                    <a:pt x="353" y="13"/>
                    <a:pt x="744" y="13"/>
                  </a:cubicBezTo>
                  <a:cubicBezTo>
                    <a:pt x="822" y="13"/>
                    <a:pt x="897" y="26"/>
                    <a:pt x="968" y="50"/>
                  </a:cubicBezTo>
                  <a:cubicBezTo>
                    <a:pt x="887" y="18"/>
                    <a:pt x="800" y="0"/>
                    <a:pt x="708" y="0"/>
                  </a:cubicBezTo>
                  <a:cubicBezTo>
                    <a:pt x="317" y="0"/>
                    <a:pt x="0" y="317"/>
                    <a:pt x="0" y="708"/>
                  </a:cubicBezTo>
                  <a:cubicBezTo>
                    <a:pt x="0" y="1007"/>
                    <a:pt x="186" y="1262"/>
                    <a:pt x="448" y="1366"/>
                  </a:cubicBezTo>
                  <a:cubicBezTo>
                    <a:pt x="443" y="1363"/>
                    <a:pt x="438" y="1360"/>
                    <a:pt x="433" y="1357"/>
                  </a:cubicBezTo>
                  <a:cubicBezTo>
                    <a:pt x="198" y="1242"/>
                    <a:pt x="36" y="1000"/>
                    <a:pt x="36" y="721"/>
                  </a:cubicBezTo>
                  <a:close/>
                </a:path>
              </a:pathLst>
            </a:custGeom>
            <a:solidFill>
              <a:srgbClr val="D4D3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2" name="Oval 9">
              <a:extLst>
                <a:ext uri="{FF2B5EF4-FFF2-40B4-BE49-F238E27FC236}">
                  <a16:creationId xmlns:a16="http://schemas.microsoft.com/office/drawing/2014/main" id="{391F4499-5809-47F8-B73D-C5728C05A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7" y="964"/>
              <a:ext cx="2385" cy="2390"/>
            </a:xfrm>
            <a:prstGeom prst="ellipse">
              <a:avLst/>
            </a:prstGeom>
            <a:noFill/>
            <a:ln w="17463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43" name="Oval 10">
              <a:extLst>
                <a:ext uri="{FF2B5EF4-FFF2-40B4-BE49-F238E27FC236}">
                  <a16:creationId xmlns:a16="http://schemas.microsoft.com/office/drawing/2014/main" id="{519C59FD-0F02-47E5-97CA-67DC6E9C4F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7" y="1114"/>
              <a:ext cx="2083" cy="2088"/>
            </a:xfrm>
            <a:prstGeom prst="ellipse">
              <a:avLst/>
            </a:prstGeom>
            <a:noFill/>
            <a:ln w="952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44" name="Freeform 11">
              <a:extLst>
                <a:ext uri="{FF2B5EF4-FFF2-40B4-BE49-F238E27FC236}">
                  <a16:creationId xmlns:a16="http://schemas.microsoft.com/office/drawing/2014/main" id="{1FF70A50-6879-48D3-96D4-8BC20B01A7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" y="2156"/>
              <a:ext cx="2" cy="3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1 h 3"/>
                <a:gd name="T8" fmla="*/ 0 w 2"/>
                <a:gd name="T9" fmla="*/ 0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1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5" name="Freeform 12">
              <a:extLst>
                <a:ext uri="{FF2B5EF4-FFF2-40B4-BE49-F238E27FC236}">
                  <a16:creationId xmlns:a16="http://schemas.microsoft.com/office/drawing/2014/main" id="{FBCFE971-08E3-4153-91F9-1FD07A80A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" y="2156"/>
              <a:ext cx="2" cy="1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  <a:gd name="T6" fmla="*/ 2 w 2"/>
                <a:gd name="T7" fmla="*/ 1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6" name="Freeform 13">
              <a:extLst>
                <a:ext uri="{FF2B5EF4-FFF2-40B4-BE49-F238E27FC236}">
                  <a16:creationId xmlns:a16="http://schemas.microsoft.com/office/drawing/2014/main" id="{628DB131-F2ED-46C7-820A-2AAFFC8C2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" y="2157"/>
              <a:ext cx="1" cy="2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0 h 2"/>
                <a:gd name="T4" fmla="*/ 0 w 1"/>
                <a:gd name="T5" fmla="*/ 0 h 2"/>
                <a:gd name="T6" fmla="*/ 0 w 1"/>
                <a:gd name="T7" fmla="*/ 0 h 2"/>
                <a:gd name="T8" fmla="*/ 0 w 1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7" name="Freeform 14">
              <a:extLst>
                <a:ext uri="{FF2B5EF4-FFF2-40B4-BE49-F238E27FC236}">
                  <a16:creationId xmlns:a16="http://schemas.microsoft.com/office/drawing/2014/main" id="{372DF131-5DF6-481C-8317-AEC00926D96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" y="2157"/>
              <a:ext cx="6" cy="3"/>
            </a:xfrm>
            <a:custGeom>
              <a:avLst/>
              <a:gdLst>
                <a:gd name="T0" fmla="*/ 0 w 6"/>
                <a:gd name="T1" fmla="*/ 2 h 3"/>
                <a:gd name="T2" fmla="*/ 1 w 6"/>
                <a:gd name="T3" fmla="*/ 3 h 3"/>
                <a:gd name="T4" fmla="*/ 6 w 6"/>
                <a:gd name="T5" fmla="*/ 3 h 3"/>
                <a:gd name="T6" fmla="*/ 1 w 6"/>
                <a:gd name="T7" fmla="*/ 0 h 3"/>
                <a:gd name="T8" fmla="*/ 0 w 6"/>
                <a:gd name="T9" fmla="*/ 2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3">
                  <a:moveTo>
                    <a:pt x="0" y="2"/>
                  </a:moveTo>
                  <a:lnTo>
                    <a:pt x="1" y="3"/>
                  </a:lnTo>
                  <a:lnTo>
                    <a:pt x="6" y="3"/>
                  </a:lnTo>
                  <a:lnTo>
                    <a:pt x="1" y="0"/>
                  </a:lnTo>
                  <a:lnTo>
                    <a:pt x="0" y="2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8" name="Freeform 15">
              <a:extLst>
                <a:ext uri="{FF2B5EF4-FFF2-40B4-BE49-F238E27FC236}">
                  <a16:creationId xmlns:a16="http://schemas.microsoft.com/office/drawing/2014/main" id="{4990423D-AEAE-4C28-B98F-8C9DEE69AE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" y="215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2 w 3"/>
                <a:gd name="T5" fmla="*/ 0 h 1"/>
                <a:gd name="T6" fmla="*/ 0 w 3"/>
                <a:gd name="T7" fmla="*/ 1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49" name="Freeform 16">
              <a:extLst>
                <a:ext uri="{FF2B5EF4-FFF2-40B4-BE49-F238E27FC236}">
                  <a16:creationId xmlns:a16="http://schemas.microsoft.com/office/drawing/2014/main" id="{50E03C2F-1CA7-4D83-BBF8-238F7B88E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" y="215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2 h 3"/>
                <a:gd name="T4" fmla="*/ 0 w 2"/>
                <a:gd name="T5" fmla="*/ 3 h 3"/>
                <a:gd name="T6" fmla="*/ 0 w 2"/>
                <a:gd name="T7" fmla="*/ 3 h 3"/>
                <a:gd name="T8" fmla="*/ 2 w 2"/>
                <a:gd name="T9" fmla="*/ 2 h 3"/>
                <a:gd name="T10" fmla="*/ 2 w 2"/>
                <a:gd name="T11" fmla="*/ 0 h 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0" name="Rectangle 17">
              <a:extLst>
                <a:ext uri="{FF2B5EF4-FFF2-40B4-BE49-F238E27FC236}">
                  <a16:creationId xmlns:a16="http://schemas.microsoft.com/office/drawing/2014/main" id="{E31E8CD7-8DFE-48CD-8CD7-A4C4A85AE7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6" y="2160"/>
              <a:ext cx="1" cy="2"/>
            </a:xfrm>
            <a:prstGeom prst="rect">
              <a:avLst/>
            </a:prstGeom>
            <a:noFill/>
            <a:ln w="952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51" name="Freeform 18">
              <a:extLst>
                <a:ext uri="{FF2B5EF4-FFF2-40B4-BE49-F238E27FC236}">
                  <a16:creationId xmlns:a16="http://schemas.microsoft.com/office/drawing/2014/main" id="{260C4BED-7133-4DEA-9B9A-1B0BB29AB2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4" y="2160"/>
              <a:ext cx="1032" cy="505"/>
            </a:xfrm>
            <a:custGeom>
              <a:avLst/>
              <a:gdLst>
                <a:gd name="T0" fmla="*/ 1326 w 701"/>
                <a:gd name="T1" fmla="*/ 746 h 342"/>
                <a:gd name="T2" fmla="*/ 1519 w 701"/>
                <a:gd name="T3" fmla="*/ 0 h 342"/>
                <a:gd name="T4" fmla="*/ 0 w 701"/>
                <a:gd name="T5" fmla="*/ 0 h 342"/>
                <a:gd name="T6" fmla="*/ 1326 w 701"/>
                <a:gd name="T7" fmla="*/ 746 h 34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01" h="342">
                  <a:moveTo>
                    <a:pt x="612" y="342"/>
                  </a:moveTo>
                  <a:cubicBezTo>
                    <a:pt x="669" y="241"/>
                    <a:pt x="701" y="124"/>
                    <a:pt x="70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612" y="342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2" name="Freeform 19">
              <a:extLst>
                <a:ext uri="{FF2B5EF4-FFF2-40B4-BE49-F238E27FC236}">
                  <a16:creationId xmlns:a16="http://schemas.microsoft.com/office/drawing/2014/main" id="{9F67F87F-ECFF-4333-AEE9-6933D0F06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8" y="2157"/>
              <a:ext cx="1" cy="1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1 w 1"/>
                <a:gd name="T5" fmla="*/ 0 h 1"/>
                <a:gd name="T6" fmla="*/ 1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3" name="Freeform 20">
              <a:extLst>
                <a:ext uri="{FF2B5EF4-FFF2-40B4-BE49-F238E27FC236}">
                  <a16:creationId xmlns:a16="http://schemas.microsoft.com/office/drawing/2014/main" id="{156E1ADE-2129-453A-8F4C-0D1E25E3A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3" y="2159"/>
              <a:ext cx="3" cy="1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3 w 3"/>
                <a:gd name="T5" fmla="*/ 0 h 1"/>
                <a:gd name="T6" fmla="*/ 0 w 3"/>
                <a:gd name="T7" fmla="*/ 1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3" y="1"/>
                  </a:lnTo>
                  <a:lnTo>
                    <a:pt x="3" y="0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4" name="Rectangle 21">
              <a:extLst>
                <a:ext uri="{FF2B5EF4-FFF2-40B4-BE49-F238E27FC236}">
                  <a16:creationId xmlns:a16="http://schemas.microsoft.com/office/drawing/2014/main" id="{4D13BE5C-3467-4C07-9831-72488F204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6" y="2156"/>
              <a:ext cx="1" cy="1"/>
            </a:xfrm>
            <a:prstGeom prst="rect">
              <a:avLst/>
            </a:prstGeom>
            <a:noFill/>
            <a:ln w="952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55" name="Freeform 22">
              <a:extLst>
                <a:ext uri="{FF2B5EF4-FFF2-40B4-BE49-F238E27FC236}">
                  <a16:creationId xmlns:a16="http://schemas.microsoft.com/office/drawing/2014/main" id="{A8FDB70E-D5EA-40E9-B792-EB667E6ADC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2160"/>
              <a:ext cx="906" cy="885"/>
            </a:xfrm>
            <a:custGeom>
              <a:avLst/>
              <a:gdLst>
                <a:gd name="T0" fmla="*/ 1335 w 615"/>
                <a:gd name="T1" fmla="*/ 743 h 600"/>
                <a:gd name="T2" fmla="*/ 6 w 615"/>
                <a:gd name="T3" fmla="*/ 0 h 600"/>
                <a:gd name="T4" fmla="*/ 0 w 615"/>
                <a:gd name="T5" fmla="*/ 0 h 600"/>
                <a:gd name="T6" fmla="*/ 798 w 615"/>
                <a:gd name="T7" fmla="*/ 1305 h 600"/>
                <a:gd name="T8" fmla="*/ 1335 w 615"/>
                <a:gd name="T9" fmla="*/ 743 h 6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15" h="600">
                  <a:moveTo>
                    <a:pt x="615" y="342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68" y="600"/>
                    <a:pt x="368" y="600"/>
                    <a:pt x="368" y="600"/>
                  </a:cubicBezTo>
                  <a:cubicBezTo>
                    <a:pt x="471" y="537"/>
                    <a:pt x="556" y="448"/>
                    <a:pt x="615" y="342"/>
                  </a:cubicBez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6" name="Freeform 23">
              <a:extLst>
                <a:ext uri="{FF2B5EF4-FFF2-40B4-BE49-F238E27FC236}">
                  <a16:creationId xmlns:a16="http://schemas.microsoft.com/office/drawing/2014/main" id="{4D317D2D-4184-477B-A618-98F03590BE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1650"/>
              <a:ext cx="1037" cy="510"/>
            </a:xfrm>
            <a:custGeom>
              <a:avLst/>
              <a:gdLst>
                <a:gd name="T0" fmla="*/ 1525 w 705"/>
                <a:gd name="T1" fmla="*/ 750 h 346"/>
                <a:gd name="T2" fmla="*/ 1525 w 705"/>
                <a:gd name="T3" fmla="*/ 746 h 346"/>
                <a:gd name="T4" fmla="*/ 197 w 705"/>
                <a:gd name="T5" fmla="*/ 0 h 346"/>
                <a:gd name="T6" fmla="*/ 0 w 705"/>
                <a:gd name="T7" fmla="*/ 750 h 346"/>
                <a:gd name="T8" fmla="*/ 0 w 705"/>
                <a:gd name="T9" fmla="*/ 752 h 346"/>
                <a:gd name="T10" fmla="*/ 1521 w 705"/>
                <a:gd name="T11" fmla="*/ 752 h 346"/>
                <a:gd name="T12" fmla="*/ 1525 w 705"/>
                <a:gd name="T13" fmla="*/ 750 h 3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05" h="346">
                  <a:moveTo>
                    <a:pt x="705" y="345"/>
                  </a:moveTo>
                  <a:cubicBezTo>
                    <a:pt x="705" y="343"/>
                    <a:pt x="705" y="343"/>
                    <a:pt x="705" y="343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33" y="102"/>
                    <a:pt x="0" y="220"/>
                    <a:pt x="0" y="345"/>
                  </a:cubicBezTo>
                  <a:cubicBezTo>
                    <a:pt x="0" y="345"/>
                    <a:pt x="0" y="346"/>
                    <a:pt x="0" y="346"/>
                  </a:cubicBezTo>
                  <a:cubicBezTo>
                    <a:pt x="703" y="346"/>
                    <a:pt x="703" y="346"/>
                    <a:pt x="703" y="346"/>
                  </a:cubicBezTo>
                  <a:lnTo>
                    <a:pt x="705" y="345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7" name="Freeform 24">
              <a:extLst>
                <a:ext uri="{FF2B5EF4-FFF2-40B4-BE49-F238E27FC236}">
                  <a16:creationId xmlns:a16="http://schemas.microsoft.com/office/drawing/2014/main" id="{60DB5568-C19A-4719-8BFC-A4FBB44DF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5" y="2160"/>
              <a:ext cx="901" cy="890"/>
            </a:xfrm>
            <a:custGeom>
              <a:avLst/>
              <a:gdLst>
                <a:gd name="T0" fmla="*/ 1326 w 612"/>
                <a:gd name="T1" fmla="*/ 0 h 603"/>
                <a:gd name="T2" fmla="*/ 1322 w 612"/>
                <a:gd name="T3" fmla="*/ 0 h 603"/>
                <a:gd name="T4" fmla="*/ 0 w 612"/>
                <a:gd name="T5" fmla="*/ 759 h 603"/>
                <a:gd name="T6" fmla="*/ 537 w 612"/>
                <a:gd name="T7" fmla="*/ 1314 h 603"/>
                <a:gd name="T8" fmla="*/ 1326 w 612"/>
                <a:gd name="T9" fmla="*/ 1 h 603"/>
                <a:gd name="T10" fmla="*/ 1326 w 612"/>
                <a:gd name="T11" fmla="*/ 0 h 6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12" h="603">
                  <a:moveTo>
                    <a:pt x="612" y="0"/>
                  </a:moveTo>
                  <a:cubicBezTo>
                    <a:pt x="610" y="0"/>
                    <a:pt x="610" y="0"/>
                    <a:pt x="610" y="0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59" y="453"/>
                    <a:pt x="145" y="541"/>
                    <a:pt x="248" y="603"/>
                  </a:cubicBezTo>
                  <a:cubicBezTo>
                    <a:pt x="612" y="1"/>
                    <a:pt x="612" y="1"/>
                    <a:pt x="612" y="1"/>
                  </a:cubicBezTo>
                  <a:lnTo>
                    <a:pt x="612" y="0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8" name="Freeform 25">
              <a:extLst>
                <a:ext uri="{FF2B5EF4-FFF2-40B4-BE49-F238E27FC236}">
                  <a16:creationId xmlns:a16="http://schemas.microsoft.com/office/drawing/2014/main" id="{F5B9AD09-7737-4254-8CA9-E28E706AD8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2160"/>
              <a:ext cx="1034" cy="514"/>
            </a:xfrm>
            <a:custGeom>
              <a:avLst/>
              <a:gdLst>
                <a:gd name="T0" fmla="*/ 0 w 703"/>
                <a:gd name="T1" fmla="*/ 0 h 348"/>
                <a:gd name="T2" fmla="*/ 202 w 703"/>
                <a:gd name="T3" fmla="*/ 759 h 348"/>
                <a:gd name="T4" fmla="*/ 1521 w 703"/>
                <a:gd name="T5" fmla="*/ 0 h 348"/>
                <a:gd name="T6" fmla="*/ 0 w 703"/>
                <a:gd name="T7" fmla="*/ 0 h 34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03" h="348">
                  <a:moveTo>
                    <a:pt x="0" y="0"/>
                  </a:moveTo>
                  <a:cubicBezTo>
                    <a:pt x="1" y="126"/>
                    <a:pt x="34" y="245"/>
                    <a:pt x="93" y="348"/>
                  </a:cubicBezTo>
                  <a:cubicBezTo>
                    <a:pt x="703" y="0"/>
                    <a:pt x="703" y="0"/>
                    <a:pt x="703" y="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59" name="Freeform 26">
              <a:extLst>
                <a:ext uri="{FF2B5EF4-FFF2-40B4-BE49-F238E27FC236}">
                  <a16:creationId xmlns:a16="http://schemas.microsoft.com/office/drawing/2014/main" id="{0DE9E7C4-5668-4F3B-8791-88732F1A5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1" y="2162"/>
              <a:ext cx="535" cy="1037"/>
            </a:xfrm>
            <a:custGeom>
              <a:avLst/>
              <a:gdLst>
                <a:gd name="T0" fmla="*/ 0 w 364"/>
                <a:gd name="T1" fmla="*/ 1310 h 703"/>
                <a:gd name="T2" fmla="*/ 786 w 364"/>
                <a:gd name="T3" fmla="*/ 1530 h 703"/>
                <a:gd name="T4" fmla="*/ 786 w 364"/>
                <a:gd name="T5" fmla="*/ 0 h 703"/>
                <a:gd name="T6" fmla="*/ 0 w 364"/>
                <a:gd name="T7" fmla="*/ 1310 h 7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4" h="703">
                  <a:moveTo>
                    <a:pt x="0" y="602"/>
                  </a:moveTo>
                  <a:cubicBezTo>
                    <a:pt x="106" y="666"/>
                    <a:pt x="231" y="703"/>
                    <a:pt x="364" y="703"/>
                  </a:cubicBezTo>
                  <a:cubicBezTo>
                    <a:pt x="364" y="0"/>
                    <a:pt x="364" y="0"/>
                    <a:pt x="364" y="0"/>
                  </a:cubicBezTo>
                  <a:lnTo>
                    <a:pt x="0" y="602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0" name="Freeform 27">
              <a:extLst>
                <a:ext uri="{FF2B5EF4-FFF2-40B4-BE49-F238E27FC236}">
                  <a16:creationId xmlns:a16="http://schemas.microsoft.com/office/drawing/2014/main" id="{99899BE9-212C-4DFD-B4CF-302F821BB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" y="2160"/>
              <a:ext cx="545" cy="1039"/>
            </a:xfrm>
            <a:custGeom>
              <a:avLst/>
              <a:gdLst>
                <a:gd name="T0" fmla="*/ 0 w 370"/>
                <a:gd name="T1" fmla="*/ 0 h 704"/>
                <a:gd name="T2" fmla="*/ 0 w 370"/>
                <a:gd name="T3" fmla="*/ 1 h 704"/>
                <a:gd name="T4" fmla="*/ 0 w 370"/>
                <a:gd name="T5" fmla="*/ 1533 h 704"/>
                <a:gd name="T6" fmla="*/ 1 w 370"/>
                <a:gd name="T7" fmla="*/ 1533 h 704"/>
                <a:gd name="T8" fmla="*/ 803 w 370"/>
                <a:gd name="T9" fmla="*/ 1308 h 704"/>
                <a:gd name="T10" fmla="*/ 4 w 370"/>
                <a:gd name="T11" fmla="*/ 0 h 704"/>
                <a:gd name="T12" fmla="*/ 0 w 370"/>
                <a:gd name="T13" fmla="*/ 0 h 7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70" h="704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704"/>
                    <a:pt x="0" y="704"/>
                    <a:pt x="0" y="704"/>
                  </a:cubicBezTo>
                  <a:cubicBezTo>
                    <a:pt x="0" y="704"/>
                    <a:pt x="1" y="704"/>
                    <a:pt x="1" y="704"/>
                  </a:cubicBezTo>
                  <a:cubicBezTo>
                    <a:pt x="136" y="704"/>
                    <a:pt x="263" y="666"/>
                    <a:pt x="370" y="600"/>
                  </a:cubicBezTo>
                  <a:cubicBezTo>
                    <a:pt x="2" y="0"/>
                    <a:pt x="2" y="0"/>
                    <a:pt x="2" y="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1" name="Freeform 28">
              <a:extLst>
                <a:ext uri="{FF2B5EF4-FFF2-40B4-BE49-F238E27FC236}">
                  <a16:creationId xmlns:a16="http://schemas.microsoft.com/office/drawing/2014/main" id="{4293BB34-6FC3-4655-A1D1-42E491DD0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1643"/>
              <a:ext cx="1037" cy="517"/>
            </a:xfrm>
            <a:custGeom>
              <a:avLst/>
              <a:gdLst>
                <a:gd name="T0" fmla="*/ 0 w 704"/>
                <a:gd name="T1" fmla="*/ 757 h 351"/>
                <a:gd name="T2" fmla="*/ 6 w 704"/>
                <a:gd name="T3" fmla="*/ 762 h 351"/>
                <a:gd name="T4" fmla="*/ 1528 w 704"/>
                <a:gd name="T5" fmla="*/ 762 h 351"/>
                <a:gd name="T6" fmla="*/ 1528 w 704"/>
                <a:gd name="T7" fmla="*/ 760 h 351"/>
                <a:gd name="T8" fmla="*/ 1327 w 704"/>
                <a:gd name="T9" fmla="*/ 0 h 351"/>
                <a:gd name="T10" fmla="*/ 0 w 704"/>
                <a:gd name="T11" fmla="*/ 757 h 3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4" h="351">
                  <a:moveTo>
                    <a:pt x="0" y="349"/>
                  </a:moveTo>
                  <a:cubicBezTo>
                    <a:pt x="3" y="351"/>
                    <a:pt x="3" y="351"/>
                    <a:pt x="3" y="351"/>
                  </a:cubicBezTo>
                  <a:cubicBezTo>
                    <a:pt x="704" y="351"/>
                    <a:pt x="704" y="351"/>
                    <a:pt x="704" y="351"/>
                  </a:cubicBezTo>
                  <a:cubicBezTo>
                    <a:pt x="704" y="351"/>
                    <a:pt x="704" y="350"/>
                    <a:pt x="704" y="350"/>
                  </a:cubicBezTo>
                  <a:cubicBezTo>
                    <a:pt x="704" y="223"/>
                    <a:pt x="671" y="103"/>
                    <a:pt x="612" y="0"/>
                  </a:cubicBezTo>
                  <a:cubicBezTo>
                    <a:pt x="0" y="349"/>
                    <a:pt x="0" y="349"/>
                    <a:pt x="0" y="349"/>
                  </a:cubicBez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2" name="Freeform 29">
              <a:extLst>
                <a:ext uri="{FF2B5EF4-FFF2-40B4-BE49-F238E27FC236}">
                  <a16:creationId xmlns:a16="http://schemas.microsoft.com/office/drawing/2014/main" id="{2181F4B9-687A-4298-8519-61BD82F2C39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2" y="1272"/>
              <a:ext cx="904" cy="884"/>
            </a:xfrm>
            <a:custGeom>
              <a:avLst/>
              <a:gdLst>
                <a:gd name="T0" fmla="*/ 1331 w 614"/>
                <a:gd name="T1" fmla="*/ 1305 h 599"/>
                <a:gd name="T2" fmla="*/ 533 w 614"/>
                <a:gd name="T3" fmla="*/ 0 h 599"/>
                <a:gd name="T4" fmla="*/ 0 w 614"/>
                <a:gd name="T5" fmla="*/ 558 h 599"/>
                <a:gd name="T6" fmla="*/ 1331 w 614"/>
                <a:gd name="T7" fmla="*/ 1305 h 59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14" h="599">
                  <a:moveTo>
                    <a:pt x="614" y="599"/>
                  </a:moveTo>
                  <a:cubicBezTo>
                    <a:pt x="246" y="0"/>
                    <a:pt x="246" y="0"/>
                    <a:pt x="246" y="0"/>
                  </a:cubicBezTo>
                  <a:cubicBezTo>
                    <a:pt x="143" y="63"/>
                    <a:pt x="59" y="151"/>
                    <a:pt x="0" y="256"/>
                  </a:cubicBezTo>
                  <a:cubicBezTo>
                    <a:pt x="614" y="599"/>
                    <a:pt x="614" y="599"/>
                    <a:pt x="614" y="599"/>
                  </a:cubicBez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3" name="Freeform 30">
              <a:extLst>
                <a:ext uri="{FF2B5EF4-FFF2-40B4-BE49-F238E27FC236}">
                  <a16:creationId xmlns:a16="http://schemas.microsoft.com/office/drawing/2014/main" id="{70C0ECAA-7775-4361-A9B3-D3C1839E1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6" y="1117"/>
              <a:ext cx="539" cy="1040"/>
            </a:xfrm>
            <a:custGeom>
              <a:avLst/>
              <a:gdLst>
                <a:gd name="T0" fmla="*/ 0 w 366"/>
                <a:gd name="T1" fmla="*/ 1533 h 705"/>
                <a:gd name="T2" fmla="*/ 1 w 366"/>
                <a:gd name="T3" fmla="*/ 1534 h 705"/>
                <a:gd name="T4" fmla="*/ 4 w 366"/>
                <a:gd name="T5" fmla="*/ 1534 h 705"/>
                <a:gd name="T6" fmla="*/ 794 w 366"/>
                <a:gd name="T7" fmla="*/ 221 h 705"/>
                <a:gd name="T8" fmla="*/ 1 w 366"/>
                <a:gd name="T9" fmla="*/ 0 h 705"/>
                <a:gd name="T10" fmla="*/ 0 w 366"/>
                <a:gd name="T11" fmla="*/ 0 h 705"/>
                <a:gd name="T12" fmla="*/ 0 w 366"/>
                <a:gd name="T13" fmla="*/ 1533 h 70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6" h="705">
                  <a:moveTo>
                    <a:pt x="0" y="704"/>
                  </a:moveTo>
                  <a:cubicBezTo>
                    <a:pt x="1" y="705"/>
                    <a:pt x="1" y="705"/>
                    <a:pt x="1" y="705"/>
                  </a:cubicBezTo>
                  <a:cubicBezTo>
                    <a:pt x="2" y="705"/>
                    <a:pt x="2" y="705"/>
                    <a:pt x="2" y="705"/>
                  </a:cubicBezTo>
                  <a:cubicBezTo>
                    <a:pt x="366" y="102"/>
                    <a:pt x="366" y="102"/>
                    <a:pt x="366" y="102"/>
                  </a:cubicBezTo>
                  <a:cubicBezTo>
                    <a:pt x="259" y="38"/>
                    <a:pt x="134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704"/>
                    <a:pt x="0" y="704"/>
                    <a:pt x="0" y="704"/>
                  </a:cubicBez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4" name="Freeform 31">
              <a:extLst>
                <a:ext uri="{FF2B5EF4-FFF2-40B4-BE49-F238E27FC236}">
                  <a16:creationId xmlns:a16="http://schemas.microsoft.com/office/drawing/2014/main" id="{45E47F9E-54F6-4A6D-ACC9-43F79BBA5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9" y="1268"/>
              <a:ext cx="901" cy="889"/>
            </a:xfrm>
            <a:custGeom>
              <a:avLst/>
              <a:gdLst>
                <a:gd name="T0" fmla="*/ 1326 w 612"/>
                <a:gd name="T1" fmla="*/ 551 h 603"/>
                <a:gd name="T2" fmla="*/ 789 w 612"/>
                <a:gd name="T3" fmla="*/ 0 h 603"/>
                <a:gd name="T4" fmla="*/ 0 w 612"/>
                <a:gd name="T5" fmla="*/ 1311 h 603"/>
                <a:gd name="T6" fmla="*/ 1326 w 612"/>
                <a:gd name="T7" fmla="*/ 551 h 60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12" h="603">
                  <a:moveTo>
                    <a:pt x="612" y="254"/>
                  </a:moveTo>
                  <a:cubicBezTo>
                    <a:pt x="552" y="150"/>
                    <a:pt x="466" y="62"/>
                    <a:pt x="364" y="0"/>
                  </a:cubicBezTo>
                  <a:cubicBezTo>
                    <a:pt x="0" y="603"/>
                    <a:pt x="0" y="603"/>
                    <a:pt x="0" y="603"/>
                  </a:cubicBezTo>
                  <a:lnTo>
                    <a:pt x="612" y="254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5" name="Freeform 32">
              <a:extLst>
                <a:ext uri="{FF2B5EF4-FFF2-40B4-BE49-F238E27FC236}">
                  <a16:creationId xmlns:a16="http://schemas.microsoft.com/office/drawing/2014/main" id="{DEDC7FC7-6CF9-43D4-A967-7E40C2F14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5" y="1117"/>
              <a:ext cx="541" cy="1039"/>
            </a:xfrm>
            <a:custGeom>
              <a:avLst/>
              <a:gdLst>
                <a:gd name="T0" fmla="*/ 795 w 368"/>
                <a:gd name="T1" fmla="*/ 0 h 704"/>
                <a:gd name="T2" fmla="*/ 0 w 368"/>
                <a:gd name="T3" fmla="*/ 229 h 704"/>
                <a:gd name="T4" fmla="*/ 795 w 368"/>
                <a:gd name="T5" fmla="*/ 1533 h 704"/>
                <a:gd name="T6" fmla="*/ 795 w 368"/>
                <a:gd name="T7" fmla="*/ 0 h 70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68" h="704">
                  <a:moveTo>
                    <a:pt x="368" y="0"/>
                  </a:moveTo>
                  <a:cubicBezTo>
                    <a:pt x="233" y="1"/>
                    <a:pt x="107" y="39"/>
                    <a:pt x="0" y="105"/>
                  </a:cubicBezTo>
                  <a:cubicBezTo>
                    <a:pt x="368" y="704"/>
                    <a:pt x="368" y="704"/>
                    <a:pt x="368" y="704"/>
                  </a:cubicBezTo>
                  <a:lnTo>
                    <a:pt x="368" y="0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66" name="Oval 33">
              <a:extLst>
                <a:ext uri="{FF2B5EF4-FFF2-40B4-BE49-F238E27FC236}">
                  <a16:creationId xmlns:a16="http://schemas.microsoft.com/office/drawing/2014/main" id="{FC6A73ED-E279-4901-85A8-3331DC77A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2" y="1252"/>
              <a:ext cx="1811" cy="181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67" name="Oval 34">
              <a:extLst>
                <a:ext uri="{FF2B5EF4-FFF2-40B4-BE49-F238E27FC236}">
                  <a16:creationId xmlns:a16="http://schemas.microsoft.com/office/drawing/2014/main" id="{D2EB4A22-3F6A-4C39-A8DA-FC61F8E30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2" y="2061"/>
              <a:ext cx="194" cy="195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68" name="Oval 35">
              <a:extLst>
                <a:ext uri="{FF2B5EF4-FFF2-40B4-BE49-F238E27FC236}">
                  <a16:creationId xmlns:a16="http://schemas.microsoft.com/office/drawing/2014/main" id="{2A0BAEB8-750E-4514-AD69-33B2F03F7B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7" y="2088"/>
              <a:ext cx="121" cy="122"/>
            </a:xfrm>
            <a:prstGeom prst="ellipse">
              <a:avLst/>
            </a:prstGeom>
            <a:solidFill>
              <a:srgbClr val="3B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69" name="Oval 36">
              <a:extLst>
                <a:ext uri="{FF2B5EF4-FFF2-40B4-BE49-F238E27FC236}">
                  <a16:creationId xmlns:a16="http://schemas.microsoft.com/office/drawing/2014/main" id="{4E7C212E-17E2-4A94-ABC4-3DDDE98B92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" y="2072"/>
              <a:ext cx="40" cy="4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70" name="Oval 37">
              <a:extLst>
                <a:ext uri="{FF2B5EF4-FFF2-40B4-BE49-F238E27FC236}">
                  <a16:creationId xmlns:a16="http://schemas.microsoft.com/office/drawing/2014/main" id="{A7CDF857-D011-4A46-8442-2C1E1A76F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3" y="2106"/>
              <a:ext cx="22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571" name="Rectangle 38">
              <a:extLst>
                <a:ext uri="{FF2B5EF4-FFF2-40B4-BE49-F238E27FC236}">
                  <a16:creationId xmlns:a16="http://schemas.microsoft.com/office/drawing/2014/main" id="{5EDA7A35-862E-44EE-8B02-AF4E656E44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4" y="1235"/>
              <a:ext cx="22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12</a:t>
              </a:r>
              <a:endParaRPr lang="fr-FR" altLang="fr-FR"/>
            </a:p>
          </p:txBody>
        </p:sp>
        <p:sp>
          <p:nvSpPr>
            <p:cNvPr id="13572" name="Rectangle 39">
              <a:extLst>
                <a:ext uri="{FF2B5EF4-FFF2-40B4-BE49-F238E27FC236}">
                  <a16:creationId xmlns:a16="http://schemas.microsoft.com/office/drawing/2014/main" id="{B9A277BA-D736-48B5-A737-3E9F7FF08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0" y="1339"/>
              <a:ext cx="1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1</a:t>
              </a:r>
              <a:endParaRPr lang="fr-FR" altLang="fr-FR"/>
            </a:p>
          </p:txBody>
        </p:sp>
        <p:sp>
          <p:nvSpPr>
            <p:cNvPr id="13573" name="Rectangle 40">
              <a:extLst>
                <a:ext uri="{FF2B5EF4-FFF2-40B4-BE49-F238E27FC236}">
                  <a16:creationId xmlns:a16="http://schemas.microsoft.com/office/drawing/2014/main" id="{0FCA3215-712F-474C-B267-92B7EE8CDA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7" y="1614"/>
              <a:ext cx="1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2</a:t>
              </a:r>
              <a:endParaRPr lang="fr-FR" altLang="fr-FR"/>
            </a:p>
          </p:txBody>
        </p:sp>
        <p:sp>
          <p:nvSpPr>
            <p:cNvPr id="13574" name="Rectangle 41">
              <a:extLst>
                <a:ext uri="{FF2B5EF4-FFF2-40B4-BE49-F238E27FC236}">
                  <a16:creationId xmlns:a16="http://schemas.microsoft.com/office/drawing/2014/main" id="{1D9F9999-9873-4D1C-B01B-3BA406CB0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0" y="2037"/>
              <a:ext cx="1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3</a:t>
              </a:r>
              <a:endParaRPr lang="fr-FR" altLang="fr-FR"/>
            </a:p>
          </p:txBody>
        </p:sp>
        <p:sp>
          <p:nvSpPr>
            <p:cNvPr id="13575" name="Rectangle 42">
              <a:extLst>
                <a:ext uri="{FF2B5EF4-FFF2-40B4-BE49-F238E27FC236}">
                  <a16:creationId xmlns:a16="http://schemas.microsoft.com/office/drawing/2014/main" id="{36BD49F6-FB90-491C-8883-B00F3A8A3F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7" y="2415"/>
              <a:ext cx="1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4</a:t>
              </a:r>
              <a:endParaRPr lang="fr-FR" altLang="fr-FR"/>
            </a:p>
          </p:txBody>
        </p:sp>
        <p:sp>
          <p:nvSpPr>
            <p:cNvPr id="13576" name="Rectangle 43">
              <a:extLst>
                <a:ext uri="{FF2B5EF4-FFF2-40B4-BE49-F238E27FC236}">
                  <a16:creationId xmlns:a16="http://schemas.microsoft.com/office/drawing/2014/main" id="{5D3DBFCD-39A5-4A1E-B010-35A37227C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" y="2706"/>
              <a:ext cx="1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5</a:t>
              </a:r>
              <a:endParaRPr lang="fr-FR" altLang="fr-FR"/>
            </a:p>
          </p:txBody>
        </p:sp>
        <p:sp>
          <p:nvSpPr>
            <p:cNvPr id="13577" name="Rectangle 44">
              <a:extLst>
                <a:ext uri="{FF2B5EF4-FFF2-40B4-BE49-F238E27FC236}">
                  <a16:creationId xmlns:a16="http://schemas.microsoft.com/office/drawing/2014/main" id="{6DB9AF77-99C6-4FA8-BAF6-4260A0267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8" y="2819"/>
              <a:ext cx="1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6</a:t>
              </a:r>
              <a:endParaRPr lang="fr-FR" altLang="fr-FR"/>
            </a:p>
          </p:txBody>
        </p:sp>
        <p:sp>
          <p:nvSpPr>
            <p:cNvPr id="13578" name="Rectangle 45">
              <a:extLst>
                <a:ext uri="{FF2B5EF4-FFF2-40B4-BE49-F238E27FC236}">
                  <a16:creationId xmlns:a16="http://schemas.microsoft.com/office/drawing/2014/main" id="{E4BB27DA-60FC-4679-B718-0DB812D7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3" y="2722"/>
              <a:ext cx="1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7</a:t>
              </a:r>
              <a:endParaRPr lang="fr-FR" altLang="fr-FR"/>
            </a:p>
          </p:txBody>
        </p:sp>
        <p:sp>
          <p:nvSpPr>
            <p:cNvPr id="13579" name="Rectangle 46">
              <a:extLst>
                <a:ext uri="{FF2B5EF4-FFF2-40B4-BE49-F238E27FC236}">
                  <a16:creationId xmlns:a16="http://schemas.microsoft.com/office/drawing/2014/main" id="{98F5E360-0EA0-45A5-8343-9D0AD8559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2" y="2470"/>
              <a:ext cx="1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8</a:t>
              </a:r>
              <a:endParaRPr lang="fr-FR" altLang="fr-FR"/>
            </a:p>
          </p:txBody>
        </p:sp>
        <p:sp>
          <p:nvSpPr>
            <p:cNvPr id="13580" name="Rectangle 47">
              <a:extLst>
                <a:ext uri="{FF2B5EF4-FFF2-40B4-BE49-F238E27FC236}">
                  <a16:creationId xmlns:a16="http://schemas.microsoft.com/office/drawing/2014/main" id="{1097252E-55D2-42AD-8803-5E24B9F80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2" y="2034"/>
              <a:ext cx="11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9</a:t>
              </a:r>
              <a:endParaRPr lang="fr-FR" altLang="fr-FR"/>
            </a:p>
          </p:txBody>
        </p:sp>
        <p:sp>
          <p:nvSpPr>
            <p:cNvPr id="13581" name="Rectangle 48">
              <a:extLst>
                <a:ext uri="{FF2B5EF4-FFF2-40B4-BE49-F238E27FC236}">
                  <a16:creationId xmlns:a16="http://schemas.microsoft.com/office/drawing/2014/main" id="{69243915-77DE-42AB-9D5E-9D86129140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3" y="1640"/>
              <a:ext cx="22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10</a:t>
              </a:r>
              <a:endParaRPr lang="fr-FR" altLang="fr-FR"/>
            </a:p>
          </p:txBody>
        </p:sp>
        <p:sp>
          <p:nvSpPr>
            <p:cNvPr id="13582" name="Rectangle 49">
              <a:extLst>
                <a:ext uri="{FF2B5EF4-FFF2-40B4-BE49-F238E27FC236}">
                  <a16:creationId xmlns:a16="http://schemas.microsoft.com/office/drawing/2014/main" id="{E6BAB654-838A-491D-B41D-9932419EA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0" y="1346"/>
              <a:ext cx="220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2700">
                  <a:solidFill>
                    <a:srgbClr val="000000"/>
                  </a:solidFill>
                  <a:latin typeface="Myriad Roman"/>
                </a:rPr>
                <a:t>11</a:t>
              </a:r>
              <a:endParaRPr lang="fr-FR" altLang="fr-FR"/>
            </a:p>
          </p:txBody>
        </p:sp>
        <p:sp>
          <p:nvSpPr>
            <p:cNvPr id="13583" name="Freeform 50">
              <a:extLst>
                <a:ext uri="{FF2B5EF4-FFF2-40B4-BE49-F238E27FC236}">
                  <a16:creationId xmlns:a16="http://schemas.microsoft.com/office/drawing/2014/main" id="{1AB64F97-FE08-4849-A663-AACA62B57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1" y="1516"/>
              <a:ext cx="410" cy="1239"/>
            </a:xfrm>
            <a:custGeom>
              <a:avLst/>
              <a:gdLst>
                <a:gd name="T0" fmla="*/ 605 w 278"/>
                <a:gd name="T1" fmla="*/ 0 h 840"/>
                <a:gd name="T2" fmla="*/ 537 w 278"/>
                <a:gd name="T3" fmla="*/ 1828 h 840"/>
                <a:gd name="T4" fmla="*/ 605 w 278"/>
                <a:gd name="T5" fmla="*/ 0 h 8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8" h="840">
                  <a:moveTo>
                    <a:pt x="278" y="0"/>
                  </a:moveTo>
                  <a:cubicBezTo>
                    <a:pt x="278" y="0"/>
                    <a:pt x="0" y="386"/>
                    <a:pt x="247" y="840"/>
                  </a:cubicBezTo>
                  <a:cubicBezTo>
                    <a:pt x="247" y="840"/>
                    <a:pt x="34" y="436"/>
                    <a:pt x="2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16" name="Freeform 51">
            <a:extLst>
              <a:ext uri="{FF2B5EF4-FFF2-40B4-BE49-F238E27FC236}">
                <a16:creationId xmlns:a16="http://schemas.microsoft.com/office/drawing/2014/main" id="{1C18CAE2-B960-4852-BADB-D53F2E6ABF2F}"/>
              </a:ext>
            </a:extLst>
          </p:cNvPr>
          <p:cNvSpPr>
            <a:spLocks/>
          </p:cNvSpPr>
          <p:nvPr/>
        </p:nvSpPr>
        <p:spPr bwMode="auto">
          <a:xfrm>
            <a:off x="4410076" y="2051050"/>
            <a:ext cx="131763" cy="1536700"/>
          </a:xfrm>
          <a:custGeom>
            <a:avLst/>
            <a:gdLst>
              <a:gd name="T0" fmla="*/ 209174556 w 83"/>
              <a:gd name="T1" fmla="*/ 221773750 h 968"/>
              <a:gd name="T2" fmla="*/ 105846964 w 83"/>
              <a:gd name="T3" fmla="*/ 0 h 968"/>
              <a:gd name="T4" fmla="*/ 0 w 83"/>
              <a:gd name="T5" fmla="*/ 221773750 h 968"/>
              <a:gd name="T6" fmla="*/ 68045271 w 83"/>
              <a:gd name="T7" fmla="*/ 221773750 h 968"/>
              <a:gd name="T8" fmla="*/ 68045271 w 83"/>
              <a:gd name="T9" fmla="*/ 2147483647 h 968"/>
              <a:gd name="T10" fmla="*/ 143650245 w 83"/>
              <a:gd name="T11" fmla="*/ 2147483647 h 968"/>
              <a:gd name="T12" fmla="*/ 143650245 w 83"/>
              <a:gd name="T13" fmla="*/ 221773750 h 968"/>
              <a:gd name="T14" fmla="*/ 209174556 w 83"/>
              <a:gd name="T15" fmla="*/ 221773750 h 9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83" h="968">
                <a:moveTo>
                  <a:pt x="83" y="88"/>
                </a:moveTo>
                <a:lnTo>
                  <a:pt x="42" y="0"/>
                </a:lnTo>
                <a:lnTo>
                  <a:pt x="0" y="88"/>
                </a:lnTo>
                <a:lnTo>
                  <a:pt x="27" y="88"/>
                </a:lnTo>
                <a:lnTo>
                  <a:pt x="27" y="968"/>
                </a:lnTo>
                <a:lnTo>
                  <a:pt x="57" y="968"/>
                </a:lnTo>
                <a:lnTo>
                  <a:pt x="57" y="88"/>
                </a:lnTo>
                <a:lnTo>
                  <a:pt x="83" y="8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Freeform 52">
            <a:extLst>
              <a:ext uri="{FF2B5EF4-FFF2-40B4-BE49-F238E27FC236}">
                <a16:creationId xmlns:a16="http://schemas.microsoft.com/office/drawing/2014/main" id="{8E1D90B0-2B0F-4B97-9EBF-AB1D7EC903EC}"/>
              </a:ext>
            </a:extLst>
          </p:cNvPr>
          <p:cNvSpPr>
            <a:spLocks/>
          </p:cNvSpPr>
          <p:nvPr/>
        </p:nvSpPr>
        <p:spPr bwMode="auto">
          <a:xfrm>
            <a:off x="4606925" y="3581400"/>
            <a:ext cx="1016000" cy="139700"/>
          </a:xfrm>
          <a:custGeom>
            <a:avLst/>
            <a:gdLst>
              <a:gd name="T0" fmla="*/ 1406247188 w 640"/>
              <a:gd name="T1" fmla="*/ 221773750 h 88"/>
              <a:gd name="T2" fmla="*/ 1612900000 w 640"/>
              <a:gd name="T3" fmla="*/ 110886875 h 88"/>
              <a:gd name="T4" fmla="*/ 1406247188 w 640"/>
              <a:gd name="T5" fmla="*/ 0 h 88"/>
              <a:gd name="T6" fmla="*/ 1406247188 w 640"/>
              <a:gd name="T7" fmla="*/ 70564375 h 88"/>
              <a:gd name="T8" fmla="*/ 0 w 640"/>
              <a:gd name="T9" fmla="*/ 70564375 h 88"/>
              <a:gd name="T10" fmla="*/ 0 w 640"/>
              <a:gd name="T11" fmla="*/ 151209375 h 88"/>
              <a:gd name="T12" fmla="*/ 1406247188 w 640"/>
              <a:gd name="T13" fmla="*/ 151209375 h 88"/>
              <a:gd name="T14" fmla="*/ 1406247188 w 640"/>
              <a:gd name="T15" fmla="*/ 221773750 h 8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640" h="88">
                <a:moveTo>
                  <a:pt x="558" y="88"/>
                </a:moveTo>
                <a:lnTo>
                  <a:pt x="640" y="44"/>
                </a:lnTo>
                <a:lnTo>
                  <a:pt x="558" y="0"/>
                </a:lnTo>
                <a:lnTo>
                  <a:pt x="558" y="28"/>
                </a:lnTo>
                <a:lnTo>
                  <a:pt x="0" y="28"/>
                </a:lnTo>
                <a:lnTo>
                  <a:pt x="0" y="60"/>
                </a:lnTo>
                <a:lnTo>
                  <a:pt x="558" y="60"/>
                </a:lnTo>
                <a:lnTo>
                  <a:pt x="558" y="88"/>
                </a:lnTo>
                <a:close/>
              </a:path>
            </a:pathLst>
          </a:custGeom>
          <a:solidFill>
            <a:srgbClr val="E425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318" name="Group 53">
            <a:extLst>
              <a:ext uri="{FF2B5EF4-FFF2-40B4-BE49-F238E27FC236}">
                <a16:creationId xmlns:a16="http://schemas.microsoft.com/office/drawing/2014/main" id="{B688C3E1-C821-4045-B285-035EF95E7087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1600200"/>
            <a:ext cx="2806700" cy="3900488"/>
            <a:chOff x="2498" y="759"/>
            <a:chExt cx="929" cy="1291"/>
          </a:xfrm>
        </p:grpSpPr>
        <p:grpSp>
          <p:nvGrpSpPr>
            <p:cNvPr id="13319" name="Group 54">
              <a:extLst>
                <a:ext uri="{FF2B5EF4-FFF2-40B4-BE49-F238E27FC236}">
                  <a16:creationId xmlns:a16="http://schemas.microsoft.com/office/drawing/2014/main" id="{547642E0-AC77-40C9-91DE-B76C23BAD3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8" y="759"/>
              <a:ext cx="929" cy="1291"/>
              <a:chOff x="2498" y="759"/>
              <a:chExt cx="929" cy="1291"/>
            </a:xfrm>
          </p:grpSpPr>
          <p:sp>
            <p:nvSpPr>
              <p:cNvPr id="13337" name="Freeform 55">
                <a:extLst>
                  <a:ext uri="{FF2B5EF4-FFF2-40B4-BE49-F238E27FC236}">
                    <a16:creationId xmlns:a16="http://schemas.microsoft.com/office/drawing/2014/main" id="{0B1781F5-CDC3-4CD3-A177-A6D0A08F5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8" y="1887"/>
                <a:ext cx="929" cy="162"/>
              </a:xfrm>
              <a:custGeom>
                <a:avLst/>
                <a:gdLst>
                  <a:gd name="T0" fmla="*/ 573 w 1506"/>
                  <a:gd name="T1" fmla="*/ 54 h 263"/>
                  <a:gd name="T2" fmla="*/ 287 w 1506"/>
                  <a:gd name="T3" fmla="*/ 100 h 263"/>
                  <a:gd name="T4" fmla="*/ 0 w 1506"/>
                  <a:gd name="T5" fmla="*/ 54 h 263"/>
                  <a:gd name="T6" fmla="*/ 0 w 1506"/>
                  <a:gd name="T7" fmla="*/ 0 h 263"/>
                  <a:gd name="T8" fmla="*/ 573 w 1506"/>
                  <a:gd name="T9" fmla="*/ 0 h 263"/>
                  <a:gd name="T10" fmla="*/ 573 w 1506"/>
                  <a:gd name="T11" fmla="*/ 54 h 2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6" h="263">
                    <a:moveTo>
                      <a:pt x="1506" y="142"/>
                    </a:moveTo>
                    <a:cubicBezTo>
                      <a:pt x="1506" y="209"/>
                      <a:pt x="1169" y="263"/>
                      <a:pt x="753" y="263"/>
                    </a:cubicBezTo>
                    <a:cubicBezTo>
                      <a:pt x="338" y="263"/>
                      <a:pt x="0" y="209"/>
                      <a:pt x="0" y="14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506" y="0"/>
                      <a:pt x="1506" y="0"/>
                      <a:pt x="1506" y="0"/>
                    </a:cubicBezTo>
                    <a:lnTo>
                      <a:pt x="1506" y="142"/>
                    </a:lnTo>
                    <a:close/>
                  </a:path>
                </a:pathLst>
              </a:custGeom>
              <a:solidFill>
                <a:srgbClr val="D1A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Freeform 56">
                <a:extLst>
                  <a:ext uri="{FF2B5EF4-FFF2-40B4-BE49-F238E27FC236}">
                    <a16:creationId xmlns:a16="http://schemas.microsoft.com/office/drawing/2014/main" id="{A687A856-2BE9-40D9-BAFF-5F7E682CE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9" y="1888"/>
                <a:ext cx="439" cy="162"/>
              </a:xfrm>
              <a:custGeom>
                <a:avLst/>
                <a:gdLst>
                  <a:gd name="T0" fmla="*/ 271 w 712"/>
                  <a:gd name="T1" fmla="*/ 0 h 263"/>
                  <a:gd name="T2" fmla="*/ 0 w 712"/>
                  <a:gd name="T3" fmla="*/ 0 h 263"/>
                  <a:gd name="T4" fmla="*/ 0 w 712"/>
                  <a:gd name="T5" fmla="*/ 54 h 263"/>
                  <a:gd name="T6" fmla="*/ 271 w 712"/>
                  <a:gd name="T7" fmla="*/ 100 h 263"/>
                  <a:gd name="T8" fmla="*/ 271 w 712"/>
                  <a:gd name="T9" fmla="*/ 0 h 2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12" h="263">
                    <a:moveTo>
                      <a:pt x="71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43"/>
                      <a:pt x="0" y="143"/>
                      <a:pt x="0" y="143"/>
                    </a:cubicBezTo>
                    <a:cubicBezTo>
                      <a:pt x="0" y="207"/>
                      <a:pt x="315" y="260"/>
                      <a:pt x="712" y="263"/>
                    </a:cubicBezTo>
                    <a:lnTo>
                      <a:pt x="712" y="0"/>
                    </a:lnTo>
                    <a:close/>
                  </a:path>
                </a:pathLst>
              </a:custGeom>
              <a:solidFill>
                <a:srgbClr val="E5B0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Freeform 57">
                <a:extLst>
                  <a:ext uri="{FF2B5EF4-FFF2-40B4-BE49-F238E27FC236}">
                    <a16:creationId xmlns:a16="http://schemas.microsoft.com/office/drawing/2014/main" id="{4EF89A12-D533-45A6-A9B2-0C61D31931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9" y="1888"/>
                <a:ext cx="269" cy="155"/>
              </a:xfrm>
              <a:custGeom>
                <a:avLst/>
                <a:gdLst>
                  <a:gd name="T0" fmla="*/ 166 w 435"/>
                  <a:gd name="T1" fmla="*/ 0 h 252"/>
                  <a:gd name="T2" fmla="*/ 0 w 435"/>
                  <a:gd name="T3" fmla="*/ 0 h 252"/>
                  <a:gd name="T4" fmla="*/ 0 w 435"/>
                  <a:gd name="T5" fmla="*/ 54 h 252"/>
                  <a:gd name="T6" fmla="*/ 166 w 435"/>
                  <a:gd name="T7" fmla="*/ 95 h 252"/>
                  <a:gd name="T8" fmla="*/ 166 w 435"/>
                  <a:gd name="T9" fmla="*/ 0 h 2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35" h="252">
                    <a:moveTo>
                      <a:pt x="435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43"/>
                      <a:pt x="0" y="143"/>
                      <a:pt x="0" y="143"/>
                    </a:cubicBezTo>
                    <a:cubicBezTo>
                      <a:pt x="0" y="191"/>
                      <a:pt x="178" y="233"/>
                      <a:pt x="435" y="252"/>
                    </a:cubicBezTo>
                    <a:lnTo>
                      <a:pt x="435" y="0"/>
                    </a:lnTo>
                    <a:close/>
                  </a:path>
                </a:pathLst>
              </a:custGeom>
              <a:solidFill>
                <a:srgbClr val="F2C2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0" name="Freeform 58">
                <a:extLst>
                  <a:ext uri="{FF2B5EF4-FFF2-40B4-BE49-F238E27FC236}">
                    <a16:creationId xmlns:a16="http://schemas.microsoft.com/office/drawing/2014/main" id="{5C03D066-4BAA-46AF-84DC-46F17B26B9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8" y="759"/>
                <a:ext cx="929" cy="163"/>
              </a:xfrm>
              <a:custGeom>
                <a:avLst/>
                <a:gdLst>
                  <a:gd name="T0" fmla="*/ 573 w 1506"/>
                  <a:gd name="T1" fmla="*/ 46 h 264"/>
                  <a:gd name="T2" fmla="*/ 287 w 1506"/>
                  <a:gd name="T3" fmla="*/ 0 h 264"/>
                  <a:gd name="T4" fmla="*/ 0 w 1506"/>
                  <a:gd name="T5" fmla="*/ 46 h 264"/>
                  <a:gd name="T6" fmla="*/ 0 w 1506"/>
                  <a:gd name="T7" fmla="*/ 101 h 264"/>
                  <a:gd name="T8" fmla="*/ 573 w 1506"/>
                  <a:gd name="T9" fmla="*/ 101 h 264"/>
                  <a:gd name="T10" fmla="*/ 573 w 1506"/>
                  <a:gd name="T11" fmla="*/ 46 h 2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6" h="264">
                    <a:moveTo>
                      <a:pt x="1506" y="120"/>
                    </a:moveTo>
                    <a:cubicBezTo>
                      <a:pt x="1506" y="54"/>
                      <a:pt x="1169" y="0"/>
                      <a:pt x="753" y="0"/>
                    </a:cubicBezTo>
                    <a:cubicBezTo>
                      <a:pt x="338" y="0"/>
                      <a:pt x="0" y="54"/>
                      <a:pt x="0" y="120"/>
                    </a:cubicBezTo>
                    <a:cubicBezTo>
                      <a:pt x="0" y="264"/>
                      <a:pt x="0" y="264"/>
                      <a:pt x="0" y="264"/>
                    </a:cubicBezTo>
                    <a:cubicBezTo>
                      <a:pt x="1506" y="264"/>
                      <a:pt x="1506" y="264"/>
                      <a:pt x="1506" y="264"/>
                    </a:cubicBezTo>
                    <a:lnTo>
                      <a:pt x="1506" y="120"/>
                    </a:lnTo>
                    <a:close/>
                  </a:path>
                </a:pathLst>
              </a:custGeom>
              <a:solidFill>
                <a:srgbClr val="D1A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1" name="Freeform 59">
                <a:extLst>
                  <a:ext uri="{FF2B5EF4-FFF2-40B4-BE49-F238E27FC236}">
                    <a16:creationId xmlns:a16="http://schemas.microsoft.com/office/drawing/2014/main" id="{276FCDFB-07D5-4E21-B53A-0EFF2759B8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8" y="761"/>
                <a:ext cx="363" cy="161"/>
              </a:xfrm>
              <a:custGeom>
                <a:avLst/>
                <a:gdLst>
                  <a:gd name="T0" fmla="*/ 224 w 588"/>
                  <a:gd name="T1" fmla="*/ 0 h 261"/>
                  <a:gd name="T2" fmla="*/ 0 w 588"/>
                  <a:gd name="T3" fmla="*/ 44 h 261"/>
                  <a:gd name="T4" fmla="*/ 0 w 588"/>
                  <a:gd name="T5" fmla="*/ 99 h 261"/>
                  <a:gd name="T6" fmla="*/ 224 w 588"/>
                  <a:gd name="T7" fmla="*/ 99 h 261"/>
                  <a:gd name="T8" fmla="*/ 224 w 588"/>
                  <a:gd name="T9" fmla="*/ 0 h 2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88" h="261">
                    <a:moveTo>
                      <a:pt x="588" y="0"/>
                    </a:moveTo>
                    <a:cubicBezTo>
                      <a:pt x="252" y="12"/>
                      <a:pt x="0" y="60"/>
                      <a:pt x="0" y="117"/>
                    </a:cubicBezTo>
                    <a:cubicBezTo>
                      <a:pt x="0" y="261"/>
                      <a:pt x="0" y="261"/>
                      <a:pt x="0" y="261"/>
                    </a:cubicBezTo>
                    <a:cubicBezTo>
                      <a:pt x="588" y="261"/>
                      <a:pt x="588" y="261"/>
                      <a:pt x="588" y="261"/>
                    </a:cubicBezTo>
                    <a:lnTo>
                      <a:pt x="588" y="0"/>
                    </a:lnTo>
                    <a:close/>
                  </a:path>
                </a:pathLst>
              </a:custGeom>
              <a:solidFill>
                <a:srgbClr val="E5B0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2" name="Freeform 60">
                <a:extLst>
                  <a:ext uri="{FF2B5EF4-FFF2-40B4-BE49-F238E27FC236}">
                    <a16:creationId xmlns:a16="http://schemas.microsoft.com/office/drawing/2014/main" id="{72254EE1-ECF8-4536-A7ED-998D68F117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8" y="771"/>
                <a:ext cx="209" cy="151"/>
              </a:xfrm>
              <a:custGeom>
                <a:avLst/>
                <a:gdLst>
                  <a:gd name="T0" fmla="*/ 129 w 338"/>
                  <a:gd name="T1" fmla="*/ 0 h 244"/>
                  <a:gd name="T2" fmla="*/ 0 w 338"/>
                  <a:gd name="T3" fmla="*/ 38 h 244"/>
                  <a:gd name="T4" fmla="*/ 0 w 338"/>
                  <a:gd name="T5" fmla="*/ 93 h 244"/>
                  <a:gd name="T6" fmla="*/ 129 w 338"/>
                  <a:gd name="T7" fmla="*/ 93 h 244"/>
                  <a:gd name="T8" fmla="*/ 129 w 338"/>
                  <a:gd name="T9" fmla="*/ 0 h 2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338" h="244">
                    <a:moveTo>
                      <a:pt x="338" y="0"/>
                    </a:moveTo>
                    <a:cubicBezTo>
                      <a:pt x="134" y="21"/>
                      <a:pt x="0" y="58"/>
                      <a:pt x="0" y="100"/>
                    </a:cubicBezTo>
                    <a:cubicBezTo>
                      <a:pt x="0" y="244"/>
                      <a:pt x="0" y="244"/>
                      <a:pt x="0" y="244"/>
                    </a:cubicBezTo>
                    <a:cubicBezTo>
                      <a:pt x="338" y="244"/>
                      <a:pt x="338" y="244"/>
                      <a:pt x="338" y="244"/>
                    </a:cubicBezTo>
                    <a:lnTo>
                      <a:pt x="338" y="0"/>
                    </a:lnTo>
                    <a:close/>
                  </a:path>
                </a:pathLst>
              </a:custGeom>
              <a:solidFill>
                <a:srgbClr val="F2C2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3" name="Freeform 61">
                <a:extLst>
                  <a:ext uri="{FF2B5EF4-FFF2-40B4-BE49-F238E27FC236}">
                    <a16:creationId xmlns:a16="http://schemas.microsoft.com/office/drawing/2014/main" id="{9F59E8AE-BAC4-4967-9295-A354EFA34F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8" y="759"/>
                <a:ext cx="929" cy="163"/>
              </a:xfrm>
              <a:custGeom>
                <a:avLst/>
                <a:gdLst>
                  <a:gd name="T0" fmla="*/ 573 w 1506"/>
                  <a:gd name="T1" fmla="*/ 46 h 264"/>
                  <a:gd name="T2" fmla="*/ 287 w 1506"/>
                  <a:gd name="T3" fmla="*/ 0 h 264"/>
                  <a:gd name="T4" fmla="*/ 0 w 1506"/>
                  <a:gd name="T5" fmla="*/ 46 h 264"/>
                  <a:gd name="T6" fmla="*/ 0 w 1506"/>
                  <a:gd name="T7" fmla="*/ 101 h 264"/>
                  <a:gd name="T8" fmla="*/ 573 w 1506"/>
                  <a:gd name="T9" fmla="*/ 101 h 264"/>
                  <a:gd name="T10" fmla="*/ 573 w 1506"/>
                  <a:gd name="T11" fmla="*/ 46 h 26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6" h="264">
                    <a:moveTo>
                      <a:pt x="1506" y="120"/>
                    </a:moveTo>
                    <a:cubicBezTo>
                      <a:pt x="1506" y="54"/>
                      <a:pt x="1169" y="0"/>
                      <a:pt x="753" y="0"/>
                    </a:cubicBezTo>
                    <a:cubicBezTo>
                      <a:pt x="338" y="0"/>
                      <a:pt x="0" y="54"/>
                      <a:pt x="0" y="120"/>
                    </a:cubicBezTo>
                    <a:cubicBezTo>
                      <a:pt x="0" y="264"/>
                      <a:pt x="0" y="264"/>
                      <a:pt x="0" y="264"/>
                    </a:cubicBezTo>
                    <a:cubicBezTo>
                      <a:pt x="1506" y="264"/>
                      <a:pt x="1506" y="264"/>
                      <a:pt x="1506" y="264"/>
                    </a:cubicBezTo>
                    <a:lnTo>
                      <a:pt x="1506" y="120"/>
                    </a:lnTo>
                    <a:close/>
                  </a:path>
                </a:pathLst>
              </a:custGeom>
              <a:noFill/>
              <a:ln w="4763" cap="flat">
                <a:solidFill>
                  <a:srgbClr val="3434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4" name="Oval 62">
                <a:extLst>
                  <a:ext uri="{FF2B5EF4-FFF2-40B4-BE49-F238E27FC236}">
                    <a16:creationId xmlns:a16="http://schemas.microsoft.com/office/drawing/2014/main" id="{F01949D0-68A6-4572-9791-618F8065666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8" y="847"/>
                <a:ext cx="929" cy="149"/>
              </a:xfrm>
              <a:prstGeom prst="ellipse">
                <a:avLst/>
              </a:prstGeom>
              <a:solidFill>
                <a:srgbClr val="BA83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45" name="Oval 63">
                <a:extLst>
                  <a:ext uri="{FF2B5EF4-FFF2-40B4-BE49-F238E27FC236}">
                    <a16:creationId xmlns:a16="http://schemas.microsoft.com/office/drawing/2014/main" id="{947B3016-D8AF-4949-990C-E4FD2E6554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9" y="848"/>
                <a:ext cx="928" cy="148"/>
              </a:xfrm>
              <a:prstGeom prst="ellipse">
                <a:avLst/>
              </a:prstGeom>
              <a:noFill/>
              <a:ln w="4763">
                <a:solidFill>
                  <a:srgbClr val="343434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46" name="Oval 64">
                <a:extLst>
                  <a:ext uri="{FF2B5EF4-FFF2-40B4-BE49-F238E27FC236}">
                    <a16:creationId xmlns:a16="http://schemas.microsoft.com/office/drawing/2014/main" id="{3353D6B5-848F-4278-9074-8E23300591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" y="883"/>
                <a:ext cx="446" cy="117"/>
              </a:xfrm>
              <a:prstGeom prst="ellipse">
                <a:avLst/>
              </a:prstGeom>
              <a:solidFill>
                <a:srgbClr val="A572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47" name="Freeform 65">
                <a:extLst>
                  <a:ext uri="{FF2B5EF4-FFF2-40B4-BE49-F238E27FC236}">
                    <a16:creationId xmlns:a16="http://schemas.microsoft.com/office/drawing/2014/main" id="{B97C656B-C1F0-4A0B-A202-FFE0263EF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8" y="1887"/>
                <a:ext cx="929" cy="162"/>
              </a:xfrm>
              <a:custGeom>
                <a:avLst/>
                <a:gdLst>
                  <a:gd name="T0" fmla="*/ 573 w 1506"/>
                  <a:gd name="T1" fmla="*/ 54 h 263"/>
                  <a:gd name="T2" fmla="*/ 287 w 1506"/>
                  <a:gd name="T3" fmla="*/ 100 h 263"/>
                  <a:gd name="T4" fmla="*/ 0 w 1506"/>
                  <a:gd name="T5" fmla="*/ 54 h 263"/>
                  <a:gd name="T6" fmla="*/ 0 w 1506"/>
                  <a:gd name="T7" fmla="*/ 0 h 263"/>
                  <a:gd name="T8" fmla="*/ 573 w 1506"/>
                  <a:gd name="T9" fmla="*/ 0 h 263"/>
                  <a:gd name="T10" fmla="*/ 573 w 1506"/>
                  <a:gd name="T11" fmla="*/ 54 h 2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506" h="263">
                    <a:moveTo>
                      <a:pt x="1506" y="142"/>
                    </a:moveTo>
                    <a:cubicBezTo>
                      <a:pt x="1506" y="209"/>
                      <a:pt x="1169" y="263"/>
                      <a:pt x="753" y="263"/>
                    </a:cubicBezTo>
                    <a:cubicBezTo>
                      <a:pt x="338" y="263"/>
                      <a:pt x="0" y="209"/>
                      <a:pt x="0" y="14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506" y="0"/>
                      <a:pt x="1506" y="0"/>
                      <a:pt x="1506" y="0"/>
                    </a:cubicBezTo>
                    <a:lnTo>
                      <a:pt x="1506" y="142"/>
                    </a:lnTo>
                    <a:close/>
                  </a:path>
                </a:pathLst>
              </a:custGeom>
              <a:noFill/>
              <a:ln w="4763" cap="flat">
                <a:solidFill>
                  <a:srgbClr val="3434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48" name="Oval 66">
                <a:extLst>
                  <a:ext uri="{FF2B5EF4-FFF2-40B4-BE49-F238E27FC236}">
                    <a16:creationId xmlns:a16="http://schemas.microsoft.com/office/drawing/2014/main" id="{5831B643-D9A3-4053-B832-B80352BE7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8" y="1813"/>
                <a:ext cx="929" cy="148"/>
              </a:xfrm>
              <a:prstGeom prst="ellipse">
                <a:avLst/>
              </a:prstGeom>
              <a:solidFill>
                <a:srgbClr val="BA835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49" name="Oval 67">
                <a:extLst>
                  <a:ext uri="{FF2B5EF4-FFF2-40B4-BE49-F238E27FC236}">
                    <a16:creationId xmlns:a16="http://schemas.microsoft.com/office/drawing/2014/main" id="{6B9ECFB7-030E-4EB2-83DD-6328BEF2B9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8" y="1813"/>
                <a:ext cx="929" cy="148"/>
              </a:xfrm>
              <a:prstGeom prst="ellipse">
                <a:avLst/>
              </a:prstGeom>
              <a:noFill/>
              <a:ln w="4763">
                <a:solidFill>
                  <a:srgbClr val="343434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50" name="Oval 68">
                <a:extLst>
                  <a:ext uri="{FF2B5EF4-FFF2-40B4-BE49-F238E27FC236}">
                    <a16:creationId xmlns:a16="http://schemas.microsoft.com/office/drawing/2014/main" id="{34A8EE7B-F3EC-4C51-9DDF-3494EFCCCF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9" y="1849"/>
                <a:ext cx="427" cy="75"/>
              </a:xfrm>
              <a:prstGeom prst="ellipse">
                <a:avLst/>
              </a:prstGeom>
              <a:solidFill>
                <a:srgbClr val="A572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51" name="Freeform 69">
                <a:extLst>
                  <a:ext uri="{FF2B5EF4-FFF2-40B4-BE49-F238E27FC236}">
                    <a16:creationId xmlns:a16="http://schemas.microsoft.com/office/drawing/2014/main" id="{1DAFB2BC-341F-432C-ADF0-1DF13C979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7" y="912"/>
                <a:ext cx="115" cy="1017"/>
              </a:xfrm>
              <a:custGeom>
                <a:avLst/>
                <a:gdLst>
                  <a:gd name="T0" fmla="*/ 0 w 188"/>
                  <a:gd name="T1" fmla="*/ 23 h 1651"/>
                  <a:gd name="T2" fmla="*/ 0 w 188"/>
                  <a:gd name="T3" fmla="*/ 600 h 1651"/>
                  <a:gd name="T4" fmla="*/ 70 w 188"/>
                  <a:gd name="T5" fmla="*/ 600 h 1651"/>
                  <a:gd name="T6" fmla="*/ 70 w 188"/>
                  <a:gd name="T7" fmla="*/ 21 h 1651"/>
                  <a:gd name="T8" fmla="*/ 0 w 188"/>
                  <a:gd name="T9" fmla="*/ 23 h 16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8" h="1651">
                    <a:moveTo>
                      <a:pt x="0" y="60"/>
                    </a:moveTo>
                    <a:cubicBezTo>
                      <a:pt x="0" y="1581"/>
                      <a:pt x="0" y="1581"/>
                      <a:pt x="0" y="1581"/>
                    </a:cubicBezTo>
                    <a:cubicBezTo>
                      <a:pt x="0" y="1581"/>
                      <a:pt x="118" y="1651"/>
                      <a:pt x="188" y="1581"/>
                    </a:cubicBezTo>
                    <a:cubicBezTo>
                      <a:pt x="188" y="55"/>
                      <a:pt x="188" y="55"/>
                      <a:pt x="188" y="55"/>
                    </a:cubicBezTo>
                    <a:cubicBezTo>
                      <a:pt x="188" y="55"/>
                      <a:pt x="92" y="0"/>
                      <a:pt x="0" y="60"/>
                    </a:cubicBezTo>
                    <a:close/>
                  </a:path>
                </a:pathLst>
              </a:custGeom>
              <a:solidFill>
                <a:srgbClr val="D1A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2" name="Freeform 70">
                <a:extLst>
                  <a:ext uri="{FF2B5EF4-FFF2-40B4-BE49-F238E27FC236}">
                    <a16:creationId xmlns:a16="http://schemas.microsoft.com/office/drawing/2014/main" id="{E12306FC-3113-491B-A3EC-01099B1B43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5" y="912"/>
                <a:ext cx="116" cy="1017"/>
              </a:xfrm>
              <a:custGeom>
                <a:avLst/>
                <a:gdLst>
                  <a:gd name="T0" fmla="*/ 0 w 188"/>
                  <a:gd name="T1" fmla="*/ 23 h 1651"/>
                  <a:gd name="T2" fmla="*/ 0 w 188"/>
                  <a:gd name="T3" fmla="*/ 600 h 1651"/>
                  <a:gd name="T4" fmla="*/ 72 w 188"/>
                  <a:gd name="T5" fmla="*/ 600 h 1651"/>
                  <a:gd name="T6" fmla="*/ 72 w 188"/>
                  <a:gd name="T7" fmla="*/ 21 h 1651"/>
                  <a:gd name="T8" fmla="*/ 0 w 188"/>
                  <a:gd name="T9" fmla="*/ 23 h 16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8" h="1651">
                    <a:moveTo>
                      <a:pt x="0" y="60"/>
                    </a:moveTo>
                    <a:cubicBezTo>
                      <a:pt x="0" y="1581"/>
                      <a:pt x="0" y="1581"/>
                      <a:pt x="0" y="1581"/>
                    </a:cubicBezTo>
                    <a:cubicBezTo>
                      <a:pt x="0" y="1581"/>
                      <a:pt x="118" y="1651"/>
                      <a:pt x="188" y="1581"/>
                    </a:cubicBezTo>
                    <a:cubicBezTo>
                      <a:pt x="188" y="55"/>
                      <a:pt x="188" y="55"/>
                      <a:pt x="188" y="55"/>
                    </a:cubicBezTo>
                    <a:cubicBezTo>
                      <a:pt x="188" y="55"/>
                      <a:pt x="92" y="0"/>
                      <a:pt x="0" y="60"/>
                    </a:cubicBezTo>
                    <a:close/>
                  </a:path>
                </a:pathLst>
              </a:custGeom>
              <a:solidFill>
                <a:srgbClr val="D1A0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3" name="Freeform 71">
                <a:extLst>
                  <a:ext uri="{FF2B5EF4-FFF2-40B4-BE49-F238E27FC236}">
                    <a16:creationId xmlns:a16="http://schemas.microsoft.com/office/drawing/2014/main" id="{29624DA5-AF47-4CE5-A204-D3930C8E40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907"/>
                <a:ext cx="459" cy="993"/>
              </a:xfrm>
              <a:custGeom>
                <a:avLst/>
                <a:gdLst>
                  <a:gd name="T0" fmla="*/ 178 w 744"/>
                  <a:gd name="T1" fmla="*/ 285 h 1611"/>
                  <a:gd name="T2" fmla="*/ 283 w 744"/>
                  <a:gd name="T3" fmla="*/ 72 h 1611"/>
                  <a:gd name="T4" fmla="*/ 142 w 744"/>
                  <a:gd name="T5" fmla="*/ 0 h 1611"/>
                  <a:gd name="T6" fmla="*/ 0 w 744"/>
                  <a:gd name="T7" fmla="*/ 72 h 1611"/>
                  <a:gd name="T8" fmla="*/ 111 w 744"/>
                  <a:gd name="T9" fmla="*/ 290 h 1611"/>
                  <a:gd name="T10" fmla="*/ 110 w 744"/>
                  <a:gd name="T11" fmla="*/ 321 h 1611"/>
                  <a:gd name="T12" fmla="*/ 0 w 744"/>
                  <a:gd name="T13" fmla="*/ 541 h 1611"/>
                  <a:gd name="T14" fmla="*/ 142 w 744"/>
                  <a:gd name="T15" fmla="*/ 612 h 1611"/>
                  <a:gd name="T16" fmla="*/ 283 w 744"/>
                  <a:gd name="T17" fmla="*/ 541 h 1611"/>
                  <a:gd name="T18" fmla="*/ 174 w 744"/>
                  <a:gd name="T19" fmla="*/ 325 h 1611"/>
                  <a:gd name="T20" fmla="*/ 178 w 744"/>
                  <a:gd name="T21" fmla="*/ 285 h 16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44" h="1611">
                    <a:moveTo>
                      <a:pt x="469" y="749"/>
                    </a:moveTo>
                    <a:cubicBezTo>
                      <a:pt x="567" y="632"/>
                      <a:pt x="744" y="491"/>
                      <a:pt x="744" y="188"/>
                    </a:cubicBezTo>
                    <a:cubicBezTo>
                      <a:pt x="744" y="64"/>
                      <a:pt x="675" y="0"/>
                      <a:pt x="372" y="0"/>
                    </a:cubicBezTo>
                    <a:cubicBezTo>
                      <a:pt x="90" y="0"/>
                      <a:pt x="0" y="64"/>
                      <a:pt x="0" y="188"/>
                    </a:cubicBezTo>
                    <a:cubicBezTo>
                      <a:pt x="0" y="506"/>
                      <a:pt x="179" y="624"/>
                      <a:pt x="292" y="763"/>
                    </a:cubicBezTo>
                    <a:cubicBezTo>
                      <a:pt x="303" y="782"/>
                      <a:pt x="309" y="811"/>
                      <a:pt x="290" y="843"/>
                    </a:cubicBezTo>
                    <a:cubicBezTo>
                      <a:pt x="197" y="964"/>
                      <a:pt x="0" y="1104"/>
                      <a:pt x="0" y="1423"/>
                    </a:cubicBezTo>
                    <a:cubicBezTo>
                      <a:pt x="0" y="1548"/>
                      <a:pt x="68" y="1611"/>
                      <a:pt x="372" y="1611"/>
                    </a:cubicBezTo>
                    <a:cubicBezTo>
                      <a:pt x="654" y="1611"/>
                      <a:pt x="744" y="1548"/>
                      <a:pt x="744" y="1423"/>
                    </a:cubicBezTo>
                    <a:cubicBezTo>
                      <a:pt x="743" y="1111"/>
                      <a:pt x="570" y="991"/>
                      <a:pt x="457" y="856"/>
                    </a:cubicBezTo>
                    <a:cubicBezTo>
                      <a:pt x="448" y="842"/>
                      <a:pt x="431" y="804"/>
                      <a:pt x="469" y="749"/>
                    </a:cubicBezTo>
                    <a:close/>
                  </a:path>
                </a:pathLst>
              </a:custGeom>
              <a:solidFill>
                <a:srgbClr val="DFE4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4" name="Freeform 72">
                <a:extLst>
                  <a:ext uri="{FF2B5EF4-FFF2-40B4-BE49-F238E27FC236}">
                    <a16:creationId xmlns:a16="http://schemas.microsoft.com/office/drawing/2014/main" id="{7479CD44-3BF2-48E9-947D-B7480F5FC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9" y="907"/>
                <a:ext cx="459" cy="993"/>
              </a:xfrm>
              <a:custGeom>
                <a:avLst/>
                <a:gdLst>
                  <a:gd name="T0" fmla="*/ 178 w 744"/>
                  <a:gd name="T1" fmla="*/ 285 h 1611"/>
                  <a:gd name="T2" fmla="*/ 283 w 744"/>
                  <a:gd name="T3" fmla="*/ 72 h 1611"/>
                  <a:gd name="T4" fmla="*/ 142 w 744"/>
                  <a:gd name="T5" fmla="*/ 0 h 1611"/>
                  <a:gd name="T6" fmla="*/ 0 w 744"/>
                  <a:gd name="T7" fmla="*/ 72 h 1611"/>
                  <a:gd name="T8" fmla="*/ 111 w 744"/>
                  <a:gd name="T9" fmla="*/ 290 h 1611"/>
                  <a:gd name="T10" fmla="*/ 110 w 744"/>
                  <a:gd name="T11" fmla="*/ 321 h 1611"/>
                  <a:gd name="T12" fmla="*/ 0 w 744"/>
                  <a:gd name="T13" fmla="*/ 541 h 1611"/>
                  <a:gd name="T14" fmla="*/ 142 w 744"/>
                  <a:gd name="T15" fmla="*/ 612 h 1611"/>
                  <a:gd name="T16" fmla="*/ 283 w 744"/>
                  <a:gd name="T17" fmla="*/ 541 h 1611"/>
                  <a:gd name="T18" fmla="*/ 174 w 744"/>
                  <a:gd name="T19" fmla="*/ 325 h 1611"/>
                  <a:gd name="T20" fmla="*/ 178 w 744"/>
                  <a:gd name="T21" fmla="*/ 285 h 16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44" h="1611">
                    <a:moveTo>
                      <a:pt x="469" y="749"/>
                    </a:moveTo>
                    <a:cubicBezTo>
                      <a:pt x="567" y="632"/>
                      <a:pt x="744" y="491"/>
                      <a:pt x="744" y="188"/>
                    </a:cubicBezTo>
                    <a:cubicBezTo>
                      <a:pt x="744" y="64"/>
                      <a:pt x="675" y="0"/>
                      <a:pt x="372" y="0"/>
                    </a:cubicBezTo>
                    <a:cubicBezTo>
                      <a:pt x="90" y="0"/>
                      <a:pt x="0" y="64"/>
                      <a:pt x="0" y="188"/>
                    </a:cubicBezTo>
                    <a:cubicBezTo>
                      <a:pt x="0" y="506"/>
                      <a:pt x="179" y="624"/>
                      <a:pt x="292" y="763"/>
                    </a:cubicBezTo>
                    <a:cubicBezTo>
                      <a:pt x="303" y="782"/>
                      <a:pt x="309" y="811"/>
                      <a:pt x="290" y="843"/>
                    </a:cubicBezTo>
                    <a:cubicBezTo>
                      <a:pt x="197" y="964"/>
                      <a:pt x="0" y="1104"/>
                      <a:pt x="0" y="1423"/>
                    </a:cubicBezTo>
                    <a:cubicBezTo>
                      <a:pt x="0" y="1548"/>
                      <a:pt x="68" y="1611"/>
                      <a:pt x="372" y="1611"/>
                    </a:cubicBezTo>
                    <a:cubicBezTo>
                      <a:pt x="654" y="1611"/>
                      <a:pt x="744" y="1548"/>
                      <a:pt x="744" y="1423"/>
                    </a:cubicBezTo>
                    <a:cubicBezTo>
                      <a:pt x="743" y="1111"/>
                      <a:pt x="570" y="991"/>
                      <a:pt x="457" y="856"/>
                    </a:cubicBezTo>
                    <a:cubicBezTo>
                      <a:pt x="448" y="842"/>
                      <a:pt x="431" y="804"/>
                      <a:pt x="469" y="749"/>
                    </a:cubicBezTo>
                    <a:close/>
                  </a:path>
                </a:pathLst>
              </a:custGeom>
              <a:noFill/>
              <a:ln w="1588" cap="flat">
                <a:solidFill>
                  <a:srgbClr val="3434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5" name="Freeform 73">
                <a:extLst>
                  <a:ext uri="{FF2B5EF4-FFF2-40B4-BE49-F238E27FC236}">
                    <a16:creationId xmlns:a16="http://schemas.microsoft.com/office/drawing/2014/main" id="{CDD078AE-F857-4FDB-A0D0-6B93F2B183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56" y="919"/>
                <a:ext cx="425" cy="968"/>
              </a:xfrm>
              <a:custGeom>
                <a:avLst/>
                <a:gdLst>
                  <a:gd name="T0" fmla="*/ 154 w 689"/>
                  <a:gd name="T1" fmla="*/ 275 h 1571"/>
                  <a:gd name="T2" fmla="*/ 262 w 689"/>
                  <a:gd name="T3" fmla="*/ 65 h 1571"/>
                  <a:gd name="T4" fmla="*/ 131 w 689"/>
                  <a:gd name="T5" fmla="*/ 0 h 1571"/>
                  <a:gd name="T6" fmla="*/ 0 w 689"/>
                  <a:gd name="T7" fmla="*/ 65 h 1571"/>
                  <a:gd name="T8" fmla="*/ 113 w 689"/>
                  <a:gd name="T9" fmla="*/ 283 h 1571"/>
                  <a:gd name="T10" fmla="*/ 114 w 689"/>
                  <a:gd name="T11" fmla="*/ 312 h 1571"/>
                  <a:gd name="T12" fmla="*/ 1 w 689"/>
                  <a:gd name="T13" fmla="*/ 530 h 1571"/>
                  <a:gd name="T14" fmla="*/ 131 w 689"/>
                  <a:gd name="T15" fmla="*/ 596 h 1571"/>
                  <a:gd name="T16" fmla="*/ 262 w 689"/>
                  <a:gd name="T17" fmla="*/ 529 h 1571"/>
                  <a:gd name="T18" fmla="*/ 149 w 689"/>
                  <a:gd name="T19" fmla="*/ 318 h 1571"/>
                  <a:gd name="T20" fmla="*/ 154 w 689"/>
                  <a:gd name="T21" fmla="*/ 275 h 15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689" h="1571">
                    <a:moveTo>
                      <a:pt x="405" y="725"/>
                    </a:moveTo>
                    <a:cubicBezTo>
                      <a:pt x="473" y="612"/>
                      <a:pt x="687" y="468"/>
                      <a:pt x="687" y="172"/>
                    </a:cubicBezTo>
                    <a:cubicBezTo>
                      <a:pt x="687" y="51"/>
                      <a:pt x="555" y="0"/>
                      <a:pt x="344" y="0"/>
                    </a:cubicBezTo>
                    <a:cubicBezTo>
                      <a:pt x="147" y="0"/>
                      <a:pt x="0" y="49"/>
                      <a:pt x="0" y="170"/>
                    </a:cubicBezTo>
                    <a:cubicBezTo>
                      <a:pt x="0" y="479"/>
                      <a:pt x="219" y="611"/>
                      <a:pt x="298" y="746"/>
                    </a:cubicBezTo>
                    <a:cubicBezTo>
                      <a:pt x="305" y="765"/>
                      <a:pt x="313" y="790"/>
                      <a:pt x="300" y="822"/>
                    </a:cubicBezTo>
                    <a:cubicBezTo>
                      <a:pt x="235" y="939"/>
                      <a:pt x="3" y="1083"/>
                      <a:pt x="3" y="1395"/>
                    </a:cubicBezTo>
                    <a:cubicBezTo>
                      <a:pt x="3" y="1559"/>
                      <a:pt x="195" y="1571"/>
                      <a:pt x="344" y="1571"/>
                    </a:cubicBezTo>
                    <a:cubicBezTo>
                      <a:pt x="471" y="1571"/>
                      <a:pt x="689" y="1558"/>
                      <a:pt x="689" y="1393"/>
                    </a:cubicBezTo>
                    <a:cubicBezTo>
                      <a:pt x="689" y="1089"/>
                      <a:pt x="469" y="970"/>
                      <a:pt x="390" y="838"/>
                    </a:cubicBezTo>
                    <a:cubicBezTo>
                      <a:pt x="384" y="824"/>
                      <a:pt x="379" y="778"/>
                      <a:pt x="405" y="725"/>
                    </a:cubicBezTo>
                    <a:close/>
                  </a:path>
                </a:pathLst>
              </a:custGeom>
              <a:solidFill>
                <a:srgbClr val="EDF1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6" name="Freeform 74">
                <a:extLst>
                  <a:ext uri="{FF2B5EF4-FFF2-40B4-BE49-F238E27FC236}">
                    <a16:creationId xmlns:a16="http://schemas.microsoft.com/office/drawing/2014/main" id="{51BE812E-3CD9-44C8-ADF6-40FF639E8A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6" y="1813"/>
                <a:ext cx="405" cy="74"/>
              </a:xfrm>
              <a:custGeom>
                <a:avLst/>
                <a:gdLst>
                  <a:gd name="T0" fmla="*/ 122 w 656"/>
                  <a:gd name="T1" fmla="*/ 0 h 121"/>
                  <a:gd name="T2" fmla="*/ 0 w 656"/>
                  <a:gd name="T3" fmla="*/ 4 h 121"/>
                  <a:gd name="T4" fmla="*/ 125 w 656"/>
                  <a:gd name="T5" fmla="*/ 45 h 121"/>
                  <a:gd name="T6" fmla="*/ 250 w 656"/>
                  <a:gd name="T7" fmla="*/ 5 h 121"/>
                  <a:gd name="T8" fmla="*/ 122 w 656"/>
                  <a:gd name="T9" fmla="*/ 0 h 12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6" h="121">
                    <a:moveTo>
                      <a:pt x="319" y="0"/>
                    </a:moveTo>
                    <a:cubicBezTo>
                      <a:pt x="205" y="0"/>
                      <a:pt x="97" y="4"/>
                      <a:pt x="0" y="11"/>
                    </a:cubicBezTo>
                    <a:cubicBezTo>
                      <a:pt x="46" y="113"/>
                      <a:pt x="202" y="121"/>
                      <a:pt x="327" y="121"/>
                    </a:cubicBezTo>
                    <a:cubicBezTo>
                      <a:pt x="434" y="121"/>
                      <a:pt x="603" y="112"/>
                      <a:pt x="656" y="13"/>
                    </a:cubicBezTo>
                    <a:cubicBezTo>
                      <a:pt x="554" y="5"/>
                      <a:pt x="440" y="0"/>
                      <a:pt x="319" y="0"/>
                    </a:cubicBezTo>
                    <a:close/>
                  </a:path>
                </a:pathLst>
              </a:custGeom>
              <a:solidFill>
                <a:srgbClr val="E3D9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7" name="Freeform 75">
                <a:extLst>
                  <a:ext uri="{FF2B5EF4-FFF2-40B4-BE49-F238E27FC236}">
                    <a16:creationId xmlns:a16="http://schemas.microsoft.com/office/drawing/2014/main" id="{058CFE8D-6525-48CD-87F9-C4DCEC55C8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4" y="919"/>
                <a:ext cx="407" cy="76"/>
              </a:xfrm>
              <a:custGeom>
                <a:avLst/>
                <a:gdLst>
                  <a:gd name="T0" fmla="*/ 126 w 661"/>
                  <a:gd name="T1" fmla="*/ 0 h 124"/>
                  <a:gd name="T2" fmla="*/ 0 w 661"/>
                  <a:gd name="T3" fmla="*/ 42 h 124"/>
                  <a:gd name="T4" fmla="*/ 123 w 661"/>
                  <a:gd name="T5" fmla="*/ 47 h 124"/>
                  <a:gd name="T6" fmla="*/ 251 w 661"/>
                  <a:gd name="T7" fmla="*/ 42 h 124"/>
                  <a:gd name="T8" fmla="*/ 126 w 661"/>
                  <a:gd name="T9" fmla="*/ 0 h 1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61" h="124">
                    <a:moveTo>
                      <a:pt x="331" y="0"/>
                    </a:moveTo>
                    <a:cubicBezTo>
                      <a:pt x="169" y="0"/>
                      <a:pt x="40" y="33"/>
                      <a:pt x="0" y="113"/>
                    </a:cubicBezTo>
                    <a:cubicBezTo>
                      <a:pt x="98" y="120"/>
                      <a:pt x="208" y="124"/>
                      <a:pt x="323" y="124"/>
                    </a:cubicBezTo>
                    <a:cubicBezTo>
                      <a:pt x="445" y="124"/>
                      <a:pt x="559" y="120"/>
                      <a:pt x="661" y="112"/>
                    </a:cubicBezTo>
                    <a:cubicBezTo>
                      <a:pt x="623" y="34"/>
                      <a:pt x="503" y="0"/>
                      <a:pt x="331" y="0"/>
                    </a:cubicBezTo>
                    <a:close/>
                  </a:path>
                </a:pathLst>
              </a:custGeom>
              <a:solidFill>
                <a:srgbClr val="E3D9C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8" name="Freeform 76">
                <a:extLst>
                  <a:ext uri="{FF2B5EF4-FFF2-40B4-BE49-F238E27FC236}">
                    <a16:creationId xmlns:a16="http://schemas.microsoft.com/office/drawing/2014/main" id="{434F4C1B-6A4C-41B9-B683-EC8D9F305F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1142"/>
                <a:ext cx="360" cy="289"/>
              </a:xfrm>
              <a:custGeom>
                <a:avLst/>
                <a:gdLst>
                  <a:gd name="T0" fmla="*/ 222 w 584"/>
                  <a:gd name="T1" fmla="*/ 17 h 469"/>
                  <a:gd name="T2" fmla="*/ 173 w 584"/>
                  <a:gd name="T3" fmla="*/ 8 h 469"/>
                  <a:gd name="T4" fmla="*/ 87 w 584"/>
                  <a:gd name="T5" fmla="*/ 2 h 469"/>
                  <a:gd name="T6" fmla="*/ 0 w 584"/>
                  <a:gd name="T7" fmla="*/ 21 h 469"/>
                  <a:gd name="T8" fmla="*/ 92 w 584"/>
                  <a:gd name="T9" fmla="*/ 145 h 469"/>
                  <a:gd name="T10" fmla="*/ 94 w 584"/>
                  <a:gd name="T11" fmla="*/ 176 h 469"/>
                  <a:gd name="T12" fmla="*/ 127 w 584"/>
                  <a:gd name="T13" fmla="*/ 178 h 469"/>
                  <a:gd name="T14" fmla="*/ 133 w 584"/>
                  <a:gd name="T15" fmla="*/ 138 h 469"/>
                  <a:gd name="T16" fmla="*/ 222 w 584"/>
                  <a:gd name="T17" fmla="*/ 17 h 469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584" h="469">
                    <a:moveTo>
                      <a:pt x="584" y="45"/>
                    </a:moveTo>
                    <a:cubicBezTo>
                      <a:pt x="549" y="26"/>
                      <a:pt x="499" y="22"/>
                      <a:pt x="454" y="21"/>
                    </a:cubicBezTo>
                    <a:cubicBezTo>
                      <a:pt x="378" y="19"/>
                      <a:pt x="304" y="8"/>
                      <a:pt x="229" y="5"/>
                    </a:cubicBezTo>
                    <a:cubicBezTo>
                      <a:pt x="132" y="0"/>
                      <a:pt x="73" y="4"/>
                      <a:pt x="0" y="55"/>
                    </a:cubicBezTo>
                    <a:cubicBezTo>
                      <a:pt x="68" y="199"/>
                      <a:pt x="189" y="289"/>
                      <a:pt x="243" y="381"/>
                    </a:cubicBezTo>
                    <a:cubicBezTo>
                      <a:pt x="250" y="400"/>
                      <a:pt x="260" y="431"/>
                      <a:pt x="246" y="463"/>
                    </a:cubicBezTo>
                    <a:cubicBezTo>
                      <a:pt x="334" y="469"/>
                      <a:pt x="334" y="469"/>
                      <a:pt x="334" y="469"/>
                    </a:cubicBezTo>
                    <a:cubicBezTo>
                      <a:pt x="328" y="456"/>
                      <a:pt x="325" y="417"/>
                      <a:pt x="351" y="364"/>
                    </a:cubicBezTo>
                    <a:cubicBezTo>
                      <a:pt x="398" y="286"/>
                      <a:pt x="518" y="194"/>
                      <a:pt x="584" y="45"/>
                    </a:cubicBezTo>
                    <a:close/>
                  </a:path>
                </a:pathLst>
              </a:cu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9" name="Freeform 77">
                <a:extLst>
                  <a:ext uri="{FF2B5EF4-FFF2-40B4-BE49-F238E27FC236}">
                    <a16:creationId xmlns:a16="http://schemas.microsoft.com/office/drawing/2014/main" id="{A246A4A4-2CEE-42A3-8146-45CE5F64E2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2" y="1414"/>
                <a:ext cx="56" cy="139"/>
              </a:xfrm>
              <a:custGeom>
                <a:avLst/>
                <a:gdLst>
                  <a:gd name="T0" fmla="*/ 7 w 91"/>
                  <a:gd name="T1" fmla="*/ 6 h 225"/>
                  <a:gd name="T2" fmla="*/ 13 w 91"/>
                  <a:gd name="T3" fmla="*/ 38 h 225"/>
                  <a:gd name="T4" fmla="*/ 15 w 91"/>
                  <a:gd name="T5" fmla="*/ 64 h 225"/>
                  <a:gd name="T6" fmla="*/ 26 w 91"/>
                  <a:gd name="T7" fmla="*/ 86 h 225"/>
                  <a:gd name="T8" fmla="*/ 23 w 91"/>
                  <a:gd name="T9" fmla="*/ 72 h 225"/>
                  <a:gd name="T10" fmla="*/ 30 w 91"/>
                  <a:gd name="T11" fmla="*/ 57 h 225"/>
                  <a:gd name="T12" fmla="*/ 28 w 91"/>
                  <a:gd name="T13" fmla="*/ 28 h 225"/>
                  <a:gd name="T14" fmla="*/ 31 w 91"/>
                  <a:gd name="T15" fmla="*/ 12 h 225"/>
                  <a:gd name="T16" fmla="*/ 16 w 91"/>
                  <a:gd name="T17" fmla="*/ 1 h 225"/>
                  <a:gd name="T18" fmla="*/ 9 w 91"/>
                  <a:gd name="T19" fmla="*/ 1 h 225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91" h="225">
                    <a:moveTo>
                      <a:pt x="18" y="16"/>
                    </a:moveTo>
                    <a:cubicBezTo>
                      <a:pt x="0" y="45"/>
                      <a:pt x="23" y="74"/>
                      <a:pt x="34" y="98"/>
                    </a:cubicBezTo>
                    <a:cubicBezTo>
                      <a:pt x="46" y="121"/>
                      <a:pt x="42" y="143"/>
                      <a:pt x="41" y="168"/>
                    </a:cubicBezTo>
                    <a:cubicBezTo>
                      <a:pt x="41" y="191"/>
                      <a:pt x="54" y="208"/>
                      <a:pt x="68" y="225"/>
                    </a:cubicBezTo>
                    <a:cubicBezTo>
                      <a:pt x="58" y="219"/>
                      <a:pt x="57" y="199"/>
                      <a:pt x="60" y="188"/>
                    </a:cubicBezTo>
                    <a:cubicBezTo>
                      <a:pt x="64" y="175"/>
                      <a:pt x="75" y="164"/>
                      <a:pt x="79" y="151"/>
                    </a:cubicBezTo>
                    <a:cubicBezTo>
                      <a:pt x="87" y="125"/>
                      <a:pt x="71" y="100"/>
                      <a:pt x="74" y="75"/>
                    </a:cubicBezTo>
                    <a:cubicBezTo>
                      <a:pt x="77" y="58"/>
                      <a:pt x="76" y="48"/>
                      <a:pt x="81" y="33"/>
                    </a:cubicBezTo>
                    <a:cubicBezTo>
                      <a:pt x="91" y="1"/>
                      <a:pt x="62" y="5"/>
                      <a:pt x="42" y="2"/>
                    </a:cubicBezTo>
                    <a:cubicBezTo>
                      <a:pt x="36" y="2"/>
                      <a:pt x="31" y="0"/>
                      <a:pt x="25" y="4"/>
                    </a:cubicBezTo>
                  </a:path>
                </a:pathLst>
              </a:cu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0" name="Freeform 78">
                <a:extLst>
                  <a:ext uri="{FF2B5EF4-FFF2-40B4-BE49-F238E27FC236}">
                    <a16:creationId xmlns:a16="http://schemas.microsoft.com/office/drawing/2014/main" id="{51344E01-36CC-463F-967E-558D74211E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8" y="1418"/>
                <a:ext cx="23" cy="100"/>
              </a:xfrm>
              <a:custGeom>
                <a:avLst/>
                <a:gdLst>
                  <a:gd name="T0" fmla="*/ 9 w 38"/>
                  <a:gd name="T1" fmla="*/ 2 h 162"/>
                  <a:gd name="T2" fmla="*/ 12 w 38"/>
                  <a:gd name="T3" fmla="*/ 19 h 162"/>
                  <a:gd name="T4" fmla="*/ 8 w 38"/>
                  <a:gd name="T5" fmla="*/ 33 h 162"/>
                  <a:gd name="T6" fmla="*/ 8 w 38"/>
                  <a:gd name="T7" fmla="*/ 49 h 162"/>
                  <a:gd name="T8" fmla="*/ 1 w 38"/>
                  <a:gd name="T9" fmla="*/ 62 h 162"/>
                  <a:gd name="T10" fmla="*/ 5 w 38"/>
                  <a:gd name="T11" fmla="*/ 46 h 162"/>
                  <a:gd name="T12" fmla="*/ 1 w 38"/>
                  <a:gd name="T13" fmla="*/ 34 h 162"/>
                  <a:gd name="T14" fmla="*/ 1 w 38"/>
                  <a:gd name="T15" fmla="*/ 19 h 162"/>
                  <a:gd name="T16" fmla="*/ 1 w 38"/>
                  <a:gd name="T17" fmla="*/ 4 h 162"/>
                  <a:gd name="T18" fmla="*/ 8 w 38"/>
                  <a:gd name="T19" fmla="*/ 1 h 16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38" h="162">
                    <a:moveTo>
                      <a:pt x="24" y="7"/>
                    </a:moveTo>
                    <a:cubicBezTo>
                      <a:pt x="27" y="26"/>
                      <a:pt x="38" y="31"/>
                      <a:pt x="33" y="50"/>
                    </a:cubicBezTo>
                    <a:cubicBezTo>
                      <a:pt x="29" y="64"/>
                      <a:pt x="23" y="73"/>
                      <a:pt x="21" y="87"/>
                    </a:cubicBezTo>
                    <a:cubicBezTo>
                      <a:pt x="20" y="101"/>
                      <a:pt x="26" y="115"/>
                      <a:pt x="22" y="129"/>
                    </a:cubicBezTo>
                    <a:cubicBezTo>
                      <a:pt x="19" y="143"/>
                      <a:pt x="9" y="151"/>
                      <a:pt x="2" y="162"/>
                    </a:cubicBezTo>
                    <a:cubicBezTo>
                      <a:pt x="7" y="147"/>
                      <a:pt x="14" y="136"/>
                      <a:pt x="13" y="120"/>
                    </a:cubicBezTo>
                    <a:cubicBezTo>
                      <a:pt x="12" y="108"/>
                      <a:pt x="7" y="100"/>
                      <a:pt x="4" y="89"/>
                    </a:cubicBezTo>
                    <a:cubicBezTo>
                      <a:pt x="0" y="76"/>
                      <a:pt x="4" y="62"/>
                      <a:pt x="4" y="49"/>
                    </a:cubicBezTo>
                    <a:cubicBezTo>
                      <a:pt x="5" y="28"/>
                      <a:pt x="1" y="24"/>
                      <a:pt x="2" y="9"/>
                    </a:cubicBezTo>
                    <a:cubicBezTo>
                      <a:pt x="3" y="1"/>
                      <a:pt x="16" y="0"/>
                      <a:pt x="22" y="4"/>
                    </a:cubicBezTo>
                  </a:path>
                </a:pathLst>
              </a:cu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1" name="Freeform 79">
                <a:extLst>
                  <a:ext uri="{FF2B5EF4-FFF2-40B4-BE49-F238E27FC236}">
                    <a16:creationId xmlns:a16="http://schemas.microsoft.com/office/drawing/2014/main" id="{457FBD90-9753-4E4C-8DD2-2D94BE2FC8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9" y="1515"/>
                <a:ext cx="14" cy="87"/>
              </a:xfrm>
              <a:custGeom>
                <a:avLst/>
                <a:gdLst>
                  <a:gd name="T0" fmla="*/ 8 w 24"/>
                  <a:gd name="T1" fmla="*/ 0 h 142"/>
                  <a:gd name="T2" fmla="*/ 1 w 24"/>
                  <a:gd name="T3" fmla="*/ 10 h 142"/>
                  <a:gd name="T4" fmla="*/ 2 w 24"/>
                  <a:gd name="T5" fmla="*/ 21 h 142"/>
                  <a:gd name="T6" fmla="*/ 3 w 24"/>
                  <a:gd name="T7" fmla="*/ 34 h 142"/>
                  <a:gd name="T8" fmla="*/ 5 w 24"/>
                  <a:gd name="T9" fmla="*/ 53 h 142"/>
                  <a:gd name="T10" fmla="*/ 6 w 24"/>
                  <a:gd name="T11" fmla="*/ 37 h 142"/>
                  <a:gd name="T12" fmla="*/ 6 w 24"/>
                  <a:gd name="T13" fmla="*/ 22 h 142"/>
                  <a:gd name="T14" fmla="*/ 7 w 24"/>
                  <a:gd name="T15" fmla="*/ 2 h 142"/>
                  <a:gd name="T16" fmla="*/ 8 w 24"/>
                  <a:gd name="T17" fmla="*/ 1 h 1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24" h="142">
                    <a:moveTo>
                      <a:pt x="24" y="0"/>
                    </a:moveTo>
                    <a:cubicBezTo>
                      <a:pt x="19" y="10"/>
                      <a:pt x="9" y="16"/>
                      <a:pt x="4" y="26"/>
                    </a:cubicBezTo>
                    <a:cubicBezTo>
                      <a:pt x="0" y="36"/>
                      <a:pt x="0" y="47"/>
                      <a:pt x="5" y="56"/>
                    </a:cubicBezTo>
                    <a:cubicBezTo>
                      <a:pt x="11" y="70"/>
                      <a:pt x="11" y="77"/>
                      <a:pt x="8" y="92"/>
                    </a:cubicBezTo>
                    <a:cubicBezTo>
                      <a:pt x="4" y="111"/>
                      <a:pt x="8" y="125"/>
                      <a:pt x="16" y="142"/>
                    </a:cubicBezTo>
                    <a:cubicBezTo>
                      <a:pt x="7" y="132"/>
                      <a:pt x="12" y="111"/>
                      <a:pt x="17" y="100"/>
                    </a:cubicBezTo>
                    <a:cubicBezTo>
                      <a:pt x="22" y="87"/>
                      <a:pt x="24" y="73"/>
                      <a:pt x="19" y="59"/>
                    </a:cubicBezTo>
                    <a:cubicBezTo>
                      <a:pt x="13" y="45"/>
                      <a:pt x="4" y="14"/>
                      <a:pt x="21" y="5"/>
                    </a:cubicBezTo>
                    <a:cubicBezTo>
                      <a:pt x="21" y="3"/>
                      <a:pt x="22" y="3"/>
                      <a:pt x="23" y="2"/>
                    </a:cubicBezTo>
                  </a:path>
                </a:pathLst>
              </a:cu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2" name="Freeform 80">
                <a:extLst>
                  <a:ext uri="{FF2B5EF4-FFF2-40B4-BE49-F238E27FC236}">
                    <a16:creationId xmlns:a16="http://schemas.microsoft.com/office/drawing/2014/main" id="{ACB1790C-8061-4AB5-A94C-54724B1031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2" y="1545"/>
                <a:ext cx="14" cy="83"/>
              </a:xfrm>
              <a:custGeom>
                <a:avLst/>
                <a:gdLst>
                  <a:gd name="T0" fmla="*/ 2 w 22"/>
                  <a:gd name="T1" fmla="*/ 0 h 134"/>
                  <a:gd name="T2" fmla="*/ 6 w 22"/>
                  <a:gd name="T3" fmla="*/ 12 h 134"/>
                  <a:gd name="T4" fmla="*/ 4 w 22"/>
                  <a:gd name="T5" fmla="*/ 27 h 134"/>
                  <a:gd name="T6" fmla="*/ 3 w 22"/>
                  <a:gd name="T7" fmla="*/ 51 h 134"/>
                  <a:gd name="T8" fmla="*/ 3 w 22"/>
                  <a:gd name="T9" fmla="*/ 39 h 134"/>
                  <a:gd name="T10" fmla="*/ 2 w 22"/>
                  <a:gd name="T11" fmla="*/ 24 h 134"/>
                  <a:gd name="T12" fmla="*/ 4 w 22"/>
                  <a:gd name="T13" fmla="*/ 11 h 134"/>
                  <a:gd name="T14" fmla="*/ 3 w 22"/>
                  <a:gd name="T15" fmla="*/ 1 h 13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2" h="134">
                    <a:moveTo>
                      <a:pt x="5" y="0"/>
                    </a:moveTo>
                    <a:cubicBezTo>
                      <a:pt x="10" y="11"/>
                      <a:pt x="16" y="19"/>
                      <a:pt x="16" y="32"/>
                    </a:cubicBezTo>
                    <a:cubicBezTo>
                      <a:pt x="16" y="45"/>
                      <a:pt x="12" y="58"/>
                      <a:pt x="10" y="70"/>
                    </a:cubicBezTo>
                    <a:cubicBezTo>
                      <a:pt x="7" y="92"/>
                      <a:pt x="22" y="114"/>
                      <a:pt x="6" y="134"/>
                    </a:cubicBezTo>
                    <a:cubicBezTo>
                      <a:pt x="11" y="124"/>
                      <a:pt x="11" y="111"/>
                      <a:pt x="7" y="101"/>
                    </a:cubicBezTo>
                    <a:cubicBezTo>
                      <a:pt x="1" y="87"/>
                      <a:pt x="0" y="75"/>
                      <a:pt x="5" y="61"/>
                    </a:cubicBezTo>
                    <a:cubicBezTo>
                      <a:pt x="8" y="50"/>
                      <a:pt x="12" y="39"/>
                      <a:pt x="11" y="27"/>
                    </a:cubicBezTo>
                    <a:cubicBezTo>
                      <a:pt x="10" y="19"/>
                      <a:pt x="11" y="8"/>
                      <a:pt x="7" y="2"/>
                    </a:cubicBezTo>
                  </a:path>
                </a:pathLst>
              </a:cu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3" name="Freeform 81">
                <a:extLst>
                  <a:ext uri="{FF2B5EF4-FFF2-40B4-BE49-F238E27FC236}">
                    <a16:creationId xmlns:a16="http://schemas.microsoft.com/office/drawing/2014/main" id="{D53800D2-7E99-4A4D-BA18-8371DD3549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9" y="1739"/>
                <a:ext cx="261" cy="156"/>
              </a:xfrm>
              <a:custGeom>
                <a:avLst/>
                <a:gdLst>
                  <a:gd name="T0" fmla="*/ 7 w 424"/>
                  <a:gd name="T1" fmla="*/ 69 h 254"/>
                  <a:gd name="T2" fmla="*/ 6 w 424"/>
                  <a:gd name="T3" fmla="*/ 56 h 254"/>
                  <a:gd name="T4" fmla="*/ 21 w 424"/>
                  <a:gd name="T5" fmla="*/ 45 h 254"/>
                  <a:gd name="T6" fmla="*/ 34 w 424"/>
                  <a:gd name="T7" fmla="*/ 37 h 254"/>
                  <a:gd name="T8" fmla="*/ 46 w 424"/>
                  <a:gd name="T9" fmla="*/ 29 h 254"/>
                  <a:gd name="T10" fmla="*/ 63 w 424"/>
                  <a:gd name="T11" fmla="*/ 19 h 254"/>
                  <a:gd name="T12" fmla="*/ 78 w 424"/>
                  <a:gd name="T13" fmla="*/ 6 h 254"/>
                  <a:gd name="T14" fmla="*/ 81 w 424"/>
                  <a:gd name="T15" fmla="*/ 1 h 254"/>
                  <a:gd name="T16" fmla="*/ 88 w 424"/>
                  <a:gd name="T17" fmla="*/ 9 h 254"/>
                  <a:gd name="T18" fmla="*/ 105 w 424"/>
                  <a:gd name="T19" fmla="*/ 25 h 254"/>
                  <a:gd name="T20" fmla="*/ 124 w 424"/>
                  <a:gd name="T21" fmla="*/ 36 h 254"/>
                  <a:gd name="T22" fmla="*/ 142 w 424"/>
                  <a:gd name="T23" fmla="*/ 52 h 254"/>
                  <a:gd name="T24" fmla="*/ 159 w 424"/>
                  <a:gd name="T25" fmla="*/ 68 h 254"/>
                  <a:gd name="T26" fmla="*/ 144 w 424"/>
                  <a:gd name="T27" fmla="*/ 81 h 254"/>
                  <a:gd name="T28" fmla="*/ 30 w 424"/>
                  <a:gd name="T29" fmla="*/ 83 h 254"/>
                  <a:gd name="T30" fmla="*/ 7 w 424"/>
                  <a:gd name="T31" fmla="*/ 69 h 2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24" h="254">
                    <a:moveTo>
                      <a:pt x="19" y="184"/>
                    </a:moveTo>
                    <a:cubicBezTo>
                      <a:pt x="9" y="172"/>
                      <a:pt x="0" y="154"/>
                      <a:pt x="17" y="148"/>
                    </a:cubicBezTo>
                    <a:cubicBezTo>
                      <a:pt x="34" y="143"/>
                      <a:pt x="46" y="130"/>
                      <a:pt x="55" y="120"/>
                    </a:cubicBezTo>
                    <a:cubicBezTo>
                      <a:pt x="64" y="110"/>
                      <a:pt x="76" y="96"/>
                      <a:pt x="89" y="97"/>
                    </a:cubicBezTo>
                    <a:cubicBezTo>
                      <a:pt x="102" y="98"/>
                      <a:pt x="106" y="77"/>
                      <a:pt x="121" y="76"/>
                    </a:cubicBezTo>
                    <a:cubicBezTo>
                      <a:pt x="136" y="75"/>
                      <a:pt x="155" y="62"/>
                      <a:pt x="165" y="50"/>
                    </a:cubicBezTo>
                    <a:cubicBezTo>
                      <a:pt x="175" y="39"/>
                      <a:pt x="204" y="22"/>
                      <a:pt x="204" y="15"/>
                    </a:cubicBezTo>
                    <a:cubicBezTo>
                      <a:pt x="204" y="8"/>
                      <a:pt x="205" y="0"/>
                      <a:pt x="212" y="1"/>
                    </a:cubicBezTo>
                    <a:cubicBezTo>
                      <a:pt x="219" y="3"/>
                      <a:pt x="219" y="14"/>
                      <a:pt x="232" y="23"/>
                    </a:cubicBezTo>
                    <a:cubicBezTo>
                      <a:pt x="246" y="33"/>
                      <a:pt x="265" y="53"/>
                      <a:pt x="278" y="65"/>
                    </a:cubicBezTo>
                    <a:cubicBezTo>
                      <a:pt x="292" y="77"/>
                      <a:pt x="316" y="72"/>
                      <a:pt x="328" y="95"/>
                    </a:cubicBezTo>
                    <a:cubicBezTo>
                      <a:pt x="341" y="118"/>
                      <a:pt x="353" y="123"/>
                      <a:pt x="375" y="137"/>
                    </a:cubicBezTo>
                    <a:cubicBezTo>
                      <a:pt x="397" y="150"/>
                      <a:pt x="424" y="163"/>
                      <a:pt x="421" y="181"/>
                    </a:cubicBezTo>
                    <a:cubicBezTo>
                      <a:pt x="419" y="199"/>
                      <a:pt x="394" y="210"/>
                      <a:pt x="380" y="215"/>
                    </a:cubicBezTo>
                    <a:cubicBezTo>
                      <a:pt x="366" y="220"/>
                      <a:pt x="202" y="254"/>
                      <a:pt x="80" y="220"/>
                    </a:cubicBezTo>
                    <a:cubicBezTo>
                      <a:pt x="43" y="209"/>
                      <a:pt x="19" y="184"/>
                      <a:pt x="19" y="184"/>
                    </a:cubicBezTo>
                    <a:close/>
                  </a:path>
                </a:pathLst>
              </a:cu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4" name="Freeform 82">
                <a:extLst>
                  <a:ext uri="{FF2B5EF4-FFF2-40B4-BE49-F238E27FC236}">
                    <a16:creationId xmlns:a16="http://schemas.microsoft.com/office/drawing/2014/main" id="{FE8B88CF-1470-40C1-A50D-35A134636A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39" y="1827"/>
                <a:ext cx="261" cy="68"/>
              </a:xfrm>
              <a:custGeom>
                <a:avLst/>
                <a:gdLst>
                  <a:gd name="T0" fmla="*/ 154 w 423"/>
                  <a:gd name="T1" fmla="*/ 4 h 110"/>
                  <a:gd name="T2" fmla="*/ 144 w 423"/>
                  <a:gd name="T3" fmla="*/ 9 h 110"/>
                  <a:gd name="T4" fmla="*/ 30 w 423"/>
                  <a:gd name="T5" fmla="*/ 11 h 110"/>
                  <a:gd name="T6" fmla="*/ 10 w 423"/>
                  <a:gd name="T7" fmla="*/ 0 h 110"/>
                  <a:gd name="T8" fmla="*/ 6 w 423"/>
                  <a:gd name="T9" fmla="*/ 1 h 110"/>
                  <a:gd name="T10" fmla="*/ 7 w 423"/>
                  <a:gd name="T11" fmla="*/ 15 h 110"/>
                  <a:gd name="T12" fmla="*/ 30 w 423"/>
                  <a:gd name="T13" fmla="*/ 29 h 110"/>
                  <a:gd name="T14" fmla="*/ 144 w 423"/>
                  <a:gd name="T15" fmla="*/ 27 h 110"/>
                  <a:gd name="T16" fmla="*/ 160 w 423"/>
                  <a:gd name="T17" fmla="*/ 14 h 110"/>
                  <a:gd name="T18" fmla="*/ 154 w 423"/>
                  <a:gd name="T19" fmla="*/ 4 h 110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423" h="110">
                    <a:moveTo>
                      <a:pt x="405" y="11"/>
                    </a:moveTo>
                    <a:cubicBezTo>
                      <a:pt x="396" y="16"/>
                      <a:pt x="387" y="20"/>
                      <a:pt x="380" y="23"/>
                    </a:cubicBezTo>
                    <a:cubicBezTo>
                      <a:pt x="366" y="28"/>
                      <a:pt x="202" y="62"/>
                      <a:pt x="80" y="28"/>
                    </a:cubicBezTo>
                    <a:cubicBezTo>
                      <a:pt x="56" y="21"/>
                      <a:pt x="38" y="8"/>
                      <a:pt x="28" y="0"/>
                    </a:cubicBezTo>
                    <a:cubicBezTo>
                      <a:pt x="24" y="1"/>
                      <a:pt x="21" y="3"/>
                      <a:pt x="17" y="4"/>
                    </a:cubicBezTo>
                    <a:cubicBezTo>
                      <a:pt x="0" y="10"/>
                      <a:pt x="9" y="28"/>
                      <a:pt x="19" y="40"/>
                    </a:cubicBezTo>
                    <a:cubicBezTo>
                      <a:pt x="19" y="40"/>
                      <a:pt x="43" y="65"/>
                      <a:pt x="80" y="76"/>
                    </a:cubicBezTo>
                    <a:cubicBezTo>
                      <a:pt x="202" y="110"/>
                      <a:pt x="366" y="76"/>
                      <a:pt x="380" y="71"/>
                    </a:cubicBezTo>
                    <a:cubicBezTo>
                      <a:pt x="394" y="66"/>
                      <a:pt x="419" y="55"/>
                      <a:pt x="421" y="37"/>
                    </a:cubicBezTo>
                    <a:cubicBezTo>
                      <a:pt x="423" y="27"/>
                      <a:pt x="415" y="19"/>
                      <a:pt x="405" y="11"/>
                    </a:cubicBezTo>
                    <a:close/>
                  </a:path>
                </a:pathLst>
              </a:custGeom>
              <a:solidFill>
                <a:srgbClr val="305A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5" name="Freeform 83">
                <a:extLst>
                  <a:ext uri="{FF2B5EF4-FFF2-40B4-BE49-F238E27FC236}">
                    <a16:creationId xmlns:a16="http://schemas.microsoft.com/office/drawing/2014/main" id="{875DC034-DD8D-454A-823E-C44CBF6573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2" y="1313"/>
                <a:ext cx="83" cy="170"/>
              </a:xfrm>
              <a:custGeom>
                <a:avLst/>
                <a:gdLst>
                  <a:gd name="T0" fmla="*/ 51 w 134"/>
                  <a:gd name="T1" fmla="*/ 0 h 277"/>
                  <a:gd name="T2" fmla="*/ 43 w 134"/>
                  <a:gd name="T3" fmla="*/ 104 h 277"/>
                  <a:gd name="T4" fmla="*/ 51 w 134"/>
                  <a:gd name="T5" fmla="*/ 0 h 27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4" h="277">
                    <a:moveTo>
                      <a:pt x="134" y="0"/>
                    </a:moveTo>
                    <a:cubicBezTo>
                      <a:pt x="134" y="0"/>
                      <a:pt x="10" y="138"/>
                      <a:pt x="111" y="277"/>
                    </a:cubicBezTo>
                    <a:cubicBezTo>
                      <a:pt x="111" y="277"/>
                      <a:pt x="0" y="154"/>
                      <a:pt x="13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6" name="Freeform 84">
                <a:extLst>
                  <a:ext uri="{FF2B5EF4-FFF2-40B4-BE49-F238E27FC236}">
                    <a16:creationId xmlns:a16="http://schemas.microsoft.com/office/drawing/2014/main" id="{202B0E3B-0E1A-4A03-9B25-86706DDFCA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7" y="930"/>
                <a:ext cx="92" cy="162"/>
              </a:xfrm>
              <a:custGeom>
                <a:avLst/>
                <a:gdLst>
                  <a:gd name="T0" fmla="*/ 56 w 150"/>
                  <a:gd name="T1" fmla="*/ 0 h 264"/>
                  <a:gd name="T2" fmla="*/ 21 w 150"/>
                  <a:gd name="T3" fmla="*/ 99 h 264"/>
                  <a:gd name="T4" fmla="*/ 56 w 150"/>
                  <a:gd name="T5" fmla="*/ 0 h 2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0" h="264">
                    <a:moveTo>
                      <a:pt x="150" y="0"/>
                    </a:moveTo>
                    <a:cubicBezTo>
                      <a:pt x="150" y="0"/>
                      <a:pt x="0" y="59"/>
                      <a:pt x="55" y="264"/>
                    </a:cubicBezTo>
                    <a:cubicBezTo>
                      <a:pt x="55" y="264"/>
                      <a:pt x="19" y="66"/>
                      <a:pt x="15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7" name="Freeform 85">
                <a:extLst>
                  <a:ext uri="{FF2B5EF4-FFF2-40B4-BE49-F238E27FC236}">
                    <a16:creationId xmlns:a16="http://schemas.microsoft.com/office/drawing/2014/main" id="{66E3E47B-61FE-477A-A135-D72A2B80C1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44" y="1714"/>
                <a:ext cx="80" cy="167"/>
              </a:xfrm>
              <a:custGeom>
                <a:avLst/>
                <a:gdLst>
                  <a:gd name="T0" fmla="*/ 49 w 130"/>
                  <a:gd name="T1" fmla="*/ 103 h 271"/>
                  <a:gd name="T2" fmla="*/ 20 w 130"/>
                  <a:gd name="T3" fmla="*/ 0 h 271"/>
                  <a:gd name="T4" fmla="*/ 49 w 130"/>
                  <a:gd name="T5" fmla="*/ 103 h 27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30" h="271">
                    <a:moveTo>
                      <a:pt x="130" y="271"/>
                    </a:moveTo>
                    <a:cubicBezTo>
                      <a:pt x="130" y="271"/>
                      <a:pt x="0" y="195"/>
                      <a:pt x="54" y="0"/>
                    </a:cubicBezTo>
                    <a:cubicBezTo>
                      <a:pt x="54" y="0"/>
                      <a:pt x="9" y="150"/>
                      <a:pt x="130" y="27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8" name="Freeform 86">
                <a:extLst>
                  <a:ext uri="{FF2B5EF4-FFF2-40B4-BE49-F238E27FC236}">
                    <a16:creationId xmlns:a16="http://schemas.microsoft.com/office/drawing/2014/main" id="{238D39F7-0392-4D8D-9C74-60A0447DB9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06" y="1356"/>
                <a:ext cx="71" cy="101"/>
              </a:xfrm>
              <a:custGeom>
                <a:avLst/>
                <a:gdLst>
                  <a:gd name="T0" fmla="*/ 6 w 114"/>
                  <a:gd name="T1" fmla="*/ 0 h 164"/>
                  <a:gd name="T2" fmla="*/ 0 w 114"/>
                  <a:gd name="T3" fmla="*/ 62 h 164"/>
                  <a:gd name="T4" fmla="*/ 6 w 114"/>
                  <a:gd name="T5" fmla="*/ 0 h 16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14" h="164">
                    <a:moveTo>
                      <a:pt x="14" y="0"/>
                    </a:moveTo>
                    <a:cubicBezTo>
                      <a:pt x="14" y="0"/>
                      <a:pt x="100" y="78"/>
                      <a:pt x="0" y="164"/>
                    </a:cubicBezTo>
                    <a:cubicBezTo>
                      <a:pt x="0" y="164"/>
                      <a:pt x="114" y="92"/>
                      <a:pt x="1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9" name="Freeform 87">
                <a:extLst>
                  <a:ext uri="{FF2B5EF4-FFF2-40B4-BE49-F238E27FC236}">
                    <a16:creationId xmlns:a16="http://schemas.microsoft.com/office/drawing/2014/main" id="{25890E42-32C0-44DB-B5B9-785C788E42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9" y="1142"/>
                <a:ext cx="359" cy="68"/>
              </a:xfrm>
              <a:custGeom>
                <a:avLst/>
                <a:gdLst>
                  <a:gd name="T0" fmla="*/ 173 w 582"/>
                  <a:gd name="T1" fmla="*/ 8 h 111"/>
                  <a:gd name="T2" fmla="*/ 87 w 582"/>
                  <a:gd name="T3" fmla="*/ 2 h 111"/>
                  <a:gd name="T4" fmla="*/ 0 w 582"/>
                  <a:gd name="T5" fmla="*/ 21 h 111"/>
                  <a:gd name="T6" fmla="*/ 1 w 582"/>
                  <a:gd name="T7" fmla="*/ 21 h 111"/>
                  <a:gd name="T8" fmla="*/ 9 w 582"/>
                  <a:gd name="T9" fmla="*/ 26 h 111"/>
                  <a:gd name="T10" fmla="*/ 67 w 582"/>
                  <a:gd name="T11" fmla="*/ 30 h 111"/>
                  <a:gd name="T12" fmla="*/ 101 w 582"/>
                  <a:gd name="T13" fmla="*/ 31 h 111"/>
                  <a:gd name="T14" fmla="*/ 135 w 582"/>
                  <a:gd name="T15" fmla="*/ 36 h 111"/>
                  <a:gd name="T16" fmla="*/ 220 w 582"/>
                  <a:gd name="T17" fmla="*/ 19 h 111"/>
                  <a:gd name="T18" fmla="*/ 221 w 582"/>
                  <a:gd name="T19" fmla="*/ 17 h 111"/>
                  <a:gd name="T20" fmla="*/ 173 w 582"/>
                  <a:gd name="T21" fmla="*/ 8 h 11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582" h="111">
                    <a:moveTo>
                      <a:pt x="454" y="21"/>
                    </a:moveTo>
                    <a:cubicBezTo>
                      <a:pt x="378" y="19"/>
                      <a:pt x="304" y="8"/>
                      <a:pt x="229" y="5"/>
                    </a:cubicBezTo>
                    <a:cubicBezTo>
                      <a:pt x="132" y="0"/>
                      <a:pt x="73" y="4"/>
                      <a:pt x="0" y="55"/>
                    </a:cubicBezTo>
                    <a:cubicBezTo>
                      <a:pt x="1" y="56"/>
                      <a:pt x="1" y="56"/>
                      <a:pt x="1" y="57"/>
                    </a:cubicBezTo>
                    <a:cubicBezTo>
                      <a:pt x="8" y="62"/>
                      <a:pt x="16" y="66"/>
                      <a:pt x="25" y="70"/>
                    </a:cubicBezTo>
                    <a:cubicBezTo>
                      <a:pt x="71" y="88"/>
                      <a:pt x="127" y="84"/>
                      <a:pt x="176" y="80"/>
                    </a:cubicBezTo>
                    <a:cubicBezTo>
                      <a:pt x="206" y="78"/>
                      <a:pt x="236" y="78"/>
                      <a:pt x="266" y="81"/>
                    </a:cubicBezTo>
                    <a:cubicBezTo>
                      <a:pt x="296" y="84"/>
                      <a:pt x="325" y="94"/>
                      <a:pt x="355" y="97"/>
                    </a:cubicBezTo>
                    <a:cubicBezTo>
                      <a:pt x="421" y="102"/>
                      <a:pt x="532" y="111"/>
                      <a:pt x="577" y="51"/>
                    </a:cubicBezTo>
                    <a:cubicBezTo>
                      <a:pt x="579" y="49"/>
                      <a:pt x="580" y="47"/>
                      <a:pt x="582" y="44"/>
                    </a:cubicBezTo>
                    <a:cubicBezTo>
                      <a:pt x="547" y="26"/>
                      <a:pt x="498" y="22"/>
                      <a:pt x="454" y="21"/>
                    </a:cubicBezTo>
                    <a:close/>
                  </a:path>
                </a:pathLst>
              </a:cu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0" name="Freeform 88">
                <a:extLst>
                  <a:ext uri="{FF2B5EF4-FFF2-40B4-BE49-F238E27FC236}">
                    <a16:creationId xmlns:a16="http://schemas.microsoft.com/office/drawing/2014/main" id="{0C42FA1F-1C12-4013-A3AE-BB6187CC73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4" y="1153"/>
                <a:ext cx="186" cy="308"/>
              </a:xfrm>
              <a:custGeom>
                <a:avLst/>
                <a:gdLst>
                  <a:gd name="T0" fmla="*/ 1 w 303"/>
                  <a:gd name="T1" fmla="*/ 1 h 499"/>
                  <a:gd name="T2" fmla="*/ 61 w 303"/>
                  <a:gd name="T3" fmla="*/ 89 h 499"/>
                  <a:gd name="T4" fmla="*/ 85 w 303"/>
                  <a:gd name="T5" fmla="*/ 189 h 499"/>
                  <a:gd name="T6" fmla="*/ 85 w 303"/>
                  <a:gd name="T7" fmla="*/ 190 h 499"/>
                  <a:gd name="T8" fmla="*/ 60 w 303"/>
                  <a:gd name="T9" fmla="*/ 92 h 499"/>
                  <a:gd name="T10" fmla="*/ 0 w 303"/>
                  <a:gd name="T11" fmla="*/ 0 h 499"/>
                  <a:gd name="T12" fmla="*/ 1 w 303"/>
                  <a:gd name="T13" fmla="*/ 1 h 49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3" h="499">
                    <a:moveTo>
                      <a:pt x="1" y="4"/>
                    </a:moveTo>
                    <a:cubicBezTo>
                      <a:pt x="1" y="4"/>
                      <a:pt x="79" y="150"/>
                      <a:pt x="163" y="234"/>
                    </a:cubicBezTo>
                    <a:cubicBezTo>
                      <a:pt x="271" y="341"/>
                      <a:pt x="301" y="416"/>
                      <a:pt x="226" y="498"/>
                    </a:cubicBezTo>
                    <a:cubicBezTo>
                      <a:pt x="227" y="499"/>
                      <a:pt x="227" y="499"/>
                      <a:pt x="227" y="499"/>
                    </a:cubicBezTo>
                    <a:cubicBezTo>
                      <a:pt x="303" y="393"/>
                      <a:pt x="246" y="323"/>
                      <a:pt x="160" y="241"/>
                    </a:cubicBezTo>
                    <a:cubicBezTo>
                      <a:pt x="73" y="158"/>
                      <a:pt x="0" y="0"/>
                      <a:pt x="0" y="0"/>
                    </a:cubicBezTo>
                    <a:lnTo>
                      <a:pt x="1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1" name="Oval 89">
                <a:extLst>
                  <a:ext uri="{FF2B5EF4-FFF2-40B4-BE49-F238E27FC236}">
                    <a16:creationId xmlns:a16="http://schemas.microsoft.com/office/drawing/2014/main" id="{E839113F-AEC0-4AA0-8EFF-ADA0031E71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8" y="1631"/>
                <a:ext cx="4" cy="4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72" name="Oval 90">
                <a:extLst>
                  <a:ext uri="{FF2B5EF4-FFF2-40B4-BE49-F238E27FC236}">
                    <a16:creationId xmlns:a16="http://schemas.microsoft.com/office/drawing/2014/main" id="{2D52946D-BBFD-4F1D-83E8-726946A15D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2" y="1625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73" name="Oval 91">
                <a:extLst>
                  <a:ext uri="{FF2B5EF4-FFF2-40B4-BE49-F238E27FC236}">
                    <a16:creationId xmlns:a16="http://schemas.microsoft.com/office/drawing/2014/main" id="{44D07996-53D9-4887-95EB-530F6281BB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4" y="1636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74" name="Oval 92">
                <a:extLst>
                  <a:ext uri="{FF2B5EF4-FFF2-40B4-BE49-F238E27FC236}">
                    <a16:creationId xmlns:a16="http://schemas.microsoft.com/office/drawing/2014/main" id="{E9C66A68-2DE1-49DA-8AE7-154C8B212B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2" y="1639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75" name="Oval 93">
                <a:extLst>
                  <a:ext uri="{FF2B5EF4-FFF2-40B4-BE49-F238E27FC236}">
                    <a16:creationId xmlns:a16="http://schemas.microsoft.com/office/drawing/2014/main" id="{5F87FC71-876C-4F31-9C17-5B39361FCB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8" y="1646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76" name="Oval 94">
                <a:extLst>
                  <a:ext uri="{FF2B5EF4-FFF2-40B4-BE49-F238E27FC236}">
                    <a16:creationId xmlns:a16="http://schemas.microsoft.com/office/drawing/2014/main" id="{512BD011-3A9F-419B-BFBB-39500131D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2" y="1651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77" name="Oval 95">
                <a:extLst>
                  <a:ext uri="{FF2B5EF4-FFF2-40B4-BE49-F238E27FC236}">
                    <a16:creationId xmlns:a16="http://schemas.microsoft.com/office/drawing/2014/main" id="{61AB8A10-1254-42F0-9528-EBA847E0A5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6" y="1654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78" name="Oval 96">
                <a:extLst>
                  <a:ext uri="{FF2B5EF4-FFF2-40B4-BE49-F238E27FC236}">
                    <a16:creationId xmlns:a16="http://schemas.microsoft.com/office/drawing/2014/main" id="{4414ABAF-AC3A-4189-91FF-69A8653ACE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2" y="1662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79" name="Oval 97">
                <a:extLst>
                  <a:ext uri="{FF2B5EF4-FFF2-40B4-BE49-F238E27FC236}">
                    <a16:creationId xmlns:a16="http://schemas.microsoft.com/office/drawing/2014/main" id="{FCF127E3-7E19-4075-B33E-1F99C5C8FA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1665"/>
                <a:ext cx="4" cy="4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0" name="Oval 98">
                <a:extLst>
                  <a:ext uri="{FF2B5EF4-FFF2-40B4-BE49-F238E27FC236}">
                    <a16:creationId xmlns:a16="http://schemas.microsoft.com/office/drawing/2014/main" id="{EAE6527D-8010-4E99-AF30-641F7A3F3E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9" y="1679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1" name="Oval 99">
                <a:extLst>
                  <a:ext uri="{FF2B5EF4-FFF2-40B4-BE49-F238E27FC236}">
                    <a16:creationId xmlns:a16="http://schemas.microsoft.com/office/drawing/2014/main" id="{820E4390-901C-483E-820C-719C741433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4" y="1606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2" name="Oval 100">
                <a:extLst>
                  <a:ext uri="{FF2B5EF4-FFF2-40B4-BE49-F238E27FC236}">
                    <a16:creationId xmlns:a16="http://schemas.microsoft.com/office/drawing/2014/main" id="{B91EC687-84D7-447E-94E1-0BD38210EF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2" y="1602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3" name="Oval 101">
                <a:extLst>
                  <a:ext uri="{FF2B5EF4-FFF2-40B4-BE49-F238E27FC236}">
                    <a16:creationId xmlns:a16="http://schemas.microsoft.com/office/drawing/2014/main" id="{20191D2E-54E9-443A-8A05-7AB5219717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0" y="1610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4" name="Oval 102">
                <a:extLst>
                  <a:ext uri="{FF2B5EF4-FFF2-40B4-BE49-F238E27FC236}">
                    <a16:creationId xmlns:a16="http://schemas.microsoft.com/office/drawing/2014/main" id="{9D2797A9-18B6-475E-937A-F936DAF378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1614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5" name="Oval 103">
                <a:extLst>
                  <a:ext uri="{FF2B5EF4-FFF2-40B4-BE49-F238E27FC236}">
                    <a16:creationId xmlns:a16="http://schemas.microsoft.com/office/drawing/2014/main" id="{F78ED5C5-FE19-4FB7-9BB1-E362E8290B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3" y="1593"/>
                <a:ext cx="2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6" name="Oval 104">
                <a:extLst>
                  <a:ext uri="{FF2B5EF4-FFF2-40B4-BE49-F238E27FC236}">
                    <a16:creationId xmlns:a16="http://schemas.microsoft.com/office/drawing/2014/main" id="{D999A8E5-5906-42DC-A350-16C64B567C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0" y="1585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7" name="Oval 105">
                <a:extLst>
                  <a:ext uri="{FF2B5EF4-FFF2-40B4-BE49-F238E27FC236}">
                    <a16:creationId xmlns:a16="http://schemas.microsoft.com/office/drawing/2014/main" id="{652D6137-FC43-4C3E-8619-549D4F094B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4" y="1578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8" name="Oval 106">
                <a:extLst>
                  <a:ext uri="{FF2B5EF4-FFF2-40B4-BE49-F238E27FC236}">
                    <a16:creationId xmlns:a16="http://schemas.microsoft.com/office/drawing/2014/main" id="{586C4B83-8842-4B23-8811-B5C75740AE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6" y="1570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89" name="Oval 107">
                <a:extLst>
                  <a:ext uri="{FF2B5EF4-FFF2-40B4-BE49-F238E27FC236}">
                    <a16:creationId xmlns:a16="http://schemas.microsoft.com/office/drawing/2014/main" id="{93D07203-7EBA-4851-9851-20BF03EE87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5" y="1564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0" name="Oval 108">
                <a:extLst>
                  <a:ext uri="{FF2B5EF4-FFF2-40B4-BE49-F238E27FC236}">
                    <a16:creationId xmlns:a16="http://schemas.microsoft.com/office/drawing/2014/main" id="{4657C52F-23C5-4527-9C03-B72AA188E3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5" y="1554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1" name="Oval 109">
                <a:extLst>
                  <a:ext uri="{FF2B5EF4-FFF2-40B4-BE49-F238E27FC236}">
                    <a16:creationId xmlns:a16="http://schemas.microsoft.com/office/drawing/2014/main" id="{AED97A0A-C4E5-4779-A664-608AE1C0F6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8" y="1538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2" name="Oval 110">
                <a:extLst>
                  <a:ext uri="{FF2B5EF4-FFF2-40B4-BE49-F238E27FC236}">
                    <a16:creationId xmlns:a16="http://schemas.microsoft.com/office/drawing/2014/main" id="{D2B0EAC0-254A-4540-BC9C-BCEC76D7A8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8" y="1527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3" name="Oval 111">
                <a:extLst>
                  <a:ext uri="{FF2B5EF4-FFF2-40B4-BE49-F238E27FC236}">
                    <a16:creationId xmlns:a16="http://schemas.microsoft.com/office/drawing/2014/main" id="{205B55A7-D21D-481F-A5BE-E7281250BC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517"/>
                <a:ext cx="2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4" name="Oval 112">
                <a:extLst>
                  <a:ext uri="{FF2B5EF4-FFF2-40B4-BE49-F238E27FC236}">
                    <a16:creationId xmlns:a16="http://schemas.microsoft.com/office/drawing/2014/main" id="{8A3E6B2F-AA53-4823-819E-F9B8D66D62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1" y="1520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5" name="Oval 113">
                <a:extLst>
                  <a:ext uri="{FF2B5EF4-FFF2-40B4-BE49-F238E27FC236}">
                    <a16:creationId xmlns:a16="http://schemas.microsoft.com/office/drawing/2014/main" id="{0D777647-133F-448A-AF03-4143680E02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8" y="1532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6" name="Oval 114">
                <a:extLst>
                  <a:ext uri="{FF2B5EF4-FFF2-40B4-BE49-F238E27FC236}">
                    <a16:creationId xmlns:a16="http://schemas.microsoft.com/office/drawing/2014/main" id="{747AE900-35BE-424B-8B38-2DD6B37EF1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5" y="1511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7" name="Oval 115">
                <a:extLst>
                  <a:ext uri="{FF2B5EF4-FFF2-40B4-BE49-F238E27FC236}">
                    <a16:creationId xmlns:a16="http://schemas.microsoft.com/office/drawing/2014/main" id="{8AFD0F96-6AB4-4A66-9C36-791DE5B2B5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0" y="1508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8" name="Oval 116">
                <a:extLst>
                  <a:ext uri="{FF2B5EF4-FFF2-40B4-BE49-F238E27FC236}">
                    <a16:creationId xmlns:a16="http://schemas.microsoft.com/office/drawing/2014/main" id="{6C5DDCA6-133B-462A-8FFA-58FC4519D9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3" y="1521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399" name="Oval 117">
                <a:extLst>
                  <a:ext uri="{FF2B5EF4-FFF2-40B4-BE49-F238E27FC236}">
                    <a16:creationId xmlns:a16="http://schemas.microsoft.com/office/drawing/2014/main" id="{E09389A9-C11F-4D36-89FC-7D88F479D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2" y="1511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0" name="Oval 118">
                <a:extLst>
                  <a:ext uri="{FF2B5EF4-FFF2-40B4-BE49-F238E27FC236}">
                    <a16:creationId xmlns:a16="http://schemas.microsoft.com/office/drawing/2014/main" id="{B7352104-BF9F-4427-B323-A00D7F6188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3" y="1505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1" name="Oval 119">
                <a:extLst>
                  <a:ext uri="{FF2B5EF4-FFF2-40B4-BE49-F238E27FC236}">
                    <a16:creationId xmlns:a16="http://schemas.microsoft.com/office/drawing/2014/main" id="{7D631DB6-20F8-4487-82EC-F3EC010D3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1519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2" name="Oval 120">
                <a:extLst>
                  <a:ext uri="{FF2B5EF4-FFF2-40B4-BE49-F238E27FC236}">
                    <a16:creationId xmlns:a16="http://schemas.microsoft.com/office/drawing/2014/main" id="{7E3AC55C-E11F-4CA1-9253-DD8F63DBC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7" y="1511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3" name="Oval 121">
                <a:extLst>
                  <a:ext uri="{FF2B5EF4-FFF2-40B4-BE49-F238E27FC236}">
                    <a16:creationId xmlns:a16="http://schemas.microsoft.com/office/drawing/2014/main" id="{D2CBF673-3619-4DE8-9FA9-8431FA603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5" y="1532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4" name="Oval 122">
                <a:extLst>
                  <a:ext uri="{FF2B5EF4-FFF2-40B4-BE49-F238E27FC236}">
                    <a16:creationId xmlns:a16="http://schemas.microsoft.com/office/drawing/2014/main" id="{87D1144A-F58F-4858-B758-93AD6E27AB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1531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5" name="Oval 123">
                <a:extLst>
                  <a:ext uri="{FF2B5EF4-FFF2-40B4-BE49-F238E27FC236}">
                    <a16:creationId xmlns:a16="http://schemas.microsoft.com/office/drawing/2014/main" id="{0523F995-1FAD-48BC-B5A1-C8938CBF67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1527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6" name="Oval 124">
                <a:extLst>
                  <a:ext uri="{FF2B5EF4-FFF2-40B4-BE49-F238E27FC236}">
                    <a16:creationId xmlns:a16="http://schemas.microsoft.com/office/drawing/2014/main" id="{65E9A008-6FED-4E63-8F88-FDAF7B5035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1" y="1522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7" name="Rectangle 125">
                <a:extLst>
                  <a:ext uri="{FF2B5EF4-FFF2-40B4-BE49-F238E27FC236}">
                    <a16:creationId xmlns:a16="http://schemas.microsoft.com/office/drawing/2014/main" id="{6A5140FC-DD36-4DC5-8133-D94A6FB095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7" y="1512"/>
                <a:ext cx="1" cy="1"/>
              </a:xfrm>
              <a:prstGeom prst="rect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8" name="Oval 126">
                <a:extLst>
                  <a:ext uri="{FF2B5EF4-FFF2-40B4-BE49-F238E27FC236}">
                    <a16:creationId xmlns:a16="http://schemas.microsoft.com/office/drawing/2014/main" id="{AE82C5EE-EB6C-49AC-B42A-0C25DDACF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0" y="1494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09" name="Oval 127">
                <a:extLst>
                  <a:ext uri="{FF2B5EF4-FFF2-40B4-BE49-F238E27FC236}">
                    <a16:creationId xmlns:a16="http://schemas.microsoft.com/office/drawing/2014/main" id="{B023C0BC-654C-4129-BF80-707DBBCFDB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1485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0" name="Oval 128">
                <a:extLst>
                  <a:ext uri="{FF2B5EF4-FFF2-40B4-BE49-F238E27FC236}">
                    <a16:creationId xmlns:a16="http://schemas.microsoft.com/office/drawing/2014/main" id="{42428531-4C6C-4D52-8182-9D9B2AB820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0" y="1479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1" name="Oval 129">
                <a:extLst>
                  <a:ext uri="{FF2B5EF4-FFF2-40B4-BE49-F238E27FC236}">
                    <a16:creationId xmlns:a16="http://schemas.microsoft.com/office/drawing/2014/main" id="{2038E835-05E4-439D-959E-E0F6A1F023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7" y="1471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2" name="Oval 130">
                <a:extLst>
                  <a:ext uri="{FF2B5EF4-FFF2-40B4-BE49-F238E27FC236}">
                    <a16:creationId xmlns:a16="http://schemas.microsoft.com/office/drawing/2014/main" id="{0248577E-5A27-47DF-88FF-EEDF08F085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5" y="1455"/>
                <a:ext cx="5" cy="4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3" name="Oval 131">
                <a:extLst>
                  <a:ext uri="{FF2B5EF4-FFF2-40B4-BE49-F238E27FC236}">
                    <a16:creationId xmlns:a16="http://schemas.microsoft.com/office/drawing/2014/main" id="{3262E6E0-37D5-41FB-B1C9-DDAFC37114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8" y="1450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4" name="Oval 132">
                <a:extLst>
                  <a:ext uri="{FF2B5EF4-FFF2-40B4-BE49-F238E27FC236}">
                    <a16:creationId xmlns:a16="http://schemas.microsoft.com/office/drawing/2014/main" id="{775D75DB-D036-4437-AB6E-7674EB0EEE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8" y="1443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5" name="Oval 133">
                <a:extLst>
                  <a:ext uri="{FF2B5EF4-FFF2-40B4-BE49-F238E27FC236}">
                    <a16:creationId xmlns:a16="http://schemas.microsoft.com/office/drawing/2014/main" id="{0A2BF281-BF7C-4172-9EF0-303C8A26A7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5" y="1500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6" name="Oval 134">
                <a:extLst>
                  <a:ext uri="{FF2B5EF4-FFF2-40B4-BE49-F238E27FC236}">
                    <a16:creationId xmlns:a16="http://schemas.microsoft.com/office/drawing/2014/main" id="{770C57B6-F6C1-4D7D-AB5D-FA40A73D7A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1" y="1482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7" name="Oval 135">
                <a:extLst>
                  <a:ext uri="{FF2B5EF4-FFF2-40B4-BE49-F238E27FC236}">
                    <a16:creationId xmlns:a16="http://schemas.microsoft.com/office/drawing/2014/main" id="{55BBA7C4-6D40-4306-ADA4-A5CC9339B7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3" y="1474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8" name="Oval 136">
                <a:extLst>
                  <a:ext uri="{FF2B5EF4-FFF2-40B4-BE49-F238E27FC236}">
                    <a16:creationId xmlns:a16="http://schemas.microsoft.com/office/drawing/2014/main" id="{8BF2FFFC-891E-4A87-950B-78B4144EF3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0" y="1471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19" name="Oval 137">
                <a:extLst>
                  <a:ext uri="{FF2B5EF4-FFF2-40B4-BE49-F238E27FC236}">
                    <a16:creationId xmlns:a16="http://schemas.microsoft.com/office/drawing/2014/main" id="{FA0CA36C-A046-4897-AA6E-B35ADEA70A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4" y="1465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0" name="Oval 138">
                <a:extLst>
                  <a:ext uri="{FF2B5EF4-FFF2-40B4-BE49-F238E27FC236}">
                    <a16:creationId xmlns:a16="http://schemas.microsoft.com/office/drawing/2014/main" id="{DF36D4EA-79A9-4F26-B9E6-BF603B2C30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6" y="1472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1" name="Oval 139">
                <a:extLst>
                  <a:ext uri="{FF2B5EF4-FFF2-40B4-BE49-F238E27FC236}">
                    <a16:creationId xmlns:a16="http://schemas.microsoft.com/office/drawing/2014/main" id="{C893792C-1C4B-448B-8DE3-1693471346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5" y="1485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2" name="Oval 140">
                <a:extLst>
                  <a:ext uri="{FF2B5EF4-FFF2-40B4-BE49-F238E27FC236}">
                    <a16:creationId xmlns:a16="http://schemas.microsoft.com/office/drawing/2014/main" id="{79DCD6D4-356F-4DAD-860B-AEC6B1CC7C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7" y="1444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3" name="Oval 141">
                <a:extLst>
                  <a:ext uri="{FF2B5EF4-FFF2-40B4-BE49-F238E27FC236}">
                    <a16:creationId xmlns:a16="http://schemas.microsoft.com/office/drawing/2014/main" id="{271A1D45-5FC8-40A8-806D-F5540EEED9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1" y="1459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4" name="Oval 142">
                <a:extLst>
                  <a:ext uri="{FF2B5EF4-FFF2-40B4-BE49-F238E27FC236}">
                    <a16:creationId xmlns:a16="http://schemas.microsoft.com/office/drawing/2014/main" id="{948DC285-6697-4A7C-8892-D0457A8D7A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0" y="1451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5" name="Oval 143">
                <a:extLst>
                  <a:ext uri="{FF2B5EF4-FFF2-40B4-BE49-F238E27FC236}">
                    <a16:creationId xmlns:a16="http://schemas.microsoft.com/office/drawing/2014/main" id="{3373E802-46D3-4229-9DD8-B7AE88DE36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467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6" name="Oval 144">
                <a:extLst>
                  <a:ext uri="{FF2B5EF4-FFF2-40B4-BE49-F238E27FC236}">
                    <a16:creationId xmlns:a16="http://schemas.microsoft.com/office/drawing/2014/main" id="{53271D72-25B7-4DB6-98BB-0C522ACA07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4" y="1466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7" name="Oval 145">
                <a:extLst>
                  <a:ext uri="{FF2B5EF4-FFF2-40B4-BE49-F238E27FC236}">
                    <a16:creationId xmlns:a16="http://schemas.microsoft.com/office/drawing/2014/main" id="{2F925FA7-6B97-42D1-8B6F-E0C74BAFB6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4" y="1475"/>
                <a:ext cx="3" cy="4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8" name="Oval 146">
                <a:extLst>
                  <a:ext uri="{FF2B5EF4-FFF2-40B4-BE49-F238E27FC236}">
                    <a16:creationId xmlns:a16="http://schemas.microsoft.com/office/drawing/2014/main" id="{7BF53EAF-B256-44F8-80FF-266B4D470E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1" y="1475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29" name="Oval 147">
                <a:extLst>
                  <a:ext uri="{FF2B5EF4-FFF2-40B4-BE49-F238E27FC236}">
                    <a16:creationId xmlns:a16="http://schemas.microsoft.com/office/drawing/2014/main" id="{F1B3381F-F01E-4C9F-8C3E-27B325FB1A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4" y="1485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0" name="Oval 148">
                <a:extLst>
                  <a:ext uri="{FF2B5EF4-FFF2-40B4-BE49-F238E27FC236}">
                    <a16:creationId xmlns:a16="http://schemas.microsoft.com/office/drawing/2014/main" id="{5FF85924-94E1-410F-A37F-B324F9D586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8" y="1485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1" name="Oval 149">
                <a:extLst>
                  <a:ext uri="{FF2B5EF4-FFF2-40B4-BE49-F238E27FC236}">
                    <a16:creationId xmlns:a16="http://schemas.microsoft.com/office/drawing/2014/main" id="{59CA14B1-5D8C-4CAD-8E27-754679334B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4" y="1496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2" name="Oval 150">
                <a:extLst>
                  <a:ext uri="{FF2B5EF4-FFF2-40B4-BE49-F238E27FC236}">
                    <a16:creationId xmlns:a16="http://schemas.microsoft.com/office/drawing/2014/main" id="{641C032A-10A7-4988-9153-61507DCBBC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1594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3" name="Oval 151">
                <a:extLst>
                  <a:ext uri="{FF2B5EF4-FFF2-40B4-BE49-F238E27FC236}">
                    <a16:creationId xmlns:a16="http://schemas.microsoft.com/office/drawing/2014/main" id="{2BF04406-BFB5-4AB0-859C-3343723B18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1591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4" name="Oval 152">
                <a:extLst>
                  <a:ext uri="{FF2B5EF4-FFF2-40B4-BE49-F238E27FC236}">
                    <a16:creationId xmlns:a16="http://schemas.microsoft.com/office/drawing/2014/main" id="{15FBB3C8-4F45-47A5-A739-8B2999D48A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3" y="1597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5" name="Oval 153">
                <a:extLst>
                  <a:ext uri="{FF2B5EF4-FFF2-40B4-BE49-F238E27FC236}">
                    <a16:creationId xmlns:a16="http://schemas.microsoft.com/office/drawing/2014/main" id="{20C52F2F-C5AB-49C0-AA10-7C2BFFA263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5" y="1610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6" name="Oval 154">
                <a:extLst>
                  <a:ext uri="{FF2B5EF4-FFF2-40B4-BE49-F238E27FC236}">
                    <a16:creationId xmlns:a16="http://schemas.microsoft.com/office/drawing/2014/main" id="{8F351EBB-76D7-4313-B3FD-D9A98D30CD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2" y="1617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7" name="Oval 155">
                <a:extLst>
                  <a:ext uri="{FF2B5EF4-FFF2-40B4-BE49-F238E27FC236}">
                    <a16:creationId xmlns:a16="http://schemas.microsoft.com/office/drawing/2014/main" id="{975BBE72-42F6-4921-BB13-D6F52868A3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8" y="1620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8" name="Oval 156">
                <a:extLst>
                  <a:ext uri="{FF2B5EF4-FFF2-40B4-BE49-F238E27FC236}">
                    <a16:creationId xmlns:a16="http://schemas.microsoft.com/office/drawing/2014/main" id="{F344E9DB-357C-4201-914E-3A09A1028F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5" y="1630"/>
                <a:ext cx="2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39" name="Oval 157">
                <a:extLst>
                  <a:ext uri="{FF2B5EF4-FFF2-40B4-BE49-F238E27FC236}">
                    <a16:creationId xmlns:a16="http://schemas.microsoft.com/office/drawing/2014/main" id="{453DD99C-2BE3-4359-8685-EBB2273079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9" y="1596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0" name="Oval 158">
                <a:extLst>
                  <a:ext uri="{FF2B5EF4-FFF2-40B4-BE49-F238E27FC236}">
                    <a16:creationId xmlns:a16="http://schemas.microsoft.com/office/drawing/2014/main" id="{A7BCE9D3-EBA3-42F2-9AF1-96C3A74A66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9" y="1620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1" name="Oval 159">
                <a:extLst>
                  <a:ext uri="{FF2B5EF4-FFF2-40B4-BE49-F238E27FC236}">
                    <a16:creationId xmlns:a16="http://schemas.microsoft.com/office/drawing/2014/main" id="{7E9DE720-A960-4DFA-AE64-9EAA40DE40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1" y="1630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2" name="Oval 160">
                <a:extLst>
                  <a:ext uri="{FF2B5EF4-FFF2-40B4-BE49-F238E27FC236}">
                    <a16:creationId xmlns:a16="http://schemas.microsoft.com/office/drawing/2014/main" id="{C8C1C3B1-275B-4DD6-9297-0E607369F9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9" y="1686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3" name="Oval 161">
                <a:extLst>
                  <a:ext uri="{FF2B5EF4-FFF2-40B4-BE49-F238E27FC236}">
                    <a16:creationId xmlns:a16="http://schemas.microsoft.com/office/drawing/2014/main" id="{FB872760-3B63-4320-B40E-5D17FC700D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8" y="1703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4" name="Oval 162">
                <a:extLst>
                  <a:ext uri="{FF2B5EF4-FFF2-40B4-BE49-F238E27FC236}">
                    <a16:creationId xmlns:a16="http://schemas.microsoft.com/office/drawing/2014/main" id="{46BCF467-CCEC-4DD7-97D6-3C0364DB06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3" y="1703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5" name="Oval 163">
                <a:extLst>
                  <a:ext uri="{FF2B5EF4-FFF2-40B4-BE49-F238E27FC236}">
                    <a16:creationId xmlns:a16="http://schemas.microsoft.com/office/drawing/2014/main" id="{6482AB31-DD0D-4E93-9D2A-8F0E942018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1724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6" name="Oval 164">
                <a:extLst>
                  <a:ext uri="{FF2B5EF4-FFF2-40B4-BE49-F238E27FC236}">
                    <a16:creationId xmlns:a16="http://schemas.microsoft.com/office/drawing/2014/main" id="{83EA2039-9A29-4828-8A35-0CA88F8EC16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1" y="1736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7" name="Oval 165">
                <a:extLst>
                  <a:ext uri="{FF2B5EF4-FFF2-40B4-BE49-F238E27FC236}">
                    <a16:creationId xmlns:a16="http://schemas.microsoft.com/office/drawing/2014/main" id="{36D14D1E-70DB-4D48-A679-EAFF373CD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3" y="1758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8" name="Oval 166">
                <a:extLst>
                  <a:ext uri="{FF2B5EF4-FFF2-40B4-BE49-F238E27FC236}">
                    <a16:creationId xmlns:a16="http://schemas.microsoft.com/office/drawing/2014/main" id="{885D06E6-70E0-4301-BBF1-9F8EE281CC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0" y="1752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49" name="Oval 167">
                <a:extLst>
                  <a:ext uri="{FF2B5EF4-FFF2-40B4-BE49-F238E27FC236}">
                    <a16:creationId xmlns:a16="http://schemas.microsoft.com/office/drawing/2014/main" id="{1A5B5189-383E-4423-8A51-966B546A43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1747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0" name="Oval 168">
                <a:extLst>
                  <a:ext uri="{FF2B5EF4-FFF2-40B4-BE49-F238E27FC236}">
                    <a16:creationId xmlns:a16="http://schemas.microsoft.com/office/drawing/2014/main" id="{E8528EB5-5F59-4217-8302-87347DC10F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1" y="1752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1" name="Oval 169">
                <a:extLst>
                  <a:ext uri="{FF2B5EF4-FFF2-40B4-BE49-F238E27FC236}">
                    <a16:creationId xmlns:a16="http://schemas.microsoft.com/office/drawing/2014/main" id="{A5A1AEEA-148A-406D-8650-A5143918EB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3" y="1758"/>
                <a:ext cx="2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2" name="Oval 170">
                <a:extLst>
                  <a:ext uri="{FF2B5EF4-FFF2-40B4-BE49-F238E27FC236}">
                    <a16:creationId xmlns:a16="http://schemas.microsoft.com/office/drawing/2014/main" id="{32C8A322-CCCC-4021-8B5B-F41CE8676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2" y="1770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3" name="Oval 171">
                <a:extLst>
                  <a:ext uri="{FF2B5EF4-FFF2-40B4-BE49-F238E27FC236}">
                    <a16:creationId xmlns:a16="http://schemas.microsoft.com/office/drawing/2014/main" id="{02ED7288-0367-4976-9ECF-A778C98222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1744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4" name="Oval 172">
                <a:extLst>
                  <a:ext uri="{FF2B5EF4-FFF2-40B4-BE49-F238E27FC236}">
                    <a16:creationId xmlns:a16="http://schemas.microsoft.com/office/drawing/2014/main" id="{8E18C6A6-B3FA-4E9C-A484-E868569BBD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9" y="1745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5" name="Oval 173">
                <a:extLst>
                  <a:ext uri="{FF2B5EF4-FFF2-40B4-BE49-F238E27FC236}">
                    <a16:creationId xmlns:a16="http://schemas.microsoft.com/office/drawing/2014/main" id="{16414A7B-38CB-426C-9DCE-BF29E95788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7" y="1753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6" name="Oval 174">
                <a:extLst>
                  <a:ext uri="{FF2B5EF4-FFF2-40B4-BE49-F238E27FC236}">
                    <a16:creationId xmlns:a16="http://schemas.microsoft.com/office/drawing/2014/main" id="{85EF6A50-0BDE-42AF-A9B8-C2AC8A9C9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94" y="1752"/>
                <a:ext cx="4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7" name="Oval 175">
                <a:extLst>
                  <a:ext uri="{FF2B5EF4-FFF2-40B4-BE49-F238E27FC236}">
                    <a16:creationId xmlns:a16="http://schemas.microsoft.com/office/drawing/2014/main" id="{748EF41C-CB5E-4FA3-B5C6-2D674F0789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1" y="1754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8" name="Oval 176">
                <a:extLst>
                  <a:ext uri="{FF2B5EF4-FFF2-40B4-BE49-F238E27FC236}">
                    <a16:creationId xmlns:a16="http://schemas.microsoft.com/office/drawing/2014/main" id="{4DC4BDA7-2BDF-432A-A849-C573DA1530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0" y="1764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59" name="Oval 177">
                <a:extLst>
                  <a:ext uri="{FF2B5EF4-FFF2-40B4-BE49-F238E27FC236}">
                    <a16:creationId xmlns:a16="http://schemas.microsoft.com/office/drawing/2014/main" id="{D96A7357-2914-4731-8C3D-3F77353C0B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7" y="1762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0" name="Oval 178">
                <a:extLst>
                  <a:ext uri="{FF2B5EF4-FFF2-40B4-BE49-F238E27FC236}">
                    <a16:creationId xmlns:a16="http://schemas.microsoft.com/office/drawing/2014/main" id="{381BBD17-C0D9-4606-BB3F-6CB486C8F6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5" y="1734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1" name="Oval 179">
                <a:extLst>
                  <a:ext uri="{FF2B5EF4-FFF2-40B4-BE49-F238E27FC236}">
                    <a16:creationId xmlns:a16="http://schemas.microsoft.com/office/drawing/2014/main" id="{1DF38D77-E612-43EC-A7BB-50667A9C31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4" y="1744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2" name="Oval 180">
                <a:extLst>
                  <a:ext uri="{FF2B5EF4-FFF2-40B4-BE49-F238E27FC236}">
                    <a16:creationId xmlns:a16="http://schemas.microsoft.com/office/drawing/2014/main" id="{EDAAEB1E-7229-4D4B-AE5E-978213A0BA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1751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3" name="Oval 181">
                <a:extLst>
                  <a:ext uri="{FF2B5EF4-FFF2-40B4-BE49-F238E27FC236}">
                    <a16:creationId xmlns:a16="http://schemas.microsoft.com/office/drawing/2014/main" id="{769168CD-1051-4897-99E8-DC2D4C4C84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5" y="1749"/>
                <a:ext cx="2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4" name="Oval 182">
                <a:extLst>
                  <a:ext uri="{FF2B5EF4-FFF2-40B4-BE49-F238E27FC236}">
                    <a16:creationId xmlns:a16="http://schemas.microsoft.com/office/drawing/2014/main" id="{5DDF447F-2BC0-439F-92D9-C8D9E0FFCD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6" y="1747"/>
                <a:ext cx="4" cy="5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5" name="Oval 183">
                <a:extLst>
                  <a:ext uri="{FF2B5EF4-FFF2-40B4-BE49-F238E27FC236}">
                    <a16:creationId xmlns:a16="http://schemas.microsoft.com/office/drawing/2014/main" id="{9472A0E6-BFC7-4FE6-950B-67E0B93E4C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8" y="1737"/>
                <a:ext cx="4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6" name="Oval 184">
                <a:extLst>
                  <a:ext uri="{FF2B5EF4-FFF2-40B4-BE49-F238E27FC236}">
                    <a16:creationId xmlns:a16="http://schemas.microsoft.com/office/drawing/2014/main" id="{76EAF034-16D8-44A7-84C7-1F4A4FD64C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1753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7" name="Oval 185">
                <a:extLst>
                  <a:ext uri="{FF2B5EF4-FFF2-40B4-BE49-F238E27FC236}">
                    <a16:creationId xmlns:a16="http://schemas.microsoft.com/office/drawing/2014/main" id="{BDB6E700-50BA-4D4F-8F83-E4176A91C5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740"/>
                <a:ext cx="5" cy="5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8" name="Oval 186">
                <a:extLst>
                  <a:ext uri="{FF2B5EF4-FFF2-40B4-BE49-F238E27FC236}">
                    <a16:creationId xmlns:a16="http://schemas.microsoft.com/office/drawing/2014/main" id="{A6A619E9-F6FB-447D-BAC6-3AE26985A4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8" y="1761"/>
                <a:ext cx="4" cy="4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69" name="Oval 187">
                <a:extLst>
                  <a:ext uri="{FF2B5EF4-FFF2-40B4-BE49-F238E27FC236}">
                    <a16:creationId xmlns:a16="http://schemas.microsoft.com/office/drawing/2014/main" id="{B97A336B-4D57-46F8-82F4-DDD9712499B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7" y="1765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0" name="Oval 188">
                <a:extLst>
                  <a:ext uri="{FF2B5EF4-FFF2-40B4-BE49-F238E27FC236}">
                    <a16:creationId xmlns:a16="http://schemas.microsoft.com/office/drawing/2014/main" id="{D5804D86-10FE-476E-B3CC-18FA98CF1C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2" y="1755"/>
                <a:ext cx="2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1" name="Oval 189">
                <a:extLst>
                  <a:ext uri="{FF2B5EF4-FFF2-40B4-BE49-F238E27FC236}">
                    <a16:creationId xmlns:a16="http://schemas.microsoft.com/office/drawing/2014/main" id="{61A488C3-F600-46D9-8712-C451098B05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3" y="1750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2" name="Oval 190">
                <a:extLst>
                  <a:ext uri="{FF2B5EF4-FFF2-40B4-BE49-F238E27FC236}">
                    <a16:creationId xmlns:a16="http://schemas.microsoft.com/office/drawing/2014/main" id="{E9EA2CAC-A447-4936-B282-E03D9BB23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773"/>
                <a:ext cx="1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3" name="Oval 191">
                <a:extLst>
                  <a:ext uri="{FF2B5EF4-FFF2-40B4-BE49-F238E27FC236}">
                    <a16:creationId xmlns:a16="http://schemas.microsoft.com/office/drawing/2014/main" id="{88C8817F-BB9D-477F-9B43-6E0E662E5D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5" y="1772"/>
                <a:ext cx="3" cy="4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4" name="Oval 192">
                <a:extLst>
                  <a:ext uri="{FF2B5EF4-FFF2-40B4-BE49-F238E27FC236}">
                    <a16:creationId xmlns:a16="http://schemas.microsoft.com/office/drawing/2014/main" id="{09140255-3882-456C-87BD-214F71F544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06" y="1770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5" name="Oval 193">
                <a:extLst>
                  <a:ext uri="{FF2B5EF4-FFF2-40B4-BE49-F238E27FC236}">
                    <a16:creationId xmlns:a16="http://schemas.microsoft.com/office/drawing/2014/main" id="{28349F04-B346-4BD3-B4F8-816136BBDF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14" y="1766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6" name="Oval 194">
                <a:extLst>
                  <a:ext uri="{FF2B5EF4-FFF2-40B4-BE49-F238E27FC236}">
                    <a16:creationId xmlns:a16="http://schemas.microsoft.com/office/drawing/2014/main" id="{3C0AE42A-BBA6-4110-81D0-D441D75CFB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5" y="1740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7" name="Oval 195">
                <a:extLst>
                  <a:ext uri="{FF2B5EF4-FFF2-40B4-BE49-F238E27FC236}">
                    <a16:creationId xmlns:a16="http://schemas.microsoft.com/office/drawing/2014/main" id="{9E7C40E2-04A6-40AB-85CB-026116B572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2" y="1743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8" name="Oval 196">
                <a:extLst>
                  <a:ext uri="{FF2B5EF4-FFF2-40B4-BE49-F238E27FC236}">
                    <a16:creationId xmlns:a16="http://schemas.microsoft.com/office/drawing/2014/main" id="{8FBE55A0-10C6-43F6-A842-3675A2F673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7" y="1723"/>
                <a:ext cx="2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79" name="Oval 197">
                <a:extLst>
                  <a:ext uri="{FF2B5EF4-FFF2-40B4-BE49-F238E27FC236}">
                    <a16:creationId xmlns:a16="http://schemas.microsoft.com/office/drawing/2014/main" id="{B158EF78-0460-4387-80FC-A19BA7FFA6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1733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0" name="Oval 198">
                <a:extLst>
                  <a:ext uri="{FF2B5EF4-FFF2-40B4-BE49-F238E27FC236}">
                    <a16:creationId xmlns:a16="http://schemas.microsoft.com/office/drawing/2014/main" id="{8235C2C8-C927-42F6-B605-6A15264AB5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1723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1" name="Oval 199">
                <a:extLst>
                  <a:ext uri="{FF2B5EF4-FFF2-40B4-BE49-F238E27FC236}">
                    <a16:creationId xmlns:a16="http://schemas.microsoft.com/office/drawing/2014/main" id="{9D130442-5EEF-4DC3-A8A9-4890E9DAA9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1492"/>
                <a:ext cx="6" cy="6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2" name="Oval 200">
                <a:extLst>
                  <a:ext uri="{FF2B5EF4-FFF2-40B4-BE49-F238E27FC236}">
                    <a16:creationId xmlns:a16="http://schemas.microsoft.com/office/drawing/2014/main" id="{FCC39858-33B0-498B-8664-CF9420BCFC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1503"/>
                <a:ext cx="5" cy="6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3" name="Oval 201">
                <a:extLst>
                  <a:ext uri="{FF2B5EF4-FFF2-40B4-BE49-F238E27FC236}">
                    <a16:creationId xmlns:a16="http://schemas.microsoft.com/office/drawing/2014/main" id="{FB43CE05-0580-47F0-BB30-375095E23B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6" y="1512"/>
                <a:ext cx="4" cy="4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4" name="Oval 202">
                <a:extLst>
                  <a:ext uri="{FF2B5EF4-FFF2-40B4-BE49-F238E27FC236}">
                    <a16:creationId xmlns:a16="http://schemas.microsoft.com/office/drawing/2014/main" id="{E9067E3F-0F69-47CA-9B4D-9803171BC1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1" y="1479"/>
                <a:ext cx="3" cy="2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5" name="Oval 203">
                <a:extLst>
                  <a:ext uri="{FF2B5EF4-FFF2-40B4-BE49-F238E27FC236}">
                    <a16:creationId xmlns:a16="http://schemas.microsoft.com/office/drawing/2014/main" id="{3EF20DDC-620E-49E8-948E-7D50BC29CC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485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6" name="Oval 204">
                <a:extLst>
                  <a:ext uri="{FF2B5EF4-FFF2-40B4-BE49-F238E27FC236}">
                    <a16:creationId xmlns:a16="http://schemas.microsoft.com/office/drawing/2014/main" id="{E33B12E7-2251-42D3-8170-00E07A8A5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464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7" name="Oval 205">
                <a:extLst>
                  <a:ext uri="{FF2B5EF4-FFF2-40B4-BE49-F238E27FC236}">
                    <a16:creationId xmlns:a16="http://schemas.microsoft.com/office/drawing/2014/main" id="{ABA5B4C7-C270-4DDB-B5B3-A5DA56AA70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0" y="1458"/>
                <a:ext cx="1" cy="1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8" name="Oval 206">
                <a:extLst>
                  <a:ext uri="{FF2B5EF4-FFF2-40B4-BE49-F238E27FC236}">
                    <a16:creationId xmlns:a16="http://schemas.microsoft.com/office/drawing/2014/main" id="{23BBD7FA-3C6E-4A83-BC95-9848817D8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1472"/>
                <a:ext cx="3" cy="3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89" name="Freeform 207">
                <a:extLst>
                  <a:ext uri="{FF2B5EF4-FFF2-40B4-BE49-F238E27FC236}">
                    <a16:creationId xmlns:a16="http://schemas.microsoft.com/office/drawing/2014/main" id="{C576C7C4-CE72-4F6E-ADC5-772FD7ED1F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5" y="1825"/>
                <a:ext cx="128" cy="50"/>
              </a:xfrm>
              <a:custGeom>
                <a:avLst/>
                <a:gdLst>
                  <a:gd name="T0" fmla="*/ 0 w 207"/>
                  <a:gd name="T1" fmla="*/ 2 h 81"/>
                  <a:gd name="T2" fmla="*/ 4 w 207"/>
                  <a:gd name="T3" fmla="*/ 1 h 81"/>
                  <a:gd name="T4" fmla="*/ 13 w 207"/>
                  <a:gd name="T5" fmla="*/ 5 h 81"/>
                  <a:gd name="T6" fmla="*/ 20 w 207"/>
                  <a:gd name="T7" fmla="*/ 4 h 81"/>
                  <a:gd name="T8" fmla="*/ 28 w 207"/>
                  <a:gd name="T9" fmla="*/ 6 h 81"/>
                  <a:gd name="T10" fmla="*/ 33 w 207"/>
                  <a:gd name="T11" fmla="*/ 2 h 81"/>
                  <a:gd name="T12" fmla="*/ 41 w 207"/>
                  <a:gd name="T13" fmla="*/ 3 h 81"/>
                  <a:gd name="T14" fmla="*/ 45 w 207"/>
                  <a:gd name="T15" fmla="*/ 4 h 81"/>
                  <a:gd name="T16" fmla="*/ 49 w 207"/>
                  <a:gd name="T17" fmla="*/ 2 h 81"/>
                  <a:gd name="T18" fmla="*/ 58 w 207"/>
                  <a:gd name="T19" fmla="*/ 4 h 81"/>
                  <a:gd name="T20" fmla="*/ 62 w 207"/>
                  <a:gd name="T21" fmla="*/ 10 h 81"/>
                  <a:gd name="T22" fmla="*/ 70 w 207"/>
                  <a:gd name="T23" fmla="*/ 12 h 81"/>
                  <a:gd name="T24" fmla="*/ 74 w 207"/>
                  <a:gd name="T25" fmla="*/ 15 h 81"/>
                  <a:gd name="T26" fmla="*/ 77 w 207"/>
                  <a:gd name="T27" fmla="*/ 24 h 81"/>
                  <a:gd name="T28" fmla="*/ 60 w 207"/>
                  <a:gd name="T29" fmla="*/ 28 h 81"/>
                  <a:gd name="T30" fmla="*/ 37 w 207"/>
                  <a:gd name="T31" fmla="*/ 23 h 81"/>
                  <a:gd name="T32" fmla="*/ 22 w 207"/>
                  <a:gd name="T33" fmla="*/ 20 h 81"/>
                  <a:gd name="T34" fmla="*/ 15 w 207"/>
                  <a:gd name="T35" fmla="*/ 19 h 81"/>
                  <a:gd name="T36" fmla="*/ 11 w 207"/>
                  <a:gd name="T37" fmla="*/ 18 h 81"/>
                  <a:gd name="T38" fmla="*/ 4 w 207"/>
                  <a:gd name="T39" fmla="*/ 14 h 81"/>
                  <a:gd name="T40" fmla="*/ 0 w 207"/>
                  <a:gd name="T41" fmla="*/ 9 h 81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07" h="81">
                    <a:moveTo>
                      <a:pt x="0" y="5"/>
                    </a:moveTo>
                    <a:cubicBezTo>
                      <a:pt x="3" y="4"/>
                      <a:pt x="7" y="2"/>
                      <a:pt x="11" y="1"/>
                    </a:cubicBezTo>
                    <a:cubicBezTo>
                      <a:pt x="19" y="0"/>
                      <a:pt x="25" y="11"/>
                      <a:pt x="34" y="13"/>
                    </a:cubicBezTo>
                    <a:cubicBezTo>
                      <a:pt x="40" y="14"/>
                      <a:pt x="45" y="10"/>
                      <a:pt x="52" y="11"/>
                    </a:cubicBezTo>
                    <a:cubicBezTo>
                      <a:pt x="59" y="11"/>
                      <a:pt x="66" y="15"/>
                      <a:pt x="73" y="16"/>
                    </a:cubicBezTo>
                    <a:cubicBezTo>
                      <a:pt x="81" y="16"/>
                      <a:pt x="82" y="10"/>
                      <a:pt x="88" y="7"/>
                    </a:cubicBezTo>
                    <a:cubicBezTo>
                      <a:pt x="94" y="5"/>
                      <a:pt x="103" y="7"/>
                      <a:pt x="109" y="8"/>
                    </a:cubicBezTo>
                    <a:cubicBezTo>
                      <a:pt x="112" y="9"/>
                      <a:pt x="114" y="11"/>
                      <a:pt x="118" y="11"/>
                    </a:cubicBezTo>
                    <a:cubicBezTo>
                      <a:pt x="121" y="11"/>
                      <a:pt x="124" y="8"/>
                      <a:pt x="128" y="7"/>
                    </a:cubicBezTo>
                    <a:cubicBezTo>
                      <a:pt x="136" y="3"/>
                      <a:pt x="146" y="2"/>
                      <a:pt x="152" y="9"/>
                    </a:cubicBezTo>
                    <a:cubicBezTo>
                      <a:pt x="157" y="14"/>
                      <a:pt x="158" y="25"/>
                      <a:pt x="163" y="28"/>
                    </a:cubicBezTo>
                    <a:cubicBezTo>
                      <a:pt x="169" y="32"/>
                      <a:pt x="176" y="27"/>
                      <a:pt x="182" y="31"/>
                    </a:cubicBezTo>
                    <a:cubicBezTo>
                      <a:pt x="186" y="34"/>
                      <a:pt x="188" y="38"/>
                      <a:pt x="192" y="41"/>
                    </a:cubicBezTo>
                    <a:cubicBezTo>
                      <a:pt x="202" y="46"/>
                      <a:pt x="207" y="52"/>
                      <a:pt x="202" y="63"/>
                    </a:cubicBezTo>
                    <a:cubicBezTo>
                      <a:pt x="195" y="81"/>
                      <a:pt x="172" y="76"/>
                      <a:pt x="157" y="74"/>
                    </a:cubicBezTo>
                    <a:cubicBezTo>
                      <a:pt x="136" y="72"/>
                      <a:pt x="118" y="62"/>
                      <a:pt x="97" y="60"/>
                    </a:cubicBezTo>
                    <a:cubicBezTo>
                      <a:pt x="82" y="59"/>
                      <a:pt x="70" y="58"/>
                      <a:pt x="56" y="53"/>
                    </a:cubicBezTo>
                    <a:cubicBezTo>
                      <a:pt x="51" y="51"/>
                      <a:pt x="46" y="49"/>
                      <a:pt x="41" y="48"/>
                    </a:cubicBezTo>
                    <a:cubicBezTo>
                      <a:pt x="37" y="48"/>
                      <a:pt x="33" y="48"/>
                      <a:pt x="29" y="47"/>
                    </a:cubicBezTo>
                    <a:cubicBezTo>
                      <a:pt x="22" y="45"/>
                      <a:pt x="18" y="39"/>
                      <a:pt x="12" y="35"/>
                    </a:cubicBezTo>
                    <a:cubicBezTo>
                      <a:pt x="8" y="31"/>
                      <a:pt x="2" y="28"/>
                      <a:pt x="0" y="23"/>
                    </a:cubicBezTo>
                  </a:path>
                </a:pathLst>
              </a:custGeom>
              <a:solidFill>
                <a:srgbClr val="305A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90" name="Freeform 208">
                <a:extLst>
                  <a:ext uri="{FF2B5EF4-FFF2-40B4-BE49-F238E27FC236}">
                    <a16:creationId xmlns:a16="http://schemas.microsoft.com/office/drawing/2014/main" id="{92124386-2E2B-438B-AEE3-B932485D2B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77" y="1825"/>
                <a:ext cx="113" cy="47"/>
              </a:xfrm>
              <a:custGeom>
                <a:avLst/>
                <a:gdLst>
                  <a:gd name="T0" fmla="*/ 70 w 183"/>
                  <a:gd name="T1" fmla="*/ 6 h 75"/>
                  <a:gd name="T2" fmla="*/ 65 w 183"/>
                  <a:gd name="T3" fmla="*/ 4 h 75"/>
                  <a:gd name="T4" fmla="*/ 58 w 183"/>
                  <a:gd name="T5" fmla="*/ 4 h 75"/>
                  <a:gd name="T6" fmla="*/ 46 w 183"/>
                  <a:gd name="T7" fmla="*/ 1 h 75"/>
                  <a:gd name="T8" fmla="*/ 38 w 183"/>
                  <a:gd name="T9" fmla="*/ 3 h 75"/>
                  <a:gd name="T10" fmla="*/ 30 w 183"/>
                  <a:gd name="T11" fmla="*/ 4 h 75"/>
                  <a:gd name="T12" fmla="*/ 22 w 183"/>
                  <a:gd name="T13" fmla="*/ 4 h 75"/>
                  <a:gd name="T14" fmla="*/ 15 w 183"/>
                  <a:gd name="T15" fmla="*/ 2 h 75"/>
                  <a:gd name="T16" fmla="*/ 10 w 183"/>
                  <a:gd name="T17" fmla="*/ 6 h 75"/>
                  <a:gd name="T18" fmla="*/ 6 w 183"/>
                  <a:gd name="T19" fmla="*/ 9 h 75"/>
                  <a:gd name="T20" fmla="*/ 1 w 183"/>
                  <a:gd name="T21" fmla="*/ 13 h 75"/>
                  <a:gd name="T22" fmla="*/ 2 w 183"/>
                  <a:gd name="T23" fmla="*/ 18 h 75"/>
                  <a:gd name="T24" fmla="*/ 6 w 183"/>
                  <a:gd name="T25" fmla="*/ 21 h 75"/>
                  <a:gd name="T26" fmla="*/ 14 w 183"/>
                  <a:gd name="T27" fmla="*/ 24 h 75"/>
                  <a:gd name="T28" fmla="*/ 25 w 183"/>
                  <a:gd name="T29" fmla="*/ 24 h 75"/>
                  <a:gd name="T30" fmla="*/ 38 w 183"/>
                  <a:gd name="T31" fmla="*/ 28 h 75"/>
                  <a:gd name="T32" fmla="*/ 51 w 183"/>
                  <a:gd name="T33" fmla="*/ 21 h 75"/>
                  <a:gd name="T34" fmla="*/ 57 w 183"/>
                  <a:gd name="T35" fmla="*/ 18 h 75"/>
                  <a:gd name="T36" fmla="*/ 62 w 183"/>
                  <a:gd name="T37" fmla="*/ 16 h 75"/>
                  <a:gd name="T38" fmla="*/ 65 w 183"/>
                  <a:gd name="T39" fmla="*/ 11 h 75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83" h="75">
                    <a:moveTo>
                      <a:pt x="183" y="16"/>
                    </a:moveTo>
                    <a:cubicBezTo>
                      <a:pt x="180" y="13"/>
                      <a:pt x="175" y="10"/>
                      <a:pt x="170" y="9"/>
                    </a:cubicBezTo>
                    <a:cubicBezTo>
                      <a:pt x="164" y="9"/>
                      <a:pt x="158" y="11"/>
                      <a:pt x="152" y="10"/>
                    </a:cubicBezTo>
                    <a:cubicBezTo>
                      <a:pt x="141" y="8"/>
                      <a:pt x="130" y="4"/>
                      <a:pt x="120" y="2"/>
                    </a:cubicBezTo>
                    <a:cubicBezTo>
                      <a:pt x="112" y="0"/>
                      <a:pt x="106" y="2"/>
                      <a:pt x="100" y="6"/>
                    </a:cubicBezTo>
                    <a:cubicBezTo>
                      <a:pt x="93" y="10"/>
                      <a:pt x="87" y="11"/>
                      <a:pt x="80" y="11"/>
                    </a:cubicBezTo>
                    <a:cubicBezTo>
                      <a:pt x="73" y="12"/>
                      <a:pt x="64" y="13"/>
                      <a:pt x="58" y="11"/>
                    </a:cubicBezTo>
                    <a:cubicBezTo>
                      <a:pt x="51" y="9"/>
                      <a:pt x="47" y="3"/>
                      <a:pt x="39" y="5"/>
                    </a:cubicBezTo>
                    <a:cubicBezTo>
                      <a:pt x="33" y="7"/>
                      <a:pt x="31" y="12"/>
                      <a:pt x="28" y="16"/>
                    </a:cubicBezTo>
                    <a:cubicBezTo>
                      <a:pt x="24" y="19"/>
                      <a:pt x="19" y="22"/>
                      <a:pt x="14" y="24"/>
                    </a:cubicBezTo>
                    <a:cubicBezTo>
                      <a:pt x="9" y="26"/>
                      <a:pt x="5" y="27"/>
                      <a:pt x="3" y="32"/>
                    </a:cubicBezTo>
                    <a:cubicBezTo>
                      <a:pt x="0" y="38"/>
                      <a:pt x="2" y="41"/>
                      <a:pt x="6" y="46"/>
                    </a:cubicBezTo>
                    <a:cubicBezTo>
                      <a:pt x="9" y="49"/>
                      <a:pt x="12" y="51"/>
                      <a:pt x="14" y="55"/>
                    </a:cubicBezTo>
                    <a:cubicBezTo>
                      <a:pt x="19" y="62"/>
                      <a:pt x="26" y="62"/>
                      <a:pt x="35" y="61"/>
                    </a:cubicBezTo>
                    <a:cubicBezTo>
                      <a:pt x="45" y="60"/>
                      <a:pt x="54" y="59"/>
                      <a:pt x="64" y="63"/>
                    </a:cubicBezTo>
                    <a:cubicBezTo>
                      <a:pt x="77" y="67"/>
                      <a:pt x="86" y="75"/>
                      <a:pt x="99" y="71"/>
                    </a:cubicBezTo>
                    <a:cubicBezTo>
                      <a:pt x="112" y="68"/>
                      <a:pt x="122" y="61"/>
                      <a:pt x="132" y="53"/>
                    </a:cubicBezTo>
                    <a:cubicBezTo>
                      <a:pt x="138" y="48"/>
                      <a:pt x="142" y="44"/>
                      <a:pt x="149" y="47"/>
                    </a:cubicBezTo>
                    <a:cubicBezTo>
                      <a:pt x="156" y="51"/>
                      <a:pt x="160" y="48"/>
                      <a:pt x="164" y="41"/>
                    </a:cubicBezTo>
                    <a:cubicBezTo>
                      <a:pt x="167" y="37"/>
                      <a:pt x="169" y="33"/>
                      <a:pt x="172" y="29"/>
                    </a:cubicBezTo>
                  </a:path>
                </a:pathLst>
              </a:custGeom>
              <a:solidFill>
                <a:srgbClr val="305A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91" name="Oval 209">
                <a:extLst>
                  <a:ext uri="{FF2B5EF4-FFF2-40B4-BE49-F238E27FC236}">
                    <a16:creationId xmlns:a16="http://schemas.microsoft.com/office/drawing/2014/main" id="{33F190A3-1EE2-436E-952C-9906016FD3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7" y="933"/>
                <a:ext cx="15" cy="1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92" name="Oval 210">
                <a:extLst>
                  <a:ext uri="{FF2B5EF4-FFF2-40B4-BE49-F238E27FC236}">
                    <a16:creationId xmlns:a16="http://schemas.microsoft.com/office/drawing/2014/main" id="{72F59FEC-3965-417A-BC74-04E0933053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43" y="928"/>
                <a:ext cx="8" cy="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93" name="Oval 211">
                <a:extLst>
                  <a:ext uri="{FF2B5EF4-FFF2-40B4-BE49-F238E27FC236}">
                    <a16:creationId xmlns:a16="http://schemas.microsoft.com/office/drawing/2014/main" id="{E9649F9B-506D-4958-98EA-6289CF256D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" y="1400"/>
                <a:ext cx="17" cy="16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94" name="Oval 212">
                <a:extLst>
                  <a:ext uri="{FF2B5EF4-FFF2-40B4-BE49-F238E27FC236}">
                    <a16:creationId xmlns:a16="http://schemas.microsoft.com/office/drawing/2014/main" id="{2A462CFE-010A-4D81-8B32-772680D4C2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7" y="1414"/>
                <a:ext cx="10" cy="1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95" name="Oval 213">
                <a:extLst>
                  <a:ext uri="{FF2B5EF4-FFF2-40B4-BE49-F238E27FC236}">
                    <a16:creationId xmlns:a16="http://schemas.microsoft.com/office/drawing/2014/main" id="{BE2AEFF7-002D-465E-8E30-3EF1057028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1418"/>
                <a:ext cx="3" cy="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96" name="Oval 214">
                <a:extLst>
                  <a:ext uri="{FF2B5EF4-FFF2-40B4-BE49-F238E27FC236}">
                    <a16:creationId xmlns:a16="http://schemas.microsoft.com/office/drawing/2014/main" id="{061851AD-512F-4BB1-93CF-8FE3E9BE7E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2" y="1862"/>
                <a:ext cx="13" cy="14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97" name="Oval 215">
                <a:extLst>
                  <a:ext uri="{FF2B5EF4-FFF2-40B4-BE49-F238E27FC236}">
                    <a16:creationId xmlns:a16="http://schemas.microsoft.com/office/drawing/2014/main" id="{21A920AC-CDD4-40F4-829B-0CDFDCFDD6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4" y="1854"/>
                <a:ext cx="6" cy="7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498" name="Freeform 216">
                <a:extLst>
                  <a:ext uri="{FF2B5EF4-FFF2-40B4-BE49-F238E27FC236}">
                    <a16:creationId xmlns:a16="http://schemas.microsoft.com/office/drawing/2014/main" id="{3379C80F-678D-45CE-816C-24895B6B7E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6" y="1753"/>
                <a:ext cx="220" cy="134"/>
              </a:xfrm>
              <a:custGeom>
                <a:avLst/>
                <a:gdLst>
                  <a:gd name="T0" fmla="*/ 0 w 358"/>
                  <a:gd name="T1" fmla="*/ 74 h 218"/>
                  <a:gd name="T2" fmla="*/ 134 w 358"/>
                  <a:gd name="T3" fmla="*/ 0 h 218"/>
                  <a:gd name="T4" fmla="*/ 0 w 358"/>
                  <a:gd name="T5" fmla="*/ 74 h 21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58" h="218">
                    <a:moveTo>
                      <a:pt x="0" y="196"/>
                    </a:moveTo>
                    <a:cubicBezTo>
                      <a:pt x="0" y="196"/>
                      <a:pt x="350" y="218"/>
                      <a:pt x="354" y="0"/>
                    </a:cubicBezTo>
                    <a:cubicBezTo>
                      <a:pt x="354" y="0"/>
                      <a:pt x="358" y="192"/>
                      <a:pt x="0" y="19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99" name="Freeform 217">
                <a:extLst>
                  <a:ext uri="{FF2B5EF4-FFF2-40B4-BE49-F238E27FC236}">
                    <a16:creationId xmlns:a16="http://schemas.microsoft.com/office/drawing/2014/main" id="{D2E0DEBA-67AD-4707-8ADB-D54FEE098E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8" y="939"/>
                <a:ext cx="176" cy="177"/>
              </a:xfrm>
              <a:custGeom>
                <a:avLst/>
                <a:gdLst>
                  <a:gd name="T0" fmla="*/ 0 w 286"/>
                  <a:gd name="T1" fmla="*/ 0 h 288"/>
                  <a:gd name="T2" fmla="*/ 92 w 286"/>
                  <a:gd name="T3" fmla="*/ 109 h 288"/>
                  <a:gd name="T4" fmla="*/ 0 w 286"/>
                  <a:gd name="T5" fmla="*/ 0 h 28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6" h="288">
                    <a:moveTo>
                      <a:pt x="0" y="0"/>
                    </a:moveTo>
                    <a:cubicBezTo>
                      <a:pt x="0" y="0"/>
                      <a:pt x="286" y="24"/>
                      <a:pt x="244" y="288"/>
                    </a:cubicBezTo>
                    <a:cubicBezTo>
                      <a:pt x="244" y="288"/>
                      <a:pt x="282" y="49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0" name="Freeform 218">
                <a:extLst>
                  <a:ext uri="{FF2B5EF4-FFF2-40B4-BE49-F238E27FC236}">
                    <a16:creationId xmlns:a16="http://schemas.microsoft.com/office/drawing/2014/main" id="{6742F967-2386-4455-BB00-8306F0E239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7" y="933"/>
                <a:ext cx="40" cy="969"/>
              </a:xfrm>
              <a:custGeom>
                <a:avLst/>
                <a:gdLst>
                  <a:gd name="T0" fmla="*/ 24 w 66"/>
                  <a:gd name="T1" fmla="*/ 0 h 1573"/>
                  <a:gd name="T2" fmla="*/ 0 w 66"/>
                  <a:gd name="T3" fmla="*/ 10 h 1573"/>
                  <a:gd name="T4" fmla="*/ 0 w 66"/>
                  <a:gd name="T5" fmla="*/ 587 h 1573"/>
                  <a:gd name="T6" fmla="*/ 24 w 66"/>
                  <a:gd name="T7" fmla="*/ 597 h 1573"/>
                  <a:gd name="T8" fmla="*/ 24 w 66"/>
                  <a:gd name="T9" fmla="*/ 0 h 157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6" h="1573">
                    <a:moveTo>
                      <a:pt x="66" y="0"/>
                    </a:moveTo>
                    <a:cubicBezTo>
                      <a:pt x="45" y="4"/>
                      <a:pt x="22" y="11"/>
                      <a:pt x="0" y="26"/>
                    </a:cubicBezTo>
                    <a:cubicBezTo>
                      <a:pt x="0" y="1547"/>
                      <a:pt x="0" y="1547"/>
                      <a:pt x="0" y="1547"/>
                    </a:cubicBezTo>
                    <a:cubicBezTo>
                      <a:pt x="0" y="1547"/>
                      <a:pt x="29" y="1564"/>
                      <a:pt x="66" y="1573"/>
                    </a:cubicBezTo>
                    <a:lnTo>
                      <a:pt x="66" y="0"/>
                    </a:lnTo>
                    <a:close/>
                  </a:path>
                </a:pathLst>
              </a:custGeom>
              <a:solidFill>
                <a:srgbClr val="E5B0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1" name="Freeform 219">
                <a:extLst>
                  <a:ext uri="{FF2B5EF4-FFF2-40B4-BE49-F238E27FC236}">
                    <a16:creationId xmlns:a16="http://schemas.microsoft.com/office/drawing/2014/main" id="{7E0E672C-E20D-460D-BE89-AD92343247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5" y="933"/>
                <a:ext cx="43" cy="970"/>
              </a:xfrm>
              <a:custGeom>
                <a:avLst/>
                <a:gdLst>
                  <a:gd name="T0" fmla="*/ 26 w 70"/>
                  <a:gd name="T1" fmla="*/ 0 h 1574"/>
                  <a:gd name="T2" fmla="*/ 0 w 70"/>
                  <a:gd name="T3" fmla="*/ 10 h 1574"/>
                  <a:gd name="T4" fmla="*/ 0 w 70"/>
                  <a:gd name="T5" fmla="*/ 587 h 1574"/>
                  <a:gd name="T6" fmla="*/ 26 w 70"/>
                  <a:gd name="T7" fmla="*/ 598 h 1574"/>
                  <a:gd name="T8" fmla="*/ 26 w 70"/>
                  <a:gd name="T9" fmla="*/ 0 h 157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0" h="1574">
                    <a:moveTo>
                      <a:pt x="70" y="0"/>
                    </a:moveTo>
                    <a:cubicBezTo>
                      <a:pt x="47" y="3"/>
                      <a:pt x="23" y="10"/>
                      <a:pt x="0" y="26"/>
                    </a:cubicBezTo>
                    <a:cubicBezTo>
                      <a:pt x="0" y="1547"/>
                      <a:pt x="0" y="1547"/>
                      <a:pt x="0" y="1547"/>
                    </a:cubicBezTo>
                    <a:cubicBezTo>
                      <a:pt x="0" y="1547"/>
                      <a:pt x="31" y="1565"/>
                      <a:pt x="70" y="1574"/>
                    </a:cubicBez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E5B0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2" name="Freeform 220">
                <a:extLst>
                  <a:ext uri="{FF2B5EF4-FFF2-40B4-BE49-F238E27FC236}">
                    <a16:creationId xmlns:a16="http://schemas.microsoft.com/office/drawing/2014/main" id="{8EB145ED-8D68-4F6B-A6E8-9F07538054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6" y="958"/>
                <a:ext cx="10" cy="912"/>
              </a:xfrm>
              <a:custGeom>
                <a:avLst/>
                <a:gdLst>
                  <a:gd name="T0" fmla="*/ 0 w 17"/>
                  <a:gd name="T1" fmla="*/ 0 h 1481"/>
                  <a:gd name="T2" fmla="*/ 0 w 17"/>
                  <a:gd name="T3" fmla="*/ 562 h 1481"/>
                  <a:gd name="T4" fmla="*/ 0 w 17"/>
                  <a:gd name="T5" fmla="*/ 0 h 148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7" h="1481">
                    <a:moveTo>
                      <a:pt x="0" y="0"/>
                    </a:moveTo>
                    <a:cubicBezTo>
                      <a:pt x="0" y="1481"/>
                      <a:pt x="0" y="1481"/>
                      <a:pt x="0" y="1481"/>
                    </a:cubicBezTo>
                    <a:cubicBezTo>
                      <a:pt x="0" y="1481"/>
                      <a:pt x="17" y="72"/>
                      <a:pt x="0" y="0"/>
                    </a:cubicBezTo>
                    <a:close/>
                  </a:path>
                </a:pathLst>
              </a:custGeom>
              <a:solidFill>
                <a:srgbClr val="F2C2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3" name="Freeform 221">
                <a:extLst>
                  <a:ext uri="{FF2B5EF4-FFF2-40B4-BE49-F238E27FC236}">
                    <a16:creationId xmlns:a16="http://schemas.microsoft.com/office/drawing/2014/main" id="{0EA3E7E1-CB7B-46FB-9708-1967BC51DE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2" y="956"/>
                <a:ext cx="15" cy="913"/>
              </a:xfrm>
              <a:custGeom>
                <a:avLst/>
                <a:gdLst>
                  <a:gd name="T0" fmla="*/ 0 w 24"/>
                  <a:gd name="T1" fmla="*/ 0 h 1481"/>
                  <a:gd name="T2" fmla="*/ 0 w 24"/>
                  <a:gd name="T3" fmla="*/ 563 h 1481"/>
                  <a:gd name="T4" fmla="*/ 0 w 24"/>
                  <a:gd name="T5" fmla="*/ 0 h 1481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4" h="1481">
                    <a:moveTo>
                      <a:pt x="0" y="0"/>
                    </a:moveTo>
                    <a:cubicBezTo>
                      <a:pt x="0" y="1481"/>
                      <a:pt x="0" y="1481"/>
                      <a:pt x="0" y="1481"/>
                    </a:cubicBezTo>
                    <a:cubicBezTo>
                      <a:pt x="0" y="1481"/>
                      <a:pt x="24" y="44"/>
                      <a:pt x="0" y="0"/>
                    </a:cubicBezTo>
                    <a:close/>
                  </a:path>
                </a:pathLst>
              </a:custGeom>
              <a:solidFill>
                <a:srgbClr val="F2C2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4" name="Freeform 222">
                <a:extLst>
                  <a:ext uri="{FF2B5EF4-FFF2-40B4-BE49-F238E27FC236}">
                    <a16:creationId xmlns:a16="http://schemas.microsoft.com/office/drawing/2014/main" id="{0A93F7F3-ACB4-4167-9ABD-8DDCA72679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2" y="1883"/>
                <a:ext cx="92" cy="30"/>
              </a:xfrm>
              <a:custGeom>
                <a:avLst/>
                <a:gdLst>
                  <a:gd name="T0" fmla="*/ 0 w 150"/>
                  <a:gd name="T1" fmla="*/ 0 h 48"/>
                  <a:gd name="T2" fmla="*/ 56 w 150"/>
                  <a:gd name="T3" fmla="*/ 6 h 48"/>
                  <a:gd name="T4" fmla="*/ 0 w 150"/>
                  <a:gd name="T5" fmla="*/ 0 h 4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0" h="48">
                    <a:moveTo>
                      <a:pt x="0" y="0"/>
                    </a:moveTo>
                    <a:cubicBezTo>
                      <a:pt x="0" y="0"/>
                      <a:pt x="87" y="48"/>
                      <a:pt x="150" y="14"/>
                    </a:cubicBezTo>
                    <a:cubicBezTo>
                      <a:pt x="150" y="14"/>
                      <a:pt x="86" y="40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5" name="Freeform 223">
                <a:extLst>
                  <a:ext uri="{FF2B5EF4-FFF2-40B4-BE49-F238E27FC236}">
                    <a16:creationId xmlns:a16="http://schemas.microsoft.com/office/drawing/2014/main" id="{5B52AE8C-53E1-4117-90CF-C1E84B7335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9" y="1883"/>
                <a:ext cx="96" cy="36"/>
              </a:xfrm>
              <a:custGeom>
                <a:avLst/>
                <a:gdLst>
                  <a:gd name="T0" fmla="*/ 0 w 156"/>
                  <a:gd name="T1" fmla="*/ 0 h 58"/>
                  <a:gd name="T2" fmla="*/ 59 w 156"/>
                  <a:gd name="T3" fmla="*/ 6 h 58"/>
                  <a:gd name="T4" fmla="*/ 0 w 156"/>
                  <a:gd name="T5" fmla="*/ 0 h 5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56" h="58">
                    <a:moveTo>
                      <a:pt x="0" y="0"/>
                    </a:moveTo>
                    <a:cubicBezTo>
                      <a:pt x="0" y="0"/>
                      <a:pt x="80" y="58"/>
                      <a:pt x="156" y="15"/>
                    </a:cubicBezTo>
                    <a:cubicBezTo>
                      <a:pt x="156" y="15"/>
                      <a:pt x="84" y="45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6" name="Freeform 224">
                <a:extLst>
                  <a:ext uri="{FF2B5EF4-FFF2-40B4-BE49-F238E27FC236}">
                    <a16:creationId xmlns:a16="http://schemas.microsoft.com/office/drawing/2014/main" id="{3A2349F1-3C81-4AB1-A67B-C600D03A7C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5" y="912"/>
                <a:ext cx="116" cy="1017"/>
              </a:xfrm>
              <a:custGeom>
                <a:avLst/>
                <a:gdLst>
                  <a:gd name="T0" fmla="*/ 0 w 188"/>
                  <a:gd name="T1" fmla="*/ 23 h 1651"/>
                  <a:gd name="T2" fmla="*/ 0 w 188"/>
                  <a:gd name="T3" fmla="*/ 600 h 1651"/>
                  <a:gd name="T4" fmla="*/ 72 w 188"/>
                  <a:gd name="T5" fmla="*/ 600 h 1651"/>
                  <a:gd name="T6" fmla="*/ 72 w 188"/>
                  <a:gd name="T7" fmla="*/ 21 h 1651"/>
                  <a:gd name="T8" fmla="*/ 0 w 188"/>
                  <a:gd name="T9" fmla="*/ 23 h 16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8" h="1651">
                    <a:moveTo>
                      <a:pt x="0" y="60"/>
                    </a:moveTo>
                    <a:cubicBezTo>
                      <a:pt x="0" y="1581"/>
                      <a:pt x="0" y="1581"/>
                      <a:pt x="0" y="1581"/>
                    </a:cubicBezTo>
                    <a:cubicBezTo>
                      <a:pt x="0" y="1581"/>
                      <a:pt x="118" y="1651"/>
                      <a:pt x="188" y="1581"/>
                    </a:cubicBezTo>
                    <a:cubicBezTo>
                      <a:pt x="188" y="55"/>
                      <a:pt x="188" y="55"/>
                      <a:pt x="188" y="55"/>
                    </a:cubicBezTo>
                    <a:cubicBezTo>
                      <a:pt x="188" y="55"/>
                      <a:pt x="92" y="0"/>
                      <a:pt x="0" y="60"/>
                    </a:cubicBezTo>
                    <a:close/>
                  </a:path>
                </a:pathLst>
              </a:custGeom>
              <a:noFill/>
              <a:ln w="4763" cap="flat">
                <a:solidFill>
                  <a:srgbClr val="3434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7" name="Freeform 225">
                <a:extLst>
                  <a:ext uri="{FF2B5EF4-FFF2-40B4-BE49-F238E27FC236}">
                    <a16:creationId xmlns:a16="http://schemas.microsoft.com/office/drawing/2014/main" id="{EE0B2B2A-8750-4CF4-99AC-535C723F96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7" y="912"/>
                <a:ext cx="115" cy="1017"/>
              </a:xfrm>
              <a:custGeom>
                <a:avLst/>
                <a:gdLst>
                  <a:gd name="T0" fmla="*/ 0 w 188"/>
                  <a:gd name="T1" fmla="*/ 23 h 1651"/>
                  <a:gd name="T2" fmla="*/ 0 w 188"/>
                  <a:gd name="T3" fmla="*/ 600 h 1651"/>
                  <a:gd name="T4" fmla="*/ 70 w 188"/>
                  <a:gd name="T5" fmla="*/ 600 h 1651"/>
                  <a:gd name="T6" fmla="*/ 70 w 188"/>
                  <a:gd name="T7" fmla="*/ 21 h 1651"/>
                  <a:gd name="T8" fmla="*/ 0 w 188"/>
                  <a:gd name="T9" fmla="*/ 23 h 16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88" h="1651">
                    <a:moveTo>
                      <a:pt x="0" y="60"/>
                    </a:moveTo>
                    <a:cubicBezTo>
                      <a:pt x="0" y="1581"/>
                      <a:pt x="0" y="1581"/>
                      <a:pt x="0" y="1581"/>
                    </a:cubicBezTo>
                    <a:cubicBezTo>
                      <a:pt x="0" y="1581"/>
                      <a:pt x="118" y="1651"/>
                      <a:pt x="188" y="1581"/>
                    </a:cubicBezTo>
                    <a:cubicBezTo>
                      <a:pt x="188" y="55"/>
                      <a:pt x="188" y="55"/>
                      <a:pt x="188" y="55"/>
                    </a:cubicBezTo>
                    <a:cubicBezTo>
                      <a:pt x="188" y="55"/>
                      <a:pt x="92" y="0"/>
                      <a:pt x="0" y="60"/>
                    </a:cubicBezTo>
                    <a:close/>
                  </a:path>
                </a:pathLst>
              </a:custGeom>
              <a:noFill/>
              <a:ln w="4763" cap="flat">
                <a:solidFill>
                  <a:srgbClr val="343434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8" name="Freeform 226">
                <a:extLst>
                  <a:ext uri="{FF2B5EF4-FFF2-40B4-BE49-F238E27FC236}">
                    <a16:creationId xmlns:a16="http://schemas.microsoft.com/office/drawing/2014/main" id="{B76BE636-B571-4AA5-9B62-5753E37DD8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7" y="765"/>
                <a:ext cx="423" cy="67"/>
              </a:xfrm>
              <a:custGeom>
                <a:avLst/>
                <a:gdLst>
                  <a:gd name="T0" fmla="*/ 0 w 686"/>
                  <a:gd name="T1" fmla="*/ 42 h 108"/>
                  <a:gd name="T2" fmla="*/ 261 w 686"/>
                  <a:gd name="T3" fmla="*/ 0 h 108"/>
                  <a:gd name="T4" fmla="*/ 0 w 686"/>
                  <a:gd name="T5" fmla="*/ 42 h 10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86" h="108">
                    <a:moveTo>
                      <a:pt x="0" y="108"/>
                    </a:moveTo>
                    <a:cubicBezTo>
                      <a:pt x="0" y="108"/>
                      <a:pt x="90" y="6"/>
                      <a:pt x="686" y="0"/>
                    </a:cubicBezTo>
                    <a:cubicBezTo>
                      <a:pt x="686" y="0"/>
                      <a:pt x="171" y="9"/>
                      <a:pt x="0" y="10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09" name="Freeform 227">
                <a:extLst>
                  <a:ext uri="{FF2B5EF4-FFF2-40B4-BE49-F238E27FC236}">
                    <a16:creationId xmlns:a16="http://schemas.microsoft.com/office/drawing/2014/main" id="{4F08FB31-BE8E-403D-B889-0D74FBC0EC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6" y="1907"/>
                <a:ext cx="473" cy="76"/>
              </a:xfrm>
              <a:custGeom>
                <a:avLst/>
                <a:gdLst>
                  <a:gd name="T0" fmla="*/ 0 w 768"/>
                  <a:gd name="T1" fmla="*/ 0 h 124"/>
                  <a:gd name="T2" fmla="*/ 291 w 768"/>
                  <a:gd name="T3" fmla="*/ 38 h 124"/>
                  <a:gd name="T4" fmla="*/ 0 w 768"/>
                  <a:gd name="T5" fmla="*/ 0 h 124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768" h="124">
                    <a:moveTo>
                      <a:pt x="0" y="0"/>
                    </a:moveTo>
                    <a:cubicBezTo>
                      <a:pt x="0" y="0"/>
                      <a:pt x="46" y="94"/>
                      <a:pt x="768" y="101"/>
                    </a:cubicBezTo>
                    <a:cubicBezTo>
                      <a:pt x="768" y="101"/>
                      <a:pt x="105" y="124"/>
                      <a:pt x="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10" name="Oval 228">
                <a:extLst>
                  <a:ext uri="{FF2B5EF4-FFF2-40B4-BE49-F238E27FC236}">
                    <a16:creationId xmlns:a16="http://schemas.microsoft.com/office/drawing/2014/main" id="{ED9CDD63-E366-42B6-8262-22C160BBEC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64" y="1210"/>
                <a:ext cx="5" cy="5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11" name="Oval 229">
                <a:extLst>
                  <a:ext uri="{FF2B5EF4-FFF2-40B4-BE49-F238E27FC236}">
                    <a16:creationId xmlns:a16="http://schemas.microsoft.com/office/drawing/2014/main" id="{F6FFE898-7CAF-4FCF-B483-2BBEFF471B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5" y="1212"/>
                <a:ext cx="4" cy="3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12" name="Oval 230">
                <a:extLst>
                  <a:ext uri="{FF2B5EF4-FFF2-40B4-BE49-F238E27FC236}">
                    <a16:creationId xmlns:a16="http://schemas.microsoft.com/office/drawing/2014/main" id="{DF98DB87-5EB5-464B-9503-FEE9CD9C69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0" y="1227"/>
                <a:ext cx="7" cy="8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13" name="Oval 231">
                <a:extLst>
                  <a:ext uri="{FF2B5EF4-FFF2-40B4-BE49-F238E27FC236}">
                    <a16:creationId xmlns:a16="http://schemas.microsoft.com/office/drawing/2014/main" id="{C88F2204-63AF-45B2-B613-5AC9B95EB2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6" y="1238"/>
                <a:ext cx="9" cy="9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14" name="Oval 232">
                <a:extLst>
                  <a:ext uri="{FF2B5EF4-FFF2-40B4-BE49-F238E27FC236}">
                    <a16:creationId xmlns:a16="http://schemas.microsoft.com/office/drawing/2014/main" id="{A2282D17-F3AE-40B9-BE21-A4BD8D921F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2" y="1215"/>
                <a:ext cx="5" cy="6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15" name="Oval 233">
                <a:extLst>
                  <a:ext uri="{FF2B5EF4-FFF2-40B4-BE49-F238E27FC236}">
                    <a16:creationId xmlns:a16="http://schemas.microsoft.com/office/drawing/2014/main" id="{3EF7AFF8-B72D-4BA2-8D87-22BE5B4D50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7" y="1263"/>
                <a:ext cx="4" cy="4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16" name="Oval 234">
                <a:extLst>
                  <a:ext uri="{FF2B5EF4-FFF2-40B4-BE49-F238E27FC236}">
                    <a16:creationId xmlns:a16="http://schemas.microsoft.com/office/drawing/2014/main" id="{C12F497C-CD62-41C4-AE13-CA4E914A86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1" y="1268"/>
                <a:ext cx="8" cy="8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17" name="Oval 235">
                <a:extLst>
                  <a:ext uri="{FF2B5EF4-FFF2-40B4-BE49-F238E27FC236}">
                    <a16:creationId xmlns:a16="http://schemas.microsoft.com/office/drawing/2014/main" id="{22E9B2ED-AAA5-48BB-A539-B8FDEB9EA4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2" y="1259"/>
                <a:ext cx="4" cy="4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18" name="Oval 236">
                <a:extLst>
                  <a:ext uri="{FF2B5EF4-FFF2-40B4-BE49-F238E27FC236}">
                    <a16:creationId xmlns:a16="http://schemas.microsoft.com/office/drawing/2014/main" id="{A325D3C6-B975-4653-8621-777D09BBB5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0" y="1305"/>
                <a:ext cx="6" cy="7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19" name="Oval 237">
                <a:extLst>
                  <a:ext uri="{FF2B5EF4-FFF2-40B4-BE49-F238E27FC236}">
                    <a16:creationId xmlns:a16="http://schemas.microsoft.com/office/drawing/2014/main" id="{F83D9850-2119-4072-BF57-F79C59CAF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1202"/>
                <a:ext cx="5" cy="4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0" name="Oval 238">
                <a:extLst>
                  <a:ext uri="{FF2B5EF4-FFF2-40B4-BE49-F238E27FC236}">
                    <a16:creationId xmlns:a16="http://schemas.microsoft.com/office/drawing/2014/main" id="{ED06C52B-FBCE-4588-BC3D-FB08F597E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209"/>
                <a:ext cx="5" cy="6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1" name="Oval 239">
                <a:extLst>
                  <a:ext uri="{FF2B5EF4-FFF2-40B4-BE49-F238E27FC236}">
                    <a16:creationId xmlns:a16="http://schemas.microsoft.com/office/drawing/2014/main" id="{2F594F58-5CD4-4547-BDF7-90A7244FE9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3" y="1243"/>
                <a:ext cx="4" cy="4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2" name="Oval 240">
                <a:extLst>
                  <a:ext uri="{FF2B5EF4-FFF2-40B4-BE49-F238E27FC236}">
                    <a16:creationId xmlns:a16="http://schemas.microsoft.com/office/drawing/2014/main" id="{C9614F45-B0E7-4DE4-B72B-B49A521B87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8" y="1331"/>
                <a:ext cx="11" cy="11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3" name="Oval 241">
                <a:extLst>
                  <a:ext uri="{FF2B5EF4-FFF2-40B4-BE49-F238E27FC236}">
                    <a16:creationId xmlns:a16="http://schemas.microsoft.com/office/drawing/2014/main" id="{789650CE-DC13-47A3-9DFB-176916E0FA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2" y="1311"/>
                <a:ext cx="6" cy="6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4" name="Oval 242">
                <a:extLst>
                  <a:ext uri="{FF2B5EF4-FFF2-40B4-BE49-F238E27FC236}">
                    <a16:creationId xmlns:a16="http://schemas.microsoft.com/office/drawing/2014/main" id="{9C0EB5A8-88FF-4D24-81F8-8DE2C50F1E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2" y="1342"/>
                <a:ext cx="4" cy="5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5" name="Oval 243">
                <a:extLst>
                  <a:ext uri="{FF2B5EF4-FFF2-40B4-BE49-F238E27FC236}">
                    <a16:creationId xmlns:a16="http://schemas.microsoft.com/office/drawing/2014/main" id="{BDD6A691-1AA0-4DCB-8C03-9DED912294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01" y="1808"/>
                <a:ext cx="8" cy="7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6" name="Oval 244">
                <a:extLst>
                  <a:ext uri="{FF2B5EF4-FFF2-40B4-BE49-F238E27FC236}">
                    <a16:creationId xmlns:a16="http://schemas.microsoft.com/office/drawing/2014/main" id="{122635DE-F60B-4CF1-AE88-2CC912754B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19" y="1799"/>
                <a:ext cx="7" cy="7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7" name="Oval 245">
                <a:extLst>
                  <a:ext uri="{FF2B5EF4-FFF2-40B4-BE49-F238E27FC236}">
                    <a16:creationId xmlns:a16="http://schemas.microsoft.com/office/drawing/2014/main" id="{DA806E9E-7AAC-4118-BF22-E03F0CB039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3" y="1787"/>
                <a:ext cx="7" cy="6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8" name="Oval 246">
                <a:extLst>
                  <a:ext uri="{FF2B5EF4-FFF2-40B4-BE49-F238E27FC236}">
                    <a16:creationId xmlns:a16="http://schemas.microsoft.com/office/drawing/2014/main" id="{016FABA6-8A18-4B97-9C16-3E5631AC9F6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6" y="1808"/>
                <a:ext cx="8" cy="7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29" name="Oval 247">
                <a:extLst>
                  <a:ext uri="{FF2B5EF4-FFF2-40B4-BE49-F238E27FC236}">
                    <a16:creationId xmlns:a16="http://schemas.microsoft.com/office/drawing/2014/main" id="{0F4C02B1-7857-46CB-9EAF-BA7D0EACD0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2" y="1814"/>
                <a:ext cx="9" cy="9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30" name="Oval 248">
                <a:extLst>
                  <a:ext uri="{FF2B5EF4-FFF2-40B4-BE49-F238E27FC236}">
                    <a16:creationId xmlns:a16="http://schemas.microsoft.com/office/drawing/2014/main" id="{740A9F2F-92F5-456E-B3FA-7907E69425E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31" y="1788"/>
                <a:ext cx="3" cy="3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31" name="Oval 249">
                <a:extLst>
                  <a:ext uri="{FF2B5EF4-FFF2-40B4-BE49-F238E27FC236}">
                    <a16:creationId xmlns:a16="http://schemas.microsoft.com/office/drawing/2014/main" id="{E6055DCB-7E5B-4265-BC8F-9F16CB5B19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2" y="1790"/>
                <a:ext cx="4" cy="5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32" name="Oval 250">
                <a:extLst>
                  <a:ext uri="{FF2B5EF4-FFF2-40B4-BE49-F238E27FC236}">
                    <a16:creationId xmlns:a16="http://schemas.microsoft.com/office/drawing/2014/main" id="{E8CA7C21-3316-429B-95CA-23F4F3F6DC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58" y="1772"/>
                <a:ext cx="4" cy="4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33" name="Oval 251">
                <a:extLst>
                  <a:ext uri="{FF2B5EF4-FFF2-40B4-BE49-F238E27FC236}">
                    <a16:creationId xmlns:a16="http://schemas.microsoft.com/office/drawing/2014/main" id="{EFAB8253-BDE2-4696-9BF0-6499D2759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9" y="1761"/>
                <a:ext cx="3" cy="4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34" name="Oval 252">
                <a:extLst>
                  <a:ext uri="{FF2B5EF4-FFF2-40B4-BE49-F238E27FC236}">
                    <a16:creationId xmlns:a16="http://schemas.microsoft.com/office/drawing/2014/main" id="{F3989CC3-83FB-4A49-9ECB-7A2BC82449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9" y="1781"/>
                <a:ext cx="2" cy="2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35" name="Oval 253">
                <a:extLst>
                  <a:ext uri="{FF2B5EF4-FFF2-40B4-BE49-F238E27FC236}">
                    <a16:creationId xmlns:a16="http://schemas.microsoft.com/office/drawing/2014/main" id="{1D31AE9E-F234-4DD5-939E-17F6443D41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64" y="1822"/>
                <a:ext cx="2" cy="3"/>
              </a:xfrm>
              <a:prstGeom prst="ellipse">
                <a:avLst/>
              </a:prstGeom>
              <a:solidFill>
                <a:srgbClr val="4871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  <p:sp>
            <p:nvSpPr>
              <p:cNvPr id="13536" name="Oval 254">
                <a:extLst>
                  <a:ext uri="{FF2B5EF4-FFF2-40B4-BE49-F238E27FC236}">
                    <a16:creationId xmlns:a16="http://schemas.microsoft.com/office/drawing/2014/main" id="{6ED0F2B9-8F6A-48D1-A5CE-D75385F454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6" y="1842"/>
                <a:ext cx="7" cy="6"/>
              </a:xfrm>
              <a:prstGeom prst="ellipse">
                <a:avLst/>
              </a:prstGeom>
              <a:solidFill>
                <a:srgbClr val="3B5E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/>
                <a:endParaRPr lang="fr-FR" altLang="fr-FR"/>
              </a:p>
            </p:txBody>
          </p:sp>
        </p:grpSp>
        <p:sp>
          <p:nvSpPr>
            <p:cNvPr id="13320" name="Oval 255">
              <a:extLst>
                <a:ext uri="{FF2B5EF4-FFF2-40B4-BE49-F238E27FC236}">
                  <a16:creationId xmlns:a16="http://schemas.microsoft.com/office/drawing/2014/main" id="{8FEB0907-4A04-4052-A4C6-08EDE47128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4" y="1842"/>
              <a:ext cx="5" cy="4"/>
            </a:xfrm>
            <a:prstGeom prst="ellipse">
              <a:avLst/>
            </a:prstGeom>
            <a:solidFill>
              <a:srgbClr val="3B5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1" name="Oval 256">
              <a:extLst>
                <a:ext uri="{FF2B5EF4-FFF2-40B4-BE49-F238E27FC236}">
                  <a16:creationId xmlns:a16="http://schemas.microsoft.com/office/drawing/2014/main" id="{B8232646-A562-467C-ABEC-B15816D9B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3" y="1859"/>
              <a:ext cx="5" cy="5"/>
            </a:xfrm>
            <a:prstGeom prst="ellipse">
              <a:avLst/>
            </a:prstGeom>
            <a:solidFill>
              <a:srgbClr val="3B5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2" name="Oval 257">
              <a:extLst>
                <a:ext uri="{FF2B5EF4-FFF2-40B4-BE49-F238E27FC236}">
                  <a16:creationId xmlns:a16="http://schemas.microsoft.com/office/drawing/2014/main" id="{9CC980DE-174D-4BB4-B452-4EA3F49F9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7" y="1848"/>
              <a:ext cx="4" cy="5"/>
            </a:xfrm>
            <a:prstGeom prst="ellipse">
              <a:avLst/>
            </a:prstGeom>
            <a:solidFill>
              <a:srgbClr val="3B5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3" name="Oval 258">
              <a:extLst>
                <a:ext uri="{FF2B5EF4-FFF2-40B4-BE49-F238E27FC236}">
                  <a16:creationId xmlns:a16="http://schemas.microsoft.com/office/drawing/2014/main" id="{298E3DA5-8650-4BBF-B578-789E732D2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1" y="1866"/>
              <a:ext cx="6" cy="7"/>
            </a:xfrm>
            <a:prstGeom prst="ellipse">
              <a:avLst/>
            </a:prstGeom>
            <a:solidFill>
              <a:srgbClr val="3B5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4" name="Oval 259">
              <a:extLst>
                <a:ext uri="{FF2B5EF4-FFF2-40B4-BE49-F238E27FC236}">
                  <a16:creationId xmlns:a16="http://schemas.microsoft.com/office/drawing/2014/main" id="{260FA8A6-6A39-4D39-BD39-DC5B7BD34B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1840"/>
              <a:ext cx="6" cy="5"/>
            </a:xfrm>
            <a:prstGeom prst="ellipse">
              <a:avLst/>
            </a:prstGeom>
            <a:solidFill>
              <a:srgbClr val="3B5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5" name="Oval 260">
              <a:extLst>
                <a:ext uri="{FF2B5EF4-FFF2-40B4-BE49-F238E27FC236}">
                  <a16:creationId xmlns:a16="http://schemas.microsoft.com/office/drawing/2014/main" id="{D86BE74D-345E-4C84-A522-3B671DBA4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3" y="1832"/>
              <a:ext cx="6" cy="6"/>
            </a:xfrm>
            <a:prstGeom prst="ellipse">
              <a:avLst/>
            </a:prstGeom>
            <a:solidFill>
              <a:srgbClr val="3B5E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6" name="Oval 261">
              <a:extLst>
                <a:ext uri="{FF2B5EF4-FFF2-40B4-BE49-F238E27FC236}">
                  <a16:creationId xmlns:a16="http://schemas.microsoft.com/office/drawing/2014/main" id="{A9B62963-352D-4726-A4EC-82971845C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9" y="1170"/>
              <a:ext cx="6" cy="5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7" name="Oval 262">
              <a:extLst>
                <a:ext uri="{FF2B5EF4-FFF2-40B4-BE49-F238E27FC236}">
                  <a16:creationId xmlns:a16="http://schemas.microsoft.com/office/drawing/2014/main" id="{B10099FC-614A-48CE-973D-AF525179BC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1159"/>
              <a:ext cx="5" cy="5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8" name="Oval 263">
              <a:extLst>
                <a:ext uri="{FF2B5EF4-FFF2-40B4-BE49-F238E27FC236}">
                  <a16:creationId xmlns:a16="http://schemas.microsoft.com/office/drawing/2014/main" id="{2B72968F-C0F4-4F78-8ED2-0CC677A26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1177"/>
              <a:ext cx="6" cy="6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29" name="Oval 264">
              <a:extLst>
                <a:ext uri="{FF2B5EF4-FFF2-40B4-BE49-F238E27FC236}">
                  <a16:creationId xmlns:a16="http://schemas.microsoft.com/office/drawing/2014/main" id="{4A979B53-3D15-457C-A967-1ABCEA55A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0" y="1168"/>
              <a:ext cx="6" cy="5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30" name="Oval 265">
              <a:extLst>
                <a:ext uri="{FF2B5EF4-FFF2-40B4-BE49-F238E27FC236}">
                  <a16:creationId xmlns:a16="http://schemas.microsoft.com/office/drawing/2014/main" id="{99F03569-62E9-471A-9F99-7DF0CF84B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1153"/>
              <a:ext cx="2" cy="2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31" name="Oval 266">
              <a:extLst>
                <a:ext uri="{FF2B5EF4-FFF2-40B4-BE49-F238E27FC236}">
                  <a16:creationId xmlns:a16="http://schemas.microsoft.com/office/drawing/2014/main" id="{7C395838-BD90-46B7-8C57-D3EBC79DF6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153"/>
              <a:ext cx="4" cy="5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32" name="Oval 267">
              <a:extLst>
                <a:ext uri="{FF2B5EF4-FFF2-40B4-BE49-F238E27FC236}">
                  <a16:creationId xmlns:a16="http://schemas.microsoft.com/office/drawing/2014/main" id="{51F92879-0D56-4A5A-9A31-7D8F8348E4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4" y="1175"/>
              <a:ext cx="6" cy="7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33" name="Oval 268">
              <a:extLst>
                <a:ext uri="{FF2B5EF4-FFF2-40B4-BE49-F238E27FC236}">
                  <a16:creationId xmlns:a16="http://schemas.microsoft.com/office/drawing/2014/main" id="{2B5DADEA-A58D-4363-830C-C278DCD25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97" y="1166"/>
              <a:ext cx="6" cy="6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34" name="Oval 269">
              <a:extLst>
                <a:ext uri="{FF2B5EF4-FFF2-40B4-BE49-F238E27FC236}">
                  <a16:creationId xmlns:a16="http://schemas.microsoft.com/office/drawing/2014/main" id="{2F4B34E5-DCDE-411C-B207-03BE1196ED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5" y="1151"/>
              <a:ext cx="2" cy="2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35" name="Oval 270">
              <a:extLst>
                <a:ext uri="{FF2B5EF4-FFF2-40B4-BE49-F238E27FC236}">
                  <a16:creationId xmlns:a16="http://schemas.microsoft.com/office/drawing/2014/main" id="{E6CD1E2C-0AA9-48AB-AE95-981E1031A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1175"/>
              <a:ext cx="4" cy="3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3336" name="Oval 271">
              <a:extLst>
                <a:ext uri="{FF2B5EF4-FFF2-40B4-BE49-F238E27FC236}">
                  <a16:creationId xmlns:a16="http://schemas.microsoft.com/office/drawing/2014/main" id="{851BFEBD-8D19-4B18-A7A8-23AD2AF8B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4" y="1170"/>
              <a:ext cx="4" cy="4"/>
            </a:xfrm>
            <a:prstGeom prst="ellipse">
              <a:avLst/>
            </a:prstGeom>
            <a:solidFill>
              <a:srgbClr val="5A8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C165FF6-F6B9-4BE6-ABD1-795C7F54D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Time (2)</a:t>
            </a:r>
          </a:p>
        </p:txBody>
      </p:sp>
      <p:grpSp>
        <p:nvGrpSpPr>
          <p:cNvPr id="14339" name="Group 3">
            <a:extLst>
              <a:ext uri="{FF2B5EF4-FFF2-40B4-BE49-F238E27FC236}">
                <a16:creationId xmlns:a16="http://schemas.microsoft.com/office/drawing/2014/main" id="{6EBFA85A-0F5E-492A-AB89-97592BDF9C07}"/>
              </a:ext>
            </a:extLst>
          </p:cNvPr>
          <p:cNvGrpSpPr>
            <a:grpSpLocks/>
          </p:cNvGrpSpPr>
          <p:nvPr/>
        </p:nvGrpSpPr>
        <p:grpSpPr bwMode="auto">
          <a:xfrm>
            <a:off x="2895601" y="1676401"/>
            <a:ext cx="2111375" cy="2887663"/>
            <a:chOff x="864" y="912"/>
            <a:chExt cx="1330" cy="1819"/>
          </a:xfrm>
        </p:grpSpPr>
        <p:sp>
          <p:nvSpPr>
            <p:cNvPr id="14501" name="Freeform 4">
              <a:extLst>
                <a:ext uri="{FF2B5EF4-FFF2-40B4-BE49-F238E27FC236}">
                  <a16:creationId xmlns:a16="http://schemas.microsoft.com/office/drawing/2014/main" id="{8A472ACF-2C68-49B1-B318-2C49259504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1" y="937"/>
              <a:ext cx="293" cy="274"/>
            </a:xfrm>
            <a:custGeom>
              <a:avLst/>
              <a:gdLst>
                <a:gd name="T0" fmla="*/ 0 w 300"/>
                <a:gd name="T1" fmla="*/ 59 h 281"/>
                <a:gd name="T2" fmla="*/ 50 w 300"/>
                <a:gd name="T3" fmla="*/ 14 h 281"/>
                <a:gd name="T4" fmla="*/ 88 w 300"/>
                <a:gd name="T5" fmla="*/ 22 h 281"/>
                <a:gd name="T6" fmla="*/ 251 w 300"/>
                <a:gd name="T7" fmla="*/ 179 h 281"/>
                <a:gd name="T8" fmla="*/ 268 w 300"/>
                <a:gd name="T9" fmla="*/ 219 h 281"/>
                <a:gd name="T10" fmla="*/ 223 w 300"/>
                <a:gd name="T11" fmla="*/ 267 h 281"/>
                <a:gd name="T12" fmla="*/ 0 w 300"/>
                <a:gd name="T13" fmla="*/ 59 h 2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0" h="281">
                  <a:moveTo>
                    <a:pt x="0" y="62"/>
                  </a:moveTo>
                  <a:cubicBezTo>
                    <a:pt x="52" y="14"/>
                    <a:pt x="52" y="14"/>
                    <a:pt x="52" y="14"/>
                  </a:cubicBezTo>
                  <a:cubicBezTo>
                    <a:pt x="52" y="14"/>
                    <a:pt x="78" y="0"/>
                    <a:pt x="92" y="24"/>
                  </a:cubicBezTo>
                  <a:cubicBezTo>
                    <a:pt x="105" y="48"/>
                    <a:pt x="138" y="137"/>
                    <a:pt x="263" y="189"/>
                  </a:cubicBezTo>
                  <a:cubicBezTo>
                    <a:pt x="263" y="189"/>
                    <a:pt x="300" y="210"/>
                    <a:pt x="281" y="231"/>
                  </a:cubicBezTo>
                  <a:cubicBezTo>
                    <a:pt x="263" y="252"/>
                    <a:pt x="233" y="281"/>
                    <a:pt x="233" y="281"/>
                  </a:cubicBezTo>
                  <a:lnTo>
                    <a:pt x="0" y="62"/>
                  </a:lnTo>
                  <a:close/>
                </a:path>
              </a:pathLst>
            </a:custGeom>
            <a:solidFill>
              <a:srgbClr val="2E48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2" name="Freeform 5">
              <a:extLst>
                <a:ext uri="{FF2B5EF4-FFF2-40B4-BE49-F238E27FC236}">
                  <a16:creationId xmlns:a16="http://schemas.microsoft.com/office/drawing/2014/main" id="{838B76F6-48E2-4F5B-9D6F-CB265A302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2" y="936"/>
              <a:ext cx="290" cy="223"/>
            </a:xfrm>
            <a:custGeom>
              <a:avLst/>
              <a:gdLst>
                <a:gd name="T0" fmla="*/ 47 w 297"/>
                <a:gd name="T1" fmla="*/ 27 h 228"/>
                <a:gd name="T2" fmla="*/ 85 w 297"/>
                <a:gd name="T3" fmla="*/ 37 h 228"/>
                <a:gd name="T4" fmla="*/ 249 w 297"/>
                <a:gd name="T5" fmla="*/ 196 h 228"/>
                <a:gd name="T6" fmla="*/ 270 w 297"/>
                <a:gd name="T7" fmla="*/ 218 h 228"/>
                <a:gd name="T8" fmla="*/ 251 w 297"/>
                <a:gd name="T9" fmla="*/ 181 h 228"/>
                <a:gd name="T10" fmla="*/ 88 w 297"/>
                <a:gd name="T11" fmla="*/ 22 h 228"/>
                <a:gd name="T12" fmla="*/ 50 w 297"/>
                <a:gd name="T13" fmla="*/ 14 h 228"/>
                <a:gd name="T14" fmla="*/ 0 w 297"/>
                <a:gd name="T15" fmla="*/ 59 h 228"/>
                <a:gd name="T16" fmla="*/ 7 w 297"/>
                <a:gd name="T17" fmla="*/ 66 h 228"/>
                <a:gd name="T18" fmla="*/ 47 w 297"/>
                <a:gd name="T19" fmla="*/ 27 h 22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97" h="228">
                  <a:moveTo>
                    <a:pt x="49" y="29"/>
                  </a:moveTo>
                  <a:cubicBezTo>
                    <a:pt x="49" y="29"/>
                    <a:pt x="76" y="15"/>
                    <a:pt x="89" y="39"/>
                  </a:cubicBezTo>
                  <a:cubicBezTo>
                    <a:pt x="103" y="63"/>
                    <a:pt x="136" y="152"/>
                    <a:pt x="261" y="204"/>
                  </a:cubicBezTo>
                  <a:cubicBezTo>
                    <a:pt x="261" y="204"/>
                    <a:pt x="279" y="215"/>
                    <a:pt x="284" y="228"/>
                  </a:cubicBezTo>
                  <a:cubicBezTo>
                    <a:pt x="297" y="208"/>
                    <a:pt x="263" y="189"/>
                    <a:pt x="263" y="189"/>
                  </a:cubicBezTo>
                  <a:cubicBezTo>
                    <a:pt x="138" y="137"/>
                    <a:pt x="105" y="48"/>
                    <a:pt x="92" y="24"/>
                  </a:cubicBezTo>
                  <a:cubicBezTo>
                    <a:pt x="78" y="0"/>
                    <a:pt x="52" y="14"/>
                    <a:pt x="52" y="14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7" y="68"/>
                    <a:pt x="7" y="68"/>
                    <a:pt x="7" y="68"/>
                  </a:cubicBezTo>
                  <a:lnTo>
                    <a:pt x="49" y="29"/>
                  </a:lnTo>
                  <a:close/>
                </a:path>
              </a:pathLst>
            </a:custGeom>
            <a:solidFill>
              <a:srgbClr val="4363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3" name="Freeform 6">
              <a:extLst>
                <a:ext uri="{FF2B5EF4-FFF2-40B4-BE49-F238E27FC236}">
                  <a16:creationId xmlns:a16="http://schemas.microsoft.com/office/drawing/2014/main" id="{74077693-1AA3-450C-897B-D89C8744B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" y="1052"/>
              <a:ext cx="295" cy="291"/>
            </a:xfrm>
            <a:custGeom>
              <a:avLst/>
              <a:gdLst>
                <a:gd name="T0" fmla="*/ 288 w 302"/>
                <a:gd name="T1" fmla="*/ 51 h 298"/>
                <a:gd name="T2" fmla="*/ 252 w 302"/>
                <a:gd name="T3" fmla="*/ 18 h 298"/>
                <a:gd name="T4" fmla="*/ 207 w 302"/>
                <a:gd name="T5" fmla="*/ 27 h 298"/>
                <a:gd name="T6" fmla="*/ 22 w 302"/>
                <a:gd name="T7" fmla="*/ 208 h 298"/>
                <a:gd name="T8" fmla="*/ 20 w 302"/>
                <a:gd name="T9" fmla="*/ 251 h 298"/>
                <a:gd name="T10" fmla="*/ 53 w 302"/>
                <a:gd name="T11" fmla="*/ 284 h 298"/>
                <a:gd name="T12" fmla="*/ 288 w 302"/>
                <a:gd name="T13" fmla="*/ 51 h 2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2" h="298">
                  <a:moveTo>
                    <a:pt x="302" y="53"/>
                  </a:moveTo>
                  <a:cubicBezTo>
                    <a:pt x="264" y="18"/>
                    <a:pt x="264" y="18"/>
                    <a:pt x="264" y="18"/>
                  </a:cubicBezTo>
                  <a:cubicBezTo>
                    <a:pt x="264" y="18"/>
                    <a:pt x="233" y="0"/>
                    <a:pt x="217" y="29"/>
                  </a:cubicBezTo>
                  <a:cubicBezTo>
                    <a:pt x="200" y="57"/>
                    <a:pt x="96" y="185"/>
                    <a:pt x="24" y="218"/>
                  </a:cubicBezTo>
                  <a:cubicBezTo>
                    <a:pt x="0" y="229"/>
                    <a:pt x="13" y="258"/>
                    <a:pt x="20" y="263"/>
                  </a:cubicBezTo>
                  <a:cubicBezTo>
                    <a:pt x="27" y="269"/>
                    <a:pt x="55" y="298"/>
                    <a:pt x="55" y="298"/>
                  </a:cubicBezTo>
                  <a:lnTo>
                    <a:pt x="302" y="53"/>
                  </a:lnTo>
                  <a:close/>
                </a:path>
              </a:pathLst>
            </a:custGeom>
            <a:solidFill>
              <a:srgbClr val="D721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4" name="Freeform 7">
              <a:extLst>
                <a:ext uri="{FF2B5EF4-FFF2-40B4-BE49-F238E27FC236}">
                  <a16:creationId xmlns:a16="http://schemas.microsoft.com/office/drawing/2014/main" id="{1C5B532D-B637-444C-9F23-88DBEB31C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" y="1062"/>
              <a:ext cx="245" cy="279"/>
            </a:xfrm>
            <a:custGeom>
              <a:avLst/>
              <a:gdLst>
                <a:gd name="T0" fmla="*/ 50 w 251"/>
                <a:gd name="T1" fmla="*/ 228 h 286"/>
                <a:gd name="T2" fmla="*/ 54 w 251"/>
                <a:gd name="T3" fmla="*/ 184 h 286"/>
                <a:gd name="T4" fmla="*/ 237 w 251"/>
                <a:gd name="T5" fmla="*/ 5 h 286"/>
                <a:gd name="T6" fmla="*/ 239 w 251"/>
                <a:gd name="T7" fmla="*/ 2 h 286"/>
                <a:gd name="T8" fmla="*/ 207 w 251"/>
                <a:gd name="T9" fmla="*/ 17 h 286"/>
                <a:gd name="T10" fmla="*/ 22 w 251"/>
                <a:gd name="T11" fmla="*/ 197 h 286"/>
                <a:gd name="T12" fmla="*/ 20 w 251"/>
                <a:gd name="T13" fmla="*/ 240 h 286"/>
                <a:gd name="T14" fmla="*/ 53 w 251"/>
                <a:gd name="T15" fmla="*/ 272 h 286"/>
                <a:gd name="T16" fmla="*/ 74 w 251"/>
                <a:gd name="T17" fmla="*/ 252 h 286"/>
                <a:gd name="T18" fmla="*/ 50 w 251"/>
                <a:gd name="T19" fmla="*/ 228 h 2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1" h="286">
                  <a:moveTo>
                    <a:pt x="52" y="240"/>
                  </a:moveTo>
                  <a:cubicBezTo>
                    <a:pt x="45" y="234"/>
                    <a:pt x="33" y="205"/>
                    <a:pt x="56" y="194"/>
                  </a:cubicBezTo>
                  <a:cubicBezTo>
                    <a:pt x="128" y="161"/>
                    <a:pt x="233" y="33"/>
                    <a:pt x="249" y="5"/>
                  </a:cubicBezTo>
                  <a:cubicBezTo>
                    <a:pt x="250" y="4"/>
                    <a:pt x="250" y="3"/>
                    <a:pt x="251" y="2"/>
                  </a:cubicBezTo>
                  <a:cubicBezTo>
                    <a:pt x="240" y="0"/>
                    <a:pt x="226" y="1"/>
                    <a:pt x="217" y="17"/>
                  </a:cubicBezTo>
                  <a:cubicBezTo>
                    <a:pt x="200" y="45"/>
                    <a:pt x="96" y="173"/>
                    <a:pt x="24" y="207"/>
                  </a:cubicBezTo>
                  <a:cubicBezTo>
                    <a:pt x="0" y="218"/>
                    <a:pt x="13" y="247"/>
                    <a:pt x="20" y="252"/>
                  </a:cubicBezTo>
                  <a:cubicBezTo>
                    <a:pt x="27" y="258"/>
                    <a:pt x="55" y="286"/>
                    <a:pt x="55" y="286"/>
                  </a:cubicBezTo>
                  <a:cubicBezTo>
                    <a:pt x="78" y="264"/>
                    <a:pt x="78" y="264"/>
                    <a:pt x="78" y="264"/>
                  </a:cubicBezTo>
                  <a:cubicBezTo>
                    <a:pt x="69" y="255"/>
                    <a:pt x="57" y="243"/>
                    <a:pt x="52" y="240"/>
                  </a:cubicBezTo>
                  <a:close/>
                </a:path>
              </a:pathLst>
            </a:custGeom>
            <a:solidFill>
              <a:srgbClr val="E644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5" name="Freeform 8">
              <a:extLst>
                <a:ext uri="{FF2B5EF4-FFF2-40B4-BE49-F238E27FC236}">
                  <a16:creationId xmlns:a16="http://schemas.microsoft.com/office/drawing/2014/main" id="{3C1F36B7-01C9-42A3-9FE7-25FD918B3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1" y="937"/>
              <a:ext cx="293" cy="274"/>
            </a:xfrm>
            <a:custGeom>
              <a:avLst/>
              <a:gdLst>
                <a:gd name="T0" fmla="*/ 0 w 300"/>
                <a:gd name="T1" fmla="*/ 59 h 281"/>
                <a:gd name="T2" fmla="*/ 50 w 300"/>
                <a:gd name="T3" fmla="*/ 14 h 281"/>
                <a:gd name="T4" fmla="*/ 88 w 300"/>
                <a:gd name="T5" fmla="*/ 22 h 281"/>
                <a:gd name="T6" fmla="*/ 251 w 300"/>
                <a:gd name="T7" fmla="*/ 179 h 281"/>
                <a:gd name="T8" fmla="*/ 268 w 300"/>
                <a:gd name="T9" fmla="*/ 219 h 281"/>
                <a:gd name="T10" fmla="*/ 223 w 300"/>
                <a:gd name="T11" fmla="*/ 267 h 281"/>
                <a:gd name="T12" fmla="*/ 0 w 300"/>
                <a:gd name="T13" fmla="*/ 59 h 28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0" h="281">
                  <a:moveTo>
                    <a:pt x="0" y="62"/>
                  </a:moveTo>
                  <a:cubicBezTo>
                    <a:pt x="52" y="14"/>
                    <a:pt x="52" y="14"/>
                    <a:pt x="52" y="14"/>
                  </a:cubicBezTo>
                  <a:cubicBezTo>
                    <a:pt x="52" y="14"/>
                    <a:pt x="78" y="0"/>
                    <a:pt x="92" y="24"/>
                  </a:cubicBezTo>
                  <a:cubicBezTo>
                    <a:pt x="105" y="48"/>
                    <a:pt x="138" y="137"/>
                    <a:pt x="263" y="189"/>
                  </a:cubicBezTo>
                  <a:cubicBezTo>
                    <a:pt x="263" y="189"/>
                    <a:pt x="300" y="210"/>
                    <a:pt x="281" y="231"/>
                  </a:cubicBezTo>
                  <a:cubicBezTo>
                    <a:pt x="263" y="252"/>
                    <a:pt x="233" y="281"/>
                    <a:pt x="233" y="281"/>
                  </a:cubicBezTo>
                  <a:lnTo>
                    <a:pt x="0" y="62"/>
                  </a:lnTo>
                  <a:close/>
                </a:path>
              </a:pathLst>
            </a:custGeom>
            <a:noFill/>
            <a:ln w="12700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6" name="Freeform 9">
              <a:extLst>
                <a:ext uri="{FF2B5EF4-FFF2-40B4-BE49-F238E27FC236}">
                  <a16:creationId xmlns:a16="http://schemas.microsoft.com/office/drawing/2014/main" id="{61B61A72-348E-439E-8653-9A6FDB329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" y="1052"/>
              <a:ext cx="295" cy="291"/>
            </a:xfrm>
            <a:custGeom>
              <a:avLst/>
              <a:gdLst>
                <a:gd name="T0" fmla="*/ 288 w 302"/>
                <a:gd name="T1" fmla="*/ 51 h 298"/>
                <a:gd name="T2" fmla="*/ 252 w 302"/>
                <a:gd name="T3" fmla="*/ 18 h 298"/>
                <a:gd name="T4" fmla="*/ 207 w 302"/>
                <a:gd name="T5" fmla="*/ 27 h 298"/>
                <a:gd name="T6" fmla="*/ 22 w 302"/>
                <a:gd name="T7" fmla="*/ 208 h 298"/>
                <a:gd name="T8" fmla="*/ 20 w 302"/>
                <a:gd name="T9" fmla="*/ 251 h 298"/>
                <a:gd name="T10" fmla="*/ 53 w 302"/>
                <a:gd name="T11" fmla="*/ 284 h 298"/>
                <a:gd name="T12" fmla="*/ 288 w 302"/>
                <a:gd name="T13" fmla="*/ 51 h 29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2" h="298">
                  <a:moveTo>
                    <a:pt x="302" y="53"/>
                  </a:moveTo>
                  <a:cubicBezTo>
                    <a:pt x="264" y="18"/>
                    <a:pt x="264" y="18"/>
                    <a:pt x="264" y="18"/>
                  </a:cubicBezTo>
                  <a:cubicBezTo>
                    <a:pt x="264" y="18"/>
                    <a:pt x="233" y="0"/>
                    <a:pt x="217" y="29"/>
                  </a:cubicBezTo>
                  <a:cubicBezTo>
                    <a:pt x="200" y="57"/>
                    <a:pt x="96" y="185"/>
                    <a:pt x="24" y="218"/>
                  </a:cubicBezTo>
                  <a:cubicBezTo>
                    <a:pt x="0" y="229"/>
                    <a:pt x="13" y="258"/>
                    <a:pt x="20" y="263"/>
                  </a:cubicBezTo>
                  <a:cubicBezTo>
                    <a:pt x="27" y="269"/>
                    <a:pt x="55" y="298"/>
                    <a:pt x="55" y="298"/>
                  </a:cubicBezTo>
                  <a:lnTo>
                    <a:pt x="302" y="53"/>
                  </a:lnTo>
                  <a:close/>
                </a:path>
              </a:pathLst>
            </a:custGeom>
            <a:noFill/>
            <a:ln w="12700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7" name="Freeform 10">
              <a:extLst>
                <a:ext uri="{FF2B5EF4-FFF2-40B4-BE49-F238E27FC236}">
                  <a16:creationId xmlns:a16="http://schemas.microsoft.com/office/drawing/2014/main" id="{9A939822-01D8-4717-99AE-31F2B9DAE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" y="912"/>
              <a:ext cx="1312" cy="1815"/>
            </a:xfrm>
            <a:custGeom>
              <a:avLst/>
              <a:gdLst>
                <a:gd name="T0" fmla="*/ 1 w 1342"/>
                <a:gd name="T1" fmla="*/ 447 h 1857"/>
                <a:gd name="T2" fmla="*/ 325 w 1342"/>
                <a:gd name="T3" fmla="*/ 134 h 1857"/>
                <a:gd name="T4" fmla="*/ 791 w 1342"/>
                <a:gd name="T5" fmla="*/ 134 h 1857"/>
                <a:gd name="T6" fmla="*/ 905 w 1342"/>
                <a:gd name="T7" fmla="*/ 22 h 1857"/>
                <a:gd name="T8" fmla="*/ 1012 w 1342"/>
                <a:gd name="T9" fmla="*/ 56 h 1857"/>
                <a:gd name="T10" fmla="*/ 1283 w 1342"/>
                <a:gd name="T11" fmla="*/ 324 h 1857"/>
                <a:gd name="T12" fmla="*/ 1283 w 1342"/>
                <a:gd name="T13" fmla="*/ 570 h 1857"/>
                <a:gd name="T14" fmla="*/ 1268 w 1342"/>
                <a:gd name="T15" fmla="*/ 1199 h 1857"/>
                <a:gd name="T16" fmla="*/ 678 w 1342"/>
                <a:gd name="T17" fmla="*/ 1774 h 1857"/>
                <a:gd name="T18" fmla="*/ 16 w 1342"/>
                <a:gd name="T19" fmla="*/ 1244 h 1857"/>
                <a:gd name="T20" fmla="*/ 0 w 1342"/>
                <a:gd name="T21" fmla="*/ 585 h 1857"/>
                <a:gd name="T22" fmla="*/ 1 w 1342"/>
                <a:gd name="T23" fmla="*/ 447 h 18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42" h="1857">
                  <a:moveTo>
                    <a:pt x="1" y="468"/>
                  </a:moveTo>
                  <a:cubicBezTo>
                    <a:pt x="340" y="140"/>
                    <a:pt x="340" y="140"/>
                    <a:pt x="340" y="140"/>
                  </a:cubicBezTo>
                  <a:cubicBezTo>
                    <a:pt x="828" y="140"/>
                    <a:pt x="828" y="140"/>
                    <a:pt x="828" y="140"/>
                  </a:cubicBezTo>
                  <a:cubicBezTo>
                    <a:pt x="947" y="22"/>
                    <a:pt x="947" y="22"/>
                    <a:pt x="947" y="22"/>
                  </a:cubicBezTo>
                  <a:cubicBezTo>
                    <a:pt x="947" y="22"/>
                    <a:pt x="1001" y="0"/>
                    <a:pt x="1059" y="58"/>
                  </a:cubicBezTo>
                  <a:cubicBezTo>
                    <a:pt x="1117" y="116"/>
                    <a:pt x="1342" y="339"/>
                    <a:pt x="1342" y="339"/>
                  </a:cubicBezTo>
                  <a:cubicBezTo>
                    <a:pt x="1342" y="596"/>
                    <a:pt x="1342" y="596"/>
                    <a:pt x="1342" y="596"/>
                  </a:cubicBezTo>
                  <a:cubicBezTo>
                    <a:pt x="1342" y="596"/>
                    <a:pt x="1167" y="792"/>
                    <a:pt x="1327" y="1255"/>
                  </a:cubicBezTo>
                  <a:cubicBezTo>
                    <a:pt x="1327" y="1255"/>
                    <a:pt x="1221" y="1857"/>
                    <a:pt x="709" y="1857"/>
                  </a:cubicBezTo>
                  <a:cubicBezTo>
                    <a:pt x="197" y="1857"/>
                    <a:pt x="16" y="1302"/>
                    <a:pt x="16" y="1302"/>
                  </a:cubicBezTo>
                  <a:cubicBezTo>
                    <a:pt x="16" y="1302"/>
                    <a:pt x="144" y="893"/>
                    <a:pt x="0" y="613"/>
                  </a:cubicBezTo>
                  <a:lnTo>
                    <a:pt x="1" y="468"/>
                  </a:lnTo>
                  <a:close/>
                </a:path>
              </a:pathLst>
            </a:custGeom>
            <a:solidFill>
              <a:srgbClr val="C1B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8" name="Freeform 11">
              <a:extLst>
                <a:ext uri="{FF2B5EF4-FFF2-40B4-BE49-F238E27FC236}">
                  <a16:creationId xmlns:a16="http://schemas.microsoft.com/office/drawing/2014/main" id="{F0C3BDFE-E41C-4E2D-93FF-7A16D8D2F1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" y="932"/>
              <a:ext cx="634" cy="1799"/>
            </a:xfrm>
            <a:custGeom>
              <a:avLst/>
              <a:gdLst>
                <a:gd name="T0" fmla="*/ 619 w 649"/>
                <a:gd name="T1" fmla="*/ 309 h 1841"/>
                <a:gd name="T2" fmla="*/ 350 w 649"/>
                <a:gd name="T3" fmla="*/ 40 h 1841"/>
                <a:gd name="T4" fmla="*/ 291 w 649"/>
                <a:gd name="T5" fmla="*/ 3 h 1841"/>
                <a:gd name="T6" fmla="*/ 318 w 649"/>
                <a:gd name="T7" fmla="*/ 40 h 1841"/>
                <a:gd name="T8" fmla="*/ 589 w 649"/>
                <a:gd name="T9" fmla="*/ 309 h 1841"/>
                <a:gd name="T10" fmla="*/ 589 w 649"/>
                <a:gd name="T11" fmla="*/ 554 h 1841"/>
                <a:gd name="T12" fmla="*/ 574 w 649"/>
                <a:gd name="T13" fmla="*/ 1183 h 1841"/>
                <a:gd name="T14" fmla="*/ 0 w 649"/>
                <a:gd name="T15" fmla="*/ 1758 h 1841"/>
                <a:gd name="T16" fmla="*/ 16 w 649"/>
                <a:gd name="T17" fmla="*/ 1758 h 1841"/>
                <a:gd name="T18" fmla="*/ 605 w 649"/>
                <a:gd name="T19" fmla="*/ 1183 h 1841"/>
                <a:gd name="T20" fmla="*/ 619 w 649"/>
                <a:gd name="T21" fmla="*/ 554 h 1841"/>
                <a:gd name="T22" fmla="*/ 619 w 649"/>
                <a:gd name="T23" fmla="*/ 309 h 184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649" h="1841">
                  <a:moveTo>
                    <a:pt x="649" y="323"/>
                  </a:moveTo>
                  <a:cubicBezTo>
                    <a:pt x="649" y="323"/>
                    <a:pt x="427" y="97"/>
                    <a:pt x="366" y="42"/>
                  </a:cubicBezTo>
                  <a:cubicBezTo>
                    <a:pt x="336" y="15"/>
                    <a:pt x="324" y="0"/>
                    <a:pt x="305" y="3"/>
                  </a:cubicBezTo>
                  <a:cubicBezTo>
                    <a:pt x="325" y="7"/>
                    <a:pt x="324" y="30"/>
                    <a:pt x="334" y="42"/>
                  </a:cubicBezTo>
                  <a:cubicBezTo>
                    <a:pt x="388" y="104"/>
                    <a:pt x="617" y="323"/>
                    <a:pt x="617" y="323"/>
                  </a:cubicBezTo>
                  <a:cubicBezTo>
                    <a:pt x="617" y="580"/>
                    <a:pt x="617" y="580"/>
                    <a:pt x="617" y="580"/>
                  </a:cubicBezTo>
                  <a:cubicBezTo>
                    <a:pt x="617" y="580"/>
                    <a:pt x="442" y="776"/>
                    <a:pt x="602" y="1239"/>
                  </a:cubicBezTo>
                  <a:cubicBezTo>
                    <a:pt x="602" y="1239"/>
                    <a:pt x="498" y="1829"/>
                    <a:pt x="0" y="1841"/>
                  </a:cubicBezTo>
                  <a:cubicBezTo>
                    <a:pt x="5" y="1841"/>
                    <a:pt x="11" y="1841"/>
                    <a:pt x="16" y="1841"/>
                  </a:cubicBezTo>
                  <a:cubicBezTo>
                    <a:pt x="528" y="1841"/>
                    <a:pt x="634" y="1239"/>
                    <a:pt x="634" y="1239"/>
                  </a:cubicBezTo>
                  <a:cubicBezTo>
                    <a:pt x="474" y="776"/>
                    <a:pt x="649" y="580"/>
                    <a:pt x="649" y="580"/>
                  </a:cubicBezTo>
                  <a:lnTo>
                    <a:pt x="649" y="323"/>
                  </a:lnTo>
                  <a:close/>
                </a:path>
              </a:pathLst>
            </a:custGeom>
            <a:solidFill>
              <a:srgbClr val="9B9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9" name="Freeform 12">
              <a:extLst>
                <a:ext uri="{FF2B5EF4-FFF2-40B4-BE49-F238E27FC236}">
                  <a16:creationId xmlns:a16="http://schemas.microsoft.com/office/drawing/2014/main" id="{770E1B42-DE98-4804-AF5C-6506577CC3D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70" y="921"/>
              <a:ext cx="980" cy="1802"/>
            </a:xfrm>
            <a:custGeom>
              <a:avLst/>
              <a:gdLst>
                <a:gd name="T0" fmla="*/ 906 w 1002"/>
                <a:gd name="T1" fmla="*/ 9 h 1844"/>
                <a:gd name="T2" fmla="*/ 790 w 1002"/>
                <a:gd name="T3" fmla="*/ 129 h 1844"/>
                <a:gd name="T4" fmla="*/ 838 w 1002"/>
                <a:gd name="T5" fmla="*/ 129 h 1844"/>
                <a:gd name="T6" fmla="*/ 958 w 1002"/>
                <a:gd name="T7" fmla="*/ 10 h 1844"/>
                <a:gd name="T8" fmla="*/ 906 w 1002"/>
                <a:gd name="T9" fmla="*/ 9 h 1844"/>
                <a:gd name="T10" fmla="*/ 68 w 1002"/>
                <a:gd name="T11" fmla="*/ 1231 h 1844"/>
                <a:gd name="T12" fmla="*/ 54 w 1002"/>
                <a:gd name="T13" fmla="*/ 573 h 1844"/>
                <a:gd name="T14" fmla="*/ 55 w 1002"/>
                <a:gd name="T15" fmla="*/ 435 h 1844"/>
                <a:gd name="T16" fmla="*/ 379 w 1002"/>
                <a:gd name="T17" fmla="*/ 121 h 1844"/>
                <a:gd name="T18" fmla="*/ 326 w 1002"/>
                <a:gd name="T19" fmla="*/ 121 h 1844"/>
                <a:gd name="T20" fmla="*/ 1 w 1002"/>
                <a:gd name="T21" fmla="*/ 435 h 1844"/>
                <a:gd name="T22" fmla="*/ 0 w 1002"/>
                <a:gd name="T23" fmla="*/ 573 h 1844"/>
                <a:gd name="T24" fmla="*/ 16 w 1002"/>
                <a:gd name="T25" fmla="*/ 1231 h 1844"/>
                <a:gd name="T26" fmla="*/ 678 w 1002"/>
                <a:gd name="T27" fmla="*/ 1761 h 1844"/>
                <a:gd name="T28" fmla="*/ 705 w 1002"/>
                <a:gd name="T29" fmla="*/ 1760 h 1844"/>
                <a:gd name="T30" fmla="*/ 68 w 1002"/>
                <a:gd name="T31" fmla="*/ 1231 h 18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002" h="1844">
                  <a:moveTo>
                    <a:pt x="947" y="9"/>
                  </a:moveTo>
                  <a:cubicBezTo>
                    <a:pt x="826" y="135"/>
                    <a:pt x="826" y="135"/>
                    <a:pt x="826" y="135"/>
                  </a:cubicBezTo>
                  <a:cubicBezTo>
                    <a:pt x="876" y="135"/>
                    <a:pt x="876" y="135"/>
                    <a:pt x="876" y="135"/>
                  </a:cubicBezTo>
                  <a:cubicBezTo>
                    <a:pt x="1002" y="10"/>
                    <a:pt x="1002" y="10"/>
                    <a:pt x="1002" y="10"/>
                  </a:cubicBezTo>
                  <a:cubicBezTo>
                    <a:pt x="970" y="0"/>
                    <a:pt x="947" y="9"/>
                    <a:pt x="947" y="9"/>
                  </a:cubicBezTo>
                  <a:close/>
                  <a:moveTo>
                    <a:pt x="72" y="1289"/>
                  </a:moveTo>
                  <a:cubicBezTo>
                    <a:pt x="72" y="1289"/>
                    <a:pt x="200" y="880"/>
                    <a:pt x="56" y="600"/>
                  </a:cubicBezTo>
                  <a:cubicBezTo>
                    <a:pt x="57" y="455"/>
                    <a:pt x="57" y="455"/>
                    <a:pt x="57" y="455"/>
                  </a:cubicBezTo>
                  <a:cubicBezTo>
                    <a:pt x="396" y="127"/>
                    <a:pt x="396" y="127"/>
                    <a:pt x="396" y="127"/>
                  </a:cubicBezTo>
                  <a:cubicBezTo>
                    <a:pt x="340" y="127"/>
                    <a:pt x="340" y="127"/>
                    <a:pt x="340" y="127"/>
                  </a:cubicBezTo>
                  <a:cubicBezTo>
                    <a:pt x="1" y="455"/>
                    <a:pt x="1" y="455"/>
                    <a:pt x="1" y="455"/>
                  </a:cubicBezTo>
                  <a:cubicBezTo>
                    <a:pt x="0" y="600"/>
                    <a:pt x="0" y="600"/>
                    <a:pt x="0" y="600"/>
                  </a:cubicBezTo>
                  <a:cubicBezTo>
                    <a:pt x="144" y="880"/>
                    <a:pt x="16" y="1289"/>
                    <a:pt x="16" y="1289"/>
                  </a:cubicBezTo>
                  <a:cubicBezTo>
                    <a:pt x="16" y="1289"/>
                    <a:pt x="197" y="1844"/>
                    <a:pt x="709" y="1844"/>
                  </a:cubicBezTo>
                  <a:cubicBezTo>
                    <a:pt x="718" y="1844"/>
                    <a:pt x="728" y="1844"/>
                    <a:pt x="737" y="1843"/>
                  </a:cubicBezTo>
                  <a:cubicBezTo>
                    <a:pt x="246" y="1823"/>
                    <a:pt x="72" y="1289"/>
                    <a:pt x="72" y="1289"/>
                  </a:cubicBezTo>
                  <a:close/>
                </a:path>
              </a:pathLst>
            </a:custGeom>
            <a:solidFill>
              <a:srgbClr val="D7D4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10" name="Freeform 13">
              <a:extLst>
                <a:ext uri="{FF2B5EF4-FFF2-40B4-BE49-F238E27FC236}">
                  <a16:creationId xmlns:a16="http://schemas.microsoft.com/office/drawing/2014/main" id="{022EE713-7803-47FF-82F2-421CD97DA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871" y="912"/>
              <a:ext cx="1312" cy="1815"/>
            </a:xfrm>
            <a:custGeom>
              <a:avLst/>
              <a:gdLst>
                <a:gd name="T0" fmla="*/ 1 w 1342"/>
                <a:gd name="T1" fmla="*/ 447 h 1857"/>
                <a:gd name="T2" fmla="*/ 325 w 1342"/>
                <a:gd name="T3" fmla="*/ 134 h 1857"/>
                <a:gd name="T4" fmla="*/ 791 w 1342"/>
                <a:gd name="T5" fmla="*/ 134 h 1857"/>
                <a:gd name="T6" fmla="*/ 905 w 1342"/>
                <a:gd name="T7" fmla="*/ 22 h 1857"/>
                <a:gd name="T8" fmla="*/ 1012 w 1342"/>
                <a:gd name="T9" fmla="*/ 56 h 1857"/>
                <a:gd name="T10" fmla="*/ 1283 w 1342"/>
                <a:gd name="T11" fmla="*/ 324 h 1857"/>
                <a:gd name="T12" fmla="*/ 1283 w 1342"/>
                <a:gd name="T13" fmla="*/ 570 h 1857"/>
                <a:gd name="T14" fmla="*/ 1268 w 1342"/>
                <a:gd name="T15" fmla="*/ 1199 h 1857"/>
                <a:gd name="T16" fmla="*/ 678 w 1342"/>
                <a:gd name="T17" fmla="*/ 1774 h 1857"/>
                <a:gd name="T18" fmla="*/ 16 w 1342"/>
                <a:gd name="T19" fmla="*/ 1244 h 1857"/>
                <a:gd name="T20" fmla="*/ 0 w 1342"/>
                <a:gd name="T21" fmla="*/ 585 h 1857"/>
                <a:gd name="T22" fmla="*/ 1 w 1342"/>
                <a:gd name="T23" fmla="*/ 447 h 185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342" h="1857">
                  <a:moveTo>
                    <a:pt x="1" y="468"/>
                  </a:moveTo>
                  <a:cubicBezTo>
                    <a:pt x="340" y="140"/>
                    <a:pt x="340" y="140"/>
                    <a:pt x="340" y="140"/>
                  </a:cubicBezTo>
                  <a:cubicBezTo>
                    <a:pt x="828" y="140"/>
                    <a:pt x="828" y="140"/>
                    <a:pt x="828" y="140"/>
                  </a:cubicBezTo>
                  <a:cubicBezTo>
                    <a:pt x="947" y="22"/>
                    <a:pt x="947" y="22"/>
                    <a:pt x="947" y="22"/>
                  </a:cubicBezTo>
                  <a:cubicBezTo>
                    <a:pt x="947" y="22"/>
                    <a:pt x="1001" y="0"/>
                    <a:pt x="1059" y="58"/>
                  </a:cubicBezTo>
                  <a:cubicBezTo>
                    <a:pt x="1117" y="116"/>
                    <a:pt x="1342" y="339"/>
                    <a:pt x="1342" y="339"/>
                  </a:cubicBezTo>
                  <a:cubicBezTo>
                    <a:pt x="1342" y="596"/>
                    <a:pt x="1342" y="596"/>
                    <a:pt x="1342" y="596"/>
                  </a:cubicBezTo>
                  <a:cubicBezTo>
                    <a:pt x="1342" y="596"/>
                    <a:pt x="1167" y="792"/>
                    <a:pt x="1327" y="1255"/>
                  </a:cubicBezTo>
                  <a:cubicBezTo>
                    <a:pt x="1327" y="1255"/>
                    <a:pt x="1221" y="1857"/>
                    <a:pt x="709" y="1857"/>
                  </a:cubicBezTo>
                  <a:cubicBezTo>
                    <a:pt x="197" y="1857"/>
                    <a:pt x="16" y="1302"/>
                    <a:pt x="16" y="1302"/>
                  </a:cubicBezTo>
                  <a:cubicBezTo>
                    <a:pt x="16" y="1302"/>
                    <a:pt x="144" y="893"/>
                    <a:pt x="0" y="613"/>
                  </a:cubicBezTo>
                  <a:lnTo>
                    <a:pt x="1" y="468"/>
                  </a:lnTo>
                  <a:close/>
                </a:path>
              </a:pathLst>
            </a:custGeom>
            <a:noFill/>
            <a:ln w="12700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11" name="Freeform 14">
              <a:extLst>
                <a:ext uri="{FF2B5EF4-FFF2-40B4-BE49-F238E27FC236}">
                  <a16:creationId xmlns:a16="http://schemas.microsoft.com/office/drawing/2014/main" id="{A62A074E-104A-4D87-BA05-41B494451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" y="1175"/>
              <a:ext cx="1050" cy="1004"/>
            </a:xfrm>
            <a:custGeom>
              <a:avLst/>
              <a:gdLst>
                <a:gd name="T0" fmla="*/ 1 w 1050"/>
                <a:gd name="T1" fmla="*/ 249 h 1004"/>
                <a:gd name="T2" fmla="*/ 247 w 1050"/>
                <a:gd name="T3" fmla="*/ 0 h 1004"/>
                <a:gd name="T4" fmla="*/ 788 w 1050"/>
                <a:gd name="T5" fmla="*/ 0 h 1004"/>
                <a:gd name="T6" fmla="*/ 1050 w 1050"/>
                <a:gd name="T7" fmla="*/ 262 h 1004"/>
                <a:gd name="T8" fmla="*/ 1050 w 1050"/>
                <a:gd name="T9" fmla="*/ 813 h 1004"/>
                <a:gd name="T10" fmla="*/ 879 w 1050"/>
                <a:gd name="T11" fmla="*/ 1004 h 1004"/>
                <a:gd name="T12" fmla="*/ 216 w 1050"/>
                <a:gd name="T13" fmla="*/ 1004 h 1004"/>
                <a:gd name="T14" fmla="*/ 0 w 1050"/>
                <a:gd name="T15" fmla="*/ 774 h 1004"/>
                <a:gd name="T16" fmla="*/ 1 w 1050"/>
                <a:gd name="T17" fmla="*/ 249 h 10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50" h="1004">
                  <a:moveTo>
                    <a:pt x="1" y="249"/>
                  </a:moveTo>
                  <a:lnTo>
                    <a:pt x="247" y="0"/>
                  </a:lnTo>
                  <a:lnTo>
                    <a:pt x="788" y="0"/>
                  </a:lnTo>
                  <a:lnTo>
                    <a:pt x="1050" y="262"/>
                  </a:lnTo>
                  <a:lnTo>
                    <a:pt x="1050" y="813"/>
                  </a:lnTo>
                  <a:lnTo>
                    <a:pt x="879" y="1004"/>
                  </a:lnTo>
                  <a:lnTo>
                    <a:pt x="216" y="1004"/>
                  </a:lnTo>
                  <a:lnTo>
                    <a:pt x="0" y="774"/>
                  </a:lnTo>
                  <a:lnTo>
                    <a:pt x="1" y="249"/>
                  </a:lnTo>
                  <a:close/>
                </a:path>
              </a:pathLst>
            </a:custGeom>
            <a:solidFill>
              <a:srgbClr val="A09F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12" name="Freeform 15">
              <a:extLst>
                <a:ext uri="{FF2B5EF4-FFF2-40B4-BE49-F238E27FC236}">
                  <a16:creationId xmlns:a16="http://schemas.microsoft.com/office/drawing/2014/main" id="{BA26D12A-04B7-4106-B5B6-EB673C79E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" y="1172"/>
              <a:ext cx="260" cy="1005"/>
            </a:xfrm>
            <a:custGeom>
              <a:avLst/>
              <a:gdLst>
                <a:gd name="T0" fmla="*/ 14 w 260"/>
                <a:gd name="T1" fmla="*/ 250 h 1005"/>
                <a:gd name="T2" fmla="*/ 260 w 260"/>
                <a:gd name="T3" fmla="*/ 0 h 1005"/>
                <a:gd name="T4" fmla="*/ 247 w 260"/>
                <a:gd name="T5" fmla="*/ 0 h 1005"/>
                <a:gd name="T6" fmla="*/ 2 w 260"/>
                <a:gd name="T7" fmla="*/ 250 h 1005"/>
                <a:gd name="T8" fmla="*/ 0 w 260"/>
                <a:gd name="T9" fmla="*/ 775 h 1005"/>
                <a:gd name="T10" fmla="*/ 216 w 260"/>
                <a:gd name="T11" fmla="*/ 1005 h 1005"/>
                <a:gd name="T12" fmla="*/ 229 w 260"/>
                <a:gd name="T13" fmla="*/ 1005 h 1005"/>
                <a:gd name="T14" fmla="*/ 12 w 260"/>
                <a:gd name="T15" fmla="*/ 775 h 1005"/>
                <a:gd name="T16" fmla="*/ 14 w 260"/>
                <a:gd name="T17" fmla="*/ 250 h 10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0" h="1005">
                  <a:moveTo>
                    <a:pt x="14" y="250"/>
                  </a:moveTo>
                  <a:lnTo>
                    <a:pt x="260" y="0"/>
                  </a:lnTo>
                  <a:lnTo>
                    <a:pt x="247" y="0"/>
                  </a:lnTo>
                  <a:lnTo>
                    <a:pt x="2" y="250"/>
                  </a:lnTo>
                  <a:lnTo>
                    <a:pt x="0" y="775"/>
                  </a:lnTo>
                  <a:lnTo>
                    <a:pt x="216" y="1005"/>
                  </a:lnTo>
                  <a:lnTo>
                    <a:pt x="229" y="1005"/>
                  </a:lnTo>
                  <a:lnTo>
                    <a:pt x="12" y="775"/>
                  </a:lnTo>
                  <a:lnTo>
                    <a:pt x="14" y="250"/>
                  </a:lnTo>
                  <a:close/>
                </a:path>
              </a:pathLst>
            </a:custGeom>
            <a:solidFill>
              <a:srgbClr val="B8B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13" name="Rectangle 16">
              <a:extLst>
                <a:ext uri="{FF2B5EF4-FFF2-40B4-BE49-F238E27FC236}">
                  <a16:creationId xmlns:a16="http://schemas.microsoft.com/office/drawing/2014/main" id="{80E47677-F786-469A-9757-72EF1B4ED5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1436"/>
              <a:ext cx="878" cy="550"/>
            </a:xfrm>
            <a:prstGeom prst="rect">
              <a:avLst/>
            </a:prstGeom>
            <a:solidFill>
              <a:srgbClr val="676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14" name="Freeform 17">
              <a:extLst>
                <a:ext uri="{FF2B5EF4-FFF2-40B4-BE49-F238E27FC236}">
                  <a16:creationId xmlns:a16="http://schemas.microsoft.com/office/drawing/2014/main" id="{5266F6C0-E8F1-47D5-B280-8231DE36BC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9" y="1436"/>
              <a:ext cx="878" cy="550"/>
            </a:xfrm>
            <a:custGeom>
              <a:avLst/>
              <a:gdLst>
                <a:gd name="T0" fmla="*/ 23 w 878"/>
                <a:gd name="T1" fmla="*/ 20 h 550"/>
                <a:gd name="T2" fmla="*/ 878 w 878"/>
                <a:gd name="T3" fmla="*/ 20 h 550"/>
                <a:gd name="T4" fmla="*/ 878 w 878"/>
                <a:gd name="T5" fmla="*/ 0 h 550"/>
                <a:gd name="T6" fmla="*/ 0 w 878"/>
                <a:gd name="T7" fmla="*/ 0 h 550"/>
                <a:gd name="T8" fmla="*/ 0 w 878"/>
                <a:gd name="T9" fmla="*/ 550 h 550"/>
                <a:gd name="T10" fmla="*/ 23 w 878"/>
                <a:gd name="T11" fmla="*/ 550 h 550"/>
                <a:gd name="T12" fmla="*/ 23 w 878"/>
                <a:gd name="T13" fmla="*/ 20 h 55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78" h="550">
                  <a:moveTo>
                    <a:pt x="23" y="20"/>
                  </a:moveTo>
                  <a:lnTo>
                    <a:pt x="878" y="20"/>
                  </a:lnTo>
                  <a:lnTo>
                    <a:pt x="878" y="0"/>
                  </a:lnTo>
                  <a:lnTo>
                    <a:pt x="0" y="0"/>
                  </a:lnTo>
                  <a:lnTo>
                    <a:pt x="0" y="550"/>
                  </a:lnTo>
                  <a:lnTo>
                    <a:pt x="23" y="550"/>
                  </a:lnTo>
                  <a:lnTo>
                    <a:pt x="23" y="20"/>
                  </a:lnTo>
                  <a:close/>
                </a:path>
              </a:pathLst>
            </a:custGeom>
            <a:solidFill>
              <a:srgbClr val="868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15" name="Freeform 18">
              <a:extLst>
                <a:ext uri="{FF2B5EF4-FFF2-40B4-BE49-F238E27FC236}">
                  <a16:creationId xmlns:a16="http://schemas.microsoft.com/office/drawing/2014/main" id="{DAC9C9DA-93A2-4F5B-90EE-903F033EF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2" y="1175"/>
              <a:ext cx="1050" cy="1004"/>
            </a:xfrm>
            <a:custGeom>
              <a:avLst/>
              <a:gdLst>
                <a:gd name="T0" fmla="*/ 1 w 1050"/>
                <a:gd name="T1" fmla="*/ 249 h 1004"/>
                <a:gd name="T2" fmla="*/ 247 w 1050"/>
                <a:gd name="T3" fmla="*/ 0 h 1004"/>
                <a:gd name="T4" fmla="*/ 788 w 1050"/>
                <a:gd name="T5" fmla="*/ 0 h 1004"/>
                <a:gd name="T6" fmla="*/ 1050 w 1050"/>
                <a:gd name="T7" fmla="*/ 262 h 1004"/>
                <a:gd name="T8" fmla="*/ 1050 w 1050"/>
                <a:gd name="T9" fmla="*/ 813 h 1004"/>
                <a:gd name="T10" fmla="*/ 879 w 1050"/>
                <a:gd name="T11" fmla="*/ 1004 h 1004"/>
                <a:gd name="T12" fmla="*/ 216 w 1050"/>
                <a:gd name="T13" fmla="*/ 1004 h 1004"/>
                <a:gd name="T14" fmla="*/ 0 w 1050"/>
                <a:gd name="T15" fmla="*/ 774 h 1004"/>
                <a:gd name="T16" fmla="*/ 1 w 1050"/>
                <a:gd name="T17" fmla="*/ 249 h 100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50" h="1004">
                  <a:moveTo>
                    <a:pt x="1" y="249"/>
                  </a:moveTo>
                  <a:lnTo>
                    <a:pt x="247" y="0"/>
                  </a:lnTo>
                  <a:lnTo>
                    <a:pt x="788" y="0"/>
                  </a:lnTo>
                  <a:lnTo>
                    <a:pt x="1050" y="262"/>
                  </a:lnTo>
                  <a:lnTo>
                    <a:pt x="1050" y="813"/>
                  </a:lnTo>
                  <a:lnTo>
                    <a:pt x="879" y="1004"/>
                  </a:lnTo>
                  <a:lnTo>
                    <a:pt x="216" y="1004"/>
                  </a:lnTo>
                  <a:lnTo>
                    <a:pt x="0" y="774"/>
                  </a:lnTo>
                  <a:lnTo>
                    <a:pt x="1" y="249"/>
                  </a:lnTo>
                  <a:close/>
                </a:path>
              </a:pathLst>
            </a:custGeom>
            <a:noFill/>
            <a:ln w="12700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16" name="Rectangle 19">
              <a:extLst>
                <a:ext uri="{FF2B5EF4-FFF2-40B4-BE49-F238E27FC236}">
                  <a16:creationId xmlns:a16="http://schemas.microsoft.com/office/drawing/2014/main" id="{2DF0ED7D-E8B5-4687-ABAC-0638D66B1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1436"/>
              <a:ext cx="878" cy="550"/>
            </a:xfrm>
            <a:prstGeom prst="rect">
              <a:avLst/>
            </a:prstGeom>
            <a:noFill/>
            <a:ln w="12700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17" name="Rectangle 20">
              <a:extLst>
                <a:ext uri="{FF2B5EF4-FFF2-40B4-BE49-F238E27FC236}">
                  <a16:creationId xmlns:a16="http://schemas.microsoft.com/office/drawing/2014/main" id="{7E8B3A7E-AE30-44CE-9B0B-72ADD2F6C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" y="1481"/>
              <a:ext cx="776" cy="460"/>
            </a:xfrm>
            <a:prstGeom prst="rect">
              <a:avLst/>
            </a:pr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18" name="Rectangle 21">
              <a:extLst>
                <a:ext uri="{FF2B5EF4-FFF2-40B4-BE49-F238E27FC236}">
                  <a16:creationId xmlns:a16="http://schemas.microsoft.com/office/drawing/2014/main" id="{91326F32-8F35-4022-9C40-139CF5FBF4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9" y="1478"/>
              <a:ext cx="776" cy="459"/>
            </a:xfrm>
            <a:prstGeom prst="rect">
              <a:avLst/>
            </a:prstGeom>
            <a:noFill/>
            <a:ln w="19050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19" name="Oval 22">
              <a:extLst>
                <a:ext uri="{FF2B5EF4-FFF2-40B4-BE49-F238E27FC236}">
                  <a16:creationId xmlns:a16="http://schemas.microsoft.com/office/drawing/2014/main" id="{E06F62F3-87B2-4D19-AE04-E456786A6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9" y="2274"/>
              <a:ext cx="146" cy="155"/>
            </a:xfrm>
            <a:prstGeom prst="ellipse">
              <a:avLst/>
            </a:prstGeom>
            <a:solidFill>
              <a:srgbClr val="A9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20" name="Oval 23">
              <a:extLst>
                <a:ext uri="{FF2B5EF4-FFF2-40B4-BE49-F238E27FC236}">
                  <a16:creationId xmlns:a16="http://schemas.microsoft.com/office/drawing/2014/main" id="{13B0A1D1-E5A6-43C7-BA00-370AF48ED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9" y="2277"/>
              <a:ext cx="143" cy="143"/>
            </a:xfrm>
            <a:prstGeom prst="ellipse">
              <a:avLst/>
            </a:prstGeom>
            <a:solidFill>
              <a:srgbClr val="3939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21" name="Freeform 24">
              <a:extLst>
                <a:ext uri="{FF2B5EF4-FFF2-40B4-BE49-F238E27FC236}">
                  <a16:creationId xmlns:a16="http://schemas.microsoft.com/office/drawing/2014/main" id="{FADCCBB3-59D0-48C1-B894-C7F6E5D0E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8" y="2277"/>
              <a:ext cx="90" cy="143"/>
            </a:xfrm>
            <a:custGeom>
              <a:avLst/>
              <a:gdLst>
                <a:gd name="T0" fmla="*/ 37 w 92"/>
                <a:gd name="T1" fmla="*/ 71 h 146"/>
                <a:gd name="T2" fmla="*/ 88 w 92"/>
                <a:gd name="T3" fmla="*/ 3 h 146"/>
                <a:gd name="T4" fmla="*/ 69 w 92"/>
                <a:gd name="T5" fmla="*/ 0 h 146"/>
                <a:gd name="T6" fmla="*/ 0 w 92"/>
                <a:gd name="T7" fmla="*/ 71 h 146"/>
                <a:gd name="T8" fmla="*/ 69 w 92"/>
                <a:gd name="T9" fmla="*/ 140 h 146"/>
                <a:gd name="T10" fmla="*/ 88 w 92"/>
                <a:gd name="T11" fmla="*/ 138 h 146"/>
                <a:gd name="T12" fmla="*/ 37 w 92"/>
                <a:gd name="T13" fmla="*/ 71 h 1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2" h="146">
                  <a:moveTo>
                    <a:pt x="39" y="73"/>
                  </a:moveTo>
                  <a:cubicBezTo>
                    <a:pt x="39" y="40"/>
                    <a:pt x="61" y="12"/>
                    <a:pt x="92" y="3"/>
                  </a:cubicBezTo>
                  <a:cubicBezTo>
                    <a:pt x="86" y="1"/>
                    <a:pt x="80" y="0"/>
                    <a:pt x="73" y="0"/>
                  </a:cubicBezTo>
                  <a:cubicBezTo>
                    <a:pt x="33" y="0"/>
                    <a:pt x="0" y="33"/>
                    <a:pt x="0" y="73"/>
                  </a:cubicBezTo>
                  <a:cubicBezTo>
                    <a:pt x="0" y="114"/>
                    <a:pt x="33" y="146"/>
                    <a:pt x="73" y="146"/>
                  </a:cubicBezTo>
                  <a:cubicBezTo>
                    <a:pt x="80" y="146"/>
                    <a:pt x="86" y="145"/>
                    <a:pt x="92" y="144"/>
                  </a:cubicBezTo>
                  <a:cubicBezTo>
                    <a:pt x="61" y="135"/>
                    <a:pt x="39" y="107"/>
                    <a:pt x="39" y="73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22" name="Oval 25">
              <a:extLst>
                <a:ext uri="{FF2B5EF4-FFF2-40B4-BE49-F238E27FC236}">
                  <a16:creationId xmlns:a16="http://schemas.microsoft.com/office/drawing/2014/main" id="{93EF80CB-D053-41AA-A7F1-27DF420159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3" y="2308"/>
              <a:ext cx="76" cy="76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23" name="Oval 26">
              <a:extLst>
                <a:ext uri="{FF2B5EF4-FFF2-40B4-BE49-F238E27FC236}">
                  <a16:creationId xmlns:a16="http://schemas.microsoft.com/office/drawing/2014/main" id="{B5DEE491-1FA6-4E08-87B6-2D2F9D6B40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8" y="2277"/>
              <a:ext cx="143" cy="143"/>
            </a:xfrm>
            <a:prstGeom prst="ellipse">
              <a:avLst/>
            </a:prstGeom>
            <a:noFill/>
            <a:ln w="12700">
              <a:solidFill>
                <a:srgbClr val="19191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24" name="Freeform 27">
              <a:extLst>
                <a:ext uri="{FF2B5EF4-FFF2-40B4-BE49-F238E27FC236}">
                  <a16:creationId xmlns:a16="http://schemas.microsoft.com/office/drawing/2014/main" id="{FC06EB53-2FFB-4EF3-8B3F-EC0BCA88A7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0" y="2293"/>
              <a:ext cx="74" cy="115"/>
            </a:xfrm>
            <a:custGeom>
              <a:avLst/>
              <a:gdLst>
                <a:gd name="T0" fmla="*/ 70 w 75"/>
                <a:gd name="T1" fmla="*/ 0 h 118"/>
                <a:gd name="T2" fmla="*/ 73 w 75"/>
                <a:gd name="T3" fmla="*/ 112 h 118"/>
                <a:gd name="T4" fmla="*/ 70 w 75"/>
                <a:gd name="T5" fmla="*/ 0 h 1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5" h="118">
                  <a:moveTo>
                    <a:pt x="72" y="0"/>
                  </a:moveTo>
                  <a:cubicBezTo>
                    <a:pt x="72" y="0"/>
                    <a:pt x="16" y="53"/>
                    <a:pt x="75" y="118"/>
                  </a:cubicBezTo>
                  <a:cubicBezTo>
                    <a:pt x="75" y="118"/>
                    <a:pt x="0" y="54"/>
                    <a:pt x="72" y="0"/>
                  </a:cubicBezTo>
                  <a:close/>
                </a:path>
              </a:pathLst>
            </a:custGeom>
            <a:solidFill>
              <a:srgbClr val="DD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25" name="Oval 28">
              <a:extLst>
                <a:ext uri="{FF2B5EF4-FFF2-40B4-BE49-F238E27FC236}">
                  <a16:creationId xmlns:a16="http://schemas.microsoft.com/office/drawing/2014/main" id="{F59FE2A1-1F06-4B4E-802C-DD0E8FB5C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5" y="2274"/>
              <a:ext cx="147" cy="155"/>
            </a:xfrm>
            <a:prstGeom prst="ellipse">
              <a:avLst/>
            </a:prstGeom>
            <a:solidFill>
              <a:srgbClr val="A9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26" name="Oval 29">
              <a:extLst>
                <a:ext uri="{FF2B5EF4-FFF2-40B4-BE49-F238E27FC236}">
                  <a16:creationId xmlns:a16="http://schemas.microsoft.com/office/drawing/2014/main" id="{AE8F566C-53D6-42DC-9280-756D1C637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5" y="2277"/>
              <a:ext cx="143" cy="143"/>
            </a:xfrm>
            <a:prstGeom prst="ellipse">
              <a:avLst/>
            </a:prstGeom>
            <a:solidFill>
              <a:srgbClr val="3939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27" name="Freeform 30">
              <a:extLst>
                <a:ext uri="{FF2B5EF4-FFF2-40B4-BE49-F238E27FC236}">
                  <a16:creationId xmlns:a16="http://schemas.microsoft.com/office/drawing/2014/main" id="{3352D213-953D-47D8-AAC5-798513A6B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" y="2277"/>
              <a:ext cx="90" cy="143"/>
            </a:xfrm>
            <a:custGeom>
              <a:avLst/>
              <a:gdLst>
                <a:gd name="T0" fmla="*/ 37 w 92"/>
                <a:gd name="T1" fmla="*/ 71 h 146"/>
                <a:gd name="T2" fmla="*/ 88 w 92"/>
                <a:gd name="T3" fmla="*/ 3 h 146"/>
                <a:gd name="T4" fmla="*/ 69 w 92"/>
                <a:gd name="T5" fmla="*/ 0 h 146"/>
                <a:gd name="T6" fmla="*/ 0 w 92"/>
                <a:gd name="T7" fmla="*/ 71 h 146"/>
                <a:gd name="T8" fmla="*/ 69 w 92"/>
                <a:gd name="T9" fmla="*/ 140 h 146"/>
                <a:gd name="T10" fmla="*/ 88 w 92"/>
                <a:gd name="T11" fmla="*/ 138 h 146"/>
                <a:gd name="T12" fmla="*/ 37 w 92"/>
                <a:gd name="T13" fmla="*/ 71 h 1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2" h="146">
                  <a:moveTo>
                    <a:pt x="39" y="73"/>
                  </a:moveTo>
                  <a:cubicBezTo>
                    <a:pt x="39" y="40"/>
                    <a:pt x="61" y="12"/>
                    <a:pt x="92" y="3"/>
                  </a:cubicBezTo>
                  <a:cubicBezTo>
                    <a:pt x="86" y="1"/>
                    <a:pt x="80" y="0"/>
                    <a:pt x="73" y="0"/>
                  </a:cubicBezTo>
                  <a:cubicBezTo>
                    <a:pt x="33" y="0"/>
                    <a:pt x="0" y="33"/>
                    <a:pt x="0" y="73"/>
                  </a:cubicBezTo>
                  <a:cubicBezTo>
                    <a:pt x="0" y="114"/>
                    <a:pt x="33" y="146"/>
                    <a:pt x="73" y="146"/>
                  </a:cubicBezTo>
                  <a:cubicBezTo>
                    <a:pt x="80" y="146"/>
                    <a:pt x="86" y="145"/>
                    <a:pt x="92" y="144"/>
                  </a:cubicBezTo>
                  <a:cubicBezTo>
                    <a:pt x="61" y="135"/>
                    <a:pt x="39" y="107"/>
                    <a:pt x="39" y="73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28" name="Oval 31">
              <a:extLst>
                <a:ext uri="{FF2B5EF4-FFF2-40B4-BE49-F238E27FC236}">
                  <a16:creationId xmlns:a16="http://schemas.microsoft.com/office/drawing/2014/main" id="{1D9A4A64-7B25-41EE-BFE2-421C7E8E1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9" y="2308"/>
              <a:ext cx="76" cy="76"/>
            </a:xfrm>
            <a:prstGeom prst="ellipse">
              <a:avLst/>
            </a:prstGeom>
            <a:solidFill>
              <a:srgbClr val="4C4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29" name="Oval 32">
              <a:extLst>
                <a:ext uri="{FF2B5EF4-FFF2-40B4-BE49-F238E27FC236}">
                  <a16:creationId xmlns:a16="http://schemas.microsoft.com/office/drawing/2014/main" id="{6F5AD9DB-E65C-44C2-880A-9C4013EF8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4" y="2277"/>
              <a:ext cx="143" cy="143"/>
            </a:xfrm>
            <a:prstGeom prst="ellipse">
              <a:avLst/>
            </a:prstGeom>
            <a:noFill/>
            <a:ln w="12700">
              <a:solidFill>
                <a:srgbClr val="19191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30" name="Freeform 33">
              <a:extLst>
                <a:ext uri="{FF2B5EF4-FFF2-40B4-BE49-F238E27FC236}">
                  <a16:creationId xmlns:a16="http://schemas.microsoft.com/office/drawing/2014/main" id="{DF602200-3584-412D-878C-65F17A6C71E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" y="2293"/>
              <a:ext cx="74" cy="115"/>
            </a:xfrm>
            <a:custGeom>
              <a:avLst/>
              <a:gdLst>
                <a:gd name="T0" fmla="*/ 70 w 75"/>
                <a:gd name="T1" fmla="*/ 0 h 118"/>
                <a:gd name="T2" fmla="*/ 73 w 75"/>
                <a:gd name="T3" fmla="*/ 112 h 118"/>
                <a:gd name="T4" fmla="*/ 70 w 75"/>
                <a:gd name="T5" fmla="*/ 0 h 1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5" h="118">
                  <a:moveTo>
                    <a:pt x="72" y="0"/>
                  </a:moveTo>
                  <a:cubicBezTo>
                    <a:pt x="72" y="0"/>
                    <a:pt x="16" y="53"/>
                    <a:pt x="75" y="118"/>
                  </a:cubicBezTo>
                  <a:cubicBezTo>
                    <a:pt x="75" y="118"/>
                    <a:pt x="0" y="54"/>
                    <a:pt x="72" y="0"/>
                  </a:cubicBezTo>
                  <a:close/>
                </a:path>
              </a:pathLst>
            </a:custGeom>
            <a:solidFill>
              <a:srgbClr val="DD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31" name="Freeform 34">
              <a:extLst>
                <a:ext uri="{FF2B5EF4-FFF2-40B4-BE49-F238E27FC236}">
                  <a16:creationId xmlns:a16="http://schemas.microsoft.com/office/drawing/2014/main" id="{8772FC8C-723C-4C8B-9F25-488277117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3" y="1491"/>
              <a:ext cx="450" cy="429"/>
            </a:xfrm>
            <a:custGeom>
              <a:avLst/>
              <a:gdLst>
                <a:gd name="T0" fmla="*/ 0 w 450"/>
                <a:gd name="T1" fmla="*/ 0 h 429"/>
                <a:gd name="T2" fmla="*/ 0 w 450"/>
                <a:gd name="T3" fmla="*/ 429 h 429"/>
                <a:gd name="T4" fmla="*/ 12 w 450"/>
                <a:gd name="T5" fmla="*/ 6 h 429"/>
                <a:gd name="T6" fmla="*/ 450 w 450"/>
                <a:gd name="T7" fmla="*/ 6 h 429"/>
                <a:gd name="T8" fmla="*/ 0 w 450"/>
                <a:gd name="T9" fmla="*/ 0 h 4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50" h="429">
                  <a:moveTo>
                    <a:pt x="0" y="0"/>
                  </a:moveTo>
                  <a:lnTo>
                    <a:pt x="0" y="429"/>
                  </a:lnTo>
                  <a:lnTo>
                    <a:pt x="12" y="6"/>
                  </a:lnTo>
                  <a:lnTo>
                    <a:pt x="45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EED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32" name="Freeform 35">
              <a:extLst>
                <a:ext uri="{FF2B5EF4-FFF2-40B4-BE49-F238E27FC236}">
                  <a16:creationId xmlns:a16="http://schemas.microsoft.com/office/drawing/2014/main" id="{B96667CE-EAB3-444F-ACFA-1B2EF8704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" y="1425"/>
              <a:ext cx="15" cy="519"/>
            </a:xfrm>
            <a:custGeom>
              <a:avLst/>
              <a:gdLst>
                <a:gd name="T0" fmla="*/ 0 w 16"/>
                <a:gd name="T1" fmla="*/ 0 h 531"/>
                <a:gd name="T2" fmla="*/ 0 w 16"/>
                <a:gd name="T3" fmla="*/ 507 h 531"/>
                <a:gd name="T4" fmla="*/ 0 w 16"/>
                <a:gd name="T5" fmla="*/ 0 h 5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531">
                  <a:moveTo>
                    <a:pt x="0" y="0"/>
                  </a:moveTo>
                  <a:cubicBezTo>
                    <a:pt x="0" y="531"/>
                    <a:pt x="0" y="531"/>
                    <a:pt x="0" y="531"/>
                  </a:cubicBezTo>
                  <a:cubicBezTo>
                    <a:pt x="0" y="531"/>
                    <a:pt x="16" y="38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33" name="Freeform 36">
              <a:extLst>
                <a:ext uri="{FF2B5EF4-FFF2-40B4-BE49-F238E27FC236}">
                  <a16:creationId xmlns:a16="http://schemas.microsoft.com/office/drawing/2014/main" id="{525FC983-99D2-4BBC-8565-438648678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6" y="1188"/>
              <a:ext cx="229" cy="232"/>
            </a:xfrm>
            <a:custGeom>
              <a:avLst/>
              <a:gdLst>
                <a:gd name="T0" fmla="*/ 0 w 234"/>
                <a:gd name="T1" fmla="*/ 226 h 238"/>
                <a:gd name="T2" fmla="*/ 224 w 234"/>
                <a:gd name="T3" fmla="*/ 0 h 238"/>
                <a:gd name="T4" fmla="*/ 0 w 234"/>
                <a:gd name="T5" fmla="*/ 226 h 2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4" h="238">
                  <a:moveTo>
                    <a:pt x="0" y="238"/>
                  </a:moveTo>
                  <a:cubicBezTo>
                    <a:pt x="234" y="0"/>
                    <a:pt x="234" y="0"/>
                    <a:pt x="234" y="0"/>
                  </a:cubicBezTo>
                  <a:cubicBezTo>
                    <a:pt x="234" y="0"/>
                    <a:pt x="77" y="167"/>
                    <a:pt x="0" y="2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34" name="Freeform 37">
              <a:extLst>
                <a:ext uri="{FF2B5EF4-FFF2-40B4-BE49-F238E27FC236}">
                  <a16:creationId xmlns:a16="http://schemas.microsoft.com/office/drawing/2014/main" id="{F014D824-C0A9-4B1E-B136-6C619C00BD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5" y="1953"/>
              <a:ext cx="201" cy="214"/>
            </a:xfrm>
            <a:custGeom>
              <a:avLst/>
              <a:gdLst>
                <a:gd name="T0" fmla="*/ 0 w 205"/>
                <a:gd name="T1" fmla="*/ 0 h 219"/>
                <a:gd name="T2" fmla="*/ 197 w 205"/>
                <a:gd name="T3" fmla="*/ 209 h 219"/>
                <a:gd name="T4" fmla="*/ 0 w 205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5" h="219">
                  <a:moveTo>
                    <a:pt x="0" y="0"/>
                  </a:moveTo>
                  <a:cubicBezTo>
                    <a:pt x="205" y="219"/>
                    <a:pt x="205" y="219"/>
                    <a:pt x="205" y="219"/>
                  </a:cubicBezTo>
                  <a:cubicBezTo>
                    <a:pt x="205" y="219"/>
                    <a:pt x="64" y="58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35" name="Oval 38">
              <a:extLst>
                <a:ext uri="{FF2B5EF4-FFF2-40B4-BE49-F238E27FC236}">
                  <a16:creationId xmlns:a16="http://schemas.microsoft.com/office/drawing/2014/main" id="{2D59D1DC-6F90-4C7B-A075-DE145ED6C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5" y="2293"/>
              <a:ext cx="26" cy="26"/>
            </a:xfrm>
            <a:prstGeom prst="ellipse">
              <a:avLst/>
            </a:prstGeom>
            <a:solidFill>
              <a:srgbClr val="86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36" name="Oval 39">
              <a:extLst>
                <a:ext uri="{FF2B5EF4-FFF2-40B4-BE49-F238E27FC236}">
                  <a16:creationId xmlns:a16="http://schemas.microsoft.com/office/drawing/2014/main" id="{D63D596F-7D4D-404F-A414-42BBCA785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7" y="2292"/>
              <a:ext cx="29" cy="28"/>
            </a:xfrm>
            <a:prstGeom prst="ellipse">
              <a:avLst/>
            </a:prstGeom>
            <a:solidFill>
              <a:srgbClr val="86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37" name="Oval 40">
              <a:extLst>
                <a:ext uri="{FF2B5EF4-FFF2-40B4-BE49-F238E27FC236}">
                  <a16:creationId xmlns:a16="http://schemas.microsoft.com/office/drawing/2014/main" id="{1EB38B1B-C26F-4CA3-88AD-3E98F4354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4" y="2337"/>
              <a:ext cx="10" cy="12"/>
            </a:xfrm>
            <a:prstGeom prst="ellipse">
              <a:avLst/>
            </a:prstGeom>
            <a:solidFill>
              <a:srgbClr val="86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38" name="Oval 41">
              <a:extLst>
                <a:ext uri="{FF2B5EF4-FFF2-40B4-BE49-F238E27FC236}">
                  <a16:creationId xmlns:a16="http://schemas.microsoft.com/office/drawing/2014/main" id="{11E87BD0-A1F5-4804-B412-8D96D31DC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" y="2337"/>
              <a:ext cx="15" cy="16"/>
            </a:xfrm>
            <a:prstGeom prst="ellipse">
              <a:avLst/>
            </a:prstGeom>
            <a:solidFill>
              <a:srgbClr val="8684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39" name="Freeform 42">
              <a:extLst>
                <a:ext uri="{FF2B5EF4-FFF2-40B4-BE49-F238E27FC236}">
                  <a16:creationId xmlns:a16="http://schemas.microsoft.com/office/drawing/2014/main" id="{3B4C41D3-541B-415B-9809-D2CEC7E3DFEA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" y="1068"/>
              <a:ext cx="306" cy="298"/>
            </a:xfrm>
            <a:custGeom>
              <a:avLst/>
              <a:gdLst>
                <a:gd name="T0" fmla="*/ 0 w 313"/>
                <a:gd name="T1" fmla="*/ 291 h 305"/>
                <a:gd name="T2" fmla="*/ 299 w 313"/>
                <a:gd name="T3" fmla="*/ 0 h 305"/>
                <a:gd name="T4" fmla="*/ 0 w 313"/>
                <a:gd name="T5" fmla="*/ 291 h 30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13" h="305">
                  <a:moveTo>
                    <a:pt x="0" y="305"/>
                  </a:moveTo>
                  <a:cubicBezTo>
                    <a:pt x="313" y="0"/>
                    <a:pt x="313" y="0"/>
                    <a:pt x="313" y="0"/>
                  </a:cubicBezTo>
                  <a:cubicBezTo>
                    <a:pt x="313" y="0"/>
                    <a:pt x="77" y="217"/>
                    <a:pt x="0" y="3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0" name="Freeform 43">
              <a:extLst>
                <a:ext uri="{FF2B5EF4-FFF2-40B4-BE49-F238E27FC236}">
                  <a16:creationId xmlns:a16="http://schemas.microsoft.com/office/drawing/2014/main" id="{0E89B9B5-87D0-45E9-87BE-E5CA3B1C2B1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" y="1539"/>
              <a:ext cx="72" cy="379"/>
            </a:xfrm>
            <a:custGeom>
              <a:avLst/>
              <a:gdLst>
                <a:gd name="T0" fmla="*/ 0 w 73"/>
                <a:gd name="T1" fmla="*/ 0 h 388"/>
                <a:gd name="T2" fmla="*/ 46 w 73"/>
                <a:gd name="T3" fmla="*/ 370 h 388"/>
                <a:gd name="T4" fmla="*/ 0 w 73"/>
                <a:gd name="T5" fmla="*/ 0 h 38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3" h="388">
                  <a:moveTo>
                    <a:pt x="0" y="0"/>
                  </a:moveTo>
                  <a:cubicBezTo>
                    <a:pt x="0" y="0"/>
                    <a:pt x="73" y="213"/>
                    <a:pt x="48" y="388"/>
                  </a:cubicBezTo>
                  <a:cubicBezTo>
                    <a:pt x="48" y="388"/>
                    <a:pt x="65" y="22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1" name="Freeform 44">
              <a:extLst>
                <a:ext uri="{FF2B5EF4-FFF2-40B4-BE49-F238E27FC236}">
                  <a16:creationId xmlns:a16="http://schemas.microsoft.com/office/drawing/2014/main" id="{ADBF4ADE-4348-48E2-B951-26164D866D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" y="2196"/>
              <a:ext cx="260" cy="376"/>
            </a:xfrm>
            <a:custGeom>
              <a:avLst/>
              <a:gdLst>
                <a:gd name="T0" fmla="*/ 0 w 266"/>
                <a:gd name="T1" fmla="*/ 0 h 385"/>
                <a:gd name="T2" fmla="*/ 254 w 266"/>
                <a:gd name="T3" fmla="*/ 367 h 385"/>
                <a:gd name="T4" fmla="*/ 0 w 266"/>
                <a:gd name="T5" fmla="*/ 0 h 3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66" h="385">
                  <a:moveTo>
                    <a:pt x="0" y="0"/>
                  </a:moveTo>
                  <a:cubicBezTo>
                    <a:pt x="0" y="0"/>
                    <a:pt x="75" y="224"/>
                    <a:pt x="266" y="385"/>
                  </a:cubicBezTo>
                  <a:cubicBezTo>
                    <a:pt x="266" y="385"/>
                    <a:pt x="72" y="235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42" name="Oval 45">
              <a:extLst>
                <a:ext uri="{FF2B5EF4-FFF2-40B4-BE49-F238E27FC236}">
                  <a16:creationId xmlns:a16="http://schemas.microsoft.com/office/drawing/2014/main" id="{2AC8A8E4-53BC-457C-A21D-8A97179047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" y="1655"/>
              <a:ext cx="29" cy="2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543" name="Oval 46">
              <a:extLst>
                <a:ext uri="{FF2B5EF4-FFF2-40B4-BE49-F238E27FC236}">
                  <a16:creationId xmlns:a16="http://schemas.microsoft.com/office/drawing/2014/main" id="{F3AEF0BC-9150-497B-AC56-6434751354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" y="1731"/>
              <a:ext cx="29" cy="28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14340" name="Group 47">
            <a:extLst>
              <a:ext uri="{FF2B5EF4-FFF2-40B4-BE49-F238E27FC236}">
                <a16:creationId xmlns:a16="http://schemas.microsoft.com/office/drawing/2014/main" id="{9FF900EB-ACAF-4E61-B2F4-269077D9BA09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1905001"/>
            <a:ext cx="2693988" cy="3514725"/>
            <a:chOff x="3263" y="1539"/>
            <a:chExt cx="1697" cy="2214"/>
          </a:xfrm>
        </p:grpSpPr>
        <p:sp>
          <p:nvSpPr>
            <p:cNvPr id="14430" name="Freeform 48">
              <a:extLst>
                <a:ext uri="{FF2B5EF4-FFF2-40B4-BE49-F238E27FC236}">
                  <a16:creationId xmlns:a16="http://schemas.microsoft.com/office/drawing/2014/main" id="{F58D6C75-9DD4-468D-B66B-938D0446B6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" y="2258"/>
              <a:ext cx="198" cy="195"/>
            </a:xfrm>
            <a:custGeom>
              <a:avLst/>
              <a:gdLst>
                <a:gd name="T0" fmla="*/ 198 w 198"/>
                <a:gd name="T1" fmla="*/ 74 h 195"/>
                <a:gd name="T2" fmla="*/ 70 w 198"/>
                <a:gd name="T3" fmla="*/ 195 h 195"/>
                <a:gd name="T4" fmla="*/ 0 w 198"/>
                <a:gd name="T5" fmla="*/ 121 h 195"/>
                <a:gd name="T6" fmla="*/ 127 w 198"/>
                <a:gd name="T7" fmla="*/ 0 h 195"/>
                <a:gd name="T8" fmla="*/ 198 w 198"/>
                <a:gd name="T9" fmla="*/ 74 h 1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8" h="195">
                  <a:moveTo>
                    <a:pt x="198" y="74"/>
                  </a:moveTo>
                  <a:lnTo>
                    <a:pt x="70" y="195"/>
                  </a:lnTo>
                  <a:lnTo>
                    <a:pt x="0" y="121"/>
                  </a:lnTo>
                  <a:lnTo>
                    <a:pt x="127" y="0"/>
                  </a:lnTo>
                  <a:lnTo>
                    <a:pt x="198" y="74"/>
                  </a:lnTo>
                  <a:close/>
                </a:path>
              </a:pathLst>
            </a:custGeom>
            <a:solidFill>
              <a:srgbClr val="AAA7AA"/>
            </a:solidFill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1" name="Freeform 49">
              <a:extLst>
                <a:ext uri="{FF2B5EF4-FFF2-40B4-BE49-F238E27FC236}">
                  <a16:creationId xmlns:a16="http://schemas.microsoft.com/office/drawing/2014/main" id="{838974C9-E432-4060-89EE-10786E210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3" y="2076"/>
              <a:ext cx="334" cy="332"/>
            </a:xfrm>
            <a:custGeom>
              <a:avLst/>
              <a:gdLst>
                <a:gd name="T0" fmla="*/ 277 w 218"/>
                <a:gd name="T1" fmla="*/ 12 h 217"/>
                <a:gd name="T2" fmla="*/ 12 w 218"/>
                <a:gd name="T3" fmla="*/ 265 h 217"/>
                <a:gd name="T4" fmla="*/ 12 w 218"/>
                <a:gd name="T5" fmla="*/ 306 h 217"/>
                <a:gd name="T6" fmla="*/ 32 w 218"/>
                <a:gd name="T7" fmla="*/ 330 h 217"/>
                <a:gd name="T8" fmla="*/ 72 w 218"/>
                <a:gd name="T9" fmla="*/ 332 h 217"/>
                <a:gd name="T10" fmla="*/ 242 w 218"/>
                <a:gd name="T11" fmla="*/ 508 h 217"/>
                <a:gd name="T12" fmla="*/ 512 w 218"/>
                <a:gd name="T13" fmla="*/ 251 h 217"/>
                <a:gd name="T14" fmla="*/ 343 w 218"/>
                <a:gd name="T15" fmla="*/ 75 h 217"/>
                <a:gd name="T16" fmla="*/ 343 w 218"/>
                <a:gd name="T17" fmla="*/ 35 h 217"/>
                <a:gd name="T18" fmla="*/ 319 w 218"/>
                <a:gd name="T19" fmla="*/ 12 h 217"/>
                <a:gd name="T20" fmla="*/ 277 w 218"/>
                <a:gd name="T21" fmla="*/ 12 h 2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8" h="217">
                  <a:moveTo>
                    <a:pt x="118" y="5"/>
                  </a:moveTo>
                  <a:cubicBezTo>
                    <a:pt x="5" y="113"/>
                    <a:pt x="5" y="113"/>
                    <a:pt x="5" y="113"/>
                  </a:cubicBezTo>
                  <a:cubicBezTo>
                    <a:pt x="0" y="118"/>
                    <a:pt x="0" y="126"/>
                    <a:pt x="5" y="131"/>
                  </a:cubicBezTo>
                  <a:cubicBezTo>
                    <a:pt x="14" y="141"/>
                    <a:pt x="14" y="141"/>
                    <a:pt x="14" y="141"/>
                  </a:cubicBezTo>
                  <a:cubicBezTo>
                    <a:pt x="19" y="146"/>
                    <a:pt x="26" y="146"/>
                    <a:pt x="31" y="142"/>
                  </a:cubicBezTo>
                  <a:cubicBezTo>
                    <a:pt x="103" y="217"/>
                    <a:pt x="103" y="217"/>
                    <a:pt x="103" y="217"/>
                  </a:cubicBezTo>
                  <a:cubicBezTo>
                    <a:pt x="218" y="107"/>
                    <a:pt x="218" y="107"/>
                    <a:pt x="218" y="107"/>
                  </a:cubicBezTo>
                  <a:cubicBezTo>
                    <a:pt x="146" y="32"/>
                    <a:pt x="146" y="32"/>
                    <a:pt x="146" y="32"/>
                  </a:cubicBezTo>
                  <a:cubicBezTo>
                    <a:pt x="150" y="27"/>
                    <a:pt x="150" y="20"/>
                    <a:pt x="146" y="15"/>
                  </a:cubicBezTo>
                  <a:cubicBezTo>
                    <a:pt x="136" y="5"/>
                    <a:pt x="136" y="5"/>
                    <a:pt x="136" y="5"/>
                  </a:cubicBezTo>
                  <a:cubicBezTo>
                    <a:pt x="131" y="0"/>
                    <a:pt x="123" y="0"/>
                    <a:pt x="118" y="5"/>
                  </a:cubicBezTo>
                  <a:close/>
                </a:path>
              </a:pathLst>
            </a:custGeom>
            <a:solidFill>
              <a:srgbClr val="F7D221"/>
            </a:solidFill>
            <a:ln w="7938" cap="flat">
              <a:solidFill>
                <a:srgbClr val="343434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2" name="Line 50">
              <a:extLst>
                <a:ext uri="{FF2B5EF4-FFF2-40B4-BE49-F238E27FC236}">
                  <a16:creationId xmlns:a16="http://schemas.microsoft.com/office/drawing/2014/main" id="{D345D95D-9622-4893-9EC8-AE23ACD4B8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16" y="2132"/>
              <a:ext cx="161" cy="155"/>
            </a:xfrm>
            <a:prstGeom prst="line">
              <a:avLst/>
            </a:prstGeom>
            <a:noFill/>
            <a:ln w="79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3" name="Freeform 51">
              <a:extLst>
                <a:ext uri="{FF2B5EF4-FFF2-40B4-BE49-F238E27FC236}">
                  <a16:creationId xmlns:a16="http://schemas.microsoft.com/office/drawing/2014/main" id="{2A5C67AB-E611-48C8-A0BA-DFCA7FF2F0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2" y="2146"/>
              <a:ext cx="155" cy="252"/>
            </a:xfrm>
            <a:custGeom>
              <a:avLst/>
              <a:gdLst>
                <a:gd name="T0" fmla="*/ 238 w 101"/>
                <a:gd name="T1" fmla="*/ 0 h 164"/>
                <a:gd name="T2" fmla="*/ 0 w 101"/>
                <a:gd name="T3" fmla="*/ 229 h 164"/>
                <a:gd name="T4" fmla="*/ 149 w 101"/>
                <a:gd name="T5" fmla="*/ 387 h 164"/>
                <a:gd name="T6" fmla="*/ 238 w 101"/>
                <a:gd name="T7" fmla="*/ 0 h 1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1" h="164">
                  <a:moveTo>
                    <a:pt x="101" y="0"/>
                  </a:moveTo>
                  <a:cubicBezTo>
                    <a:pt x="0" y="97"/>
                    <a:pt x="0" y="97"/>
                    <a:pt x="0" y="97"/>
                  </a:cubicBezTo>
                  <a:cubicBezTo>
                    <a:pt x="63" y="164"/>
                    <a:pt x="63" y="164"/>
                    <a:pt x="63" y="164"/>
                  </a:cubicBezTo>
                  <a:cubicBezTo>
                    <a:pt x="63" y="164"/>
                    <a:pt x="17" y="88"/>
                    <a:pt x="101" y="0"/>
                  </a:cubicBezTo>
                  <a:close/>
                </a:path>
              </a:pathLst>
            </a:custGeom>
            <a:solidFill>
              <a:srgbClr val="F3B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4" name="Freeform 52">
              <a:extLst>
                <a:ext uri="{FF2B5EF4-FFF2-40B4-BE49-F238E27FC236}">
                  <a16:creationId xmlns:a16="http://schemas.microsoft.com/office/drawing/2014/main" id="{E8C4E91D-B145-430D-98E6-209F564570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2" y="2159"/>
              <a:ext cx="170" cy="142"/>
            </a:xfrm>
            <a:custGeom>
              <a:avLst/>
              <a:gdLst>
                <a:gd name="T0" fmla="*/ 0 w 111"/>
                <a:gd name="T1" fmla="*/ 168 h 93"/>
                <a:gd name="T2" fmla="*/ 61 w 111"/>
                <a:gd name="T3" fmla="*/ 191 h 93"/>
                <a:gd name="T4" fmla="*/ 260 w 111"/>
                <a:gd name="T5" fmla="*/ 0 h 93"/>
                <a:gd name="T6" fmla="*/ 70 w 111"/>
                <a:gd name="T7" fmla="*/ 151 h 93"/>
                <a:gd name="T8" fmla="*/ 0 w 111"/>
                <a:gd name="T9" fmla="*/ 168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" h="93">
                  <a:moveTo>
                    <a:pt x="0" y="72"/>
                  </a:moveTo>
                  <a:cubicBezTo>
                    <a:pt x="0" y="72"/>
                    <a:pt x="12" y="93"/>
                    <a:pt x="26" y="82"/>
                  </a:cubicBezTo>
                  <a:cubicBezTo>
                    <a:pt x="39" y="70"/>
                    <a:pt x="111" y="0"/>
                    <a:pt x="111" y="0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5"/>
                    <a:pt x="12" y="83"/>
                    <a:pt x="0" y="72"/>
                  </a:cubicBezTo>
                  <a:close/>
                </a:path>
              </a:pathLst>
            </a:custGeom>
            <a:solidFill>
              <a:srgbClr val="F3B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5" name="Freeform 53">
              <a:extLst>
                <a:ext uri="{FF2B5EF4-FFF2-40B4-BE49-F238E27FC236}">
                  <a16:creationId xmlns:a16="http://schemas.microsoft.com/office/drawing/2014/main" id="{DA4C3060-80B0-40FE-890F-53D5A0738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3" y="2272"/>
              <a:ext cx="148" cy="144"/>
            </a:xfrm>
            <a:custGeom>
              <a:avLst/>
              <a:gdLst>
                <a:gd name="T0" fmla="*/ 49 w 97"/>
                <a:gd name="T1" fmla="*/ 221 h 94"/>
                <a:gd name="T2" fmla="*/ 0 w 97"/>
                <a:gd name="T3" fmla="*/ 172 h 94"/>
                <a:gd name="T4" fmla="*/ 179 w 97"/>
                <a:gd name="T5" fmla="*/ 0 h 94"/>
                <a:gd name="T6" fmla="*/ 226 w 97"/>
                <a:gd name="T7" fmla="*/ 49 h 94"/>
                <a:gd name="T8" fmla="*/ 49 w 97"/>
                <a:gd name="T9" fmla="*/ 22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" h="94">
                  <a:moveTo>
                    <a:pt x="21" y="94"/>
                  </a:moveTo>
                  <a:cubicBezTo>
                    <a:pt x="0" y="73"/>
                    <a:pt x="0" y="73"/>
                    <a:pt x="0" y="73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97" y="21"/>
                    <a:pt x="97" y="21"/>
                    <a:pt x="97" y="21"/>
                  </a:cubicBezTo>
                  <a:cubicBezTo>
                    <a:pt x="97" y="21"/>
                    <a:pt x="25" y="20"/>
                    <a:pt x="21" y="94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6" name="Freeform 54">
              <a:extLst>
                <a:ext uri="{FF2B5EF4-FFF2-40B4-BE49-F238E27FC236}">
                  <a16:creationId xmlns:a16="http://schemas.microsoft.com/office/drawing/2014/main" id="{6C1BFD45-C822-43A8-A73D-EB538B206D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4" y="2273"/>
              <a:ext cx="117" cy="111"/>
            </a:xfrm>
            <a:custGeom>
              <a:avLst/>
              <a:gdLst>
                <a:gd name="T0" fmla="*/ 0 w 76"/>
                <a:gd name="T1" fmla="*/ 171 h 72"/>
                <a:gd name="T2" fmla="*/ 180 w 76"/>
                <a:gd name="T3" fmla="*/ 0 h 72"/>
                <a:gd name="T4" fmla="*/ 0 w 76"/>
                <a:gd name="T5" fmla="*/ 171 h 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6" h="72">
                  <a:moveTo>
                    <a:pt x="0" y="72"/>
                  </a:moveTo>
                  <a:cubicBezTo>
                    <a:pt x="76" y="0"/>
                    <a:pt x="76" y="0"/>
                    <a:pt x="76" y="0"/>
                  </a:cubicBezTo>
                  <a:cubicBezTo>
                    <a:pt x="76" y="0"/>
                    <a:pt x="26" y="59"/>
                    <a:pt x="0" y="72"/>
                  </a:cubicBezTo>
                  <a:close/>
                </a:path>
              </a:pathLst>
            </a:custGeom>
            <a:solidFill>
              <a:srgbClr val="7271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7" name="Freeform 55">
              <a:extLst>
                <a:ext uri="{FF2B5EF4-FFF2-40B4-BE49-F238E27FC236}">
                  <a16:creationId xmlns:a16="http://schemas.microsoft.com/office/drawing/2014/main" id="{87C09712-DEEE-4B9A-B730-CAC41B272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9" y="2091"/>
              <a:ext cx="154" cy="147"/>
            </a:xfrm>
            <a:custGeom>
              <a:avLst/>
              <a:gdLst>
                <a:gd name="T0" fmla="*/ 0 w 101"/>
                <a:gd name="T1" fmla="*/ 225 h 96"/>
                <a:gd name="T2" fmla="*/ 235 w 101"/>
                <a:gd name="T3" fmla="*/ 0 h 96"/>
                <a:gd name="T4" fmla="*/ 0 w 101"/>
                <a:gd name="T5" fmla="*/ 225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1" h="96">
                  <a:moveTo>
                    <a:pt x="0" y="96"/>
                  </a:move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75" y="56"/>
                    <a:pt x="0" y="96"/>
                  </a:cubicBezTo>
                  <a:close/>
                </a:path>
              </a:pathLst>
            </a:custGeom>
            <a:solidFill>
              <a:srgbClr val="FCE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8" name="Freeform 56">
              <a:extLst>
                <a:ext uri="{FF2B5EF4-FFF2-40B4-BE49-F238E27FC236}">
                  <a16:creationId xmlns:a16="http://schemas.microsoft.com/office/drawing/2014/main" id="{861BD04E-0516-4619-AB3E-F752977AA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5" y="2246"/>
              <a:ext cx="198" cy="195"/>
            </a:xfrm>
            <a:custGeom>
              <a:avLst/>
              <a:gdLst>
                <a:gd name="T0" fmla="*/ 0 w 198"/>
                <a:gd name="T1" fmla="*/ 73 h 195"/>
                <a:gd name="T2" fmla="*/ 126 w 198"/>
                <a:gd name="T3" fmla="*/ 195 h 195"/>
                <a:gd name="T4" fmla="*/ 198 w 198"/>
                <a:gd name="T5" fmla="*/ 121 h 195"/>
                <a:gd name="T6" fmla="*/ 71 w 198"/>
                <a:gd name="T7" fmla="*/ 0 h 195"/>
                <a:gd name="T8" fmla="*/ 0 w 198"/>
                <a:gd name="T9" fmla="*/ 73 h 1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8" h="195">
                  <a:moveTo>
                    <a:pt x="0" y="73"/>
                  </a:moveTo>
                  <a:lnTo>
                    <a:pt x="126" y="195"/>
                  </a:lnTo>
                  <a:lnTo>
                    <a:pt x="198" y="121"/>
                  </a:lnTo>
                  <a:lnTo>
                    <a:pt x="71" y="0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AAA7AA"/>
            </a:solidFill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39" name="Freeform 57">
              <a:extLst>
                <a:ext uri="{FF2B5EF4-FFF2-40B4-BE49-F238E27FC236}">
                  <a16:creationId xmlns:a16="http://schemas.microsoft.com/office/drawing/2014/main" id="{8902BB5E-169B-496A-B226-DE26A8A9E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5" y="2063"/>
              <a:ext cx="335" cy="333"/>
            </a:xfrm>
            <a:custGeom>
              <a:avLst/>
              <a:gdLst>
                <a:gd name="T0" fmla="*/ 237 w 218"/>
                <a:gd name="T1" fmla="*/ 12 h 217"/>
                <a:gd name="T2" fmla="*/ 503 w 218"/>
                <a:gd name="T3" fmla="*/ 265 h 217"/>
                <a:gd name="T4" fmla="*/ 503 w 218"/>
                <a:gd name="T5" fmla="*/ 308 h 217"/>
                <a:gd name="T6" fmla="*/ 481 w 218"/>
                <a:gd name="T7" fmla="*/ 331 h 217"/>
                <a:gd name="T8" fmla="*/ 441 w 218"/>
                <a:gd name="T9" fmla="*/ 335 h 217"/>
                <a:gd name="T10" fmla="*/ 272 w 218"/>
                <a:gd name="T11" fmla="*/ 511 h 217"/>
                <a:gd name="T12" fmla="*/ 0 w 218"/>
                <a:gd name="T13" fmla="*/ 252 h 217"/>
                <a:gd name="T14" fmla="*/ 171 w 218"/>
                <a:gd name="T15" fmla="*/ 75 h 217"/>
                <a:gd name="T16" fmla="*/ 171 w 218"/>
                <a:gd name="T17" fmla="*/ 35 h 217"/>
                <a:gd name="T18" fmla="*/ 194 w 218"/>
                <a:gd name="T19" fmla="*/ 12 h 217"/>
                <a:gd name="T20" fmla="*/ 237 w 218"/>
                <a:gd name="T21" fmla="*/ 12 h 21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8" h="217">
                  <a:moveTo>
                    <a:pt x="100" y="5"/>
                  </a:moveTo>
                  <a:cubicBezTo>
                    <a:pt x="213" y="113"/>
                    <a:pt x="213" y="113"/>
                    <a:pt x="213" y="113"/>
                  </a:cubicBezTo>
                  <a:cubicBezTo>
                    <a:pt x="218" y="118"/>
                    <a:pt x="218" y="126"/>
                    <a:pt x="213" y="131"/>
                  </a:cubicBezTo>
                  <a:cubicBezTo>
                    <a:pt x="204" y="141"/>
                    <a:pt x="204" y="141"/>
                    <a:pt x="204" y="141"/>
                  </a:cubicBezTo>
                  <a:cubicBezTo>
                    <a:pt x="199" y="146"/>
                    <a:pt x="192" y="146"/>
                    <a:pt x="187" y="142"/>
                  </a:cubicBezTo>
                  <a:cubicBezTo>
                    <a:pt x="115" y="217"/>
                    <a:pt x="115" y="217"/>
                    <a:pt x="115" y="21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68" y="27"/>
                    <a:pt x="68" y="20"/>
                    <a:pt x="72" y="15"/>
                  </a:cubicBezTo>
                  <a:cubicBezTo>
                    <a:pt x="82" y="5"/>
                    <a:pt x="82" y="5"/>
                    <a:pt x="82" y="5"/>
                  </a:cubicBezTo>
                  <a:cubicBezTo>
                    <a:pt x="87" y="0"/>
                    <a:pt x="95" y="0"/>
                    <a:pt x="100" y="5"/>
                  </a:cubicBezTo>
                  <a:close/>
                </a:path>
              </a:pathLst>
            </a:custGeom>
            <a:solidFill>
              <a:srgbClr val="F7D221"/>
            </a:solidFill>
            <a:ln w="7938" cap="flat">
              <a:solidFill>
                <a:srgbClr val="343434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440" name="Line 58">
              <a:extLst>
                <a:ext uri="{FF2B5EF4-FFF2-40B4-BE49-F238E27FC236}">
                  <a16:creationId xmlns:a16="http://schemas.microsoft.com/office/drawing/2014/main" id="{D7D89E6F-2BC7-4F68-B5BB-8B0811F491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45" y="2120"/>
              <a:ext cx="161" cy="155"/>
            </a:xfrm>
            <a:prstGeom prst="line">
              <a:avLst/>
            </a:prstGeom>
            <a:noFill/>
            <a:ln w="79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1" name="Freeform 59">
              <a:extLst>
                <a:ext uri="{FF2B5EF4-FFF2-40B4-BE49-F238E27FC236}">
                  <a16:creationId xmlns:a16="http://schemas.microsoft.com/office/drawing/2014/main" id="{2A1CC64F-A1DE-403E-B6E0-BBFE3FA506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5" y="2134"/>
              <a:ext cx="155" cy="251"/>
            </a:xfrm>
            <a:custGeom>
              <a:avLst/>
              <a:gdLst>
                <a:gd name="T0" fmla="*/ 0 w 101"/>
                <a:gd name="T1" fmla="*/ 0 h 164"/>
                <a:gd name="T2" fmla="*/ 238 w 101"/>
                <a:gd name="T3" fmla="*/ 227 h 164"/>
                <a:gd name="T4" fmla="*/ 89 w 101"/>
                <a:gd name="T5" fmla="*/ 384 h 164"/>
                <a:gd name="T6" fmla="*/ 0 w 101"/>
                <a:gd name="T7" fmla="*/ 0 h 1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1" h="164">
                  <a:moveTo>
                    <a:pt x="0" y="0"/>
                  </a:moveTo>
                  <a:cubicBezTo>
                    <a:pt x="101" y="97"/>
                    <a:pt x="101" y="97"/>
                    <a:pt x="101" y="97"/>
                  </a:cubicBezTo>
                  <a:cubicBezTo>
                    <a:pt x="38" y="164"/>
                    <a:pt x="38" y="164"/>
                    <a:pt x="38" y="164"/>
                  </a:cubicBezTo>
                  <a:cubicBezTo>
                    <a:pt x="38" y="164"/>
                    <a:pt x="84" y="88"/>
                    <a:pt x="0" y="0"/>
                  </a:cubicBezTo>
                  <a:close/>
                </a:path>
              </a:pathLst>
            </a:custGeom>
            <a:solidFill>
              <a:srgbClr val="F3B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2" name="Freeform 60">
              <a:extLst>
                <a:ext uri="{FF2B5EF4-FFF2-40B4-BE49-F238E27FC236}">
                  <a16:creationId xmlns:a16="http://schemas.microsoft.com/office/drawing/2014/main" id="{9F132B51-5914-4CD2-A65B-665F481F39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0" y="2146"/>
              <a:ext cx="170" cy="143"/>
            </a:xfrm>
            <a:custGeom>
              <a:avLst/>
              <a:gdLst>
                <a:gd name="T0" fmla="*/ 260 w 111"/>
                <a:gd name="T1" fmla="*/ 171 h 93"/>
                <a:gd name="T2" fmla="*/ 199 w 111"/>
                <a:gd name="T3" fmla="*/ 194 h 93"/>
                <a:gd name="T4" fmla="*/ 0 w 111"/>
                <a:gd name="T5" fmla="*/ 0 h 93"/>
                <a:gd name="T6" fmla="*/ 190 w 111"/>
                <a:gd name="T7" fmla="*/ 154 h 93"/>
                <a:gd name="T8" fmla="*/ 260 w 111"/>
                <a:gd name="T9" fmla="*/ 171 h 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1" h="93">
                  <a:moveTo>
                    <a:pt x="111" y="72"/>
                  </a:moveTo>
                  <a:cubicBezTo>
                    <a:pt x="111" y="72"/>
                    <a:pt x="99" y="93"/>
                    <a:pt x="85" y="82"/>
                  </a:cubicBezTo>
                  <a:cubicBezTo>
                    <a:pt x="72" y="70"/>
                    <a:pt x="0" y="0"/>
                    <a:pt x="0" y="0"/>
                  </a:cubicBezTo>
                  <a:cubicBezTo>
                    <a:pt x="81" y="65"/>
                    <a:pt x="81" y="65"/>
                    <a:pt x="81" y="65"/>
                  </a:cubicBezTo>
                  <a:cubicBezTo>
                    <a:pt x="81" y="65"/>
                    <a:pt x="99" y="83"/>
                    <a:pt x="111" y="72"/>
                  </a:cubicBezTo>
                  <a:close/>
                </a:path>
              </a:pathLst>
            </a:custGeom>
            <a:solidFill>
              <a:srgbClr val="F3B8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3" name="Freeform 61">
              <a:extLst>
                <a:ext uri="{FF2B5EF4-FFF2-40B4-BE49-F238E27FC236}">
                  <a16:creationId xmlns:a16="http://schemas.microsoft.com/office/drawing/2014/main" id="{A24275B6-E27F-43B9-BD9C-BF5E3451264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1" y="2260"/>
              <a:ext cx="148" cy="144"/>
            </a:xfrm>
            <a:custGeom>
              <a:avLst/>
              <a:gdLst>
                <a:gd name="T0" fmla="*/ 177 w 97"/>
                <a:gd name="T1" fmla="*/ 221 h 94"/>
                <a:gd name="T2" fmla="*/ 226 w 97"/>
                <a:gd name="T3" fmla="*/ 172 h 94"/>
                <a:gd name="T4" fmla="*/ 47 w 97"/>
                <a:gd name="T5" fmla="*/ 0 h 94"/>
                <a:gd name="T6" fmla="*/ 0 w 97"/>
                <a:gd name="T7" fmla="*/ 49 h 94"/>
                <a:gd name="T8" fmla="*/ 177 w 97"/>
                <a:gd name="T9" fmla="*/ 221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7" h="94">
                  <a:moveTo>
                    <a:pt x="76" y="94"/>
                  </a:moveTo>
                  <a:cubicBezTo>
                    <a:pt x="97" y="73"/>
                    <a:pt x="97" y="73"/>
                    <a:pt x="97" y="7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72" y="20"/>
                    <a:pt x="76" y="94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4" name="Freeform 62">
              <a:extLst>
                <a:ext uri="{FF2B5EF4-FFF2-40B4-BE49-F238E27FC236}">
                  <a16:creationId xmlns:a16="http://schemas.microsoft.com/office/drawing/2014/main" id="{E6FED80F-7303-4630-80DA-1F31E87FD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" y="2261"/>
              <a:ext cx="117" cy="111"/>
            </a:xfrm>
            <a:custGeom>
              <a:avLst/>
              <a:gdLst>
                <a:gd name="T0" fmla="*/ 180 w 76"/>
                <a:gd name="T1" fmla="*/ 171 h 72"/>
                <a:gd name="T2" fmla="*/ 0 w 76"/>
                <a:gd name="T3" fmla="*/ 0 h 72"/>
                <a:gd name="T4" fmla="*/ 180 w 76"/>
                <a:gd name="T5" fmla="*/ 171 h 7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6" h="72">
                  <a:moveTo>
                    <a:pt x="76" y="7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50" y="59"/>
                    <a:pt x="76" y="72"/>
                  </a:cubicBezTo>
                  <a:close/>
                </a:path>
              </a:pathLst>
            </a:custGeom>
            <a:solidFill>
              <a:srgbClr val="7271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5" name="Freeform 63">
              <a:extLst>
                <a:ext uri="{FF2B5EF4-FFF2-40B4-BE49-F238E27FC236}">
                  <a16:creationId xmlns:a16="http://schemas.microsoft.com/office/drawing/2014/main" id="{2759D928-A073-4B20-8F77-2D0E302F9D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" y="2079"/>
              <a:ext cx="154" cy="147"/>
            </a:xfrm>
            <a:custGeom>
              <a:avLst/>
              <a:gdLst>
                <a:gd name="T0" fmla="*/ 235 w 101"/>
                <a:gd name="T1" fmla="*/ 225 h 96"/>
                <a:gd name="T2" fmla="*/ 0 w 101"/>
                <a:gd name="T3" fmla="*/ 0 h 96"/>
                <a:gd name="T4" fmla="*/ 235 w 101"/>
                <a:gd name="T5" fmla="*/ 225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1" h="96">
                  <a:moveTo>
                    <a:pt x="101" y="96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6" y="56"/>
                    <a:pt x="101" y="96"/>
                  </a:cubicBezTo>
                  <a:close/>
                </a:path>
              </a:pathLst>
            </a:custGeom>
            <a:solidFill>
              <a:srgbClr val="FCE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6" name="Freeform 64">
              <a:extLst>
                <a:ext uri="{FF2B5EF4-FFF2-40B4-BE49-F238E27FC236}">
                  <a16:creationId xmlns:a16="http://schemas.microsoft.com/office/drawing/2014/main" id="{A6016FE1-03D3-451C-ADB4-2578B94A6E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4" y="1539"/>
              <a:ext cx="581" cy="577"/>
            </a:xfrm>
            <a:custGeom>
              <a:avLst/>
              <a:gdLst>
                <a:gd name="T0" fmla="*/ 445 w 379"/>
                <a:gd name="T1" fmla="*/ 0 h 376"/>
                <a:gd name="T2" fmla="*/ 0 w 379"/>
                <a:gd name="T3" fmla="*/ 443 h 376"/>
                <a:gd name="T4" fmla="*/ 445 w 379"/>
                <a:gd name="T5" fmla="*/ 885 h 376"/>
                <a:gd name="T6" fmla="*/ 891 w 379"/>
                <a:gd name="T7" fmla="*/ 443 h 376"/>
                <a:gd name="T8" fmla="*/ 445 w 379"/>
                <a:gd name="T9" fmla="*/ 0 h 376"/>
                <a:gd name="T10" fmla="*/ 445 w 379"/>
                <a:gd name="T11" fmla="*/ 784 h 376"/>
                <a:gd name="T12" fmla="*/ 103 w 379"/>
                <a:gd name="T13" fmla="*/ 443 h 376"/>
                <a:gd name="T14" fmla="*/ 445 w 379"/>
                <a:gd name="T15" fmla="*/ 104 h 376"/>
                <a:gd name="T16" fmla="*/ 788 w 379"/>
                <a:gd name="T17" fmla="*/ 443 h 376"/>
                <a:gd name="T18" fmla="*/ 445 w 379"/>
                <a:gd name="T19" fmla="*/ 784 h 3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79" h="376">
                  <a:moveTo>
                    <a:pt x="189" y="0"/>
                  </a:moveTo>
                  <a:cubicBezTo>
                    <a:pt x="85" y="0"/>
                    <a:pt x="0" y="84"/>
                    <a:pt x="0" y="188"/>
                  </a:cubicBezTo>
                  <a:cubicBezTo>
                    <a:pt x="0" y="292"/>
                    <a:pt x="85" y="376"/>
                    <a:pt x="189" y="376"/>
                  </a:cubicBezTo>
                  <a:cubicBezTo>
                    <a:pt x="294" y="376"/>
                    <a:pt x="379" y="292"/>
                    <a:pt x="379" y="188"/>
                  </a:cubicBezTo>
                  <a:cubicBezTo>
                    <a:pt x="379" y="84"/>
                    <a:pt x="294" y="0"/>
                    <a:pt x="189" y="0"/>
                  </a:cubicBezTo>
                  <a:close/>
                  <a:moveTo>
                    <a:pt x="189" y="333"/>
                  </a:moveTo>
                  <a:cubicBezTo>
                    <a:pt x="109" y="333"/>
                    <a:pt x="44" y="268"/>
                    <a:pt x="44" y="188"/>
                  </a:cubicBezTo>
                  <a:cubicBezTo>
                    <a:pt x="44" y="108"/>
                    <a:pt x="109" y="44"/>
                    <a:pt x="189" y="44"/>
                  </a:cubicBezTo>
                  <a:cubicBezTo>
                    <a:pt x="270" y="44"/>
                    <a:pt x="335" y="108"/>
                    <a:pt x="335" y="188"/>
                  </a:cubicBezTo>
                  <a:cubicBezTo>
                    <a:pt x="335" y="268"/>
                    <a:pt x="270" y="333"/>
                    <a:pt x="189" y="333"/>
                  </a:cubicBezTo>
                  <a:close/>
                </a:path>
              </a:pathLst>
            </a:custGeom>
            <a:solidFill>
              <a:srgbClr val="D3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7" name="Freeform 65">
              <a:extLst>
                <a:ext uri="{FF2B5EF4-FFF2-40B4-BE49-F238E27FC236}">
                  <a16:creationId xmlns:a16="http://schemas.microsoft.com/office/drawing/2014/main" id="{202D2E43-D0B4-43C4-910C-19679BC905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4" y="1539"/>
              <a:ext cx="550" cy="577"/>
            </a:xfrm>
            <a:custGeom>
              <a:avLst/>
              <a:gdLst>
                <a:gd name="T0" fmla="*/ 499 w 359"/>
                <a:gd name="T1" fmla="*/ 104 h 376"/>
                <a:gd name="T2" fmla="*/ 472 w 359"/>
                <a:gd name="T3" fmla="*/ 104 h 376"/>
                <a:gd name="T4" fmla="*/ 786 w 359"/>
                <a:gd name="T5" fmla="*/ 443 h 376"/>
                <a:gd name="T6" fmla="*/ 472 w 359"/>
                <a:gd name="T7" fmla="*/ 781 h 376"/>
                <a:gd name="T8" fmla="*/ 499 w 359"/>
                <a:gd name="T9" fmla="*/ 784 h 376"/>
                <a:gd name="T10" fmla="*/ 843 w 359"/>
                <a:gd name="T11" fmla="*/ 443 h 376"/>
                <a:gd name="T12" fmla="*/ 499 w 359"/>
                <a:gd name="T13" fmla="*/ 104 h 376"/>
                <a:gd name="T14" fmla="*/ 57 w 359"/>
                <a:gd name="T15" fmla="*/ 443 h 376"/>
                <a:gd name="T16" fmla="*/ 472 w 359"/>
                <a:gd name="T17" fmla="*/ 3 h 376"/>
                <a:gd name="T18" fmla="*/ 444 w 359"/>
                <a:gd name="T19" fmla="*/ 0 h 376"/>
                <a:gd name="T20" fmla="*/ 0 w 359"/>
                <a:gd name="T21" fmla="*/ 443 h 376"/>
                <a:gd name="T22" fmla="*/ 444 w 359"/>
                <a:gd name="T23" fmla="*/ 885 h 376"/>
                <a:gd name="T24" fmla="*/ 472 w 359"/>
                <a:gd name="T25" fmla="*/ 885 h 376"/>
                <a:gd name="T26" fmla="*/ 57 w 359"/>
                <a:gd name="T27" fmla="*/ 443 h 37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59" h="376">
                  <a:moveTo>
                    <a:pt x="213" y="44"/>
                  </a:moveTo>
                  <a:cubicBezTo>
                    <a:pt x="209" y="44"/>
                    <a:pt x="205" y="44"/>
                    <a:pt x="201" y="44"/>
                  </a:cubicBezTo>
                  <a:cubicBezTo>
                    <a:pt x="276" y="50"/>
                    <a:pt x="335" y="112"/>
                    <a:pt x="335" y="188"/>
                  </a:cubicBezTo>
                  <a:cubicBezTo>
                    <a:pt x="335" y="264"/>
                    <a:pt x="276" y="326"/>
                    <a:pt x="201" y="332"/>
                  </a:cubicBezTo>
                  <a:cubicBezTo>
                    <a:pt x="205" y="333"/>
                    <a:pt x="209" y="333"/>
                    <a:pt x="213" y="333"/>
                  </a:cubicBezTo>
                  <a:cubicBezTo>
                    <a:pt x="294" y="333"/>
                    <a:pt x="359" y="268"/>
                    <a:pt x="359" y="188"/>
                  </a:cubicBezTo>
                  <a:cubicBezTo>
                    <a:pt x="359" y="108"/>
                    <a:pt x="294" y="44"/>
                    <a:pt x="213" y="44"/>
                  </a:cubicBezTo>
                  <a:close/>
                  <a:moveTo>
                    <a:pt x="24" y="188"/>
                  </a:moveTo>
                  <a:cubicBezTo>
                    <a:pt x="24" y="88"/>
                    <a:pt x="102" y="7"/>
                    <a:pt x="201" y="1"/>
                  </a:cubicBezTo>
                  <a:cubicBezTo>
                    <a:pt x="197" y="0"/>
                    <a:pt x="193" y="0"/>
                    <a:pt x="189" y="0"/>
                  </a:cubicBezTo>
                  <a:cubicBezTo>
                    <a:pt x="85" y="0"/>
                    <a:pt x="0" y="84"/>
                    <a:pt x="0" y="188"/>
                  </a:cubicBezTo>
                  <a:cubicBezTo>
                    <a:pt x="0" y="292"/>
                    <a:pt x="85" y="376"/>
                    <a:pt x="189" y="376"/>
                  </a:cubicBezTo>
                  <a:cubicBezTo>
                    <a:pt x="193" y="376"/>
                    <a:pt x="197" y="376"/>
                    <a:pt x="201" y="376"/>
                  </a:cubicBezTo>
                  <a:cubicBezTo>
                    <a:pt x="102" y="370"/>
                    <a:pt x="24" y="288"/>
                    <a:pt x="24" y="188"/>
                  </a:cubicBezTo>
                  <a:close/>
                </a:path>
              </a:pathLst>
            </a:custGeom>
            <a:solidFill>
              <a:srgbClr val="E5E4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8" name="Freeform 66">
              <a:extLst>
                <a:ext uri="{FF2B5EF4-FFF2-40B4-BE49-F238E27FC236}">
                  <a16:creationId xmlns:a16="http://schemas.microsoft.com/office/drawing/2014/main" id="{9047C0A5-87FE-467E-87DE-52846B4297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22" y="1539"/>
              <a:ext cx="581" cy="577"/>
            </a:xfrm>
            <a:custGeom>
              <a:avLst/>
              <a:gdLst>
                <a:gd name="T0" fmla="*/ 445 w 379"/>
                <a:gd name="T1" fmla="*/ 0 h 376"/>
                <a:gd name="T2" fmla="*/ 0 w 379"/>
                <a:gd name="T3" fmla="*/ 443 h 376"/>
                <a:gd name="T4" fmla="*/ 445 w 379"/>
                <a:gd name="T5" fmla="*/ 885 h 376"/>
                <a:gd name="T6" fmla="*/ 891 w 379"/>
                <a:gd name="T7" fmla="*/ 443 h 376"/>
                <a:gd name="T8" fmla="*/ 445 w 379"/>
                <a:gd name="T9" fmla="*/ 0 h 376"/>
                <a:gd name="T10" fmla="*/ 445 w 379"/>
                <a:gd name="T11" fmla="*/ 784 h 376"/>
                <a:gd name="T12" fmla="*/ 103 w 379"/>
                <a:gd name="T13" fmla="*/ 443 h 376"/>
                <a:gd name="T14" fmla="*/ 445 w 379"/>
                <a:gd name="T15" fmla="*/ 104 h 376"/>
                <a:gd name="T16" fmla="*/ 788 w 379"/>
                <a:gd name="T17" fmla="*/ 443 h 376"/>
                <a:gd name="T18" fmla="*/ 445 w 379"/>
                <a:gd name="T19" fmla="*/ 784 h 3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79" h="376">
                  <a:moveTo>
                    <a:pt x="189" y="0"/>
                  </a:moveTo>
                  <a:cubicBezTo>
                    <a:pt x="85" y="0"/>
                    <a:pt x="0" y="84"/>
                    <a:pt x="0" y="188"/>
                  </a:cubicBezTo>
                  <a:cubicBezTo>
                    <a:pt x="0" y="292"/>
                    <a:pt x="85" y="376"/>
                    <a:pt x="189" y="376"/>
                  </a:cubicBezTo>
                  <a:cubicBezTo>
                    <a:pt x="294" y="376"/>
                    <a:pt x="379" y="292"/>
                    <a:pt x="379" y="188"/>
                  </a:cubicBezTo>
                  <a:cubicBezTo>
                    <a:pt x="379" y="84"/>
                    <a:pt x="294" y="0"/>
                    <a:pt x="189" y="0"/>
                  </a:cubicBezTo>
                  <a:close/>
                  <a:moveTo>
                    <a:pt x="189" y="333"/>
                  </a:moveTo>
                  <a:cubicBezTo>
                    <a:pt x="109" y="333"/>
                    <a:pt x="44" y="268"/>
                    <a:pt x="44" y="188"/>
                  </a:cubicBezTo>
                  <a:cubicBezTo>
                    <a:pt x="44" y="108"/>
                    <a:pt x="109" y="44"/>
                    <a:pt x="189" y="44"/>
                  </a:cubicBezTo>
                  <a:cubicBezTo>
                    <a:pt x="270" y="44"/>
                    <a:pt x="335" y="108"/>
                    <a:pt x="335" y="188"/>
                  </a:cubicBezTo>
                  <a:cubicBezTo>
                    <a:pt x="335" y="268"/>
                    <a:pt x="270" y="333"/>
                    <a:pt x="189" y="333"/>
                  </a:cubicBez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49" name="Rectangle 67">
              <a:extLst>
                <a:ext uri="{FF2B5EF4-FFF2-40B4-BE49-F238E27FC236}">
                  <a16:creationId xmlns:a16="http://schemas.microsoft.com/office/drawing/2014/main" id="{A78E691D-A2F4-4D98-AAFA-24A7FC04B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1" y="1973"/>
              <a:ext cx="181" cy="222"/>
            </a:xfrm>
            <a:prstGeom prst="rect">
              <a:avLst/>
            </a:prstGeom>
            <a:solidFill>
              <a:srgbClr val="AAA7AA"/>
            </a:solidFill>
            <a:ln w="9525">
              <a:solidFill>
                <a:srgbClr val="343434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450" name="Oval 68">
              <a:extLst>
                <a:ext uri="{FF2B5EF4-FFF2-40B4-BE49-F238E27FC236}">
                  <a16:creationId xmlns:a16="http://schemas.microsoft.com/office/drawing/2014/main" id="{81F98C79-E0FA-4B61-B04E-F6D782327C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9" y="2152"/>
              <a:ext cx="1596" cy="1595"/>
            </a:xfrm>
            <a:prstGeom prst="ellipse">
              <a:avLst/>
            </a:prstGeom>
            <a:solidFill>
              <a:srgbClr val="AAA7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451" name="Freeform 69">
              <a:extLst>
                <a:ext uri="{FF2B5EF4-FFF2-40B4-BE49-F238E27FC236}">
                  <a16:creationId xmlns:a16="http://schemas.microsoft.com/office/drawing/2014/main" id="{55234AB3-A955-4530-A0EE-392DE8933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" y="2159"/>
              <a:ext cx="823" cy="1594"/>
            </a:xfrm>
            <a:custGeom>
              <a:avLst/>
              <a:gdLst>
                <a:gd name="T0" fmla="*/ 38 w 537"/>
                <a:gd name="T1" fmla="*/ 0 h 1040"/>
                <a:gd name="T2" fmla="*/ 0 w 537"/>
                <a:gd name="T3" fmla="*/ 0 h 1040"/>
                <a:gd name="T4" fmla="*/ 1186 w 537"/>
                <a:gd name="T5" fmla="*/ 1222 h 1040"/>
                <a:gd name="T6" fmla="*/ 0 w 537"/>
                <a:gd name="T7" fmla="*/ 2443 h 1040"/>
                <a:gd name="T8" fmla="*/ 38 w 537"/>
                <a:gd name="T9" fmla="*/ 2443 h 1040"/>
                <a:gd name="T10" fmla="*/ 1261 w 537"/>
                <a:gd name="T11" fmla="*/ 1222 h 1040"/>
                <a:gd name="T12" fmla="*/ 38 w 537"/>
                <a:gd name="T13" fmla="*/ 0 h 10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37" h="1040">
                  <a:moveTo>
                    <a:pt x="16" y="0"/>
                  </a:moveTo>
                  <a:cubicBezTo>
                    <a:pt x="11" y="0"/>
                    <a:pt x="6" y="0"/>
                    <a:pt x="0" y="0"/>
                  </a:cubicBezTo>
                  <a:cubicBezTo>
                    <a:pt x="280" y="8"/>
                    <a:pt x="505" y="238"/>
                    <a:pt x="505" y="520"/>
                  </a:cubicBezTo>
                  <a:cubicBezTo>
                    <a:pt x="505" y="802"/>
                    <a:pt x="280" y="1031"/>
                    <a:pt x="0" y="1040"/>
                  </a:cubicBezTo>
                  <a:cubicBezTo>
                    <a:pt x="6" y="1040"/>
                    <a:pt x="11" y="1040"/>
                    <a:pt x="16" y="1040"/>
                  </a:cubicBezTo>
                  <a:cubicBezTo>
                    <a:pt x="304" y="1040"/>
                    <a:pt x="537" y="807"/>
                    <a:pt x="537" y="520"/>
                  </a:cubicBezTo>
                  <a:cubicBezTo>
                    <a:pt x="537" y="233"/>
                    <a:pt x="304" y="0"/>
                    <a:pt x="16" y="0"/>
                  </a:cubicBezTo>
                  <a:close/>
                </a:path>
              </a:pathLst>
            </a:custGeom>
            <a:solidFill>
              <a:srgbClr val="BCBB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2" name="Freeform 70">
              <a:extLst>
                <a:ext uri="{FF2B5EF4-FFF2-40B4-BE49-F238E27FC236}">
                  <a16:creationId xmlns:a16="http://schemas.microsoft.com/office/drawing/2014/main" id="{6F1B2F83-CE1A-4A10-9C62-E2F88D9322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5" y="2146"/>
              <a:ext cx="828" cy="1595"/>
            </a:xfrm>
            <a:custGeom>
              <a:avLst/>
              <a:gdLst>
                <a:gd name="T0" fmla="*/ 94 w 540"/>
                <a:gd name="T1" fmla="*/ 1224 h 1040"/>
                <a:gd name="T2" fmla="*/ 1270 w 540"/>
                <a:gd name="T3" fmla="*/ 0 h 1040"/>
                <a:gd name="T4" fmla="*/ 1222 w 540"/>
                <a:gd name="T5" fmla="*/ 0 h 1040"/>
                <a:gd name="T6" fmla="*/ 0 w 540"/>
                <a:gd name="T7" fmla="*/ 1224 h 1040"/>
                <a:gd name="T8" fmla="*/ 1222 w 540"/>
                <a:gd name="T9" fmla="*/ 2446 h 1040"/>
                <a:gd name="T10" fmla="*/ 1270 w 540"/>
                <a:gd name="T11" fmla="*/ 2446 h 1040"/>
                <a:gd name="T12" fmla="*/ 94 w 540"/>
                <a:gd name="T13" fmla="*/ 1224 h 10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40" h="1040">
                  <a:moveTo>
                    <a:pt x="40" y="520"/>
                  </a:moveTo>
                  <a:cubicBezTo>
                    <a:pt x="40" y="239"/>
                    <a:pt x="262" y="11"/>
                    <a:pt x="540" y="0"/>
                  </a:cubicBezTo>
                  <a:cubicBezTo>
                    <a:pt x="534" y="0"/>
                    <a:pt x="527" y="0"/>
                    <a:pt x="520" y="0"/>
                  </a:cubicBezTo>
                  <a:cubicBezTo>
                    <a:pt x="233" y="0"/>
                    <a:pt x="0" y="233"/>
                    <a:pt x="0" y="520"/>
                  </a:cubicBezTo>
                  <a:cubicBezTo>
                    <a:pt x="0" y="807"/>
                    <a:pt x="233" y="1040"/>
                    <a:pt x="520" y="1040"/>
                  </a:cubicBezTo>
                  <a:cubicBezTo>
                    <a:pt x="527" y="1040"/>
                    <a:pt x="534" y="1040"/>
                    <a:pt x="540" y="1040"/>
                  </a:cubicBezTo>
                  <a:cubicBezTo>
                    <a:pt x="262" y="1029"/>
                    <a:pt x="40" y="800"/>
                    <a:pt x="40" y="520"/>
                  </a:cubicBezTo>
                  <a:close/>
                </a:path>
              </a:pathLst>
            </a:custGeom>
            <a:solidFill>
              <a:srgbClr val="D3D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3" name="Oval 71">
              <a:extLst>
                <a:ext uri="{FF2B5EF4-FFF2-40B4-BE49-F238E27FC236}">
                  <a16:creationId xmlns:a16="http://schemas.microsoft.com/office/drawing/2014/main" id="{E9BADFDB-5C8E-4805-85AF-4F86F9937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2" y="2152"/>
              <a:ext cx="1596" cy="1595"/>
            </a:xfrm>
            <a:prstGeom prst="ellips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454" name="Oval 72">
              <a:extLst>
                <a:ext uri="{FF2B5EF4-FFF2-40B4-BE49-F238E27FC236}">
                  <a16:creationId xmlns:a16="http://schemas.microsoft.com/office/drawing/2014/main" id="{558CE3AD-B694-4B1A-A518-9A3EA9E3D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9" y="2270"/>
              <a:ext cx="1357" cy="1359"/>
            </a:xfrm>
            <a:prstGeom prst="ellipse">
              <a:avLst/>
            </a:prstGeom>
            <a:solidFill>
              <a:srgbClr val="DDDB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455" name="Freeform 73">
              <a:extLst>
                <a:ext uri="{FF2B5EF4-FFF2-40B4-BE49-F238E27FC236}">
                  <a16:creationId xmlns:a16="http://schemas.microsoft.com/office/drawing/2014/main" id="{71F3AAB2-EF1A-4AE2-93B0-203B7DD29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" y="2275"/>
              <a:ext cx="1251" cy="1125"/>
            </a:xfrm>
            <a:custGeom>
              <a:avLst/>
              <a:gdLst>
                <a:gd name="T0" fmla="*/ 94 w 816"/>
                <a:gd name="T1" fmla="*/ 1165 h 734"/>
                <a:gd name="T2" fmla="*/ 1133 w 816"/>
                <a:gd name="T3" fmla="*/ 124 h 734"/>
                <a:gd name="T4" fmla="*/ 1918 w 816"/>
                <a:gd name="T5" fmla="*/ 480 h 734"/>
                <a:gd name="T6" fmla="*/ 1039 w 816"/>
                <a:gd name="T7" fmla="*/ 0 h 734"/>
                <a:gd name="T8" fmla="*/ 0 w 816"/>
                <a:gd name="T9" fmla="*/ 1041 h 734"/>
                <a:gd name="T10" fmla="*/ 256 w 816"/>
                <a:gd name="T11" fmla="*/ 1724 h 734"/>
                <a:gd name="T12" fmla="*/ 94 w 816"/>
                <a:gd name="T13" fmla="*/ 1165 h 7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16" h="734">
                  <a:moveTo>
                    <a:pt x="40" y="496"/>
                  </a:moveTo>
                  <a:cubicBezTo>
                    <a:pt x="40" y="251"/>
                    <a:pt x="238" y="53"/>
                    <a:pt x="482" y="53"/>
                  </a:cubicBezTo>
                  <a:cubicBezTo>
                    <a:pt x="616" y="53"/>
                    <a:pt x="735" y="112"/>
                    <a:pt x="816" y="204"/>
                  </a:cubicBezTo>
                  <a:cubicBezTo>
                    <a:pt x="737" y="81"/>
                    <a:pt x="599" y="0"/>
                    <a:pt x="442" y="0"/>
                  </a:cubicBezTo>
                  <a:cubicBezTo>
                    <a:pt x="198" y="0"/>
                    <a:pt x="0" y="198"/>
                    <a:pt x="0" y="443"/>
                  </a:cubicBezTo>
                  <a:cubicBezTo>
                    <a:pt x="0" y="554"/>
                    <a:pt x="41" y="656"/>
                    <a:pt x="109" y="734"/>
                  </a:cubicBezTo>
                  <a:cubicBezTo>
                    <a:pt x="65" y="665"/>
                    <a:pt x="40" y="583"/>
                    <a:pt x="40" y="496"/>
                  </a:cubicBezTo>
                  <a:close/>
                </a:path>
              </a:pathLst>
            </a:custGeom>
            <a:solidFill>
              <a:srgbClr val="CCC9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56" name="Oval 74">
              <a:extLst>
                <a:ext uri="{FF2B5EF4-FFF2-40B4-BE49-F238E27FC236}">
                  <a16:creationId xmlns:a16="http://schemas.microsoft.com/office/drawing/2014/main" id="{AF8B1BF6-E271-4A1F-B5D7-F98B1BE3A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6" y="2272"/>
              <a:ext cx="1358" cy="1358"/>
            </a:xfrm>
            <a:prstGeom prst="ellips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457" name="Oval 75">
              <a:extLst>
                <a:ext uri="{FF2B5EF4-FFF2-40B4-BE49-F238E27FC236}">
                  <a16:creationId xmlns:a16="http://schemas.microsoft.com/office/drawing/2014/main" id="{76EE4360-E395-4B50-8798-B3059AA745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" y="2439"/>
              <a:ext cx="1022" cy="1021"/>
            </a:xfrm>
            <a:prstGeom prst="ellipse">
              <a:avLst/>
            </a:prstGeom>
            <a:noFill/>
            <a:ln w="79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458" name="Oval 76">
              <a:extLst>
                <a:ext uri="{FF2B5EF4-FFF2-40B4-BE49-F238E27FC236}">
                  <a16:creationId xmlns:a16="http://schemas.microsoft.com/office/drawing/2014/main" id="{5508D3E2-3DAF-403C-A9F0-5D3C40065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3" y="2474"/>
              <a:ext cx="949" cy="949"/>
            </a:xfrm>
            <a:prstGeom prst="ellipse">
              <a:avLst/>
            </a:prstGeom>
            <a:solidFill>
              <a:srgbClr val="F2F0F2"/>
            </a:solidFill>
            <a:ln w="4763">
              <a:solidFill>
                <a:srgbClr val="343434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459" name="Oval 77">
              <a:extLst>
                <a:ext uri="{FF2B5EF4-FFF2-40B4-BE49-F238E27FC236}">
                  <a16:creationId xmlns:a16="http://schemas.microsoft.com/office/drawing/2014/main" id="{7E9C2CE8-9AC4-421F-990A-B10934259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3" y="2910"/>
              <a:ext cx="85" cy="84"/>
            </a:xfrm>
            <a:prstGeom prst="ellipse">
              <a:avLst/>
            </a:prstGeom>
            <a:solidFill>
              <a:srgbClr val="C16F14"/>
            </a:solidFill>
            <a:ln w="7938">
              <a:solidFill>
                <a:srgbClr val="343434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4460" name="Line 78">
              <a:extLst>
                <a:ext uri="{FF2B5EF4-FFF2-40B4-BE49-F238E27FC236}">
                  <a16:creationId xmlns:a16="http://schemas.microsoft.com/office/drawing/2014/main" id="{40E554BE-C311-4B11-8AD9-493D4906D4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8" y="3425"/>
              <a:ext cx="1" cy="89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1" name="Line 79">
              <a:extLst>
                <a:ext uri="{FF2B5EF4-FFF2-40B4-BE49-F238E27FC236}">
                  <a16:creationId xmlns:a16="http://schemas.microsoft.com/office/drawing/2014/main" id="{8C085051-242A-48BC-9028-66CFD08FD7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18" y="2405"/>
              <a:ext cx="1" cy="69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2" name="Line 80">
              <a:extLst>
                <a:ext uri="{FF2B5EF4-FFF2-40B4-BE49-F238E27FC236}">
                  <a16:creationId xmlns:a16="http://schemas.microsoft.com/office/drawing/2014/main" id="{054B8173-4925-4149-B356-3497C36E3A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0" y="2953"/>
              <a:ext cx="83" cy="1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3" name="Line 81">
              <a:extLst>
                <a:ext uri="{FF2B5EF4-FFF2-40B4-BE49-F238E27FC236}">
                  <a16:creationId xmlns:a16="http://schemas.microsoft.com/office/drawing/2014/main" id="{8F9D737A-2976-4685-A0AF-4AB19DFD62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93" y="2953"/>
              <a:ext cx="75" cy="1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4" name="Line 82">
              <a:extLst>
                <a:ext uri="{FF2B5EF4-FFF2-40B4-BE49-F238E27FC236}">
                  <a16:creationId xmlns:a16="http://schemas.microsoft.com/office/drawing/2014/main" id="{7E6D3D78-1D05-4E3D-99E9-83AAB1FAEC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0" y="3354"/>
              <a:ext cx="38" cy="62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5" name="Line 83">
              <a:extLst>
                <a:ext uri="{FF2B5EF4-FFF2-40B4-BE49-F238E27FC236}">
                  <a16:creationId xmlns:a16="http://schemas.microsoft.com/office/drawing/2014/main" id="{A14440B1-90BB-4B7D-BFAD-0DF2DF3681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71" y="2474"/>
              <a:ext cx="44" cy="74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6" name="Line 84">
              <a:extLst>
                <a:ext uri="{FF2B5EF4-FFF2-40B4-BE49-F238E27FC236}">
                  <a16:creationId xmlns:a16="http://schemas.microsoft.com/office/drawing/2014/main" id="{06720410-2274-46D5-A390-D923AED732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3354"/>
              <a:ext cx="43" cy="71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7" name="Line 85">
              <a:extLst>
                <a:ext uri="{FF2B5EF4-FFF2-40B4-BE49-F238E27FC236}">
                  <a16:creationId xmlns:a16="http://schemas.microsoft.com/office/drawing/2014/main" id="{81AE2B14-BBA2-441B-AA5A-7659E574E0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5" y="2484"/>
              <a:ext cx="38" cy="62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8" name="Line 86">
              <a:extLst>
                <a:ext uri="{FF2B5EF4-FFF2-40B4-BE49-F238E27FC236}">
                  <a16:creationId xmlns:a16="http://schemas.microsoft.com/office/drawing/2014/main" id="{1F816FFE-07E7-44DE-9D4B-E550E5D637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33" y="2686"/>
              <a:ext cx="66" cy="37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69" name="Line 87">
              <a:extLst>
                <a:ext uri="{FF2B5EF4-FFF2-40B4-BE49-F238E27FC236}">
                  <a16:creationId xmlns:a16="http://schemas.microsoft.com/office/drawing/2014/main" id="{AF2BC012-7819-45B0-91AC-F7B94A52EC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9" y="3181"/>
              <a:ext cx="73" cy="42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0" name="Line 88">
              <a:extLst>
                <a:ext uri="{FF2B5EF4-FFF2-40B4-BE49-F238E27FC236}">
                  <a16:creationId xmlns:a16="http://schemas.microsoft.com/office/drawing/2014/main" id="{830CF6BA-AED0-4B66-AB67-EAA92456A9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30" y="2683"/>
              <a:ext cx="71" cy="38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1" name="Line 89">
              <a:extLst>
                <a:ext uri="{FF2B5EF4-FFF2-40B4-BE49-F238E27FC236}">
                  <a16:creationId xmlns:a16="http://schemas.microsoft.com/office/drawing/2014/main" id="{3331AC26-B305-4A75-8759-C8B73A750A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33" y="3180"/>
              <a:ext cx="69" cy="38"/>
            </a:xfrm>
            <a:prstGeom prst="line">
              <a:avLst/>
            </a:prstGeom>
            <a:noFill/>
            <a:ln w="20638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72" name="Rectangle 90">
              <a:extLst>
                <a:ext uri="{FF2B5EF4-FFF2-40B4-BE49-F238E27FC236}">
                  <a16:creationId xmlns:a16="http://schemas.microsoft.com/office/drawing/2014/main" id="{A598A933-5AAD-4F25-82E4-A670421332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7" y="2364"/>
              <a:ext cx="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5</a:t>
              </a:r>
              <a:endParaRPr lang="fr-FR" altLang="fr-FR"/>
            </a:p>
          </p:txBody>
        </p:sp>
        <p:sp>
          <p:nvSpPr>
            <p:cNvPr id="14473" name="Rectangle 91">
              <a:extLst>
                <a:ext uri="{FF2B5EF4-FFF2-40B4-BE49-F238E27FC236}">
                  <a16:creationId xmlns:a16="http://schemas.microsoft.com/office/drawing/2014/main" id="{6C41F30C-0424-4C25-B75D-30ADC9C091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7" y="2613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10</a:t>
              </a:r>
              <a:endParaRPr lang="fr-FR" altLang="fr-FR"/>
            </a:p>
          </p:txBody>
        </p:sp>
        <p:sp>
          <p:nvSpPr>
            <p:cNvPr id="14474" name="Rectangle 92">
              <a:extLst>
                <a:ext uri="{FF2B5EF4-FFF2-40B4-BE49-F238E27FC236}">
                  <a16:creationId xmlns:a16="http://schemas.microsoft.com/office/drawing/2014/main" id="{D2B9A4E2-3CF6-435F-B121-87B711FD6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5" y="2887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15</a:t>
              </a:r>
              <a:endParaRPr lang="fr-FR" altLang="fr-FR"/>
            </a:p>
          </p:txBody>
        </p:sp>
        <p:sp>
          <p:nvSpPr>
            <p:cNvPr id="14475" name="Rectangle 93">
              <a:extLst>
                <a:ext uri="{FF2B5EF4-FFF2-40B4-BE49-F238E27FC236}">
                  <a16:creationId xmlns:a16="http://schemas.microsoft.com/office/drawing/2014/main" id="{56E3E199-416F-43A2-96DE-8167BADBB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2" y="3211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20</a:t>
              </a:r>
              <a:endParaRPr lang="fr-FR" altLang="fr-FR"/>
            </a:p>
          </p:txBody>
        </p:sp>
        <p:sp>
          <p:nvSpPr>
            <p:cNvPr id="14476" name="Rectangle 94">
              <a:extLst>
                <a:ext uri="{FF2B5EF4-FFF2-40B4-BE49-F238E27FC236}">
                  <a16:creationId xmlns:a16="http://schemas.microsoft.com/office/drawing/2014/main" id="{2465D6EE-41BC-4170-B66D-5FEEA0798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" y="3413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25</a:t>
              </a:r>
              <a:endParaRPr lang="fr-FR" altLang="fr-FR"/>
            </a:p>
          </p:txBody>
        </p:sp>
        <p:sp>
          <p:nvSpPr>
            <p:cNvPr id="14477" name="Rectangle 95">
              <a:extLst>
                <a:ext uri="{FF2B5EF4-FFF2-40B4-BE49-F238E27FC236}">
                  <a16:creationId xmlns:a16="http://schemas.microsoft.com/office/drawing/2014/main" id="{481F81EC-A005-4666-BFF1-284F86B88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6" y="3499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30</a:t>
              </a:r>
              <a:endParaRPr lang="fr-FR" altLang="fr-FR"/>
            </a:p>
          </p:txBody>
        </p:sp>
        <p:sp>
          <p:nvSpPr>
            <p:cNvPr id="14478" name="Rectangle 96">
              <a:extLst>
                <a:ext uri="{FF2B5EF4-FFF2-40B4-BE49-F238E27FC236}">
                  <a16:creationId xmlns:a16="http://schemas.microsoft.com/office/drawing/2014/main" id="{BEE6B789-C7E5-4004-B226-695E8BAC3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6" y="3406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35</a:t>
              </a:r>
              <a:endParaRPr lang="fr-FR" altLang="fr-FR"/>
            </a:p>
          </p:txBody>
        </p:sp>
        <p:sp>
          <p:nvSpPr>
            <p:cNvPr id="14479" name="Rectangle 97">
              <a:extLst>
                <a:ext uri="{FF2B5EF4-FFF2-40B4-BE49-F238E27FC236}">
                  <a16:creationId xmlns:a16="http://schemas.microsoft.com/office/drawing/2014/main" id="{8EAF1BF0-91ED-47FF-B758-6A3F320DE8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0" y="3214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40</a:t>
              </a:r>
              <a:endParaRPr lang="fr-FR" altLang="fr-FR"/>
            </a:p>
          </p:txBody>
        </p:sp>
        <p:sp>
          <p:nvSpPr>
            <p:cNvPr id="14480" name="Rectangle 98">
              <a:extLst>
                <a:ext uri="{FF2B5EF4-FFF2-40B4-BE49-F238E27FC236}">
                  <a16:creationId xmlns:a16="http://schemas.microsoft.com/office/drawing/2014/main" id="{B88BC380-5863-4AAB-8F24-25DA1AB44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47" y="2907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45</a:t>
              </a:r>
              <a:endParaRPr lang="fr-FR" altLang="fr-FR"/>
            </a:p>
          </p:txBody>
        </p:sp>
        <p:sp>
          <p:nvSpPr>
            <p:cNvPr id="14481" name="Rectangle 99">
              <a:extLst>
                <a:ext uri="{FF2B5EF4-FFF2-40B4-BE49-F238E27FC236}">
                  <a16:creationId xmlns:a16="http://schemas.microsoft.com/office/drawing/2014/main" id="{80CD58F9-B1F1-48AA-ADED-1E1E85E8F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7" y="2625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50</a:t>
              </a:r>
              <a:endParaRPr lang="fr-FR" altLang="fr-FR"/>
            </a:p>
          </p:txBody>
        </p:sp>
        <p:sp>
          <p:nvSpPr>
            <p:cNvPr id="14482" name="Rectangle 100">
              <a:extLst>
                <a:ext uri="{FF2B5EF4-FFF2-40B4-BE49-F238E27FC236}">
                  <a16:creationId xmlns:a16="http://schemas.microsoft.com/office/drawing/2014/main" id="{BB188BCF-2C99-43CC-B62B-1B23EC9C9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2" y="2375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55</a:t>
              </a:r>
              <a:endParaRPr lang="fr-FR" altLang="fr-FR"/>
            </a:p>
          </p:txBody>
        </p:sp>
        <p:sp>
          <p:nvSpPr>
            <p:cNvPr id="14483" name="Rectangle 101">
              <a:extLst>
                <a:ext uri="{FF2B5EF4-FFF2-40B4-BE49-F238E27FC236}">
                  <a16:creationId xmlns:a16="http://schemas.microsoft.com/office/drawing/2014/main" id="{B2C78AA7-DFD0-435A-8918-1453DEC99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6" y="2281"/>
              <a:ext cx="12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00"/>
                  </a:solidFill>
                </a:rPr>
                <a:t>60</a:t>
              </a:r>
              <a:endParaRPr lang="fr-FR" altLang="fr-FR"/>
            </a:p>
          </p:txBody>
        </p:sp>
        <p:sp>
          <p:nvSpPr>
            <p:cNvPr id="14484" name="Freeform 102">
              <a:extLst>
                <a:ext uri="{FF2B5EF4-FFF2-40B4-BE49-F238E27FC236}">
                  <a16:creationId xmlns:a16="http://schemas.microsoft.com/office/drawing/2014/main" id="{F3AE7CE3-16B9-4F54-8E6C-BD6E706FC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9" y="1743"/>
              <a:ext cx="285" cy="253"/>
            </a:xfrm>
            <a:custGeom>
              <a:avLst/>
              <a:gdLst>
                <a:gd name="T0" fmla="*/ 437 w 186"/>
                <a:gd name="T1" fmla="*/ 308 h 165"/>
                <a:gd name="T2" fmla="*/ 357 w 186"/>
                <a:gd name="T3" fmla="*/ 388 h 165"/>
                <a:gd name="T4" fmla="*/ 80 w 186"/>
                <a:gd name="T5" fmla="*/ 388 h 165"/>
                <a:gd name="T6" fmla="*/ 0 w 186"/>
                <a:gd name="T7" fmla="*/ 308 h 165"/>
                <a:gd name="T8" fmla="*/ 0 w 186"/>
                <a:gd name="T9" fmla="*/ 80 h 165"/>
                <a:gd name="T10" fmla="*/ 80 w 186"/>
                <a:gd name="T11" fmla="*/ 0 h 165"/>
                <a:gd name="T12" fmla="*/ 357 w 186"/>
                <a:gd name="T13" fmla="*/ 0 h 165"/>
                <a:gd name="T14" fmla="*/ 437 w 186"/>
                <a:gd name="T15" fmla="*/ 80 h 165"/>
                <a:gd name="T16" fmla="*/ 437 w 186"/>
                <a:gd name="T17" fmla="*/ 308 h 1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6" h="165">
                  <a:moveTo>
                    <a:pt x="186" y="131"/>
                  </a:moveTo>
                  <a:cubicBezTo>
                    <a:pt x="186" y="150"/>
                    <a:pt x="171" y="165"/>
                    <a:pt x="152" y="165"/>
                  </a:cubicBezTo>
                  <a:cubicBezTo>
                    <a:pt x="34" y="165"/>
                    <a:pt x="34" y="165"/>
                    <a:pt x="34" y="165"/>
                  </a:cubicBezTo>
                  <a:cubicBezTo>
                    <a:pt x="15" y="165"/>
                    <a:pt x="0" y="150"/>
                    <a:pt x="0" y="13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71" y="0"/>
                    <a:pt x="186" y="15"/>
                    <a:pt x="186" y="34"/>
                  </a:cubicBezTo>
                  <a:lnTo>
                    <a:pt x="186" y="131"/>
                  </a:lnTo>
                  <a:close/>
                </a:path>
              </a:pathLst>
            </a:custGeom>
            <a:solidFill>
              <a:srgbClr val="5F5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85" name="Freeform 103">
              <a:extLst>
                <a:ext uri="{FF2B5EF4-FFF2-40B4-BE49-F238E27FC236}">
                  <a16:creationId xmlns:a16="http://schemas.microsoft.com/office/drawing/2014/main" id="{64F680F6-A2F3-470D-A855-473F3476CA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" y="1743"/>
              <a:ext cx="98" cy="253"/>
            </a:xfrm>
            <a:custGeom>
              <a:avLst/>
              <a:gdLst>
                <a:gd name="T0" fmla="*/ 70 w 64"/>
                <a:gd name="T1" fmla="*/ 0 h 165"/>
                <a:gd name="T2" fmla="*/ 0 w 64"/>
                <a:gd name="T3" fmla="*/ 0 h 165"/>
                <a:gd name="T4" fmla="*/ 80 w 64"/>
                <a:gd name="T5" fmla="*/ 80 h 165"/>
                <a:gd name="T6" fmla="*/ 80 w 64"/>
                <a:gd name="T7" fmla="*/ 308 h 165"/>
                <a:gd name="T8" fmla="*/ 0 w 64"/>
                <a:gd name="T9" fmla="*/ 388 h 165"/>
                <a:gd name="T10" fmla="*/ 70 w 64"/>
                <a:gd name="T11" fmla="*/ 388 h 165"/>
                <a:gd name="T12" fmla="*/ 150 w 64"/>
                <a:gd name="T13" fmla="*/ 308 h 165"/>
                <a:gd name="T14" fmla="*/ 150 w 64"/>
                <a:gd name="T15" fmla="*/ 80 h 165"/>
                <a:gd name="T16" fmla="*/ 70 w 64"/>
                <a:gd name="T17" fmla="*/ 0 h 1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4" h="165">
                  <a:moveTo>
                    <a:pt x="3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9" y="0"/>
                    <a:pt x="34" y="15"/>
                    <a:pt x="34" y="34"/>
                  </a:cubicBezTo>
                  <a:cubicBezTo>
                    <a:pt x="34" y="131"/>
                    <a:pt x="34" y="131"/>
                    <a:pt x="34" y="131"/>
                  </a:cubicBezTo>
                  <a:cubicBezTo>
                    <a:pt x="34" y="150"/>
                    <a:pt x="19" y="165"/>
                    <a:pt x="0" y="165"/>
                  </a:cubicBezTo>
                  <a:cubicBezTo>
                    <a:pt x="30" y="165"/>
                    <a:pt x="30" y="165"/>
                    <a:pt x="30" y="165"/>
                  </a:cubicBezTo>
                  <a:cubicBezTo>
                    <a:pt x="48" y="165"/>
                    <a:pt x="64" y="150"/>
                    <a:pt x="64" y="131"/>
                  </a:cubicBezTo>
                  <a:cubicBezTo>
                    <a:pt x="64" y="34"/>
                    <a:pt x="64" y="34"/>
                    <a:pt x="64" y="34"/>
                  </a:cubicBezTo>
                  <a:cubicBezTo>
                    <a:pt x="64" y="15"/>
                    <a:pt x="48" y="0"/>
                    <a:pt x="30" y="0"/>
                  </a:cubicBezTo>
                  <a:close/>
                </a:path>
              </a:pathLst>
            </a:custGeom>
            <a:solidFill>
              <a:srgbClr val="3B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86" name="Freeform 104">
              <a:extLst>
                <a:ext uri="{FF2B5EF4-FFF2-40B4-BE49-F238E27FC236}">
                  <a16:creationId xmlns:a16="http://schemas.microsoft.com/office/drawing/2014/main" id="{FB08AF46-FAEB-4B6B-BA90-06585512D7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" y="1743"/>
              <a:ext cx="101" cy="253"/>
            </a:xfrm>
            <a:custGeom>
              <a:avLst/>
              <a:gdLst>
                <a:gd name="T0" fmla="*/ 75 w 66"/>
                <a:gd name="T1" fmla="*/ 308 h 165"/>
                <a:gd name="T2" fmla="*/ 75 w 66"/>
                <a:gd name="T3" fmla="*/ 80 h 165"/>
                <a:gd name="T4" fmla="*/ 155 w 66"/>
                <a:gd name="T5" fmla="*/ 0 h 165"/>
                <a:gd name="T6" fmla="*/ 80 w 66"/>
                <a:gd name="T7" fmla="*/ 0 h 165"/>
                <a:gd name="T8" fmla="*/ 0 w 66"/>
                <a:gd name="T9" fmla="*/ 80 h 165"/>
                <a:gd name="T10" fmla="*/ 0 w 66"/>
                <a:gd name="T11" fmla="*/ 308 h 165"/>
                <a:gd name="T12" fmla="*/ 80 w 66"/>
                <a:gd name="T13" fmla="*/ 388 h 165"/>
                <a:gd name="T14" fmla="*/ 155 w 66"/>
                <a:gd name="T15" fmla="*/ 388 h 165"/>
                <a:gd name="T16" fmla="*/ 75 w 66"/>
                <a:gd name="T17" fmla="*/ 308 h 1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6" h="165">
                  <a:moveTo>
                    <a:pt x="32" y="131"/>
                  </a:moveTo>
                  <a:cubicBezTo>
                    <a:pt x="32" y="34"/>
                    <a:pt x="32" y="34"/>
                    <a:pt x="32" y="34"/>
                  </a:cubicBezTo>
                  <a:cubicBezTo>
                    <a:pt x="32" y="15"/>
                    <a:pt x="47" y="0"/>
                    <a:pt x="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15" y="0"/>
                    <a:pt x="0" y="15"/>
                    <a:pt x="0" y="34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50"/>
                    <a:pt x="15" y="165"/>
                    <a:pt x="34" y="165"/>
                  </a:cubicBezTo>
                  <a:cubicBezTo>
                    <a:pt x="66" y="165"/>
                    <a:pt x="66" y="165"/>
                    <a:pt x="66" y="165"/>
                  </a:cubicBezTo>
                  <a:cubicBezTo>
                    <a:pt x="47" y="165"/>
                    <a:pt x="32" y="150"/>
                    <a:pt x="32" y="131"/>
                  </a:cubicBezTo>
                  <a:close/>
                </a:path>
              </a:pathLst>
            </a:custGeom>
            <a:solidFill>
              <a:srgbClr val="848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87" name="Freeform 105">
              <a:extLst>
                <a:ext uri="{FF2B5EF4-FFF2-40B4-BE49-F238E27FC236}">
                  <a16:creationId xmlns:a16="http://schemas.microsoft.com/office/drawing/2014/main" id="{0B0D7B5A-39F6-40C7-B26F-27D9D7776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1" y="1743"/>
              <a:ext cx="286" cy="253"/>
            </a:xfrm>
            <a:custGeom>
              <a:avLst/>
              <a:gdLst>
                <a:gd name="T0" fmla="*/ 437 w 187"/>
                <a:gd name="T1" fmla="*/ 308 h 165"/>
                <a:gd name="T2" fmla="*/ 358 w 187"/>
                <a:gd name="T3" fmla="*/ 388 h 165"/>
                <a:gd name="T4" fmla="*/ 80 w 187"/>
                <a:gd name="T5" fmla="*/ 388 h 165"/>
                <a:gd name="T6" fmla="*/ 0 w 187"/>
                <a:gd name="T7" fmla="*/ 308 h 165"/>
                <a:gd name="T8" fmla="*/ 0 w 187"/>
                <a:gd name="T9" fmla="*/ 80 h 165"/>
                <a:gd name="T10" fmla="*/ 80 w 187"/>
                <a:gd name="T11" fmla="*/ 0 h 165"/>
                <a:gd name="T12" fmla="*/ 358 w 187"/>
                <a:gd name="T13" fmla="*/ 0 h 165"/>
                <a:gd name="T14" fmla="*/ 437 w 187"/>
                <a:gd name="T15" fmla="*/ 80 h 165"/>
                <a:gd name="T16" fmla="*/ 437 w 187"/>
                <a:gd name="T17" fmla="*/ 308 h 16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7" h="165">
                  <a:moveTo>
                    <a:pt x="187" y="131"/>
                  </a:moveTo>
                  <a:cubicBezTo>
                    <a:pt x="187" y="150"/>
                    <a:pt x="171" y="165"/>
                    <a:pt x="153" y="165"/>
                  </a:cubicBezTo>
                  <a:cubicBezTo>
                    <a:pt x="34" y="165"/>
                    <a:pt x="34" y="165"/>
                    <a:pt x="34" y="165"/>
                  </a:cubicBezTo>
                  <a:cubicBezTo>
                    <a:pt x="15" y="165"/>
                    <a:pt x="0" y="150"/>
                    <a:pt x="0" y="131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5"/>
                    <a:pt x="15" y="0"/>
                    <a:pt x="34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71" y="0"/>
                    <a:pt x="187" y="15"/>
                    <a:pt x="187" y="34"/>
                  </a:cubicBezTo>
                  <a:lnTo>
                    <a:pt x="187" y="131"/>
                  </a:lnTo>
                  <a:close/>
                </a:path>
              </a:pathLst>
            </a:custGeom>
            <a:noFill/>
            <a:ln w="952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88" name="Rectangle 106">
              <a:extLst>
                <a:ext uri="{FF2B5EF4-FFF2-40B4-BE49-F238E27FC236}">
                  <a16:creationId xmlns:a16="http://schemas.microsoft.com/office/drawing/2014/main" id="{75CF6BFA-2A23-4544-90CB-A06972C132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90" y="2500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0</a:t>
              </a:r>
              <a:endParaRPr lang="fr-FR" altLang="fr-FR"/>
            </a:p>
          </p:txBody>
        </p:sp>
        <p:sp>
          <p:nvSpPr>
            <p:cNvPr id="14489" name="Rectangle 107">
              <a:extLst>
                <a:ext uri="{FF2B5EF4-FFF2-40B4-BE49-F238E27FC236}">
                  <a16:creationId xmlns:a16="http://schemas.microsoft.com/office/drawing/2014/main" id="{EEE755BB-6CFD-4223-A43C-A4DA866DA6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2617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10</a:t>
              </a:r>
              <a:endParaRPr lang="fr-FR" altLang="fr-FR"/>
            </a:p>
          </p:txBody>
        </p:sp>
        <p:sp>
          <p:nvSpPr>
            <p:cNvPr id="14490" name="Rectangle 108">
              <a:extLst>
                <a:ext uri="{FF2B5EF4-FFF2-40B4-BE49-F238E27FC236}">
                  <a16:creationId xmlns:a16="http://schemas.microsoft.com/office/drawing/2014/main" id="{96F868F8-2D45-4C48-8ABB-A9225758F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3" y="2795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20</a:t>
              </a:r>
              <a:endParaRPr lang="fr-FR" altLang="fr-FR"/>
            </a:p>
          </p:txBody>
        </p:sp>
        <p:sp>
          <p:nvSpPr>
            <p:cNvPr id="14491" name="Rectangle 109">
              <a:extLst>
                <a:ext uri="{FF2B5EF4-FFF2-40B4-BE49-F238E27FC236}">
                  <a16:creationId xmlns:a16="http://schemas.microsoft.com/office/drawing/2014/main" id="{A9D61EEC-BE54-4FF7-B9A9-C9DDCD7D0D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" y="3033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30</a:t>
              </a:r>
              <a:endParaRPr lang="fr-FR" altLang="fr-FR"/>
            </a:p>
          </p:txBody>
        </p:sp>
        <p:sp>
          <p:nvSpPr>
            <p:cNvPr id="14492" name="Rectangle 110">
              <a:extLst>
                <a:ext uri="{FF2B5EF4-FFF2-40B4-BE49-F238E27FC236}">
                  <a16:creationId xmlns:a16="http://schemas.microsoft.com/office/drawing/2014/main" id="{499EAD46-205D-4153-912B-2503EEF62F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3212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40</a:t>
              </a:r>
              <a:endParaRPr lang="fr-FR" altLang="fr-FR"/>
            </a:p>
          </p:txBody>
        </p:sp>
        <p:sp>
          <p:nvSpPr>
            <p:cNvPr id="14493" name="Rectangle 111">
              <a:extLst>
                <a:ext uri="{FF2B5EF4-FFF2-40B4-BE49-F238E27FC236}">
                  <a16:creationId xmlns:a16="http://schemas.microsoft.com/office/drawing/2014/main" id="{40255B9D-F873-423C-9917-EE543ED250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9" y="3317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50</a:t>
              </a:r>
              <a:endParaRPr lang="fr-FR" altLang="fr-FR"/>
            </a:p>
          </p:txBody>
        </p:sp>
        <p:sp>
          <p:nvSpPr>
            <p:cNvPr id="14494" name="Rectangle 112">
              <a:extLst>
                <a:ext uri="{FF2B5EF4-FFF2-40B4-BE49-F238E27FC236}">
                  <a16:creationId xmlns:a16="http://schemas.microsoft.com/office/drawing/2014/main" id="{E889F357-0D18-46B1-8592-766A4D239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9" y="3212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60</a:t>
              </a:r>
              <a:endParaRPr lang="fr-FR" altLang="fr-FR"/>
            </a:p>
          </p:txBody>
        </p:sp>
        <p:sp>
          <p:nvSpPr>
            <p:cNvPr id="14495" name="Rectangle 113">
              <a:extLst>
                <a:ext uri="{FF2B5EF4-FFF2-40B4-BE49-F238E27FC236}">
                  <a16:creationId xmlns:a16="http://schemas.microsoft.com/office/drawing/2014/main" id="{F5BFA64F-032E-4549-AE30-4C4F03B4F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3" y="3033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70</a:t>
              </a:r>
              <a:endParaRPr lang="fr-FR" altLang="fr-FR"/>
            </a:p>
          </p:txBody>
        </p:sp>
        <p:sp>
          <p:nvSpPr>
            <p:cNvPr id="14496" name="Rectangle 114">
              <a:extLst>
                <a:ext uri="{FF2B5EF4-FFF2-40B4-BE49-F238E27FC236}">
                  <a16:creationId xmlns:a16="http://schemas.microsoft.com/office/drawing/2014/main" id="{83890533-8E58-413E-9629-92630A68D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8" y="2795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80</a:t>
              </a:r>
              <a:endParaRPr lang="fr-FR" altLang="fr-FR"/>
            </a:p>
          </p:txBody>
        </p:sp>
        <p:sp>
          <p:nvSpPr>
            <p:cNvPr id="14497" name="Rectangle 115">
              <a:extLst>
                <a:ext uri="{FF2B5EF4-FFF2-40B4-BE49-F238E27FC236}">
                  <a16:creationId xmlns:a16="http://schemas.microsoft.com/office/drawing/2014/main" id="{AF8C901A-1F3C-4C5B-B1C5-6CF2200FDB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7" y="2617"/>
              <a:ext cx="9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fr-FR" altLang="fr-FR" sz="1100">
                  <a:solidFill>
                    <a:srgbClr val="000000"/>
                  </a:solidFill>
                </a:rPr>
                <a:t>90</a:t>
              </a:r>
              <a:endParaRPr lang="fr-FR" altLang="fr-FR"/>
            </a:p>
          </p:txBody>
        </p:sp>
        <p:sp>
          <p:nvSpPr>
            <p:cNvPr id="14498" name="Freeform 116">
              <a:extLst>
                <a:ext uri="{FF2B5EF4-FFF2-40B4-BE49-F238E27FC236}">
                  <a16:creationId xmlns:a16="http://schemas.microsoft.com/office/drawing/2014/main" id="{2F0A2BD8-3B1F-4138-8467-A45062828C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7" y="1683"/>
              <a:ext cx="127" cy="316"/>
            </a:xfrm>
            <a:custGeom>
              <a:avLst/>
              <a:gdLst>
                <a:gd name="T0" fmla="*/ 167 w 83"/>
                <a:gd name="T1" fmla="*/ 0 h 206"/>
                <a:gd name="T2" fmla="*/ 194 w 83"/>
                <a:gd name="T3" fmla="*/ 485 h 206"/>
                <a:gd name="T4" fmla="*/ 167 w 83"/>
                <a:gd name="T5" fmla="*/ 0 h 2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3" h="206">
                  <a:moveTo>
                    <a:pt x="71" y="0"/>
                  </a:moveTo>
                  <a:cubicBezTo>
                    <a:pt x="71" y="0"/>
                    <a:pt x="0" y="87"/>
                    <a:pt x="83" y="206"/>
                  </a:cubicBezTo>
                  <a:cubicBezTo>
                    <a:pt x="83" y="206"/>
                    <a:pt x="14" y="99"/>
                    <a:pt x="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99" name="Freeform 117">
              <a:extLst>
                <a:ext uri="{FF2B5EF4-FFF2-40B4-BE49-F238E27FC236}">
                  <a16:creationId xmlns:a16="http://schemas.microsoft.com/office/drawing/2014/main" id="{A712CA80-24D6-428B-A7F5-56E1C60D3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4" y="1708"/>
              <a:ext cx="86" cy="228"/>
            </a:xfrm>
            <a:custGeom>
              <a:avLst/>
              <a:gdLst>
                <a:gd name="T0" fmla="*/ 0 w 56"/>
                <a:gd name="T1" fmla="*/ 0 h 149"/>
                <a:gd name="T2" fmla="*/ 9 w 56"/>
                <a:gd name="T3" fmla="*/ 349 h 149"/>
                <a:gd name="T4" fmla="*/ 0 w 56"/>
                <a:gd name="T5" fmla="*/ 0 h 1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6" h="149">
                  <a:moveTo>
                    <a:pt x="0" y="0"/>
                  </a:moveTo>
                  <a:cubicBezTo>
                    <a:pt x="0" y="0"/>
                    <a:pt x="44" y="70"/>
                    <a:pt x="4" y="149"/>
                  </a:cubicBezTo>
                  <a:cubicBezTo>
                    <a:pt x="4" y="149"/>
                    <a:pt x="56" y="8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00" name="Freeform 118">
              <a:extLst>
                <a:ext uri="{FF2B5EF4-FFF2-40B4-BE49-F238E27FC236}">
                  <a16:creationId xmlns:a16="http://schemas.microsoft.com/office/drawing/2014/main" id="{7E2D5E9A-5413-4770-8142-3F6FAF7D7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1" y="1985"/>
              <a:ext cx="159" cy="128"/>
            </a:xfrm>
            <a:custGeom>
              <a:avLst/>
              <a:gdLst>
                <a:gd name="T0" fmla="*/ 0 w 104"/>
                <a:gd name="T1" fmla="*/ 197 h 83"/>
                <a:gd name="T2" fmla="*/ 0 w 104"/>
                <a:gd name="T3" fmla="*/ 29 h 83"/>
                <a:gd name="T4" fmla="*/ 243 w 104"/>
                <a:gd name="T5" fmla="*/ 31 h 83"/>
                <a:gd name="T6" fmla="*/ 243 w 104"/>
                <a:gd name="T7" fmla="*/ 136 h 83"/>
                <a:gd name="T8" fmla="*/ 0 w 104"/>
                <a:gd name="T9" fmla="*/ 197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" h="83">
                  <a:moveTo>
                    <a:pt x="0" y="83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4" y="57"/>
                    <a:pt x="104" y="57"/>
                    <a:pt x="104" y="57"/>
                  </a:cubicBezTo>
                  <a:cubicBezTo>
                    <a:pt x="104" y="57"/>
                    <a:pt x="27" y="0"/>
                    <a:pt x="0" y="83"/>
                  </a:cubicBezTo>
                  <a:close/>
                </a:path>
              </a:pathLst>
            </a:cu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1" name="Freeform 119">
            <a:extLst>
              <a:ext uri="{FF2B5EF4-FFF2-40B4-BE49-F238E27FC236}">
                <a16:creationId xmlns:a16="http://schemas.microsoft.com/office/drawing/2014/main" id="{38B34526-9B4E-4805-B7EE-73D9E8593C86}"/>
              </a:ext>
            </a:extLst>
          </p:cNvPr>
          <p:cNvSpPr>
            <a:spLocks/>
          </p:cNvSpPr>
          <p:nvPr/>
        </p:nvSpPr>
        <p:spPr bwMode="auto">
          <a:xfrm>
            <a:off x="8140701" y="3228976"/>
            <a:ext cx="328613" cy="885825"/>
          </a:xfrm>
          <a:custGeom>
            <a:avLst/>
            <a:gdLst>
              <a:gd name="T0" fmla="*/ 521673931 w 207"/>
              <a:gd name="T1" fmla="*/ 0 h 558"/>
              <a:gd name="T2" fmla="*/ 0 w 207"/>
              <a:gd name="T3" fmla="*/ 1368445638 h 558"/>
              <a:gd name="T4" fmla="*/ 85685443 w 207"/>
              <a:gd name="T5" fmla="*/ 1406247188 h 558"/>
              <a:gd name="T6" fmla="*/ 521673931 w 207"/>
              <a:gd name="T7" fmla="*/ 0 h 55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07" h="558">
                <a:moveTo>
                  <a:pt x="207" y="0"/>
                </a:moveTo>
                <a:lnTo>
                  <a:pt x="0" y="543"/>
                </a:lnTo>
                <a:lnTo>
                  <a:pt x="34" y="558"/>
                </a:lnTo>
                <a:lnTo>
                  <a:pt x="207" y="0"/>
                </a:lnTo>
                <a:close/>
              </a:path>
            </a:pathLst>
          </a:custGeom>
          <a:solidFill>
            <a:srgbClr val="F39925"/>
          </a:solidFill>
          <a:ln w="6350" cap="flat">
            <a:solidFill>
              <a:srgbClr val="343434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Rectangle 120">
            <a:extLst>
              <a:ext uri="{FF2B5EF4-FFF2-40B4-BE49-F238E27FC236}">
                <a16:creationId xmlns:a16="http://schemas.microsoft.com/office/drawing/2014/main" id="{50BF5BB0-D12E-46B9-AD33-719F17BA5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953000"/>
            <a:ext cx="19812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fr-FR" altLang="fr-FR"/>
          </a:p>
        </p:txBody>
      </p:sp>
      <p:grpSp>
        <p:nvGrpSpPr>
          <p:cNvPr id="14343" name="Group 121">
            <a:extLst>
              <a:ext uri="{FF2B5EF4-FFF2-40B4-BE49-F238E27FC236}">
                <a16:creationId xmlns:a16="http://schemas.microsoft.com/office/drawing/2014/main" id="{7FEC6D60-8CBB-43A8-A202-16E2D736DDE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105151" y="5038725"/>
            <a:ext cx="244475" cy="450850"/>
            <a:chOff x="1057" y="2304"/>
            <a:chExt cx="207" cy="383"/>
          </a:xfrm>
        </p:grpSpPr>
        <p:sp>
          <p:nvSpPr>
            <p:cNvPr id="14424" name="Freeform 122">
              <a:extLst>
                <a:ext uri="{FF2B5EF4-FFF2-40B4-BE49-F238E27FC236}">
                  <a16:creationId xmlns:a16="http://schemas.microsoft.com/office/drawing/2014/main" id="{FAFE0206-6665-49EB-B4D9-7276C9D3720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304"/>
              <a:ext cx="171" cy="34"/>
            </a:xfrm>
            <a:custGeom>
              <a:avLst/>
              <a:gdLst>
                <a:gd name="T0" fmla="*/ 171 w 171"/>
                <a:gd name="T1" fmla="*/ 18 h 34"/>
                <a:gd name="T2" fmla="*/ 151 w 171"/>
                <a:gd name="T3" fmla="*/ 34 h 34"/>
                <a:gd name="T4" fmla="*/ 20 w 171"/>
                <a:gd name="T5" fmla="*/ 34 h 34"/>
                <a:gd name="T6" fmla="*/ 0 w 171"/>
                <a:gd name="T7" fmla="*/ 18 h 34"/>
                <a:gd name="T8" fmla="*/ 20 w 171"/>
                <a:gd name="T9" fmla="*/ 0 h 34"/>
                <a:gd name="T10" fmla="*/ 151 w 171"/>
                <a:gd name="T11" fmla="*/ 0 h 34"/>
                <a:gd name="T12" fmla="*/ 171 w 171"/>
                <a:gd name="T13" fmla="*/ 18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4">
                  <a:moveTo>
                    <a:pt x="171" y="18"/>
                  </a:moveTo>
                  <a:lnTo>
                    <a:pt x="151" y="34"/>
                  </a:lnTo>
                  <a:lnTo>
                    <a:pt x="20" y="34"/>
                  </a:lnTo>
                  <a:lnTo>
                    <a:pt x="0" y="18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5" name="Freeform 123">
              <a:extLst>
                <a:ext uri="{FF2B5EF4-FFF2-40B4-BE49-F238E27FC236}">
                  <a16:creationId xmlns:a16="http://schemas.microsoft.com/office/drawing/2014/main" id="{FC7A68F1-1BD0-494A-99EA-B3E3F0E7BAE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652"/>
              <a:ext cx="171" cy="35"/>
            </a:xfrm>
            <a:custGeom>
              <a:avLst/>
              <a:gdLst>
                <a:gd name="T0" fmla="*/ 171 w 171"/>
                <a:gd name="T1" fmla="*/ 17 h 35"/>
                <a:gd name="T2" fmla="*/ 151 w 171"/>
                <a:gd name="T3" fmla="*/ 35 h 35"/>
                <a:gd name="T4" fmla="*/ 20 w 171"/>
                <a:gd name="T5" fmla="*/ 35 h 35"/>
                <a:gd name="T6" fmla="*/ 0 w 171"/>
                <a:gd name="T7" fmla="*/ 17 h 35"/>
                <a:gd name="T8" fmla="*/ 20 w 171"/>
                <a:gd name="T9" fmla="*/ 0 h 35"/>
                <a:gd name="T10" fmla="*/ 151 w 171"/>
                <a:gd name="T11" fmla="*/ 0 h 35"/>
                <a:gd name="T12" fmla="*/ 171 w 171"/>
                <a:gd name="T13" fmla="*/ 17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5">
                  <a:moveTo>
                    <a:pt x="171" y="17"/>
                  </a:moveTo>
                  <a:lnTo>
                    <a:pt x="151" y="35"/>
                  </a:lnTo>
                  <a:lnTo>
                    <a:pt x="20" y="35"/>
                  </a:lnTo>
                  <a:lnTo>
                    <a:pt x="0" y="17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6" name="Freeform 124">
              <a:extLst>
                <a:ext uri="{FF2B5EF4-FFF2-40B4-BE49-F238E27FC236}">
                  <a16:creationId xmlns:a16="http://schemas.microsoft.com/office/drawing/2014/main" id="{841D3E28-8B7F-4F94-B3B5-5ED3D96E083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323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1 h 171"/>
                <a:gd name="T4" fmla="*/ 34 w 34"/>
                <a:gd name="T5" fmla="*/ 152 h 171"/>
                <a:gd name="T6" fmla="*/ 17 w 34"/>
                <a:gd name="T7" fmla="*/ 171 h 171"/>
                <a:gd name="T8" fmla="*/ 0 w 34"/>
                <a:gd name="T9" fmla="*/ 152 h 171"/>
                <a:gd name="T10" fmla="*/ 0 w 34"/>
                <a:gd name="T11" fmla="*/ 21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1"/>
                  </a:lnTo>
                  <a:lnTo>
                    <a:pt x="34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7" name="Freeform 125">
              <a:extLst>
                <a:ext uri="{FF2B5EF4-FFF2-40B4-BE49-F238E27FC236}">
                  <a16:creationId xmlns:a16="http://schemas.microsoft.com/office/drawing/2014/main" id="{48105435-90EE-4217-A3E8-FBF35253E0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495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0 h 171"/>
                <a:gd name="T4" fmla="*/ 34 w 34"/>
                <a:gd name="T5" fmla="*/ 150 h 171"/>
                <a:gd name="T6" fmla="*/ 17 w 34"/>
                <a:gd name="T7" fmla="*/ 171 h 171"/>
                <a:gd name="T8" fmla="*/ 0 w 34"/>
                <a:gd name="T9" fmla="*/ 150 h 171"/>
                <a:gd name="T10" fmla="*/ 0 w 34"/>
                <a:gd name="T11" fmla="*/ 20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0"/>
                  </a:lnTo>
                  <a:lnTo>
                    <a:pt x="34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8" name="Freeform 126">
              <a:extLst>
                <a:ext uri="{FF2B5EF4-FFF2-40B4-BE49-F238E27FC236}">
                  <a16:creationId xmlns:a16="http://schemas.microsoft.com/office/drawing/2014/main" id="{0B704079-4F99-42D7-838A-932CAA70BAD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323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1 h 171"/>
                <a:gd name="T4" fmla="*/ 33 w 33"/>
                <a:gd name="T5" fmla="*/ 152 h 171"/>
                <a:gd name="T6" fmla="*/ 17 w 33"/>
                <a:gd name="T7" fmla="*/ 171 h 171"/>
                <a:gd name="T8" fmla="*/ 0 w 33"/>
                <a:gd name="T9" fmla="*/ 152 h 171"/>
                <a:gd name="T10" fmla="*/ 0 w 33"/>
                <a:gd name="T11" fmla="*/ 21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1"/>
                  </a:lnTo>
                  <a:lnTo>
                    <a:pt x="33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9" name="Freeform 127">
              <a:extLst>
                <a:ext uri="{FF2B5EF4-FFF2-40B4-BE49-F238E27FC236}">
                  <a16:creationId xmlns:a16="http://schemas.microsoft.com/office/drawing/2014/main" id="{7D6542F6-F5E1-45AA-9E01-57321680364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495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0 h 171"/>
                <a:gd name="T4" fmla="*/ 33 w 33"/>
                <a:gd name="T5" fmla="*/ 150 h 171"/>
                <a:gd name="T6" fmla="*/ 17 w 33"/>
                <a:gd name="T7" fmla="*/ 171 h 171"/>
                <a:gd name="T8" fmla="*/ 0 w 33"/>
                <a:gd name="T9" fmla="*/ 150 h 171"/>
                <a:gd name="T10" fmla="*/ 0 w 33"/>
                <a:gd name="T11" fmla="*/ 20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0"/>
                  </a:lnTo>
                  <a:lnTo>
                    <a:pt x="33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4" name="Group 128">
            <a:extLst>
              <a:ext uri="{FF2B5EF4-FFF2-40B4-BE49-F238E27FC236}">
                <a16:creationId xmlns:a16="http://schemas.microsoft.com/office/drawing/2014/main" id="{0BF88E49-BA1D-4521-9F85-05F64C9A88E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62351" y="5048251"/>
            <a:ext cx="42863" cy="441325"/>
            <a:chOff x="1296" y="2304"/>
            <a:chExt cx="48" cy="496"/>
          </a:xfrm>
        </p:grpSpPr>
        <p:sp>
          <p:nvSpPr>
            <p:cNvPr id="14422" name="Freeform 129">
              <a:extLst>
                <a:ext uri="{FF2B5EF4-FFF2-40B4-BE49-F238E27FC236}">
                  <a16:creationId xmlns:a16="http://schemas.microsoft.com/office/drawing/2014/main" id="{06A16A17-C565-4CCE-A35B-FE228E8E77B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96" y="2304"/>
              <a:ext cx="48" cy="247"/>
            </a:xfrm>
            <a:custGeom>
              <a:avLst/>
              <a:gdLst>
                <a:gd name="T0" fmla="*/ 24 w 48"/>
                <a:gd name="T1" fmla="*/ 0 h 247"/>
                <a:gd name="T2" fmla="*/ 48 w 48"/>
                <a:gd name="T3" fmla="*/ 30 h 247"/>
                <a:gd name="T4" fmla="*/ 48 w 48"/>
                <a:gd name="T5" fmla="*/ 219 h 247"/>
                <a:gd name="T6" fmla="*/ 24 w 48"/>
                <a:gd name="T7" fmla="*/ 247 h 247"/>
                <a:gd name="T8" fmla="*/ 0 w 48"/>
                <a:gd name="T9" fmla="*/ 219 h 247"/>
                <a:gd name="T10" fmla="*/ 0 w 48"/>
                <a:gd name="T11" fmla="*/ 30 h 247"/>
                <a:gd name="T12" fmla="*/ 24 w 48"/>
                <a:gd name="T13" fmla="*/ 0 h 2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247">
                  <a:moveTo>
                    <a:pt x="24" y="0"/>
                  </a:moveTo>
                  <a:lnTo>
                    <a:pt x="48" y="30"/>
                  </a:lnTo>
                  <a:lnTo>
                    <a:pt x="48" y="219"/>
                  </a:lnTo>
                  <a:lnTo>
                    <a:pt x="24" y="247"/>
                  </a:lnTo>
                  <a:lnTo>
                    <a:pt x="0" y="219"/>
                  </a:lnTo>
                  <a:lnTo>
                    <a:pt x="0" y="3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3" name="Freeform 130">
              <a:extLst>
                <a:ext uri="{FF2B5EF4-FFF2-40B4-BE49-F238E27FC236}">
                  <a16:creationId xmlns:a16="http://schemas.microsoft.com/office/drawing/2014/main" id="{4487707A-692D-453D-A699-9F363245D1B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96" y="2553"/>
              <a:ext cx="48" cy="247"/>
            </a:xfrm>
            <a:custGeom>
              <a:avLst/>
              <a:gdLst>
                <a:gd name="T0" fmla="*/ 24 w 48"/>
                <a:gd name="T1" fmla="*/ 0 h 247"/>
                <a:gd name="T2" fmla="*/ 48 w 48"/>
                <a:gd name="T3" fmla="*/ 28 h 247"/>
                <a:gd name="T4" fmla="*/ 48 w 48"/>
                <a:gd name="T5" fmla="*/ 217 h 247"/>
                <a:gd name="T6" fmla="*/ 24 w 48"/>
                <a:gd name="T7" fmla="*/ 247 h 247"/>
                <a:gd name="T8" fmla="*/ 0 w 48"/>
                <a:gd name="T9" fmla="*/ 217 h 247"/>
                <a:gd name="T10" fmla="*/ 0 w 48"/>
                <a:gd name="T11" fmla="*/ 28 h 247"/>
                <a:gd name="T12" fmla="*/ 24 w 48"/>
                <a:gd name="T13" fmla="*/ 0 h 24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" h="247">
                  <a:moveTo>
                    <a:pt x="24" y="0"/>
                  </a:moveTo>
                  <a:lnTo>
                    <a:pt x="48" y="28"/>
                  </a:lnTo>
                  <a:lnTo>
                    <a:pt x="48" y="217"/>
                  </a:lnTo>
                  <a:lnTo>
                    <a:pt x="24" y="247"/>
                  </a:lnTo>
                  <a:lnTo>
                    <a:pt x="0" y="217"/>
                  </a:lnTo>
                  <a:lnTo>
                    <a:pt x="0" y="2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5" name="Group 131">
            <a:extLst>
              <a:ext uri="{FF2B5EF4-FFF2-40B4-BE49-F238E27FC236}">
                <a16:creationId xmlns:a16="http://schemas.microsoft.com/office/drawing/2014/main" id="{5958799B-6675-48BC-8DB6-40FE63441AA6}"/>
              </a:ext>
            </a:extLst>
          </p:cNvPr>
          <p:cNvGrpSpPr>
            <a:grpSpLocks/>
          </p:cNvGrpSpPr>
          <p:nvPr/>
        </p:nvGrpSpPr>
        <p:grpSpPr bwMode="auto">
          <a:xfrm>
            <a:off x="3790950" y="5032375"/>
            <a:ext cx="249238" cy="457200"/>
            <a:chOff x="1009" y="960"/>
            <a:chExt cx="157" cy="288"/>
          </a:xfrm>
        </p:grpSpPr>
        <p:sp>
          <p:nvSpPr>
            <p:cNvPr id="14417" name="Freeform 132">
              <a:extLst>
                <a:ext uri="{FF2B5EF4-FFF2-40B4-BE49-F238E27FC236}">
                  <a16:creationId xmlns:a16="http://schemas.microsoft.com/office/drawing/2014/main" id="{6A168E67-93DF-4F4A-987D-25CD8E5C2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9" y="1104"/>
              <a:ext cx="25" cy="128"/>
            </a:xfrm>
            <a:custGeom>
              <a:avLst/>
              <a:gdLst>
                <a:gd name="T0" fmla="*/ 13 w 25"/>
                <a:gd name="T1" fmla="*/ 0 h 128"/>
                <a:gd name="T2" fmla="*/ 25 w 25"/>
                <a:gd name="T3" fmla="*/ 15 h 128"/>
                <a:gd name="T4" fmla="*/ 25 w 25"/>
                <a:gd name="T5" fmla="*/ 113 h 128"/>
                <a:gd name="T6" fmla="*/ 13 w 25"/>
                <a:gd name="T7" fmla="*/ 128 h 128"/>
                <a:gd name="T8" fmla="*/ 0 w 25"/>
                <a:gd name="T9" fmla="*/ 113 h 128"/>
                <a:gd name="T10" fmla="*/ 0 w 25"/>
                <a:gd name="T11" fmla="*/ 15 h 128"/>
                <a:gd name="T12" fmla="*/ 13 w 25"/>
                <a:gd name="T13" fmla="*/ 0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128">
                  <a:moveTo>
                    <a:pt x="13" y="0"/>
                  </a:moveTo>
                  <a:lnTo>
                    <a:pt x="25" y="15"/>
                  </a:lnTo>
                  <a:lnTo>
                    <a:pt x="25" y="113"/>
                  </a:lnTo>
                  <a:lnTo>
                    <a:pt x="13" y="128"/>
                  </a:lnTo>
                  <a:lnTo>
                    <a:pt x="0" y="113"/>
                  </a:lnTo>
                  <a:lnTo>
                    <a:pt x="0" y="15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8" name="Freeform 133">
              <a:extLst>
                <a:ext uri="{FF2B5EF4-FFF2-40B4-BE49-F238E27FC236}">
                  <a16:creationId xmlns:a16="http://schemas.microsoft.com/office/drawing/2014/main" id="{622AFB12-32B0-4550-B02D-78AD2D755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40" y="975"/>
              <a:ext cx="26" cy="128"/>
            </a:xfrm>
            <a:custGeom>
              <a:avLst/>
              <a:gdLst>
                <a:gd name="T0" fmla="*/ 12 w 26"/>
                <a:gd name="T1" fmla="*/ 0 h 128"/>
                <a:gd name="T2" fmla="*/ 26 w 26"/>
                <a:gd name="T3" fmla="*/ 15 h 128"/>
                <a:gd name="T4" fmla="*/ 26 w 26"/>
                <a:gd name="T5" fmla="*/ 113 h 128"/>
                <a:gd name="T6" fmla="*/ 12 w 26"/>
                <a:gd name="T7" fmla="*/ 128 h 128"/>
                <a:gd name="T8" fmla="*/ 0 w 26"/>
                <a:gd name="T9" fmla="*/ 113 h 128"/>
                <a:gd name="T10" fmla="*/ 0 w 26"/>
                <a:gd name="T11" fmla="*/ 15 h 128"/>
                <a:gd name="T12" fmla="*/ 12 w 26"/>
                <a:gd name="T13" fmla="*/ 0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128">
                  <a:moveTo>
                    <a:pt x="12" y="0"/>
                  </a:moveTo>
                  <a:lnTo>
                    <a:pt x="26" y="15"/>
                  </a:lnTo>
                  <a:lnTo>
                    <a:pt x="26" y="113"/>
                  </a:lnTo>
                  <a:lnTo>
                    <a:pt x="12" y="128"/>
                  </a:lnTo>
                  <a:lnTo>
                    <a:pt x="0" y="113"/>
                  </a:lnTo>
                  <a:lnTo>
                    <a:pt x="0" y="1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9" name="Freeform 134">
              <a:extLst>
                <a:ext uri="{FF2B5EF4-FFF2-40B4-BE49-F238E27FC236}">
                  <a16:creationId xmlns:a16="http://schemas.microsoft.com/office/drawing/2014/main" id="{02AAF032-4ECF-4EE8-AF52-D9F6AF590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" y="960"/>
              <a:ext cx="128" cy="26"/>
            </a:xfrm>
            <a:custGeom>
              <a:avLst/>
              <a:gdLst>
                <a:gd name="T0" fmla="*/ 128 w 128"/>
                <a:gd name="T1" fmla="*/ 14 h 26"/>
                <a:gd name="T2" fmla="*/ 113 w 128"/>
                <a:gd name="T3" fmla="*/ 26 h 26"/>
                <a:gd name="T4" fmla="*/ 14 w 128"/>
                <a:gd name="T5" fmla="*/ 26 h 26"/>
                <a:gd name="T6" fmla="*/ 0 w 128"/>
                <a:gd name="T7" fmla="*/ 14 h 26"/>
                <a:gd name="T8" fmla="*/ 14 w 128"/>
                <a:gd name="T9" fmla="*/ 0 h 26"/>
                <a:gd name="T10" fmla="*/ 113 w 128"/>
                <a:gd name="T11" fmla="*/ 0 h 26"/>
                <a:gd name="T12" fmla="*/ 128 w 128"/>
                <a:gd name="T13" fmla="*/ 14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8" h="26">
                  <a:moveTo>
                    <a:pt x="128" y="14"/>
                  </a:moveTo>
                  <a:lnTo>
                    <a:pt x="113" y="26"/>
                  </a:lnTo>
                  <a:lnTo>
                    <a:pt x="14" y="26"/>
                  </a:lnTo>
                  <a:lnTo>
                    <a:pt x="0" y="14"/>
                  </a:lnTo>
                  <a:lnTo>
                    <a:pt x="14" y="0"/>
                  </a:lnTo>
                  <a:lnTo>
                    <a:pt x="113" y="0"/>
                  </a:lnTo>
                  <a:lnTo>
                    <a:pt x="128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0" name="Freeform 135">
              <a:extLst>
                <a:ext uri="{FF2B5EF4-FFF2-40B4-BE49-F238E27FC236}">
                  <a16:creationId xmlns:a16="http://schemas.microsoft.com/office/drawing/2014/main" id="{0FF2C096-EBE8-406A-9F90-B84754045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" y="1222"/>
              <a:ext cx="128" cy="26"/>
            </a:xfrm>
            <a:custGeom>
              <a:avLst/>
              <a:gdLst>
                <a:gd name="T0" fmla="*/ 128 w 128"/>
                <a:gd name="T1" fmla="*/ 13 h 26"/>
                <a:gd name="T2" fmla="*/ 113 w 128"/>
                <a:gd name="T3" fmla="*/ 26 h 26"/>
                <a:gd name="T4" fmla="*/ 14 w 128"/>
                <a:gd name="T5" fmla="*/ 26 h 26"/>
                <a:gd name="T6" fmla="*/ 0 w 128"/>
                <a:gd name="T7" fmla="*/ 13 h 26"/>
                <a:gd name="T8" fmla="*/ 14 w 128"/>
                <a:gd name="T9" fmla="*/ 0 h 26"/>
                <a:gd name="T10" fmla="*/ 113 w 128"/>
                <a:gd name="T11" fmla="*/ 0 h 26"/>
                <a:gd name="T12" fmla="*/ 128 w 128"/>
                <a:gd name="T13" fmla="*/ 13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8" h="26">
                  <a:moveTo>
                    <a:pt x="128" y="13"/>
                  </a:moveTo>
                  <a:lnTo>
                    <a:pt x="113" y="26"/>
                  </a:lnTo>
                  <a:lnTo>
                    <a:pt x="14" y="26"/>
                  </a:lnTo>
                  <a:lnTo>
                    <a:pt x="0" y="13"/>
                  </a:lnTo>
                  <a:lnTo>
                    <a:pt x="14" y="0"/>
                  </a:lnTo>
                  <a:lnTo>
                    <a:pt x="113" y="0"/>
                  </a:lnTo>
                  <a:lnTo>
                    <a:pt x="128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21" name="Freeform 136">
              <a:extLst>
                <a:ext uri="{FF2B5EF4-FFF2-40B4-BE49-F238E27FC236}">
                  <a16:creationId xmlns:a16="http://schemas.microsoft.com/office/drawing/2014/main" id="{AAA84905-67FD-46D4-B585-32BCF1178B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" y="1091"/>
              <a:ext cx="128" cy="24"/>
            </a:xfrm>
            <a:custGeom>
              <a:avLst/>
              <a:gdLst>
                <a:gd name="T0" fmla="*/ 128 w 128"/>
                <a:gd name="T1" fmla="*/ 12 h 24"/>
                <a:gd name="T2" fmla="*/ 113 w 128"/>
                <a:gd name="T3" fmla="*/ 24 h 24"/>
                <a:gd name="T4" fmla="*/ 14 w 128"/>
                <a:gd name="T5" fmla="*/ 24 h 24"/>
                <a:gd name="T6" fmla="*/ 0 w 128"/>
                <a:gd name="T7" fmla="*/ 12 h 24"/>
                <a:gd name="T8" fmla="*/ 14 w 128"/>
                <a:gd name="T9" fmla="*/ 0 h 24"/>
                <a:gd name="T10" fmla="*/ 113 w 128"/>
                <a:gd name="T11" fmla="*/ 0 h 24"/>
                <a:gd name="T12" fmla="*/ 128 w 128"/>
                <a:gd name="T13" fmla="*/ 12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8" h="24">
                  <a:moveTo>
                    <a:pt x="128" y="12"/>
                  </a:moveTo>
                  <a:lnTo>
                    <a:pt x="113" y="24"/>
                  </a:lnTo>
                  <a:lnTo>
                    <a:pt x="14" y="24"/>
                  </a:lnTo>
                  <a:lnTo>
                    <a:pt x="0" y="12"/>
                  </a:lnTo>
                  <a:lnTo>
                    <a:pt x="14" y="0"/>
                  </a:lnTo>
                  <a:lnTo>
                    <a:pt x="113" y="0"/>
                  </a:lnTo>
                  <a:lnTo>
                    <a:pt x="128" y="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6" name="Group 137">
            <a:extLst>
              <a:ext uri="{FF2B5EF4-FFF2-40B4-BE49-F238E27FC236}">
                <a16:creationId xmlns:a16="http://schemas.microsoft.com/office/drawing/2014/main" id="{42D8E052-62CF-47AE-B7FD-E6EA3F8D043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71950" y="5029201"/>
            <a:ext cx="230188" cy="460375"/>
            <a:chOff x="1247" y="913"/>
            <a:chExt cx="159" cy="318"/>
          </a:xfrm>
        </p:grpSpPr>
        <p:sp>
          <p:nvSpPr>
            <p:cNvPr id="14412" name="Freeform 138">
              <a:extLst>
                <a:ext uri="{FF2B5EF4-FFF2-40B4-BE49-F238E27FC236}">
                  <a16:creationId xmlns:a16="http://schemas.microsoft.com/office/drawing/2014/main" id="{1909672D-7064-48D4-9655-D626E99F8BC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48" y="913"/>
              <a:ext cx="142" cy="29"/>
            </a:xfrm>
            <a:custGeom>
              <a:avLst/>
              <a:gdLst>
                <a:gd name="T0" fmla="*/ 142 w 142"/>
                <a:gd name="T1" fmla="*/ 15 h 29"/>
                <a:gd name="T2" fmla="*/ 126 w 142"/>
                <a:gd name="T3" fmla="*/ 29 h 29"/>
                <a:gd name="T4" fmla="*/ 16 w 142"/>
                <a:gd name="T5" fmla="*/ 29 h 29"/>
                <a:gd name="T6" fmla="*/ 0 w 142"/>
                <a:gd name="T7" fmla="*/ 15 h 29"/>
                <a:gd name="T8" fmla="*/ 16 w 142"/>
                <a:gd name="T9" fmla="*/ 0 h 29"/>
                <a:gd name="T10" fmla="*/ 126 w 142"/>
                <a:gd name="T11" fmla="*/ 0 h 29"/>
                <a:gd name="T12" fmla="*/ 142 w 142"/>
                <a:gd name="T13" fmla="*/ 15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2" h="29">
                  <a:moveTo>
                    <a:pt x="142" y="15"/>
                  </a:moveTo>
                  <a:lnTo>
                    <a:pt x="126" y="29"/>
                  </a:lnTo>
                  <a:lnTo>
                    <a:pt x="16" y="29"/>
                  </a:lnTo>
                  <a:lnTo>
                    <a:pt x="0" y="15"/>
                  </a:lnTo>
                  <a:lnTo>
                    <a:pt x="16" y="0"/>
                  </a:lnTo>
                  <a:lnTo>
                    <a:pt x="126" y="0"/>
                  </a:lnTo>
                  <a:lnTo>
                    <a:pt x="14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3" name="Freeform 139">
              <a:extLst>
                <a:ext uri="{FF2B5EF4-FFF2-40B4-BE49-F238E27FC236}">
                  <a16:creationId xmlns:a16="http://schemas.microsoft.com/office/drawing/2014/main" id="{A67AB368-3046-40EB-9532-C7BC2728FF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48" y="1202"/>
              <a:ext cx="142" cy="29"/>
            </a:xfrm>
            <a:custGeom>
              <a:avLst/>
              <a:gdLst>
                <a:gd name="T0" fmla="*/ 142 w 142"/>
                <a:gd name="T1" fmla="*/ 14 h 29"/>
                <a:gd name="T2" fmla="*/ 126 w 142"/>
                <a:gd name="T3" fmla="*/ 29 h 29"/>
                <a:gd name="T4" fmla="*/ 16 w 142"/>
                <a:gd name="T5" fmla="*/ 29 h 29"/>
                <a:gd name="T6" fmla="*/ 0 w 142"/>
                <a:gd name="T7" fmla="*/ 14 h 29"/>
                <a:gd name="T8" fmla="*/ 16 w 142"/>
                <a:gd name="T9" fmla="*/ 0 h 29"/>
                <a:gd name="T10" fmla="*/ 126 w 142"/>
                <a:gd name="T11" fmla="*/ 0 h 29"/>
                <a:gd name="T12" fmla="*/ 142 w 142"/>
                <a:gd name="T13" fmla="*/ 14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2" h="29">
                  <a:moveTo>
                    <a:pt x="142" y="14"/>
                  </a:moveTo>
                  <a:lnTo>
                    <a:pt x="126" y="29"/>
                  </a:lnTo>
                  <a:lnTo>
                    <a:pt x="16" y="29"/>
                  </a:lnTo>
                  <a:lnTo>
                    <a:pt x="0" y="14"/>
                  </a:lnTo>
                  <a:lnTo>
                    <a:pt x="16" y="0"/>
                  </a:lnTo>
                  <a:lnTo>
                    <a:pt x="126" y="0"/>
                  </a:lnTo>
                  <a:lnTo>
                    <a:pt x="14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4" name="Freeform 140">
              <a:extLst>
                <a:ext uri="{FF2B5EF4-FFF2-40B4-BE49-F238E27FC236}">
                  <a16:creationId xmlns:a16="http://schemas.microsoft.com/office/drawing/2014/main" id="{A983B207-E4BB-42D9-9B8E-6B830FAD81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47" y="1057"/>
              <a:ext cx="142" cy="28"/>
            </a:xfrm>
            <a:custGeom>
              <a:avLst/>
              <a:gdLst>
                <a:gd name="T0" fmla="*/ 142 w 142"/>
                <a:gd name="T1" fmla="*/ 14 h 28"/>
                <a:gd name="T2" fmla="*/ 126 w 142"/>
                <a:gd name="T3" fmla="*/ 28 h 28"/>
                <a:gd name="T4" fmla="*/ 17 w 142"/>
                <a:gd name="T5" fmla="*/ 28 h 28"/>
                <a:gd name="T6" fmla="*/ 0 w 142"/>
                <a:gd name="T7" fmla="*/ 14 h 28"/>
                <a:gd name="T8" fmla="*/ 17 w 142"/>
                <a:gd name="T9" fmla="*/ 0 h 28"/>
                <a:gd name="T10" fmla="*/ 126 w 142"/>
                <a:gd name="T11" fmla="*/ 0 h 28"/>
                <a:gd name="T12" fmla="*/ 142 w 142"/>
                <a:gd name="T13" fmla="*/ 14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2" h="28">
                  <a:moveTo>
                    <a:pt x="142" y="14"/>
                  </a:moveTo>
                  <a:lnTo>
                    <a:pt x="126" y="28"/>
                  </a:lnTo>
                  <a:lnTo>
                    <a:pt x="17" y="28"/>
                  </a:lnTo>
                  <a:lnTo>
                    <a:pt x="0" y="14"/>
                  </a:lnTo>
                  <a:lnTo>
                    <a:pt x="17" y="0"/>
                  </a:lnTo>
                  <a:lnTo>
                    <a:pt x="126" y="0"/>
                  </a:lnTo>
                  <a:lnTo>
                    <a:pt x="14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5" name="Freeform 141">
              <a:extLst>
                <a:ext uri="{FF2B5EF4-FFF2-40B4-BE49-F238E27FC236}">
                  <a16:creationId xmlns:a16="http://schemas.microsoft.com/office/drawing/2014/main" id="{27A9CFE2-B201-4CB1-B7CE-4E16E4030A0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79" y="929"/>
              <a:ext cx="27" cy="142"/>
            </a:xfrm>
            <a:custGeom>
              <a:avLst/>
              <a:gdLst>
                <a:gd name="T0" fmla="*/ 13 w 27"/>
                <a:gd name="T1" fmla="*/ 0 h 142"/>
                <a:gd name="T2" fmla="*/ 27 w 27"/>
                <a:gd name="T3" fmla="*/ 17 h 142"/>
                <a:gd name="T4" fmla="*/ 27 w 27"/>
                <a:gd name="T5" fmla="*/ 126 h 142"/>
                <a:gd name="T6" fmla="*/ 13 w 27"/>
                <a:gd name="T7" fmla="*/ 142 h 142"/>
                <a:gd name="T8" fmla="*/ 0 w 27"/>
                <a:gd name="T9" fmla="*/ 126 h 142"/>
                <a:gd name="T10" fmla="*/ 0 w 27"/>
                <a:gd name="T11" fmla="*/ 17 h 142"/>
                <a:gd name="T12" fmla="*/ 13 w 27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42">
                  <a:moveTo>
                    <a:pt x="13" y="0"/>
                  </a:moveTo>
                  <a:lnTo>
                    <a:pt x="27" y="17"/>
                  </a:lnTo>
                  <a:lnTo>
                    <a:pt x="27" y="126"/>
                  </a:lnTo>
                  <a:lnTo>
                    <a:pt x="13" y="142"/>
                  </a:lnTo>
                  <a:lnTo>
                    <a:pt x="0" y="126"/>
                  </a:lnTo>
                  <a:lnTo>
                    <a:pt x="0" y="1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6" name="Freeform 142">
              <a:extLst>
                <a:ext uri="{FF2B5EF4-FFF2-40B4-BE49-F238E27FC236}">
                  <a16:creationId xmlns:a16="http://schemas.microsoft.com/office/drawing/2014/main" id="{12B1F08E-F79F-44E7-937E-9DB75F974D7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79" y="1072"/>
              <a:ext cx="27" cy="142"/>
            </a:xfrm>
            <a:custGeom>
              <a:avLst/>
              <a:gdLst>
                <a:gd name="T0" fmla="*/ 13 w 27"/>
                <a:gd name="T1" fmla="*/ 0 h 142"/>
                <a:gd name="T2" fmla="*/ 27 w 27"/>
                <a:gd name="T3" fmla="*/ 16 h 142"/>
                <a:gd name="T4" fmla="*/ 27 w 27"/>
                <a:gd name="T5" fmla="*/ 125 h 142"/>
                <a:gd name="T6" fmla="*/ 13 w 27"/>
                <a:gd name="T7" fmla="*/ 142 h 142"/>
                <a:gd name="T8" fmla="*/ 0 w 27"/>
                <a:gd name="T9" fmla="*/ 125 h 142"/>
                <a:gd name="T10" fmla="*/ 0 w 27"/>
                <a:gd name="T11" fmla="*/ 16 h 142"/>
                <a:gd name="T12" fmla="*/ 13 w 27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42">
                  <a:moveTo>
                    <a:pt x="13" y="0"/>
                  </a:moveTo>
                  <a:lnTo>
                    <a:pt x="27" y="16"/>
                  </a:lnTo>
                  <a:lnTo>
                    <a:pt x="27" y="125"/>
                  </a:lnTo>
                  <a:lnTo>
                    <a:pt x="13" y="142"/>
                  </a:lnTo>
                  <a:lnTo>
                    <a:pt x="0" y="125"/>
                  </a:lnTo>
                  <a:lnTo>
                    <a:pt x="0" y="16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7" name="Group 143">
            <a:extLst>
              <a:ext uri="{FF2B5EF4-FFF2-40B4-BE49-F238E27FC236}">
                <a16:creationId xmlns:a16="http://schemas.microsoft.com/office/drawing/2014/main" id="{3E3B8BB8-212B-4B55-A245-2905D60C4230}"/>
              </a:ext>
            </a:extLst>
          </p:cNvPr>
          <p:cNvGrpSpPr>
            <a:grpSpLocks/>
          </p:cNvGrpSpPr>
          <p:nvPr/>
        </p:nvGrpSpPr>
        <p:grpSpPr bwMode="auto">
          <a:xfrm>
            <a:off x="4552950" y="5035551"/>
            <a:ext cx="247650" cy="454025"/>
            <a:chOff x="1441" y="961"/>
            <a:chExt cx="174" cy="286"/>
          </a:xfrm>
        </p:grpSpPr>
        <p:sp>
          <p:nvSpPr>
            <p:cNvPr id="14408" name="Freeform 144">
              <a:extLst>
                <a:ext uri="{FF2B5EF4-FFF2-40B4-BE49-F238E27FC236}">
                  <a16:creationId xmlns:a16="http://schemas.microsoft.com/office/drawing/2014/main" id="{C406E9D9-CC9F-46E2-982B-7D052652BBE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5" y="1105"/>
              <a:ext cx="29" cy="142"/>
            </a:xfrm>
            <a:custGeom>
              <a:avLst/>
              <a:gdLst>
                <a:gd name="T0" fmla="*/ 14 w 29"/>
                <a:gd name="T1" fmla="*/ 142 h 142"/>
                <a:gd name="T2" fmla="*/ 0 w 29"/>
                <a:gd name="T3" fmla="*/ 126 h 142"/>
                <a:gd name="T4" fmla="*/ 0 w 29"/>
                <a:gd name="T5" fmla="*/ 16 h 142"/>
                <a:gd name="T6" fmla="*/ 14 w 29"/>
                <a:gd name="T7" fmla="*/ 0 h 142"/>
                <a:gd name="T8" fmla="*/ 28 w 29"/>
                <a:gd name="T9" fmla="*/ 16 h 142"/>
                <a:gd name="T10" fmla="*/ 29 w 29"/>
                <a:gd name="T11" fmla="*/ 126 h 142"/>
                <a:gd name="T12" fmla="*/ 14 w 29"/>
                <a:gd name="T13" fmla="*/ 142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142">
                  <a:moveTo>
                    <a:pt x="14" y="142"/>
                  </a:moveTo>
                  <a:lnTo>
                    <a:pt x="0" y="126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28" y="16"/>
                  </a:lnTo>
                  <a:lnTo>
                    <a:pt x="29" y="126"/>
                  </a:lnTo>
                  <a:lnTo>
                    <a:pt x="14" y="1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9" name="Freeform 145">
              <a:extLst>
                <a:ext uri="{FF2B5EF4-FFF2-40B4-BE49-F238E27FC236}">
                  <a16:creationId xmlns:a16="http://schemas.microsoft.com/office/drawing/2014/main" id="{A79C2B3A-3495-4019-8AE1-22C6BF2D0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6" y="1089"/>
              <a:ext cx="142" cy="28"/>
            </a:xfrm>
            <a:custGeom>
              <a:avLst/>
              <a:gdLst>
                <a:gd name="T0" fmla="*/ 142 w 142"/>
                <a:gd name="T1" fmla="*/ 14 h 28"/>
                <a:gd name="T2" fmla="*/ 125 w 142"/>
                <a:gd name="T3" fmla="*/ 28 h 28"/>
                <a:gd name="T4" fmla="*/ 16 w 142"/>
                <a:gd name="T5" fmla="*/ 28 h 28"/>
                <a:gd name="T6" fmla="*/ 0 w 142"/>
                <a:gd name="T7" fmla="*/ 14 h 28"/>
                <a:gd name="T8" fmla="*/ 16 w 142"/>
                <a:gd name="T9" fmla="*/ 0 h 28"/>
                <a:gd name="T10" fmla="*/ 125 w 142"/>
                <a:gd name="T11" fmla="*/ 0 h 28"/>
                <a:gd name="T12" fmla="*/ 142 w 142"/>
                <a:gd name="T13" fmla="*/ 14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2" h="28">
                  <a:moveTo>
                    <a:pt x="142" y="14"/>
                  </a:moveTo>
                  <a:lnTo>
                    <a:pt x="125" y="28"/>
                  </a:lnTo>
                  <a:lnTo>
                    <a:pt x="16" y="28"/>
                  </a:lnTo>
                  <a:lnTo>
                    <a:pt x="0" y="14"/>
                  </a:lnTo>
                  <a:lnTo>
                    <a:pt x="16" y="0"/>
                  </a:lnTo>
                  <a:lnTo>
                    <a:pt x="125" y="0"/>
                  </a:lnTo>
                  <a:lnTo>
                    <a:pt x="14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0" name="Freeform 146">
              <a:extLst>
                <a:ext uri="{FF2B5EF4-FFF2-40B4-BE49-F238E27FC236}">
                  <a16:creationId xmlns:a16="http://schemas.microsoft.com/office/drawing/2014/main" id="{C0E0D7CD-4513-494F-8C2F-417FB3443D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6" y="961"/>
              <a:ext cx="29" cy="142"/>
            </a:xfrm>
            <a:custGeom>
              <a:avLst/>
              <a:gdLst>
                <a:gd name="T0" fmla="*/ 15 w 29"/>
                <a:gd name="T1" fmla="*/ 142 h 142"/>
                <a:gd name="T2" fmla="*/ 0 w 29"/>
                <a:gd name="T3" fmla="*/ 125 h 142"/>
                <a:gd name="T4" fmla="*/ 0 w 29"/>
                <a:gd name="T5" fmla="*/ 16 h 142"/>
                <a:gd name="T6" fmla="*/ 14 w 29"/>
                <a:gd name="T7" fmla="*/ 0 h 142"/>
                <a:gd name="T8" fmla="*/ 29 w 29"/>
                <a:gd name="T9" fmla="*/ 16 h 142"/>
                <a:gd name="T10" fmla="*/ 29 w 29"/>
                <a:gd name="T11" fmla="*/ 125 h 142"/>
                <a:gd name="T12" fmla="*/ 15 w 29"/>
                <a:gd name="T13" fmla="*/ 142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142">
                  <a:moveTo>
                    <a:pt x="15" y="142"/>
                  </a:moveTo>
                  <a:lnTo>
                    <a:pt x="0" y="125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29" y="16"/>
                  </a:lnTo>
                  <a:lnTo>
                    <a:pt x="29" y="125"/>
                  </a:lnTo>
                  <a:lnTo>
                    <a:pt x="15" y="1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11" name="Freeform 147">
              <a:extLst>
                <a:ext uri="{FF2B5EF4-FFF2-40B4-BE49-F238E27FC236}">
                  <a16:creationId xmlns:a16="http://schemas.microsoft.com/office/drawing/2014/main" id="{70A75973-DC91-444D-97CF-8157B56AA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1" y="963"/>
              <a:ext cx="28" cy="142"/>
            </a:xfrm>
            <a:custGeom>
              <a:avLst/>
              <a:gdLst>
                <a:gd name="T0" fmla="*/ 14 w 28"/>
                <a:gd name="T1" fmla="*/ 142 h 142"/>
                <a:gd name="T2" fmla="*/ 0 w 28"/>
                <a:gd name="T3" fmla="*/ 125 h 142"/>
                <a:gd name="T4" fmla="*/ 0 w 28"/>
                <a:gd name="T5" fmla="*/ 16 h 142"/>
                <a:gd name="T6" fmla="*/ 14 w 28"/>
                <a:gd name="T7" fmla="*/ 0 h 142"/>
                <a:gd name="T8" fmla="*/ 28 w 28"/>
                <a:gd name="T9" fmla="*/ 16 h 142"/>
                <a:gd name="T10" fmla="*/ 28 w 28"/>
                <a:gd name="T11" fmla="*/ 125 h 142"/>
                <a:gd name="T12" fmla="*/ 14 w 28"/>
                <a:gd name="T13" fmla="*/ 142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142">
                  <a:moveTo>
                    <a:pt x="14" y="142"/>
                  </a:moveTo>
                  <a:lnTo>
                    <a:pt x="0" y="125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28" y="16"/>
                  </a:lnTo>
                  <a:lnTo>
                    <a:pt x="28" y="125"/>
                  </a:lnTo>
                  <a:lnTo>
                    <a:pt x="14" y="1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8" name="Group 148">
            <a:extLst>
              <a:ext uri="{FF2B5EF4-FFF2-40B4-BE49-F238E27FC236}">
                <a16:creationId xmlns:a16="http://schemas.microsoft.com/office/drawing/2014/main" id="{C41A566E-3FDF-4CA9-B3D4-0F3A0CC2F87D}"/>
              </a:ext>
            </a:extLst>
          </p:cNvPr>
          <p:cNvGrpSpPr>
            <a:grpSpLocks/>
          </p:cNvGrpSpPr>
          <p:nvPr/>
        </p:nvGrpSpPr>
        <p:grpSpPr bwMode="auto">
          <a:xfrm>
            <a:off x="3124201" y="5562601"/>
            <a:ext cx="246063" cy="455613"/>
            <a:chOff x="3085" y="1009"/>
            <a:chExt cx="155" cy="287"/>
          </a:xfrm>
        </p:grpSpPr>
        <p:sp>
          <p:nvSpPr>
            <p:cNvPr id="14403" name="Freeform 149">
              <a:extLst>
                <a:ext uri="{FF2B5EF4-FFF2-40B4-BE49-F238E27FC236}">
                  <a16:creationId xmlns:a16="http://schemas.microsoft.com/office/drawing/2014/main" id="{E9F36112-D3A1-46D7-836E-BA128AB91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7" y="1009"/>
              <a:ext cx="130" cy="26"/>
            </a:xfrm>
            <a:custGeom>
              <a:avLst/>
              <a:gdLst>
                <a:gd name="T0" fmla="*/ 130 w 130"/>
                <a:gd name="T1" fmla="*/ 14 h 26"/>
                <a:gd name="T2" fmla="*/ 114 w 130"/>
                <a:gd name="T3" fmla="*/ 26 h 26"/>
                <a:gd name="T4" fmla="*/ 16 w 130"/>
                <a:gd name="T5" fmla="*/ 26 h 26"/>
                <a:gd name="T6" fmla="*/ 0 w 130"/>
                <a:gd name="T7" fmla="*/ 14 h 26"/>
                <a:gd name="T8" fmla="*/ 16 w 130"/>
                <a:gd name="T9" fmla="*/ 0 h 26"/>
                <a:gd name="T10" fmla="*/ 114 w 130"/>
                <a:gd name="T11" fmla="*/ 0 h 26"/>
                <a:gd name="T12" fmla="*/ 130 w 130"/>
                <a:gd name="T13" fmla="*/ 14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" h="26">
                  <a:moveTo>
                    <a:pt x="130" y="14"/>
                  </a:moveTo>
                  <a:lnTo>
                    <a:pt x="114" y="26"/>
                  </a:lnTo>
                  <a:lnTo>
                    <a:pt x="16" y="26"/>
                  </a:lnTo>
                  <a:lnTo>
                    <a:pt x="0" y="14"/>
                  </a:lnTo>
                  <a:lnTo>
                    <a:pt x="16" y="0"/>
                  </a:lnTo>
                  <a:lnTo>
                    <a:pt x="114" y="0"/>
                  </a:lnTo>
                  <a:lnTo>
                    <a:pt x="13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4" name="Freeform 150">
              <a:extLst>
                <a:ext uri="{FF2B5EF4-FFF2-40B4-BE49-F238E27FC236}">
                  <a16:creationId xmlns:a16="http://schemas.microsoft.com/office/drawing/2014/main" id="{31E8A57B-6494-412B-8E43-0EAF9024B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7" y="1270"/>
              <a:ext cx="130" cy="26"/>
            </a:xfrm>
            <a:custGeom>
              <a:avLst/>
              <a:gdLst>
                <a:gd name="T0" fmla="*/ 130 w 130"/>
                <a:gd name="T1" fmla="*/ 13 h 26"/>
                <a:gd name="T2" fmla="*/ 114 w 130"/>
                <a:gd name="T3" fmla="*/ 26 h 26"/>
                <a:gd name="T4" fmla="*/ 16 w 130"/>
                <a:gd name="T5" fmla="*/ 26 h 26"/>
                <a:gd name="T6" fmla="*/ 0 w 130"/>
                <a:gd name="T7" fmla="*/ 13 h 26"/>
                <a:gd name="T8" fmla="*/ 16 w 130"/>
                <a:gd name="T9" fmla="*/ 0 h 26"/>
                <a:gd name="T10" fmla="*/ 114 w 130"/>
                <a:gd name="T11" fmla="*/ 0 h 26"/>
                <a:gd name="T12" fmla="*/ 130 w 130"/>
                <a:gd name="T13" fmla="*/ 13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30" h="26">
                  <a:moveTo>
                    <a:pt x="130" y="13"/>
                  </a:moveTo>
                  <a:lnTo>
                    <a:pt x="114" y="26"/>
                  </a:lnTo>
                  <a:lnTo>
                    <a:pt x="16" y="26"/>
                  </a:lnTo>
                  <a:lnTo>
                    <a:pt x="0" y="13"/>
                  </a:lnTo>
                  <a:lnTo>
                    <a:pt x="16" y="0"/>
                  </a:lnTo>
                  <a:lnTo>
                    <a:pt x="114" y="0"/>
                  </a:lnTo>
                  <a:lnTo>
                    <a:pt x="13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5" name="Freeform 151">
              <a:extLst>
                <a:ext uri="{FF2B5EF4-FFF2-40B4-BE49-F238E27FC236}">
                  <a16:creationId xmlns:a16="http://schemas.microsoft.com/office/drawing/2014/main" id="{7EFAFA8A-FEFD-4EEB-A79A-9A965E00C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5" y="1024"/>
              <a:ext cx="25" cy="128"/>
            </a:xfrm>
            <a:custGeom>
              <a:avLst/>
              <a:gdLst>
                <a:gd name="T0" fmla="*/ 12 w 25"/>
                <a:gd name="T1" fmla="*/ 0 h 128"/>
                <a:gd name="T2" fmla="*/ 25 w 25"/>
                <a:gd name="T3" fmla="*/ 15 h 128"/>
                <a:gd name="T4" fmla="*/ 25 w 25"/>
                <a:gd name="T5" fmla="*/ 113 h 128"/>
                <a:gd name="T6" fmla="*/ 12 w 25"/>
                <a:gd name="T7" fmla="*/ 128 h 128"/>
                <a:gd name="T8" fmla="*/ 0 w 25"/>
                <a:gd name="T9" fmla="*/ 113 h 128"/>
                <a:gd name="T10" fmla="*/ 0 w 25"/>
                <a:gd name="T11" fmla="*/ 15 h 128"/>
                <a:gd name="T12" fmla="*/ 12 w 25"/>
                <a:gd name="T13" fmla="*/ 0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128">
                  <a:moveTo>
                    <a:pt x="12" y="0"/>
                  </a:moveTo>
                  <a:lnTo>
                    <a:pt x="25" y="15"/>
                  </a:lnTo>
                  <a:lnTo>
                    <a:pt x="25" y="113"/>
                  </a:lnTo>
                  <a:lnTo>
                    <a:pt x="12" y="128"/>
                  </a:lnTo>
                  <a:lnTo>
                    <a:pt x="0" y="113"/>
                  </a:lnTo>
                  <a:lnTo>
                    <a:pt x="0" y="15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6" name="Freeform 152">
              <a:extLst>
                <a:ext uri="{FF2B5EF4-FFF2-40B4-BE49-F238E27FC236}">
                  <a16:creationId xmlns:a16="http://schemas.microsoft.com/office/drawing/2014/main" id="{A464B14A-0818-4C2B-883D-168A7EA516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8" y="1140"/>
              <a:ext cx="129" cy="25"/>
            </a:xfrm>
            <a:custGeom>
              <a:avLst/>
              <a:gdLst>
                <a:gd name="T0" fmla="*/ 0 w 129"/>
                <a:gd name="T1" fmla="*/ 13 h 25"/>
                <a:gd name="T2" fmla="*/ 16 w 129"/>
                <a:gd name="T3" fmla="*/ 0 h 25"/>
                <a:gd name="T4" fmla="*/ 114 w 129"/>
                <a:gd name="T5" fmla="*/ 0 h 25"/>
                <a:gd name="T6" fmla="*/ 129 w 129"/>
                <a:gd name="T7" fmla="*/ 13 h 25"/>
                <a:gd name="T8" fmla="*/ 114 w 129"/>
                <a:gd name="T9" fmla="*/ 25 h 25"/>
                <a:gd name="T10" fmla="*/ 16 w 129"/>
                <a:gd name="T11" fmla="*/ 25 h 25"/>
                <a:gd name="T12" fmla="*/ 0 w 129"/>
                <a:gd name="T13" fmla="*/ 13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9" h="25">
                  <a:moveTo>
                    <a:pt x="0" y="13"/>
                  </a:moveTo>
                  <a:lnTo>
                    <a:pt x="16" y="0"/>
                  </a:lnTo>
                  <a:lnTo>
                    <a:pt x="114" y="0"/>
                  </a:lnTo>
                  <a:lnTo>
                    <a:pt x="129" y="13"/>
                  </a:lnTo>
                  <a:lnTo>
                    <a:pt x="114" y="25"/>
                  </a:lnTo>
                  <a:lnTo>
                    <a:pt x="16" y="2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7" name="Freeform 153">
              <a:extLst>
                <a:ext uri="{FF2B5EF4-FFF2-40B4-BE49-F238E27FC236}">
                  <a16:creationId xmlns:a16="http://schemas.microsoft.com/office/drawing/2014/main" id="{F46959E1-6C4C-4E32-A123-01070DDCD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5" y="1153"/>
              <a:ext cx="25" cy="128"/>
            </a:xfrm>
            <a:custGeom>
              <a:avLst/>
              <a:gdLst>
                <a:gd name="T0" fmla="*/ 13 w 25"/>
                <a:gd name="T1" fmla="*/ 0 h 128"/>
                <a:gd name="T2" fmla="*/ 25 w 25"/>
                <a:gd name="T3" fmla="*/ 14 h 128"/>
                <a:gd name="T4" fmla="*/ 25 w 25"/>
                <a:gd name="T5" fmla="*/ 112 h 128"/>
                <a:gd name="T6" fmla="*/ 13 w 25"/>
                <a:gd name="T7" fmla="*/ 128 h 128"/>
                <a:gd name="T8" fmla="*/ 0 w 25"/>
                <a:gd name="T9" fmla="*/ 112 h 128"/>
                <a:gd name="T10" fmla="*/ 0 w 25"/>
                <a:gd name="T11" fmla="*/ 14 h 128"/>
                <a:gd name="T12" fmla="*/ 13 w 25"/>
                <a:gd name="T13" fmla="*/ 0 h 1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" h="128">
                  <a:moveTo>
                    <a:pt x="13" y="0"/>
                  </a:moveTo>
                  <a:lnTo>
                    <a:pt x="25" y="14"/>
                  </a:lnTo>
                  <a:lnTo>
                    <a:pt x="25" y="112"/>
                  </a:lnTo>
                  <a:lnTo>
                    <a:pt x="13" y="128"/>
                  </a:lnTo>
                  <a:lnTo>
                    <a:pt x="0" y="112"/>
                  </a:lnTo>
                  <a:lnTo>
                    <a:pt x="0" y="14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9" name="Group 154">
            <a:extLst>
              <a:ext uri="{FF2B5EF4-FFF2-40B4-BE49-F238E27FC236}">
                <a16:creationId xmlns:a16="http://schemas.microsoft.com/office/drawing/2014/main" id="{147A0337-6B12-4B2D-9415-05126CEB686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05200" y="5562601"/>
            <a:ext cx="247650" cy="454025"/>
            <a:chOff x="1969" y="961"/>
            <a:chExt cx="174" cy="319"/>
          </a:xfrm>
        </p:grpSpPr>
        <p:sp>
          <p:nvSpPr>
            <p:cNvPr id="14397" name="Freeform 155">
              <a:extLst>
                <a:ext uri="{FF2B5EF4-FFF2-40B4-BE49-F238E27FC236}">
                  <a16:creationId xmlns:a16="http://schemas.microsoft.com/office/drawing/2014/main" id="{4452AAF5-9CBB-492D-9704-C313691294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69" y="977"/>
              <a:ext cx="28" cy="143"/>
            </a:xfrm>
            <a:custGeom>
              <a:avLst/>
              <a:gdLst>
                <a:gd name="T0" fmla="*/ 14 w 28"/>
                <a:gd name="T1" fmla="*/ 0 h 143"/>
                <a:gd name="T2" fmla="*/ 28 w 28"/>
                <a:gd name="T3" fmla="*/ 17 h 143"/>
                <a:gd name="T4" fmla="*/ 28 w 28"/>
                <a:gd name="T5" fmla="*/ 126 h 143"/>
                <a:gd name="T6" fmla="*/ 14 w 28"/>
                <a:gd name="T7" fmla="*/ 143 h 143"/>
                <a:gd name="T8" fmla="*/ 0 w 28"/>
                <a:gd name="T9" fmla="*/ 126 h 143"/>
                <a:gd name="T10" fmla="*/ 0 w 28"/>
                <a:gd name="T11" fmla="*/ 17 h 143"/>
                <a:gd name="T12" fmla="*/ 14 w 28"/>
                <a:gd name="T13" fmla="*/ 0 h 1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143">
                  <a:moveTo>
                    <a:pt x="14" y="0"/>
                  </a:moveTo>
                  <a:lnTo>
                    <a:pt x="28" y="17"/>
                  </a:lnTo>
                  <a:lnTo>
                    <a:pt x="28" y="126"/>
                  </a:lnTo>
                  <a:lnTo>
                    <a:pt x="14" y="143"/>
                  </a:lnTo>
                  <a:lnTo>
                    <a:pt x="0" y="126"/>
                  </a:lnTo>
                  <a:lnTo>
                    <a:pt x="0" y="17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8" name="Freeform 156">
              <a:extLst>
                <a:ext uri="{FF2B5EF4-FFF2-40B4-BE49-F238E27FC236}">
                  <a16:creationId xmlns:a16="http://schemas.microsoft.com/office/drawing/2014/main" id="{FF0D8150-5A0E-4795-BCF3-A6AC34EE07A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69" y="1121"/>
              <a:ext cx="28" cy="142"/>
            </a:xfrm>
            <a:custGeom>
              <a:avLst/>
              <a:gdLst>
                <a:gd name="T0" fmla="*/ 14 w 28"/>
                <a:gd name="T1" fmla="*/ 0 h 142"/>
                <a:gd name="T2" fmla="*/ 28 w 28"/>
                <a:gd name="T3" fmla="*/ 16 h 142"/>
                <a:gd name="T4" fmla="*/ 28 w 28"/>
                <a:gd name="T5" fmla="*/ 125 h 142"/>
                <a:gd name="T6" fmla="*/ 14 w 28"/>
                <a:gd name="T7" fmla="*/ 142 h 142"/>
                <a:gd name="T8" fmla="*/ 0 w 28"/>
                <a:gd name="T9" fmla="*/ 125 h 142"/>
                <a:gd name="T10" fmla="*/ 0 w 28"/>
                <a:gd name="T11" fmla="*/ 16 h 142"/>
                <a:gd name="T12" fmla="*/ 14 w 28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142">
                  <a:moveTo>
                    <a:pt x="14" y="0"/>
                  </a:moveTo>
                  <a:lnTo>
                    <a:pt x="28" y="16"/>
                  </a:lnTo>
                  <a:lnTo>
                    <a:pt x="28" y="125"/>
                  </a:lnTo>
                  <a:lnTo>
                    <a:pt x="14" y="142"/>
                  </a:lnTo>
                  <a:lnTo>
                    <a:pt x="0" y="125"/>
                  </a:lnTo>
                  <a:lnTo>
                    <a:pt x="0" y="1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9" name="Freeform 157">
              <a:extLst>
                <a:ext uri="{FF2B5EF4-FFF2-40B4-BE49-F238E27FC236}">
                  <a16:creationId xmlns:a16="http://schemas.microsoft.com/office/drawing/2014/main" id="{0DD244F6-E2FB-4805-8654-BC98A779963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84" y="961"/>
              <a:ext cx="143" cy="29"/>
            </a:xfrm>
            <a:custGeom>
              <a:avLst/>
              <a:gdLst>
                <a:gd name="T0" fmla="*/ 143 w 143"/>
                <a:gd name="T1" fmla="*/ 15 h 29"/>
                <a:gd name="T2" fmla="*/ 126 w 143"/>
                <a:gd name="T3" fmla="*/ 29 h 29"/>
                <a:gd name="T4" fmla="*/ 16 w 143"/>
                <a:gd name="T5" fmla="*/ 29 h 29"/>
                <a:gd name="T6" fmla="*/ 0 w 143"/>
                <a:gd name="T7" fmla="*/ 15 h 29"/>
                <a:gd name="T8" fmla="*/ 16 w 143"/>
                <a:gd name="T9" fmla="*/ 0 h 29"/>
                <a:gd name="T10" fmla="*/ 126 w 143"/>
                <a:gd name="T11" fmla="*/ 0 h 29"/>
                <a:gd name="T12" fmla="*/ 143 w 143"/>
                <a:gd name="T13" fmla="*/ 15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29">
                  <a:moveTo>
                    <a:pt x="143" y="15"/>
                  </a:moveTo>
                  <a:lnTo>
                    <a:pt x="126" y="29"/>
                  </a:lnTo>
                  <a:lnTo>
                    <a:pt x="16" y="29"/>
                  </a:lnTo>
                  <a:lnTo>
                    <a:pt x="0" y="15"/>
                  </a:lnTo>
                  <a:lnTo>
                    <a:pt x="16" y="0"/>
                  </a:lnTo>
                  <a:lnTo>
                    <a:pt x="126" y="0"/>
                  </a:lnTo>
                  <a:lnTo>
                    <a:pt x="14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0" name="Freeform 158">
              <a:extLst>
                <a:ext uri="{FF2B5EF4-FFF2-40B4-BE49-F238E27FC236}">
                  <a16:creationId xmlns:a16="http://schemas.microsoft.com/office/drawing/2014/main" id="{45194642-6978-4043-804E-8FE92988EEA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84" y="1251"/>
              <a:ext cx="143" cy="29"/>
            </a:xfrm>
            <a:custGeom>
              <a:avLst/>
              <a:gdLst>
                <a:gd name="T0" fmla="*/ 143 w 143"/>
                <a:gd name="T1" fmla="*/ 14 h 29"/>
                <a:gd name="T2" fmla="*/ 126 w 143"/>
                <a:gd name="T3" fmla="*/ 29 h 29"/>
                <a:gd name="T4" fmla="*/ 16 w 143"/>
                <a:gd name="T5" fmla="*/ 29 h 29"/>
                <a:gd name="T6" fmla="*/ 0 w 143"/>
                <a:gd name="T7" fmla="*/ 14 h 29"/>
                <a:gd name="T8" fmla="*/ 16 w 143"/>
                <a:gd name="T9" fmla="*/ 0 h 29"/>
                <a:gd name="T10" fmla="*/ 126 w 143"/>
                <a:gd name="T11" fmla="*/ 0 h 29"/>
                <a:gd name="T12" fmla="*/ 143 w 143"/>
                <a:gd name="T13" fmla="*/ 14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29">
                  <a:moveTo>
                    <a:pt x="143" y="14"/>
                  </a:moveTo>
                  <a:lnTo>
                    <a:pt x="126" y="29"/>
                  </a:lnTo>
                  <a:lnTo>
                    <a:pt x="16" y="29"/>
                  </a:lnTo>
                  <a:lnTo>
                    <a:pt x="0" y="14"/>
                  </a:lnTo>
                  <a:lnTo>
                    <a:pt x="16" y="0"/>
                  </a:lnTo>
                  <a:lnTo>
                    <a:pt x="126" y="0"/>
                  </a:lnTo>
                  <a:lnTo>
                    <a:pt x="14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1" name="Freeform 159">
              <a:extLst>
                <a:ext uri="{FF2B5EF4-FFF2-40B4-BE49-F238E27FC236}">
                  <a16:creationId xmlns:a16="http://schemas.microsoft.com/office/drawing/2014/main" id="{8F0B2CDB-B588-4B9E-B159-8F37FF5497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85" y="1106"/>
              <a:ext cx="143" cy="27"/>
            </a:xfrm>
            <a:custGeom>
              <a:avLst/>
              <a:gdLst>
                <a:gd name="T0" fmla="*/ 0 w 143"/>
                <a:gd name="T1" fmla="*/ 14 h 27"/>
                <a:gd name="T2" fmla="*/ 18 w 143"/>
                <a:gd name="T3" fmla="*/ 0 h 27"/>
                <a:gd name="T4" fmla="*/ 127 w 143"/>
                <a:gd name="T5" fmla="*/ 0 h 27"/>
                <a:gd name="T6" fmla="*/ 143 w 143"/>
                <a:gd name="T7" fmla="*/ 14 h 27"/>
                <a:gd name="T8" fmla="*/ 127 w 143"/>
                <a:gd name="T9" fmla="*/ 27 h 27"/>
                <a:gd name="T10" fmla="*/ 18 w 143"/>
                <a:gd name="T11" fmla="*/ 27 h 27"/>
                <a:gd name="T12" fmla="*/ 0 w 143"/>
                <a:gd name="T13" fmla="*/ 14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27">
                  <a:moveTo>
                    <a:pt x="0" y="14"/>
                  </a:moveTo>
                  <a:lnTo>
                    <a:pt x="18" y="0"/>
                  </a:lnTo>
                  <a:lnTo>
                    <a:pt x="127" y="0"/>
                  </a:lnTo>
                  <a:lnTo>
                    <a:pt x="143" y="14"/>
                  </a:lnTo>
                  <a:lnTo>
                    <a:pt x="127" y="27"/>
                  </a:lnTo>
                  <a:lnTo>
                    <a:pt x="18" y="27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02" name="Freeform 160">
              <a:extLst>
                <a:ext uri="{FF2B5EF4-FFF2-40B4-BE49-F238E27FC236}">
                  <a16:creationId xmlns:a16="http://schemas.microsoft.com/office/drawing/2014/main" id="{14404E73-2264-438C-9A41-778F5E804A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115" y="1121"/>
              <a:ext cx="28" cy="142"/>
            </a:xfrm>
            <a:custGeom>
              <a:avLst/>
              <a:gdLst>
                <a:gd name="T0" fmla="*/ 14 w 28"/>
                <a:gd name="T1" fmla="*/ 0 h 142"/>
                <a:gd name="T2" fmla="*/ 28 w 28"/>
                <a:gd name="T3" fmla="*/ 16 h 142"/>
                <a:gd name="T4" fmla="*/ 28 w 28"/>
                <a:gd name="T5" fmla="*/ 125 h 142"/>
                <a:gd name="T6" fmla="*/ 14 w 28"/>
                <a:gd name="T7" fmla="*/ 142 h 142"/>
                <a:gd name="T8" fmla="*/ 0 w 28"/>
                <a:gd name="T9" fmla="*/ 125 h 142"/>
                <a:gd name="T10" fmla="*/ 0 w 28"/>
                <a:gd name="T11" fmla="*/ 16 h 142"/>
                <a:gd name="T12" fmla="*/ 14 w 28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142">
                  <a:moveTo>
                    <a:pt x="14" y="0"/>
                  </a:moveTo>
                  <a:lnTo>
                    <a:pt x="28" y="16"/>
                  </a:lnTo>
                  <a:lnTo>
                    <a:pt x="28" y="125"/>
                  </a:lnTo>
                  <a:lnTo>
                    <a:pt x="14" y="142"/>
                  </a:lnTo>
                  <a:lnTo>
                    <a:pt x="0" y="125"/>
                  </a:lnTo>
                  <a:lnTo>
                    <a:pt x="0" y="1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0" name="Group 161">
            <a:extLst>
              <a:ext uri="{FF2B5EF4-FFF2-40B4-BE49-F238E27FC236}">
                <a16:creationId xmlns:a16="http://schemas.microsoft.com/office/drawing/2014/main" id="{7FACF86D-9BC9-48FC-B538-0F66E7F75A6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810001" y="5562600"/>
            <a:ext cx="238125" cy="457200"/>
            <a:chOff x="2445" y="958"/>
            <a:chExt cx="156" cy="300"/>
          </a:xfrm>
        </p:grpSpPr>
        <p:sp>
          <p:nvSpPr>
            <p:cNvPr id="14394" name="Freeform 162">
              <a:extLst>
                <a:ext uri="{FF2B5EF4-FFF2-40B4-BE49-F238E27FC236}">
                  <a16:creationId xmlns:a16="http://schemas.microsoft.com/office/drawing/2014/main" id="{C94039D1-B774-4C2C-9B60-FB796187EDB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445" y="958"/>
              <a:ext cx="141" cy="29"/>
            </a:xfrm>
            <a:custGeom>
              <a:avLst/>
              <a:gdLst>
                <a:gd name="T0" fmla="*/ 141 w 141"/>
                <a:gd name="T1" fmla="*/ 15 h 29"/>
                <a:gd name="T2" fmla="*/ 124 w 141"/>
                <a:gd name="T3" fmla="*/ 29 h 29"/>
                <a:gd name="T4" fmla="*/ 16 w 141"/>
                <a:gd name="T5" fmla="*/ 29 h 29"/>
                <a:gd name="T6" fmla="*/ 0 w 141"/>
                <a:gd name="T7" fmla="*/ 15 h 29"/>
                <a:gd name="T8" fmla="*/ 16 w 141"/>
                <a:gd name="T9" fmla="*/ 0 h 29"/>
                <a:gd name="T10" fmla="*/ 124 w 141"/>
                <a:gd name="T11" fmla="*/ 0 h 29"/>
                <a:gd name="T12" fmla="*/ 141 w 141"/>
                <a:gd name="T13" fmla="*/ 15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1" h="29">
                  <a:moveTo>
                    <a:pt x="141" y="15"/>
                  </a:moveTo>
                  <a:lnTo>
                    <a:pt x="124" y="29"/>
                  </a:lnTo>
                  <a:lnTo>
                    <a:pt x="16" y="29"/>
                  </a:lnTo>
                  <a:lnTo>
                    <a:pt x="0" y="15"/>
                  </a:lnTo>
                  <a:lnTo>
                    <a:pt x="16" y="0"/>
                  </a:lnTo>
                  <a:lnTo>
                    <a:pt x="124" y="0"/>
                  </a:lnTo>
                  <a:lnTo>
                    <a:pt x="141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5" name="Freeform 163">
              <a:extLst>
                <a:ext uri="{FF2B5EF4-FFF2-40B4-BE49-F238E27FC236}">
                  <a16:creationId xmlns:a16="http://schemas.microsoft.com/office/drawing/2014/main" id="{0AFF5409-ED49-42A9-9A45-FD1607F7C0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4" y="974"/>
              <a:ext cx="27" cy="142"/>
            </a:xfrm>
            <a:custGeom>
              <a:avLst/>
              <a:gdLst>
                <a:gd name="T0" fmla="*/ 14 w 27"/>
                <a:gd name="T1" fmla="*/ 0 h 142"/>
                <a:gd name="T2" fmla="*/ 27 w 27"/>
                <a:gd name="T3" fmla="*/ 17 h 142"/>
                <a:gd name="T4" fmla="*/ 27 w 27"/>
                <a:gd name="T5" fmla="*/ 126 h 142"/>
                <a:gd name="T6" fmla="*/ 14 w 27"/>
                <a:gd name="T7" fmla="*/ 142 h 142"/>
                <a:gd name="T8" fmla="*/ 0 w 27"/>
                <a:gd name="T9" fmla="*/ 126 h 142"/>
                <a:gd name="T10" fmla="*/ 0 w 27"/>
                <a:gd name="T11" fmla="*/ 17 h 142"/>
                <a:gd name="T12" fmla="*/ 14 w 27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42">
                  <a:moveTo>
                    <a:pt x="14" y="0"/>
                  </a:moveTo>
                  <a:lnTo>
                    <a:pt x="27" y="17"/>
                  </a:lnTo>
                  <a:lnTo>
                    <a:pt x="27" y="126"/>
                  </a:lnTo>
                  <a:lnTo>
                    <a:pt x="14" y="142"/>
                  </a:lnTo>
                  <a:lnTo>
                    <a:pt x="0" y="126"/>
                  </a:lnTo>
                  <a:lnTo>
                    <a:pt x="0" y="17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6" name="Freeform 164">
              <a:extLst>
                <a:ext uri="{FF2B5EF4-FFF2-40B4-BE49-F238E27FC236}">
                  <a16:creationId xmlns:a16="http://schemas.microsoft.com/office/drawing/2014/main" id="{AF08984D-4B6B-476B-B9F8-1D67D8F395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4" y="1117"/>
              <a:ext cx="27" cy="141"/>
            </a:xfrm>
            <a:custGeom>
              <a:avLst/>
              <a:gdLst>
                <a:gd name="T0" fmla="*/ 14 w 27"/>
                <a:gd name="T1" fmla="*/ 0 h 141"/>
                <a:gd name="T2" fmla="*/ 27 w 27"/>
                <a:gd name="T3" fmla="*/ 16 h 141"/>
                <a:gd name="T4" fmla="*/ 27 w 27"/>
                <a:gd name="T5" fmla="*/ 124 h 141"/>
                <a:gd name="T6" fmla="*/ 14 w 27"/>
                <a:gd name="T7" fmla="*/ 141 h 141"/>
                <a:gd name="T8" fmla="*/ 0 w 27"/>
                <a:gd name="T9" fmla="*/ 124 h 141"/>
                <a:gd name="T10" fmla="*/ 0 w 27"/>
                <a:gd name="T11" fmla="*/ 16 h 141"/>
                <a:gd name="T12" fmla="*/ 14 w 27"/>
                <a:gd name="T13" fmla="*/ 0 h 1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41">
                  <a:moveTo>
                    <a:pt x="14" y="0"/>
                  </a:moveTo>
                  <a:lnTo>
                    <a:pt x="27" y="16"/>
                  </a:lnTo>
                  <a:lnTo>
                    <a:pt x="27" y="124"/>
                  </a:lnTo>
                  <a:lnTo>
                    <a:pt x="14" y="141"/>
                  </a:lnTo>
                  <a:lnTo>
                    <a:pt x="0" y="124"/>
                  </a:lnTo>
                  <a:lnTo>
                    <a:pt x="0" y="1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1" name="Group 165">
            <a:extLst>
              <a:ext uri="{FF2B5EF4-FFF2-40B4-BE49-F238E27FC236}">
                <a16:creationId xmlns:a16="http://schemas.microsoft.com/office/drawing/2014/main" id="{3512A7B7-24D9-46BE-9563-9F104E5966E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191000" y="5562601"/>
            <a:ext cx="247650" cy="454025"/>
            <a:chOff x="2880" y="959"/>
            <a:chExt cx="174" cy="319"/>
          </a:xfrm>
        </p:grpSpPr>
        <p:sp>
          <p:nvSpPr>
            <p:cNvPr id="14387" name="Freeform 166">
              <a:extLst>
                <a:ext uri="{FF2B5EF4-FFF2-40B4-BE49-F238E27FC236}">
                  <a16:creationId xmlns:a16="http://schemas.microsoft.com/office/drawing/2014/main" id="{4EC638B5-8009-400E-A1D1-DA708A50CF6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95" y="959"/>
              <a:ext cx="143" cy="29"/>
            </a:xfrm>
            <a:custGeom>
              <a:avLst/>
              <a:gdLst>
                <a:gd name="T0" fmla="*/ 143 w 143"/>
                <a:gd name="T1" fmla="*/ 15 h 29"/>
                <a:gd name="T2" fmla="*/ 127 w 143"/>
                <a:gd name="T3" fmla="*/ 29 h 29"/>
                <a:gd name="T4" fmla="*/ 16 w 143"/>
                <a:gd name="T5" fmla="*/ 29 h 29"/>
                <a:gd name="T6" fmla="*/ 0 w 143"/>
                <a:gd name="T7" fmla="*/ 15 h 29"/>
                <a:gd name="T8" fmla="*/ 16 w 143"/>
                <a:gd name="T9" fmla="*/ 0 h 29"/>
                <a:gd name="T10" fmla="*/ 127 w 143"/>
                <a:gd name="T11" fmla="*/ 0 h 29"/>
                <a:gd name="T12" fmla="*/ 143 w 143"/>
                <a:gd name="T13" fmla="*/ 15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29">
                  <a:moveTo>
                    <a:pt x="143" y="15"/>
                  </a:moveTo>
                  <a:lnTo>
                    <a:pt x="127" y="29"/>
                  </a:lnTo>
                  <a:lnTo>
                    <a:pt x="16" y="29"/>
                  </a:lnTo>
                  <a:lnTo>
                    <a:pt x="0" y="15"/>
                  </a:lnTo>
                  <a:lnTo>
                    <a:pt x="16" y="0"/>
                  </a:lnTo>
                  <a:lnTo>
                    <a:pt x="127" y="0"/>
                  </a:lnTo>
                  <a:lnTo>
                    <a:pt x="143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8" name="Freeform 167">
              <a:extLst>
                <a:ext uri="{FF2B5EF4-FFF2-40B4-BE49-F238E27FC236}">
                  <a16:creationId xmlns:a16="http://schemas.microsoft.com/office/drawing/2014/main" id="{6B9DFB3B-AA9F-47AA-B3E6-D5856D53ABD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95" y="1104"/>
              <a:ext cx="143" cy="27"/>
            </a:xfrm>
            <a:custGeom>
              <a:avLst/>
              <a:gdLst>
                <a:gd name="T0" fmla="*/ 143 w 143"/>
                <a:gd name="T1" fmla="*/ 13 h 27"/>
                <a:gd name="T2" fmla="*/ 127 w 143"/>
                <a:gd name="T3" fmla="*/ 27 h 27"/>
                <a:gd name="T4" fmla="*/ 16 w 143"/>
                <a:gd name="T5" fmla="*/ 27 h 27"/>
                <a:gd name="T6" fmla="*/ 0 w 143"/>
                <a:gd name="T7" fmla="*/ 13 h 27"/>
                <a:gd name="T8" fmla="*/ 16 w 143"/>
                <a:gd name="T9" fmla="*/ 0 h 27"/>
                <a:gd name="T10" fmla="*/ 127 w 143"/>
                <a:gd name="T11" fmla="*/ 0 h 27"/>
                <a:gd name="T12" fmla="*/ 143 w 143"/>
                <a:gd name="T13" fmla="*/ 13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27">
                  <a:moveTo>
                    <a:pt x="143" y="13"/>
                  </a:moveTo>
                  <a:lnTo>
                    <a:pt x="127" y="27"/>
                  </a:lnTo>
                  <a:lnTo>
                    <a:pt x="16" y="27"/>
                  </a:lnTo>
                  <a:lnTo>
                    <a:pt x="0" y="13"/>
                  </a:lnTo>
                  <a:lnTo>
                    <a:pt x="16" y="0"/>
                  </a:lnTo>
                  <a:lnTo>
                    <a:pt x="127" y="0"/>
                  </a:lnTo>
                  <a:lnTo>
                    <a:pt x="143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9" name="Freeform 168">
              <a:extLst>
                <a:ext uri="{FF2B5EF4-FFF2-40B4-BE49-F238E27FC236}">
                  <a16:creationId xmlns:a16="http://schemas.microsoft.com/office/drawing/2014/main" id="{B3AC0DCE-FD77-4B97-9C12-3AE4796539F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95" y="1249"/>
              <a:ext cx="143" cy="29"/>
            </a:xfrm>
            <a:custGeom>
              <a:avLst/>
              <a:gdLst>
                <a:gd name="T0" fmla="*/ 143 w 143"/>
                <a:gd name="T1" fmla="*/ 14 h 29"/>
                <a:gd name="T2" fmla="*/ 127 w 143"/>
                <a:gd name="T3" fmla="*/ 29 h 29"/>
                <a:gd name="T4" fmla="*/ 16 w 143"/>
                <a:gd name="T5" fmla="*/ 29 h 29"/>
                <a:gd name="T6" fmla="*/ 0 w 143"/>
                <a:gd name="T7" fmla="*/ 14 h 29"/>
                <a:gd name="T8" fmla="*/ 16 w 143"/>
                <a:gd name="T9" fmla="*/ 0 h 29"/>
                <a:gd name="T10" fmla="*/ 127 w 143"/>
                <a:gd name="T11" fmla="*/ 0 h 29"/>
                <a:gd name="T12" fmla="*/ 143 w 143"/>
                <a:gd name="T13" fmla="*/ 14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3" h="29">
                  <a:moveTo>
                    <a:pt x="143" y="14"/>
                  </a:moveTo>
                  <a:lnTo>
                    <a:pt x="127" y="29"/>
                  </a:lnTo>
                  <a:lnTo>
                    <a:pt x="16" y="29"/>
                  </a:lnTo>
                  <a:lnTo>
                    <a:pt x="0" y="14"/>
                  </a:lnTo>
                  <a:lnTo>
                    <a:pt x="16" y="0"/>
                  </a:lnTo>
                  <a:lnTo>
                    <a:pt x="127" y="0"/>
                  </a:lnTo>
                  <a:lnTo>
                    <a:pt x="143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0" name="Freeform 169">
              <a:extLst>
                <a:ext uri="{FF2B5EF4-FFF2-40B4-BE49-F238E27FC236}">
                  <a16:creationId xmlns:a16="http://schemas.microsoft.com/office/drawing/2014/main" id="{C593E3AF-6D43-4AC0-919E-130DDF963D1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80" y="975"/>
              <a:ext cx="29" cy="142"/>
            </a:xfrm>
            <a:custGeom>
              <a:avLst/>
              <a:gdLst>
                <a:gd name="T0" fmla="*/ 14 w 29"/>
                <a:gd name="T1" fmla="*/ 0 h 142"/>
                <a:gd name="T2" fmla="*/ 29 w 29"/>
                <a:gd name="T3" fmla="*/ 17 h 142"/>
                <a:gd name="T4" fmla="*/ 29 w 29"/>
                <a:gd name="T5" fmla="*/ 126 h 142"/>
                <a:gd name="T6" fmla="*/ 14 w 29"/>
                <a:gd name="T7" fmla="*/ 142 h 142"/>
                <a:gd name="T8" fmla="*/ 0 w 29"/>
                <a:gd name="T9" fmla="*/ 126 h 142"/>
                <a:gd name="T10" fmla="*/ 0 w 29"/>
                <a:gd name="T11" fmla="*/ 17 h 142"/>
                <a:gd name="T12" fmla="*/ 14 w 29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142">
                  <a:moveTo>
                    <a:pt x="14" y="0"/>
                  </a:moveTo>
                  <a:lnTo>
                    <a:pt x="29" y="17"/>
                  </a:lnTo>
                  <a:lnTo>
                    <a:pt x="29" y="126"/>
                  </a:lnTo>
                  <a:lnTo>
                    <a:pt x="14" y="142"/>
                  </a:lnTo>
                  <a:lnTo>
                    <a:pt x="0" y="126"/>
                  </a:lnTo>
                  <a:lnTo>
                    <a:pt x="0" y="17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1" name="Freeform 170">
              <a:extLst>
                <a:ext uri="{FF2B5EF4-FFF2-40B4-BE49-F238E27FC236}">
                  <a16:creationId xmlns:a16="http://schemas.microsoft.com/office/drawing/2014/main" id="{B6FC2FCE-C3E1-467A-9DDD-DBAFEDF5602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80" y="1119"/>
              <a:ext cx="29" cy="142"/>
            </a:xfrm>
            <a:custGeom>
              <a:avLst/>
              <a:gdLst>
                <a:gd name="T0" fmla="*/ 14 w 29"/>
                <a:gd name="T1" fmla="*/ 0 h 142"/>
                <a:gd name="T2" fmla="*/ 29 w 29"/>
                <a:gd name="T3" fmla="*/ 16 h 142"/>
                <a:gd name="T4" fmla="*/ 29 w 29"/>
                <a:gd name="T5" fmla="*/ 125 h 142"/>
                <a:gd name="T6" fmla="*/ 14 w 29"/>
                <a:gd name="T7" fmla="*/ 142 h 142"/>
                <a:gd name="T8" fmla="*/ 0 w 29"/>
                <a:gd name="T9" fmla="*/ 125 h 142"/>
                <a:gd name="T10" fmla="*/ 0 w 29"/>
                <a:gd name="T11" fmla="*/ 16 h 142"/>
                <a:gd name="T12" fmla="*/ 14 w 29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142">
                  <a:moveTo>
                    <a:pt x="14" y="0"/>
                  </a:moveTo>
                  <a:lnTo>
                    <a:pt x="29" y="16"/>
                  </a:lnTo>
                  <a:lnTo>
                    <a:pt x="29" y="125"/>
                  </a:lnTo>
                  <a:lnTo>
                    <a:pt x="14" y="142"/>
                  </a:lnTo>
                  <a:lnTo>
                    <a:pt x="0" y="125"/>
                  </a:lnTo>
                  <a:lnTo>
                    <a:pt x="0" y="1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2" name="Freeform 171">
              <a:extLst>
                <a:ext uri="{FF2B5EF4-FFF2-40B4-BE49-F238E27FC236}">
                  <a16:creationId xmlns:a16="http://schemas.microsoft.com/office/drawing/2014/main" id="{1D2B0115-AB9F-4256-BF2D-E37ABA20D50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26" y="975"/>
              <a:ext cx="28" cy="142"/>
            </a:xfrm>
            <a:custGeom>
              <a:avLst/>
              <a:gdLst>
                <a:gd name="T0" fmla="*/ 14 w 28"/>
                <a:gd name="T1" fmla="*/ 0 h 142"/>
                <a:gd name="T2" fmla="*/ 28 w 28"/>
                <a:gd name="T3" fmla="*/ 17 h 142"/>
                <a:gd name="T4" fmla="*/ 28 w 28"/>
                <a:gd name="T5" fmla="*/ 126 h 142"/>
                <a:gd name="T6" fmla="*/ 14 w 28"/>
                <a:gd name="T7" fmla="*/ 142 h 142"/>
                <a:gd name="T8" fmla="*/ 0 w 28"/>
                <a:gd name="T9" fmla="*/ 126 h 142"/>
                <a:gd name="T10" fmla="*/ 0 w 28"/>
                <a:gd name="T11" fmla="*/ 17 h 142"/>
                <a:gd name="T12" fmla="*/ 14 w 28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142">
                  <a:moveTo>
                    <a:pt x="14" y="0"/>
                  </a:moveTo>
                  <a:lnTo>
                    <a:pt x="28" y="17"/>
                  </a:lnTo>
                  <a:lnTo>
                    <a:pt x="28" y="126"/>
                  </a:lnTo>
                  <a:lnTo>
                    <a:pt x="14" y="142"/>
                  </a:lnTo>
                  <a:lnTo>
                    <a:pt x="0" y="126"/>
                  </a:lnTo>
                  <a:lnTo>
                    <a:pt x="0" y="17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93" name="Freeform 172">
              <a:extLst>
                <a:ext uri="{FF2B5EF4-FFF2-40B4-BE49-F238E27FC236}">
                  <a16:creationId xmlns:a16="http://schemas.microsoft.com/office/drawing/2014/main" id="{4F5A26DE-E126-40F2-AC0B-C5EEFB83E5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026" y="1119"/>
              <a:ext cx="28" cy="142"/>
            </a:xfrm>
            <a:custGeom>
              <a:avLst/>
              <a:gdLst>
                <a:gd name="T0" fmla="*/ 14 w 28"/>
                <a:gd name="T1" fmla="*/ 0 h 142"/>
                <a:gd name="T2" fmla="*/ 28 w 28"/>
                <a:gd name="T3" fmla="*/ 16 h 142"/>
                <a:gd name="T4" fmla="*/ 28 w 28"/>
                <a:gd name="T5" fmla="*/ 125 h 142"/>
                <a:gd name="T6" fmla="*/ 14 w 28"/>
                <a:gd name="T7" fmla="*/ 142 h 142"/>
                <a:gd name="T8" fmla="*/ 0 w 28"/>
                <a:gd name="T9" fmla="*/ 125 h 142"/>
                <a:gd name="T10" fmla="*/ 0 w 28"/>
                <a:gd name="T11" fmla="*/ 16 h 142"/>
                <a:gd name="T12" fmla="*/ 14 w 28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" h="142">
                  <a:moveTo>
                    <a:pt x="14" y="0"/>
                  </a:moveTo>
                  <a:lnTo>
                    <a:pt x="28" y="16"/>
                  </a:lnTo>
                  <a:lnTo>
                    <a:pt x="28" y="125"/>
                  </a:lnTo>
                  <a:lnTo>
                    <a:pt x="14" y="142"/>
                  </a:lnTo>
                  <a:lnTo>
                    <a:pt x="0" y="125"/>
                  </a:lnTo>
                  <a:lnTo>
                    <a:pt x="0" y="16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2" name="Group 173">
            <a:extLst>
              <a:ext uri="{FF2B5EF4-FFF2-40B4-BE49-F238E27FC236}">
                <a16:creationId xmlns:a16="http://schemas.microsoft.com/office/drawing/2014/main" id="{B6D231AE-2579-4708-937E-39AD52C1AA2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572001" y="5562600"/>
            <a:ext cx="244475" cy="450850"/>
            <a:chOff x="2707" y="912"/>
            <a:chExt cx="173" cy="319"/>
          </a:xfrm>
        </p:grpSpPr>
        <p:sp>
          <p:nvSpPr>
            <p:cNvPr id="14381" name="Freeform 174">
              <a:extLst>
                <a:ext uri="{FF2B5EF4-FFF2-40B4-BE49-F238E27FC236}">
                  <a16:creationId xmlns:a16="http://schemas.microsoft.com/office/drawing/2014/main" id="{11D8896F-B4EB-4AA5-9E14-85E986EB0A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22" y="912"/>
              <a:ext cx="142" cy="29"/>
            </a:xfrm>
            <a:custGeom>
              <a:avLst/>
              <a:gdLst>
                <a:gd name="T0" fmla="*/ 142 w 142"/>
                <a:gd name="T1" fmla="*/ 15 h 29"/>
                <a:gd name="T2" fmla="*/ 126 w 142"/>
                <a:gd name="T3" fmla="*/ 29 h 29"/>
                <a:gd name="T4" fmla="*/ 16 w 142"/>
                <a:gd name="T5" fmla="*/ 29 h 29"/>
                <a:gd name="T6" fmla="*/ 0 w 142"/>
                <a:gd name="T7" fmla="*/ 15 h 29"/>
                <a:gd name="T8" fmla="*/ 16 w 142"/>
                <a:gd name="T9" fmla="*/ 0 h 29"/>
                <a:gd name="T10" fmla="*/ 126 w 142"/>
                <a:gd name="T11" fmla="*/ 0 h 29"/>
                <a:gd name="T12" fmla="*/ 142 w 142"/>
                <a:gd name="T13" fmla="*/ 15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2" h="29">
                  <a:moveTo>
                    <a:pt x="142" y="15"/>
                  </a:moveTo>
                  <a:lnTo>
                    <a:pt x="126" y="29"/>
                  </a:lnTo>
                  <a:lnTo>
                    <a:pt x="16" y="29"/>
                  </a:lnTo>
                  <a:lnTo>
                    <a:pt x="0" y="15"/>
                  </a:lnTo>
                  <a:lnTo>
                    <a:pt x="16" y="0"/>
                  </a:lnTo>
                  <a:lnTo>
                    <a:pt x="126" y="0"/>
                  </a:lnTo>
                  <a:lnTo>
                    <a:pt x="142" y="1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Freeform 175">
              <a:extLst>
                <a:ext uri="{FF2B5EF4-FFF2-40B4-BE49-F238E27FC236}">
                  <a16:creationId xmlns:a16="http://schemas.microsoft.com/office/drawing/2014/main" id="{6F7FFE8D-C88D-4D3D-85D8-0CE7F433F69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22" y="1202"/>
              <a:ext cx="142" cy="29"/>
            </a:xfrm>
            <a:custGeom>
              <a:avLst/>
              <a:gdLst>
                <a:gd name="T0" fmla="*/ 142 w 142"/>
                <a:gd name="T1" fmla="*/ 14 h 29"/>
                <a:gd name="T2" fmla="*/ 126 w 142"/>
                <a:gd name="T3" fmla="*/ 29 h 29"/>
                <a:gd name="T4" fmla="*/ 16 w 142"/>
                <a:gd name="T5" fmla="*/ 29 h 29"/>
                <a:gd name="T6" fmla="*/ 0 w 142"/>
                <a:gd name="T7" fmla="*/ 14 h 29"/>
                <a:gd name="T8" fmla="*/ 16 w 142"/>
                <a:gd name="T9" fmla="*/ 0 h 29"/>
                <a:gd name="T10" fmla="*/ 126 w 142"/>
                <a:gd name="T11" fmla="*/ 0 h 29"/>
                <a:gd name="T12" fmla="*/ 142 w 142"/>
                <a:gd name="T13" fmla="*/ 14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2" h="29">
                  <a:moveTo>
                    <a:pt x="142" y="14"/>
                  </a:moveTo>
                  <a:lnTo>
                    <a:pt x="126" y="29"/>
                  </a:lnTo>
                  <a:lnTo>
                    <a:pt x="16" y="29"/>
                  </a:lnTo>
                  <a:lnTo>
                    <a:pt x="0" y="14"/>
                  </a:lnTo>
                  <a:lnTo>
                    <a:pt x="16" y="0"/>
                  </a:lnTo>
                  <a:lnTo>
                    <a:pt x="126" y="0"/>
                  </a:lnTo>
                  <a:lnTo>
                    <a:pt x="142" y="1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3" name="Freeform 176">
              <a:extLst>
                <a:ext uri="{FF2B5EF4-FFF2-40B4-BE49-F238E27FC236}">
                  <a16:creationId xmlns:a16="http://schemas.microsoft.com/office/drawing/2014/main" id="{7FC459DE-7B6A-4C95-8FE3-F547DCCD560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07" y="928"/>
              <a:ext cx="29" cy="142"/>
            </a:xfrm>
            <a:custGeom>
              <a:avLst/>
              <a:gdLst>
                <a:gd name="T0" fmla="*/ 15 w 29"/>
                <a:gd name="T1" fmla="*/ 0 h 142"/>
                <a:gd name="T2" fmla="*/ 29 w 29"/>
                <a:gd name="T3" fmla="*/ 17 h 142"/>
                <a:gd name="T4" fmla="*/ 29 w 29"/>
                <a:gd name="T5" fmla="*/ 126 h 142"/>
                <a:gd name="T6" fmla="*/ 15 w 29"/>
                <a:gd name="T7" fmla="*/ 142 h 142"/>
                <a:gd name="T8" fmla="*/ 0 w 29"/>
                <a:gd name="T9" fmla="*/ 126 h 142"/>
                <a:gd name="T10" fmla="*/ 0 w 29"/>
                <a:gd name="T11" fmla="*/ 17 h 142"/>
                <a:gd name="T12" fmla="*/ 15 w 29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9" h="142">
                  <a:moveTo>
                    <a:pt x="15" y="0"/>
                  </a:moveTo>
                  <a:lnTo>
                    <a:pt x="29" y="17"/>
                  </a:lnTo>
                  <a:lnTo>
                    <a:pt x="29" y="126"/>
                  </a:lnTo>
                  <a:lnTo>
                    <a:pt x="15" y="142"/>
                  </a:lnTo>
                  <a:lnTo>
                    <a:pt x="0" y="126"/>
                  </a:lnTo>
                  <a:lnTo>
                    <a:pt x="0" y="17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4" name="Freeform 177">
              <a:extLst>
                <a:ext uri="{FF2B5EF4-FFF2-40B4-BE49-F238E27FC236}">
                  <a16:creationId xmlns:a16="http://schemas.microsoft.com/office/drawing/2014/main" id="{AAA47400-3EDB-4E30-A5E3-DF0DE73F82C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24" y="1057"/>
              <a:ext cx="142" cy="27"/>
            </a:xfrm>
            <a:custGeom>
              <a:avLst/>
              <a:gdLst>
                <a:gd name="T0" fmla="*/ 0 w 142"/>
                <a:gd name="T1" fmla="*/ 13 h 27"/>
                <a:gd name="T2" fmla="*/ 17 w 142"/>
                <a:gd name="T3" fmla="*/ 0 h 27"/>
                <a:gd name="T4" fmla="*/ 126 w 142"/>
                <a:gd name="T5" fmla="*/ 0 h 27"/>
                <a:gd name="T6" fmla="*/ 142 w 142"/>
                <a:gd name="T7" fmla="*/ 13 h 27"/>
                <a:gd name="T8" fmla="*/ 126 w 142"/>
                <a:gd name="T9" fmla="*/ 27 h 27"/>
                <a:gd name="T10" fmla="*/ 17 w 142"/>
                <a:gd name="T11" fmla="*/ 27 h 27"/>
                <a:gd name="T12" fmla="*/ 0 w 142"/>
                <a:gd name="T13" fmla="*/ 13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42" h="27">
                  <a:moveTo>
                    <a:pt x="0" y="13"/>
                  </a:moveTo>
                  <a:lnTo>
                    <a:pt x="17" y="0"/>
                  </a:lnTo>
                  <a:lnTo>
                    <a:pt x="126" y="0"/>
                  </a:lnTo>
                  <a:lnTo>
                    <a:pt x="142" y="13"/>
                  </a:lnTo>
                  <a:lnTo>
                    <a:pt x="126" y="27"/>
                  </a:lnTo>
                  <a:lnTo>
                    <a:pt x="17" y="27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5" name="Freeform 178">
              <a:extLst>
                <a:ext uri="{FF2B5EF4-FFF2-40B4-BE49-F238E27FC236}">
                  <a16:creationId xmlns:a16="http://schemas.microsoft.com/office/drawing/2014/main" id="{A8037F3A-D35D-453B-B2F0-F2B8FE10E1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53" y="928"/>
              <a:ext cx="27" cy="142"/>
            </a:xfrm>
            <a:custGeom>
              <a:avLst/>
              <a:gdLst>
                <a:gd name="T0" fmla="*/ 13 w 27"/>
                <a:gd name="T1" fmla="*/ 0 h 142"/>
                <a:gd name="T2" fmla="*/ 27 w 27"/>
                <a:gd name="T3" fmla="*/ 17 h 142"/>
                <a:gd name="T4" fmla="*/ 27 w 27"/>
                <a:gd name="T5" fmla="*/ 126 h 142"/>
                <a:gd name="T6" fmla="*/ 13 w 27"/>
                <a:gd name="T7" fmla="*/ 142 h 142"/>
                <a:gd name="T8" fmla="*/ 0 w 27"/>
                <a:gd name="T9" fmla="*/ 126 h 142"/>
                <a:gd name="T10" fmla="*/ 0 w 27"/>
                <a:gd name="T11" fmla="*/ 17 h 142"/>
                <a:gd name="T12" fmla="*/ 13 w 27"/>
                <a:gd name="T13" fmla="*/ 0 h 1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42">
                  <a:moveTo>
                    <a:pt x="13" y="0"/>
                  </a:moveTo>
                  <a:lnTo>
                    <a:pt x="27" y="17"/>
                  </a:lnTo>
                  <a:lnTo>
                    <a:pt x="27" y="126"/>
                  </a:lnTo>
                  <a:lnTo>
                    <a:pt x="13" y="142"/>
                  </a:lnTo>
                  <a:lnTo>
                    <a:pt x="0" y="126"/>
                  </a:lnTo>
                  <a:lnTo>
                    <a:pt x="0" y="1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6" name="Freeform 179">
              <a:extLst>
                <a:ext uri="{FF2B5EF4-FFF2-40B4-BE49-F238E27FC236}">
                  <a16:creationId xmlns:a16="http://schemas.microsoft.com/office/drawing/2014/main" id="{798618BB-4E90-4835-821C-74937B87715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853" y="1071"/>
              <a:ext cx="27" cy="143"/>
            </a:xfrm>
            <a:custGeom>
              <a:avLst/>
              <a:gdLst>
                <a:gd name="T0" fmla="*/ 13 w 27"/>
                <a:gd name="T1" fmla="*/ 0 h 143"/>
                <a:gd name="T2" fmla="*/ 27 w 27"/>
                <a:gd name="T3" fmla="*/ 17 h 143"/>
                <a:gd name="T4" fmla="*/ 27 w 27"/>
                <a:gd name="T5" fmla="*/ 126 h 143"/>
                <a:gd name="T6" fmla="*/ 13 w 27"/>
                <a:gd name="T7" fmla="*/ 143 h 143"/>
                <a:gd name="T8" fmla="*/ 0 w 27"/>
                <a:gd name="T9" fmla="*/ 126 h 143"/>
                <a:gd name="T10" fmla="*/ 0 w 27"/>
                <a:gd name="T11" fmla="*/ 17 h 143"/>
                <a:gd name="T12" fmla="*/ 13 w 27"/>
                <a:gd name="T13" fmla="*/ 0 h 1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143">
                  <a:moveTo>
                    <a:pt x="13" y="0"/>
                  </a:moveTo>
                  <a:lnTo>
                    <a:pt x="27" y="17"/>
                  </a:lnTo>
                  <a:lnTo>
                    <a:pt x="27" y="126"/>
                  </a:lnTo>
                  <a:lnTo>
                    <a:pt x="13" y="143"/>
                  </a:lnTo>
                  <a:lnTo>
                    <a:pt x="0" y="126"/>
                  </a:lnTo>
                  <a:lnTo>
                    <a:pt x="0" y="17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3" name="Group 180">
            <a:extLst>
              <a:ext uri="{FF2B5EF4-FFF2-40B4-BE49-F238E27FC236}">
                <a16:creationId xmlns:a16="http://schemas.microsoft.com/office/drawing/2014/main" id="{0531977C-BD02-4985-969A-12821134763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362326" y="2724150"/>
            <a:ext cx="244475" cy="450850"/>
            <a:chOff x="1057" y="2304"/>
            <a:chExt cx="207" cy="383"/>
          </a:xfrm>
        </p:grpSpPr>
        <p:sp>
          <p:nvSpPr>
            <p:cNvPr id="14375" name="Freeform 181">
              <a:extLst>
                <a:ext uri="{FF2B5EF4-FFF2-40B4-BE49-F238E27FC236}">
                  <a16:creationId xmlns:a16="http://schemas.microsoft.com/office/drawing/2014/main" id="{43131EA2-E553-47AB-BD66-26058490F0C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304"/>
              <a:ext cx="171" cy="34"/>
            </a:xfrm>
            <a:custGeom>
              <a:avLst/>
              <a:gdLst>
                <a:gd name="T0" fmla="*/ 171 w 171"/>
                <a:gd name="T1" fmla="*/ 18 h 34"/>
                <a:gd name="T2" fmla="*/ 151 w 171"/>
                <a:gd name="T3" fmla="*/ 34 h 34"/>
                <a:gd name="T4" fmla="*/ 20 w 171"/>
                <a:gd name="T5" fmla="*/ 34 h 34"/>
                <a:gd name="T6" fmla="*/ 0 w 171"/>
                <a:gd name="T7" fmla="*/ 18 h 34"/>
                <a:gd name="T8" fmla="*/ 20 w 171"/>
                <a:gd name="T9" fmla="*/ 0 h 34"/>
                <a:gd name="T10" fmla="*/ 151 w 171"/>
                <a:gd name="T11" fmla="*/ 0 h 34"/>
                <a:gd name="T12" fmla="*/ 171 w 171"/>
                <a:gd name="T13" fmla="*/ 18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4">
                  <a:moveTo>
                    <a:pt x="171" y="18"/>
                  </a:moveTo>
                  <a:lnTo>
                    <a:pt x="151" y="34"/>
                  </a:lnTo>
                  <a:lnTo>
                    <a:pt x="20" y="34"/>
                  </a:lnTo>
                  <a:lnTo>
                    <a:pt x="0" y="18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Freeform 182">
              <a:extLst>
                <a:ext uri="{FF2B5EF4-FFF2-40B4-BE49-F238E27FC236}">
                  <a16:creationId xmlns:a16="http://schemas.microsoft.com/office/drawing/2014/main" id="{28607B21-60D7-4DFA-96B2-E23BD782FDF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652"/>
              <a:ext cx="171" cy="35"/>
            </a:xfrm>
            <a:custGeom>
              <a:avLst/>
              <a:gdLst>
                <a:gd name="T0" fmla="*/ 171 w 171"/>
                <a:gd name="T1" fmla="*/ 17 h 35"/>
                <a:gd name="T2" fmla="*/ 151 w 171"/>
                <a:gd name="T3" fmla="*/ 35 h 35"/>
                <a:gd name="T4" fmla="*/ 20 w 171"/>
                <a:gd name="T5" fmla="*/ 35 h 35"/>
                <a:gd name="T6" fmla="*/ 0 w 171"/>
                <a:gd name="T7" fmla="*/ 17 h 35"/>
                <a:gd name="T8" fmla="*/ 20 w 171"/>
                <a:gd name="T9" fmla="*/ 0 h 35"/>
                <a:gd name="T10" fmla="*/ 151 w 171"/>
                <a:gd name="T11" fmla="*/ 0 h 35"/>
                <a:gd name="T12" fmla="*/ 171 w 171"/>
                <a:gd name="T13" fmla="*/ 17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5">
                  <a:moveTo>
                    <a:pt x="171" y="17"/>
                  </a:moveTo>
                  <a:lnTo>
                    <a:pt x="151" y="35"/>
                  </a:lnTo>
                  <a:lnTo>
                    <a:pt x="20" y="35"/>
                  </a:lnTo>
                  <a:lnTo>
                    <a:pt x="0" y="17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Freeform 183">
              <a:extLst>
                <a:ext uri="{FF2B5EF4-FFF2-40B4-BE49-F238E27FC236}">
                  <a16:creationId xmlns:a16="http://schemas.microsoft.com/office/drawing/2014/main" id="{6563A05A-B1E5-4142-8B1B-3E6F9C07AE6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323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1 h 171"/>
                <a:gd name="T4" fmla="*/ 34 w 34"/>
                <a:gd name="T5" fmla="*/ 152 h 171"/>
                <a:gd name="T6" fmla="*/ 17 w 34"/>
                <a:gd name="T7" fmla="*/ 171 h 171"/>
                <a:gd name="T8" fmla="*/ 0 w 34"/>
                <a:gd name="T9" fmla="*/ 152 h 171"/>
                <a:gd name="T10" fmla="*/ 0 w 34"/>
                <a:gd name="T11" fmla="*/ 21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1"/>
                  </a:lnTo>
                  <a:lnTo>
                    <a:pt x="34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Freeform 184">
              <a:extLst>
                <a:ext uri="{FF2B5EF4-FFF2-40B4-BE49-F238E27FC236}">
                  <a16:creationId xmlns:a16="http://schemas.microsoft.com/office/drawing/2014/main" id="{0A7FB7DB-45AF-48B1-9E25-67B1BE7016D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495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0 h 171"/>
                <a:gd name="T4" fmla="*/ 34 w 34"/>
                <a:gd name="T5" fmla="*/ 150 h 171"/>
                <a:gd name="T6" fmla="*/ 17 w 34"/>
                <a:gd name="T7" fmla="*/ 171 h 171"/>
                <a:gd name="T8" fmla="*/ 0 w 34"/>
                <a:gd name="T9" fmla="*/ 150 h 171"/>
                <a:gd name="T10" fmla="*/ 0 w 34"/>
                <a:gd name="T11" fmla="*/ 20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0"/>
                  </a:lnTo>
                  <a:lnTo>
                    <a:pt x="34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Freeform 185">
              <a:extLst>
                <a:ext uri="{FF2B5EF4-FFF2-40B4-BE49-F238E27FC236}">
                  <a16:creationId xmlns:a16="http://schemas.microsoft.com/office/drawing/2014/main" id="{1EF01AF0-ED3C-496D-9294-0A184D24331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323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1 h 171"/>
                <a:gd name="T4" fmla="*/ 33 w 33"/>
                <a:gd name="T5" fmla="*/ 152 h 171"/>
                <a:gd name="T6" fmla="*/ 17 w 33"/>
                <a:gd name="T7" fmla="*/ 171 h 171"/>
                <a:gd name="T8" fmla="*/ 0 w 33"/>
                <a:gd name="T9" fmla="*/ 152 h 171"/>
                <a:gd name="T10" fmla="*/ 0 w 33"/>
                <a:gd name="T11" fmla="*/ 21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1"/>
                  </a:lnTo>
                  <a:lnTo>
                    <a:pt x="33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Freeform 186">
              <a:extLst>
                <a:ext uri="{FF2B5EF4-FFF2-40B4-BE49-F238E27FC236}">
                  <a16:creationId xmlns:a16="http://schemas.microsoft.com/office/drawing/2014/main" id="{2A99C318-4215-4293-ACCA-A9E4D47219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495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0 h 171"/>
                <a:gd name="T4" fmla="*/ 33 w 33"/>
                <a:gd name="T5" fmla="*/ 150 h 171"/>
                <a:gd name="T6" fmla="*/ 17 w 33"/>
                <a:gd name="T7" fmla="*/ 171 h 171"/>
                <a:gd name="T8" fmla="*/ 0 w 33"/>
                <a:gd name="T9" fmla="*/ 150 h 171"/>
                <a:gd name="T10" fmla="*/ 0 w 33"/>
                <a:gd name="T11" fmla="*/ 20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0"/>
                  </a:lnTo>
                  <a:lnTo>
                    <a:pt x="33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4" name="Group 187">
            <a:extLst>
              <a:ext uri="{FF2B5EF4-FFF2-40B4-BE49-F238E27FC236}">
                <a16:creationId xmlns:a16="http://schemas.microsoft.com/office/drawing/2014/main" id="{D0B08F95-7F2E-4F16-B681-70CBD0ED16F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657601" y="2724150"/>
            <a:ext cx="244475" cy="450850"/>
            <a:chOff x="1057" y="2304"/>
            <a:chExt cx="207" cy="383"/>
          </a:xfrm>
        </p:grpSpPr>
        <p:sp>
          <p:nvSpPr>
            <p:cNvPr id="14369" name="Freeform 188">
              <a:extLst>
                <a:ext uri="{FF2B5EF4-FFF2-40B4-BE49-F238E27FC236}">
                  <a16:creationId xmlns:a16="http://schemas.microsoft.com/office/drawing/2014/main" id="{4883FB28-052C-4AB6-BC75-877DDFFD5B8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304"/>
              <a:ext cx="171" cy="34"/>
            </a:xfrm>
            <a:custGeom>
              <a:avLst/>
              <a:gdLst>
                <a:gd name="T0" fmla="*/ 171 w 171"/>
                <a:gd name="T1" fmla="*/ 18 h 34"/>
                <a:gd name="T2" fmla="*/ 151 w 171"/>
                <a:gd name="T3" fmla="*/ 34 h 34"/>
                <a:gd name="T4" fmla="*/ 20 w 171"/>
                <a:gd name="T5" fmla="*/ 34 h 34"/>
                <a:gd name="T6" fmla="*/ 0 w 171"/>
                <a:gd name="T7" fmla="*/ 18 h 34"/>
                <a:gd name="T8" fmla="*/ 20 w 171"/>
                <a:gd name="T9" fmla="*/ 0 h 34"/>
                <a:gd name="T10" fmla="*/ 151 w 171"/>
                <a:gd name="T11" fmla="*/ 0 h 34"/>
                <a:gd name="T12" fmla="*/ 171 w 171"/>
                <a:gd name="T13" fmla="*/ 18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4">
                  <a:moveTo>
                    <a:pt x="171" y="18"/>
                  </a:moveTo>
                  <a:lnTo>
                    <a:pt x="151" y="34"/>
                  </a:lnTo>
                  <a:lnTo>
                    <a:pt x="20" y="34"/>
                  </a:lnTo>
                  <a:lnTo>
                    <a:pt x="0" y="18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Freeform 189">
              <a:extLst>
                <a:ext uri="{FF2B5EF4-FFF2-40B4-BE49-F238E27FC236}">
                  <a16:creationId xmlns:a16="http://schemas.microsoft.com/office/drawing/2014/main" id="{0499E542-EE3A-40B5-8DBF-5A508C0AA48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652"/>
              <a:ext cx="171" cy="35"/>
            </a:xfrm>
            <a:custGeom>
              <a:avLst/>
              <a:gdLst>
                <a:gd name="T0" fmla="*/ 171 w 171"/>
                <a:gd name="T1" fmla="*/ 17 h 35"/>
                <a:gd name="T2" fmla="*/ 151 w 171"/>
                <a:gd name="T3" fmla="*/ 35 h 35"/>
                <a:gd name="T4" fmla="*/ 20 w 171"/>
                <a:gd name="T5" fmla="*/ 35 h 35"/>
                <a:gd name="T6" fmla="*/ 0 w 171"/>
                <a:gd name="T7" fmla="*/ 17 h 35"/>
                <a:gd name="T8" fmla="*/ 20 w 171"/>
                <a:gd name="T9" fmla="*/ 0 h 35"/>
                <a:gd name="T10" fmla="*/ 151 w 171"/>
                <a:gd name="T11" fmla="*/ 0 h 35"/>
                <a:gd name="T12" fmla="*/ 171 w 171"/>
                <a:gd name="T13" fmla="*/ 17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5">
                  <a:moveTo>
                    <a:pt x="171" y="17"/>
                  </a:moveTo>
                  <a:lnTo>
                    <a:pt x="151" y="35"/>
                  </a:lnTo>
                  <a:lnTo>
                    <a:pt x="20" y="35"/>
                  </a:lnTo>
                  <a:lnTo>
                    <a:pt x="0" y="17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Freeform 190">
              <a:extLst>
                <a:ext uri="{FF2B5EF4-FFF2-40B4-BE49-F238E27FC236}">
                  <a16:creationId xmlns:a16="http://schemas.microsoft.com/office/drawing/2014/main" id="{4D0E5CB4-7D83-4992-ACD1-6DCFB4F965E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323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1 h 171"/>
                <a:gd name="T4" fmla="*/ 34 w 34"/>
                <a:gd name="T5" fmla="*/ 152 h 171"/>
                <a:gd name="T6" fmla="*/ 17 w 34"/>
                <a:gd name="T7" fmla="*/ 171 h 171"/>
                <a:gd name="T8" fmla="*/ 0 w 34"/>
                <a:gd name="T9" fmla="*/ 152 h 171"/>
                <a:gd name="T10" fmla="*/ 0 w 34"/>
                <a:gd name="T11" fmla="*/ 21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1"/>
                  </a:lnTo>
                  <a:lnTo>
                    <a:pt x="34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Freeform 191">
              <a:extLst>
                <a:ext uri="{FF2B5EF4-FFF2-40B4-BE49-F238E27FC236}">
                  <a16:creationId xmlns:a16="http://schemas.microsoft.com/office/drawing/2014/main" id="{044D7028-B2A4-4DC4-93F9-9F50E1075A4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495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0 h 171"/>
                <a:gd name="T4" fmla="*/ 34 w 34"/>
                <a:gd name="T5" fmla="*/ 150 h 171"/>
                <a:gd name="T6" fmla="*/ 17 w 34"/>
                <a:gd name="T7" fmla="*/ 171 h 171"/>
                <a:gd name="T8" fmla="*/ 0 w 34"/>
                <a:gd name="T9" fmla="*/ 150 h 171"/>
                <a:gd name="T10" fmla="*/ 0 w 34"/>
                <a:gd name="T11" fmla="*/ 20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0"/>
                  </a:lnTo>
                  <a:lnTo>
                    <a:pt x="34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Freeform 192">
              <a:extLst>
                <a:ext uri="{FF2B5EF4-FFF2-40B4-BE49-F238E27FC236}">
                  <a16:creationId xmlns:a16="http://schemas.microsoft.com/office/drawing/2014/main" id="{860A02EA-63F0-4E69-BF23-79412603710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323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1 h 171"/>
                <a:gd name="T4" fmla="*/ 33 w 33"/>
                <a:gd name="T5" fmla="*/ 152 h 171"/>
                <a:gd name="T6" fmla="*/ 17 w 33"/>
                <a:gd name="T7" fmla="*/ 171 h 171"/>
                <a:gd name="T8" fmla="*/ 0 w 33"/>
                <a:gd name="T9" fmla="*/ 152 h 171"/>
                <a:gd name="T10" fmla="*/ 0 w 33"/>
                <a:gd name="T11" fmla="*/ 21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1"/>
                  </a:lnTo>
                  <a:lnTo>
                    <a:pt x="33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Freeform 193">
              <a:extLst>
                <a:ext uri="{FF2B5EF4-FFF2-40B4-BE49-F238E27FC236}">
                  <a16:creationId xmlns:a16="http://schemas.microsoft.com/office/drawing/2014/main" id="{2E5210DF-95F9-499E-9727-0CF76A2C940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495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0 h 171"/>
                <a:gd name="T4" fmla="*/ 33 w 33"/>
                <a:gd name="T5" fmla="*/ 150 h 171"/>
                <a:gd name="T6" fmla="*/ 17 w 33"/>
                <a:gd name="T7" fmla="*/ 171 h 171"/>
                <a:gd name="T8" fmla="*/ 0 w 33"/>
                <a:gd name="T9" fmla="*/ 150 h 171"/>
                <a:gd name="T10" fmla="*/ 0 w 33"/>
                <a:gd name="T11" fmla="*/ 20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0"/>
                  </a:lnTo>
                  <a:lnTo>
                    <a:pt x="33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5" name="Group 194">
            <a:extLst>
              <a:ext uri="{FF2B5EF4-FFF2-40B4-BE49-F238E27FC236}">
                <a16:creationId xmlns:a16="http://schemas.microsoft.com/office/drawing/2014/main" id="{D6E8F38A-CC7C-4EC1-8A5E-F58BB180C4C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286251" y="2714625"/>
            <a:ext cx="244475" cy="450850"/>
            <a:chOff x="1057" y="2304"/>
            <a:chExt cx="207" cy="383"/>
          </a:xfrm>
        </p:grpSpPr>
        <p:sp>
          <p:nvSpPr>
            <p:cNvPr id="14363" name="Freeform 195">
              <a:extLst>
                <a:ext uri="{FF2B5EF4-FFF2-40B4-BE49-F238E27FC236}">
                  <a16:creationId xmlns:a16="http://schemas.microsoft.com/office/drawing/2014/main" id="{66D3724E-39E8-4818-A95B-80944E89FC4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304"/>
              <a:ext cx="171" cy="34"/>
            </a:xfrm>
            <a:custGeom>
              <a:avLst/>
              <a:gdLst>
                <a:gd name="T0" fmla="*/ 171 w 171"/>
                <a:gd name="T1" fmla="*/ 18 h 34"/>
                <a:gd name="T2" fmla="*/ 151 w 171"/>
                <a:gd name="T3" fmla="*/ 34 h 34"/>
                <a:gd name="T4" fmla="*/ 20 w 171"/>
                <a:gd name="T5" fmla="*/ 34 h 34"/>
                <a:gd name="T6" fmla="*/ 0 w 171"/>
                <a:gd name="T7" fmla="*/ 18 h 34"/>
                <a:gd name="T8" fmla="*/ 20 w 171"/>
                <a:gd name="T9" fmla="*/ 0 h 34"/>
                <a:gd name="T10" fmla="*/ 151 w 171"/>
                <a:gd name="T11" fmla="*/ 0 h 34"/>
                <a:gd name="T12" fmla="*/ 171 w 171"/>
                <a:gd name="T13" fmla="*/ 18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4">
                  <a:moveTo>
                    <a:pt x="171" y="18"/>
                  </a:moveTo>
                  <a:lnTo>
                    <a:pt x="151" y="34"/>
                  </a:lnTo>
                  <a:lnTo>
                    <a:pt x="20" y="34"/>
                  </a:lnTo>
                  <a:lnTo>
                    <a:pt x="0" y="18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196">
              <a:extLst>
                <a:ext uri="{FF2B5EF4-FFF2-40B4-BE49-F238E27FC236}">
                  <a16:creationId xmlns:a16="http://schemas.microsoft.com/office/drawing/2014/main" id="{A443C187-5509-41E7-821F-32DD3DA394F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652"/>
              <a:ext cx="171" cy="35"/>
            </a:xfrm>
            <a:custGeom>
              <a:avLst/>
              <a:gdLst>
                <a:gd name="T0" fmla="*/ 171 w 171"/>
                <a:gd name="T1" fmla="*/ 17 h 35"/>
                <a:gd name="T2" fmla="*/ 151 w 171"/>
                <a:gd name="T3" fmla="*/ 35 h 35"/>
                <a:gd name="T4" fmla="*/ 20 w 171"/>
                <a:gd name="T5" fmla="*/ 35 h 35"/>
                <a:gd name="T6" fmla="*/ 0 w 171"/>
                <a:gd name="T7" fmla="*/ 17 h 35"/>
                <a:gd name="T8" fmla="*/ 20 w 171"/>
                <a:gd name="T9" fmla="*/ 0 h 35"/>
                <a:gd name="T10" fmla="*/ 151 w 171"/>
                <a:gd name="T11" fmla="*/ 0 h 35"/>
                <a:gd name="T12" fmla="*/ 171 w 171"/>
                <a:gd name="T13" fmla="*/ 17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5">
                  <a:moveTo>
                    <a:pt x="171" y="17"/>
                  </a:moveTo>
                  <a:lnTo>
                    <a:pt x="151" y="35"/>
                  </a:lnTo>
                  <a:lnTo>
                    <a:pt x="20" y="35"/>
                  </a:lnTo>
                  <a:lnTo>
                    <a:pt x="0" y="17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Freeform 197">
              <a:extLst>
                <a:ext uri="{FF2B5EF4-FFF2-40B4-BE49-F238E27FC236}">
                  <a16:creationId xmlns:a16="http://schemas.microsoft.com/office/drawing/2014/main" id="{EF4A90AE-6895-4C9C-83E3-27FB06FD07F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323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1 h 171"/>
                <a:gd name="T4" fmla="*/ 34 w 34"/>
                <a:gd name="T5" fmla="*/ 152 h 171"/>
                <a:gd name="T6" fmla="*/ 17 w 34"/>
                <a:gd name="T7" fmla="*/ 171 h 171"/>
                <a:gd name="T8" fmla="*/ 0 w 34"/>
                <a:gd name="T9" fmla="*/ 152 h 171"/>
                <a:gd name="T10" fmla="*/ 0 w 34"/>
                <a:gd name="T11" fmla="*/ 21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1"/>
                  </a:lnTo>
                  <a:lnTo>
                    <a:pt x="34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Freeform 198">
              <a:extLst>
                <a:ext uri="{FF2B5EF4-FFF2-40B4-BE49-F238E27FC236}">
                  <a16:creationId xmlns:a16="http://schemas.microsoft.com/office/drawing/2014/main" id="{D306B772-1662-476F-BB01-83F6409C8F99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495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0 h 171"/>
                <a:gd name="T4" fmla="*/ 34 w 34"/>
                <a:gd name="T5" fmla="*/ 150 h 171"/>
                <a:gd name="T6" fmla="*/ 17 w 34"/>
                <a:gd name="T7" fmla="*/ 171 h 171"/>
                <a:gd name="T8" fmla="*/ 0 w 34"/>
                <a:gd name="T9" fmla="*/ 150 h 171"/>
                <a:gd name="T10" fmla="*/ 0 w 34"/>
                <a:gd name="T11" fmla="*/ 20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0"/>
                  </a:lnTo>
                  <a:lnTo>
                    <a:pt x="34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Freeform 199">
              <a:extLst>
                <a:ext uri="{FF2B5EF4-FFF2-40B4-BE49-F238E27FC236}">
                  <a16:creationId xmlns:a16="http://schemas.microsoft.com/office/drawing/2014/main" id="{A28EA737-275E-4922-B5C6-951B9B29D9F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323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1 h 171"/>
                <a:gd name="T4" fmla="*/ 33 w 33"/>
                <a:gd name="T5" fmla="*/ 152 h 171"/>
                <a:gd name="T6" fmla="*/ 17 w 33"/>
                <a:gd name="T7" fmla="*/ 171 h 171"/>
                <a:gd name="T8" fmla="*/ 0 w 33"/>
                <a:gd name="T9" fmla="*/ 152 h 171"/>
                <a:gd name="T10" fmla="*/ 0 w 33"/>
                <a:gd name="T11" fmla="*/ 21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1"/>
                  </a:lnTo>
                  <a:lnTo>
                    <a:pt x="33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Freeform 200">
              <a:extLst>
                <a:ext uri="{FF2B5EF4-FFF2-40B4-BE49-F238E27FC236}">
                  <a16:creationId xmlns:a16="http://schemas.microsoft.com/office/drawing/2014/main" id="{4CDEBDBD-1955-48C6-97EA-A94E1E9BC03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495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0 h 171"/>
                <a:gd name="T4" fmla="*/ 33 w 33"/>
                <a:gd name="T5" fmla="*/ 150 h 171"/>
                <a:gd name="T6" fmla="*/ 17 w 33"/>
                <a:gd name="T7" fmla="*/ 171 h 171"/>
                <a:gd name="T8" fmla="*/ 0 w 33"/>
                <a:gd name="T9" fmla="*/ 150 h 171"/>
                <a:gd name="T10" fmla="*/ 0 w 33"/>
                <a:gd name="T11" fmla="*/ 20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0"/>
                  </a:lnTo>
                  <a:lnTo>
                    <a:pt x="33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56" name="Group 201">
            <a:extLst>
              <a:ext uri="{FF2B5EF4-FFF2-40B4-BE49-F238E27FC236}">
                <a16:creationId xmlns:a16="http://schemas.microsoft.com/office/drawing/2014/main" id="{D9043DD1-7412-4D06-B084-3D57FD18BA6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000501" y="2714625"/>
            <a:ext cx="244475" cy="450850"/>
            <a:chOff x="1057" y="2304"/>
            <a:chExt cx="207" cy="383"/>
          </a:xfrm>
        </p:grpSpPr>
        <p:sp>
          <p:nvSpPr>
            <p:cNvPr id="14357" name="Freeform 202">
              <a:extLst>
                <a:ext uri="{FF2B5EF4-FFF2-40B4-BE49-F238E27FC236}">
                  <a16:creationId xmlns:a16="http://schemas.microsoft.com/office/drawing/2014/main" id="{77E00C8B-ED2B-44DC-8CFA-77F28C32C5E7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304"/>
              <a:ext cx="171" cy="34"/>
            </a:xfrm>
            <a:custGeom>
              <a:avLst/>
              <a:gdLst>
                <a:gd name="T0" fmla="*/ 171 w 171"/>
                <a:gd name="T1" fmla="*/ 18 h 34"/>
                <a:gd name="T2" fmla="*/ 151 w 171"/>
                <a:gd name="T3" fmla="*/ 34 h 34"/>
                <a:gd name="T4" fmla="*/ 20 w 171"/>
                <a:gd name="T5" fmla="*/ 34 h 34"/>
                <a:gd name="T6" fmla="*/ 0 w 171"/>
                <a:gd name="T7" fmla="*/ 18 h 34"/>
                <a:gd name="T8" fmla="*/ 20 w 171"/>
                <a:gd name="T9" fmla="*/ 0 h 34"/>
                <a:gd name="T10" fmla="*/ 151 w 171"/>
                <a:gd name="T11" fmla="*/ 0 h 34"/>
                <a:gd name="T12" fmla="*/ 171 w 171"/>
                <a:gd name="T13" fmla="*/ 18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4">
                  <a:moveTo>
                    <a:pt x="171" y="18"/>
                  </a:moveTo>
                  <a:lnTo>
                    <a:pt x="151" y="34"/>
                  </a:lnTo>
                  <a:lnTo>
                    <a:pt x="20" y="34"/>
                  </a:lnTo>
                  <a:lnTo>
                    <a:pt x="0" y="18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Freeform 203">
              <a:extLst>
                <a:ext uri="{FF2B5EF4-FFF2-40B4-BE49-F238E27FC236}">
                  <a16:creationId xmlns:a16="http://schemas.microsoft.com/office/drawing/2014/main" id="{4F3E7873-B00E-4745-BDAB-91B45124444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75" y="2652"/>
              <a:ext cx="171" cy="35"/>
            </a:xfrm>
            <a:custGeom>
              <a:avLst/>
              <a:gdLst>
                <a:gd name="T0" fmla="*/ 171 w 171"/>
                <a:gd name="T1" fmla="*/ 17 h 35"/>
                <a:gd name="T2" fmla="*/ 151 w 171"/>
                <a:gd name="T3" fmla="*/ 35 h 35"/>
                <a:gd name="T4" fmla="*/ 20 w 171"/>
                <a:gd name="T5" fmla="*/ 35 h 35"/>
                <a:gd name="T6" fmla="*/ 0 w 171"/>
                <a:gd name="T7" fmla="*/ 17 h 35"/>
                <a:gd name="T8" fmla="*/ 20 w 171"/>
                <a:gd name="T9" fmla="*/ 0 h 35"/>
                <a:gd name="T10" fmla="*/ 151 w 171"/>
                <a:gd name="T11" fmla="*/ 0 h 35"/>
                <a:gd name="T12" fmla="*/ 171 w 171"/>
                <a:gd name="T13" fmla="*/ 17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71" h="35">
                  <a:moveTo>
                    <a:pt x="171" y="17"/>
                  </a:moveTo>
                  <a:lnTo>
                    <a:pt x="151" y="35"/>
                  </a:lnTo>
                  <a:lnTo>
                    <a:pt x="20" y="35"/>
                  </a:lnTo>
                  <a:lnTo>
                    <a:pt x="0" y="17"/>
                  </a:lnTo>
                  <a:lnTo>
                    <a:pt x="20" y="0"/>
                  </a:lnTo>
                  <a:lnTo>
                    <a:pt x="151" y="0"/>
                  </a:lnTo>
                  <a:lnTo>
                    <a:pt x="171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Freeform 204">
              <a:extLst>
                <a:ext uri="{FF2B5EF4-FFF2-40B4-BE49-F238E27FC236}">
                  <a16:creationId xmlns:a16="http://schemas.microsoft.com/office/drawing/2014/main" id="{B752CC5B-2D27-471B-9BE4-B928E43EAD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323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1 h 171"/>
                <a:gd name="T4" fmla="*/ 34 w 34"/>
                <a:gd name="T5" fmla="*/ 152 h 171"/>
                <a:gd name="T6" fmla="*/ 17 w 34"/>
                <a:gd name="T7" fmla="*/ 171 h 171"/>
                <a:gd name="T8" fmla="*/ 0 w 34"/>
                <a:gd name="T9" fmla="*/ 152 h 171"/>
                <a:gd name="T10" fmla="*/ 0 w 34"/>
                <a:gd name="T11" fmla="*/ 21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1"/>
                  </a:lnTo>
                  <a:lnTo>
                    <a:pt x="34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Freeform 205">
              <a:extLst>
                <a:ext uri="{FF2B5EF4-FFF2-40B4-BE49-F238E27FC236}">
                  <a16:creationId xmlns:a16="http://schemas.microsoft.com/office/drawing/2014/main" id="{0844AA6E-ED14-4696-992D-BAF1EA148AC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057" y="2495"/>
              <a:ext cx="34" cy="171"/>
            </a:xfrm>
            <a:custGeom>
              <a:avLst/>
              <a:gdLst>
                <a:gd name="T0" fmla="*/ 17 w 34"/>
                <a:gd name="T1" fmla="*/ 0 h 171"/>
                <a:gd name="T2" fmla="*/ 34 w 34"/>
                <a:gd name="T3" fmla="*/ 20 h 171"/>
                <a:gd name="T4" fmla="*/ 34 w 34"/>
                <a:gd name="T5" fmla="*/ 150 h 171"/>
                <a:gd name="T6" fmla="*/ 17 w 34"/>
                <a:gd name="T7" fmla="*/ 171 h 171"/>
                <a:gd name="T8" fmla="*/ 0 w 34"/>
                <a:gd name="T9" fmla="*/ 150 h 171"/>
                <a:gd name="T10" fmla="*/ 0 w 34"/>
                <a:gd name="T11" fmla="*/ 20 h 171"/>
                <a:gd name="T12" fmla="*/ 17 w 34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171">
                  <a:moveTo>
                    <a:pt x="17" y="0"/>
                  </a:moveTo>
                  <a:lnTo>
                    <a:pt x="34" y="20"/>
                  </a:lnTo>
                  <a:lnTo>
                    <a:pt x="34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Freeform 206">
              <a:extLst>
                <a:ext uri="{FF2B5EF4-FFF2-40B4-BE49-F238E27FC236}">
                  <a16:creationId xmlns:a16="http://schemas.microsoft.com/office/drawing/2014/main" id="{CA67DA54-DD12-4112-B6EE-7BB59D8A446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323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1 h 171"/>
                <a:gd name="T4" fmla="*/ 33 w 33"/>
                <a:gd name="T5" fmla="*/ 152 h 171"/>
                <a:gd name="T6" fmla="*/ 17 w 33"/>
                <a:gd name="T7" fmla="*/ 171 h 171"/>
                <a:gd name="T8" fmla="*/ 0 w 33"/>
                <a:gd name="T9" fmla="*/ 152 h 171"/>
                <a:gd name="T10" fmla="*/ 0 w 33"/>
                <a:gd name="T11" fmla="*/ 21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1"/>
                  </a:lnTo>
                  <a:lnTo>
                    <a:pt x="33" y="152"/>
                  </a:lnTo>
                  <a:lnTo>
                    <a:pt x="17" y="171"/>
                  </a:lnTo>
                  <a:lnTo>
                    <a:pt x="0" y="152"/>
                  </a:lnTo>
                  <a:lnTo>
                    <a:pt x="0" y="21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Freeform 207">
              <a:extLst>
                <a:ext uri="{FF2B5EF4-FFF2-40B4-BE49-F238E27FC236}">
                  <a16:creationId xmlns:a16="http://schemas.microsoft.com/office/drawing/2014/main" id="{4B1E70A3-95DE-42E8-A2DC-DA9C7F766D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231" y="2495"/>
              <a:ext cx="33" cy="171"/>
            </a:xfrm>
            <a:custGeom>
              <a:avLst/>
              <a:gdLst>
                <a:gd name="T0" fmla="*/ 17 w 33"/>
                <a:gd name="T1" fmla="*/ 0 h 171"/>
                <a:gd name="T2" fmla="*/ 33 w 33"/>
                <a:gd name="T3" fmla="*/ 20 h 171"/>
                <a:gd name="T4" fmla="*/ 33 w 33"/>
                <a:gd name="T5" fmla="*/ 150 h 171"/>
                <a:gd name="T6" fmla="*/ 17 w 33"/>
                <a:gd name="T7" fmla="*/ 171 h 171"/>
                <a:gd name="T8" fmla="*/ 0 w 33"/>
                <a:gd name="T9" fmla="*/ 150 h 171"/>
                <a:gd name="T10" fmla="*/ 0 w 33"/>
                <a:gd name="T11" fmla="*/ 20 h 171"/>
                <a:gd name="T12" fmla="*/ 17 w 33"/>
                <a:gd name="T13" fmla="*/ 0 h 1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3" h="171">
                  <a:moveTo>
                    <a:pt x="17" y="0"/>
                  </a:moveTo>
                  <a:lnTo>
                    <a:pt x="33" y="20"/>
                  </a:lnTo>
                  <a:lnTo>
                    <a:pt x="33" y="150"/>
                  </a:lnTo>
                  <a:lnTo>
                    <a:pt x="17" y="171"/>
                  </a:lnTo>
                  <a:lnTo>
                    <a:pt x="0" y="150"/>
                  </a:lnTo>
                  <a:lnTo>
                    <a:pt x="0" y="2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7077EC-CAE5-1275-CC64-53F1FE13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items</a:t>
            </a:r>
          </a:p>
        </p:txBody>
      </p:sp>
    </p:spTree>
    <p:extLst>
      <p:ext uri="{BB962C8B-B14F-4D97-AF65-F5344CB8AC3E}">
        <p14:creationId xmlns:p14="http://schemas.microsoft.com/office/powerpoint/2010/main" val="2920049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098">
            <a:extLst>
              <a:ext uri="{FF2B5EF4-FFF2-40B4-BE49-F238E27FC236}">
                <a16:creationId xmlns:a16="http://schemas.microsoft.com/office/drawing/2014/main" id="{A19C182A-6F7B-44F7-B771-392FA244E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Bubbles</a:t>
            </a:r>
          </a:p>
        </p:txBody>
      </p:sp>
      <p:grpSp>
        <p:nvGrpSpPr>
          <p:cNvPr id="6147" name="Group 4099">
            <a:extLst>
              <a:ext uri="{FF2B5EF4-FFF2-40B4-BE49-F238E27FC236}">
                <a16:creationId xmlns:a16="http://schemas.microsoft.com/office/drawing/2014/main" id="{DA6F65E3-4088-481E-8A31-2438AF8E1C95}"/>
              </a:ext>
            </a:extLst>
          </p:cNvPr>
          <p:cNvGrpSpPr>
            <a:grpSpLocks/>
          </p:cNvGrpSpPr>
          <p:nvPr/>
        </p:nvGrpSpPr>
        <p:grpSpPr bwMode="auto">
          <a:xfrm>
            <a:off x="2054226" y="1944688"/>
            <a:ext cx="500063" cy="533400"/>
            <a:chOff x="291" y="1488"/>
            <a:chExt cx="255" cy="272"/>
          </a:xfrm>
        </p:grpSpPr>
        <p:sp>
          <p:nvSpPr>
            <p:cNvPr id="6965" name="Oval 4100">
              <a:extLst>
                <a:ext uri="{FF2B5EF4-FFF2-40B4-BE49-F238E27FC236}">
                  <a16:creationId xmlns:a16="http://schemas.microsoft.com/office/drawing/2014/main" id="{49013722-26C6-4FE0-B860-8636B94CD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66" name="Freeform 4101">
              <a:extLst>
                <a:ext uri="{FF2B5EF4-FFF2-40B4-BE49-F238E27FC236}">
                  <a16:creationId xmlns:a16="http://schemas.microsoft.com/office/drawing/2014/main" id="{4D261BCE-85DA-4207-BDD1-5972C7180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" y="1525"/>
              <a:ext cx="195" cy="224"/>
            </a:xfrm>
            <a:custGeom>
              <a:avLst/>
              <a:gdLst>
                <a:gd name="T0" fmla="*/ 363 w 78"/>
                <a:gd name="T1" fmla="*/ 0 h 84"/>
                <a:gd name="T2" fmla="*/ 450 w 78"/>
                <a:gd name="T3" fmla="*/ 235 h 84"/>
                <a:gd name="T4" fmla="*/ 163 w 78"/>
                <a:gd name="T5" fmla="*/ 563 h 84"/>
                <a:gd name="T6" fmla="*/ 0 w 78"/>
                <a:gd name="T7" fmla="*/ 499 h 84"/>
                <a:gd name="T8" fmla="*/ 200 w 78"/>
                <a:gd name="T9" fmla="*/ 597 h 84"/>
                <a:gd name="T10" fmla="*/ 488 w 78"/>
                <a:gd name="T11" fmla="*/ 269 h 84"/>
                <a:gd name="T12" fmla="*/ 363 w 78"/>
                <a:gd name="T13" fmla="*/ 0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" h="84">
                  <a:moveTo>
                    <a:pt x="58" y="0"/>
                  </a:moveTo>
                  <a:cubicBezTo>
                    <a:pt x="67" y="9"/>
                    <a:pt x="72" y="20"/>
                    <a:pt x="72" y="33"/>
                  </a:cubicBezTo>
                  <a:cubicBezTo>
                    <a:pt x="72" y="59"/>
                    <a:pt x="52" y="79"/>
                    <a:pt x="26" y="79"/>
                  </a:cubicBezTo>
                  <a:cubicBezTo>
                    <a:pt x="16" y="79"/>
                    <a:pt x="7" y="76"/>
                    <a:pt x="0" y="70"/>
                  </a:cubicBezTo>
                  <a:cubicBezTo>
                    <a:pt x="8" y="79"/>
                    <a:pt x="19" y="84"/>
                    <a:pt x="32" y="84"/>
                  </a:cubicBezTo>
                  <a:cubicBezTo>
                    <a:pt x="57" y="84"/>
                    <a:pt x="78" y="63"/>
                    <a:pt x="78" y="38"/>
                  </a:cubicBezTo>
                  <a:cubicBezTo>
                    <a:pt x="78" y="22"/>
                    <a:pt x="70" y="9"/>
                    <a:pt x="58" y="0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7" name="Oval 4102">
              <a:extLst>
                <a:ext uri="{FF2B5EF4-FFF2-40B4-BE49-F238E27FC236}">
                  <a16:creationId xmlns:a16="http://schemas.microsoft.com/office/drawing/2014/main" id="{38161964-7912-4926-AAC3-CA06AD4A5F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pic>
        <p:nvPicPr>
          <p:cNvPr id="6148" name="Picture 4103" descr="H:\DOM_DMA_DIM\INTERNET\Projets web\SMART\cliparts\Divers\bulle_bleue_01.emf">
            <a:extLst>
              <a:ext uri="{FF2B5EF4-FFF2-40B4-BE49-F238E27FC236}">
                <a16:creationId xmlns:a16="http://schemas.microsoft.com/office/drawing/2014/main" id="{B872CF91-CB17-4E15-8155-67BE8BF40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9446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4104" descr="H:\DOM_DMA_DIM\INTERNET\Projets web\SMART\cliparts\Divers\bulle_bleue_02.emf">
            <a:extLst>
              <a:ext uri="{FF2B5EF4-FFF2-40B4-BE49-F238E27FC236}">
                <a16:creationId xmlns:a16="http://schemas.microsoft.com/office/drawing/2014/main" id="{FF0D8033-2507-409E-82AC-3CC6F88DE9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414" y="1944688"/>
            <a:ext cx="5159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4105" descr="H:\DOM_DMA_DIM\INTERNET\Projets web\SMART\cliparts\Divers\bulle_grise.emf">
            <a:extLst>
              <a:ext uri="{FF2B5EF4-FFF2-40B4-BE49-F238E27FC236}">
                <a16:creationId xmlns:a16="http://schemas.microsoft.com/office/drawing/2014/main" id="{3DFA8BFE-CA07-490F-BAD8-871C0306A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25542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4106" descr="H:\DOM_DMA_DIM\INTERNET\Projets web\SMART\cliparts\Divers\bulle_jaune_01.emf">
            <a:extLst>
              <a:ext uri="{FF2B5EF4-FFF2-40B4-BE49-F238E27FC236}">
                <a16:creationId xmlns:a16="http://schemas.microsoft.com/office/drawing/2014/main" id="{09E1014F-8FAA-4830-A9A2-9721F16B5F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225" y="31638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4107" descr="H:\DOM_DMA_DIM\INTERNET\Projets web\SMART\cliparts\Divers\bulle_jaune_02.emf">
            <a:extLst>
              <a:ext uri="{FF2B5EF4-FFF2-40B4-BE49-F238E27FC236}">
                <a16:creationId xmlns:a16="http://schemas.microsoft.com/office/drawing/2014/main" id="{31E880EA-5072-4A8C-9DF2-00A8A2A74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50" y="25542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4108" descr="H:\DOM_DMA_DIM\INTERNET\Projets web\SMART\cliparts\Divers\bulle_jaune_03.emf">
            <a:extLst>
              <a:ext uri="{FF2B5EF4-FFF2-40B4-BE49-F238E27FC236}">
                <a16:creationId xmlns:a16="http://schemas.microsoft.com/office/drawing/2014/main" id="{1A050204-F93C-4D1E-A4E4-16DE31E13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39" y="3148014"/>
            <a:ext cx="5159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4109" descr="H:\DOM_DMA_DIM\INTERNET\Projets web\SMART\cliparts\Divers\bulle_marron.emf">
            <a:extLst>
              <a:ext uri="{FF2B5EF4-FFF2-40B4-BE49-F238E27FC236}">
                <a16:creationId xmlns:a16="http://schemas.microsoft.com/office/drawing/2014/main" id="{A1F8ACE0-2B5E-4BBE-A38F-AD17744AC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39" y="1335088"/>
            <a:ext cx="5159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4110" descr="H:\DOM_DMA_DIM\INTERNET\Projets web\SMART\cliparts\Divers\bulle_noire.emf">
            <a:extLst>
              <a:ext uri="{FF2B5EF4-FFF2-40B4-BE49-F238E27FC236}">
                <a16:creationId xmlns:a16="http://schemas.microsoft.com/office/drawing/2014/main" id="{57BF1EAB-04C2-4295-AD77-738C5A22B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714" y="2247900"/>
            <a:ext cx="5159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4111" descr="H:\DOM_DMA_DIM\INTERNET\Projets web\SMART\cliparts\Divers\bulle_orange_01.emf">
            <a:extLst>
              <a:ext uri="{FF2B5EF4-FFF2-40B4-BE49-F238E27FC236}">
                <a16:creationId xmlns:a16="http://schemas.microsoft.com/office/drawing/2014/main" id="{5BD6EAD7-2851-48E1-8234-01908C9A3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350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7" name="Picture 4112" descr="H:\DOM_DMA_DIM\INTERNET\Projets web\SMART\cliparts\Divers\bulle_orange_02.emf">
            <a:extLst>
              <a:ext uri="{FF2B5EF4-FFF2-40B4-BE49-F238E27FC236}">
                <a16:creationId xmlns:a16="http://schemas.microsoft.com/office/drawing/2014/main" id="{94D84CF7-7900-478F-8AE1-C2A1507D6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225" y="13350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4113" descr="H:\DOM_DMA_DIM\INTERNET\Projets web\SMART\cliparts\Divers\bulle_rouge.emf">
            <a:extLst>
              <a:ext uri="{FF2B5EF4-FFF2-40B4-BE49-F238E27FC236}">
                <a16:creationId xmlns:a16="http://schemas.microsoft.com/office/drawing/2014/main" id="{D6860273-153F-480E-A69F-23E152DB4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225" y="25542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4114" descr="H:\DOM_DMA_DIM\INTERNET\Projets web\SMART\cliparts\Divers\bulle_verte_01.emf">
            <a:extLst>
              <a:ext uri="{FF2B5EF4-FFF2-40B4-BE49-F238E27FC236}">
                <a16:creationId xmlns:a16="http://schemas.microsoft.com/office/drawing/2014/main" id="{2EA58A83-71E4-47E7-A785-1E8C02208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50" y="31638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4115" descr="H:\DOM_DMA_DIM\INTERNET\Projets web\SMART\cliparts\Divers\bulle_verte_02.emf">
            <a:extLst>
              <a:ext uri="{FF2B5EF4-FFF2-40B4-BE49-F238E27FC236}">
                <a16:creationId xmlns:a16="http://schemas.microsoft.com/office/drawing/2014/main" id="{4853E251-E4D7-48CC-81AC-931F542D3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414" y="2554288"/>
            <a:ext cx="515937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4116" descr="H:\DOM_DMA_DIM\INTERNET\Projets web\SMART\cliparts\Divers\bulle_violette_01.emf">
            <a:extLst>
              <a:ext uri="{FF2B5EF4-FFF2-40B4-BE49-F238E27FC236}">
                <a16:creationId xmlns:a16="http://schemas.microsoft.com/office/drawing/2014/main" id="{CC2D57AD-D74B-465E-8C1C-53FD24CE3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575" y="31638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4117" descr="H:\DOM_DMA_DIM\INTERNET\Projets web\SMART\cliparts\Divers\bulle_violette_02.emf">
            <a:extLst>
              <a:ext uri="{FF2B5EF4-FFF2-40B4-BE49-F238E27FC236}">
                <a16:creationId xmlns:a16="http://schemas.microsoft.com/office/drawing/2014/main" id="{0EDC9DAC-3B31-4308-8FAA-6DEEE2787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50" y="13350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4118" descr="H:\DOM_DMA_DIM\INTERNET\Projets web\SMART\cliparts\Divers\bulle_violette_03.emf">
            <a:extLst>
              <a:ext uri="{FF2B5EF4-FFF2-40B4-BE49-F238E27FC236}">
                <a16:creationId xmlns:a16="http://schemas.microsoft.com/office/drawing/2014/main" id="{3337BB5B-01D7-41AE-94B7-1B13D67DD7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950" y="1944688"/>
            <a:ext cx="5159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64" name="Group 4119">
            <a:extLst>
              <a:ext uri="{FF2B5EF4-FFF2-40B4-BE49-F238E27FC236}">
                <a16:creationId xmlns:a16="http://schemas.microsoft.com/office/drawing/2014/main" id="{4EF228EF-D334-4FE1-9F72-4D8CF6E84F59}"/>
              </a:ext>
            </a:extLst>
          </p:cNvPr>
          <p:cNvGrpSpPr>
            <a:grpSpLocks/>
          </p:cNvGrpSpPr>
          <p:nvPr/>
        </p:nvGrpSpPr>
        <p:grpSpPr bwMode="auto">
          <a:xfrm>
            <a:off x="2587625" y="2020888"/>
            <a:ext cx="357188" cy="381000"/>
            <a:chOff x="291" y="1488"/>
            <a:chExt cx="255" cy="272"/>
          </a:xfrm>
        </p:grpSpPr>
        <p:sp>
          <p:nvSpPr>
            <p:cNvPr id="6962" name="Oval 4120">
              <a:extLst>
                <a:ext uri="{FF2B5EF4-FFF2-40B4-BE49-F238E27FC236}">
                  <a16:creationId xmlns:a16="http://schemas.microsoft.com/office/drawing/2014/main" id="{93BC5F5C-7D1C-4E99-B905-8773C64DE2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63" name="Freeform 4121">
              <a:extLst>
                <a:ext uri="{FF2B5EF4-FFF2-40B4-BE49-F238E27FC236}">
                  <a16:creationId xmlns:a16="http://schemas.microsoft.com/office/drawing/2014/main" id="{6FE92173-DA99-4C67-A86E-B6E3E7A9F9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" y="1525"/>
              <a:ext cx="195" cy="224"/>
            </a:xfrm>
            <a:custGeom>
              <a:avLst/>
              <a:gdLst>
                <a:gd name="T0" fmla="*/ 363 w 78"/>
                <a:gd name="T1" fmla="*/ 0 h 84"/>
                <a:gd name="T2" fmla="*/ 450 w 78"/>
                <a:gd name="T3" fmla="*/ 235 h 84"/>
                <a:gd name="T4" fmla="*/ 163 w 78"/>
                <a:gd name="T5" fmla="*/ 563 h 84"/>
                <a:gd name="T6" fmla="*/ 0 w 78"/>
                <a:gd name="T7" fmla="*/ 499 h 84"/>
                <a:gd name="T8" fmla="*/ 200 w 78"/>
                <a:gd name="T9" fmla="*/ 597 h 84"/>
                <a:gd name="T10" fmla="*/ 488 w 78"/>
                <a:gd name="T11" fmla="*/ 269 h 84"/>
                <a:gd name="T12" fmla="*/ 363 w 78"/>
                <a:gd name="T13" fmla="*/ 0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" h="84">
                  <a:moveTo>
                    <a:pt x="58" y="0"/>
                  </a:moveTo>
                  <a:cubicBezTo>
                    <a:pt x="67" y="9"/>
                    <a:pt x="72" y="20"/>
                    <a:pt x="72" y="33"/>
                  </a:cubicBezTo>
                  <a:cubicBezTo>
                    <a:pt x="72" y="59"/>
                    <a:pt x="52" y="79"/>
                    <a:pt x="26" y="79"/>
                  </a:cubicBezTo>
                  <a:cubicBezTo>
                    <a:pt x="16" y="79"/>
                    <a:pt x="7" y="76"/>
                    <a:pt x="0" y="70"/>
                  </a:cubicBezTo>
                  <a:cubicBezTo>
                    <a:pt x="8" y="79"/>
                    <a:pt x="19" y="84"/>
                    <a:pt x="32" y="84"/>
                  </a:cubicBezTo>
                  <a:cubicBezTo>
                    <a:pt x="57" y="84"/>
                    <a:pt x="78" y="63"/>
                    <a:pt x="78" y="38"/>
                  </a:cubicBezTo>
                  <a:cubicBezTo>
                    <a:pt x="78" y="22"/>
                    <a:pt x="70" y="9"/>
                    <a:pt x="58" y="0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4" name="Oval 4122">
              <a:extLst>
                <a:ext uri="{FF2B5EF4-FFF2-40B4-BE49-F238E27FC236}">
                  <a16:creationId xmlns:a16="http://schemas.microsoft.com/office/drawing/2014/main" id="{51B477BC-747C-4C1D-9926-B4A7B8B1E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pic>
        <p:nvPicPr>
          <p:cNvPr id="6165" name="Picture 4123" descr="H:\DOM_DMA_DIM\INTERNET\Projets web\SMART\cliparts\Divers\bulle_bleue_01.emf">
            <a:extLst>
              <a:ext uri="{FF2B5EF4-FFF2-40B4-BE49-F238E27FC236}">
                <a16:creationId xmlns:a16="http://schemas.microsoft.com/office/drawing/2014/main" id="{42BF6248-D137-48F9-B5D5-0C0BF7BABF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20208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6" name="Picture 4124" descr="H:\DOM_DMA_DIM\INTERNET\Projets web\SMART\cliparts\Divers\bulle_bleue_02.emf">
            <a:extLst>
              <a:ext uri="{FF2B5EF4-FFF2-40B4-BE49-F238E27FC236}">
                <a16:creationId xmlns:a16="http://schemas.microsoft.com/office/drawing/2014/main" id="{92B54656-8C58-4410-A8A0-E636D18801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20208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7" name="Picture 4125" descr="H:\DOM_DMA_DIM\INTERNET\Projets web\SMART\cliparts\Divers\bulle_grise.emf">
            <a:extLst>
              <a:ext uri="{FF2B5EF4-FFF2-40B4-BE49-F238E27FC236}">
                <a16:creationId xmlns:a16="http://schemas.microsoft.com/office/drawing/2014/main" id="{F2567FC5-DCD2-4689-87D0-F98FA26CA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26304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8" name="Picture 4126" descr="H:\DOM_DMA_DIM\INTERNET\Projets web\SMART\cliparts\Divers\bulle_jaune_01.emf">
            <a:extLst>
              <a:ext uri="{FF2B5EF4-FFF2-40B4-BE49-F238E27FC236}">
                <a16:creationId xmlns:a16="http://schemas.microsoft.com/office/drawing/2014/main" id="{009FA7CD-286C-413D-A0F9-D2CDC26C9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32400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9" name="Picture 4127" descr="H:\DOM_DMA_DIM\INTERNET\Projets web\SMART\cliparts\Divers\bulle_jaune_02.emf">
            <a:extLst>
              <a:ext uri="{FF2B5EF4-FFF2-40B4-BE49-F238E27FC236}">
                <a16:creationId xmlns:a16="http://schemas.microsoft.com/office/drawing/2014/main" id="{42B799B9-09CE-4EFD-89CC-9D558F2C4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50" y="26304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0" name="Picture 4128" descr="H:\DOM_DMA_DIM\INTERNET\Projets web\SMART\cliparts\Divers\bulle_jaune_03.emf">
            <a:extLst>
              <a:ext uri="{FF2B5EF4-FFF2-40B4-BE49-F238E27FC236}">
                <a16:creationId xmlns:a16="http://schemas.microsoft.com/office/drawing/2014/main" id="{E5CA35CB-7F15-41CA-8463-84B4659524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38" y="3228976"/>
            <a:ext cx="368300" cy="39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1" name="Picture 4129" descr="H:\DOM_DMA_DIM\INTERNET\Projets web\SMART\cliparts\Divers\bulle_marron.emf">
            <a:extLst>
              <a:ext uri="{FF2B5EF4-FFF2-40B4-BE49-F238E27FC236}">
                <a16:creationId xmlns:a16="http://schemas.microsoft.com/office/drawing/2014/main" id="{A42C2BE8-9B0D-4BB2-B9FC-EF041089C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38" y="14112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2" name="Picture 4130" descr="H:\DOM_DMA_DIM\INTERNET\Projets web\SMART\cliparts\Divers\bulle_noire.emf">
            <a:extLst>
              <a:ext uri="{FF2B5EF4-FFF2-40B4-BE49-F238E27FC236}">
                <a16:creationId xmlns:a16="http://schemas.microsoft.com/office/drawing/2014/main" id="{741AA486-4AC4-43D5-86C0-05B554CB6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113" y="2324100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3" name="Picture 4131" descr="H:\DOM_DMA_DIM\INTERNET\Projets web\SMART\cliparts\Divers\bulle_orange_01.emf">
            <a:extLst>
              <a:ext uri="{FF2B5EF4-FFF2-40B4-BE49-F238E27FC236}">
                <a16:creationId xmlns:a16="http://schemas.microsoft.com/office/drawing/2014/main" id="{96EE6A40-2363-4C10-B5EF-9771D6C99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14112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4" name="Picture 4132" descr="H:\DOM_DMA_DIM\INTERNET\Projets web\SMART\cliparts\Divers\bulle_orange_02.emf">
            <a:extLst>
              <a:ext uri="{FF2B5EF4-FFF2-40B4-BE49-F238E27FC236}">
                <a16:creationId xmlns:a16="http://schemas.microsoft.com/office/drawing/2014/main" id="{440AB4CA-C6D4-47DF-ACBD-BF2A812B0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14112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5" name="Picture 4133" descr="H:\DOM_DMA_DIM\INTERNET\Projets web\SMART\cliparts\Divers\bulle_rouge.emf">
            <a:extLst>
              <a:ext uri="{FF2B5EF4-FFF2-40B4-BE49-F238E27FC236}">
                <a16:creationId xmlns:a16="http://schemas.microsoft.com/office/drawing/2014/main" id="{83898685-B4E8-4268-8549-67D2AF188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25" y="26304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6" name="Picture 4134" descr="H:\DOM_DMA_DIM\INTERNET\Projets web\SMART\cliparts\Divers\bulle_verte_01.emf">
            <a:extLst>
              <a:ext uri="{FF2B5EF4-FFF2-40B4-BE49-F238E27FC236}">
                <a16:creationId xmlns:a16="http://schemas.microsoft.com/office/drawing/2014/main" id="{5DA6FDE3-4731-48F1-A3D0-D3D9846D9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50" y="32400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7" name="Picture 4135" descr="H:\DOM_DMA_DIM\INTERNET\Projets web\SMART\cliparts\Divers\bulle_verte_02.emf">
            <a:extLst>
              <a:ext uri="{FF2B5EF4-FFF2-40B4-BE49-F238E27FC236}">
                <a16:creationId xmlns:a16="http://schemas.microsoft.com/office/drawing/2014/main" id="{6CEB8364-E048-4E1E-AF9E-B91049170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13" y="26304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8" name="Picture 4136" descr="H:\DOM_DMA_DIM\INTERNET\Projets web\SMART\cliparts\Divers\bulle_violette_01.emf">
            <a:extLst>
              <a:ext uri="{FF2B5EF4-FFF2-40B4-BE49-F238E27FC236}">
                <a16:creationId xmlns:a16="http://schemas.microsoft.com/office/drawing/2014/main" id="{4AD40FDD-5977-4157-9076-28AFFCEAB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975" y="32400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79" name="Picture 4137" descr="H:\DOM_DMA_DIM\INTERNET\Projets web\SMART\cliparts\Divers\bulle_violette_02.emf">
            <a:extLst>
              <a:ext uri="{FF2B5EF4-FFF2-40B4-BE49-F238E27FC236}">
                <a16:creationId xmlns:a16="http://schemas.microsoft.com/office/drawing/2014/main" id="{4474F087-8E4D-460A-86C1-B21A17337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50" y="14112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0" name="Picture 4138" descr="H:\DOM_DMA_DIM\INTERNET\Projets web\SMART\cliparts\Divers\bulle_violette_03.emf">
            <a:extLst>
              <a:ext uri="{FF2B5EF4-FFF2-40B4-BE49-F238E27FC236}">
                <a16:creationId xmlns:a16="http://schemas.microsoft.com/office/drawing/2014/main" id="{42D0D3CF-E3D1-4119-84C0-2A88DCADA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7350" y="2020888"/>
            <a:ext cx="368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81" name="Group 4139">
            <a:extLst>
              <a:ext uri="{FF2B5EF4-FFF2-40B4-BE49-F238E27FC236}">
                <a16:creationId xmlns:a16="http://schemas.microsoft.com/office/drawing/2014/main" id="{5997AFC7-CA42-4D86-8A95-6C5B59199661}"/>
              </a:ext>
            </a:extLst>
          </p:cNvPr>
          <p:cNvGrpSpPr>
            <a:grpSpLocks/>
          </p:cNvGrpSpPr>
          <p:nvPr/>
        </p:nvGrpSpPr>
        <p:grpSpPr bwMode="auto">
          <a:xfrm>
            <a:off x="2957513" y="2097088"/>
            <a:ext cx="214312" cy="228600"/>
            <a:chOff x="291" y="1488"/>
            <a:chExt cx="255" cy="272"/>
          </a:xfrm>
        </p:grpSpPr>
        <p:sp>
          <p:nvSpPr>
            <p:cNvPr id="6959" name="Oval 4140">
              <a:extLst>
                <a:ext uri="{FF2B5EF4-FFF2-40B4-BE49-F238E27FC236}">
                  <a16:creationId xmlns:a16="http://schemas.microsoft.com/office/drawing/2014/main" id="{0FD64EF7-9997-4BA2-9684-5E2F404B0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60" name="Freeform 4141">
              <a:extLst>
                <a:ext uri="{FF2B5EF4-FFF2-40B4-BE49-F238E27FC236}">
                  <a16:creationId xmlns:a16="http://schemas.microsoft.com/office/drawing/2014/main" id="{217F0030-FEB9-472C-8AAC-385BAA1FA5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" y="1525"/>
              <a:ext cx="195" cy="224"/>
            </a:xfrm>
            <a:custGeom>
              <a:avLst/>
              <a:gdLst>
                <a:gd name="T0" fmla="*/ 363 w 78"/>
                <a:gd name="T1" fmla="*/ 0 h 84"/>
                <a:gd name="T2" fmla="*/ 450 w 78"/>
                <a:gd name="T3" fmla="*/ 235 h 84"/>
                <a:gd name="T4" fmla="*/ 163 w 78"/>
                <a:gd name="T5" fmla="*/ 563 h 84"/>
                <a:gd name="T6" fmla="*/ 0 w 78"/>
                <a:gd name="T7" fmla="*/ 499 h 84"/>
                <a:gd name="T8" fmla="*/ 200 w 78"/>
                <a:gd name="T9" fmla="*/ 597 h 84"/>
                <a:gd name="T10" fmla="*/ 488 w 78"/>
                <a:gd name="T11" fmla="*/ 269 h 84"/>
                <a:gd name="T12" fmla="*/ 363 w 78"/>
                <a:gd name="T13" fmla="*/ 0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" h="84">
                  <a:moveTo>
                    <a:pt x="58" y="0"/>
                  </a:moveTo>
                  <a:cubicBezTo>
                    <a:pt x="67" y="9"/>
                    <a:pt x="72" y="20"/>
                    <a:pt x="72" y="33"/>
                  </a:cubicBezTo>
                  <a:cubicBezTo>
                    <a:pt x="72" y="59"/>
                    <a:pt x="52" y="79"/>
                    <a:pt x="26" y="79"/>
                  </a:cubicBezTo>
                  <a:cubicBezTo>
                    <a:pt x="16" y="79"/>
                    <a:pt x="7" y="76"/>
                    <a:pt x="0" y="70"/>
                  </a:cubicBezTo>
                  <a:cubicBezTo>
                    <a:pt x="8" y="79"/>
                    <a:pt x="19" y="84"/>
                    <a:pt x="32" y="84"/>
                  </a:cubicBezTo>
                  <a:cubicBezTo>
                    <a:pt x="57" y="84"/>
                    <a:pt x="78" y="63"/>
                    <a:pt x="78" y="38"/>
                  </a:cubicBezTo>
                  <a:cubicBezTo>
                    <a:pt x="78" y="22"/>
                    <a:pt x="70" y="9"/>
                    <a:pt x="58" y="0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1" name="Oval 4142">
              <a:extLst>
                <a:ext uri="{FF2B5EF4-FFF2-40B4-BE49-F238E27FC236}">
                  <a16:creationId xmlns:a16="http://schemas.microsoft.com/office/drawing/2014/main" id="{B874823C-A48C-49CF-ADEB-C7629E2D5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pic>
        <p:nvPicPr>
          <p:cNvPr id="6182" name="Picture 4143" descr="H:\DOM_DMA_DIM\INTERNET\Projets web\SMART\cliparts\Divers\bulle_bleue_01.emf">
            <a:extLst>
              <a:ext uri="{FF2B5EF4-FFF2-40B4-BE49-F238E27FC236}">
                <a16:creationId xmlns:a16="http://schemas.microsoft.com/office/drawing/2014/main" id="{528C6F8D-F3FE-4020-8B45-41919F5ED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6288" y="20955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3" name="Picture 4144" descr="H:\DOM_DMA_DIM\INTERNET\Projets web\SMART\cliparts\Divers\bulle_bleue_02.emf">
            <a:extLst>
              <a:ext uri="{FF2B5EF4-FFF2-40B4-BE49-F238E27FC236}">
                <a16:creationId xmlns:a16="http://schemas.microsoft.com/office/drawing/2014/main" id="{2B54FEAE-081F-4B72-A470-6767E219E1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0" y="20955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4" name="Picture 4145" descr="H:\DOM_DMA_DIM\INTERNET\Projets web\SMART\cliparts\Divers\bulle_grise.emf">
            <a:extLst>
              <a:ext uri="{FF2B5EF4-FFF2-40B4-BE49-F238E27FC236}">
                <a16:creationId xmlns:a16="http://schemas.microsoft.com/office/drawing/2014/main" id="{795CBE36-2749-4AA1-B500-8164353231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6288" y="27051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5" name="Picture 4146" descr="H:\DOM_DMA_DIM\INTERNET\Projets web\SMART\cliparts\Divers\bulle_jaune_01.emf">
            <a:extLst>
              <a:ext uri="{FF2B5EF4-FFF2-40B4-BE49-F238E27FC236}">
                <a16:creationId xmlns:a16="http://schemas.microsoft.com/office/drawing/2014/main" id="{046E48AA-03F1-45E4-AED2-3D563896C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3" y="33147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6" name="Picture 4147" descr="H:\DOM_DMA_DIM\INTERNET\Projets web\SMART\cliparts\Divers\bulle_jaune_02.emf">
            <a:extLst>
              <a:ext uri="{FF2B5EF4-FFF2-40B4-BE49-F238E27FC236}">
                <a16:creationId xmlns:a16="http://schemas.microsoft.com/office/drawing/2014/main" id="{040B65CE-BA9F-4E84-85E0-E77A3E116B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27051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7" name="Picture 4148" descr="H:\DOM_DMA_DIM\INTERNET\Projets web\SMART\cliparts\Divers\bulle_jaune_03.emf">
            <a:extLst>
              <a:ext uri="{FF2B5EF4-FFF2-40B4-BE49-F238E27FC236}">
                <a16:creationId xmlns:a16="http://schemas.microsoft.com/office/drawing/2014/main" id="{5B472777-23F2-47CB-9ACA-6644DF5089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25" y="3308350"/>
            <a:ext cx="22225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8" name="Picture 4149" descr="H:\DOM_DMA_DIM\INTERNET\Projets web\SMART\cliparts\Divers\bulle_marron.emf">
            <a:extLst>
              <a:ext uri="{FF2B5EF4-FFF2-40B4-BE49-F238E27FC236}">
                <a16:creationId xmlns:a16="http://schemas.microsoft.com/office/drawing/2014/main" id="{27783774-2BE6-4378-9779-9A4ABF3C2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125" y="14859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89" name="Picture 4150" descr="H:\DOM_DMA_DIM\INTERNET\Projets web\SMART\cliparts\Divers\bulle_noire.emf">
            <a:extLst>
              <a:ext uri="{FF2B5EF4-FFF2-40B4-BE49-F238E27FC236}">
                <a16:creationId xmlns:a16="http://schemas.microsoft.com/office/drawing/2014/main" id="{64209DC0-5F90-43EE-9ABC-ABE6085726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2398714"/>
            <a:ext cx="2222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0" name="Picture 4151" descr="H:\DOM_DMA_DIM\INTERNET\Projets web\SMART\cliparts\Divers\bulle_orange_01.emf">
            <a:extLst>
              <a:ext uri="{FF2B5EF4-FFF2-40B4-BE49-F238E27FC236}">
                <a16:creationId xmlns:a16="http://schemas.microsoft.com/office/drawing/2014/main" id="{8A2B7120-E4E8-4365-BF30-8A019B458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6288" y="14859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1" name="Picture 4152" descr="H:\DOM_DMA_DIM\INTERNET\Projets web\SMART\cliparts\Divers\bulle_orange_02.emf">
            <a:extLst>
              <a:ext uri="{FF2B5EF4-FFF2-40B4-BE49-F238E27FC236}">
                <a16:creationId xmlns:a16="http://schemas.microsoft.com/office/drawing/2014/main" id="{07C8E855-0CB0-4D67-BD96-5EBA1E589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3" y="1487488"/>
            <a:ext cx="2222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2" name="Picture 4153" descr="H:\DOM_DMA_DIM\INTERNET\Projets web\SMART\cliparts\Divers\bulle_rouge.emf">
            <a:extLst>
              <a:ext uri="{FF2B5EF4-FFF2-40B4-BE49-F238E27FC236}">
                <a16:creationId xmlns:a16="http://schemas.microsoft.com/office/drawing/2014/main" id="{147F43A5-13C7-42B0-9A11-F3F55DA11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7513" y="27051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3" name="Picture 4154" descr="H:\DOM_DMA_DIM\INTERNET\Projets web\SMART\cliparts\Divers\bulle_verte_01.emf">
            <a:extLst>
              <a:ext uri="{FF2B5EF4-FFF2-40B4-BE49-F238E27FC236}">
                <a16:creationId xmlns:a16="http://schemas.microsoft.com/office/drawing/2014/main" id="{D312D387-66C3-409D-82FA-E7F8A5082C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3147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4" name="Picture 4155" descr="H:\DOM_DMA_DIM\INTERNET\Projets web\SMART\cliparts\Divers\bulle_verte_02.emf">
            <a:extLst>
              <a:ext uri="{FF2B5EF4-FFF2-40B4-BE49-F238E27FC236}">
                <a16:creationId xmlns:a16="http://schemas.microsoft.com/office/drawing/2014/main" id="{D51E256D-A40A-4599-80D0-F392C7D29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0" y="27051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5" name="Picture 4156" descr="H:\DOM_DMA_DIM\INTERNET\Projets web\SMART\cliparts\Divers\bulle_violette_01.emf">
            <a:extLst>
              <a:ext uri="{FF2B5EF4-FFF2-40B4-BE49-F238E27FC236}">
                <a16:creationId xmlns:a16="http://schemas.microsoft.com/office/drawing/2014/main" id="{B1BA4747-FBBD-4714-9231-3C935A95E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4863" y="33147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6" name="Picture 4157" descr="H:\DOM_DMA_DIM\INTERNET\Projets web\SMART\cliparts\Divers\bulle_violette_02.emf">
            <a:extLst>
              <a:ext uri="{FF2B5EF4-FFF2-40B4-BE49-F238E27FC236}">
                <a16:creationId xmlns:a16="http://schemas.microsoft.com/office/drawing/2014/main" id="{5EA8FF18-5D4E-489D-B6C3-E0603F26C8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14859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97" name="Picture 4158" descr="H:\DOM_DMA_DIM\INTERNET\Projets web\SMART\cliparts\Divers\bulle_violette_03.emf">
            <a:extLst>
              <a:ext uri="{FF2B5EF4-FFF2-40B4-BE49-F238E27FC236}">
                <a16:creationId xmlns:a16="http://schemas.microsoft.com/office/drawing/2014/main" id="{5355FB65-3E9D-4017-B315-A91B5F393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2095500"/>
            <a:ext cx="22225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198" name="Group 4159">
            <a:extLst>
              <a:ext uri="{FF2B5EF4-FFF2-40B4-BE49-F238E27FC236}">
                <a16:creationId xmlns:a16="http://schemas.microsoft.com/office/drawing/2014/main" id="{59CF8E98-3C98-450F-AB5B-86E9499AFAF9}"/>
              </a:ext>
            </a:extLst>
          </p:cNvPr>
          <p:cNvGrpSpPr>
            <a:grpSpLocks/>
          </p:cNvGrpSpPr>
          <p:nvPr/>
        </p:nvGrpSpPr>
        <p:grpSpPr bwMode="auto">
          <a:xfrm>
            <a:off x="3197226" y="2135188"/>
            <a:ext cx="142875" cy="152400"/>
            <a:chOff x="291" y="1488"/>
            <a:chExt cx="255" cy="272"/>
          </a:xfrm>
        </p:grpSpPr>
        <p:sp>
          <p:nvSpPr>
            <p:cNvPr id="6956" name="Oval 4160">
              <a:extLst>
                <a:ext uri="{FF2B5EF4-FFF2-40B4-BE49-F238E27FC236}">
                  <a16:creationId xmlns:a16="http://schemas.microsoft.com/office/drawing/2014/main" id="{3EE1929D-1204-4396-8616-E05F72A616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57" name="Freeform 4161">
              <a:extLst>
                <a:ext uri="{FF2B5EF4-FFF2-40B4-BE49-F238E27FC236}">
                  <a16:creationId xmlns:a16="http://schemas.microsoft.com/office/drawing/2014/main" id="{8B4CF7C4-B9C9-42D4-963F-4A9203419A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" y="1525"/>
              <a:ext cx="195" cy="224"/>
            </a:xfrm>
            <a:custGeom>
              <a:avLst/>
              <a:gdLst>
                <a:gd name="T0" fmla="*/ 363 w 78"/>
                <a:gd name="T1" fmla="*/ 0 h 84"/>
                <a:gd name="T2" fmla="*/ 450 w 78"/>
                <a:gd name="T3" fmla="*/ 235 h 84"/>
                <a:gd name="T4" fmla="*/ 163 w 78"/>
                <a:gd name="T5" fmla="*/ 563 h 84"/>
                <a:gd name="T6" fmla="*/ 0 w 78"/>
                <a:gd name="T7" fmla="*/ 499 h 84"/>
                <a:gd name="T8" fmla="*/ 200 w 78"/>
                <a:gd name="T9" fmla="*/ 597 h 84"/>
                <a:gd name="T10" fmla="*/ 488 w 78"/>
                <a:gd name="T11" fmla="*/ 269 h 84"/>
                <a:gd name="T12" fmla="*/ 363 w 78"/>
                <a:gd name="T13" fmla="*/ 0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" h="84">
                  <a:moveTo>
                    <a:pt x="58" y="0"/>
                  </a:moveTo>
                  <a:cubicBezTo>
                    <a:pt x="67" y="9"/>
                    <a:pt x="72" y="20"/>
                    <a:pt x="72" y="33"/>
                  </a:cubicBezTo>
                  <a:cubicBezTo>
                    <a:pt x="72" y="59"/>
                    <a:pt x="52" y="79"/>
                    <a:pt x="26" y="79"/>
                  </a:cubicBezTo>
                  <a:cubicBezTo>
                    <a:pt x="16" y="79"/>
                    <a:pt x="7" y="76"/>
                    <a:pt x="0" y="70"/>
                  </a:cubicBezTo>
                  <a:cubicBezTo>
                    <a:pt x="8" y="79"/>
                    <a:pt x="19" y="84"/>
                    <a:pt x="32" y="84"/>
                  </a:cubicBezTo>
                  <a:cubicBezTo>
                    <a:pt x="57" y="84"/>
                    <a:pt x="78" y="63"/>
                    <a:pt x="78" y="38"/>
                  </a:cubicBezTo>
                  <a:cubicBezTo>
                    <a:pt x="78" y="22"/>
                    <a:pt x="70" y="9"/>
                    <a:pt x="58" y="0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8" name="Oval 4162">
              <a:extLst>
                <a:ext uri="{FF2B5EF4-FFF2-40B4-BE49-F238E27FC236}">
                  <a16:creationId xmlns:a16="http://schemas.microsoft.com/office/drawing/2014/main" id="{6A0DF1B1-F65B-4555-8715-BCB0C7116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pic>
        <p:nvPicPr>
          <p:cNvPr id="6199" name="Picture 4163" descr="H:\DOM_DMA_DIM\INTERNET\Projets web\SMART\cliparts\Divers\bulle_bleue_01.emf">
            <a:extLst>
              <a:ext uri="{FF2B5EF4-FFF2-40B4-BE49-F238E27FC236}">
                <a16:creationId xmlns:a16="http://schemas.microsoft.com/office/drawing/2014/main" id="{F3D0C433-C2FA-4268-B6D1-8AD9790B16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21351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0" name="Picture 4164" descr="H:\DOM_DMA_DIM\INTERNET\Projets web\SMART\cliparts\Divers\bulle_bleue_02.emf">
            <a:extLst>
              <a:ext uri="{FF2B5EF4-FFF2-40B4-BE49-F238E27FC236}">
                <a16:creationId xmlns:a16="http://schemas.microsoft.com/office/drawing/2014/main" id="{E41FAD3C-9757-44E7-BEFA-80221E1140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4" y="2135188"/>
            <a:ext cx="1476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1" name="Picture 4165" descr="H:\DOM_DMA_DIM\INTERNET\Projets web\SMART\cliparts\Divers\bulle_grise.emf">
            <a:extLst>
              <a:ext uri="{FF2B5EF4-FFF2-40B4-BE49-F238E27FC236}">
                <a16:creationId xmlns:a16="http://schemas.microsoft.com/office/drawing/2014/main" id="{58029772-CB60-4760-A6A9-AA93ACF42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27447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2" name="Picture 4166" descr="H:\DOM_DMA_DIM\INTERNET\Projets web\SMART\cliparts\Divers\bulle_jaune_01.emf">
            <a:extLst>
              <a:ext uri="{FF2B5EF4-FFF2-40B4-BE49-F238E27FC236}">
                <a16:creationId xmlns:a16="http://schemas.microsoft.com/office/drawing/2014/main" id="{0B10AAD1-76C0-4D09-BA79-4D85E7BD0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25" y="33543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3" name="Picture 4167" descr="H:\DOM_DMA_DIM\INTERNET\Projets web\SMART\cliparts\Divers\bulle_jaune_02.emf">
            <a:extLst>
              <a:ext uri="{FF2B5EF4-FFF2-40B4-BE49-F238E27FC236}">
                <a16:creationId xmlns:a16="http://schemas.microsoft.com/office/drawing/2014/main" id="{9BF38434-96A5-44ED-ABB3-EA4AC9748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950" y="27447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4" name="Picture 4168" descr="H:\DOM_DMA_DIM\INTERNET\Projets web\SMART\cliparts\Divers\bulle_jaune_03.emf">
            <a:extLst>
              <a:ext uri="{FF2B5EF4-FFF2-40B4-BE49-F238E27FC236}">
                <a16:creationId xmlns:a16="http://schemas.microsoft.com/office/drawing/2014/main" id="{8AE4C372-05E5-44E9-BED6-1BFFFBBE4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839" y="3349626"/>
            <a:ext cx="147637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5" name="Picture 4169" descr="H:\DOM_DMA_DIM\INTERNET\Projets web\SMART\cliparts\Divers\bulle_marron.emf">
            <a:extLst>
              <a:ext uri="{FF2B5EF4-FFF2-40B4-BE49-F238E27FC236}">
                <a16:creationId xmlns:a16="http://schemas.microsoft.com/office/drawing/2014/main" id="{9F992C0C-9552-4505-B4ED-F727EAF54E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839" y="1525588"/>
            <a:ext cx="1476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6" name="Picture 4170" descr="H:\DOM_DMA_DIM\INTERNET\Projets web\SMART\cliparts\Divers\bulle_noire.emf">
            <a:extLst>
              <a:ext uri="{FF2B5EF4-FFF2-40B4-BE49-F238E27FC236}">
                <a16:creationId xmlns:a16="http://schemas.microsoft.com/office/drawing/2014/main" id="{7C150947-F3F1-49B4-9053-5B5DEA4693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714" y="2438400"/>
            <a:ext cx="1476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7" name="Picture 4171" descr="H:\DOM_DMA_DIM\INTERNET\Projets web\SMART\cliparts\Divers\bulle_orange_01.emf">
            <a:extLst>
              <a:ext uri="{FF2B5EF4-FFF2-40B4-BE49-F238E27FC236}">
                <a16:creationId xmlns:a16="http://schemas.microsoft.com/office/drawing/2014/main" id="{CF1154F1-C422-49EE-A846-32970052D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15255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8" name="Picture 4172" descr="H:\DOM_DMA_DIM\INTERNET\Projets web\SMART\cliparts\Divers\bulle_orange_02.emf">
            <a:extLst>
              <a:ext uri="{FF2B5EF4-FFF2-40B4-BE49-F238E27FC236}">
                <a16:creationId xmlns:a16="http://schemas.microsoft.com/office/drawing/2014/main" id="{F7E9E197-470D-4547-A80D-AA0BD61BD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25" y="15255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09" name="Picture 4173" descr="H:\DOM_DMA_DIM\INTERNET\Projets web\SMART\cliparts\Divers\bulle_rouge.emf">
            <a:extLst>
              <a:ext uri="{FF2B5EF4-FFF2-40B4-BE49-F238E27FC236}">
                <a16:creationId xmlns:a16="http://schemas.microsoft.com/office/drawing/2014/main" id="{16340332-9E59-4F6B-9EB6-792B91F2D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225" y="27447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0" name="Picture 4174" descr="H:\DOM_DMA_DIM\INTERNET\Projets web\SMART\cliparts\Divers\bulle_verte_01.emf">
            <a:extLst>
              <a:ext uri="{FF2B5EF4-FFF2-40B4-BE49-F238E27FC236}">
                <a16:creationId xmlns:a16="http://schemas.microsoft.com/office/drawing/2014/main" id="{29F61364-A497-4A3D-B491-B31F8E2A66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950" y="33543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1" name="Picture 4175" descr="H:\DOM_DMA_DIM\INTERNET\Projets web\SMART\cliparts\Divers\bulle_verte_02.emf">
            <a:extLst>
              <a:ext uri="{FF2B5EF4-FFF2-40B4-BE49-F238E27FC236}">
                <a16:creationId xmlns:a16="http://schemas.microsoft.com/office/drawing/2014/main" id="{E19D521B-B292-4CEA-A921-2D1BB464B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414" y="2744788"/>
            <a:ext cx="147637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2" name="Picture 4176" descr="H:\DOM_DMA_DIM\INTERNET\Projets web\SMART\cliparts\Divers\bulle_violette_01.emf">
            <a:extLst>
              <a:ext uri="{FF2B5EF4-FFF2-40B4-BE49-F238E27FC236}">
                <a16:creationId xmlns:a16="http://schemas.microsoft.com/office/drawing/2014/main" id="{5F1EA6D2-374C-4380-99CE-BA41F4117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4575" y="33543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3" name="Picture 4177" descr="H:\DOM_DMA_DIM\INTERNET\Projets web\SMART\cliparts\Divers\bulle_violette_02.emf">
            <a:extLst>
              <a:ext uri="{FF2B5EF4-FFF2-40B4-BE49-F238E27FC236}">
                <a16:creationId xmlns:a16="http://schemas.microsoft.com/office/drawing/2014/main" id="{4C3CB2A7-B21F-4A1A-A31E-4AD7864F8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950" y="15255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4" name="Picture 4178" descr="H:\DOM_DMA_DIM\INTERNET\Projets web\SMART\cliparts\Divers\bulle_violette_03.emf">
            <a:extLst>
              <a:ext uri="{FF2B5EF4-FFF2-40B4-BE49-F238E27FC236}">
                <a16:creationId xmlns:a16="http://schemas.microsoft.com/office/drawing/2014/main" id="{CF9329F0-7E1C-4F87-B4A0-A60F31B616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6950" y="2135188"/>
            <a:ext cx="14763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215" name="Group 4179">
            <a:extLst>
              <a:ext uri="{FF2B5EF4-FFF2-40B4-BE49-F238E27FC236}">
                <a16:creationId xmlns:a16="http://schemas.microsoft.com/office/drawing/2014/main" id="{CED1F258-BA69-4884-9738-BBE47C2EC12F}"/>
              </a:ext>
            </a:extLst>
          </p:cNvPr>
          <p:cNvGrpSpPr>
            <a:grpSpLocks/>
          </p:cNvGrpSpPr>
          <p:nvPr/>
        </p:nvGrpSpPr>
        <p:grpSpPr bwMode="auto">
          <a:xfrm>
            <a:off x="3362325" y="2171700"/>
            <a:ext cx="84138" cy="90488"/>
            <a:chOff x="291" y="1488"/>
            <a:chExt cx="255" cy="272"/>
          </a:xfrm>
        </p:grpSpPr>
        <p:sp>
          <p:nvSpPr>
            <p:cNvPr id="6953" name="Oval 4180">
              <a:extLst>
                <a:ext uri="{FF2B5EF4-FFF2-40B4-BE49-F238E27FC236}">
                  <a16:creationId xmlns:a16="http://schemas.microsoft.com/office/drawing/2014/main" id="{1C1564E3-0C7C-467C-94F1-58D10B5682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54" name="Freeform 4181">
              <a:extLst>
                <a:ext uri="{FF2B5EF4-FFF2-40B4-BE49-F238E27FC236}">
                  <a16:creationId xmlns:a16="http://schemas.microsoft.com/office/drawing/2014/main" id="{8F93D026-B7E6-4BCF-938B-F890B8331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" y="1525"/>
              <a:ext cx="195" cy="224"/>
            </a:xfrm>
            <a:custGeom>
              <a:avLst/>
              <a:gdLst>
                <a:gd name="T0" fmla="*/ 363 w 78"/>
                <a:gd name="T1" fmla="*/ 0 h 84"/>
                <a:gd name="T2" fmla="*/ 450 w 78"/>
                <a:gd name="T3" fmla="*/ 235 h 84"/>
                <a:gd name="T4" fmla="*/ 163 w 78"/>
                <a:gd name="T5" fmla="*/ 563 h 84"/>
                <a:gd name="T6" fmla="*/ 0 w 78"/>
                <a:gd name="T7" fmla="*/ 499 h 84"/>
                <a:gd name="T8" fmla="*/ 200 w 78"/>
                <a:gd name="T9" fmla="*/ 597 h 84"/>
                <a:gd name="T10" fmla="*/ 488 w 78"/>
                <a:gd name="T11" fmla="*/ 269 h 84"/>
                <a:gd name="T12" fmla="*/ 363 w 78"/>
                <a:gd name="T13" fmla="*/ 0 h 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8" h="84">
                  <a:moveTo>
                    <a:pt x="58" y="0"/>
                  </a:moveTo>
                  <a:cubicBezTo>
                    <a:pt x="67" y="9"/>
                    <a:pt x="72" y="20"/>
                    <a:pt x="72" y="33"/>
                  </a:cubicBezTo>
                  <a:cubicBezTo>
                    <a:pt x="72" y="59"/>
                    <a:pt x="52" y="79"/>
                    <a:pt x="26" y="79"/>
                  </a:cubicBezTo>
                  <a:cubicBezTo>
                    <a:pt x="16" y="79"/>
                    <a:pt x="7" y="76"/>
                    <a:pt x="0" y="70"/>
                  </a:cubicBezTo>
                  <a:cubicBezTo>
                    <a:pt x="8" y="79"/>
                    <a:pt x="19" y="84"/>
                    <a:pt x="32" y="84"/>
                  </a:cubicBezTo>
                  <a:cubicBezTo>
                    <a:pt x="57" y="84"/>
                    <a:pt x="78" y="63"/>
                    <a:pt x="78" y="38"/>
                  </a:cubicBezTo>
                  <a:cubicBezTo>
                    <a:pt x="78" y="22"/>
                    <a:pt x="70" y="9"/>
                    <a:pt x="58" y="0"/>
                  </a:cubicBez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55" name="Oval 4182">
              <a:extLst>
                <a:ext uri="{FF2B5EF4-FFF2-40B4-BE49-F238E27FC236}">
                  <a16:creationId xmlns:a16="http://schemas.microsoft.com/office/drawing/2014/main" id="{CB3476C5-F332-43E5-8444-EC5B94CD2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" y="1488"/>
              <a:ext cx="255" cy="272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pic>
        <p:nvPicPr>
          <p:cNvPr id="6216" name="Picture 4183" descr="H:\DOM_DMA_DIM\INTERNET\Projets web\SMART\cliparts\Divers\bulle_bleue_01.emf">
            <a:extLst>
              <a:ext uri="{FF2B5EF4-FFF2-40B4-BE49-F238E27FC236}">
                <a16:creationId xmlns:a16="http://schemas.microsoft.com/office/drawing/2014/main" id="{863D7FC8-5174-4E1C-BA53-B07E7A7EB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1" y="21717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7" name="Picture 4184" descr="H:\DOM_DMA_DIM\INTERNET\Projets web\SMART\cliparts\Divers\bulle_bleue_02.emf">
            <a:extLst>
              <a:ext uri="{FF2B5EF4-FFF2-40B4-BE49-F238E27FC236}">
                <a16:creationId xmlns:a16="http://schemas.microsoft.com/office/drawing/2014/main" id="{AFE9801A-BC48-4E88-B15E-34F29C32C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513" y="2171700"/>
            <a:ext cx="87312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8" name="Picture 4185" descr="H:\DOM_DMA_DIM\INTERNET\Projets web\SMART\cliparts\Divers\bulle_grise.emf">
            <a:extLst>
              <a:ext uri="{FF2B5EF4-FFF2-40B4-BE49-F238E27FC236}">
                <a16:creationId xmlns:a16="http://schemas.microsoft.com/office/drawing/2014/main" id="{84BD5E7F-70AE-4D87-848B-87CC7720E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1" y="27813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19" name="Picture 4186" descr="H:\DOM_DMA_DIM\INTERNET\Projets web\SMART\cliparts\Divers\bulle_jaune_01.emf">
            <a:extLst>
              <a:ext uri="{FF2B5EF4-FFF2-40B4-BE49-F238E27FC236}">
                <a16:creationId xmlns:a16="http://schemas.microsoft.com/office/drawing/2014/main" id="{A59E1426-19B0-43AF-AC42-B730046C9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6" y="33909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0" name="Picture 4187" descr="H:\DOM_DMA_DIM\INTERNET\Projets web\SMART\cliparts\Divers\bulle_jaune_02.emf">
            <a:extLst>
              <a:ext uri="{FF2B5EF4-FFF2-40B4-BE49-F238E27FC236}">
                <a16:creationId xmlns:a16="http://schemas.microsoft.com/office/drawing/2014/main" id="{41619D65-B60C-4E75-8EA1-5DD3024EB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051" y="27813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1" name="Picture 4188" descr="H:\DOM_DMA_DIM\INTERNET\Projets web\SMART\cliparts\Divers\bulle_jaune_03.emf">
            <a:extLst>
              <a:ext uri="{FF2B5EF4-FFF2-40B4-BE49-F238E27FC236}">
                <a16:creationId xmlns:a16="http://schemas.microsoft.com/office/drawing/2014/main" id="{265065CA-09F6-40C1-9E34-2B9E474BF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38" y="3387726"/>
            <a:ext cx="87312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2" name="Picture 4189" descr="H:\DOM_DMA_DIM\INTERNET\Projets web\SMART\cliparts\Divers\bulle_marron.emf">
            <a:extLst>
              <a:ext uri="{FF2B5EF4-FFF2-40B4-BE49-F238E27FC236}">
                <a16:creationId xmlns:a16="http://schemas.microsoft.com/office/drawing/2014/main" id="{1DA605D2-00EE-4BCD-8124-6F275BE7D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9938" y="1562100"/>
            <a:ext cx="87312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3" name="Picture 4190" descr="H:\DOM_DMA_DIM\INTERNET\Projets web\SMART\cliparts\Divers\bulle_noire.emf">
            <a:extLst>
              <a:ext uri="{FF2B5EF4-FFF2-40B4-BE49-F238E27FC236}">
                <a16:creationId xmlns:a16="http://schemas.microsoft.com/office/drawing/2014/main" id="{E4824EB9-C82A-418A-A9AE-40C608503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2474914"/>
            <a:ext cx="87312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4" name="Picture 4191" descr="H:\DOM_DMA_DIM\INTERNET\Projets web\SMART\cliparts\Divers\bulle_orange_01.emf">
            <a:extLst>
              <a:ext uri="{FF2B5EF4-FFF2-40B4-BE49-F238E27FC236}">
                <a16:creationId xmlns:a16="http://schemas.microsoft.com/office/drawing/2014/main" id="{5168B66C-9C1C-4CAD-A487-15C11A9723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101" y="15621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5" name="Picture 4192" descr="H:\DOM_DMA_DIM\INTERNET\Projets web\SMART\cliparts\Divers\bulle_orange_02.emf">
            <a:extLst>
              <a:ext uri="{FF2B5EF4-FFF2-40B4-BE49-F238E27FC236}">
                <a16:creationId xmlns:a16="http://schemas.microsoft.com/office/drawing/2014/main" id="{21E97212-58C9-4F24-B65F-77A9F70C9F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6" y="15621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6" name="Picture 4193" descr="H:\DOM_DMA_DIM\INTERNET\Projets web\SMART\cliparts\Divers\bulle_rouge.emf">
            <a:extLst>
              <a:ext uri="{FF2B5EF4-FFF2-40B4-BE49-F238E27FC236}">
                <a16:creationId xmlns:a16="http://schemas.microsoft.com/office/drawing/2014/main" id="{F49775F9-E0DB-461D-B412-0E41D95782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6" y="27813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7" name="Picture 4194" descr="H:\DOM_DMA_DIM\INTERNET\Projets web\SMART\cliparts\Divers\bulle_verte_01.emf">
            <a:extLst>
              <a:ext uri="{FF2B5EF4-FFF2-40B4-BE49-F238E27FC236}">
                <a16:creationId xmlns:a16="http://schemas.microsoft.com/office/drawing/2014/main" id="{2461CAF3-0DC2-40B9-BE82-DE8F66DF3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051" y="33909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8" name="Picture 4195" descr="H:\DOM_DMA_DIM\INTERNET\Projets web\SMART\cliparts\Divers\bulle_verte_02.emf">
            <a:extLst>
              <a:ext uri="{FF2B5EF4-FFF2-40B4-BE49-F238E27FC236}">
                <a16:creationId xmlns:a16="http://schemas.microsoft.com/office/drawing/2014/main" id="{C4FFC7A9-84B1-4FBD-B9DA-59492DB36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513" y="2781300"/>
            <a:ext cx="87312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29" name="Picture 4196" descr="H:\DOM_DMA_DIM\INTERNET\Projets web\SMART\cliparts\Divers\bulle_violette_01.emf">
            <a:extLst>
              <a:ext uri="{FF2B5EF4-FFF2-40B4-BE49-F238E27FC236}">
                <a16:creationId xmlns:a16="http://schemas.microsoft.com/office/drawing/2014/main" id="{5B05A20E-DB27-48CD-ACBC-0B4F2D734D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9676" y="33909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0" name="Picture 4197" descr="H:\DOM_DMA_DIM\INTERNET\Projets web\SMART\cliparts\Divers\bulle_violette_02.emf">
            <a:extLst>
              <a:ext uri="{FF2B5EF4-FFF2-40B4-BE49-F238E27FC236}">
                <a16:creationId xmlns:a16="http://schemas.microsoft.com/office/drawing/2014/main" id="{BD2090A5-1E75-4EA1-901E-EB606B7B9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051" y="15621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31" name="Picture 4198" descr="H:\DOM_DMA_DIM\INTERNET\Projets web\SMART\cliparts\Divers\bulle_violette_03.emf">
            <a:extLst>
              <a:ext uri="{FF2B5EF4-FFF2-40B4-BE49-F238E27FC236}">
                <a16:creationId xmlns:a16="http://schemas.microsoft.com/office/drawing/2014/main" id="{4537CDEB-13A1-49E3-82FC-3EBD5C657D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2051" y="2171700"/>
            <a:ext cx="87313" cy="9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232" name="Group 4199">
            <a:extLst>
              <a:ext uri="{FF2B5EF4-FFF2-40B4-BE49-F238E27FC236}">
                <a16:creationId xmlns:a16="http://schemas.microsoft.com/office/drawing/2014/main" id="{ECEC4977-1E9F-455D-BBAC-1A616DE3A8E7}"/>
              </a:ext>
            </a:extLst>
          </p:cNvPr>
          <p:cNvGrpSpPr>
            <a:grpSpLocks/>
          </p:cNvGrpSpPr>
          <p:nvPr/>
        </p:nvGrpSpPr>
        <p:grpSpPr bwMode="auto">
          <a:xfrm>
            <a:off x="3490913" y="4465639"/>
            <a:ext cx="430212" cy="458787"/>
            <a:chOff x="1239" y="2813"/>
            <a:chExt cx="271" cy="289"/>
          </a:xfrm>
        </p:grpSpPr>
        <p:sp>
          <p:nvSpPr>
            <p:cNvPr id="6945" name="Oval 4200">
              <a:extLst>
                <a:ext uri="{FF2B5EF4-FFF2-40B4-BE49-F238E27FC236}">
                  <a16:creationId xmlns:a16="http://schemas.microsoft.com/office/drawing/2014/main" id="{32820EBD-F3AA-4DE7-A6FC-83DB434CF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" y="2813"/>
              <a:ext cx="271" cy="289"/>
            </a:xfrm>
            <a:prstGeom prst="ellipse">
              <a:avLst/>
            </a:prstGeom>
            <a:solidFill>
              <a:srgbClr val="31BD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46" name="Freeform 4201">
              <a:extLst>
                <a:ext uri="{FF2B5EF4-FFF2-40B4-BE49-F238E27FC236}">
                  <a16:creationId xmlns:a16="http://schemas.microsoft.com/office/drawing/2014/main" id="{01D3D5B7-D655-4014-9806-0E82B3743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6" y="2896"/>
              <a:ext cx="201" cy="182"/>
            </a:xfrm>
            <a:custGeom>
              <a:avLst/>
              <a:gdLst>
                <a:gd name="T0" fmla="*/ 1554 w 26"/>
                <a:gd name="T1" fmla="*/ 207 h 22"/>
                <a:gd name="T2" fmla="*/ 1492 w 26"/>
                <a:gd name="T3" fmla="*/ 339 h 22"/>
                <a:gd name="T4" fmla="*/ 541 w 26"/>
                <a:gd name="T5" fmla="*/ 1299 h 22"/>
                <a:gd name="T6" fmla="*/ 116 w 26"/>
                <a:gd name="T7" fmla="*/ 1166 h 22"/>
                <a:gd name="T8" fmla="*/ 62 w 26"/>
                <a:gd name="T9" fmla="*/ 1233 h 22"/>
                <a:gd name="T10" fmla="*/ 719 w 26"/>
                <a:gd name="T11" fmla="*/ 1506 h 22"/>
                <a:gd name="T12" fmla="*/ 1554 w 26"/>
                <a:gd name="T13" fmla="*/ 546 h 22"/>
                <a:gd name="T14" fmla="*/ 1554 w 26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7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4" y="21"/>
                    <a:pt x="7" y="22"/>
                    <a:pt x="12" y="22"/>
                  </a:cubicBezTo>
                  <a:cubicBezTo>
                    <a:pt x="20" y="22"/>
                    <a:pt x="26" y="16"/>
                    <a:pt x="26" y="8"/>
                  </a:cubicBezTo>
                  <a:cubicBezTo>
                    <a:pt x="26" y="6"/>
                    <a:pt x="26" y="4"/>
                    <a:pt x="26" y="3"/>
                  </a:cubicBezTo>
                  <a:close/>
                </a:path>
              </a:pathLst>
            </a:custGeom>
            <a:solidFill>
              <a:srgbClr val="009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7" name="Freeform 4202">
              <a:extLst>
                <a:ext uri="{FF2B5EF4-FFF2-40B4-BE49-F238E27FC236}">
                  <a16:creationId xmlns:a16="http://schemas.microsoft.com/office/drawing/2014/main" id="{8BD19841-6801-4E14-B00A-E5EA50332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9" y="2962"/>
              <a:ext cx="108" cy="116"/>
            </a:xfrm>
            <a:custGeom>
              <a:avLst/>
              <a:gdLst>
                <a:gd name="T0" fmla="*/ 0 w 14"/>
                <a:gd name="T1" fmla="*/ 961 h 14"/>
                <a:gd name="T2" fmla="*/ 833 w 14"/>
                <a:gd name="T3" fmla="*/ 0 h 14"/>
                <a:gd name="T4" fmla="*/ 0 w 14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4">
                  <a:moveTo>
                    <a:pt x="0" y="14"/>
                  </a:moveTo>
                  <a:cubicBezTo>
                    <a:pt x="8" y="14"/>
                    <a:pt x="14" y="8"/>
                    <a:pt x="14" y="0"/>
                  </a:cubicBezTo>
                  <a:cubicBezTo>
                    <a:pt x="14" y="2"/>
                    <a:pt x="11" y="13"/>
                    <a:pt x="0" y="14"/>
                  </a:cubicBezTo>
                  <a:close/>
                </a:path>
              </a:pathLst>
            </a:custGeom>
            <a:solidFill>
              <a:srgbClr val="007F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8" name="Freeform 4203">
              <a:extLst>
                <a:ext uri="{FF2B5EF4-FFF2-40B4-BE49-F238E27FC236}">
                  <a16:creationId xmlns:a16="http://schemas.microsoft.com/office/drawing/2014/main" id="{94C0A812-2F74-4DE4-B4E6-40F34D23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0" y="2838"/>
              <a:ext cx="209" cy="173"/>
            </a:xfrm>
            <a:custGeom>
              <a:avLst/>
              <a:gdLst>
                <a:gd name="T0" fmla="*/ 960 w 27"/>
                <a:gd name="T1" fmla="*/ 66 h 21"/>
                <a:gd name="T2" fmla="*/ 0 w 27"/>
                <a:gd name="T3" fmla="*/ 816 h 21"/>
                <a:gd name="T4" fmla="*/ 62 w 27"/>
                <a:gd name="T5" fmla="*/ 1087 h 21"/>
                <a:gd name="T6" fmla="*/ 480 w 27"/>
                <a:gd name="T7" fmla="*/ 1293 h 21"/>
                <a:gd name="T8" fmla="*/ 898 w 27"/>
                <a:gd name="T9" fmla="*/ 947 h 21"/>
                <a:gd name="T10" fmla="*/ 1440 w 27"/>
                <a:gd name="T11" fmla="*/ 338 h 21"/>
                <a:gd name="T12" fmla="*/ 1022 w 27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1">
                  <a:moveTo>
                    <a:pt x="16" y="1"/>
                  </a:moveTo>
                  <a:cubicBezTo>
                    <a:pt x="5" y="0"/>
                    <a:pt x="1" y="7"/>
                    <a:pt x="0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1" y="18"/>
                    <a:pt x="3" y="21"/>
                    <a:pt x="8" y="19"/>
                  </a:cubicBezTo>
                  <a:cubicBezTo>
                    <a:pt x="13" y="18"/>
                    <a:pt x="12" y="13"/>
                    <a:pt x="15" y="14"/>
                  </a:cubicBezTo>
                  <a:cubicBezTo>
                    <a:pt x="22" y="15"/>
                    <a:pt x="27" y="10"/>
                    <a:pt x="24" y="5"/>
                  </a:cubicBezTo>
                  <a:cubicBezTo>
                    <a:pt x="23" y="3"/>
                    <a:pt x="21" y="2"/>
                    <a:pt x="17" y="1"/>
                  </a:cubicBezTo>
                </a:path>
              </a:pathLst>
            </a:custGeom>
            <a:solidFill>
              <a:srgbClr val="ABDD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9" name="Oval 4204">
              <a:extLst>
                <a:ext uri="{FF2B5EF4-FFF2-40B4-BE49-F238E27FC236}">
                  <a16:creationId xmlns:a16="http://schemas.microsoft.com/office/drawing/2014/main" id="{E82FD8D7-C05F-449E-8E47-EDFFB19E7B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3" y="2887"/>
              <a:ext cx="55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50" name="Oval 4205">
              <a:extLst>
                <a:ext uri="{FF2B5EF4-FFF2-40B4-BE49-F238E27FC236}">
                  <a16:creationId xmlns:a16="http://schemas.microsoft.com/office/drawing/2014/main" id="{827EF44C-2300-4331-ACD2-D6E828521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8" y="2879"/>
              <a:ext cx="23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51" name="Oval 4206">
              <a:extLst>
                <a:ext uri="{FF2B5EF4-FFF2-40B4-BE49-F238E27FC236}">
                  <a16:creationId xmlns:a16="http://schemas.microsoft.com/office/drawing/2014/main" id="{18DBD505-5CF8-4FD1-8D83-0A39236BF0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1" y="2954"/>
              <a:ext cx="16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52" name="Oval 4207">
              <a:extLst>
                <a:ext uri="{FF2B5EF4-FFF2-40B4-BE49-F238E27FC236}">
                  <a16:creationId xmlns:a16="http://schemas.microsoft.com/office/drawing/2014/main" id="{E367108F-C4A1-409B-B173-2E45A603F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9" y="2813"/>
              <a:ext cx="271" cy="28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33" name="Group 4208">
            <a:extLst>
              <a:ext uri="{FF2B5EF4-FFF2-40B4-BE49-F238E27FC236}">
                <a16:creationId xmlns:a16="http://schemas.microsoft.com/office/drawing/2014/main" id="{C070F4E6-98CB-4903-9017-D25D3C144EDF}"/>
              </a:ext>
            </a:extLst>
          </p:cNvPr>
          <p:cNvGrpSpPr>
            <a:grpSpLocks/>
          </p:cNvGrpSpPr>
          <p:nvPr/>
        </p:nvGrpSpPr>
        <p:grpSpPr bwMode="auto">
          <a:xfrm>
            <a:off x="4732338" y="4464051"/>
            <a:ext cx="431800" cy="460375"/>
            <a:chOff x="2021" y="2812"/>
            <a:chExt cx="272" cy="290"/>
          </a:xfrm>
        </p:grpSpPr>
        <p:sp>
          <p:nvSpPr>
            <p:cNvPr id="6937" name="Oval 4209">
              <a:extLst>
                <a:ext uri="{FF2B5EF4-FFF2-40B4-BE49-F238E27FC236}">
                  <a16:creationId xmlns:a16="http://schemas.microsoft.com/office/drawing/2014/main" id="{60DD6D9E-4FF7-4DC6-8660-3326C58E9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2812"/>
              <a:ext cx="272" cy="290"/>
            </a:xfrm>
            <a:prstGeom prst="ellipse">
              <a:avLst/>
            </a:prstGeom>
            <a:solidFill>
              <a:srgbClr val="55B27E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38" name="Freeform 4210">
              <a:extLst>
                <a:ext uri="{FF2B5EF4-FFF2-40B4-BE49-F238E27FC236}">
                  <a16:creationId xmlns:a16="http://schemas.microsoft.com/office/drawing/2014/main" id="{AA7C9CC0-DF89-44E4-94AB-C0EA7B7F2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7" y="2895"/>
              <a:ext cx="211" cy="182"/>
            </a:xfrm>
            <a:custGeom>
              <a:avLst/>
              <a:gdLst>
                <a:gd name="T0" fmla="*/ 1586 w 27"/>
                <a:gd name="T1" fmla="*/ 207 h 22"/>
                <a:gd name="T2" fmla="*/ 1524 w 27"/>
                <a:gd name="T3" fmla="*/ 339 h 22"/>
                <a:gd name="T4" fmla="*/ 547 w 27"/>
                <a:gd name="T5" fmla="*/ 1299 h 22"/>
                <a:gd name="T6" fmla="*/ 125 w 27"/>
                <a:gd name="T7" fmla="*/ 1166 h 22"/>
                <a:gd name="T8" fmla="*/ 63 w 27"/>
                <a:gd name="T9" fmla="*/ 1233 h 22"/>
                <a:gd name="T10" fmla="*/ 735 w 27"/>
                <a:gd name="T11" fmla="*/ 1506 h 22"/>
                <a:gd name="T12" fmla="*/ 1649 w 27"/>
                <a:gd name="T13" fmla="*/ 546 h 22"/>
                <a:gd name="T14" fmla="*/ 1586 w 27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8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4" y="21"/>
                    <a:pt x="8" y="22"/>
                    <a:pt x="12" y="22"/>
                  </a:cubicBezTo>
                  <a:cubicBezTo>
                    <a:pt x="20" y="22"/>
                    <a:pt x="27" y="16"/>
                    <a:pt x="27" y="8"/>
                  </a:cubicBezTo>
                  <a:cubicBezTo>
                    <a:pt x="27" y="6"/>
                    <a:pt x="27" y="4"/>
                    <a:pt x="26" y="3"/>
                  </a:cubicBezTo>
                  <a:close/>
                </a:path>
              </a:pathLst>
            </a:custGeom>
            <a:solidFill>
              <a:srgbClr val="0098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9" name="Freeform 4211">
              <a:extLst>
                <a:ext uri="{FF2B5EF4-FFF2-40B4-BE49-F238E27FC236}">
                  <a16:creationId xmlns:a16="http://schemas.microsoft.com/office/drawing/2014/main" id="{738402A9-DC40-44CD-BA5F-F9AE9E9CF0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1" y="2961"/>
              <a:ext cx="117" cy="116"/>
            </a:xfrm>
            <a:custGeom>
              <a:avLst/>
              <a:gdLst>
                <a:gd name="T0" fmla="*/ 0 w 15"/>
                <a:gd name="T1" fmla="*/ 961 h 14"/>
                <a:gd name="T2" fmla="*/ 913 w 15"/>
                <a:gd name="T3" fmla="*/ 0 h 14"/>
                <a:gd name="T4" fmla="*/ 0 w 15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8" y="14"/>
                    <a:pt x="15" y="8"/>
                    <a:pt x="15" y="0"/>
                  </a:cubicBezTo>
                  <a:cubicBezTo>
                    <a:pt x="14" y="2"/>
                    <a:pt x="11" y="13"/>
                    <a:pt x="0" y="14"/>
                  </a:cubicBezTo>
                  <a:close/>
                </a:path>
              </a:pathLst>
            </a:custGeom>
            <a:solidFill>
              <a:srgbClr val="0073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0" name="Freeform 4212">
              <a:extLst>
                <a:ext uri="{FF2B5EF4-FFF2-40B4-BE49-F238E27FC236}">
                  <a16:creationId xmlns:a16="http://schemas.microsoft.com/office/drawing/2014/main" id="{8ED20C9A-0D07-45E8-B616-E7C4C78E4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2" y="2837"/>
              <a:ext cx="210" cy="174"/>
            </a:xfrm>
            <a:custGeom>
              <a:avLst/>
              <a:gdLst>
                <a:gd name="T0" fmla="*/ 1027 w 27"/>
                <a:gd name="T1" fmla="*/ 66 h 21"/>
                <a:gd name="T2" fmla="*/ 62 w 27"/>
                <a:gd name="T3" fmla="*/ 820 h 21"/>
                <a:gd name="T4" fmla="*/ 62 w 27"/>
                <a:gd name="T5" fmla="*/ 1102 h 21"/>
                <a:gd name="T6" fmla="*/ 482 w 27"/>
                <a:gd name="T7" fmla="*/ 1301 h 21"/>
                <a:gd name="T8" fmla="*/ 964 w 27"/>
                <a:gd name="T9" fmla="*/ 961 h 21"/>
                <a:gd name="T10" fmla="*/ 1454 w 27"/>
                <a:gd name="T11" fmla="*/ 340 h 21"/>
                <a:gd name="T12" fmla="*/ 1027 w 27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1">
                  <a:moveTo>
                    <a:pt x="17" y="1"/>
                  </a:moveTo>
                  <a:cubicBezTo>
                    <a:pt x="5" y="0"/>
                    <a:pt x="1" y="7"/>
                    <a:pt x="1" y="12"/>
                  </a:cubicBezTo>
                  <a:cubicBezTo>
                    <a:pt x="0" y="13"/>
                    <a:pt x="1" y="15"/>
                    <a:pt x="1" y="16"/>
                  </a:cubicBezTo>
                  <a:cubicBezTo>
                    <a:pt x="2" y="18"/>
                    <a:pt x="4" y="21"/>
                    <a:pt x="8" y="19"/>
                  </a:cubicBezTo>
                  <a:cubicBezTo>
                    <a:pt x="13" y="18"/>
                    <a:pt x="13" y="13"/>
                    <a:pt x="16" y="14"/>
                  </a:cubicBezTo>
                  <a:cubicBezTo>
                    <a:pt x="23" y="15"/>
                    <a:pt x="27" y="10"/>
                    <a:pt x="24" y="5"/>
                  </a:cubicBezTo>
                  <a:cubicBezTo>
                    <a:pt x="23" y="3"/>
                    <a:pt x="21" y="2"/>
                    <a:pt x="17" y="1"/>
                  </a:cubicBezTo>
                </a:path>
              </a:pathLst>
            </a:custGeom>
            <a:solidFill>
              <a:srgbClr val="A9D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41" name="Oval 4213">
              <a:extLst>
                <a:ext uri="{FF2B5EF4-FFF2-40B4-BE49-F238E27FC236}">
                  <a16:creationId xmlns:a16="http://schemas.microsoft.com/office/drawing/2014/main" id="{B92D49C7-B5E0-4DAE-8CCA-155584D2B3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" y="2887"/>
              <a:ext cx="47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42" name="Oval 4214">
              <a:extLst>
                <a:ext uri="{FF2B5EF4-FFF2-40B4-BE49-F238E27FC236}">
                  <a16:creationId xmlns:a16="http://schemas.microsoft.com/office/drawing/2014/main" id="{94A6CB6C-B601-4716-AEDB-5F6EF30B9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8" y="2878"/>
              <a:ext cx="15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43" name="Oval 4215">
              <a:extLst>
                <a:ext uri="{FF2B5EF4-FFF2-40B4-BE49-F238E27FC236}">
                  <a16:creationId xmlns:a16="http://schemas.microsoft.com/office/drawing/2014/main" id="{CAF1EE27-6E46-4691-AAB2-937289E142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3" y="2953"/>
              <a:ext cx="23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44" name="Oval 4216">
              <a:extLst>
                <a:ext uri="{FF2B5EF4-FFF2-40B4-BE49-F238E27FC236}">
                  <a16:creationId xmlns:a16="http://schemas.microsoft.com/office/drawing/2014/main" id="{15D01B45-D08B-4E2E-B8B0-FAA39A274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2812"/>
              <a:ext cx="272" cy="290"/>
            </a:xfrm>
            <a:prstGeom prst="ellipse">
              <a:avLst/>
            </a:prstGeom>
            <a:noFill/>
            <a:ln w="3175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34" name="Group 4217">
            <a:extLst>
              <a:ext uri="{FF2B5EF4-FFF2-40B4-BE49-F238E27FC236}">
                <a16:creationId xmlns:a16="http://schemas.microsoft.com/office/drawing/2014/main" id="{2AF2B48D-1523-46B7-81AA-5352ED6F59A6}"/>
              </a:ext>
            </a:extLst>
          </p:cNvPr>
          <p:cNvGrpSpPr>
            <a:grpSpLocks/>
          </p:cNvGrpSpPr>
          <p:nvPr/>
        </p:nvGrpSpPr>
        <p:grpSpPr bwMode="auto">
          <a:xfrm>
            <a:off x="4725988" y="5133975"/>
            <a:ext cx="431800" cy="458788"/>
            <a:chOff x="2017" y="3234"/>
            <a:chExt cx="272" cy="289"/>
          </a:xfrm>
        </p:grpSpPr>
        <p:sp>
          <p:nvSpPr>
            <p:cNvPr id="6929" name="Oval 4218">
              <a:extLst>
                <a:ext uri="{FF2B5EF4-FFF2-40B4-BE49-F238E27FC236}">
                  <a16:creationId xmlns:a16="http://schemas.microsoft.com/office/drawing/2014/main" id="{8D5EF4B7-1B0B-453E-9D66-AC11B3B33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3234"/>
              <a:ext cx="272" cy="289"/>
            </a:xfrm>
            <a:prstGeom prst="ellipse">
              <a:avLst/>
            </a:prstGeom>
            <a:solidFill>
              <a:srgbClr val="1978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30" name="Freeform 4219">
              <a:extLst>
                <a:ext uri="{FF2B5EF4-FFF2-40B4-BE49-F238E27FC236}">
                  <a16:creationId xmlns:a16="http://schemas.microsoft.com/office/drawing/2014/main" id="{A7EDF232-C9C9-450D-9003-7651D1F1D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3316"/>
              <a:ext cx="209" cy="182"/>
            </a:xfrm>
            <a:custGeom>
              <a:avLst/>
              <a:gdLst>
                <a:gd name="T0" fmla="*/ 1556 w 27"/>
                <a:gd name="T1" fmla="*/ 207 h 22"/>
                <a:gd name="T2" fmla="*/ 1502 w 27"/>
                <a:gd name="T3" fmla="*/ 339 h 22"/>
                <a:gd name="T4" fmla="*/ 542 w 27"/>
                <a:gd name="T5" fmla="*/ 1299 h 22"/>
                <a:gd name="T6" fmla="*/ 116 w 27"/>
                <a:gd name="T7" fmla="*/ 1166 h 22"/>
                <a:gd name="T8" fmla="*/ 62 w 27"/>
                <a:gd name="T9" fmla="*/ 1233 h 22"/>
                <a:gd name="T10" fmla="*/ 720 w 27"/>
                <a:gd name="T11" fmla="*/ 1506 h 22"/>
                <a:gd name="T12" fmla="*/ 1618 w 27"/>
                <a:gd name="T13" fmla="*/ 546 h 22"/>
                <a:gd name="T14" fmla="*/ 1556 w 27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8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4" y="21"/>
                    <a:pt x="8" y="22"/>
                    <a:pt x="12" y="22"/>
                  </a:cubicBezTo>
                  <a:cubicBezTo>
                    <a:pt x="20" y="22"/>
                    <a:pt x="27" y="16"/>
                    <a:pt x="27" y="8"/>
                  </a:cubicBezTo>
                  <a:cubicBezTo>
                    <a:pt x="27" y="6"/>
                    <a:pt x="27" y="4"/>
                    <a:pt x="26" y="3"/>
                  </a:cubicBezTo>
                  <a:close/>
                </a:path>
              </a:pathLst>
            </a:custGeom>
            <a:solidFill>
              <a:srgbClr val="003C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1" name="Freeform 4220">
              <a:extLst>
                <a:ext uri="{FF2B5EF4-FFF2-40B4-BE49-F238E27FC236}">
                  <a16:creationId xmlns:a16="http://schemas.microsoft.com/office/drawing/2014/main" id="{7C1D3DEB-AE01-4914-8AE4-F66B25524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57" y="3383"/>
              <a:ext cx="116" cy="115"/>
            </a:xfrm>
            <a:custGeom>
              <a:avLst/>
              <a:gdLst>
                <a:gd name="T0" fmla="*/ 0 w 15"/>
                <a:gd name="T1" fmla="*/ 945 h 14"/>
                <a:gd name="T2" fmla="*/ 897 w 15"/>
                <a:gd name="T3" fmla="*/ 0 h 14"/>
                <a:gd name="T4" fmla="*/ 0 w 15"/>
                <a:gd name="T5" fmla="*/ 945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8" y="14"/>
                    <a:pt x="15" y="8"/>
                    <a:pt x="15" y="0"/>
                  </a:cubicBezTo>
                  <a:cubicBezTo>
                    <a:pt x="14" y="2"/>
                    <a:pt x="11" y="13"/>
                    <a:pt x="0" y="14"/>
                  </a:cubicBezTo>
                  <a:close/>
                </a:path>
              </a:pathLst>
            </a:custGeom>
            <a:solidFill>
              <a:srgbClr val="0010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2" name="Freeform 4221">
              <a:extLst>
                <a:ext uri="{FF2B5EF4-FFF2-40B4-BE49-F238E27FC236}">
                  <a16:creationId xmlns:a16="http://schemas.microsoft.com/office/drawing/2014/main" id="{646A4E6D-E4F0-455F-9990-8D3BB1A15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8" y="3258"/>
              <a:ext cx="210" cy="174"/>
            </a:xfrm>
            <a:custGeom>
              <a:avLst/>
              <a:gdLst>
                <a:gd name="T0" fmla="*/ 1027 w 27"/>
                <a:gd name="T1" fmla="*/ 66 h 21"/>
                <a:gd name="T2" fmla="*/ 62 w 27"/>
                <a:gd name="T3" fmla="*/ 820 h 21"/>
                <a:gd name="T4" fmla="*/ 62 w 27"/>
                <a:gd name="T5" fmla="*/ 1102 h 21"/>
                <a:gd name="T6" fmla="*/ 482 w 27"/>
                <a:gd name="T7" fmla="*/ 1301 h 21"/>
                <a:gd name="T8" fmla="*/ 964 w 27"/>
                <a:gd name="T9" fmla="*/ 961 h 21"/>
                <a:gd name="T10" fmla="*/ 1454 w 27"/>
                <a:gd name="T11" fmla="*/ 340 h 21"/>
                <a:gd name="T12" fmla="*/ 1027 w 27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1">
                  <a:moveTo>
                    <a:pt x="17" y="1"/>
                  </a:moveTo>
                  <a:cubicBezTo>
                    <a:pt x="5" y="0"/>
                    <a:pt x="1" y="7"/>
                    <a:pt x="1" y="12"/>
                  </a:cubicBezTo>
                  <a:cubicBezTo>
                    <a:pt x="0" y="13"/>
                    <a:pt x="1" y="15"/>
                    <a:pt x="1" y="16"/>
                  </a:cubicBezTo>
                  <a:cubicBezTo>
                    <a:pt x="2" y="18"/>
                    <a:pt x="4" y="21"/>
                    <a:pt x="8" y="19"/>
                  </a:cubicBezTo>
                  <a:cubicBezTo>
                    <a:pt x="13" y="18"/>
                    <a:pt x="13" y="13"/>
                    <a:pt x="16" y="14"/>
                  </a:cubicBezTo>
                  <a:cubicBezTo>
                    <a:pt x="23" y="15"/>
                    <a:pt x="27" y="10"/>
                    <a:pt x="24" y="5"/>
                  </a:cubicBezTo>
                  <a:cubicBezTo>
                    <a:pt x="23" y="3"/>
                    <a:pt x="21" y="2"/>
                    <a:pt x="17" y="1"/>
                  </a:cubicBezTo>
                </a:path>
              </a:pathLst>
            </a:custGeom>
            <a:solidFill>
              <a:srgbClr val="71A4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33" name="Oval 4222">
              <a:extLst>
                <a:ext uri="{FF2B5EF4-FFF2-40B4-BE49-F238E27FC236}">
                  <a16:creationId xmlns:a16="http://schemas.microsoft.com/office/drawing/2014/main" id="{48B39032-BD0C-4894-867D-22D9F077C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" y="3308"/>
              <a:ext cx="47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34" name="Oval 4223">
              <a:extLst>
                <a:ext uri="{FF2B5EF4-FFF2-40B4-BE49-F238E27FC236}">
                  <a16:creationId xmlns:a16="http://schemas.microsoft.com/office/drawing/2014/main" id="{AB915A62-54FD-4146-B748-10A7382372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" y="3300"/>
              <a:ext cx="15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35" name="Oval 4224">
              <a:extLst>
                <a:ext uri="{FF2B5EF4-FFF2-40B4-BE49-F238E27FC236}">
                  <a16:creationId xmlns:a16="http://schemas.microsoft.com/office/drawing/2014/main" id="{C63AA7D9-7D70-4836-9168-CA59FC494C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9" y="3374"/>
              <a:ext cx="24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36" name="Oval 4225">
              <a:extLst>
                <a:ext uri="{FF2B5EF4-FFF2-40B4-BE49-F238E27FC236}">
                  <a16:creationId xmlns:a16="http://schemas.microsoft.com/office/drawing/2014/main" id="{2A559CC0-FD65-447D-8BF7-B778A62F3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" y="3234"/>
              <a:ext cx="272" cy="28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35" name="Group 4226">
            <a:extLst>
              <a:ext uri="{FF2B5EF4-FFF2-40B4-BE49-F238E27FC236}">
                <a16:creationId xmlns:a16="http://schemas.microsoft.com/office/drawing/2014/main" id="{8BFE4593-BB83-4CBC-B8DA-EF9C3A0466E3}"/>
              </a:ext>
            </a:extLst>
          </p:cNvPr>
          <p:cNvGrpSpPr>
            <a:grpSpLocks/>
          </p:cNvGrpSpPr>
          <p:nvPr/>
        </p:nvGrpSpPr>
        <p:grpSpPr bwMode="auto">
          <a:xfrm>
            <a:off x="4106863" y="4465639"/>
            <a:ext cx="417512" cy="458787"/>
            <a:chOff x="1627" y="2813"/>
            <a:chExt cx="263" cy="289"/>
          </a:xfrm>
        </p:grpSpPr>
        <p:sp>
          <p:nvSpPr>
            <p:cNvPr id="6921" name="Oval 4227">
              <a:extLst>
                <a:ext uri="{FF2B5EF4-FFF2-40B4-BE49-F238E27FC236}">
                  <a16:creationId xmlns:a16="http://schemas.microsoft.com/office/drawing/2014/main" id="{05F86AEE-4965-4EAB-B153-B03D1167C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2813"/>
              <a:ext cx="263" cy="289"/>
            </a:xfrm>
            <a:prstGeom prst="ellipse">
              <a:avLst/>
            </a:prstGeom>
            <a:solidFill>
              <a:srgbClr val="E20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22" name="Freeform 4228">
              <a:extLst>
                <a:ext uri="{FF2B5EF4-FFF2-40B4-BE49-F238E27FC236}">
                  <a16:creationId xmlns:a16="http://schemas.microsoft.com/office/drawing/2014/main" id="{BB704034-AC1D-4DF6-8B68-A0DE734ECC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3" y="2896"/>
              <a:ext cx="202" cy="182"/>
            </a:xfrm>
            <a:custGeom>
              <a:avLst/>
              <a:gdLst>
                <a:gd name="T0" fmla="*/ 1507 w 26"/>
                <a:gd name="T1" fmla="*/ 207 h 22"/>
                <a:gd name="T2" fmla="*/ 1445 w 26"/>
                <a:gd name="T3" fmla="*/ 339 h 22"/>
                <a:gd name="T4" fmla="*/ 544 w 26"/>
                <a:gd name="T5" fmla="*/ 1299 h 22"/>
                <a:gd name="T6" fmla="*/ 124 w 26"/>
                <a:gd name="T7" fmla="*/ 1166 h 22"/>
                <a:gd name="T8" fmla="*/ 62 w 26"/>
                <a:gd name="T9" fmla="*/ 1233 h 22"/>
                <a:gd name="T10" fmla="*/ 660 w 26"/>
                <a:gd name="T11" fmla="*/ 1506 h 22"/>
                <a:gd name="T12" fmla="*/ 1569 w 26"/>
                <a:gd name="T13" fmla="*/ 546 h 22"/>
                <a:gd name="T14" fmla="*/ 1507 w 26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" h="22">
                  <a:moveTo>
                    <a:pt x="25" y="3"/>
                  </a:moveTo>
                  <a:cubicBezTo>
                    <a:pt x="24" y="0"/>
                    <a:pt x="24" y="2"/>
                    <a:pt x="24" y="5"/>
                  </a:cubicBezTo>
                  <a:cubicBezTo>
                    <a:pt x="24" y="13"/>
                    <a:pt x="17" y="19"/>
                    <a:pt x="9" y="19"/>
                  </a:cubicBezTo>
                  <a:cubicBezTo>
                    <a:pt x="6" y="19"/>
                    <a:pt x="3" y="18"/>
                    <a:pt x="2" y="17"/>
                  </a:cubicBezTo>
                  <a:cubicBezTo>
                    <a:pt x="0" y="17"/>
                    <a:pt x="0" y="17"/>
                    <a:pt x="1" y="18"/>
                  </a:cubicBezTo>
                  <a:cubicBezTo>
                    <a:pt x="3" y="21"/>
                    <a:pt x="7" y="22"/>
                    <a:pt x="11" y="22"/>
                  </a:cubicBezTo>
                  <a:cubicBezTo>
                    <a:pt x="19" y="22"/>
                    <a:pt x="26" y="16"/>
                    <a:pt x="26" y="8"/>
                  </a:cubicBezTo>
                  <a:cubicBezTo>
                    <a:pt x="26" y="6"/>
                    <a:pt x="26" y="4"/>
                    <a:pt x="25" y="3"/>
                  </a:cubicBezTo>
                  <a:close/>
                </a:path>
              </a:pathLst>
            </a:custGeom>
            <a:solidFill>
              <a:srgbClr val="AC00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3" name="Freeform 4229">
              <a:extLst>
                <a:ext uri="{FF2B5EF4-FFF2-40B4-BE49-F238E27FC236}">
                  <a16:creationId xmlns:a16="http://schemas.microsoft.com/office/drawing/2014/main" id="{C5DFEB73-B40A-4407-A19A-BEA44A8A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9" y="2962"/>
              <a:ext cx="116" cy="116"/>
            </a:xfrm>
            <a:custGeom>
              <a:avLst/>
              <a:gdLst>
                <a:gd name="T0" fmla="*/ 0 w 15"/>
                <a:gd name="T1" fmla="*/ 961 h 14"/>
                <a:gd name="T2" fmla="*/ 897 w 15"/>
                <a:gd name="T3" fmla="*/ 0 h 14"/>
                <a:gd name="T4" fmla="*/ 0 w 15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8" y="14"/>
                    <a:pt x="15" y="8"/>
                    <a:pt x="15" y="0"/>
                  </a:cubicBezTo>
                  <a:cubicBezTo>
                    <a:pt x="15" y="2"/>
                    <a:pt x="12" y="13"/>
                    <a:pt x="0" y="14"/>
                  </a:cubicBezTo>
                  <a:close/>
                </a:path>
              </a:pathLst>
            </a:custGeom>
            <a:solidFill>
              <a:srgbClr val="64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4" name="Freeform 4230">
              <a:extLst>
                <a:ext uri="{FF2B5EF4-FFF2-40B4-BE49-F238E27FC236}">
                  <a16:creationId xmlns:a16="http://schemas.microsoft.com/office/drawing/2014/main" id="{47CAE56F-6C82-40C3-815B-DF4CE96EA69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8" y="2838"/>
              <a:ext cx="201" cy="173"/>
            </a:xfrm>
            <a:custGeom>
              <a:avLst/>
              <a:gdLst>
                <a:gd name="T0" fmla="*/ 959 w 26"/>
                <a:gd name="T1" fmla="*/ 66 h 21"/>
                <a:gd name="T2" fmla="*/ 0 w 26"/>
                <a:gd name="T3" fmla="*/ 816 h 21"/>
                <a:gd name="T4" fmla="*/ 0 w 26"/>
                <a:gd name="T5" fmla="*/ 1087 h 21"/>
                <a:gd name="T6" fmla="*/ 479 w 26"/>
                <a:gd name="T7" fmla="*/ 1293 h 21"/>
                <a:gd name="T8" fmla="*/ 897 w 26"/>
                <a:gd name="T9" fmla="*/ 947 h 21"/>
                <a:gd name="T10" fmla="*/ 1438 w 26"/>
                <a:gd name="T11" fmla="*/ 338 h 21"/>
                <a:gd name="T12" fmla="*/ 1013 w 26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21">
                  <a:moveTo>
                    <a:pt x="16" y="1"/>
                  </a:moveTo>
                  <a:cubicBezTo>
                    <a:pt x="5" y="0"/>
                    <a:pt x="0" y="7"/>
                    <a:pt x="0" y="12"/>
                  </a:cubicBezTo>
                  <a:cubicBezTo>
                    <a:pt x="0" y="13"/>
                    <a:pt x="0" y="15"/>
                    <a:pt x="0" y="16"/>
                  </a:cubicBezTo>
                  <a:cubicBezTo>
                    <a:pt x="1" y="18"/>
                    <a:pt x="3" y="21"/>
                    <a:pt x="8" y="19"/>
                  </a:cubicBezTo>
                  <a:cubicBezTo>
                    <a:pt x="12" y="18"/>
                    <a:pt x="12" y="13"/>
                    <a:pt x="15" y="14"/>
                  </a:cubicBezTo>
                  <a:cubicBezTo>
                    <a:pt x="22" y="15"/>
                    <a:pt x="26" y="10"/>
                    <a:pt x="24" y="5"/>
                  </a:cubicBezTo>
                  <a:cubicBezTo>
                    <a:pt x="22" y="3"/>
                    <a:pt x="20" y="2"/>
                    <a:pt x="17" y="1"/>
                  </a:cubicBezTo>
                </a:path>
              </a:pathLst>
            </a:custGeom>
            <a:solidFill>
              <a:srgbClr val="EF91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25" name="Oval 4231">
              <a:extLst>
                <a:ext uri="{FF2B5EF4-FFF2-40B4-BE49-F238E27FC236}">
                  <a16:creationId xmlns:a16="http://schemas.microsoft.com/office/drawing/2014/main" id="{21318EF7-DCE7-475A-B1FF-D6F5D134E5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" y="2888"/>
              <a:ext cx="54" cy="4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26" name="Oval 4232">
              <a:extLst>
                <a:ext uri="{FF2B5EF4-FFF2-40B4-BE49-F238E27FC236}">
                  <a16:creationId xmlns:a16="http://schemas.microsoft.com/office/drawing/2014/main" id="{96E190E5-72FD-4810-8668-0A253BD5C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" y="2879"/>
              <a:ext cx="16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27" name="Oval 4233">
              <a:extLst>
                <a:ext uri="{FF2B5EF4-FFF2-40B4-BE49-F238E27FC236}">
                  <a16:creationId xmlns:a16="http://schemas.microsoft.com/office/drawing/2014/main" id="{AE9D3CF3-922E-45FF-844E-20B83AFF7C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" y="2954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28" name="Oval 4234">
              <a:extLst>
                <a:ext uri="{FF2B5EF4-FFF2-40B4-BE49-F238E27FC236}">
                  <a16:creationId xmlns:a16="http://schemas.microsoft.com/office/drawing/2014/main" id="{49400A92-FE75-4157-B288-59EAF427F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7" y="2813"/>
              <a:ext cx="263" cy="28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36" name="Group 4235">
            <a:extLst>
              <a:ext uri="{FF2B5EF4-FFF2-40B4-BE49-F238E27FC236}">
                <a16:creationId xmlns:a16="http://schemas.microsoft.com/office/drawing/2014/main" id="{78EFB4A5-8459-46CE-A52D-D97E5CE82D33}"/>
              </a:ext>
            </a:extLst>
          </p:cNvPr>
          <p:cNvGrpSpPr>
            <a:grpSpLocks/>
          </p:cNvGrpSpPr>
          <p:nvPr/>
        </p:nvGrpSpPr>
        <p:grpSpPr bwMode="auto">
          <a:xfrm>
            <a:off x="5345114" y="4464051"/>
            <a:ext cx="433387" cy="460375"/>
            <a:chOff x="2407" y="2812"/>
            <a:chExt cx="273" cy="290"/>
          </a:xfrm>
        </p:grpSpPr>
        <p:sp>
          <p:nvSpPr>
            <p:cNvPr id="6913" name="Oval 4236">
              <a:extLst>
                <a:ext uri="{FF2B5EF4-FFF2-40B4-BE49-F238E27FC236}">
                  <a16:creationId xmlns:a16="http://schemas.microsoft.com/office/drawing/2014/main" id="{422637EE-282C-413A-8646-80DF07B7CC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7" y="2812"/>
              <a:ext cx="273" cy="290"/>
            </a:xfrm>
            <a:prstGeom prst="ellipse">
              <a:avLst/>
            </a:prstGeom>
            <a:solidFill>
              <a:srgbClr val="FFDC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14" name="Freeform 4237">
              <a:extLst>
                <a:ext uri="{FF2B5EF4-FFF2-40B4-BE49-F238E27FC236}">
                  <a16:creationId xmlns:a16="http://schemas.microsoft.com/office/drawing/2014/main" id="{E53585CD-4F0E-4943-9327-F810F151EF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" y="2895"/>
              <a:ext cx="203" cy="182"/>
            </a:xfrm>
            <a:custGeom>
              <a:avLst/>
              <a:gdLst>
                <a:gd name="T0" fmla="*/ 1585 w 26"/>
                <a:gd name="T1" fmla="*/ 207 h 22"/>
                <a:gd name="T2" fmla="*/ 1523 w 26"/>
                <a:gd name="T3" fmla="*/ 339 h 22"/>
                <a:gd name="T4" fmla="*/ 547 w 26"/>
                <a:gd name="T5" fmla="*/ 1299 h 22"/>
                <a:gd name="T6" fmla="*/ 125 w 26"/>
                <a:gd name="T7" fmla="*/ 1166 h 22"/>
                <a:gd name="T8" fmla="*/ 62 w 26"/>
                <a:gd name="T9" fmla="*/ 1233 h 22"/>
                <a:gd name="T10" fmla="*/ 734 w 26"/>
                <a:gd name="T11" fmla="*/ 1506 h 22"/>
                <a:gd name="T12" fmla="*/ 1585 w 26"/>
                <a:gd name="T13" fmla="*/ 546 h 22"/>
                <a:gd name="T14" fmla="*/ 1585 w 26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7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4" y="21"/>
                    <a:pt x="7" y="22"/>
                    <a:pt x="12" y="22"/>
                  </a:cubicBezTo>
                  <a:cubicBezTo>
                    <a:pt x="20" y="22"/>
                    <a:pt x="26" y="16"/>
                    <a:pt x="26" y="8"/>
                  </a:cubicBezTo>
                  <a:cubicBezTo>
                    <a:pt x="26" y="6"/>
                    <a:pt x="26" y="4"/>
                    <a:pt x="26" y="3"/>
                  </a:cubicBezTo>
                  <a:close/>
                </a:path>
              </a:pathLst>
            </a:custGeom>
            <a:solidFill>
              <a:srgbClr val="FDC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5" name="Freeform 4238">
              <a:extLst>
                <a:ext uri="{FF2B5EF4-FFF2-40B4-BE49-F238E27FC236}">
                  <a16:creationId xmlns:a16="http://schemas.microsoft.com/office/drawing/2014/main" id="{1A6F6508-5BA9-4960-9AB1-973E5BB82A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7" y="2961"/>
              <a:ext cx="109" cy="116"/>
            </a:xfrm>
            <a:custGeom>
              <a:avLst/>
              <a:gdLst>
                <a:gd name="T0" fmla="*/ 0 w 14"/>
                <a:gd name="T1" fmla="*/ 961 h 14"/>
                <a:gd name="T2" fmla="*/ 849 w 14"/>
                <a:gd name="T3" fmla="*/ 0 h 14"/>
                <a:gd name="T4" fmla="*/ 0 w 14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" h="14">
                  <a:moveTo>
                    <a:pt x="0" y="14"/>
                  </a:moveTo>
                  <a:cubicBezTo>
                    <a:pt x="8" y="14"/>
                    <a:pt x="14" y="8"/>
                    <a:pt x="14" y="0"/>
                  </a:cubicBezTo>
                  <a:cubicBezTo>
                    <a:pt x="14" y="2"/>
                    <a:pt x="11" y="13"/>
                    <a:pt x="0" y="14"/>
                  </a:cubicBezTo>
                  <a:close/>
                </a:path>
              </a:pathLst>
            </a:custGeom>
            <a:solidFill>
              <a:srgbClr val="F39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6" name="Freeform 4239">
              <a:extLst>
                <a:ext uri="{FF2B5EF4-FFF2-40B4-BE49-F238E27FC236}">
                  <a16:creationId xmlns:a16="http://schemas.microsoft.com/office/drawing/2014/main" id="{A0A07837-5ABD-4B43-AD50-1D89555E72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8" y="2837"/>
              <a:ext cx="210" cy="174"/>
            </a:xfrm>
            <a:custGeom>
              <a:avLst/>
              <a:gdLst>
                <a:gd name="T0" fmla="*/ 964 w 27"/>
                <a:gd name="T1" fmla="*/ 66 h 21"/>
                <a:gd name="T2" fmla="*/ 0 w 27"/>
                <a:gd name="T3" fmla="*/ 820 h 21"/>
                <a:gd name="T4" fmla="*/ 62 w 27"/>
                <a:gd name="T5" fmla="*/ 1102 h 21"/>
                <a:gd name="T6" fmla="*/ 482 w 27"/>
                <a:gd name="T7" fmla="*/ 1301 h 21"/>
                <a:gd name="T8" fmla="*/ 910 w 27"/>
                <a:gd name="T9" fmla="*/ 961 h 21"/>
                <a:gd name="T10" fmla="*/ 1454 w 27"/>
                <a:gd name="T11" fmla="*/ 340 h 21"/>
                <a:gd name="T12" fmla="*/ 1027 w 27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1">
                  <a:moveTo>
                    <a:pt x="16" y="1"/>
                  </a:moveTo>
                  <a:cubicBezTo>
                    <a:pt x="5" y="0"/>
                    <a:pt x="1" y="7"/>
                    <a:pt x="0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1" y="18"/>
                    <a:pt x="3" y="21"/>
                    <a:pt x="8" y="19"/>
                  </a:cubicBezTo>
                  <a:cubicBezTo>
                    <a:pt x="12" y="18"/>
                    <a:pt x="12" y="13"/>
                    <a:pt x="15" y="14"/>
                  </a:cubicBezTo>
                  <a:cubicBezTo>
                    <a:pt x="22" y="15"/>
                    <a:pt x="27" y="10"/>
                    <a:pt x="24" y="5"/>
                  </a:cubicBezTo>
                  <a:cubicBezTo>
                    <a:pt x="23" y="3"/>
                    <a:pt x="20" y="2"/>
                    <a:pt x="17" y="1"/>
                  </a:cubicBezTo>
                </a:path>
              </a:pathLst>
            </a:custGeom>
            <a:solidFill>
              <a:srgbClr val="FFEA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17" name="Oval 4240">
              <a:extLst>
                <a:ext uri="{FF2B5EF4-FFF2-40B4-BE49-F238E27FC236}">
                  <a16:creationId xmlns:a16="http://schemas.microsoft.com/office/drawing/2014/main" id="{E8895364-A4A5-423E-B78B-4943FC8CB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1" y="2887"/>
              <a:ext cx="55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18" name="Oval 4241">
              <a:extLst>
                <a:ext uri="{FF2B5EF4-FFF2-40B4-BE49-F238E27FC236}">
                  <a16:creationId xmlns:a16="http://schemas.microsoft.com/office/drawing/2014/main" id="{40330D6C-2944-4DAC-8525-36F90A98D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6" y="2879"/>
              <a:ext cx="23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19" name="Oval 4242">
              <a:extLst>
                <a:ext uri="{FF2B5EF4-FFF2-40B4-BE49-F238E27FC236}">
                  <a16:creationId xmlns:a16="http://schemas.microsoft.com/office/drawing/2014/main" id="{EE357BBA-A070-4304-9796-BFDA8737E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9" y="2953"/>
              <a:ext cx="16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20" name="Oval 4243">
              <a:extLst>
                <a:ext uri="{FF2B5EF4-FFF2-40B4-BE49-F238E27FC236}">
                  <a16:creationId xmlns:a16="http://schemas.microsoft.com/office/drawing/2014/main" id="{25FD7875-5B0A-48FC-9D1F-0460A58F6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7" y="2812"/>
              <a:ext cx="273" cy="290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37" name="Group 4244">
            <a:extLst>
              <a:ext uri="{FF2B5EF4-FFF2-40B4-BE49-F238E27FC236}">
                <a16:creationId xmlns:a16="http://schemas.microsoft.com/office/drawing/2014/main" id="{571FC89C-C6D3-4E6D-ADE4-3B66F375ED15}"/>
              </a:ext>
            </a:extLst>
          </p:cNvPr>
          <p:cNvGrpSpPr>
            <a:grpSpLocks/>
          </p:cNvGrpSpPr>
          <p:nvPr/>
        </p:nvGrpSpPr>
        <p:grpSpPr bwMode="auto">
          <a:xfrm>
            <a:off x="2270125" y="4465639"/>
            <a:ext cx="431800" cy="458787"/>
            <a:chOff x="470" y="2813"/>
            <a:chExt cx="272" cy="289"/>
          </a:xfrm>
        </p:grpSpPr>
        <p:sp>
          <p:nvSpPr>
            <p:cNvPr id="6905" name="Oval 4245">
              <a:extLst>
                <a:ext uri="{FF2B5EF4-FFF2-40B4-BE49-F238E27FC236}">
                  <a16:creationId xmlns:a16="http://schemas.microsoft.com/office/drawing/2014/main" id="{4A1570DC-252E-4179-81B9-C79531725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" y="2813"/>
              <a:ext cx="272" cy="289"/>
            </a:xfrm>
            <a:prstGeom prst="ellipse">
              <a:avLst/>
            </a:prstGeom>
            <a:solidFill>
              <a:srgbClr val="9200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06" name="Freeform 4246">
              <a:extLst>
                <a:ext uri="{FF2B5EF4-FFF2-40B4-BE49-F238E27FC236}">
                  <a16:creationId xmlns:a16="http://schemas.microsoft.com/office/drawing/2014/main" id="{E1299D8E-B2B4-4A7C-AAA5-0785B8647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" y="2895"/>
              <a:ext cx="203" cy="182"/>
            </a:xfrm>
            <a:custGeom>
              <a:avLst/>
              <a:gdLst>
                <a:gd name="T0" fmla="*/ 1523 w 26"/>
                <a:gd name="T1" fmla="*/ 207 h 22"/>
                <a:gd name="T2" fmla="*/ 1460 w 26"/>
                <a:gd name="T3" fmla="*/ 339 h 22"/>
                <a:gd name="T4" fmla="*/ 547 w 26"/>
                <a:gd name="T5" fmla="*/ 1299 h 22"/>
                <a:gd name="T6" fmla="*/ 62 w 26"/>
                <a:gd name="T7" fmla="*/ 1166 h 22"/>
                <a:gd name="T8" fmla="*/ 0 w 26"/>
                <a:gd name="T9" fmla="*/ 1233 h 22"/>
                <a:gd name="T10" fmla="*/ 671 w 26"/>
                <a:gd name="T11" fmla="*/ 1506 h 22"/>
                <a:gd name="T12" fmla="*/ 1585 w 26"/>
                <a:gd name="T13" fmla="*/ 546 h 22"/>
                <a:gd name="T14" fmla="*/ 1523 w 26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" h="22">
                  <a:moveTo>
                    <a:pt x="25" y="3"/>
                  </a:moveTo>
                  <a:cubicBezTo>
                    <a:pt x="24" y="0"/>
                    <a:pt x="24" y="2"/>
                    <a:pt x="24" y="5"/>
                  </a:cubicBezTo>
                  <a:cubicBezTo>
                    <a:pt x="24" y="13"/>
                    <a:pt x="17" y="19"/>
                    <a:pt x="9" y="19"/>
                  </a:cubicBezTo>
                  <a:cubicBezTo>
                    <a:pt x="6" y="19"/>
                    <a:pt x="3" y="18"/>
                    <a:pt x="1" y="17"/>
                  </a:cubicBezTo>
                  <a:cubicBezTo>
                    <a:pt x="0" y="17"/>
                    <a:pt x="0" y="17"/>
                    <a:pt x="0" y="18"/>
                  </a:cubicBezTo>
                  <a:cubicBezTo>
                    <a:pt x="3" y="21"/>
                    <a:pt x="7" y="22"/>
                    <a:pt x="11" y="22"/>
                  </a:cubicBezTo>
                  <a:cubicBezTo>
                    <a:pt x="19" y="22"/>
                    <a:pt x="26" y="16"/>
                    <a:pt x="26" y="8"/>
                  </a:cubicBezTo>
                  <a:cubicBezTo>
                    <a:pt x="26" y="6"/>
                    <a:pt x="26" y="4"/>
                    <a:pt x="25" y="3"/>
                  </a:cubicBezTo>
                  <a:close/>
                </a:path>
              </a:pathLst>
            </a:custGeom>
            <a:solidFill>
              <a:srgbClr val="6600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7" name="Freeform 4247">
              <a:extLst>
                <a:ext uri="{FF2B5EF4-FFF2-40B4-BE49-F238E27FC236}">
                  <a16:creationId xmlns:a16="http://schemas.microsoft.com/office/drawing/2014/main" id="{4EBC9A38-AB7B-4D63-BED4-9CC6F15D0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" y="2962"/>
              <a:ext cx="117" cy="115"/>
            </a:xfrm>
            <a:custGeom>
              <a:avLst/>
              <a:gdLst>
                <a:gd name="T0" fmla="*/ 0 w 15"/>
                <a:gd name="T1" fmla="*/ 945 h 14"/>
                <a:gd name="T2" fmla="*/ 913 w 15"/>
                <a:gd name="T3" fmla="*/ 0 h 14"/>
                <a:gd name="T4" fmla="*/ 0 w 15"/>
                <a:gd name="T5" fmla="*/ 945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8" y="14"/>
                    <a:pt x="15" y="8"/>
                    <a:pt x="15" y="0"/>
                  </a:cubicBezTo>
                  <a:cubicBezTo>
                    <a:pt x="15" y="2"/>
                    <a:pt x="11" y="13"/>
                    <a:pt x="0" y="14"/>
                  </a:cubicBezTo>
                  <a:close/>
                </a:path>
              </a:pathLst>
            </a:custGeom>
            <a:solidFill>
              <a:srgbClr val="3E00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8" name="Freeform 4248">
              <a:extLst>
                <a:ext uri="{FF2B5EF4-FFF2-40B4-BE49-F238E27FC236}">
                  <a16:creationId xmlns:a16="http://schemas.microsoft.com/office/drawing/2014/main" id="{C810415E-90C7-41A4-B3DB-2E68F0446E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" y="2837"/>
              <a:ext cx="202" cy="174"/>
            </a:xfrm>
            <a:custGeom>
              <a:avLst/>
              <a:gdLst>
                <a:gd name="T0" fmla="*/ 963 w 26"/>
                <a:gd name="T1" fmla="*/ 66 h 21"/>
                <a:gd name="T2" fmla="*/ 0 w 26"/>
                <a:gd name="T3" fmla="*/ 820 h 21"/>
                <a:gd name="T4" fmla="*/ 0 w 26"/>
                <a:gd name="T5" fmla="*/ 1102 h 21"/>
                <a:gd name="T6" fmla="*/ 420 w 26"/>
                <a:gd name="T7" fmla="*/ 1301 h 21"/>
                <a:gd name="T8" fmla="*/ 909 w 26"/>
                <a:gd name="T9" fmla="*/ 961 h 21"/>
                <a:gd name="T10" fmla="*/ 1445 w 26"/>
                <a:gd name="T11" fmla="*/ 340 h 21"/>
                <a:gd name="T12" fmla="*/ 963 w 26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21">
                  <a:moveTo>
                    <a:pt x="16" y="1"/>
                  </a:moveTo>
                  <a:cubicBezTo>
                    <a:pt x="5" y="0"/>
                    <a:pt x="0" y="7"/>
                    <a:pt x="0" y="12"/>
                  </a:cubicBezTo>
                  <a:cubicBezTo>
                    <a:pt x="0" y="13"/>
                    <a:pt x="0" y="15"/>
                    <a:pt x="0" y="16"/>
                  </a:cubicBezTo>
                  <a:cubicBezTo>
                    <a:pt x="1" y="18"/>
                    <a:pt x="3" y="21"/>
                    <a:pt x="7" y="19"/>
                  </a:cubicBezTo>
                  <a:cubicBezTo>
                    <a:pt x="12" y="18"/>
                    <a:pt x="12" y="13"/>
                    <a:pt x="15" y="14"/>
                  </a:cubicBezTo>
                  <a:cubicBezTo>
                    <a:pt x="22" y="15"/>
                    <a:pt x="26" y="10"/>
                    <a:pt x="24" y="5"/>
                  </a:cubicBezTo>
                  <a:cubicBezTo>
                    <a:pt x="22" y="3"/>
                    <a:pt x="20" y="2"/>
                    <a:pt x="16" y="1"/>
                  </a:cubicBezTo>
                </a:path>
              </a:pathLst>
            </a:custGeom>
            <a:solidFill>
              <a:srgbClr val="CBA9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9" name="Oval 4249">
              <a:extLst>
                <a:ext uri="{FF2B5EF4-FFF2-40B4-BE49-F238E27FC236}">
                  <a16:creationId xmlns:a16="http://schemas.microsoft.com/office/drawing/2014/main" id="{20C8D1F3-DBB0-469E-AA12-050DF340F4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" y="2887"/>
              <a:ext cx="47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10" name="Oval 4250">
              <a:extLst>
                <a:ext uri="{FF2B5EF4-FFF2-40B4-BE49-F238E27FC236}">
                  <a16:creationId xmlns:a16="http://schemas.microsoft.com/office/drawing/2014/main" id="{D6C50D59-6755-4CB2-956D-D9CCAC0F1D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7" y="2879"/>
              <a:ext cx="15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11" name="Oval 4251">
              <a:extLst>
                <a:ext uri="{FF2B5EF4-FFF2-40B4-BE49-F238E27FC236}">
                  <a16:creationId xmlns:a16="http://schemas.microsoft.com/office/drawing/2014/main" id="{A20E7CEE-4DE2-42E0-8C4F-41731BB2FD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0" y="2953"/>
              <a:ext cx="15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12" name="Oval 4252">
              <a:extLst>
                <a:ext uri="{FF2B5EF4-FFF2-40B4-BE49-F238E27FC236}">
                  <a16:creationId xmlns:a16="http://schemas.microsoft.com/office/drawing/2014/main" id="{5C7294E2-F851-4E58-A950-47C144E16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" y="2813"/>
              <a:ext cx="272" cy="28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38" name="Group 4253">
            <a:extLst>
              <a:ext uri="{FF2B5EF4-FFF2-40B4-BE49-F238E27FC236}">
                <a16:creationId xmlns:a16="http://schemas.microsoft.com/office/drawing/2014/main" id="{7A69F9E5-6692-41C6-AD25-98C9B51ADFA3}"/>
              </a:ext>
            </a:extLst>
          </p:cNvPr>
          <p:cNvGrpSpPr>
            <a:grpSpLocks/>
          </p:cNvGrpSpPr>
          <p:nvPr/>
        </p:nvGrpSpPr>
        <p:grpSpPr bwMode="auto">
          <a:xfrm>
            <a:off x="4105276" y="5133975"/>
            <a:ext cx="430213" cy="458788"/>
            <a:chOff x="1626" y="3234"/>
            <a:chExt cx="271" cy="289"/>
          </a:xfrm>
        </p:grpSpPr>
        <p:sp>
          <p:nvSpPr>
            <p:cNvPr id="6897" name="Oval 4254">
              <a:extLst>
                <a:ext uri="{FF2B5EF4-FFF2-40B4-BE49-F238E27FC236}">
                  <a16:creationId xmlns:a16="http://schemas.microsoft.com/office/drawing/2014/main" id="{B0DA1926-FDAA-4096-9797-FDD1FB015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" y="3234"/>
              <a:ext cx="271" cy="289"/>
            </a:xfrm>
            <a:prstGeom prst="ellipse">
              <a:avLst/>
            </a:prstGeom>
            <a:solidFill>
              <a:srgbClr val="8418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98" name="Freeform 4255">
              <a:extLst>
                <a:ext uri="{FF2B5EF4-FFF2-40B4-BE49-F238E27FC236}">
                  <a16:creationId xmlns:a16="http://schemas.microsoft.com/office/drawing/2014/main" id="{089A68AB-3C24-4734-9ECA-0EDBB89A6A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3" y="3316"/>
              <a:ext cx="201" cy="182"/>
            </a:xfrm>
            <a:custGeom>
              <a:avLst/>
              <a:gdLst>
                <a:gd name="T0" fmla="*/ 1554 w 26"/>
                <a:gd name="T1" fmla="*/ 207 h 22"/>
                <a:gd name="T2" fmla="*/ 1492 w 26"/>
                <a:gd name="T3" fmla="*/ 339 h 22"/>
                <a:gd name="T4" fmla="*/ 541 w 26"/>
                <a:gd name="T5" fmla="*/ 1299 h 22"/>
                <a:gd name="T6" fmla="*/ 116 w 26"/>
                <a:gd name="T7" fmla="*/ 1166 h 22"/>
                <a:gd name="T8" fmla="*/ 62 w 26"/>
                <a:gd name="T9" fmla="*/ 1233 h 22"/>
                <a:gd name="T10" fmla="*/ 657 w 26"/>
                <a:gd name="T11" fmla="*/ 1506 h 22"/>
                <a:gd name="T12" fmla="*/ 1554 w 26"/>
                <a:gd name="T13" fmla="*/ 546 h 22"/>
                <a:gd name="T14" fmla="*/ 1554 w 26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7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3" y="21"/>
                    <a:pt x="7" y="22"/>
                    <a:pt x="11" y="22"/>
                  </a:cubicBezTo>
                  <a:cubicBezTo>
                    <a:pt x="20" y="22"/>
                    <a:pt x="26" y="16"/>
                    <a:pt x="26" y="8"/>
                  </a:cubicBezTo>
                  <a:cubicBezTo>
                    <a:pt x="26" y="6"/>
                    <a:pt x="26" y="4"/>
                    <a:pt x="26" y="3"/>
                  </a:cubicBezTo>
                  <a:close/>
                </a:path>
              </a:pathLst>
            </a:custGeom>
            <a:solidFill>
              <a:srgbClr val="4601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9" name="Freeform 4256">
              <a:extLst>
                <a:ext uri="{FF2B5EF4-FFF2-40B4-BE49-F238E27FC236}">
                  <a16:creationId xmlns:a16="http://schemas.microsoft.com/office/drawing/2014/main" id="{D4C37B0D-E580-4A7A-8ED9-270AA9180D2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8" y="3382"/>
              <a:ext cx="116" cy="116"/>
            </a:xfrm>
            <a:custGeom>
              <a:avLst/>
              <a:gdLst>
                <a:gd name="T0" fmla="*/ 0 w 15"/>
                <a:gd name="T1" fmla="*/ 961 h 14"/>
                <a:gd name="T2" fmla="*/ 897 w 15"/>
                <a:gd name="T3" fmla="*/ 0 h 14"/>
                <a:gd name="T4" fmla="*/ 0 w 15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9" y="14"/>
                    <a:pt x="15" y="8"/>
                    <a:pt x="15" y="0"/>
                  </a:cubicBezTo>
                  <a:cubicBezTo>
                    <a:pt x="15" y="2"/>
                    <a:pt x="12" y="13"/>
                    <a:pt x="0" y="14"/>
                  </a:cubicBezTo>
                  <a:close/>
                </a:path>
              </a:pathLst>
            </a:custGeom>
            <a:solidFill>
              <a:srgbClr val="4601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0" name="Freeform 4257">
              <a:extLst>
                <a:ext uri="{FF2B5EF4-FFF2-40B4-BE49-F238E27FC236}">
                  <a16:creationId xmlns:a16="http://schemas.microsoft.com/office/drawing/2014/main" id="{8C4E89CA-C854-443D-AB04-FD0CC03C4E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" y="3258"/>
              <a:ext cx="209" cy="174"/>
            </a:xfrm>
            <a:custGeom>
              <a:avLst/>
              <a:gdLst>
                <a:gd name="T0" fmla="*/ 960 w 27"/>
                <a:gd name="T1" fmla="*/ 66 h 21"/>
                <a:gd name="T2" fmla="*/ 0 w 27"/>
                <a:gd name="T3" fmla="*/ 820 h 21"/>
                <a:gd name="T4" fmla="*/ 62 w 27"/>
                <a:gd name="T5" fmla="*/ 1102 h 21"/>
                <a:gd name="T6" fmla="*/ 480 w 27"/>
                <a:gd name="T7" fmla="*/ 1301 h 21"/>
                <a:gd name="T8" fmla="*/ 898 w 27"/>
                <a:gd name="T9" fmla="*/ 961 h 21"/>
                <a:gd name="T10" fmla="*/ 1440 w 27"/>
                <a:gd name="T11" fmla="*/ 340 h 21"/>
                <a:gd name="T12" fmla="*/ 1022 w 27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1">
                  <a:moveTo>
                    <a:pt x="16" y="1"/>
                  </a:moveTo>
                  <a:cubicBezTo>
                    <a:pt x="5" y="0"/>
                    <a:pt x="1" y="7"/>
                    <a:pt x="0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1" y="18"/>
                    <a:pt x="3" y="21"/>
                    <a:pt x="8" y="19"/>
                  </a:cubicBezTo>
                  <a:cubicBezTo>
                    <a:pt x="12" y="18"/>
                    <a:pt x="12" y="13"/>
                    <a:pt x="15" y="14"/>
                  </a:cubicBezTo>
                  <a:cubicBezTo>
                    <a:pt x="22" y="15"/>
                    <a:pt x="27" y="10"/>
                    <a:pt x="24" y="5"/>
                  </a:cubicBezTo>
                  <a:cubicBezTo>
                    <a:pt x="23" y="3"/>
                    <a:pt x="20" y="2"/>
                    <a:pt x="17" y="1"/>
                  </a:cubicBezTo>
                </a:path>
              </a:pathLst>
            </a:custGeom>
            <a:solidFill>
              <a:srgbClr val="A96B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01" name="Oval 4258">
              <a:extLst>
                <a:ext uri="{FF2B5EF4-FFF2-40B4-BE49-F238E27FC236}">
                  <a16:creationId xmlns:a16="http://schemas.microsoft.com/office/drawing/2014/main" id="{F1AA597D-9A5D-4D3C-AE40-81C49413C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0" y="3308"/>
              <a:ext cx="55" cy="4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02" name="Oval 4259">
              <a:extLst>
                <a:ext uri="{FF2B5EF4-FFF2-40B4-BE49-F238E27FC236}">
                  <a16:creationId xmlns:a16="http://schemas.microsoft.com/office/drawing/2014/main" id="{9445352C-156D-41CA-89ED-0C68696CDA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5" y="3300"/>
              <a:ext cx="15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03" name="Oval 4260">
              <a:extLst>
                <a:ext uri="{FF2B5EF4-FFF2-40B4-BE49-F238E27FC236}">
                  <a16:creationId xmlns:a16="http://schemas.microsoft.com/office/drawing/2014/main" id="{DA556DCD-8F80-4E41-A2F2-125F39A18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" y="3374"/>
              <a:ext cx="16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904" name="Oval 4261">
              <a:extLst>
                <a:ext uri="{FF2B5EF4-FFF2-40B4-BE49-F238E27FC236}">
                  <a16:creationId xmlns:a16="http://schemas.microsoft.com/office/drawing/2014/main" id="{4EB36287-C1E2-4811-9F24-D57704FC6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6" y="3234"/>
              <a:ext cx="271" cy="28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39" name="Group 4262">
            <a:extLst>
              <a:ext uri="{FF2B5EF4-FFF2-40B4-BE49-F238E27FC236}">
                <a16:creationId xmlns:a16="http://schemas.microsoft.com/office/drawing/2014/main" id="{87801A28-911D-42E1-A6AC-24D0DC7743DF}"/>
              </a:ext>
            </a:extLst>
          </p:cNvPr>
          <p:cNvGrpSpPr>
            <a:grpSpLocks/>
          </p:cNvGrpSpPr>
          <p:nvPr/>
        </p:nvGrpSpPr>
        <p:grpSpPr bwMode="auto">
          <a:xfrm>
            <a:off x="2854326" y="5133976"/>
            <a:ext cx="430213" cy="460375"/>
            <a:chOff x="838" y="3234"/>
            <a:chExt cx="271" cy="290"/>
          </a:xfrm>
        </p:grpSpPr>
        <p:sp>
          <p:nvSpPr>
            <p:cNvPr id="6889" name="Oval 4263">
              <a:extLst>
                <a:ext uri="{FF2B5EF4-FFF2-40B4-BE49-F238E27FC236}">
                  <a16:creationId xmlns:a16="http://schemas.microsoft.com/office/drawing/2014/main" id="{C64B5987-8862-425D-A3BF-2116564FC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" y="3234"/>
              <a:ext cx="271" cy="290"/>
            </a:xfrm>
            <a:prstGeom prst="ellipse">
              <a:avLst/>
            </a:prstGeom>
            <a:solidFill>
              <a:srgbClr val="D100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90" name="Freeform 4264">
              <a:extLst>
                <a:ext uri="{FF2B5EF4-FFF2-40B4-BE49-F238E27FC236}">
                  <a16:creationId xmlns:a16="http://schemas.microsoft.com/office/drawing/2014/main" id="{B60013D1-BB47-4F75-979B-4CE6567BF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884" y="3317"/>
              <a:ext cx="202" cy="182"/>
            </a:xfrm>
            <a:custGeom>
              <a:avLst/>
              <a:gdLst>
                <a:gd name="T0" fmla="*/ 1569 w 26"/>
                <a:gd name="T1" fmla="*/ 207 h 22"/>
                <a:gd name="T2" fmla="*/ 1507 w 26"/>
                <a:gd name="T3" fmla="*/ 339 h 22"/>
                <a:gd name="T4" fmla="*/ 544 w 26"/>
                <a:gd name="T5" fmla="*/ 1299 h 22"/>
                <a:gd name="T6" fmla="*/ 124 w 26"/>
                <a:gd name="T7" fmla="*/ 1166 h 22"/>
                <a:gd name="T8" fmla="*/ 62 w 26"/>
                <a:gd name="T9" fmla="*/ 1233 h 22"/>
                <a:gd name="T10" fmla="*/ 660 w 26"/>
                <a:gd name="T11" fmla="*/ 1506 h 22"/>
                <a:gd name="T12" fmla="*/ 1569 w 26"/>
                <a:gd name="T13" fmla="*/ 546 h 22"/>
                <a:gd name="T14" fmla="*/ 1569 w 26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6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7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3" y="21"/>
                    <a:pt x="7" y="22"/>
                    <a:pt x="11" y="22"/>
                  </a:cubicBezTo>
                  <a:cubicBezTo>
                    <a:pt x="20" y="22"/>
                    <a:pt x="26" y="16"/>
                    <a:pt x="26" y="8"/>
                  </a:cubicBezTo>
                  <a:cubicBezTo>
                    <a:pt x="26" y="6"/>
                    <a:pt x="26" y="4"/>
                    <a:pt x="26" y="3"/>
                  </a:cubicBezTo>
                  <a:close/>
                </a:path>
              </a:pathLst>
            </a:custGeom>
            <a:solidFill>
              <a:srgbClr val="A90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1" name="Freeform 4265">
              <a:extLst>
                <a:ext uri="{FF2B5EF4-FFF2-40B4-BE49-F238E27FC236}">
                  <a16:creationId xmlns:a16="http://schemas.microsoft.com/office/drawing/2014/main" id="{3CC0C24B-7135-4F0A-B49D-EE74921A1CA6}"/>
                </a:ext>
              </a:extLst>
            </p:cNvPr>
            <p:cNvSpPr>
              <a:spLocks/>
            </p:cNvSpPr>
            <p:nvPr/>
          </p:nvSpPr>
          <p:spPr bwMode="auto">
            <a:xfrm>
              <a:off x="970" y="3383"/>
              <a:ext cx="116" cy="116"/>
            </a:xfrm>
            <a:custGeom>
              <a:avLst/>
              <a:gdLst>
                <a:gd name="T0" fmla="*/ 0 w 15"/>
                <a:gd name="T1" fmla="*/ 961 h 14"/>
                <a:gd name="T2" fmla="*/ 897 w 15"/>
                <a:gd name="T3" fmla="*/ 0 h 14"/>
                <a:gd name="T4" fmla="*/ 0 w 15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9" y="14"/>
                    <a:pt x="15" y="8"/>
                    <a:pt x="15" y="0"/>
                  </a:cubicBezTo>
                  <a:cubicBezTo>
                    <a:pt x="15" y="2"/>
                    <a:pt x="12" y="13"/>
                    <a:pt x="0" y="14"/>
                  </a:cubicBezTo>
                  <a:close/>
                </a:path>
              </a:pathLst>
            </a:custGeom>
            <a:solidFill>
              <a:srgbClr val="990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2" name="Freeform 4266">
              <a:extLst>
                <a:ext uri="{FF2B5EF4-FFF2-40B4-BE49-F238E27FC236}">
                  <a16:creationId xmlns:a16="http://schemas.microsoft.com/office/drawing/2014/main" id="{D174D8DF-0697-495E-8B7E-7E4E6AC88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" y="3259"/>
              <a:ext cx="209" cy="174"/>
            </a:xfrm>
            <a:custGeom>
              <a:avLst/>
              <a:gdLst>
                <a:gd name="T0" fmla="*/ 960 w 27"/>
                <a:gd name="T1" fmla="*/ 66 h 21"/>
                <a:gd name="T2" fmla="*/ 0 w 27"/>
                <a:gd name="T3" fmla="*/ 820 h 21"/>
                <a:gd name="T4" fmla="*/ 62 w 27"/>
                <a:gd name="T5" fmla="*/ 1102 h 21"/>
                <a:gd name="T6" fmla="*/ 480 w 27"/>
                <a:gd name="T7" fmla="*/ 1301 h 21"/>
                <a:gd name="T8" fmla="*/ 898 w 27"/>
                <a:gd name="T9" fmla="*/ 961 h 21"/>
                <a:gd name="T10" fmla="*/ 1440 w 27"/>
                <a:gd name="T11" fmla="*/ 340 h 21"/>
                <a:gd name="T12" fmla="*/ 1022 w 27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1">
                  <a:moveTo>
                    <a:pt x="16" y="1"/>
                  </a:moveTo>
                  <a:cubicBezTo>
                    <a:pt x="5" y="0"/>
                    <a:pt x="1" y="7"/>
                    <a:pt x="0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1" y="18"/>
                    <a:pt x="3" y="21"/>
                    <a:pt x="8" y="19"/>
                  </a:cubicBezTo>
                  <a:cubicBezTo>
                    <a:pt x="12" y="18"/>
                    <a:pt x="12" y="13"/>
                    <a:pt x="15" y="14"/>
                  </a:cubicBezTo>
                  <a:cubicBezTo>
                    <a:pt x="22" y="15"/>
                    <a:pt x="27" y="10"/>
                    <a:pt x="24" y="5"/>
                  </a:cubicBezTo>
                  <a:cubicBezTo>
                    <a:pt x="23" y="3"/>
                    <a:pt x="20" y="2"/>
                    <a:pt x="17" y="1"/>
                  </a:cubicBezTo>
                </a:path>
              </a:pathLst>
            </a:custGeom>
            <a:solidFill>
              <a:srgbClr val="E383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93" name="Oval 4267">
              <a:extLst>
                <a:ext uri="{FF2B5EF4-FFF2-40B4-BE49-F238E27FC236}">
                  <a16:creationId xmlns:a16="http://schemas.microsoft.com/office/drawing/2014/main" id="{57A518F6-7BBE-4101-9EDC-511063BFBB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2" y="3309"/>
              <a:ext cx="54" cy="4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94" name="Oval 4268">
              <a:extLst>
                <a:ext uri="{FF2B5EF4-FFF2-40B4-BE49-F238E27FC236}">
                  <a16:creationId xmlns:a16="http://schemas.microsoft.com/office/drawing/2014/main" id="{F479E9A1-0CB5-4E73-849F-35D5007AA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6" y="3300"/>
              <a:ext cx="16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95" name="Oval 4269">
              <a:extLst>
                <a:ext uri="{FF2B5EF4-FFF2-40B4-BE49-F238E27FC236}">
                  <a16:creationId xmlns:a16="http://schemas.microsoft.com/office/drawing/2014/main" id="{10CB3496-E1C1-47B3-9513-303BDB98D8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" y="3375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96" name="Oval 4270">
              <a:extLst>
                <a:ext uri="{FF2B5EF4-FFF2-40B4-BE49-F238E27FC236}">
                  <a16:creationId xmlns:a16="http://schemas.microsoft.com/office/drawing/2014/main" id="{AD507080-97E4-4E65-B41B-9F2C5828D9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8" y="3234"/>
              <a:ext cx="271" cy="290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40" name="Group 4271">
            <a:extLst>
              <a:ext uri="{FF2B5EF4-FFF2-40B4-BE49-F238E27FC236}">
                <a16:creationId xmlns:a16="http://schemas.microsoft.com/office/drawing/2014/main" id="{A9C1C158-448E-403A-856E-8C4D6D23AC39}"/>
              </a:ext>
            </a:extLst>
          </p:cNvPr>
          <p:cNvGrpSpPr>
            <a:grpSpLocks/>
          </p:cNvGrpSpPr>
          <p:nvPr/>
        </p:nvGrpSpPr>
        <p:grpSpPr bwMode="auto">
          <a:xfrm>
            <a:off x="2281238" y="5133975"/>
            <a:ext cx="430212" cy="458788"/>
            <a:chOff x="477" y="3234"/>
            <a:chExt cx="271" cy="289"/>
          </a:xfrm>
        </p:grpSpPr>
        <p:sp>
          <p:nvSpPr>
            <p:cNvPr id="6881" name="Oval 4272">
              <a:extLst>
                <a:ext uri="{FF2B5EF4-FFF2-40B4-BE49-F238E27FC236}">
                  <a16:creationId xmlns:a16="http://schemas.microsoft.com/office/drawing/2014/main" id="{4CA619AB-A710-4C5C-A806-AC11287B4C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" y="3234"/>
              <a:ext cx="271" cy="289"/>
            </a:xfrm>
            <a:prstGeom prst="ellipse">
              <a:avLst/>
            </a:prstGeom>
            <a:solidFill>
              <a:srgbClr val="0096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82" name="Freeform 4273">
              <a:extLst>
                <a:ext uri="{FF2B5EF4-FFF2-40B4-BE49-F238E27FC236}">
                  <a16:creationId xmlns:a16="http://schemas.microsoft.com/office/drawing/2014/main" id="{8A379DEF-0147-4F69-8112-D3CB635866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" y="3316"/>
              <a:ext cx="209" cy="182"/>
            </a:xfrm>
            <a:custGeom>
              <a:avLst/>
              <a:gdLst>
                <a:gd name="T0" fmla="*/ 1556 w 27"/>
                <a:gd name="T1" fmla="*/ 207 h 22"/>
                <a:gd name="T2" fmla="*/ 1502 w 27"/>
                <a:gd name="T3" fmla="*/ 339 h 22"/>
                <a:gd name="T4" fmla="*/ 542 w 27"/>
                <a:gd name="T5" fmla="*/ 1299 h 22"/>
                <a:gd name="T6" fmla="*/ 116 w 27"/>
                <a:gd name="T7" fmla="*/ 1166 h 22"/>
                <a:gd name="T8" fmla="*/ 62 w 27"/>
                <a:gd name="T9" fmla="*/ 1233 h 22"/>
                <a:gd name="T10" fmla="*/ 720 w 27"/>
                <a:gd name="T11" fmla="*/ 1506 h 22"/>
                <a:gd name="T12" fmla="*/ 1618 w 27"/>
                <a:gd name="T13" fmla="*/ 546 h 22"/>
                <a:gd name="T14" fmla="*/ 1556 w 27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7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4" y="21"/>
                    <a:pt x="8" y="22"/>
                    <a:pt x="12" y="22"/>
                  </a:cubicBezTo>
                  <a:cubicBezTo>
                    <a:pt x="20" y="22"/>
                    <a:pt x="27" y="16"/>
                    <a:pt x="27" y="8"/>
                  </a:cubicBezTo>
                  <a:cubicBezTo>
                    <a:pt x="27" y="6"/>
                    <a:pt x="26" y="4"/>
                    <a:pt x="26" y="3"/>
                  </a:cubicBezTo>
                  <a:close/>
                </a:path>
              </a:pathLst>
            </a:custGeom>
            <a:solidFill>
              <a:srgbClr val="0070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3" name="Freeform 4274">
              <a:extLst>
                <a:ext uri="{FF2B5EF4-FFF2-40B4-BE49-F238E27FC236}">
                  <a16:creationId xmlns:a16="http://schemas.microsoft.com/office/drawing/2014/main" id="{1D503288-5FF6-4A10-99F3-9F5052298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" y="3382"/>
              <a:ext cx="116" cy="116"/>
            </a:xfrm>
            <a:custGeom>
              <a:avLst/>
              <a:gdLst>
                <a:gd name="T0" fmla="*/ 0 w 15"/>
                <a:gd name="T1" fmla="*/ 961 h 14"/>
                <a:gd name="T2" fmla="*/ 897 w 15"/>
                <a:gd name="T3" fmla="*/ 0 h 14"/>
                <a:gd name="T4" fmla="*/ 0 w 15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8" y="14"/>
                    <a:pt x="15" y="8"/>
                    <a:pt x="15" y="0"/>
                  </a:cubicBezTo>
                  <a:cubicBezTo>
                    <a:pt x="14" y="2"/>
                    <a:pt x="11" y="13"/>
                    <a:pt x="0" y="14"/>
                  </a:cubicBezTo>
                  <a:close/>
                </a:path>
              </a:pathLst>
            </a:custGeom>
            <a:solidFill>
              <a:srgbClr val="0046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4" name="Freeform 4275">
              <a:extLst>
                <a:ext uri="{FF2B5EF4-FFF2-40B4-BE49-F238E27FC236}">
                  <a16:creationId xmlns:a16="http://schemas.microsoft.com/office/drawing/2014/main" id="{DD735554-8C07-4BF4-98F1-83A564A49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" y="3258"/>
              <a:ext cx="209" cy="174"/>
            </a:xfrm>
            <a:custGeom>
              <a:avLst/>
              <a:gdLst>
                <a:gd name="T0" fmla="*/ 960 w 27"/>
                <a:gd name="T1" fmla="*/ 66 h 21"/>
                <a:gd name="T2" fmla="*/ 0 w 27"/>
                <a:gd name="T3" fmla="*/ 820 h 21"/>
                <a:gd name="T4" fmla="*/ 62 w 27"/>
                <a:gd name="T5" fmla="*/ 1102 h 21"/>
                <a:gd name="T6" fmla="*/ 480 w 27"/>
                <a:gd name="T7" fmla="*/ 1301 h 21"/>
                <a:gd name="T8" fmla="*/ 898 w 27"/>
                <a:gd name="T9" fmla="*/ 961 h 21"/>
                <a:gd name="T10" fmla="*/ 1440 w 27"/>
                <a:gd name="T11" fmla="*/ 340 h 21"/>
                <a:gd name="T12" fmla="*/ 1022 w 27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1">
                  <a:moveTo>
                    <a:pt x="16" y="1"/>
                  </a:moveTo>
                  <a:cubicBezTo>
                    <a:pt x="5" y="0"/>
                    <a:pt x="1" y="7"/>
                    <a:pt x="0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1" y="18"/>
                    <a:pt x="3" y="21"/>
                    <a:pt x="8" y="19"/>
                  </a:cubicBezTo>
                  <a:cubicBezTo>
                    <a:pt x="13" y="18"/>
                    <a:pt x="12" y="13"/>
                    <a:pt x="15" y="14"/>
                  </a:cubicBezTo>
                  <a:cubicBezTo>
                    <a:pt x="22" y="15"/>
                    <a:pt x="27" y="10"/>
                    <a:pt x="24" y="5"/>
                  </a:cubicBezTo>
                  <a:cubicBezTo>
                    <a:pt x="23" y="3"/>
                    <a:pt x="21" y="2"/>
                    <a:pt x="17" y="1"/>
                  </a:cubicBezTo>
                </a:path>
              </a:pathLst>
            </a:custGeom>
            <a:solidFill>
              <a:srgbClr val="84C4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85" name="Oval 4276">
              <a:extLst>
                <a:ext uri="{FF2B5EF4-FFF2-40B4-BE49-F238E27FC236}">
                  <a16:creationId xmlns:a16="http://schemas.microsoft.com/office/drawing/2014/main" id="{45036D3C-0F0A-45CA-8D47-657C1EB00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3308"/>
              <a:ext cx="46" cy="4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86" name="Oval 4277">
              <a:extLst>
                <a:ext uri="{FF2B5EF4-FFF2-40B4-BE49-F238E27FC236}">
                  <a16:creationId xmlns:a16="http://schemas.microsoft.com/office/drawing/2014/main" id="{3A9CB02F-09C0-484E-8561-843E84BF3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5" y="3300"/>
              <a:ext cx="23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87" name="Oval 4278">
              <a:extLst>
                <a:ext uri="{FF2B5EF4-FFF2-40B4-BE49-F238E27FC236}">
                  <a16:creationId xmlns:a16="http://schemas.microsoft.com/office/drawing/2014/main" id="{4B19A5C7-54CD-465A-8EB9-8A5F90B643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3374"/>
              <a:ext cx="23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88" name="Oval 4279">
              <a:extLst>
                <a:ext uri="{FF2B5EF4-FFF2-40B4-BE49-F238E27FC236}">
                  <a16:creationId xmlns:a16="http://schemas.microsoft.com/office/drawing/2014/main" id="{5D522486-E35E-4496-BEFA-8019BE2FE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" y="3234"/>
              <a:ext cx="271" cy="28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41" name="Group 4280">
            <a:extLst>
              <a:ext uri="{FF2B5EF4-FFF2-40B4-BE49-F238E27FC236}">
                <a16:creationId xmlns:a16="http://schemas.microsoft.com/office/drawing/2014/main" id="{68B1C76B-145A-4BF1-9741-26E59FE2A3CA}"/>
              </a:ext>
            </a:extLst>
          </p:cNvPr>
          <p:cNvGrpSpPr>
            <a:grpSpLocks/>
          </p:cNvGrpSpPr>
          <p:nvPr/>
        </p:nvGrpSpPr>
        <p:grpSpPr bwMode="auto">
          <a:xfrm>
            <a:off x="2867025" y="4464051"/>
            <a:ext cx="433388" cy="460375"/>
            <a:chOff x="846" y="2812"/>
            <a:chExt cx="273" cy="290"/>
          </a:xfrm>
        </p:grpSpPr>
        <p:sp>
          <p:nvSpPr>
            <p:cNvPr id="6873" name="Oval 4281">
              <a:extLst>
                <a:ext uri="{FF2B5EF4-FFF2-40B4-BE49-F238E27FC236}">
                  <a16:creationId xmlns:a16="http://schemas.microsoft.com/office/drawing/2014/main" id="{028CC9F3-544D-40EC-945D-B99D2E51A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" y="2812"/>
              <a:ext cx="273" cy="290"/>
            </a:xfrm>
            <a:prstGeom prst="ellipse">
              <a:avLst/>
            </a:prstGeom>
            <a:solidFill>
              <a:srgbClr val="9096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74" name="Freeform 4282">
              <a:extLst>
                <a:ext uri="{FF2B5EF4-FFF2-40B4-BE49-F238E27FC236}">
                  <a16:creationId xmlns:a16="http://schemas.microsoft.com/office/drawing/2014/main" id="{89F30108-23BE-41BC-909E-4EF5E9C29FE3}"/>
                </a:ext>
              </a:extLst>
            </p:cNvPr>
            <p:cNvSpPr>
              <a:spLocks/>
            </p:cNvSpPr>
            <p:nvPr/>
          </p:nvSpPr>
          <p:spPr bwMode="auto">
            <a:xfrm>
              <a:off x="893" y="2895"/>
              <a:ext cx="211" cy="182"/>
            </a:xfrm>
            <a:custGeom>
              <a:avLst/>
              <a:gdLst>
                <a:gd name="T0" fmla="*/ 1586 w 27"/>
                <a:gd name="T1" fmla="*/ 207 h 22"/>
                <a:gd name="T2" fmla="*/ 1524 w 27"/>
                <a:gd name="T3" fmla="*/ 339 h 22"/>
                <a:gd name="T4" fmla="*/ 547 w 27"/>
                <a:gd name="T5" fmla="*/ 1299 h 22"/>
                <a:gd name="T6" fmla="*/ 125 w 27"/>
                <a:gd name="T7" fmla="*/ 1166 h 22"/>
                <a:gd name="T8" fmla="*/ 63 w 27"/>
                <a:gd name="T9" fmla="*/ 1233 h 22"/>
                <a:gd name="T10" fmla="*/ 735 w 27"/>
                <a:gd name="T11" fmla="*/ 1506 h 22"/>
                <a:gd name="T12" fmla="*/ 1649 w 27"/>
                <a:gd name="T13" fmla="*/ 546 h 22"/>
                <a:gd name="T14" fmla="*/ 1586 w 27"/>
                <a:gd name="T15" fmla="*/ 207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8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4" y="21"/>
                    <a:pt x="8" y="22"/>
                    <a:pt x="12" y="22"/>
                  </a:cubicBezTo>
                  <a:cubicBezTo>
                    <a:pt x="20" y="22"/>
                    <a:pt x="27" y="16"/>
                    <a:pt x="27" y="8"/>
                  </a:cubicBezTo>
                  <a:cubicBezTo>
                    <a:pt x="27" y="6"/>
                    <a:pt x="27" y="4"/>
                    <a:pt x="26" y="3"/>
                  </a:cubicBezTo>
                  <a:close/>
                </a:path>
              </a:pathLst>
            </a:custGeom>
            <a:solidFill>
              <a:srgbClr val="4E53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5" name="Freeform 4283">
              <a:extLst>
                <a:ext uri="{FF2B5EF4-FFF2-40B4-BE49-F238E27FC236}">
                  <a16:creationId xmlns:a16="http://schemas.microsoft.com/office/drawing/2014/main" id="{03FFA181-AA21-4FE3-98EC-41099D79F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87" y="2961"/>
              <a:ext cx="117" cy="116"/>
            </a:xfrm>
            <a:custGeom>
              <a:avLst/>
              <a:gdLst>
                <a:gd name="T0" fmla="*/ 0 w 15"/>
                <a:gd name="T1" fmla="*/ 961 h 14"/>
                <a:gd name="T2" fmla="*/ 913 w 15"/>
                <a:gd name="T3" fmla="*/ 0 h 14"/>
                <a:gd name="T4" fmla="*/ 0 w 15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8" y="14"/>
                    <a:pt x="15" y="8"/>
                    <a:pt x="15" y="0"/>
                  </a:cubicBezTo>
                  <a:cubicBezTo>
                    <a:pt x="14" y="2"/>
                    <a:pt x="11" y="13"/>
                    <a:pt x="0" y="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6" name="Freeform 4284">
              <a:extLst>
                <a:ext uri="{FF2B5EF4-FFF2-40B4-BE49-F238E27FC236}">
                  <a16:creationId xmlns:a16="http://schemas.microsoft.com/office/drawing/2014/main" id="{0491493E-4C98-4F35-B382-E7C444FFC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85" y="2837"/>
              <a:ext cx="203" cy="174"/>
            </a:xfrm>
            <a:custGeom>
              <a:avLst/>
              <a:gdLst>
                <a:gd name="T0" fmla="*/ 976 w 26"/>
                <a:gd name="T1" fmla="*/ 66 h 21"/>
                <a:gd name="T2" fmla="*/ 0 w 26"/>
                <a:gd name="T3" fmla="*/ 820 h 21"/>
                <a:gd name="T4" fmla="*/ 0 w 26"/>
                <a:gd name="T5" fmla="*/ 1102 h 21"/>
                <a:gd name="T6" fmla="*/ 429 w 26"/>
                <a:gd name="T7" fmla="*/ 1301 h 21"/>
                <a:gd name="T8" fmla="*/ 914 w 26"/>
                <a:gd name="T9" fmla="*/ 961 h 21"/>
                <a:gd name="T10" fmla="*/ 1405 w 26"/>
                <a:gd name="T11" fmla="*/ 340 h 21"/>
                <a:gd name="T12" fmla="*/ 976 w 26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21">
                  <a:moveTo>
                    <a:pt x="16" y="1"/>
                  </a:moveTo>
                  <a:cubicBezTo>
                    <a:pt x="5" y="0"/>
                    <a:pt x="0" y="7"/>
                    <a:pt x="0" y="12"/>
                  </a:cubicBezTo>
                  <a:cubicBezTo>
                    <a:pt x="0" y="13"/>
                    <a:pt x="0" y="15"/>
                    <a:pt x="0" y="16"/>
                  </a:cubicBezTo>
                  <a:cubicBezTo>
                    <a:pt x="1" y="18"/>
                    <a:pt x="3" y="21"/>
                    <a:pt x="7" y="19"/>
                  </a:cubicBezTo>
                  <a:cubicBezTo>
                    <a:pt x="12" y="18"/>
                    <a:pt x="12" y="13"/>
                    <a:pt x="15" y="14"/>
                  </a:cubicBezTo>
                  <a:cubicBezTo>
                    <a:pt x="22" y="15"/>
                    <a:pt x="26" y="10"/>
                    <a:pt x="23" y="5"/>
                  </a:cubicBezTo>
                  <a:cubicBezTo>
                    <a:pt x="22" y="3"/>
                    <a:pt x="20" y="2"/>
                    <a:pt x="16" y="1"/>
                  </a:cubicBezTo>
                </a:path>
              </a:pathLst>
            </a:custGeom>
            <a:solidFill>
              <a:srgbClr val="D1D4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77" name="Oval 4285">
              <a:extLst>
                <a:ext uri="{FF2B5EF4-FFF2-40B4-BE49-F238E27FC236}">
                  <a16:creationId xmlns:a16="http://schemas.microsoft.com/office/drawing/2014/main" id="{062634B4-8D36-4448-B340-4D3AB029A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9" y="2887"/>
              <a:ext cx="47" cy="4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78" name="Oval 4286">
              <a:extLst>
                <a:ext uri="{FF2B5EF4-FFF2-40B4-BE49-F238E27FC236}">
                  <a16:creationId xmlns:a16="http://schemas.microsoft.com/office/drawing/2014/main" id="{6FEB9DCF-9E03-48E4-AD3C-C0A43B3DEA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" y="2878"/>
              <a:ext cx="16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79" name="Oval 4287">
              <a:extLst>
                <a:ext uri="{FF2B5EF4-FFF2-40B4-BE49-F238E27FC236}">
                  <a16:creationId xmlns:a16="http://schemas.microsoft.com/office/drawing/2014/main" id="{C5268ACC-F327-473C-86E3-55A46CB051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7" y="2953"/>
              <a:ext cx="15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80" name="Oval 4288">
              <a:extLst>
                <a:ext uri="{FF2B5EF4-FFF2-40B4-BE49-F238E27FC236}">
                  <a16:creationId xmlns:a16="http://schemas.microsoft.com/office/drawing/2014/main" id="{C2513415-BA7C-4962-A073-3F2A0B966D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" y="2812"/>
              <a:ext cx="273" cy="290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42" name="Group 4289">
            <a:extLst>
              <a:ext uri="{FF2B5EF4-FFF2-40B4-BE49-F238E27FC236}">
                <a16:creationId xmlns:a16="http://schemas.microsoft.com/office/drawing/2014/main" id="{146C5281-F3C9-4F2C-A4F5-3BC53ACE9090}"/>
              </a:ext>
            </a:extLst>
          </p:cNvPr>
          <p:cNvGrpSpPr>
            <a:grpSpLocks/>
          </p:cNvGrpSpPr>
          <p:nvPr/>
        </p:nvGrpSpPr>
        <p:grpSpPr bwMode="auto">
          <a:xfrm>
            <a:off x="3484563" y="5133975"/>
            <a:ext cx="431800" cy="458788"/>
            <a:chOff x="1235" y="3234"/>
            <a:chExt cx="272" cy="289"/>
          </a:xfrm>
        </p:grpSpPr>
        <p:sp>
          <p:nvSpPr>
            <p:cNvPr id="6865" name="Oval 4290">
              <a:extLst>
                <a:ext uri="{FF2B5EF4-FFF2-40B4-BE49-F238E27FC236}">
                  <a16:creationId xmlns:a16="http://schemas.microsoft.com/office/drawing/2014/main" id="{BA493777-DEB8-433E-8920-9F9DF4172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" y="3234"/>
              <a:ext cx="272" cy="289"/>
            </a:xfrm>
            <a:prstGeom prst="ellipse">
              <a:avLst/>
            </a:prstGeom>
            <a:solidFill>
              <a:srgbClr val="FFE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66" name="Freeform 4291">
              <a:extLst>
                <a:ext uri="{FF2B5EF4-FFF2-40B4-BE49-F238E27FC236}">
                  <a16:creationId xmlns:a16="http://schemas.microsoft.com/office/drawing/2014/main" id="{77FBA4FD-A039-4D78-8886-ED77DD5A3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82" y="3316"/>
              <a:ext cx="209" cy="183"/>
            </a:xfrm>
            <a:custGeom>
              <a:avLst/>
              <a:gdLst>
                <a:gd name="T0" fmla="*/ 1556 w 27"/>
                <a:gd name="T1" fmla="*/ 208 h 22"/>
                <a:gd name="T2" fmla="*/ 1502 w 27"/>
                <a:gd name="T3" fmla="*/ 349 h 22"/>
                <a:gd name="T4" fmla="*/ 542 w 27"/>
                <a:gd name="T5" fmla="*/ 1314 h 22"/>
                <a:gd name="T6" fmla="*/ 116 w 27"/>
                <a:gd name="T7" fmla="*/ 1173 h 22"/>
                <a:gd name="T8" fmla="*/ 62 w 27"/>
                <a:gd name="T9" fmla="*/ 1248 h 22"/>
                <a:gd name="T10" fmla="*/ 720 w 27"/>
                <a:gd name="T11" fmla="*/ 1522 h 22"/>
                <a:gd name="T12" fmla="*/ 1618 w 27"/>
                <a:gd name="T13" fmla="*/ 557 h 22"/>
                <a:gd name="T14" fmla="*/ 1556 w 27"/>
                <a:gd name="T15" fmla="*/ 208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7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4" y="21"/>
                    <a:pt x="8" y="22"/>
                    <a:pt x="12" y="22"/>
                  </a:cubicBezTo>
                  <a:cubicBezTo>
                    <a:pt x="20" y="22"/>
                    <a:pt x="27" y="16"/>
                    <a:pt x="27" y="8"/>
                  </a:cubicBezTo>
                  <a:cubicBezTo>
                    <a:pt x="27" y="6"/>
                    <a:pt x="26" y="4"/>
                    <a:pt x="26" y="3"/>
                  </a:cubicBezTo>
                  <a:close/>
                </a:path>
              </a:pathLst>
            </a:custGeom>
            <a:solidFill>
              <a:srgbClr val="FAB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7" name="Freeform 4292">
              <a:extLst>
                <a:ext uri="{FF2B5EF4-FFF2-40B4-BE49-F238E27FC236}">
                  <a16:creationId xmlns:a16="http://schemas.microsoft.com/office/drawing/2014/main" id="{D16C2E79-FF60-4A47-9020-0BAE1B1F9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5" y="3383"/>
              <a:ext cx="116" cy="116"/>
            </a:xfrm>
            <a:custGeom>
              <a:avLst/>
              <a:gdLst>
                <a:gd name="T0" fmla="*/ 0 w 15"/>
                <a:gd name="T1" fmla="*/ 961 h 14"/>
                <a:gd name="T2" fmla="*/ 897 w 15"/>
                <a:gd name="T3" fmla="*/ 0 h 14"/>
                <a:gd name="T4" fmla="*/ 0 w 15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8" y="14"/>
                    <a:pt x="15" y="8"/>
                    <a:pt x="15" y="0"/>
                  </a:cubicBezTo>
                  <a:cubicBezTo>
                    <a:pt x="14" y="2"/>
                    <a:pt x="11" y="13"/>
                    <a:pt x="0" y="14"/>
                  </a:cubicBezTo>
                  <a:close/>
                </a:path>
              </a:pathLst>
            </a:custGeom>
            <a:solidFill>
              <a:srgbClr val="B08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8" name="Freeform 4293">
              <a:extLst>
                <a:ext uri="{FF2B5EF4-FFF2-40B4-BE49-F238E27FC236}">
                  <a16:creationId xmlns:a16="http://schemas.microsoft.com/office/drawing/2014/main" id="{19C262DB-B3FA-4BAE-8AE6-BE72A60CE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6" y="3258"/>
              <a:ext cx="210" cy="174"/>
            </a:xfrm>
            <a:custGeom>
              <a:avLst/>
              <a:gdLst>
                <a:gd name="T0" fmla="*/ 964 w 27"/>
                <a:gd name="T1" fmla="*/ 66 h 21"/>
                <a:gd name="T2" fmla="*/ 0 w 27"/>
                <a:gd name="T3" fmla="*/ 820 h 21"/>
                <a:gd name="T4" fmla="*/ 62 w 27"/>
                <a:gd name="T5" fmla="*/ 1102 h 21"/>
                <a:gd name="T6" fmla="*/ 482 w 27"/>
                <a:gd name="T7" fmla="*/ 1301 h 21"/>
                <a:gd name="T8" fmla="*/ 910 w 27"/>
                <a:gd name="T9" fmla="*/ 961 h 21"/>
                <a:gd name="T10" fmla="*/ 1454 w 27"/>
                <a:gd name="T11" fmla="*/ 340 h 21"/>
                <a:gd name="T12" fmla="*/ 1027 w 27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" h="21">
                  <a:moveTo>
                    <a:pt x="16" y="1"/>
                  </a:moveTo>
                  <a:cubicBezTo>
                    <a:pt x="5" y="0"/>
                    <a:pt x="1" y="7"/>
                    <a:pt x="0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1" y="18"/>
                    <a:pt x="3" y="21"/>
                    <a:pt x="8" y="19"/>
                  </a:cubicBezTo>
                  <a:cubicBezTo>
                    <a:pt x="13" y="18"/>
                    <a:pt x="12" y="13"/>
                    <a:pt x="15" y="14"/>
                  </a:cubicBezTo>
                  <a:cubicBezTo>
                    <a:pt x="22" y="15"/>
                    <a:pt x="27" y="10"/>
                    <a:pt x="24" y="5"/>
                  </a:cubicBezTo>
                  <a:cubicBezTo>
                    <a:pt x="23" y="3"/>
                    <a:pt x="21" y="2"/>
                    <a:pt x="17" y="1"/>
                  </a:cubicBezTo>
                </a:path>
              </a:pathLst>
            </a:custGeom>
            <a:solidFill>
              <a:srgbClr val="FFF8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9" name="Oval 4294">
              <a:extLst>
                <a:ext uri="{FF2B5EF4-FFF2-40B4-BE49-F238E27FC236}">
                  <a16:creationId xmlns:a16="http://schemas.microsoft.com/office/drawing/2014/main" id="{630E1D8A-3C8D-4406-AB8B-540C6254D7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" y="3308"/>
              <a:ext cx="47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70" name="Oval 4295">
              <a:extLst>
                <a:ext uri="{FF2B5EF4-FFF2-40B4-BE49-F238E27FC236}">
                  <a16:creationId xmlns:a16="http://schemas.microsoft.com/office/drawing/2014/main" id="{07F773BE-1719-44D7-985A-91509905CC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3300"/>
              <a:ext cx="23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71" name="Oval 4296">
              <a:extLst>
                <a:ext uri="{FF2B5EF4-FFF2-40B4-BE49-F238E27FC236}">
                  <a16:creationId xmlns:a16="http://schemas.microsoft.com/office/drawing/2014/main" id="{01B45D1F-9AA2-468F-A3A3-493C4EF503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7" y="3374"/>
              <a:ext cx="24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72" name="Oval 4297">
              <a:extLst>
                <a:ext uri="{FF2B5EF4-FFF2-40B4-BE49-F238E27FC236}">
                  <a16:creationId xmlns:a16="http://schemas.microsoft.com/office/drawing/2014/main" id="{710AFF0B-DE43-45BD-8DB7-4373EE0097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5" y="3234"/>
              <a:ext cx="272" cy="28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43" name="Group 4298">
            <a:extLst>
              <a:ext uri="{FF2B5EF4-FFF2-40B4-BE49-F238E27FC236}">
                <a16:creationId xmlns:a16="http://schemas.microsoft.com/office/drawing/2014/main" id="{840750EE-3361-409D-BAB6-C9D69BD185F5}"/>
              </a:ext>
            </a:extLst>
          </p:cNvPr>
          <p:cNvGrpSpPr>
            <a:grpSpLocks/>
          </p:cNvGrpSpPr>
          <p:nvPr/>
        </p:nvGrpSpPr>
        <p:grpSpPr bwMode="auto">
          <a:xfrm>
            <a:off x="5357813" y="5133975"/>
            <a:ext cx="430212" cy="458788"/>
            <a:chOff x="2415" y="3234"/>
            <a:chExt cx="271" cy="289"/>
          </a:xfrm>
        </p:grpSpPr>
        <p:sp>
          <p:nvSpPr>
            <p:cNvPr id="6857" name="Oval 4299">
              <a:extLst>
                <a:ext uri="{FF2B5EF4-FFF2-40B4-BE49-F238E27FC236}">
                  <a16:creationId xmlns:a16="http://schemas.microsoft.com/office/drawing/2014/main" id="{C78D5313-51A0-4B30-9D06-797B36FCB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3234"/>
              <a:ext cx="271" cy="289"/>
            </a:xfrm>
            <a:prstGeom prst="ellipse">
              <a:avLst/>
            </a:prstGeom>
            <a:solidFill>
              <a:srgbClr val="C1D3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58" name="Freeform 4300">
              <a:extLst>
                <a:ext uri="{FF2B5EF4-FFF2-40B4-BE49-F238E27FC236}">
                  <a16:creationId xmlns:a16="http://schemas.microsoft.com/office/drawing/2014/main" id="{718ED03E-8192-4F33-A852-2F83A89861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1" y="3316"/>
              <a:ext cx="210" cy="183"/>
            </a:xfrm>
            <a:custGeom>
              <a:avLst/>
              <a:gdLst>
                <a:gd name="T0" fmla="*/ 1571 w 27"/>
                <a:gd name="T1" fmla="*/ 208 h 22"/>
                <a:gd name="T2" fmla="*/ 1509 w 27"/>
                <a:gd name="T3" fmla="*/ 349 h 22"/>
                <a:gd name="T4" fmla="*/ 544 w 27"/>
                <a:gd name="T5" fmla="*/ 1314 h 22"/>
                <a:gd name="T6" fmla="*/ 124 w 27"/>
                <a:gd name="T7" fmla="*/ 1173 h 22"/>
                <a:gd name="T8" fmla="*/ 62 w 27"/>
                <a:gd name="T9" fmla="*/ 1248 h 22"/>
                <a:gd name="T10" fmla="*/ 723 w 27"/>
                <a:gd name="T11" fmla="*/ 1522 h 22"/>
                <a:gd name="T12" fmla="*/ 1633 w 27"/>
                <a:gd name="T13" fmla="*/ 557 h 22"/>
                <a:gd name="T14" fmla="*/ 1571 w 27"/>
                <a:gd name="T15" fmla="*/ 208 h 2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" h="22">
                  <a:moveTo>
                    <a:pt x="26" y="3"/>
                  </a:moveTo>
                  <a:cubicBezTo>
                    <a:pt x="25" y="0"/>
                    <a:pt x="25" y="2"/>
                    <a:pt x="25" y="5"/>
                  </a:cubicBezTo>
                  <a:cubicBezTo>
                    <a:pt x="25" y="13"/>
                    <a:pt x="18" y="19"/>
                    <a:pt x="9" y="19"/>
                  </a:cubicBezTo>
                  <a:cubicBezTo>
                    <a:pt x="7" y="19"/>
                    <a:pt x="4" y="18"/>
                    <a:pt x="2" y="17"/>
                  </a:cubicBezTo>
                  <a:cubicBezTo>
                    <a:pt x="1" y="17"/>
                    <a:pt x="0" y="17"/>
                    <a:pt x="1" y="18"/>
                  </a:cubicBezTo>
                  <a:cubicBezTo>
                    <a:pt x="4" y="21"/>
                    <a:pt x="8" y="22"/>
                    <a:pt x="12" y="22"/>
                  </a:cubicBezTo>
                  <a:cubicBezTo>
                    <a:pt x="20" y="22"/>
                    <a:pt x="27" y="16"/>
                    <a:pt x="27" y="8"/>
                  </a:cubicBezTo>
                  <a:cubicBezTo>
                    <a:pt x="27" y="6"/>
                    <a:pt x="27" y="4"/>
                    <a:pt x="26" y="3"/>
                  </a:cubicBezTo>
                  <a:close/>
                </a:path>
              </a:pathLst>
            </a:custGeom>
            <a:solidFill>
              <a:srgbClr val="77AA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9" name="Freeform 4301">
              <a:extLst>
                <a:ext uri="{FF2B5EF4-FFF2-40B4-BE49-F238E27FC236}">
                  <a16:creationId xmlns:a16="http://schemas.microsoft.com/office/drawing/2014/main" id="{48ADED81-8379-45A2-921F-CA314809D7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" y="3383"/>
              <a:ext cx="117" cy="116"/>
            </a:xfrm>
            <a:custGeom>
              <a:avLst/>
              <a:gdLst>
                <a:gd name="T0" fmla="*/ 0 w 15"/>
                <a:gd name="T1" fmla="*/ 961 h 14"/>
                <a:gd name="T2" fmla="*/ 913 w 15"/>
                <a:gd name="T3" fmla="*/ 0 h 14"/>
                <a:gd name="T4" fmla="*/ 0 w 15"/>
                <a:gd name="T5" fmla="*/ 961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4">
                  <a:moveTo>
                    <a:pt x="0" y="14"/>
                  </a:moveTo>
                  <a:cubicBezTo>
                    <a:pt x="8" y="14"/>
                    <a:pt x="15" y="8"/>
                    <a:pt x="15" y="0"/>
                  </a:cubicBezTo>
                  <a:cubicBezTo>
                    <a:pt x="14" y="2"/>
                    <a:pt x="11" y="13"/>
                    <a:pt x="0" y="14"/>
                  </a:cubicBezTo>
                  <a:close/>
                </a:path>
              </a:pathLst>
            </a:custGeom>
            <a:solidFill>
              <a:srgbClr val="5689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0" name="Freeform 4302">
              <a:extLst>
                <a:ext uri="{FF2B5EF4-FFF2-40B4-BE49-F238E27FC236}">
                  <a16:creationId xmlns:a16="http://schemas.microsoft.com/office/drawing/2014/main" id="{161CDD1E-634C-4B79-99C0-3E8100518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4" y="3258"/>
              <a:ext cx="201" cy="174"/>
            </a:xfrm>
            <a:custGeom>
              <a:avLst/>
              <a:gdLst>
                <a:gd name="T0" fmla="*/ 959 w 26"/>
                <a:gd name="T1" fmla="*/ 66 h 21"/>
                <a:gd name="T2" fmla="*/ 0 w 26"/>
                <a:gd name="T3" fmla="*/ 820 h 21"/>
                <a:gd name="T4" fmla="*/ 0 w 26"/>
                <a:gd name="T5" fmla="*/ 1102 h 21"/>
                <a:gd name="T6" fmla="*/ 417 w 26"/>
                <a:gd name="T7" fmla="*/ 1301 h 21"/>
                <a:gd name="T8" fmla="*/ 897 w 26"/>
                <a:gd name="T9" fmla="*/ 961 h 21"/>
                <a:gd name="T10" fmla="*/ 1376 w 26"/>
                <a:gd name="T11" fmla="*/ 340 h 21"/>
                <a:gd name="T12" fmla="*/ 959 w 26"/>
                <a:gd name="T13" fmla="*/ 66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" h="21">
                  <a:moveTo>
                    <a:pt x="16" y="1"/>
                  </a:moveTo>
                  <a:cubicBezTo>
                    <a:pt x="5" y="0"/>
                    <a:pt x="0" y="7"/>
                    <a:pt x="0" y="12"/>
                  </a:cubicBezTo>
                  <a:cubicBezTo>
                    <a:pt x="0" y="13"/>
                    <a:pt x="0" y="15"/>
                    <a:pt x="0" y="16"/>
                  </a:cubicBezTo>
                  <a:cubicBezTo>
                    <a:pt x="1" y="18"/>
                    <a:pt x="3" y="21"/>
                    <a:pt x="7" y="19"/>
                  </a:cubicBezTo>
                  <a:cubicBezTo>
                    <a:pt x="12" y="18"/>
                    <a:pt x="12" y="13"/>
                    <a:pt x="15" y="14"/>
                  </a:cubicBezTo>
                  <a:cubicBezTo>
                    <a:pt x="22" y="15"/>
                    <a:pt x="26" y="10"/>
                    <a:pt x="23" y="5"/>
                  </a:cubicBezTo>
                  <a:cubicBezTo>
                    <a:pt x="22" y="3"/>
                    <a:pt x="20" y="2"/>
                    <a:pt x="16" y="1"/>
                  </a:cubicBezTo>
                </a:path>
              </a:pathLst>
            </a:custGeom>
            <a:solidFill>
              <a:srgbClr val="E2EA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1" name="Oval 4303">
              <a:extLst>
                <a:ext uri="{FF2B5EF4-FFF2-40B4-BE49-F238E27FC236}">
                  <a16:creationId xmlns:a16="http://schemas.microsoft.com/office/drawing/2014/main" id="{E9C2441A-0139-4415-95C2-7414FD372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7" y="3308"/>
              <a:ext cx="46" cy="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62" name="Oval 4304">
              <a:extLst>
                <a:ext uri="{FF2B5EF4-FFF2-40B4-BE49-F238E27FC236}">
                  <a16:creationId xmlns:a16="http://schemas.microsoft.com/office/drawing/2014/main" id="{C5713ECE-93B3-44AF-B4F1-2ED6E4D4E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1" y="3300"/>
              <a:ext cx="16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63" name="Oval 4305">
              <a:extLst>
                <a:ext uri="{FF2B5EF4-FFF2-40B4-BE49-F238E27FC236}">
                  <a16:creationId xmlns:a16="http://schemas.microsoft.com/office/drawing/2014/main" id="{A27B0B47-3198-44DD-8C1E-7CE75F671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5" y="3374"/>
              <a:ext cx="15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64" name="Oval 4306">
              <a:extLst>
                <a:ext uri="{FF2B5EF4-FFF2-40B4-BE49-F238E27FC236}">
                  <a16:creationId xmlns:a16="http://schemas.microsoft.com/office/drawing/2014/main" id="{6E2CD6A3-6752-4CDB-9F0C-E236E3B37D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3234"/>
              <a:ext cx="271" cy="289"/>
            </a:xfrm>
            <a:prstGeom prst="ellipse">
              <a:avLst/>
            </a:prstGeom>
            <a:noFill/>
            <a:ln w="6350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44" name="Group 4307">
            <a:extLst>
              <a:ext uri="{FF2B5EF4-FFF2-40B4-BE49-F238E27FC236}">
                <a16:creationId xmlns:a16="http://schemas.microsoft.com/office/drawing/2014/main" id="{7C60D57B-306D-4FC6-83EF-2D70E85BD8B5}"/>
              </a:ext>
            </a:extLst>
          </p:cNvPr>
          <p:cNvGrpSpPr>
            <a:grpSpLocks/>
          </p:cNvGrpSpPr>
          <p:nvPr/>
        </p:nvGrpSpPr>
        <p:grpSpPr bwMode="auto">
          <a:xfrm>
            <a:off x="7716838" y="4424363"/>
            <a:ext cx="449262" cy="500062"/>
            <a:chOff x="3495" y="1193"/>
            <a:chExt cx="283" cy="315"/>
          </a:xfrm>
        </p:grpSpPr>
        <p:sp>
          <p:nvSpPr>
            <p:cNvPr id="6851" name="Freeform 4308">
              <a:extLst>
                <a:ext uri="{FF2B5EF4-FFF2-40B4-BE49-F238E27FC236}">
                  <a16:creationId xmlns:a16="http://schemas.microsoft.com/office/drawing/2014/main" id="{90E32016-397A-4BA4-AB1F-35ECE9627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" y="1193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6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6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008A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2" name="Freeform 4309">
              <a:extLst>
                <a:ext uri="{FF2B5EF4-FFF2-40B4-BE49-F238E27FC236}">
                  <a16:creationId xmlns:a16="http://schemas.microsoft.com/office/drawing/2014/main" id="{2CDACCBF-368C-4121-BC91-52EFF9EF2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" y="1193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6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6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3" name="Freeform 4310">
              <a:extLst>
                <a:ext uri="{FF2B5EF4-FFF2-40B4-BE49-F238E27FC236}">
                  <a16:creationId xmlns:a16="http://schemas.microsoft.com/office/drawing/2014/main" id="{3B7460B3-87D8-40A6-AE1A-0F487FB7D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" y="1193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6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6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FFF7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4" name="Freeform 4311">
              <a:extLst>
                <a:ext uri="{FF2B5EF4-FFF2-40B4-BE49-F238E27FC236}">
                  <a16:creationId xmlns:a16="http://schemas.microsoft.com/office/drawing/2014/main" id="{DCC371EF-472E-4303-9CB6-1098693A4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5" y="1221"/>
              <a:ext cx="92" cy="213"/>
            </a:xfrm>
            <a:custGeom>
              <a:avLst/>
              <a:gdLst>
                <a:gd name="T0" fmla="*/ 92 w 92"/>
                <a:gd name="T1" fmla="*/ 0 h 213"/>
                <a:gd name="T2" fmla="*/ 0 w 92"/>
                <a:gd name="T3" fmla="*/ 79 h 213"/>
                <a:gd name="T4" fmla="*/ 22 w 92"/>
                <a:gd name="T5" fmla="*/ 213 h 213"/>
                <a:gd name="T6" fmla="*/ 35 w 92"/>
                <a:gd name="T7" fmla="*/ 97 h 213"/>
                <a:gd name="T8" fmla="*/ 92 w 92"/>
                <a:gd name="T9" fmla="*/ 0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213">
                  <a:moveTo>
                    <a:pt x="92" y="0"/>
                  </a:moveTo>
                  <a:lnTo>
                    <a:pt x="0" y="79"/>
                  </a:lnTo>
                  <a:lnTo>
                    <a:pt x="22" y="213"/>
                  </a:lnTo>
                  <a:lnTo>
                    <a:pt x="35" y="9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5" name="Freeform 4312">
              <a:extLst>
                <a:ext uri="{FF2B5EF4-FFF2-40B4-BE49-F238E27FC236}">
                  <a16:creationId xmlns:a16="http://schemas.microsoft.com/office/drawing/2014/main" id="{B559D01B-D9B5-4287-88FB-1B0C8332A4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3" y="1235"/>
              <a:ext cx="183" cy="250"/>
            </a:xfrm>
            <a:custGeom>
              <a:avLst/>
              <a:gdLst>
                <a:gd name="T0" fmla="*/ 0 w 183"/>
                <a:gd name="T1" fmla="*/ 218 h 250"/>
                <a:gd name="T2" fmla="*/ 83 w 183"/>
                <a:gd name="T3" fmla="*/ 250 h 250"/>
                <a:gd name="T4" fmla="*/ 183 w 183"/>
                <a:gd name="T5" fmla="*/ 167 h 250"/>
                <a:gd name="T6" fmla="*/ 166 w 183"/>
                <a:gd name="T7" fmla="*/ 27 h 250"/>
                <a:gd name="T8" fmla="*/ 96 w 183"/>
                <a:gd name="T9" fmla="*/ 0 h 250"/>
                <a:gd name="T10" fmla="*/ 144 w 183"/>
                <a:gd name="T11" fmla="*/ 46 h 250"/>
                <a:gd name="T12" fmla="*/ 153 w 183"/>
                <a:gd name="T13" fmla="*/ 143 h 250"/>
                <a:gd name="T14" fmla="*/ 79 w 183"/>
                <a:gd name="T15" fmla="*/ 222 h 250"/>
                <a:gd name="T16" fmla="*/ 0 w 183"/>
                <a:gd name="T17" fmla="*/ 218 h 2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3" h="250">
                  <a:moveTo>
                    <a:pt x="0" y="218"/>
                  </a:moveTo>
                  <a:lnTo>
                    <a:pt x="83" y="250"/>
                  </a:lnTo>
                  <a:lnTo>
                    <a:pt x="183" y="167"/>
                  </a:lnTo>
                  <a:lnTo>
                    <a:pt x="166" y="27"/>
                  </a:lnTo>
                  <a:lnTo>
                    <a:pt x="96" y="0"/>
                  </a:lnTo>
                  <a:lnTo>
                    <a:pt x="144" y="46"/>
                  </a:lnTo>
                  <a:lnTo>
                    <a:pt x="153" y="143"/>
                  </a:lnTo>
                  <a:lnTo>
                    <a:pt x="79" y="222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FFD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6" name="Freeform 4313">
              <a:extLst>
                <a:ext uri="{FF2B5EF4-FFF2-40B4-BE49-F238E27FC236}">
                  <a16:creationId xmlns:a16="http://schemas.microsoft.com/office/drawing/2014/main" id="{8E7EF0BA-7ACB-4617-AAA1-5FA39158B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5" y="1193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6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6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5" name="Group 4314">
            <a:extLst>
              <a:ext uri="{FF2B5EF4-FFF2-40B4-BE49-F238E27FC236}">
                <a16:creationId xmlns:a16="http://schemas.microsoft.com/office/drawing/2014/main" id="{6F2ED02B-2297-436A-AE3B-F0F23CD34E90}"/>
              </a:ext>
            </a:extLst>
          </p:cNvPr>
          <p:cNvGrpSpPr>
            <a:grpSpLocks/>
          </p:cNvGrpSpPr>
          <p:nvPr/>
        </p:nvGrpSpPr>
        <p:grpSpPr bwMode="auto">
          <a:xfrm>
            <a:off x="8488363" y="4424363"/>
            <a:ext cx="449262" cy="500062"/>
            <a:chOff x="3799" y="1175"/>
            <a:chExt cx="283" cy="315"/>
          </a:xfrm>
        </p:grpSpPr>
        <p:sp>
          <p:nvSpPr>
            <p:cNvPr id="6845" name="Freeform 4315">
              <a:extLst>
                <a:ext uri="{FF2B5EF4-FFF2-40B4-BE49-F238E27FC236}">
                  <a16:creationId xmlns:a16="http://schemas.microsoft.com/office/drawing/2014/main" id="{4716A5F8-0C6A-450B-BE7A-ABA7524B269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1175"/>
              <a:ext cx="283" cy="315"/>
            </a:xfrm>
            <a:custGeom>
              <a:avLst/>
              <a:gdLst>
                <a:gd name="T0" fmla="*/ 166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8 w 283"/>
                <a:gd name="T7" fmla="*/ 0 h 315"/>
                <a:gd name="T8" fmla="*/ 257 w 283"/>
                <a:gd name="T9" fmla="*/ 55 h 315"/>
                <a:gd name="T10" fmla="*/ 283 w 283"/>
                <a:gd name="T11" fmla="*/ 213 h 315"/>
                <a:gd name="T12" fmla="*/ 166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6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8" y="0"/>
                  </a:lnTo>
                  <a:lnTo>
                    <a:pt x="257" y="55"/>
                  </a:lnTo>
                  <a:lnTo>
                    <a:pt x="283" y="213"/>
                  </a:lnTo>
                  <a:lnTo>
                    <a:pt x="166" y="315"/>
                  </a:lnTo>
                  <a:close/>
                </a:path>
              </a:pathLst>
            </a:custGeom>
            <a:solidFill>
              <a:srgbClr val="008A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6" name="Freeform 4316">
              <a:extLst>
                <a:ext uri="{FF2B5EF4-FFF2-40B4-BE49-F238E27FC236}">
                  <a16:creationId xmlns:a16="http://schemas.microsoft.com/office/drawing/2014/main" id="{610C79D0-1494-4DA6-939B-5D8DEAEF21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1175"/>
              <a:ext cx="283" cy="315"/>
            </a:xfrm>
            <a:custGeom>
              <a:avLst/>
              <a:gdLst>
                <a:gd name="T0" fmla="*/ 166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8 w 283"/>
                <a:gd name="T7" fmla="*/ 0 h 315"/>
                <a:gd name="T8" fmla="*/ 257 w 283"/>
                <a:gd name="T9" fmla="*/ 55 h 315"/>
                <a:gd name="T10" fmla="*/ 283 w 283"/>
                <a:gd name="T11" fmla="*/ 213 h 315"/>
                <a:gd name="T12" fmla="*/ 166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6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8" y="0"/>
                  </a:lnTo>
                  <a:lnTo>
                    <a:pt x="257" y="55"/>
                  </a:lnTo>
                  <a:lnTo>
                    <a:pt x="283" y="213"/>
                  </a:lnTo>
                  <a:lnTo>
                    <a:pt x="166" y="3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7" name="Freeform 4317">
              <a:extLst>
                <a:ext uri="{FF2B5EF4-FFF2-40B4-BE49-F238E27FC236}">
                  <a16:creationId xmlns:a16="http://schemas.microsoft.com/office/drawing/2014/main" id="{B34B53B0-DBF2-4CBC-8121-E28FBFD66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1175"/>
              <a:ext cx="283" cy="315"/>
            </a:xfrm>
            <a:custGeom>
              <a:avLst/>
              <a:gdLst>
                <a:gd name="T0" fmla="*/ 166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8 w 283"/>
                <a:gd name="T7" fmla="*/ 0 h 315"/>
                <a:gd name="T8" fmla="*/ 257 w 283"/>
                <a:gd name="T9" fmla="*/ 55 h 315"/>
                <a:gd name="T10" fmla="*/ 283 w 283"/>
                <a:gd name="T11" fmla="*/ 213 h 315"/>
                <a:gd name="T12" fmla="*/ 166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6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8" y="0"/>
                  </a:lnTo>
                  <a:lnTo>
                    <a:pt x="257" y="55"/>
                  </a:lnTo>
                  <a:lnTo>
                    <a:pt x="283" y="213"/>
                  </a:lnTo>
                  <a:lnTo>
                    <a:pt x="166" y="315"/>
                  </a:lnTo>
                  <a:close/>
                </a:path>
              </a:pathLst>
            </a:custGeom>
            <a:solidFill>
              <a:srgbClr val="00A5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8" name="Freeform 4318">
              <a:extLst>
                <a:ext uri="{FF2B5EF4-FFF2-40B4-BE49-F238E27FC236}">
                  <a16:creationId xmlns:a16="http://schemas.microsoft.com/office/drawing/2014/main" id="{75EF3EC8-A585-43DF-AA76-B32FC5574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9" y="1202"/>
              <a:ext cx="92" cy="214"/>
            </a:xfrm>
            <a:custGeom>
              <a:avLst/>
              <a:gdLst>
                <a:gd name="T0" fmla="*/ 92 w 92"/>
                <a:gd name="T1" fmla="*/ 0 h 214"/>
                <a:gd name="T2" fmla="*/ 0 w 92"/>
                <a:gd name="T3" fmla="*/ 79 h 214"/>
                <a:gd name="T4" fmla="*/ 22 w 92"/>
                <a:gd name="T5" fmla="*/ 214 h 214"/>
                <a:gd name="T6" fmla="*/ 35 w 92"/>
                <a:gd name="T7" fmla="*/ 98 h 214"/>
                <a:gd name="T8" fmla="*/ 92 w 92"/>
                <a:gd name="T9" fmla="*/ 0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214">
                  <a:moveTo>
                    <a:pt x="92" y="0"/>
                  </a:moveTo>
                  <a:lnTo>
                    <a:pt x="0" y="79"/>
                  </a:lnTo>
                  <a:lnTo>
                    <a:pt x="22" y="214"/>
                  </a:lnTo>
                  <a:lnTo>
                    <a:pt x="35" y="98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9" name="Freeform 4319">
              <a:extLst>
                <a:ext uri="{FF2B5EF4-FFF2-40B4-BE49-F238E27FC236}">
                  <a16:creationId xmlns:a16="http://schemas.microsoft.com/office/drawing/2014/main" id="{C0416EE8-5285-4A69-B604-953B71CD6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7" y="1216"/>
              <a:ext cx="183" cy="251"/>
            </a:xfrm>
            <a:custGeom>
              <a:avLst/>
              <a:gdLst>
                <a:gd name="T0" fmla="*/ 0 w 183"/>
                <a:gd name="T1" fmla="*/ 218 h 251"/>
                <a:gd name="T2" fmla="*/ 83 w 183"/>
                <a:gd name="T3" fmla="*/ 251 h 251"/>
                <a:gd name="T4" fmla="*/ 183 w 183"/>
                <a:gd name="T5" fmla="*/ 167 h 251"/>
                <a:gd name="T6" fmla="*/ 166 w 183"/>
                <a:gd name="T7" fmla="*/ 28 h 251"/>
                <a:gd name="T8" fmla="*/ 96 w 183"/>
                <a:gd name="T9" fmla="*/ 0 h 251"/>
                <a:gd name="T10" fmla="*/ 144 w 183"/>
                <a:gd name="T11" fmla="*/ 47 h 251"/>
                <a:gd name="T12" fmla="*/ 153 w 183"/>
                <a:gd name="T13" fmla="*/ 144 h 251"/>
                <a:gd name="T14" fmla="*/ 79 w 183"/>
                <a:gd name="T15" fmla="*/ 223 h 251"/>
                <a:gd name="T16" fmla="*/ 0 w 183"/>
                <a:gd name="T17" fmla="*/ 218 h 2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3" h="251">
                  <a:moveTo>
                    <a:pt x="0" y="218"/>
                  </a:moveTo>
                  <a:lnTo>
                    <a:pt x="83" y="251"/>
                  </a:lnTo>
                  <a:lnTo>
                    <a:pt x="183" y="167"/>
                  </a:lnTo>
                  <a:lnTo>
                    <a:pt x="166" y="28"/>
                  </a:lnTo>
                  <a:lnTo>
                    <a:pt x="96" y="0"/>
                  </a:lnTo>
                  <a:lnTo>
                    <a:pt x="144" y="47"/>
                  </a:lnTo>
                  <a:lnTo>
                    <a:pt x="153" y="144"/>
                  </a:lnTo>
                  <a:lnTo>
                    <a:pt x="79" y="223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007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50" name="Freeform 4320">
              <a:extLst>
                <a:ext uri="{FF2B5EF4-FFF2-40B4-BE49-F238E27FC236}">
                  <a16:creationId xmlns:a16="http://schemas.microsoft.com/office/drawing/2014/main" id="{8AD7A8A7-A717-4292-B19B-09960A704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" y="1175"/>
              <a:ext cx="283" cy="315"/>
            </a:xfrm>
            <a:custGeom>
              <a:avLst/>
              <a:gdLst>
                <a:gd name="T0" fmla="*/ 166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8 w 283"/>
                <a:gd name="T7" fmla="*/ 0 h 315"/>
                <a:gd name="T8" fmla="*/ 257 w 283"/>
                <a:gd name="T9" fmla="*/ 55 h 315"/>
                <a:gd name="T10" fmla="*/ 283 w 283"/>
                <a:gd name="T11" fmla="*/ 213 h 315"/>
                <a:gd name="T12" fmla="*/ 166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6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8" y="0"/>
                  </a:lnTo>
                  <a:lnTo>
                    <a:pt x="257" y="55"/>
                  </a:lnTo>
                  <a:lnTo>
                    <a:pt x="283" y="213"/>
                  </a:lnTo>
                  <a:lnTo>
                    <a:pt x="166" y="315"/>
                  </a:ln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6" name="Group 4321">
            <a:extLst>
              <a:ext uri="{FF2B5EF4-FFF2-40B4-BE49-F238E27FC236}">
                <a16:creationId xmlns:a16="http://schemas.microsoft.com/office/drawing/2014/main" id="{CEE2AD2B-1018-4AD2-AF7A-57618A6F61D2}"/>
              </a:ext>
            </a:extLst>
          </p:cNvPr>
          <p:cNvGrpSpPr>
            <a:grpSpLocks/>
          </p:cNvGrpSpPr>
          <p:nvPr/>
        </p:nvGrpSpPr>
        <p:grpSpPr bwMode="auto">
          <a:xfrm>
            <a:off x="9239251" y="4424363"/>
            <a:ext cx="449263" cy="500062"/>
            <a:chOff x="4107" y="1159"/>
            <a:chExt cx="283" cy="315"/>
          </a:xfrm>
        </p:grpSpPr>
        <p:sp>
          <p:nvSpPr>
            <p:cNvPr id="6839" name="Freeform 4322">
              <a:extLst>
                <a:ext uri="{FF2B5EF4-FFF2-40B4-BE49-F238E27FC236}">
                  <a16:creationId xmlns:a16="http://schemas.microsoft.com/office/drawing/2014/main" id="{78AC0086-378B-429A-8904-71FA908FB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7" y="1159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6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6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008A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0" name="Freeform 4323">
              <a:extLst>
                <a:ext uri="{FF2B5EF4-FFF2-40B4-BE49-F238E27FC236}">
                  <a16:creationId xmlns:a16="http://schemas.microsoft.com/office/drawing/2014/main" id="{0AB5D938-271F-4FC8-BBE1-EEB38A6E1D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7" y="1159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6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6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1" name="Freeform 4324">
              <a:extLst>
                <a:ext uri="{FF2B5EF4-FFF2-40B4-BE49-F238E27FC236}">
                  <a16:creationId xmlns:a16="http://schemas.microsoft.com/office/drawing/2014/main" id="{D79CCAB1-A53F-4AF6-8ED7-F0CE4AC4F1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7" y="1159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6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6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FDC7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2" name="Freeform 4325">
              <a:extLst>
                <a:ext uri="{FF2B5EF4-FFF2-40B4-BE49-F238E27FC236}">
                  <a16:creationId xmlns:a16="http://schemas.microsoft.com/office/drawing/2014/main" id="{C69159AB-1178-48D3-BBA6-28ACADCC14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" y="1187"/>
              <a:ext cx="92" cy="213"/>
            </a:xfrm>
            <a:custGeom>
              <a:avLst/>
              <a:gdLst>
                <a:gd name="T0" fmla="*/ 92 w 92"/>
                <a:gd name="T1" fmla="*/ 0 h 213"/>
                <a:gd name="T2" fmla="*/ 0 w 92"/>
                <a:gd name="T3" fmla="*/ 79 h 213"/>
                <a:gd name="T4" fmla="*/ 22 w 92"/>
                <a:gd name="T5" fmla="*/ 213 h 213"/>
                <a:gd name="T6" fmla="*/ 35 w 92"/>
                <a:gd name="T7" fmla="*/ 97 h 213"/>
                <a:gd name="T8" fmla="*/ 92 w 92"/>
                <a:gd name="T9" fmla="*/ 0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2" h="213">
                  <a:moveTo>
                    <a:pt x="92" y="0"/>
                  </a:moveTo>
                  <a:lnTo>
                    <a:pt x="0" y="79"/>
                  </a:lnTo>
                  <a:lnTo>
                    <a:pt x="22" y="213"/>
                  </a:lnTo>
                  <a:lnTo>
                    <a:pt x="35" y="9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3" name="Freeform 4326">
              <a:extLst>
                <a:ext uri="{FF2B5EF4-FFF2-40B4-BE49-F238E27FC236}">
                  <a16:creationId xmlns:a16="http://schemas.microsoft.com/office/drawing/2014/main" id="{9176FD9B-3F4B-4D68-A907-8CA44FCC4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5" y="1201"/>
              <a:ext cx="183" cy="250"/>
            </a:xfrm>
            <a:custGeom>
              <a:avLst/>
              <a:gdLst>
                <a:gd name="T0" fmla="*/ 0 w 183"/>
                <a:gd name="T1" fmla="*/ 218 h 250"/>
                <a:gd name="T2" fmla="*/ 83 w 183"/>
                <a:gd name="T3" fmla="*/ 250 h 250"/>
                <a:gd name="T4" fmla="*/ 183 w 183"/>
                <a:gd name="T5" fmla="*/ 167 h 250"/>
                <a:gd name="T6" fmla="*/ 166 w 183"/>
                <a:gd name="T7" fmla="*/ 27 h 250"/>
                <a:gd name="T8" fmla="*/ 96 w 183"/>
                <a:gd name="T9" fmla="*/ 0 h 250"/>
                <a:gd name="T10" fmla="*/ 144 w 183"/>
                <a:gd name="T11" fmla="*/ 46 h 250"/>
                <a:gd name="T12" fmla="*/ 153 w 183"/>
                <a:gd name="T13" fmla="*/ 143 h 250"/>
                <a:gd name="T14" fmla="*/ 79 w 183"/>
                <a:gd name="T15" fmla="*/ 222 h 250"/>
                <a:gd name="T16" fmla="*/ 0 w 183"/>
                <a:gd name="T17" fmla="*/ 218 h 2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3" h="250">
                  <a:moveTo>
                    <a:pt x="0" y="218"/>
                  </a:moveTo>
                  <a:lnTo>
                    <a:pt x="83" y="250"/>
                  </a:lnTo>
                  <a:lnTo>
                    <a:pt x="183" y="167"/>
                  </a:lnTo>
                  <a:lnTo>
                    <a:pt x="166" y="27"/>
                  </a:lnTo>
                  <a:lnTo>
                    <a:pt x="96" y="0"/>
                  </a:lnTo>
                  <a:lnTo>
                    <a:pt x="144" y="46"/>
                  </a:lnTo>
                  <a:lnTo>
                    <a:pt x="153" y="143"/>
                  </a:lnTo>
                  <a:lnTo>
                    <a:pt x="79" y="222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F294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44" name="Freeform 4327">
              <a:extLst>
                <a:ext uri="{FF2B5EF4-FFF2-40B4-BE49-F238E27FC236}">
                  <a16:creationId xmlns:a16="http://schemas.microsoft.com/office/drawing/2014/main" id="{3BA48050-454C-485F-B9F0-E14E3921F26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7" y="1159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6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6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7" name="Group 4328">
            <a:extLst>
              <a:ext uri="{FF2B5EF4-FFF2-40B4-BE49-F238E27FC236}">
                <a16:creationId xmlns:a16="http://schemas.microsoft.com/office/drawing/2014/main" id="{0A0CDF8D-5782-486B-A7EE-0C88ACF1246B}"/>
              </a:ext>
            </a:extLst>
          </p:cNvPr>
          <p:cNvGrpSpPr>
            <a:grpSpLocks/>
          </p:cNvGrpSpPr>
          <p:nvPr/>
        </p:nvGrpSpPr>
        <p:grpSpPr bwMode="auto">
          <a:xfrm>
            <a:off x="8145463" y="5084763"/>
            <a:ext cx="449262" cy="500062"/>
            <a:chOff x="3439" y="1608"/>
            <a:chExt cx="283" cy="315"/>
          </a:xfrm>
        </p:grpSpPr>
        <p:sp>
          <p:nvSpPr>
            <p:cNvPr id="6833" name="Freeform 4329">
              <a:extLst>
                <a:ext uri="{FF2B5EF4-FFF2-40B4-BE49-F238E27FC236}">
                  <a16:creationId xmlns:a16="http://schemas.microsoft.com/office/drawing/2014/main" id="{D34265C7-F461-43F1-A1C6-3699B73EB3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" y="1608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5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5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008A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4" name="Freeform 4330">
              <a:extLst>
                <a:ext uri="{FF2B5EF4-FFF2-40B4-BE49-F238E27FC236}">
                  <a16:creationId xmlns:a16="http://schemas.microsoft.com/office/drawing/2014/main" id="{2A15D41D-6ADF-4368-A0ED-9C9E28A7C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" y="1608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5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5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5" name="Freeform 4331">
              <a:extLst>
                <a:ext uri="{FF2B5EF4-FFF2-40B4-BE49-F238E27FC236}">
                  <a16:creationId xmlns:a16="http://schemas.microsoft.com/office/drawing/2014/main" id="{3F9FD132-01AD-406E-B034-0305729D8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" y="1608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5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5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AF4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6" name="Freeform 4332">
              <a:extLst>
                <a:ext uri="{FF2B5EF4-FFF2-40B4-BE49-F238E27FC236}">
                  <a16:creationId xmlns:a16="http://schemas.microsoft.com/office/drawing/2014/main" id="{71957501-0065-4DD2-9D32-C949D2663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" y="1635"/>
              <a:ext cx="91" cy="214"/>
            </a:xfrm>
            <a:custGeom>
              <a:avLst/>
              <a:gdLst>
                <a:gd name="T0" fmla="*/ 91 w 91"/>
                <a:gd name="T1" fmla="*/ 0 h 214"/>
                <a:gd name="T2" fmla="*/ 0 w 91"/>
                <a:gd name="T3" fmla="*/ 79 h 214"/>
                <a:gd name="T4" fmla="*/ 21 w 91"/>
                <a:gd name="T5" fmla="*/ 214 h 214"/>
                <a:gd name="T6" fmla="*/ 34 w 91"/>
                <a:gd name="T7" fmla="*/ 98 h 214"/>
                <a:gd name="T8" fmla="*/ 91 w 91"/>
                <a:gd name="T9" fmla="*/ 0 h 2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" h="214">
                  <a:moveTo>
                    <a:pt x="91" y="0"/>
                  </a:moveTo>
                  <a:lnTo>
                    <a:pt x="0" y="79"/>
                  </a:lnTo>
                  <a:lnTo>
                    <a:pt x="21" y="214"/>
                  </a:lnTo>
                  <a:lnTo>
                    <a:pt x="34" y="98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7" name="Freeform 4333">
              <a:extLst>
                <a:ext uri="{FF2B5EF4-FFF2-40B4-BE49-F238E27FC236}">
                  <a16:creationId xmlns:a16="http://schemas.microsoft.com/office/drawing/2014/main" id="{1955D824-77A1-494F-8CDD-49AF5492BD9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17" y="1649"/>
              <a:ext cx="183" cy="251"/>
            </a:xfrm>
            <a:custGeom>
              <a:avLst/>
              <a:gdLst>
                <a:gd name="T0" fmla="*/ 0 w 183"/>
                <a:gd name="T1" fmla="*/ 218 h 251"/>
                <a:gd name="T2" fmla="*/ 83 w 183"/>
                <a:gd name="T3" fmla="*/ 251 h 251"/>
                <a:gd name="T4" fmla="*/ 183 w 183"/>
                <a:gd name="T5" fmla="*/ 167 h 251"/>
                <a:gd name="T6" fmla="*/ 165 w 183"/>
                <a:gd name="T7" fmla="*/ 28 h 251"/>
                <a:gd name="T8" fmla="*/ 96 w 183"/>
                <a:gd name="T9" fmla="*/ 0 h 251"/>
                <a:gd name="T10" fmla="*/ 144 w 183"/>
                <a:gd name="T11" fmla="*/ 47 h 251"/>
                <a:gd name="T12" fmla="*/ 152 w 183"/>
                <a:gd name="T13" fmla="*/ 144 h 251"/>
                <a:gd name="T14" fmla="*/ 79 w 183"/>
                <a:gd name="T15" fmla="*/ 223 h 251"/>
                <a:gd name="T16" fmla="*/ 0 w 183"/>
                <a:gd name="T17" fmla="*/ 218 h 2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3" h="251">
                  <a:moveTo>
                    <a:pt x="0" y="218"/>
                  </a:moveTo>
                  <a:lnTo>
                    <a:pt x="83" y="251"/>
                  </a:lnTo>
                  <a:lnTo>
                    <a:pt x="183" y="167"/>
                  </a:lnTo>
                  <a:lnTo>
                    <a:pt x="165" y="28"/>
                  </a:lnTo>
                  <a:lnTo>
                    <a:pt x="96" y="0"/>
                  </a:lnTo>
                  <a:lnTo>
                    <a:pt x="144" y="47"/>
                  </a:lnTo>
                  <a:lnTo>
                    <a:pt x="152" y="144"/>
                  </a:lnTo>
                  <a:lnTo>
                    <a:pt x="79" y="223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7C02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8" name="Freeform 4334">
              <a:extLst>
                <a:ext uri="{FF2B5EF4-FFF2-40B4-BE49-F238E27FC236}">
                  <a16:creationId xmlns:a16="http://schemas.microsoft.com/office/drawing/2014/main" id="{0C30C7A8-31C7-459C-9881-177786F04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" y="1608"/>
              <a:ext cx="283" cy="315"/>
            </a:xfrm>
            <a:custGeom>
              <a:avLst/>
              <a:gdLst>
                <a:gd name="T0" fmla="*/ 165 w 283"/>
                <a:gd name="T1" fmla="*/ 315 h 315"/>
                <a:gd name="T2" fmla="*/ 26 w 283"/>
                <a:gd name="T3" fmla="*/ 255 h 315"/>
                <a:gd name="T4" fmla="*/ 0 w 283"/>
                <a:gd name="T5" fmla="*/ 97 h 315"/>
                <a:gd name="T6" fmla="*/ 117 w 283"/>
                <a:gd name="T7" fmla="*/ 0 h 315"/>
                <a:gd name="T8" fmla="*/ 257 w 283"/>
                <a:gd name="T9" fmla="*/ 55 h 315"/>
                <a:gd name="T10" fmla="*/ 283 w 283"/>
                <a:gd name="T11" fmla="*/ 213 h 315"/>
                <a:gd name="T12" fmla="*/ 165 w 283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3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7" y="55"/>
                  </a:lnTo>
                  <a:lnTo>
                    <a:pt x="283" y="213"/>
                  </a:lnTo>
                  <a:lnTo>
                    <a:pt x="165" y="315"/>
                  </a:ln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8" name="Group 4335">
            <a:extLst>
              <a:ext uri="{FF2B5EF4-FFF2-40B4-BE49-F238E27FC236}">
                <a16:creationId xmlns:a16="http://schemas.microsoft.com/office/drawing/2014/main" id="{12B5C2D0-7E29-47C9-8747-5E145B189B3A}"/>
              </a:ext>
            </a:extLst>
          </p:cNvPr>
          <p:cNvGrpSpPr>
            <a:grpSpLocks/>
          </p:cNvGrpSpPr>
          <p:nvPr/>
        </p:nvGrpSpPr>
        <p:grpSpPr bwMode="auto">
          <a:xfrm>
            <a:off x="8883651" y="5057776"/>
            <a:ext cx="441325" cy="500063"/>
            <a:chOff x="3849" y="1592"/>
            <a:chExt cx="278" cy="315"/>
          </a:xfrm>
        </p:grpSpPr>
        <p:sp>
          <p:nvSpPr>
            <p:cNvPr id="6827" name="Freeform 4336">
              <a:extLst>
                <a:ext uri="{FF2B5EF4-FFF2-40B4-BE49-F238E27FC236}">
                  <a16:creationId xmlns:a16="http://schemas.microsoft.com/office/drawing/2014/main" id="{CA50E0D0-6F51-4E8F-BBE2-81C2B7E94E3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" y="1592"/>
              <a:ext cx="278" cy="315"/>
            </a:xfrm>
            <a:custGeom>
              <a:avLst/>
              <a:gdLst>
                <a:gd name="T0" fmla="*/ 165 w 278"/>
                <a:gd name="T1" fmla="*/ 315 h 315"/>
                <a:gd name="T2" fmla="*/ 26 w 278"/>
                <a:gd name="T3" fmla="*/ 255 h 315"/>
                <a:gd name="T4" fmla="*/ 0 w 278"/>
                <a:gd name="T5" fmla="*/ 97 h 315"/>
                <a:gd name="T6" fmla="*/ 117 w 278"/>
                <a:gd name="T7" fmla="*/ 0 h 315"/>
                <a:gd name="T8" fmla="*/ 256 w 278"/>
                <a:gd name="T9" fmla="*/ 56 h 315"/>
                <a:gd name="T10" fmla="*/ 278 w 278"/>
                <a:gd name="T11" fmla="*/ 213 h 315"/>
                <a:gd name="T12" fmla="*/ 165 w 278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8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6" y="56"/>
                  </a:lnTo>
                  <a:lnTo>
                    <a:pt x="278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008A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8" name="Freeform 4337">
              <a:extLst>
                <a:ext uri="{FF2B5EF4-FFF2-40B4-BE49-F238E27FC236}">
                  <a16:creationId xmlns:a16="http://schemas.microsoft.com/office/drawing/2014/main" id="{A5D2452C-05E5-483F-BBF3-B1C39B8AD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" y="1592"/>
              <a:ext cx="278" cy="315"/>
            </a:xfrm>
            <a:custGeom>
              <a:avLst/>
              <a:gdLst>
                <a:gd name="T0" fmla="*/ 165 w 278"/>
                <a:gd name="T1" fmla="*/ 315 h 315"/>
                <a:gd name="T2" fmla="*/ 26 w 278"/>
                <a:gd name="T3" fmla="*/ 255 h 315"/>
                <a:gd name="T4" fmla="*/ 0 w 278"/>
                <a:gd name="T5" fmla="*/ 97 h 315"/>
                <a:gd name="T6" fmla="*/ 117 w 278"/>
                <a:gd name="T7" fmla="*/ 0 h 315"/>
                <a:gd name="T8" fmla="*/ 256 w 278"/>
                <a:gd name="T9" fmla="*/ 56 h 315"/>
                <a:gd name="T10" fmla="*/ 278 w 278"/>
                <a:gd name="T11" fmla="*/ 213 h 315"/>
                <a:gd name="T12" fmla="*/ 165 w 278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8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6" y="56"/>
                  </a:lnTo>
                  <a:lnTo>
                    <a:pt x="278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9" name="Freeform 4338">
              <a:extLst>
                <a:ext uri="{FF2B5EF4-FFF2-40B4-BE49-F238E27FC236}">
                  <a16:creationId xmlns:a16="http://schemas.microsoft.com/office/drawing/2014/main" id="{C76371DD-1B63-47F9-B051-1170BEEB39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" y="1592"/>
              <a:ext cx="278" cy="315"/>
            </a:xfrm>
            <a:custGeom>
              <a:avLst/>
              <a:gdLst>
                <a:gd name="T0" fmla="*/ 165 w 278"/>
                <a:gd name="T1" fmla="*/ 315 h 315"/>
                <a:gd name="T2" fmla="*/ 26 w 278"/>
                <a:gd name="T3" fmla="*/ 255 h 315"/>
                <a:gd name="T4" fmla="*/ 0 w 278"/>
                <a:gd name="T5" fmla="*/ 97 h 315"/>
                <a:gd name="T6" fmla="*/ 117 w 278"/>
                <a:gd name="T7" fmla="*/ 0 h 315"/>
                <a:gd name="T8" fmla="*/ 256 w 278"/>
                <a:gd name="T9" fmla="*/ 56 h 315"/>
                <a:gd name="T10" fmla="*/ 278 w 278"/>
                <a:gd name="T11" fmla="*/ 213 h 315"/>
                <a:gd name="T12" fmla="*/ 165 w 278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8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6" y="56"/>
                  </a:lnTo>
                  <a:lnTo>
                    <a:pt x="278" y="213"/>
                  </a:lnTo>
                  <a:lnTo>
                    <a:pt x="165" y="315"/>
                  </a:lnTo>
                  <a:close/>
                </a:path>
              </a:pathLst>
            </a:custGeom>
            <a:solidFill>
              <a:srgbClr val="F3A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0" name="Freeform 4339">
              <a:extLst>
                <a:ext uri="{FF2B5EF4-FFF2-40B4-BE49-F238E27FC236}">
                  <a16:creationId xmlns:a16="http://schemas.microsoft.com/office/drawing/2014/main" id="{935FF8FC-771B-47E0-95F1-A5F3C8F2D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0" y="1620"/>
              <a:ext cx="91" cy="213"/>
            </a:xfrm>
            <a:custGeom>
              <a:avLst/>
              <a:gdLst>
                <a:gd name="T0" fmla="*/ 91 w 91"/>
                <a:gd name="T1" fmla="*/ 0 h 213"/>
                <a:gd name="T2" fmla="*/ 0 w 91"/>
                <a:gd name="T3" fmla="*/ 79 h 213"/>
                <a:gd name="T4" fmla="*/ 21 w 91"/>
                <a:gd name="T5" fmla="*/ 213 h 213"/>
                <a:gd name="T6" fmla="*/ 34 w 91"/>
                <a:gd name="T7" fmla="*/ 97 h 213"/>
                <a:gd name="T8" fmla="*/ 91 w 91"/>
                <a:gd name="T9" fmla="*/ 0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" h="213">
                  <a:moveTo>
                    <a:pt x="91" y="0"/>
                  </a:moveTo>
                  <a:lnTo>
                    <a:pt x="0" y="79"/>
                  </a:lnTo>
                  <a:lnTo>
                    <a:pt x="21" y="213"/>
                  </a:lnTo>
                  <a:lnTo>
                    <a:pt x="34" y="97"/>
                  </a:lnTo>
                  <a:lnTo>
                    <a:pt x="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1" name="Freeform 4340">
              <a:extLst>
                <a:ext uri="{FF2B5EF4-FFF2-40B4-BE49-F238E27FC236}">
                  <a16:creationId xmlns:a16="http://schemas.microsoft.com/office/drawing/2014/main" id="{F3B457CD-D160-48DC-8B43-4B63259EE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3" y="1634"/>
              <a:ext cx="187" cy="250"/>
            </a:xfrm>
            <a:custGeom>
              <a:avLst/>
              <a:gdLst>
                <a:gd name="T0" fmla="*/ 0 w 187"/>
                <a:gd name="T1" fmla="*/ 218 h 250"/>
                <a:gd name="T2" fmla="*/ 87 w 187"/>
                <a:gd name="T3" fmla="*/ 250 h 250"/>
                <a:gd name="T4" fmla="*/ 187 w 187"/>
                <a:gd name="T5" fmla="*/ 167 h 250"/>
                <a:gd name="T6" fmla="*/ 169 w 187"/>
                <a:gd name="T7" fmla="*/ 27 h 250"/>
                <a:gd name="T8" fmla="*/ 100 w 187"/>
                <a:gd name="T9" fmla="*/ 0 h 250"/>
                <a:gd name="T10" fmla="*/ 143 w 187"/>
                <a:gd name="T11" fmla="*/ 46 h 250"/>
                <a:gd name="T12" fmla="*/ 156 w 187"/>
                <a:gd name="T13" fmla="*/ 143 h 250"/>
                <a:gd name="T14" fmla="*/ 78 w 187"/>
                <a:gd name="T15" fmla="*/ 222 h 250"/>
                <a:gd name="T16" fmla="*/ 0 w 187"/>
                <a:gd name="T17" fmla="*/ 218 h 25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7" h="250">
                  <a:moveTo>
                    <a:pt x="0" y="218"/>
                  </a:moveTo>
                  <a:lnTo>
                    <a:pt x="87" y="250"/>
                  </a:lnTo>
                  <a:lnTo>
                    <a:pt x="187" y="167"/>
                  </a:lnTo>
                  <a:lnTo>
                    <a:pt x="169" y="27"/>
                  </a:lnTo>
                  <a:lnTo>
                    <a:pt x="100" y="0"/>
                  </a:lnTo>
                  <a:lnTo>
                    <a:pt x="143" y="46"/>
                  </a:lnTo>
                  <a:lnTo>
                    <a:pt x="156" y="143"/>
                  </a:lnTo>
                  <a:lnTo>
                    <a:pt x="78" y="222"/>
                  </a:lnTo>
                  <a:lnTo>
                    <a:pt x="0" y="218"/>
                  </a:lnTo>
                  <a:close/>
                </a:path>
              </a:pathLst>
            </a:custGeom>
            <a:solidFill>
              <a:srgbClr val="EB71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32" name="Freeform 4341">
              <a:extLst>
                <a:ext uri="{FF2B5EF4-FFF2-40B4-BE49-F238E27FC236}">
                  <a16:creationId xmlns:a16="http://schemas.microsoft.com/office/drawing/2014/main" id="{950E7D58-531E-4E13-9B73-FC800F60A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" y="1592"/>
              <a:ext cx="278" cy="315"/>
            </a:xfrm>
            <a:custGeom>
              <a:avLst/>
              <a:gdLst>
                <a:gd name="T0" fmla="*/ 165 w 278"/>
                <a:gd name="T1" fmla="*/ 315 h 315"/>
                <a:gd name="T2" fmla="*/ 26 w 278"/>
                <a:gd name="T3" fmla="*/ 255 h 315"/>
                <a:gd name="T4" fmla="*/ 0 w 278"/>
                <a:gd name="T5" fmla="*/ 97 h 315"/>
                <a:gd name="T6" fmla="*/ 117 w 278"/>
                <a:gd name="T7" fmla="*/ 0 h 315"/>
                <a:gd name="T8" fmla="*/ 256 w 278"/>
                <a:gd name="T9" fmla="*/ 56 h 315"/>
                <a:gd name="T10" fmla="*/ 278 w 278"/>
                <a:gd name="T11" fmla="*/ 213 h 315"/>
                <a:gd name="T12" fmla="*/ 165 w 278"/>
                <a:gd name="T13" fmla="*/ 315 h 3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78" h="315">
                  <a:moveTo>
                    <a:pt x="165" y="315"/>
                  </a:moveTo>
                  <a:lnTo>
                    <a:pt x="26" y="255"/>
                  </a:lnTo>
                  <a:lnTo>
                    <a:pt x="0" y="97"/>
                  </a:lnTo>
                  <a:lnTo>
                    <a:pt x="117" y="0"/>
                  </a:lnTo>
                  <a:lnTo>
                    <a:pt x="256" y="56"/>
                  </a:lnTo>
                  <a:lnTo>
                    <a:pt x="278" y="213"/>
                  </a:lnTo>
                  <a:lnTo>
                    <a:pt x="165" y="315"/>
                  </a:lnTo>
                  <a:close/>
                </a:path>
              </a:pathLst>
            </a:cu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49" name="Group 4342">
            <a:extLst>
              <a:ext uri="{FF2B5EF4-FFF2-40B4-BE49-F238E27FC236}">
                <a16:creationId xmlns:a16="http://schemas.microsoft.com/office/drawing/2014/main" id="{5A0109CE-C15C-4654-BEAB-CF9430219843}"/>
              </a:ext>
            </a:extLst>
          </p:cNvPr>
          <p:cNvGrpSpPr>
            <a:grpSpLocks/>
          </p:cNvGrpSpPr>
          <p:nvPr/>
        </p:nvGrpSpPr>
        <p:grpSpPr bwMode="auto">
          <a:xfrm>
            <a:off x="6400801" y="5029200"/>
            <a:ext cx="233363" cy="249238"/>
            <a:chOff x="627" y="3984"/>
            <a:chExt cx="147" cy="157"/>
          </a:xfrm>
        </p:grpSpPr>
        <p:sp>
          <p:nvSpPr>
            <p:cNvPr id="6737" name="Oval 4343">
              <a:extLst>
                <a:ext uri="{FF2B5EF4-FFF2-40B4-BE49-F238E27FC236}">
                  <a16:creationId xmlns:a16="http://schemas.microsoft.com/office/drawing/2014/main" id="{9B3FE8D8-44CE-43F6-8F1D-F44FD17EE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" y="3984"/>
              <a:ext cx="147" cy="157"/>
            </a:xfrm>
            <a:prstGeom prst="ellipse">
              <a:avLst/>
            </a:prstGeom>
            <a:solidFill>
              <a:srgbClr val="8040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38" name="Oval 4344">
              <a:extLst>
                <a:ext uri="{FF2B5EF4-FFF2-40B4-BE49-F238E27FC236}">
                  <a16:creationId xmlns:a16="http://schemas.microsoft.com/office/drawing/2014/main" id="{347B22C1-8134-4155-B2F5-37B72C678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" y="3984"/>
              <a:ext cx="147" cy="153"/>
            </a:xfrm>
            <a:prstGeom prst="ellipse">
              <a:avLst/>
            </a:prstGeom>
            <a:solidFill>
              <a:srgbClr val="814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39" name="Oval 4345">
              <a:extLst>
                <a:ext uri="{FF2B5EF4-FFF2-40B4-BE49-F238E27FC236}">
                  <a16:creationId xmlns:a16="http://schemas.microsoft.com/office/drawing/2014/main" id="{9F772785-D222-49B1-8DCE-D6F497DE1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3984"/>
              <a:ext cx="141" cy="153"/>
            </a:xfrm>
            <a:prstGeom prst="ellipse">
              <a:avLst/>
            </a:prstGeom>
            <a:solidFill>
              <a:srgbClr val="8242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0" name="Oval 4346">
              <a:extLst>
                <a:ext uri="{FF2B5EF4-FFF2-40B4-BE49-F238E27FC236}">
                  <a16:creationId xmlns:a16="http://schemas.microsoft.com/office/drawing/2014/main" id="{484A0528-CE98-4C60-96C0-2A359C5C2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3987"/>
              <a:ext cx="141" cy="150"/>
            </a:xfrm>
            <a:prstGeom prst="ellipse">
              <a:avLst/>
            </a:prstGeom>
            <a:solidFill>
              <a:srgbClr val="8243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1" name="Oval 4347">
              <a:extLst>
                <a:ext uri="{FF2B5EF4-FFF2-40B4-BE49-F238E27FC236}">
                  <a16:creationId xmlns:a16="http://schemas.microsoft.com/office/drawing/2014/main" id="{3F0CA5F9-6382-47DD-AA76-023DDF6A8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3987"/>
              <a:ext cx="141" cy="150"/>
            </a:xfrm>
            <a:prstGeom prst="ellipse">
              <a:avLst/>
            </a:prstGeom>
            <a:solidFill>
              <a:srgbClr val="8344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2" name="Oval 4348">
              <a:extLst>
                <a:ext uri="{FF2B5EF4-FFF2-40B4-BE49-F238E27FC236}">
                  <a16:creationId xmlns:a16="http://schemas.microsoft.com/office/drawing/2014/main" id="{9F1E971A-6910-4778-9C1A-D73C3B0A9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3987"/>
              <a:ext cx="141" cy="147"/>
            </a:xfrm>
            <a:prstGeom prst="ellipse">
              <a:avLst/>
            </a:prstGeom>
            <a:solidFill>
              <a:srgbClr val="8445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3" name="Oval 4349">
              <a:extLst>
                <a:ext uri="{FF2B5EF4-FFF2-40B4-BE49-F238E27FC236}">
                  <a16:creationId xmlns:a16="http://schemas.microsoft.com/office/drawing/2014/main" id="{6068B16C-CC67-4494-AA2A-6B4A4F1CD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3987"/>
              <a:ext cx="138" cy="147"/>
            </a:xfrm>
            <a:prstGeom prst="ellipse">
              <a:avLst/>
            </a:prstGeom>
            <a:solidFill>
              <a:srgbClr val="8546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4" name="Oval 4350">
              <a:extLst>
                <a:ext uri="{FF2B5EF4-FFF2-40B4-BE49-F238E27FC236}">
                  <a16:creationId xmlns:a16="http://schemas.microsoft.com/office/drawing/2014/main" id="{C9FA3E7F-F8C5-43BA-A801-9FE4DD0C7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" y="3987"/>
              <a:ext cx="138" cy="147"/>
            </a:xfrm>
            <a:prstGeom prst="ellipse">
              <a:avLst/>
            </a:prstGeom>
            <a:solidFill>
              <a:srgbClr val="8647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5" name="Oval 4351">
              <a:extLst>
                <a:ext uri="{FF2B5EF4-FFF2-40B4-BE49-F238E27FC236}">
                  <a16:creationId xmlns:a16="http://schemas.microsoft.com/office/drawing/2014/main" id="{DAAF88E0-BCB2-4140-8E19-D70848C317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" y="3987"/>
              <a:ext cx="135" cy="147"/>
            </a:xfrm>
            <a:prstGeom prst="ellipse">
              <a:avLst/>
            </a:prstGeom>
            <a:solidFill>
              <a:srgbClr val="8648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6" name="Oval 4352">
              <a:extLst>
                <a:ext uri="{FF2B5EF4-FFF2-40B4-BE49-F238E27FC236}">
                  <a16:creationId xmlns:a16="http://schemas.microsoft.com/office/drawing/2014/main" id="{CBC3CE5F-644B-47D8-AEB1-6DB2A96FB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" y="3987"/>
              <a:ext cx="135" cy="144"/>
            </a:xfrm>
            <a:prstGeom prst="ellipse">
              <a:avLst/>
            </a:prstGeom>
            <a:solidFill>
              <a:srgbClr val="8749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7" name="Oval 4353">
              <a:extLst>
                <a:ext uri="{FF2B5EF4-FFF2-40B4-BE49-F238E27FC236}">
                  <a16:creationId xmlns:a16="http://schemas.microsoft.com/office/drawing/2014/main" id="{6257A802-6A14-4EEA-949C-0023D13F2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" y="3991"/>
              <a:ext cx="132" cy="140"/>
            </a:xfrm>
            <a:prstGeom prst="ellipse">
              <a:avLst/>
            </a:prstGeom>
            <a:solidFill>
              <a:srgbClr val="884A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8" name="Oval 4354">
              <a:extLst>
                <a:ext uri="{FF2B5EF4-FFF2-40B4-BE49-F238E27FC236}">
                  <a16:creationId xmlns:a16="http://schemas.microsoft.com/office/drawing/2014/main" id="{0E274208-5D79-40EA-9C11-46DE84C8C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" y="3991"/>
              <a:ext cx="132" cy="140"/>
            </a:xfrm>
            <a:prstGeom prst="ellipse">
              <a:avLst/>
            </a:prstGeom>
            <a:solidFill>
              <a:srgbClr val="894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49" name="Oval 4355">
              <a:extLst>
                <a:ext uri="{FF2B5EF4-FFF2-40B4-BE49-F238E27FC236}">
                  <a16:creationId xmlns:a16="http://schemas.microsoft.com/office/drawing/2014/main" id="{EA16E2B5-C15E-4517-91E1-3169CFB7F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" y="3991"/>
              <a:ext cx="132" cy="140"/>
            </a:xfrm>
            <a:prstGeom prst="ellipse">
              <a:avLst/>
            </a:prstGeom>
            <a:solidFill>
              <a:srgbClr val="8A4C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0" name="Oval 4356">
              <a:extLst>
                <a:ext uri="{FF2B5EF4-FFF2-40B4-BE49-F238E27FC236}">
                  <a16:creationId xmlns:a16="http://schemas.microsoft.com/office/drawing/2014/main" id="{20524CEC-9E88-4FEB-8C30-ACB03DE070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" y="3991"/>
              <a:ext cx="132" cy="136"/>
            </a:xfrm>
            <a:prstGeom prst="ellipse">
              <a:avLst/>
            </a:prstGeom>
            <a:solidFill>
              <a:srgbClr val="8A4D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1" name="Oval 4357">
              <a:extLst>
                <a:ext uri="{FF2B5EF4-FFF2-40B4-BE49-F238E27FC236}">
                  <a16:creationId xmlns:a16="http://schemas.microsoft.com/office/drawing/2014/main" id="{39BCA55E-AFF6-4F21-A203-475277C45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" y="3991"/>
              <a:ext cx="128" cy="136"/>
            </a:xfrm>
            <a:prstGeom prst="ellipse">
              <a:avLst/>
            </a:prstGeom>
            <a:solidFill>
              <a:srgbClr val="8B4E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2" name="Oval 4358">
              <a:extLst>
                <a:ext uri="{FF2B5EF4-FFF2-40B4-BE49-F238E27FC236}">
                  <a16:creationId xmlns:a16="http://schemas.microsoft.com/office/drawing/2014/main" id="{A770922A-0915-4A8C-9434-D7679F23B0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991"/>
              <a:ext cx="125" cy="136"/>
            </a:xfrm>
            <a:prstGeom prst="ellipse">
              <a:avLst/>
            </a:prstGeom>
            <a:solidFill>
              <a:srgbClr val="8C4F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3" name="Oval 4359">
              <a:extLst>
                <a:ext uri="{FF2B5EF4-FFF2-40B4-BE49-F238E27FC236}">
                  <a16:creationId xmlns:a16="http://schemas.microsoft.com/office/drawing/2014/main" id="{D77838BD-BC11-4CF5-84A2-81EAC9BBD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991"/>
              <a:ext cx="125" cy="136"/>
            </a:xfrm>
            <a:prstGeom prst="ellipse">
              <a:avLst/>
            </a:prstGeom>
            <a:solidFill>
              <a:srgbClr val="8D50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4" name="Oval 4360">
              <a:extLst>
                <a:ext uri="{FF2B5EF4-FFF2-40B4-BE49-F238E27FC236}">
                  <a16:creationId xmlns:a16="http://schemas.microsoft.com/office/drawing/2014/main" id="{892EFDA8-0F04-4435-A368-EBB720800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994"/>
              <a:ext cx="125" cy="130"/>
            </a:xfrm>
            <a:prstGeom prst="ellipse">
              <a:avLst/>
            </a:prstGeom>
            <a:solidFill>
              <a:srgbClr val="8E51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5" name="Oval 4361">
              <a:extLst>
                <a:ext uri="{FF2B5EF4-FFF2-40B4-BE49-F238E27FC236}">
                  <a16:creationId xmlns:a16="http://schemas.microsoft.com/office/drawing/2014/main" id="{E58D6919-3646-4FB7-92F2-40625E71B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994"/>
              <a:ext cx="122" cy="130"/>
            </a:xfrm>
            <a:prstGeom prst="ellipse">
              <a:avLst/>
            </a:prstGeom>
            <a:solidFill>
              <a:srgbClr val="8E52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6" name="Oval 4362">
              <a:extLst>
                <a:ext uri="{FF2B5EF4-FFF2-40B4-BE49-F238E27FC236}">
                  <a16:creationId xmlns:a16="http://schemas.microsoft.com/office/drawing/2014/main" id="{7D4FB391-0A4F-4184-9A06-145A2D06C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994"/>
              <a:ext cx="122" cy="130"/>
            </a:xfrm>
            <a:prstGeom prst="ellipse">
              <a:avLst/>
            </a:prstGeom>
            <a:solidFill>
              <a:srgbClr val="8F53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7" name="Oval 4363">
              <a:extLst>
                <a:ext uri="{FF2B5EF4-FFF2-40B4-BE49-F238E27FC236}">
                  <a16:creationId xmlns:a16="http://schemas.microsoft.com/office/drawing/2014/main" id="{3F37908C-FBFD-4A55-8376-4120921CD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994"/>
              <a:ext cx="122" cy="130"/>
            </a:xfrm>
            <a:prstGeom prst="ellipse">
              <a:avLst/>
            </a:prstGeom>
            <a:solidFill>
              <a:srgbClr val="9054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8" name="Oval 4364">
              <a:extLst>
                <a:ext uri="{FF2B5EF4-FFF2-40B4-BE49-F238E27FC236}">
                  <a16:creationId xmlns:a16="http://schemas.microsoft.com/office/drawing/2014/main" id="{E4E75C46-E501-4248-BF8F-211F170866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6" y="3994"/>
              <a:ext cx="122" cy="127"/>
            </a:xfrm>
            <a:prstGeom prst="ellipse">
              <a:avLst/>
            </a:prstGeom>
            <a:solidFill>
              <a:srgbClr val="9155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59" name="Oval 4365">
              <a:extLst>
                <a:ext uri="{FF2B5EF4-FFF2-40B4-BE49-F238E27FC236}">
                  <a16:creationId xmlns:a16="http://schemas.microsoft.com/office/drawing/2014/main" id="{EFC27DAC-2F13-4B0E-905E-B96478DD37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3994"/>
              <a:ext cx="115" cy="127"/>
            </a:xfrm>
            <a:prstGeom prst="ellipse">
              <a:avLst/>
            </a:prstGeom>
            <a:solidFill>
              <a:srgbClr val="9256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0" name="Oval 4366">
              <a:extLst>
                <a:ext uri="{FF2B5EF4-FFF2-40B4-BE49-F238E27FC236}">
                  <a16:creationId xmlns:a16="http://schemas.microsoft.com/office/drawing/2014/main" id="{94F3BB7C-7B70-45E5-B2CB-15B4EF8E3F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3994"/>
              <a:ext cx="115" cy="127"/>
            </a:xfrm>
            <a:prstGeom prst="ellipse">
              <a:avLst/>
            </a:prstGeom>
            <a:solidFill>
              <a:srgbClr val="9257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1" name="Oval 4367">
              <a:extLst>
                <a:ext uri="{FF2B5EF4-FFF2-40B4-BE49-F238E27FC236}">
                  <a16:creationId xmlns:a16="http://schemas.microsoft.com/office/drawing/2014/main" id="{95470589-FDE6-430B-86B3-9EBE01D3B7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3997"/>
              <a:ext cx="115" cy="124"/>
            </a:xfrm>
            <a:prstGeom prst="ellipse">
              <a:avLst/>
            </a:prstGeom>
            <a:solidFill>
              <a:srgbClr val="9358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2" name="Oval 4368">
              <a:extLst>
                <a:ext uri="{FF2B5EF4-FFF2-40B4-BE49-F238E27FC236}">
                  <a16:creationId xmlns:a16="http://schemas.microsoft.com/office/drawing/2014/main" id="{CC665DB0-6889-4AD1-998D-E6811FECD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3997"/>
              <a:ext cx="115" cy="120"/>
            </a:xfrm>
            <a:prstGeom prst="ellipse">
              <a:avLst/>
            </a:prstGeom>
            <a:solidFill>
              <a:srgbClr val="945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3" name="Oval 4369">
              <a:extLst>
                <a:ext uri="{FF2B5EF4-FFF2-40B4-BE49-F238E27FC236}">
                  <a16:creationId xmlns:a16="http://schemas.microsoft.com/office/drawing/2014/main" id="{B8283CA9-1E13-455A-82F7-BCF3E74018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3997"/>
              <a:ext cx="112" cy="120"/>
            </a:xfrm>
            <a:prstGeom prst="ellipse">
              <a:avLst/>
            </a:prstGeom>
            <a:solidFill>
              <a:srgbClr val="955A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4" name="Oval 4370">
              <a:extLst>
                <a:ext uri="{FF2B5EF4-FFF2-40B4-BE49-F238E27FC236}">
                  <a16:creationId xmlns:a16="http://schemas.microsoft.com/office/drawing/2014/main" id="{EA0B23B4-6244-4EA8-8952-59A00B48E2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" y="3997"/>
              <a:ext cx="112" cy="120"/>
            </a:xfrm>
            <a:prstGeom prst="ellipse">
              <a:avLst/>
            </a:prstGeom>
            <a:solidFill>
              <a:srgbClr val="965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5" name="Oval 4371">
              <a:extLst>
                <a:ext uri="{FF2B5EF4-FFF2-40B4-BE49-F238E27FC236}">
                  <a16:creationId xmlns:a16="http://schemas.microsoft.com/office/drawing/2014/main" id="{0AA80866-D020-4594-BFB9-28F3BAB2D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3997"/>
              <a:ext cx="109" cy="120"/>
            </a:xfrm>
            <a:prstGeom prst="ellipse">
              <a:avLst/>
            </a:prstGeom>
            <a:solidFill>
              <a:srgbClr val="965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6" name="Oval 4372">
              <a:extLst>
                <a:ext uri="{FF2B5EF4-FFF2-40B4-BE49-F238E27FC236}">
                  <a16:creationId xmlns:a16="http://schemas.microsoft.com/office/drawing/2014/main" id="{37DFA20B-1312-4510-A2BF-95D9A52BE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3997"/>
              <a:ext cx="109" cy="117"/>
            </a:xfrm>
            <a:prstGeom prst="ellipse">
              <a:avLst/>
            </a:prstGeom>
            <a:solidFill>
              <a:srgbClr val="975D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7" name="Oval 4373">
              <a:extLst>
                <a:ext uri="{FF2B5EF4-FFF2-40B4-BE49-F238E27FC236}">
                  <a16:creationId xmlns:a16="http://schemas.microsoft.com/office/drawing/2014/main" id="{DDA88B56-3428-4604-84B9-41B44A1A5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3997"/>
              <a:ext cx="106" cy="117"/>
            </a:xfrm>
            <a:prstGeom prst="ellipse">
              <a:avLst/>
            </a:prstGeom>
            <a:solidFill>
              <a:srgbClr val="985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8" name="Oval 4374">
              <a:extLst>
                <a:ext uri="{FF2B5EF4-FFF2-40B4-BE49-F238E27FC236}">
                  <a16:creationId xmlns:a16="http://schemas.microsoft.com/office/drawing/2014/main" id="{70F7D392-E7BC-4013-8015-BF2F962D79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4001"/>
              <a:ext cx="106" cy="113"/>
            </a:xfrm>
            <a:prstGeom prst="ellipse">
              <a:avLst/>
            </a:prstGeom>
            <a:solidFill>
              <a:srgbClr val="995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69" name="Oval 4375">
              <a:extLst>
                <a:ext uri="{FF2B5EF4-FFF2-40B4-BE49-F238E27FC236}">
                  <a16:creationId xmlns:a16="http://schemas.microsoft.com/office/drawing/2014/main" id="{AC6C84FD-9AAE-4E8A-A2FB-826754C57E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4001"/>
              <a:ext cx="106" cy="113"/>
            </a:xfrm>
            <a:prstGeom prst="ellipse">
              <a:avLst/>
            </a:prstGeom>
            <a:solidFill>
              <a:srgbClr val="9A60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0" name="Oval 4376">
              <a:extLst>
                <a:ext uri="{FF2B5EF4-FFF2-40B4-BE49-F238E27FC236}">
                  <a16:creationId xmlns:a16="http://schemas.microsoft.com/office/drawing/2014/main" id="{69F80532-2AFE-4E8A-9C45-E9AE1265D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4001"/>
              <a:ext cx="106" cy="110"/>
            </a:xfrm>
            <a:prstGeom prst="ellipse">
              <a:avLst/>
            </a:prstGeom>
            <a:solidFill>
              <a:srgbClr val="9A61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1" name="Oval 4377">
              <a:extLst>
                <a:ext uri="{FF2B5EF4-FFF2-40B4-BE49-F238E27FC236}">
                  <a16:creationId xmlns:a16="http://schemas.microsoft.com/office/drawing/2014/main" id="{20B640A8-63EF-4A2D-87DF-63ED039E8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3" y="4001"/>
              <a:ext cx="103" cy="110"/>
            </a:xfrm>
            <a:prstGeom prst="ellipse">
              <a:avLst/>
            </a:prstGeom>
            <a:solidFill>
              <a:srgbClr val="9B62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2" name="Oval 4378">
              <a:extLst>
                <a:ext uri="{FF2B5EF4-FFF2-40B4-BE49-F238E27FC236}">
                  <a16:creationId xmlns:a16="http://schemas.microsoft.com/office/drawing/2014/main" id="{F2B7DA6F-B85A-4460-A314-FC1E653FD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4001"/>
              <a:ext cx="100" cy="110"/>
            </a:xfrm>
            <a:prstGeom prst="ellipse">
              <a:avLst/>
            </a:prstGeom>
            <a:solidFill>
              <a:srgbClr val="9C63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3" name="Oval 4379">
              <a:extLst>
                <a:ext uri="{FF2B5EF4-FFF2-40B4-BE49-F238E27FC236}">
                  <a16:creationId xmlns:a16="http://schemas.microsoft.com/office/drawing/2014/main" id="{51088DCB-1C35-4183-9BE4-8594212F1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4001"/>
              <a:ext cx="100" cy="106"/>
            </a:xfrm>
            <a:prstGeom prst="ellipse">
              <a:avLst/>
            </a:prstGeom>
            <a:solidFill>
              <a:srgbClr val="9D64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4" name="Oval 4380">
              <a:extLst>
                <a:ext uri="{FF2B5EF4-FFF2-40B4-BE49-F238E27FC236}">
                  <a16:creationId xmlns:a16="http://schemas.microsoft.com/office/drawing/2014/main" id="{44A79750-3ED9-4B5F-B6C9-90260B7B7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4001"/>
              <a:ext cx="100" cy="106"/>
            </a:xfrm>
            <a:prstGeom prst="ellipse">
              <a:avLst/>
            </a:prstGeom>
            <a:solidFill>
              <a:srgbClr val="9E65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5" name="Oval 4381">
              <a:extLst>
                <a:ext uri="{FF2B5EF4-FFF2-40B4-BE49-F238E27FC236}">
                  <a16:creationId xmlns:a16="http://schemas.microsoft.com/office/drawing/2014/main" id="{1662899C-13A4-4545-9044-BCE2FF7C7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4004"/>
              <a:ext cx="97" cy="103"/>
            </a:xfrm>
            <a:prstGeom prst="ellipse">
              <a:avLst/>
            </a:prstGeom>
            <a:solidFill>
              <a:srgbClr val="9E66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6" name="Oval 4382">
              <a:extLst>
                <a:ext uri="{FF2B5EF4-FFF2-40B4-BE49-F238E27FC236}">
                  <a16:creationId xmlns:a16="http://schemas.microsoft.com/office/drawing/2014/main" id="{2D02A4B6-04B3-48EF-B757-0B60F1E10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4004"/>
              <a:ext cx="97" cy="103"/>
            </a:xfrm>
            <a:prstGeom prst="ellipse">
              <a:avLst/>
            </a:prstGeom>
            <a:solidFill>
              <a:srgbClr val="9F67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7" name="Oval 4383">
              <a:extLst>
                <a:ext uri="{FF2B5EF4-FFF2-40B4-BE49-F238E27FC236}">
                  <a16:creationId xmlns:a16="http://schemas.microsoft.com/office/drawing/2014/main" id="{BBF34096-746F-4E47-85C1-669E0BFF8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" y="4004"/>
              <a:ext cx="97" cy="100"/>
            </a:xfrm>
            <a:prstGeom prst="ellipse">
              <a:avLst/>
            </a:prstGeom>
            <a:solidFill>
              <a:srgbClr val="A068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8" name="Oval 4384">
              <a:extLst>
                <a:ext uri="{FF2B5EF4-FFF2-40B4-BE49-F238E27FC236}">
                  <a16:creationId xmlns:a16="http://schemas.microsoft.com/office/drawing/2014/main" id="{38301BE4-C77D-456D-A62B-8003C23855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4004"/>
              <a:ext cx="94" cy="100"/>
            </a:xfrm>
            <a:prstGeom prst="ellipse">
              <a:avLst/>
            </a:prstGeom>
            <a:solidFill>
              <a:srgbClr val="A169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79" name="Oval 4385">
              <a:extLst>
                <a:ext uri="{FF2B5EF4-FFF2-40B4-BE49-F238E27FC236}">
                  <a16:creationId xmlns:a16="http://schemas.microsoft.com/office/drawing/2014/main" id="{E9AF8D4C-B9AB-4018-8931-57EEC862A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4004"/>
              <a:ext cx="91" cy="100"/>
            </a:xfrm>
            <a:prstGeom prst="ellipse">
              <a:avLst/>
            </a:prstGeom>
            <a:solidFill>
              <a:srgbClr val="A169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0" name="Oval 4386">
              <a:extLst>
                <a:ext uri="{FF2B5EF4-FFF2-40B4-BE49-F238E27FC236}">
                  <a16:creationId xmlns:a16="http://schemas.microsoft.com/office/drawing/2014/main" id="{86B45BB2-7416-440F-A236-FD139BBF4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4004"/>
              <a:ext cx="91" cy="100"/>
            </a:xfrm>
            <a:prstGeom prst="ellipse">
              <a:avLst/>
            </a:prstGeom>
            <a:solidFill>
              <a:srgbClr val="A26A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1" name="Oval 4387">
              <a:extLst>
                <a:ext uri="{FF2B5EF4-FFF2-40B4-BE49-F238E27FC236}">
                  <a16:creationId xmlns:a16="http://schemas.microsoft.com/office/drawing/2014/main" id="{59E54100-BCB2-45F7-B64F-C631C02BA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4004"/>
              <a:ext cx="91" cy="97"/>
            </a:xfrm>
            <a:prstGeom prst="ellipse">
              <a:avLst/>
            </a:prstGeom>
            <a:solidFill>
              <a:srgbClr val="A36B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2" name="Oval 4388">
              <a:extLst>
                <a:ext uri="{FF2B5EF4-FFF2-40B4-BE49-F238E27FC236}">
                  <a16:creationId xmlns:a16="http://schemas.microsoft.com/office/drawing/2014/main" id="{49F6197F-81E9-42A9-A778-6473462A5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4007"/>
              <a:ext cx="91" cy="94"/>
            </a:xfrm>
            <a:prstGeom prst="ellipse">
              <a:avLst/>
            </a:prstGeom>
            <a:solidFill>
              <a:srgbClr val="A46C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3" name="Oval 4389">
              <a:extLst>
                <a:ext uri="{FF2B5EF4-FFF2-40B4-BE49-F238E27FC236}">
                  <a16:creationId xmlns:a16="http://schemas.microsoft.com/office/drawing/2014/main" id="{40DB758A-002D-409D-B1C9-C2D26CFDE6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4007"/>
              <a:ext cx="91" cy="94"/>
            </a:xfrm>
            <a:prstGeom prst="ellipse">
              <a:avLst/>
            </a:prstGeom>
            <a:solidFill>
              <a:srgbClr val="A56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4" name="Oval 4390">
              <a:extLst>
                <a:ext uri="{FF2B5EF4-FFF2-40B4-BE49-F238E27FC236}">
                  <a16:creationId xmlns:a16="http://schemas.microsoft.com/office/drawing/2014/main" id="{1244FECC-9C56-44C7-BE09-724B161BC0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4007"/>
              <a:ext cx="87" cy="94"/>
            </a:xfrm>
            <a:prstGeom prst="ellipse">
              <a:avLst/>
            </a:prstGeom>
            <a:solidFill>
              <a:srgbClr val="A56E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5" name="Oval 4391">
              <a:extLst>
                <a:ext uri="{FF2B5EF4-FFF2-40B4-BE49-F238E27FC236}">
                  <a16:creationId xmlns:a16="http://schemas.microsoft.com/office/drawing/2014/main" id="{724F44BA-35B0-4FAE-898F-0C83CADF0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" y="4007"/>
              <a:ext cx="84" cy="90"/>
            </a:xfrm>
            <a:prstGeom prst="ellipse">
              <a:avLst/>
            </a:prstGeom>
            <a:solidFill>
              <a:srgbClr val="A66F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6" name="Oval 4392">
              <a:extLst>
                <a:ext uri="{FF2B5EF4-FFF2-40B4-BE49-F238E27FC236}">
                  <a16:creationId xmlns:a16="http://schemas.microsoft.com/office/drawing/2014/main" id="{058B23E5-2C78-49E4-A0EE-57EA831EA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" y="4007"/>
              <a:ext cx="84" cy="90"/>
            </a:xfrm>
            <a:prstGeom prst="ellipse">
              <a:avLst/>
            </a:prstGeom>
            <a:solidFill>
              <a:srgbClr val="A77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7" name="Oval 4393">
              <a:extLst>
                <a:ext uri="{FF2B5EF4-FFF2-40B4-BE49-F238E27FC236}">
                  <a16:creationId xmlns:a16="http://schemas.microsoft.com/office/drawing/2014/main" id="{A8960A4E-2AB4-482A-8888-D8DBBAF96B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" y="4007"/>
              <a:ext cx="84" cy="90"/>
            </a:xfrm>
            <a:prstGeom prst="ellipse">
              <a:avLst/>
            </a:prstGeom>
            <a:solidFill>
              <a:srgbClr val="A871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8" name="Oval 4394">
              <a:extLst>
                <a:ext uri="{FF2B5EF4-FFF2-40B4-BE49-F238E27FC236}">
                  <a16:creationId xmlns:a16="http://schemas.microsoft.com/office/drawing/2014/main" id="{58B73C47-52D0-4F3D-B064-5ADD42B9B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" y="4007"/>
              <a:ext cx="81" cy="90"/>
            </a:xfrm>
            <a:prstGeom prst="ellipse">
              <a:avLst/>
            </a:prstGeom>
            <a:solidFill>
              <a:srgbClr val="A972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89" name="Oval 4395">
              <a:extLst>
                <a:ext uri="{FF2B5EF4-FFF2-40B4-BE49-F238E27FC236}">
                  <a16:creationId xmlns:a16="http://schemas.microsoft.com/office/drawing/2014/main" id="{4865C181-88C6-4A48-81D7-04F12435E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" y="4011"/>
              <a:ext cx="81" cy="83"/>
            </a:xfrm>
            <a:prstGeom prst="ellipse">
              <a:avLst/>
            </a:prstGeom>
            <a:solidFill>
              <a:srgbClr val="A973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0" name="Oval 4396">
              <a:extLst>
                <a:ext uri="{FF2B5EF4-FFF2-40B4-BE49-F238E27FC236}">
                  <a16:creationId xmlns:a16="http://schemas.microsoft.com/office/drawing/2014/main" id="{4C1CD827-9436-49BA-9243-E9318EC12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" y="4011"/>
              <a:ext cx="81" cy="83"/>
            </a:xfrm>
            <a:prstGeom prst="ellipse">
              <a:avLst/>
            </a:prstGeom>
            <a:solidFill>
              <a:srgbClr val="AA74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1" name="Oval 4397">
              <a:extLst>
                <a:ext uri="{FF2B5EF4-FFF2-40B4-BE49-F238E27FC236}">
                  <a16:creationId xmlns:a16="http://schemas.microsoft.com/office/drawing/2014/main" id="{91823C14-D3F6-43EC-AFB1-A88AF24C06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" y="4011"/>
              <a:ext cx="81" cy="83"/>
            </a:xfrm>
            <a:prstGeom prst="ellipse">
              <a:avLst/>
            </a:prstGeom>
            <a:solidFill>
              <a:srgbClr val="AB75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2" name="Oval 4398">
              <a:extLst>
                <a:ext uri="{FF2B5EF4-FFF2-40B4-BE49-F238E27FC236}">
                  <a16:creationId xmlns:a16="http://schemas.microsoft.com/office/drawing/2014/main" id="{0141F83F-2E20-4BED-9969-AD2D60EFF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4011"/>
              <a:ext cx="75" cy="83"/>
            </a:xfrm>
            <a:prstGeom prst="ellipse">
              <a:avLst/>
            </a:prstGeom>
            <a:solidFill>
              <a:srgbClr val="AC76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3" name="Oval 4399">
              <a:extLst>
                <a:ext uri="{FF2B5EF4-FFF2-40B4-BE49-F238E27FC236}">
                  <a16:creationId xmlns:a16="http://schemas.microsoft.com/office/drawing/2014/main" id="{5FE58A49-9BDE-4058-8A98-28B6039F2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4011"/>
              <a:ext cx="75" cy="80"/>
            </a:xfrm>
            <a:prstGeom prst="ellipse">
              <a:avLst/>
            </a:prstGeom>
            <a:solidFill>
              <a:srgbClr val="AD77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4" name="Oval 4400">
              <a:extLst>
                <a:ext uri="{FF2B5EF4-FFF2-40B4-BE49-F238E27FC236}">
                  <a16:creationId xmlns:a16="http://schemas.microsoft.com/office/drawing/2014/main" id="{18FE742D-758A-4260-84DF-0EB460B7B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4011"/>
              <a:ext cx="75" cy="80"/>
            </a:xfrm>
            <a:prstGeom prst="ellipse">
              <a:avLst/>
            </a:prstGeom>
            <a:solidFill>
              <a:srgbClr val="AD7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5" name="Oval 4401">
              <a:extLst>
                <a:ext uri="{FF2B5EF4-FFF2-40B4-BE49-F238E27FC236}">
                  <a16:creationId xmlns:a16="http://schemas.microsoft.com/office/drawing/2014/main" id="{AF244E0C-020F-4DE9-B874-7A8F901D0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4011"/>
              <a:ext cx="75" cy="80"/>
            </a:xfrm>
            <a:prstGeom prst="ellipse">
              <a:avLst/>
            </a:prstGeom>
            <a:solidFill>
              <a:srgbClr val="AE79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6" name="Oval 4402">
              <a:extLst>
                <a:ext uri="{FF2B5EF4-FFF2-40B4-BE49-F238E27FC236}">
                  <a16:creationId xmlns:a16="http://schemas.microsoft.com/office/drawing/2014/main" id="{E59F119E-E845-41F2-BA5C-4DF92F058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4014"/>
              <a:ext cx="72" cy="77"/>
            </a:xfrm>
            <a:prstGeom prst="ellipse">
              <a:avLst/>
            </a:prstGeom>
            <a:solidFill>
              <a:srgbClr val="AF7A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7" name="Oval 4403">
              <a:extLst>
                <a:ext uri="{FF2B5EF4-FFF2-40B4-BE49-F238E27FC236}">
                  <a16:creationId xmlns:a16="http://schemas.microsoft.com/office/drawing/2014/main" id="{EDB0CD7A-AF0D-4FFF-8D70-8CADCDE8F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" y="4014"/>
              <a:ext cx="72" cy="73"/>
            </a:xfrm>
            <a:prstGeom prst="ellipse">
              <a:avLst/>
            </a:prstGeom>
            <a:solidFill>
              <a:srgbClr val="B07B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8" name="Oval 4404">
              <a:extLst>
                <a:ext uri="{FF2B5EF4-FFF2-40B4-BE49-F238E27FC236}">
                  <a16:creationId xmlns:a16="http://schemas.microsoft.com/office/drawing/2014/main" id="{18184A6A-6C88-4C45-88AA-8C4ADEF0B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" y="4014"/>
              <a:ext cx="69" cy="73"/>
            </a:xfrm>
            <a:prstGeom prst="ellipse">
              <a:avLst/>
            </a:prstGeom>
            <a:solidFill>
              <a:srgbClr val="B17C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99" name="Oval 4405">
              <a:extLst>
                <a:ext uri="{FF2B5EF4-FFF2-40B4-BE49-F238E27FC236}">
                  <a16:creationId xmlns:a16="http://schemas.microsoft.com/office/drawing/2014/main" id="{6B644EFE-5696-442A-900E-708571E166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" y="4014"/>
              <a:ext cx="69" cy="73"/>
            </a:xfrm>
            <a:prstGeom prst="ellipse">
              <a:avLst/>
            </a:prstGeom>
            <a:solidFill>
              <a:srgbClr val="B17D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0" name="Oval 4406">
              <a:extLst>
                <a:ext uri="{FF2B5EF4-FFF2-40B4-BE49-F238E27FC236}">
                  <a16:creationId xmlns:a16="http://schemas.microsoft.com/office/drawing/2014/main" id="{2CA6C850-4B68-4CBF-8784-021BB0F153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" y="4014"/>
              <a:ext cx="66" cy="73"/>
            </a:xfrm>
            <a:prstGeom prst="ellipse">
              <a:avLst/>
            </a:prstGeom>
            <a:solidFill>
              <a:srgbClr val="B27E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1" name="Oval 4407">
              <a:extLst>
                <a:ext uri="{FF2B5EF4-FFF2-40B4-BE49-F238E27FC236}">
                  <a16:creationId xmlns:a16="http://schemas.microsoft.com/office/drawing/2014/main" id="{77AC9104-AE76-491A-AB08-C336E94F3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" y="4014"/>
              <a:ext cx="66" cy="70"/>
            </a:xfrm>
            <a:prstGeom prst="ellipse">
              <a:avLst/>
            </a:prstGeom>
            <a:solidFill>
              <a:srgbClr val="B37F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2" name="Oval 4408">
              <a:extLst>
                <a:ext uri="{FF2B5EF4-FFF2-40B4-BE49-F238E27FC236}">
                  <a16:creationId xmlns:a16="http://schemas.microsoft.com/office/drawing/2014/main" id="{363415A5-7C49-4C4E-98DD-A9440C460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" y="4014"/>
              <a:ext cx="66" cy="70"/>
            </a:xfrm>
            <a:prstGeom prst="ellipse">
              <a:avLst/>
            </a:prstGeom>
            <a:solidFill>
              <a:srgbClr val="B480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3" name="Oval 4409">
              <a:extLst>
                <a:ext uri="{FF2B5EF4-FFF2-40B4-BE49-F238E27FC236}">
                  <a16:creationId xmlns:a16="http://schemas.microsoft.com/office/drawing/2014/main" id="{B824129B-B343-4473-B066-92AF309F0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" y="4017"/>
              <a:ext cx="66" cy="67"/>
            </a:xfrm>
            <a:prstGeom prst="ellipse">
              <a:avLst/>
            </a:prstGeom>
            <a:solidFill>
              <a:srgbClr val="B581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4" name="Oval 4410">
              <a:extLst>
                <a:ext uri="{FF2B5EF4-FFF2-40B4-BE49-F238E27FC236}">
                  <a16:creationId xmlns:a16="http://schemas.microsoft.com/office/drawing/2014/main" id="{2BD73990-5734-422D-9D05-53724B761C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" y="4017"/>
              <a:ext cx="63" cy="67"/>
            </a:xfrm>
            <a:prstGeom prst="ellipse">
              <a:avLst/>
            </a:prstGeom>
            <a:solidFill>
              <a:srgbClr val="B58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5" name="Oval 4411">
              <a:extLst>
                <a:ext uri="{FF2B5EF4-FFF2-40B4-BE49-F238E27FC236}">
                  <a16:creationId xmlns:a16="http://schemas.microsoft.com/office/drawing/2014/main" id="{F5AC8327-5415-4160-975A-31AEB37117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" y="4017"/>
              <a:ext cx="60" cy="64"/>
            </a:xfrm>
            <a:prstGeom prst="ellipse">
              <a:avLst/>
            </a:prstGeom>
            <a:solidFill>
              <a:srgbClr val="B683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6" name="Oval 4412">
              <a:extLst>
                <a:ext uri="{FF2B5EF4-FFF2-40B4-BE49-F238E27FC236}">
                  <a16:creationId xmlns:a16="http://schemas.microsoft.com/office/drawing/2014/main" id="{75E33AA5-6674-431C-99DD-2D24E6FB2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" y="4017"/>
              <a:ext cx="60" cy="64"/>
            </a:xfrm>
            <a:prstGeom prst="ellipse">
              <a:avLst/>
            </a:prstGeom>
            <a:solidFill>
              <a:srgbClr val="B784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7" name="Oval 4413">
              <a:extLst>
                <a:ext uri="{FF2B5EF4-FFF2-40B4-BE49-F238E27FC236}">
                  <a16:creationId xmlns:a16="http://schemas.microsoft.com/office/drawing/2014/main" id="{E99F1EB7-B41D-42F1-979F-22F9D6AE7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" y="4017"/>
              <a:ext cx="60" cy="64"/>
            </a:xfrm>
            <a:prstGeom prst="ellipse">
              <a:avLst/>
            </a:prstGeom>
            <a:solidFill>
              <a:srgbClr val="B885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8" name="Oval 4414">
              <a:extLst>
                <a:ext uri="{FF2B5EF4-FFF2-40B4-BE49-F238E27FC236}">
                  <a16:creationId xmlns:a16="http://schemas.microsoft.com/office/drawing/2014/main" id="{2DCE963C-AC42-4382-A627-4F088AEE4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" y="4017"/>
              <a:ext cx="57" cy="64"/>
            </a:xfrm>
            <a:prstGeom prst="ellipse">
              <a:avLst/>
            </a:prstGeom>
            <a:solidFill>
              <a:srgbClr val="B98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09" name="Oval 4415">
              <a:extLst>
                <a:ext uri="{FF2B5EF4-FFF2-40B4-BE49-F238E27FC236}">
                  <a16:creationId xmlns:a16="http://schemas.microsoft.com/office/drawing/2014/main" id="{A87BBBEA-E3A5-48A7-84CE-0B32216FB5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" y="4017"/>
              <a:ext cx="57" cy="60"/>
            </a:xfrm>
            <a:prstGeom prst="ellipse">
              <a:avLst/>
            </a:prstGeom>
            <a:solidFill>
              <a:srgbClr val="B987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0" name="Oval 4416">
              <a:extLst>
                <a:ext uri="{FF2B5EF4-FFF2-40B4-BE49-F238E27FC236}">
                  <a16:creationId xmlns:a16="http://schemas.microsoft.com/office/drawing/2014/main" id="{61EA6328-69D9-46EA-9166-55C702BDD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1" y="4021"/>
              <a:ext cx="57" cy="56"/>
            </a:xfrm>
            <a:prstGeom prst="ellipse">
              <a:avLst/>
            </a:prstGeom>
            <a:solidFill>
              <a:srgbClr val="BA88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1" name="Oval 4417">
              <a:extLst>
                <a:ext uri="{FF2B5EF4-FFF2-40B4-BE49-F238E27FC236}">
                  <a16:creationId xmlns:a16="http://schemas.microsoft.com/office/drawing/2014/main" id="{456D05C9-DCA2-4B38-BFEB-2E5E9A1E3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4021"/>
              <a:ext cx="53" cy="56"/>
            </a:xfrm>
            <a:prstGeom prst="ellipse">
              <a:avLst/>
            </a:prstGeom>
            <a:solidFill>
              <a:srgbClr val="BB89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2" name="Oval 4418">
              <a:extLst>
                <a:ext uri="{FF2B5EF4-FFF2-40B4-BE49-F238E27FC236}">
                  <a16:creationId xmlns:a16="http://schemas.microsoft.com/office/drawing/2014/main" id="{113415B8-6B86-4762-824D-E492D5C13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4021"/>
              <a:ext cx="50" cy="56"/>
            </a:xfrm>
            <a:prstGeom prst="ellipse">
              <a:avLst/>
            </a:prstGeom>
            <a:solidFill>
              <a:srgbClr val="BC8A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3" name="Oval 4419">
              <a:extLst>
                <a:ext uri="{FF2B5EF4-FFF2-40B4-BE49-F238E27FC236}">
                  <a16:creationId xmlns:a16="http://schemas.microsoft.com/office/drawing/2014/main" id="{F9120381-2745-475E-9420-3F811D0832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4021"/>
              <a:ext cx="50" cy="53"/>
            </a:xfrm>
            <a:prstGeom prst="ellipse">
              <a:avLst/>
            </a:prstGeom>
            <a:solidFill>
              <a:srgbClr val="BD8B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4" name="Oval 4420">
              <a:extLst>
                <a:ext uri="{FF2B5EF4-FFF2-40B4-BE49-F238E27FC236}">
                  <a16:creationId xmlns:a16="http://schemas.microsoft.com/office/drawing/2014/main" id="{00D27FDC-3B68-43C8-A0E0-0B0E51A3A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4021"/>
              <a:ext cx="50" cy="53"/>
            </a:xfrm>
            <a:prstGeom prst="ellipse">
              <a:avLst/>
            </a:prstGeom>
            <a:solidFill>
              <a:srgbClr val="BD8C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5" name="Oval 4421">
              <a:extLst>
                <a:ext uri="{FF2B5EF4-FFF2-40B4-BE49-F238E27FC236}">
                  <a16:creationId xmlns:a16="http://schemas.microsoft.com/office/drawing/2014/main" id="{F5B2984A-1EC5-4952-AED3-B255CD3D8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4021"/>
              <a:ext cx="50" cy="53"/>
            </a:xfrm>
            <a:prstGeom prst="ellipse">
              <a:avLst/>
            </a:prstGeom>
            <a:solidFill>
              <a:srgbClr val="BE8D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6" name="Oval 4422">
              <a:extLst>
                <a:ext uri="{FF2B5EF4-FFF2-40B4-BE49-F238E27FC236}">
                  <a16:creationId xmlns:a16="http://schemas.microsoft.com/office/drawing/2014/main" id="{E7B49D63-3A69-42A7-B7FC-9056A3622F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4021"/>
              <a:ext cx="46" cy="53"/>
            </a:xfrm>
            <a:prstGeom prst="ellipse">
              <a:avLst/>
            </a:prstGeom>
            <a:solidFill>
              <a:srgbClr val="BF8E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7" name="Oval 4423">
              <a:extLst>
                <a:ext uri="{FF2B5EF4-FFF2-40B4-BE49-F238E27FC236}">
                  <a16:creationId xmlns:a16="http://schemas.microsoft.com/office/drawing/2014/main" id="{32075D66-331A-4564-BDD6-9343E95D4F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5" y="4024"/>
              <a:ext cx="46" cy="47"/>
            </a:xfrm>
            <a:prstGeom prst="ellipse">
              <a:avLst/>
            </a:prstGeom>
            <a:solidFill>
              <a:srgbClr val="C08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8" name="Oval 4424">
              <a:extLst>
                <a:ext uri="{FF2B5EF4-FFF2-40B4-BE49-F238E27FC236}">
                  <a16:creationId xmlns:a16="http://schemas.microsoft.com/office/drawing/2014/main" id="{113CF8B9-E1BE-427A-9584-25155F6ED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" y="4024"/>
              <a:ext cx="43" cy="47"/>
            </a:xfrm>
            <a:prstGeom prst="ellipse">
              <a:avLst/>
            </a:prstGeom>
            <a:solidFill>
              <a:srgbClr val="C190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19" name="Oval 4425">
              <a:extLst>
                <a:ext uri="{FF2B5EF4-FFF2-40B4-BE49-F238E27FC236}">
                  <a16:creationId xmlns:a16="http://schemas.microsoft.com/office/drawing/2014/main" id="{D77C0C91-97B1-4FE6-A6E3-E859B077E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" y="4024"/>
              <a:ext cx="43" cy="47"/>
            </a:xfrm>
            <a:prstGeom prst="ellipse">
              <a:avLst/>
            </a:prstGeom>
            <a:solidFill>
              <a:srgbClr val="C19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20" name="Oval 4426">
              <a:extLst>
                <a:ext uri="{FF2B5EF4-FFF2-40B4-BE49-F238E27FC236}">
                  <a16:creationId xmlns:a16="http://schemas.microsoft.com/office/drawing/2014/main" id="{E3723D48-EC35-467F-A8C7-573910A764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" y="4024"/>
              <a:ext cx="40" cy="47"/>
            </a:xfrm>
            <a:prstGeom prst="ellipse">
              <a:avLst/>
            </a:prstGeom>
            <a:solidFill>
              <a:srgbClr val="C292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21" name="Oval 4427">
              <a:extLst>
                <a:ext uri="{FF2B5EF4-FFF2-40B4-BE49-F238E27FC236}">
                  <a16:creationId xmlns:a16="http://schemas.microsoft.com/office/drawing/2014/main" id="{37A14FC8-E53F-4ABD-9018-F8384F68D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" y="4024"/>
              <a:ext cx="40" cy="43"/>
            </a:xfrm>
            <a:prstGeom prst="ellipse">
              <a:avLst/>
            </a:prstGeom>
            <a:solidFill>
              <a:srgbClr val="C393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22" name="Freeform 4428">
              <a:extLst>
                <a:ext uri="{FF2B5EF4-FFF2-40B4-BE49-F238E27FC236}">
                  <a16:creationId xmlns:a16="http://schemas.microsoft.com/office/drawing/2014/main" id="{ED9EEDD6-CB9C-48C8-AB97-F186144E2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" y="4007"/>
              <a:ext cx="106" cy="120"/>
            </a:xfrm>
            <a:custGeom>
              <a:avLst/>
              <a:gdLst>
                <a:gd name="T0" fmla="*/ 234 w 34"/>
                <a:gd name="T1" fmla="*/ 0 h 36"/>
                <a:gd name="T2" fmla="*/ 281 w 34"/>
                <a:gd name="T3" fmla="*/ 143 h 36"/>
                <a:gd name="T4" fmla="*/ 97 w 34"/>
                <a:gd name="T5" fmla="*/ 367 h 36"/>
                <a:gd name="T6" fmla="*/ 0 w 34"/>
                <a:gd name="T7" fmla="*/ 333 h 36"/>
                <a:gd name="T8" fmla="*/ 137 w 34"/>
                <a:gd name="T9" fmla="*/ 400 h 36"/>
                <a:gd name="T10" fmla="*/ 330 w 34"/>
                <a:gd name="T11" fmla="*/ 190 h 36"/>
                <a:gd name="T12" fmla="*/ 234 w 34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36">
                  <a:moveTo>
                    <a:pt x="24" y="0"/>
                  </a:moveTo>
                  <a:cubicBezTo>
                    <a:pt x="27" y="3"/>
                    <a:pt x="29" y="8"/>
                    <a:pt x="29" y="13"/>
                  </a:cubicBezTo>
                  <a:cubicBezTo>
                    <a:pt x="29" y="24"/>
                    <a:pt x="21" y="33"/>
                    <a:pt x="10" y="33"/>
                  </a:cubicBezTo>
                  <a:cubicBezTo>
                    <a:pt x="6" y="33"/>
                    <a:pt x="3" y="32"/>
                    <a:pt x="0" y="30"/>
                  </a:cubicBezTo>
                  <a:cubicBezTo>
                    <a:pt x="3" y="34"/>
                    <a:pt x="8" y="36"/>
                    <a:pt x="14" y="36"/>
                  </a:cubicBezTo>
                  <a:cubicBezTo>
                    <a:pt x="25" y="36"/>
                    <a:pt x="34" y="28"/>
                    <a:pt x="34" y="17"/>
                  </a:cubicBezTo>
                  <a:cubicBezTo>
                    <a:pt x="34" y="9"/>
                    <a:pt x="30" y="3"/>
                    <a:pt x="24" y="0"/>
                  </a:cubicBezTo>
                  <a:close/>
                </a:path>
              </a:pathLst>
            </a:custGeom>
            <a:solidFill>
              <a:srgbClr val="6720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23" name="Oval 4429">
              <a:extLst>
                <a:ext uri="{FF2B5EF4-FFF2-40B4-BE49-F238E27FC236}">
                  <a16:creationId xmlns:a16="http://schemas.microsoft.com/office/drawing/2014/main" id="{2166595F-CAD9-4A5E-8CAF-1DF251B76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" y="4017"/>
              <a:ext cx="28" cy="3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24" name="Oval 4430">
              <a:extLst>
                <a:ext uri="{FF2B5EF4-FFF2-40B4-BE49-F238E27FC236}">
                  <a16:creationId xmlns:a16="http://schemas.microsoft.com/office/drawing/2014/main" id="{3EA8FCC0-FCA8-450D-B8BE-E5788F0EE6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" y="4011"/>
              <a:ext cx="16" cy="2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25" name="Oval 4431">
              <a:extLst>
                <a:ext uri="{FF2B5EF4-FFF2-40B4-BE49-F238E27FC236}">
                  <a16:creationId xmlns:a16="http://schemas.microsoft.com/office/drawing/2014/main" id="{B45A7477-FD65-4F19-9F91-F30152C5A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4051"/>
              <a:ext cx="12" cy="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826" name="Oval 4432">
              <a:extLst>
                <a:ext uri="{FF2B5EF4-FFF2-40B4-BE49-F238E27FC236}">
                  <a16:creationId xmlns:a16="http://schemas.microsoft.com/office/drawing/2014/main" id="{D76E75FF-C5E7-4EC8-ADAA-A071075B3E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" y="3984"/>
              <a:ext cx="147" cy="157"/>
            </a:xfrm>
            <a:prstGeom prst="ellipse">
              <a:avLst/>
            </a:prstGeom>
            <a:noFill/>
            <a:ln w="9525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50" name="Group 4433">
            <a:extLst>
              <a:ext uri="{FF2B5EF4-FFF2-40B4-BE49-F238E27FC236}">
                <a16:creationId xmlns:a16="http://schemas.microsoft.com/office/drawing/2014/main" id="{1B9DAA27-ADF3-4F5D-92BA-D4298485ECAC}"/>
              </a:ext>
            </a:extLst>
          </p:cNvPr>
          <p:cNvGrpSpPr>
            <a:grpSpLocks/>
          </p:cNvGrpSpPr>
          <p:nvPr/>
        </p:nvGrpSpPr>
        <p:grpSpPr bwMode="auto">
          <a:xfrm>
            <a:off x="6400801" y="4648200"/>
            <a:ext cx="187325" cy="198438"/>
            <a:chOff x="1442" y="3744"/>
            <a:chExt cx="118" cy="125"/>
          </a:xfrm>
        </p:grpSpPr>
        <p:sp>
          <p:nvSpPr>
            <p:cNvPr id="6637" name="Oval 4434">
              <a:extLst>
                <a:ext uri="{FF2B5EF4-FFF2-40B4-BE49-F238E27FC236}">
                  <a16:creationId xmlns:a16="http://schemas.microsoft.com/office/drawing/2014/main" id="{7672C822-4B3B-464F-8460-9478CC651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3744"/>
              <a:ext cx="118" cy="125"/>
            </a:xfrm>
            <a:prstGeom prst="ellipse">
              <a:avLst/>
            </a:prstGeom>
            <a:solidFill>
              <a:srgbClr val="11A3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38" name="Oval 4435">
              <a:extLst>
                <a:ext uri="{FF2B5EF4-FFF2-40B4-BE49-F238E27FC236}">
                  <a16:creationId xmlns:a16="http://schemas.microsoft.com/office/drawing/2014/main" id="{4DB3661E-1F2D-447F-BBFB-9DBBC7047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3744"/>
              <a:ext cx="118" cy="123"/>
            </a:xfrm>
            <a:prstGeom prst="ellipse">
              <a:avLst/>
            </a:prstGeom>
            <a:solidFill>
              <a:srgbClr val="12A3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39" name="Oval 4436">
              <a:extLst>
                <a:ext uri="{FF2B5EF4-FFF2-40B4-BE49-F238E27FC236}">
                  <a16:creationId xmlns:a16="http://schemas.microsoft.com/office/drawing/2014/main" id="{834CBB25-5B83-4A18-9EC6-5B9BE6336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744"/>
              <a:ext cx="112" cy="123"/>
            </a:xfrm>
            <a:prstGeom prst="ellipse">
              <a:avLst/>
            </a:prstGeom>
            <a:solidFill>
              <a:srgbClr val="13A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0" name="Oval 4437">
              <a:extLst>
                <a:ext uri="{FF2B5EF4-FFF2-40B4-BE49-F238E27FC236}">
                  <a16:creationId xmlns:a16="http://schemas.microsoft.com/office/drawing/2014/main" id="{3A4D96E9-8316-4172-869E-2F58D305D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747"/>
              <a:ext cx="112" cy="120"/>
            </a:xfrm>
            <a:prstGeom prst="ellipse">
              <a:avLst/>
            </a:prstGeom>
            <a:solidFill>
              <a:srgbClr val="15A4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1" name="Oval 4438">
              <a:extLst>
                <a:ext uri="{FF2B5EF4-FFF2-40B4-BE49-F238E27FC236}">
                  <a16:creationId xmlns:a16="http://schemas.microsoft.com/office/drawing/2014/main" id="{55B169B7-86E4-4814-93BE-FCCD1A18F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747"/>
              <a:ext cx="112" cy="120"/>
            </a:xfrm>
            <a:prstGeom prst="ellipse">
              <a:avLst/>
            </a:prstGeom>
            <a:solidFill>
              <a:srgbClr val="16A5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2" name="Oval 4439">
              <a:extLst>
                <a:ext uri="{FF2B5EF4-FFF2-40B4-BE49-F238E27FC236}">
                  <a16:creationId xmlns:a16="http://schemas.microsoft.com/office/drawing/2014/main" id="{A318F057-59C4-4826-80D7-8DFDC1DFB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747"/>
              <a:ext cx="112" cy="120"/>
            </a:xfrm>
            <a:prstGeom prst="ellipse">
              <a:avLst/>
            </a:prstGeom>
            <a:solidFill>
              <a:srgbClr val="17A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3" name="Oval 4440">
              <a:extLst>
                <a:ext uri="{FF2B5EF4-FFF2-40B4-BE49-F238E27FC236}">
                  <a16:creationId xmlns:a16="http://schemas.microsoft.com/office/drawing/2014/main" id="{D708EA82-34F0-4472-94C7-BE6ED392E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747"/>
              <a:ext cx="110" cy="117"/>
            </a:xfrm>
            <a:prstGeom prst="ellipse">
              <a:avLst/>
            </a:prstGeom>
            <a:solidFill>
              <a:srgbClr val="18A6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4" name="Oval 4441">
              <a:extLst>
                <a:ext uri="{FF2B5EF4-FFF2-40B4-BE49-F238E27FC236}">
                  <a16:creationId xmlns:a16="http://schemas.microsoft.com/office/drawing/2014/main" id="{64FB754E-50F5-428B-8A9C-B5E2ACACB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747"/>
              <a:ext cx="110" cy="117"/>
            </a:xfrm>
            <a:prstGeom prst="ellipse">
              <a:avLst/>
            </a:prstGeom>
            <a:solidFill>
              <a:srgbClr val="1AA6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5" name="Oval 4442">
              <a:extLst>
                <a:ext uri="{FF2B5EF4-FFF2-40B4-BE49-F238E27FC236}">
                  <a16:creationId xmlns:a16="http://schemas.microsoft.com/office/drawing/2014/main" id="{B58FCE88-6CBD-44AA-AB50-E4BF9368DB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5" y="3747"/>
              <a:ext cx="110" cy="117"/>
            </a:xfrm>
            <a:prstGeom prst="ellipse">
              <a:avLst/>
            </a:prstGeom>
            <a:solidFill>
              <a:srgbClr val="1BA7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6" name="Oval 4443">
              <a:extLst>
                <a:ext uri="{FF2B5EF4-FFF2-40B4-BE49-F238E27FC236}">
                  <a16:creationId xmlns:a16="http://schemas.microsoft.com/office/drawing/2014/main" id="{83F3F58A-DF05-4B17-A91F-86F833038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3747"/>
              <a:ext cx="108" cy="117"/>
            </a:xfrm>
            <a:prstGeom prst="ellipse">
              <a:avLst/>
            </a:prstGeom>
            <a:solidFill>
              <a:srgbClr val="1CA7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7" name="Oval 4444">
              <a:extLst>
                <a:ext uri="{FF2B5EF4-FFF2-40B4-BE49-F238E27FC236}">
                  <a16:creationId xmlns:a16="http://schemas.microsoft.com/office/drawing/2014/main" id="{E3088767-5E37-4FA9-8B0F-D3CAA65E4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3747"/>
              <a:ext cx="108" cy="114"/>
            </a:xfrm>
            <a:prstGeom prst="ellipse">
              <a:avLst/>
            </a:prstGeom>
            <a:solidFill>
              <a:srgbClr val="1DA8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8" name="Oval 4445">
              <a:extLst>
                <a:ext uri="{FF2B5EF4-FFF2-40B4-BE49-F238E27FC236}">
                  <a16:creationId xmlns:a16="http://schemas.microsoft.com/office/drawing/2014/main" id="{C910E22F-EE0A-497B-9AB5-6037BAB2F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3749"/>
              <a:ext cx="105" cy="112"/>
            </a:xfrm>
            <a:prstGeom prst="ellipse">
              <a:avLst/>
            </a:prstGeom>
            <a:solidFill>
              <a:srgbClr val="1FA8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49" name="Oval 4446">
              <a:extLst>
                <a:ext uri="{FF2B5EF4-FFF2-40B4-BE49-F238E27FC236}">
                  <a16:creationId xmlns:a16="http://schemas.microsoft.com/office/drawing/2014/main" id="{F60CCA18-A363-46C8-B920-CA1D5BB18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3749"/>
              <a:ext cx="105" cy="112"/>
            </a:xfrm>
            <a:prstGeom prst="ellipse">
              <a:avLst/>
            </a:prstGeom>
            <a:solidFill>
              <a:srgbClr val="20A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0" name="Oval 4447">
              <a:extLst>
                <a:ext uri="{FF2B5EF4-FFF2-40B4-BE49-F238E27FC236}">
                  <a16:creationId xmlns:a16="http://schemas.microsoft.com/office/drawing/2014/main" id="{6C4E7108-C742-460C-A5DE-74042DA0D2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3749"/>
              <a:ext cx="105" cy="112"/>
            </a:xfrm>
            <a:prstGeom prst="ellipse">
              <a:avLst/>
            </a:prstGeom>
            <a:solidFill>
              <a:srgbClr val="21A9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1" name="Oval 4448">
              <a:extLst>
                <a:ext uri="{FF2B5EF4-FFF2-40B4-BE49-F238E27FC236}">
                  <a16:creationId xmlns:a16="http://schemas.microsoft.com/office/drawing/2014/main" id="{20360001-1DCA-45CA-9320-9F6430C10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3749"/>
              <a:ext cx="105" cy="110"/>
            </a:xfrm>
            <a:prstGeom prst="ellipse">
              <a:avLst/>
            </a:prstGeom>
            <a:solidFill>
              <a:srgbClr val="22AA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2" name="Oval 4449">
              <a:extLst>
                <a:ext uri="{FF2B5EF4-FFF2-40B4-BE49-F238E27FC236}">
                  <a16:creationId xmlns:a16="http://schemas.microsoft.com/office/drawing/2014/main" id="{E1ECCEEE-A5F6-4A52-916A-D8A7E0F3CF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3749"/>
              <a:ext cx="105" cy="110"/>
            </a:xfrm>
            <a:prstGeom prst="ellipse">
              <a:avLst/>
            </a:prstGeom>
            <a:solidFill>
              <a:srgbClr val="24AA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3" name="Oval 4450">
              <a:extLst>
                <a:ext uri="{FF2B5EF4-FFF2-40B4-BE49-F238E27FC236}">
                  <a16:creationId xmlns:a16="http://schemas.microsoft.com/office/drawing/2014/main" id="{2DAC6246-B42A-47AB-AED9-78CB985B3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3749"/>
              <a:ext cx="103" cy="110"/>
            </a:xfrm>
            <a:prstGeom prst="ellipse">
              <a:avLst/>
            </a:prstGeom>
            <a:solidFill>
              <a:srgbClr val="25AB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4" name="Oval 4451">
              <a:extLst>
                <a:ext uri="{FF2B5EF4-FFF2-40B4-BE49-F238E27FC236}">
                  <a16:creationId xmlns:a16="http://schemas.microsoft.com/office/drawing/2014/main" id="{8F440121-527F-41A5-A8ED-7B5080677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3749"/>
              <a:ext cx="100" cy="110"/>
            </a:xfrm>
            <a:prstGeom prst="ellipse">
              <a:avLst/>
            </a:prstGeom>
            <a:solidFill>
              <a:srgbClr val="26AB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5" name="Oval 4452">
              <a:extLst>
                <a:ext uri="{FF2B5EF4-FFF2-40B4-BE49-F238E27FC236}">
                  <a16:creationId xmlns:a16="http://schemas.microsoft.com/office/drawing/2014/main" id="{A6F997E8-98CE-4221-A634-48703C97E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3749"/>
              <a:ext cx="100" cy="110"/>
            </a:xfrm>
            <a:prstGeom prst="ellipse">
              <a:avLst/>
            </a:prstGeom>
            <a:solidFill>
              <a:srgbClr val="27AC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6" name="Oval 4453">
              <a:extLst>
                <a:ext uri="{FF2B5EF4-FFF2-40B4-BE49-F238E27FC236}">
                  <a16:creationId xmlns:a16="http://schemas.microsoft.com/office/drawing/2014/main" id="{04BE65BB-1BE3-4029-BCC5-DAD207373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3752"/>
              <a:ext cx="100" cy="104"/>
            </a:xfrm>
            <a:prstGeom prst="ellipse">
              <a:avLst/>
            </a:prstGeom>
            <a:solidFill>
              <a:srgbClr val="29AC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7" name="Oval 4454">
              <a:extLst>
                <a:ext uri="{FF2B5EF4-FFF2-40B4-BE49-F238E27FC236}">
                  <a16:creationId xmlns:a16="http://schemas.microsoft.com/office/drawing/2014/main" id="{37181B56-D0D7-4128-828F-1053573E7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3752"/>
              <a:ext cx="97" cy="104"/>
            </a:xfrm>
            <a:prstGeom prst="ellipse">
              <a:avLst/>
            </a:prstGeom>
            <a:solidFill>
              <a:srgbClr val="2AAD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8" name="Oval 4455">
              <a:extLst>
                <a:ext uri="{FF2B5EF4-FFF2-40B4-BE49-F238E27FC236}">
                  <a16:creationId xmlns:a16="http://schemas.microsoft.com/office/drawing/2014/main" id="{E08C155E-D63C-47D3-B71D-95F78FCD54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3752"/>
              <a:ext cx="97" cy="104"/>
            </a:xfrm>
            <a:prstGeom prst="ellipse">
              <a:avLst/>
            </a:prstGeom>
            <a:solidFill>
              <a:srgbClr val="2BAD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59" name="Oval 4456">
              <a:extLst>
                <a:ext uri="{FF2B5EF4-FFF2-40B4-BE49-F238E27FC236}">
                  <a16:creationId xmlns:a16="http://schemas.microsoft.com/office/drawing/2014/main" id="{D182327A-4F23-4069-A5EF-CE615BB22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3752"/>
              <a:ext cx="97" cy="104"/>
            </a:xfrm>
            <a:prstGeom prst="ellipse">
              <a:avLst/>
            </a:prstGeom>
            <a:solidFill>
              <a:srgbClr val="2CAE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0" name="Oval 4457">
              <a:extLst>
                <a:ext uri="{FF2B5EF4-FFF2-40B4-BE49-F238E27FC236}">
                  <a16:creationId xmlns:a16="http://schemas.microsoft.com/office/drawing/2014/main" id="{639D6FDD-6642-41EA-8363-9EF38D1AC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3752"/>
              <a:ext cx="97" cy="101"/>
            </a:xfrm>
            <a:prstGeom prst="ellipse">
              <a:avLst/>
            </a:prstGeom>
            <a:solidFill>
              <a:srgbClr val="2EAE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1" name="Oval 4458">
              <a:extLst>
                <a:ext uri="{FF2B5EF4-FFF2-40B4-BE49-F238E27FC236}">
                  <a16:creationId xmlns:a16="http://schemas.microsoft.com/office/drawing/2014/main" id="{0D5E0907-6E23-4C5A-85CB-78F668115B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752"/>
              <a:ext cx="95" cy="101"/>
            </a:xfrm>
            <a:prstGeom prst="ellipse">
              <a:avLst/>
            </a:prstGeom>
            <a:solidFill>
              <a:srgbClr val="2FAF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2" name="Oval 4459">
              <a:extLst>
                <a:ext uri="{FF2B5EF4-FFF2-40B4-BE49-F238E27FC236}">
                  <a16:creationId xmlns:a16="http://schemas.microsoft.com/office/drawing/2014/main" id="{DB57E526-35F5-4F84-92D1-8E8BF09B6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752"/>
              <a:ext cx="93" cy="101"/>
            </a:xfrm>
            <a:prstGeom prst="ellipse">
              <a:avLst/>
            </a:prstGeom>
            <a:solidFill>
              <a:srgbClr val="30AF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3" name="Oval 4460">
              <a:extLst>
                <a:ext uri="{FF2B5EF4-FFF2-40B4-BE49-F238E27FC236}">
                  <a16:creationId xmlns:a16="http://schemas.microsoft.com/office/drawing/2014/main" id="{8D1FFADB-699F-4AFC-AE56-24D0A862C4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752"/>
              <a:ext cx="93" cy="101"/>
            </a:xfrm>
            <a:prstGeom prst="ellipse">
              <a:avLst/>
            </a:prstGeom>
            <a:solidFill>
              <a:srgbClr val="31B0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4" name="Oval 4461">
              <a:extLst>
                <a:ext uri="{FF2B5EF4-FFF2-40B4-BE49-F238E27FC236}">
                  <a16:creationId xmlns:a16="http://schemas.microsoft.com/office/drawing/2014/main" id="{A0B47391-4A25-43C6-B54B-832452B1C7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755"/>
              <a:ext cx="93" cy="98"/>
            </a:xfrm>
            <a:prstGeom prst="ellipse">
              <a:avLst/>
            </a:prstGeom>
            <a:solidFill>
              <a:srgbClr val="33B0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5" name="Oval 4462">
              <a:extLst>
                <a:ext uri="{FF2B5EF4-FFF2-40B4-BE49-F238E27FC236}">
                  <a16:creationId xmlns:a16="http://schemas.microsoft.com/office/drawing/2014/main" id="{A9B3201A-81F9-4FA2-B397-88FE4825BC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755"/>
              <a:ext cx="93" cy="96"/>
            </a:xfrm>
            <a:prstGeom prst="ellipse">
              <a:avLst/>
            </a:prstGeom>
            <a:solidFill>
              <a:srgbClr val="34B1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6" name="Oval 4463">
              <a:extLst>
                <a:ext uri="{FF2B5EF4-FFF2-40B4-BE49-F238E27FC236}">
                  <a16:creationId xmlns:a16="http://schemas.microsoft.com/office/drawing/2014/main" id="{2C85CBEB-3362-4754-AA9B-F5A73123F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755"/>
              <a:ext cx="90" cy="96"/>
            </a:xfrm>
            <a:prstGeom prst="ellipse">
              <a:avLst/>
            </a:prstGeom>
            <a:solidFill>
              <a:srgbClr val="35B1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7" name="Oval 4464">
              <a:extLst>
                <a:ext uri="{FF2B5EF4-FFF2-40B4-BE49-F238E27FC236}">
                  <a16:creationId xmlns:a16="http://schemas.microsoft.com/office/drawing/2014/main" id="{7E65EBC8-4374-4AA8-8897-380F457A7A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755"/>
              <a:ext cx="90" cy="96"/>
            </a:xfrm>
            <a:prstGeom prst="ellipse">
              <a:avLst/>
            </a:prstGeom>
            <a:solidFill>
              <a:srgbClr val="36B2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8" name="Oval 4465">
              <a:extLst>
                <a:ext uri="{FF2B5EF4-FFF2-40B4-BE49-F238E27FC236}">
                  <a16:creationId xmlns:a16="http://schemas.microsoft.com/office/drawing/2014/main" id="{A195715D-0D1E-4F16-AC2E-31573B334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" y="3755"/>
              <a:ext cx="90" cy="96"/>
            </a:xfrm>
            <a:prstGeom prst="ellipse">
              <a:avLst/>
            </a:prstGeom>
            <a:solidFill>
              <a:srgbClr val="38B2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69" name="Oval 4466">
              <a:extLst>
                <a:ext uri="{FF2B5EF4-FFF2-40B4-BE49-F238E27FC236}">
                  <a16:creationId xmlns:a16="http://schemas.microsoft.com/office/drawing/2014/main" id="{E07F2983-03AC-4E3E-AD2C-05F9B28FF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" y="3755"/>
              <a:ext cx="87" cy="93"/>
            </a:xfrm>
            <a:prstGeom prst="ellipse">
              <a:avLst/>
            </a:prstGeom>
            <a:solidFill>
              <a:srgbClr val="39B3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0" name="Oval 4467">
              <a:extLst>
                <a:ext uri="{FF2B5EF4-FFF2-40B4-BE49-F238E27FC236}">
                  <a16:creationId xmlns:a16="http://schemas.microsoft.com/office/drawing/2014/main" id="{EDB87A98-F13A-4040-8225-F5585108F5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" y="3755"/>
              <a:ext cx="87" cy="93"/>
            </a:xfrm>
            <a:prstGeom prst="ellipse">
              <a:avLst/>
            </a:prstGeom>
            <a:solidFill>
              <a:srgbClr val="3AB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1" name="Oval 4468">
              <a:extLst>
                <a:ext uri="{FF2B5EF4-FFF2-40B4-BE49-F238E27FC236}">
                  <a16:creationId xmlns:a16="http://schemas.microsoft.com/office/drawing/2014/main" id="{03665C93-3E45-4429-9C17-747E904CE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" y="3755"/>
              <a:ext cx="85" cy="93"/>
            </a:xfrm>
            <a:prstGeom prst="ellipse">
              <a:avLst/>
            </a:prstGeom>
            <a:solidFill>
              <a:srgbClr val="3BB4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2" name="Oval 4469">
              <a:extLst>
                <a:ext uri="{FF2B5EF4-FFF2-40B4-BE49-F238E27FC236}">
                  <a16:creationId xmlns:a16="http://schemas.microsoft.com/office/drawing/2014/main" id="{5DA4F928-D461-44CD-B978-00A18A667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" y="3757"/>
              <a:ext cx="85" cy="91"/>
            </a:xfrm>
            <a:prstGeom prst="ellipse">
              <a:avLst/>
            </a:prstGeom>
            <a:solidFill>
              <a:srgbClr val="3DB4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3" name="Oval 4470">
              <a:extLst>
                <a:ext uri="{FF2B5EF4-FFF2-40B4-BE49-F238E27FC236}">
                  <a16:creationId xmlns:a16="http://schemas.microsoft.com/office/drawing/2014/main" id="{86FA8C16-C371-42CA-838E-24DBDA047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" y="3757"/>
              <a:ext cx="85" cy="88"/>
            </a:xfrm>
            <a:prstGeom prst="ellipse">
              <a:avLst/>
            </a:prstGeom>
            <a:solidFill>
              <a:srgbClr val="3EB5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4" name="Oval 4471">
              <a:extLst>
                <a:ext uri="{FF2B5EF4-FFF2-40B4-BE49-F238E27FC236}">
                  <a16:creationId xmlns:a16="http://schemas.microsoft.com/office/drawing/2014/main" id="{E82FDA8A-C217-405A-BBBF-525A91F64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" y="3757"/>
              <a:ext cx="85" cy="88"/>
            </a:xfrm>
            <a:prstGeom prst="ellipse">
              <a:avLst/>
            </a:prstGeom>
            <a:solidFill>
              <a:srgbClr val="3FB5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5" name="Oval 4472">
              <a:extLst>
                <a:ext uri="{FF2B5EF4-FFF2-40B4-BE49-F238E27FC236}">
                  <a16:creationId xmlns:a16="http://schemas.microsoft.com/office/drawing/2014/main" id="{881434B5-94D5-456A-8003-AC53B8EA7D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5" y="3757"/>
              <a:ext cx="82" cy="88"/>
            </a:xfrm>
            <a:prstGeom prst="ellipse">
              <a:avLst/>
            </a:prstGeom>
            <a:solidFill>
              <a:srgbClr val="40B6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6" name="Oval 4473">
              <a:extLst>
                <a:ext uri="{FF2B5EF4-FFF2-40B4-BE49-F238E27FC236}">
                  <a16:creationId xmlns:a16="http://schemas.microsoft.com/office/drawing/2014/main" id="{A901971A-A724-48EA-A355-8E5BCE1B8F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" y="3757"/>
              <a:ext cx="80" cy="88"/>
            </a:xfrm>
            <a:prstGeom prst="ellipse">
              <a:avLst/>
            </a:prstGeom>
            <a:solidFill>
              <a:srgbClr val="42B6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7" name="Oval 4474">
              <a:extLst>
                <a:ext uri="{FF2B5EF4-FFF2-40B4-BE49-F238E27FC236}">
                  <a16:creationId xmlns:a16="http://schemas.microsoft.com/office/drawing/2014/main" id="{7FCAD739-3790-4824-8EA4-F113B2B622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" y="3757"/>
              <a:ext cx="80" cy="88"/>
            </a:xfrm>
            <a:prstGeom prst="ellipse">
              <a:avLst/>
            </a:prstGeom>
            <a:solidFill>
              <a:srgbClr val="43B7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8" name="Oval 4475">
              <a:extLst>
                <a:ext uri="{FF2B5EF4-FFF2-40B4-BE49-F238E27FC236}">
                  <a16:creationId xmlns:a16="http://schemas.microsoft.com/office/drawing/2014/main" id="{F0BB7C68-5FB3-42A1-A500-B8E710FB8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" y="3757"/>
              <a:ext cx="80" cy="86"/>
            </a:xfrm>
            <a:prstGeom prst="ellipse">
              <a:avLst/>
            </a:prstGeom>
            <a:solidFill>
              <a:srgbClr val="44B7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79" name="Oval 4476">
              <a:extLst>
                <a:ext uri="{FF2B5EF4-FFF2-40B4-BE49-F238E27FC236}">
                  <a16:creationId xmlns:a16="http://schemas.microsoft.com/office/drawing/2014/main" id="{86166122-5AD5-42B5-AC3F-4ACD36E2D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" y="3757"/>
              <a:ext cx="80" cy="86"/>
            </a:xfrm>
            <a:prstGeom prst="ellipse">
              <a:avLst/>
            </a:prstGeom>
            <a:solidFill>
              <a:srgbClr val="45B8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0" name="Oval 4477">
              <a:extLst>
                <a:ext uri="{FF2B5EF4-FFF2-40B4-BE49-F238E27FC236}">
                  <a16:creationId xmlns:a16="http://schemas.microsoft.com/office/drawing/2014/main" id="{2F9B0077-CECE-4831-BC8A-4ADF2A29E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" y="3760"/>
              <a:ext cx="78" cy="83"/>
            </a:xfrm>
            <a:prstGeom prst="ellipse">
              <a:avLst/>
            </a:prstGeom>
            <a:solidFill>
              <a:srgbClr val="47B8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1" name="Oval 4478">
              <a:extLst>
                <a:ext uri="{FF2B5EF4-FFF2-40B4-BE49-F238E27FC236}">
                  <a16:creationId xmlns:a16="http://schemas.microsoft.com/office/drawing/2014/main" id="{75AF072D-EB9F-49DD-A96F-1F790FC3B1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" y="3760"/>
              <a:ext cx="78" cy="83"/>
            </a:xfrm>
            <a:prstGeom prst="ellipse">
              <a:avLst/>
            </a:prstGeom>
            <a:solidFill>
              <a:srgbClr val="48B9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2" name="Oval 4479">
              <a:extLst>
                <a:ext uri="{FF2B5EF4-FFF2-40B4-BE49-F238E27FC236}">
                  <a16:creationId xmlns:a16="http://schemas.microsoft.com/office/drawing/2014/main" id="{490964EB-DAB3-472D-984B-E9FD24F7B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7" y="3760"/>
              <a:ext cx="78" cy="80"/>
            </a:xfrm>
            <a:prstGeom prst="ellipse">
              <a:avLst/>
            </a:prstGeom>
            <a:solidFill>
              <a:srgbClr val="49B9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3" name="Oval 4480">
              <a:extLst>
                <a:ext uri="{FF2B5EF4-FFF2-40B4-BE49-F238E27FC236}">
                  <a16:creationId xmlns:a16="http://schemas.microsoft.com/office/drawing/2014/main" id="{9D3DBF9C-F090-457E-90BC-EBF3A683A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760"/>
              <a:ext cx="75" cy="80"/>
            </a:xfrm>
            <a:prstGeom prst="ellipse">
              <a:avLst/>
            </a:prstGeom>
            <a:solidFill>
              <a:srgbClr val="4ABA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4" name="Oval 4481">
              <a:extLst>
                <a:ext uri="{FF2B5EF4-FFF2-40B4-BE49-F238E27FC236}">
                  <a16:creationId xmlns:a16="http://schemas.microsoft.com/office/drawing/2014/main" id="{4CED05F8-7BAB-41C8-9B06-A132AB674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760"/>
              <a:ext cx="72" cy="80"/>
            </a:xfrm>
            <a:prstGeom prst="ellipse">
              <a:avLst/>
            </a:prstGeom>
            <a:solidFill>
              <a:srgbClr val="4CBA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5" name="Oval 4482">
              <a:extLst>
                <a:ext uri="{FF2B5EF4-FFF2-40B4-BE49-F238E27FC236}">
                  <a16:creationId xmlns:a16="http://schemas.microsoft.com/office/drawing/2014/main" id="{DA9CE8AD-CD26-4F8E-B44D-590A74000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760"/>
              <a:ext cx="72" cy="80"/>
            </a:xfrm>
            <a:prstGeom prst="ellipse">
              <a:avLst/>
            </a:prstGeom>
            <a:solidFill>
              <a:srgbClr val="4DBA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6" name="Oval 4483">
              <a:extLst>
                <a:ext uri="{FF2B5EF4-FFF2-40B4-BE49-F238E27FC236}">
                  <a16:creationId xmlns:a16="http://schemas.microsoft.com/office/drawing/2014/main" id="{B46565AA-5E0E-452B-A811-C053620D5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760"/>
              <a:ext cx="72" cy="80"/>
            </a:xfrm>
            <a:prstGeom prst="ellipse">
              <a:avLst/>
            </a:prstGeom>
            <a:solidFill>
              <a:srgbClr val="4EBB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7" name="Oval 4484">
              <a:extLst>
                <a:ext uri="{FF2B5EF4-FFF2-40B4-BE49-F238E27FC236}">
                  <a16:creationId xmlns:a16="http://schemas.microsoft.com/office/drawing/2014/main" id="{1F5512D8-4760-4B26-BEDA-1D98FD373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763"/>
              <a:ext cx="72" cy="74"/>
            </a:xfrm>
            <a:prstGeom prst="ellipse">
              <a:avLst/>
            </a:prstGeom>
            <a:solidFill>
              <a:srgbClr val="4FBB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8" name="Oval 4485">
              <a:extLst>
                <a:ext uri="{FF2B5EF4-FFF2-40B4-BE49-F238E27FC236}">
                  <a16:creationId xmlns:a16="http://schemas.microsoft.com/office/drawing/2014/main" id="{C629E10B-2065-4AB0-ACBC-1E410AB7CB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763"/>
              <a:ext cx="72" cy="74"/>
            </a:xfrm>
            <a:prstGeom prst="ellipse">
              <a:avLst/>
            </a:prstGeom>
            <a:solidFill>
              <a:srgbClr val="50B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89" name="Oval 4486">
              <a:extLst>
                <a:ext uri="{FF2B5EF4-FFF2-40B4-BE49-F238E27FC236}">
                  <a16:creationId xmlns:a16="http://schemas.microsoft.com/office/drawing/2014/main" id="{7F83F57D-3E73-48C4-B974-651324CD21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763"/>
              <a:ext cx="70" cy="74"/>
            </a:xfrm>
            <a:prstGeom prst="ellipse">
              <a:avLst/>
            </a:prstGeom>
            <a:solidFill>
              <a:srgbClr val="52BC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0" name="Oval 4487">
              <a:extLst>
                <a:ext uri="{FF2B5EF4-FFF2-40B4-BE49-F238E27FC236}">
                  <a16:creationId xmlns:a16="http://schemas.microsoft.com/office/drawing/2014/main" id="{F5E28FDC-9FA6-4516-8491-44D327B79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763"/>
              <a:ext cx="70" cy="74"/>
            </a:xfrm>
            <a:prstGeom prst="ellipse">
              <a:avLst/>
            </a:prstGeom>
            <a:solidFill>
              <a:srgbClr val="53B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1" name="Oval 4488">
              <a:extLst>
                <a:ext uri="{FF2B5EF4-FFF2-40B4-BE49-F238E27FC236}">
                  <a16:creationId xmlns:a16="http://schemas.microsoft.com/office/drawing/2014/main" id="{60DCA3DB-CB20-48B6-9CC4-B553D2ABF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3763"/>
              <a:ext cx="68" cy="72"/>
            </a:xfrm>
            <a:prstGeom prst="ellipse">
              <a:avLst/>
            </a:prstGeom>
            <a:solidFill>
              <a:srgbClr val="54B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2" name="Oval 4489">
              <a:extLst>
                <a:ext uri="{FF2B5EF4-FFF2-40B4-BE49-F238E27FC236}">
                  <a16:creationId xmlns:a16="http://schemas.microsoft.com/office/drawing/2014/main" id="{8740DCCC-2174-46CE-8F86-53CF95B05A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3763"/>
              <a:ext cx="68" cy="72"/>
            </a:xfrm>
            <a:prstGeom prst="ellipse">
              <a:avLst/>
            </a:prstGeom>
            <a:solidFill>
              <a:srgbClr val="55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3" name="Oval 4490">
              <a:extLst>
                <a:ext uri="{FF2B5EF4-FFF2-40B4-BE49-F238E27FC236}">
                  <a16:creationId xmlns:a16="http://schemas.microsoft.com/office/drawing/2014/main" id="{410FF340-A6EB-49C6-BA78-F45573B7FC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3763"/>
              <a:ext cx="68" cy="72"/>
            </a:xfrm>
            <a:prstGeom prst="ellipse">
              <a:avLst/>
            </a:prstGeom>
            <a:solidFill>
              <a:srgbClr val="57BE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4" name="Oval 4491">
              <a:extLst>
                <a:ext uri="{FF2B5EF4-FFF2-40B4-BE49-F238E27FC236}">
                  <a16:creationId xmlns:a16="http://schemas.microsoft.com/office/drawing/2014/main" id="{79F882B5-5F79-4C18-BBEE-5D887DE72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3763"/>
              <a:ext cx="65" cy="72"/>
            </a:xfrm>
            <a:prstGeom prst="ellipse">
              <a:avLst/>
            </a:prstGeom>
            <a:solidFill>
              <a:srgbClr val="58BF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5" name="Oval 4492">
              <a:extLst>
                <a:ext uri="{FF2B5EF4-FFF2-40B4-BE49-F238E27FC236}">
                  <a16:creationId xmlns:a16="http://schemas.microsoft.com/office/drawing/2014/main" id="{91F91C28-560B-4258-B352-FF60B68F9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3765"/>
              <a:ext cx="65" cy="67"/>
            </a:xfrm>
            <a:prstGeom prst="ellipse">
              <a:avLst/>
            </a:prstGeom>
            <a:solidFill>
              <a:srgbClr val="59BF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6" name="Oval 4493">
              <a:extLst>
                <a:ext uri="{FF2B5EF4-FFF2-40B4-BE49-F238E27FC236}">
                  <a16:creationId xmlns:a16="http://schemas.microsoft.com/office/drawing/2014/main" id="{8750F1D0-5DAA-48CF-ADD1-29A2A9F866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3765"/>
              <a:ext cx="65" cy="67"/>
            </a:xfrm>
            <a:prstGeom prst="ellipse">
              <a:avLst/>
            </a:prstGeom>
            <a:solidFill>
              <a:srgbClr val="5AC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7" name="Oval 4494">
              <a:extLst>
                <a:ext uri="{FF2B5EF4-FFF2-40B4-BE49-F238E27FC236}">
                  <a16:creationId xmlns:a16="http://schemas.microsoft.com/office/drawing/2014/main" id="{A699858B-3713-4741-9ED3-B56EF53211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3765"/>
              <a:ext cx="65" cy="67"/>
            </a:xfrm>
            <a:prstGeom prst="ellipse">
              <a:avLst/>
            </a:prstGeom>
            <a:solidFill>
              <a:srgbClr val="5CC0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8" name="Oval 4495">
              <a:extLst>
                <a:ext uri="{FF2B5EF4-FFF2-40B4-BE49-F238E27FC236}">
                  <a16:creationId xmlns:a16="http://schemas.microsoft.com/office/drawing/2014/main" id="{F8E38B27-1125-4283-A904-9CC1CDCD1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3765"/>
              <a:ext cx="60" cy="67"/>
            </a:xfrm>
            <a:prstGeom prst="ellipse">
              <a:avLst/>
            </a:prstGeom>
            <a:solidFill>
              <a:srgbClr val="5DC1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99" name="Oval 4496">
              <a:extLst>
                <a:ext uri="{FF2B5EF4-FFF2-40B4-BE49-F238E27FC236}">
                  <a16:creationId xmlns:a16="http://schemas.microsoft.com/office/drawing/2014/main" id="{9ADDAD96-E4C3-4D09-AA43-949050BD8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3765"/>
              <a:ext cx="60" cy="67"/>
            </a:xfrm>
            <a:prstGeom prst="ellipse">
              <a:avLst/>
            </a:prstGeom>
            <a:solidFill>
              <a:srgbClr val="5EC1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0" name="Oval 4497">
              <a:extLst>
                <a:ext uri="{FF2B5EF4-FFF2-40B4-BE49-F238E27FC236}">
                  <a16:creationId xmlns:a16="http://schemas.microsoft.com/office/drawing/2014/main" id="{B4686765-2B47-4725-ABBF-095345381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3765"/>
              <a:ext cx="60" cy="64"/>
            </a:xfrm>
            <a:prstGeom prst="ellipse">
              <a:avLst/>
            </a:prstGeom>
            <a:solidFill>
              <a:srgbClr val="5FC2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1" name="Oval 4498">
              <a:extLst>
                <a:ext uri="{FF2B5EF4-FFF2-40B4-BE49-F238E27FC236}">
                  <a16:creationId xmlns:a16="http://schemas.microsoft.com/office/drawing/2014/main" id="{4C5C8717-9917-41A1-B336-F415D05099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3765"/>
              <a:ext cx="60" cy="64"/>
            </a:xfrm>
            <a:prstGeom prst="ellipse">
              <a:avLst/>
            </a:prstGeom>
            <a:solidFill>
              <a:srgbClr val="61C2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2" name="Oval 4499">
              <a:extLst>
                <a:ext uri="{FF2B5EF4-FFF2-40B4-BE49-F238E27FC236}">
                  <a16:creationId xmlns:a16="http://schemas.microsoft.com/office/drawing/2014/main" id="{1FD18EB9-C74F-45CD-805C-7F5ACBC45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3765"/>
              <a:ext cx="60" cy="64"/>
            </a:xfrm>
            <a:prstGeom prst="ellipse">
              <a:avLst/>
            </a:prstGeom>
            <a:solidFill>
              <a:srgbClr val="62C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3" name="Oval 4500">
              <a:extLst>
                <a:ext uri="{FF2B5EF4-FFF2-40B4-BE49-F238E27FC236}">
                  <a16:creationId xmlns:a16="http://schemas.microsoft.com/office/drawing/2014/main" id="{C2613572-7C8F-4671-8569-61A943939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3768"/>
              <a:ext cx="57" cy="61"/>
            </a:xfrm>
            <a:prstGeom prst="ellipse">
              <a:avLst/>
            </a:prstGeom>
            <a:solidFill>
              <a:srgbClr val="63C3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4" name="Oval 4501">
              <a:extLst>
                <a:ext uri="{FF2B5EF4-FFF2-40B4-BE49-F238E27FC236}">
                  <a16:creationId xmlns:a16="http://schemas.microsoft.com/office/drawing/2014/main" id="{9EC02B0A-D830-4C0B-B0BD-0A444989F3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3768"/>
              <a:ext cx="57" cy="59"/>
            </a:xfrm>
            <a:prstGeom prst="ellipse">
              <a:avLst/>
            </a:prstGeom>
            <a:solidFill>
              <a:srgbClr val="64C4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5" name="Oval 4502">
              <a:extLst>
                <a:ext uri="{FF2B5EF4-FFF2-40B4-BE49-F238E27FC236}">
                  <a16:creationId xmlns:a16="http://schemas.microsoft.com/office/drawing/2014/main" id="{19CA9CC6-DC15-4F03-B1D9-1B0436F8B1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3768"/>
              <a:ext cx="57" cy="59"/>
            </a:xfrm>
            <a:prstGeom prst="ellipse">
              <a:avLst/>
            </a:prstGeom>
            <a:solidFill>
              <a:srgbClr val="66C4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6" name="Oval 4503">
              <a:extLst>
                <a:ext uri="{FF2B5EF4-FFF2-40B4-BE49-F238E27FC236}">
                  <a16:creationId xmlns:a16="http://schemas.microsoft.com/office/drawing/2014/main" id="{320E0595-10EE-4C6C-BC06-370C510F93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3768"/>
              <a:ext cx="55" cy="59"/>
            </a:xfrm>
            <a:prstGeom prst="ellipse">
              <a:avLst/>
            </a:prstGeom>
            <a:solidFill>
              <a:srgbClr val="67C5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7" name="Oval 4504">
              <a:extLst>
                <a:ext uri="{FF2B5EF4-FFF2-40B4-BE49-F238E27FC236}">
                  <a16:creationId xmlns:a16="http://schemas.microsoft.com/office/drawing/2014/main" id="{B69ECFB1-EF10-4F40-BDE1-EB961FFEC2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3768"/>
              <a:ext cx="53" cy="59"/>
            </a:xfrm>
            <a:prstGeom prst="ellipse">
              <a:avLst/>
            </a:prstGeom>
            <a:solidFill>
              <a:srgbClr val="68C5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8" name="Oval 4505">
              <a:extLst>
                <a:ext uri="{FF2B5EF4-FFF2-40B4-BE49-F238E27FC236}">
                  <a16:creationId xmlns:a16="http://schemas.microsoft.com/office/drawing/2014/main" id="{7299F162-0CAC-4B48-B06F-CF60E600A9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3768"/>
              <a:ext cx="53" cy="59"/>
            </a:xfrm>
            <a:prstGeom prst="ellipse">
              <a:avLst/>
            </a:prstGeom>
            <a:solidFill>
              <a:srgbClr val="69C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09" name="Oval 4506">
              <a:extLst>
                <a:ext uri="{FF2B5EF4-FFF2-40B4-BE49-F238E27FC236}">
                  <a16:creationId xmlns:a16="http://schemas.microsoft.com/office/drawing/2014/main" id="{6254B997-5F19-4513-A436-17186FF73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3768"/>
              <a:ext cx="53" cy="56"/>
            </a:xfrm>
            <a:prstGeom prst="ellipse">
              <a:avLst/>
            </a:prstGeom>
            <a:solidFill>
              <a:srgbClr val="6BC6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0" name="Oval 4507">
              <a:extLst>
                <a:ext uri="{FF2B5EF4-FFF2-40B4-BE49-F238E27FC236}">
                  <a16:creationId xmlns:a16="http://schemas.microsoft.com/office/drawing/2014/main" id="{7D7ED7B5-F991-4EBC-A8C0-AFA3BB4B9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3768"/>
              <a:ext cx="53" cy="56"/>
            </a:xfrm>
            <a:prstGeom prst="ellipse">
              <a:avLst/>
            </a:prstGeom>
            <a:solidFill>
              <a:srgbClr val="6CC7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1" name="Oval 4508">
              <a:extLst>
                <a:ext uri="{FF2B5EF4-FFF2-40B4-BE49-F238E27FC236}">
                  <a16:creationId xmlns:a16="http://schemas.microsoft.com/office/drawing/2014/main" id="{A5BAC971-C750-4528-AD2A-3E9357C63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3771"/>
              <a:ext cx="53" cy="53"/>
            </a:xfrm>
            <a:prstGeom prst="ellipse">
              <a:avLst/>
            </a:prstGeom>
            <a:solidFill>
              <a:srgbClr val="6DC7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2" name="Oval 4509">
              <a:extLst>
                <a:ext uri="{FF2B5EF4-FFF2-40B4-BE49-F238E27FC236}">
                  <a16:creationId xmlns:a16="http://schemas.microsoft.com/office/drawing/2014/main" id="{AB3205EA-C0A0-46C2-94F2-6F44348BD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3771"/>
              <a:ext cx="50" cy="53"/>
            </a:xfrm>
            <a:prstGeom prst="ellipse">
              <a:avLst/>
            </a:prstGeom>
            <a:solidFill>
              <a:srgbClr val="6EC8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3" name="Oval 4510">
              <a:extLst>
                <a:ext uri="{FF2B5EF4-FFF2-40B4-BE49-F238E27FC236}">
                  <a16:creationId xmlns:a16="http://schemas.microsoft.com/office/drawing/2014/main" id="{83711FF3-7BA8-416C-ACF5-A2FCB867F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3771"/>
              <a:ext cx="47" cy="50"/>
            </a:xfrm>
            <a:prstGeom prst="ellipse">
              <a:avLst/>
            </a:prstGeom>
            <a:solidFill>
              <a:srgbClr val="70C8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4" name="Oval 4511">
              <a:extLst>
                <a:ext uri="{FF2B5EF4-FFF2-40B4-BE49-F238E27FC236}">
                  <a16:creationId xmlns:a16="http://schemas.microsoft.com/office/drawing/2014/main" id="{397941E1-93EC-487D-852E-5C15F6E270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3771"/>
              <a:ext cx="47" cy="50"/>
            </a:xfrm>
            <a:prstGeom prst="ellipse">
              <a:avLst/>
            </a:prstGeom>
            <a:solidFill>
              <a:srgbClr val="71C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5" name="Oval 4512">
              <a:extLst>
                <a:ext uri="{FF2B5EF4-FFF2-40B4-BE49-F238E27FC236}">
                  <a16:creationId xmlns:a16="http://schemas.microsoft.com/office/drawing/2014/main" id="{FBDEAC21-4D73-46D0-BB38-C1E1809CA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3771"/>
              <a:ext cx="47" cy="50"/>
            </a:xfrm>
            <a:prstGeom prst="ellipse">
              <a:avLst/>
            </a:prstGeom>
            <a:solidFill>
              <a:srgbClr val="72C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6" name="Oval 4513">
              <a:extLst>
                <a:ext uri="{FF2B5EF4-FFF2-40B4-BE49-F238E27FC236}">
                  <a16:creationId xmlns:a16="http://schemas.microsoft.com/office/drawing/2014/main" id="{74463E53-ADA1-4488-8350-AB5217DFAA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3771"/>
              <a:ext cx="45" cy="50"/>
            </a:xfrm>
            <a:prstGeom prst="ellipse">
              <a:avLst/>
            </a:prstGeom>
            <a:solidFill>
              <a:srgbClr val="73C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7" name="Oval 4514">
              <a:extLst>
                <a:ext uri="{FF2B5EF4-FFF2-40B4-BE49-F238E27FC236}">
                  <a16:creationId xmlns:a16="http://schemas.microsoft.com/office/drawing/2014/main" id="{75E923CF-3F2B-493D-BE25-B4F248FBB3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3771"/>
              <a:ext cx="45" cy="48"/>
            </a:xfrm>
            <a:prstGeom prst="ellipse">
              <a:avLst/>
            </a:prstGeom>
            <a:solidFill>
              <a:srgbClr val="75CA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8" name="Oval 4515">
              <a:extLst>
                <a:ext uri="{FF2B5EF4-FFF2-40B4-BE49-F238E27FC236}">
                  <a16:creationId xmlns:a16="http://schemas.microsoft.com/office/drawing/2014/main" id="{1AC67C25-8A3C-45EA-8C8C-0BC682E3E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3771"/>
              <a:ext cx="45" cy="48"/>
            </a:xfrm>
            <a:prstGeom prst="ellipse">
              <a:avLst/>
            </a:prstGeom>
            <a:solidFill>
              <a:srgbClr val="76C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19" name="Oval 4516">
              <a:extLst>
                <a:ext uri="{FF2B5EF4-FFF2-40B4-BE49-F238E27FC236}">
                  <a16:creationId xmlns:a16="http://schemas.microsoft.com/office/drawing/2014/main" id="{C62B2F07-08D6-41FB-84D5-38363E401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3773"/>
              <a:ext cx="45" cy="46"/>
            </a:xfrm>
            <a:prstGeom prst="ellipse">
              <a:avLst/>
            </a:prstGeom>
            <a:solidFill>
              <a:srgbClr val="77C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0" name="Oval 4517">
              <a:extLst>
                <a:ext uri="{FF2B5EF4-FFF2-40B4-BE49-F238E27FC236}">
                  <a16:creationId xmlns:a16="http://schemas.microsoft.com/office/drawing/2014/main" id="{6001A4CF-961E-4624-AE41-64D8CDB5A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3773"/>
              <a:ext cx="43" cy="46"/>
            </a:xfrm>
            <a:prstGeom prst="ellipse">
              <a:avLst/>
            </a:prstGeom>
            <a:solidFill>
              <a:srgbClr val="78CC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1" name="Oval 4518">
              <a:extLst>
                <a:ext uri="{FF2B5EF4-FFF2-40B4-BE49-F238E27FC236}">
                  <a16:creationId xmlns:a16="http://schemas.microsoft.com/office/drawing/2014/main" id="{54233D28-F9DC-4B8F-84CF-69231A4B3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3773"/>
              <a:ext cx="40" cy="46"/>
            </a:xfrm>
            <a:prstGeom prst="ellipse">
              <a:avLst/>
            </a:prstGeom>
            <a:solidFill>
              <a:srgbClr val="7AC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2" name="Oval 4519">
              <a:extLst>
                <a:ext uri="{FF2B5EF4-FFF2-40B4-BE49-F238E27FC236}">
                  <a16:creationId xmlns:a16="http://schemas.microsoft.com/office/drawing/2014/main" id="{3447C929-8CAD-447B-A8F3-9CDE4ABD7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3773"/>
              <a:ext cx="40" cy="43"/>
            </a:xfrm>
            <a:prstGeom prst="ellipse">
              <a:avLst/>
            </a:prstGeom>
            <a:solidFill>
              <a:srgbClr val="7BC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3" name="Oval 4520">
              <a:extLst>
                <a:ext uri="{FF2B5EF4-FFF2-40B4-BE49-F238E27FC236}">
                  <a16:creationId xmlns:a16="http://schemas.microsoft.com/office/drawing/2014/main" id="{10866030-8745-4D10-B4F3-1B32575C7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3773"/>
              <a:ext cx="40" cy="43"/>
            </a:xfrm>
            <a:prstGeom prst="ellipse">
              <a:avLst/>
            </a:prstGeom>
            <a:solidFill>
              <a:srgbClr val="7CCD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4" name="Oval 4521">
              <a:extLst>
                <a:ext uri="{FF2B5EF4-FFF2-40B4-BE49-F238E27FC236}">
                  <a16:creationId xmlns:a16="http://schemas.microsoft.com/office/drawing/2014/main" id="{92A16136-63AC-456E-9880-E1334875EA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3773"/>
              <a:ext cx="40" cy="43"/>
            </a:xfrm>
            <a:prstGeom prst="ellipse">
              <a:avLst/>
            </a:prstGeom>
            <a:solidFill>
              <a:srgbClr val="7DCE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5" name="Oval 4522">
              <a:extLst>
                <a:ext uri="{FF2B5EF4-FFF2-40B4-BE49-F238E27FC236}">
                  <a16:creationId xmlns:a16="http://schemas.microsoft.com/office/drawing/2014/main" id="{2969B92D-C3FE-4A89-8101-F96A5354B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3773"/>
              <a:ext cx="40" cy="43"/>
            </a:xfrm>
            <a:prstGeom prst="ellipse">
              <a:avLst/>
            </a:prstGeom>
            <a:solidFill>
              <a:srgbClr val="7FCE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6" name="Oval 4523">
              <a:extLst>
                <a:ext uri="{FF2B5EF4-FFF2-40B4-BE49-F238E27FC236}">
                  <a16:creationId xmlns:a16="http://schemas.microsoft.com/office/drawing/2014/main" id="{CA87FAA1-4607-4CB9-9C8A-BED7734A6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3773"/>
              <a:ext cx="38" cy="40"/>
            </a:xfrm>
            <a:prstGeom prst="ellipse">
              <a:avLst/>
            </a:prstGeom>
            <a:solidFill>
              <a:srgbClr val="80C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7" name="Oval 4524">
              <a:extLst>
                <a:ext uri="{FF2B5EF4-FFF2-40B4-BE49-F238E27FC236}">
                  <a16:creationId xmlns:a16="http://schemas.microsoft.com/office/drawing/2014/main" id="{A987460F-AFC4-4470-9D0B-A01D47FE1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" y="3776"/>
              <a:ext cx="38" cy="37"/>
            </a:xfrm>
            <a:prstGeom prst="ellipse">
              <a:avLst/>
            </a:prstGeom>
            <a:solidFill>
              <a:srgbClr val="81CF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8" name="Oval 4525">
              <a:extLst>
                <a:ext uri="{FF2B5EF4-FFF2-40B4-BE49-F238E27FC236}">
                  <a16:creationId xmlns:a16="http://schemas.microsoft.com/office/drawing/2014/main" id="{1EAD0F02-8B5F-4F45-8F01-03A1278E2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5" y="3776"/>
              <a:ext cx="35" cy="37"/>
            </a:xfrm>
            <a:prstGeom prst="ellipse">
              <a:avLst/>
            </a:prstGeom>
            <a:solidFill>
              <a:srgbClr val="82D0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29" name="Oval 4526">
              <a:extLst>
                <a:ext uri="{FF2B5EF4-FFF2-40B4-BE49-F238E27FC236}">
                  <a16:creationId xmlns:a16="http://schemas.microsoft.com/office/drawing/2014/main" id="{572E1B3E-5E20-4C61-851B-E30BAC694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5" y="3776"/>
              <a:ext cx="35" cy="37"/>
            </a:xfrm>
            <a:prstGeom prst="ellipse">
              <a:avLst/>
            </a:prstGeom>
            <a:solidFill>
              <a:srgbClr val="84D0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30" name="Oval 4527">
              <a:extLst>
                <a:ext uri="{FF2B5EF4-FFF2-40B4-BE49-F238E27FC236}">
                  <a16:creationId xmlns:a16="http://schemas.microsoft.com/office/drawing/2014/main" id="{89F3A03B-3CFF-4664-81C1-551BAE839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5" y="3776"/>
              <a:ext cx="32" cy="37"/>
            </a:xfrm>
            <a:prstGeom prst="ellipse">
              <a:avLst/>
            </a:prstGeom>
            <a:solidFill>
              <a:srgbClr val="85D1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31" name="Oval 4528">
              <a:extLst>
                <a:ext uri="{FF2B5EF4-FFF2-40B4-BE49-F238E27FC236}">
                  <a16:creationId xmlns:a16="http://schemas.microsoft.com/office/drawing/2014/main" id="{B0ADBE82-9A37-401F-8528-074B01003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5" y="3776"/>
              <a:ext cx="32" cy="35"/>
            </a:xfrm>
            <a:prstGeom prst="ellipse">
              <a:avLst/>
            </a:prstGeom>
            <a:solidFill>
              <a:srgbClr val="86D1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32" name="Freeform 4529">
              <a:extLst>
                <a:ext uri="{FF2B5EF4-FFF2-40B4-BE49-F238E27FC236}">
                  <a16:creationId xmlns:a16="http://schemas.microsoft.com/office/drawing/2014/main" id="{C5DFB808-9B95-491D-BE7B-400F09F7A9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5" y="3763"/>
              <a:ext cx="85" cy="96"/>
            </a:xfrm>
            <a:custGeom>
              <a:avLst/>
              <a:gdLst>
                <a:gd name="T0" fmla="*/ 150 w 34"/>
                <a:gd name="T1" fmla="*/ 0 h 36"/>
                <a:gd name="T2" fmla="*/ 183 w 34"/>
                <a:gd name="T3" fmla="*/ 93 h 36"/>
                <a:gd name="T4" fmla="*/ 63 w 34"/>
                <a:gd name="T5" fmla="*/ 235 h 36"/>
                <a:gd name="T6" fmla="*/ 0 w 34"/>
                <a:gd name="T7" fmla="*/ 213 h 36"/>
                <a:gd name="T8" fmla="*/ 88 w 34"/>
                <a:gd name="T9" fmla="*/ 256 h 36"/>
                <a:gd name="T10" fmla="*/ 213 w 34"/>
                <a:gd name="T11" fmla="*/ 120 h 36"/>
                <a:gd name="T12" fmla="*/ 150 w 34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36">
                  <a:moveTo>
                    <a:pt x="24" y="0"/>
                  </a:moveTo>
                  <a:cubicBezTo>
                    <a:pt x="27" y="3"/>
                    <a:pt x="29" y="8"/>
                    <a:pt x="29" y="13"/>
                  </a:cubicBezTo>
                  <a:cubicBezTo>
                    <a:pt x="29" y="24"/>
                    <a:pt x="21" y="33"/>
                    <a:pt x="10" y="33"/>
                  </a:cubicBezTo>
                  <a:cubicBezTo>
                    <a:pt x="6" y="33"/>
                    <a:pt x="3" y="32"/>
                    <a:pt x="0" y="30"/>
                  </a:cubicBezTo>
                  <a:cubicBezTo>
                    <a:pt x="3" y="34"/>
                    <a:pt x="8" y="36"/>
                    <a:pt x="14" y="36"/>
                  </a:cubicBezTo>
                  <a:cubicBezTo>
                    <a:pt x="25" y="36"/>
                    <a:pt x="34" y="28"/>
                    <a:pt x="34" y="17"/>
                  </a:cubicBezTo>
                  <a:cubicBezTo>
                    <a:pt x="34" y="9"/>
                    <a:pt x="30" y="3"/>
                    <a:pt x="24" y="0"/>
                  </a:cubicBezTo>
                  <a:close/>
                </a:path>
              </a:pathLst>
            </a:custGeom>
            <a:solidFill>
              <a:srgbClr val="0181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33" name="Oval 4530">
              <a:extLst>
                <a:ext uri="{FF2B5EF4-FFF2-40B4-BE49-F238E27FC236}">
                  <a16:creationId xmlns:a16="http://schemas.microsoft.com/office/drawing/2014/main" id="{17883A24-29DB-452B-B24A-4C773C80DE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2" y="3771"/>
              <a:ext cx="23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34" name="Oval 4531">
              <a:extLst>
                <a:ext uri="{FF2B5EF4-FFF2-40B4-BE49-F238E27FC236}">
                  <a16:creationId xmlns:a16="http://schemas.microsoft.com/office/drawing/2014/main" id="{EBEAEE2C-912F-4A60-A819-A952FC394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0" y="3765"/>
              <a:ext cx="12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35" name="Oval 4532">
              <a:extLst>
                <a:ext uri="{FF2B5EF4-FFF2-40B4-BE49-F238E27FC236}">
                  <a16:creationId xmlns:a16="http://schemas.microsoft.com/office/drawing/2014/main" id="{98A6FA2F-C05D-4986-BD69-A7B36752C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0" y="3797"/>
              <a:ext cx="10" cy="1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736" name="Oval 4533">
              <a:extLst>
                <a:ext uri="{FF2B5EF4-FFF2-40B4-BE49-F238E27FC236}">
                  <a16:creationId xmlns:a16="http://schemas.microsoft.com/office/drawing/2014/main" id="{8D348827-B0AB-4E51-B2D2-DA77DC009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3744"/>
              <a:ext cx="118" cy="125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51" name="Group 4534">
            <a:extLst>
              <a:ext uri="{FF2B5EF4-FFF2-40B4-BE49-F238E27FC236}">
                <a16:creationId xmlns:a16="http://schemas.microsoft.com/office/drawing/2014/main" id="{5061AD13-1A9E-486C-84B6-C89B3CD70771}"/>
              </a:ext>
            </a:extLst>
          </p:cNvPr>
          <p:cNvGrpSpPr>
            <a:grpSpLocks/>
          </p:cNvGrpSpPr>
          <p:nvPr/>
        </p:nvGrpSpPr>
        <p:grpSpPr bwMode="auto">
          <a:xfrm>
            <a:off x="6858001" y="5257800"/>
            <a:ext cx="187325" cy="198438"/>
            <a:chOff x="4322" y="3888"/>
            <a:chExt cx="118" cy="125"/>
          </a:xfrm>
        </p:grpSpPr>
        <p:sp>
          <p:nvSpPr>
            <p:cNvPr id="6552" name="Oval 4535">
              <a:extLst>
                <a:ext uri="{FF2B5EF4-FFF2-40B4-BE49-F238E27FC236}">
                  <a16:creationId xmlns:a16="http://schemas.microsoft.com/office/drawing/2014/main" id="{FEDF11C9-B4FB-412C-9812-96D476503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2" y="3888"/>
              <a:ext cx="118" cy="125"/>
            </a:xfrm>
            <a:prstGeom prst="ellipse">
              <a:avLst/>
            </a:prstGeom>
            <a:solidFill>
              <a:srgbClr val="E846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53" name="Oval 4536">
              <a:extLst>
                <a:ext uri="{FF2B5EF4-FFF2-40B4-BE49-F238E27FC236}">
                  <a16:creationId xmlns:a16="http://schemas.microsoft.com/office/drawing/2014/main" id="{655C276D-835B-4672-86AB-325630F47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2" y="3888"/>
              <a:ext cx="118" cy="123"/>
            </a:xfrm>
            <a:prstGeom prst="ellipse">
              <a:avLst/>
            </a:prstGeom>
            <a:solidFill>
              <a:srgbClr val="E847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54" name="Oval 4537">
              <a:extLst>
                <a:ext uri="{FF2B5EF4-FFF2-40B4-BE49-F238E27FC236}">
                  <a16:creationId xmlns:a16="http://schemas.microsoft.com/office/drawing/2014/main" id="{4F466E36-89AE-4881-A26A-AC8C68CAC5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888"/>
              <a:ext cx="112" cy="123"/>
            </a:xfrm>
            <a:prstGeom prst="ellipse">
              <a:avLst/>
            </a:prstGeom>
            <a:solidFill>
              <a:srgbClr val="E848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55" name="Oval 4538">
              <a:extLst>
                <a:ext uri="{FF2B5EF4-FFF2-40B4-BE49-F238E27FC236}">
                  <a16:creationId xmlns:a16="http://schemas.microsoft.com/office/drawing/2014/main" id="{D12B95FE-670C-4A40-9269-0254DB76B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891"/>
              <a:ext cx="112" cy="120"/>
            </a:xfrm>
            <a:prstGeom prst="ellipse">
              <a:avLst/>
            </a:prstGeom>
            <a:solidFill>
              <a:srgbClr val="E849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56" name="Oval 4539">
              <a:extLst>
                <a:ext uri="{FF2B5EF4-FFF2-40B4-BE49-F238E27FC236}">
                  <a16:creationId xmlns:a16="http://schemas.microsoft.com/office/drawing/2014/main" id="{2FAA49A4-4F6F-4617-9192-5054B0C9F6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891"/>
              <a:ext cx="112" cy="120"/>
            </a:xfrm>
            <a:prstGeom prst="ellipse">
              <a:avLst/>
            </a:prstGeom>
            <a:solidFill>
              <a:srgbClr val="E84A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57" name="Oval 4540">
              <a:extLst>
                <a:ext uri="{FF2B5EF4-FFF2-40B4-BE49-F238E27FC236}">
                  <a16:creationId xmlns:a16="http://schemas.microsoft.com/office/drawing/2014/main" id="{9236A009-C9A8-47E9-92F3-FE00B5CF1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891"/>
              <a:ext cx="110" cy="117"/>
            </a:xfrm>
            <a:prstGeom prst="ellipse">
              <a:avLst/>
            </a:prstGeom>
            <a:solidFill>
              <a:srgbClr val="E94B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58" name="Oval 4541">
              <a:extLst>
                <a:ext uri="{FF2B5EF4-FFF2-40B4-BE49-F238E27FC236}">
                  <a16:creationId xmlns:a16="http://schemas.microsoft.com/office/drawing/2014/main" id="{15E261F2-E7AA-4F50-95FB-1A0837E64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891"/>
              <a:ext cx="110" cy="117"/>
            </a:xfrm>
            <a:prstGeom prst="ellipse">
              <a:avLst/>
            </a:prstGeom>
            <a:solidFill>
              <a:srgbClr val="E94C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59" name="Oval 4542">
              <a:extLst>
                <a:ext uri="{FF2B5EF4-FFF2-40B4-BE49-F238E27FC236}">
                  <a16:creationId xmlns:a16="http://schemas.microsoft.com/office/drawing/2014/main" id="{048DC93D-481A-48B9-A401-B02407253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" y="3891"/>
              <a:ext cx="110" cy="117"/>
            </a:xfrm>
            <a:prstGeom prst="ellipse">
              <a:avLst/>
            </a:prstGeom>
            <a:solidFill>
              <a:srgbClr val="E94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0" name="Oval 4543">
              <a:extLst>
                <a:ext uri="{FF2B5EF4-FFF2-40B4-BE49-F238E27FC236}">
                  <a16:creationId xmlns:a16="http://schemas.microsoft.com/office/drawing/2014/main" id="{3ED98E32-5958-4289-A26A-2FCC21D96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3891"/>
              <a:ext cx="108" cy="114"/>
            </a:xfrm>
            <a:prstGeom prst="ellipse">
              <a:avLst/>
            </a:prstGeom>
            <a:solidFill>
              <a:srgbClr val="E94E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1" name="Oval 4544">
              <a:extLst>
                <a:ext uri="{FF2B5EF4-FFF2-40B4-BE49-F238E27FC236}">
                  <a16:creationId xmlns:a16="http://schemas.microsoft.com/office/drawing/2014/main" id="{4A7274F3-E697-4207-8426-76777DFCB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3893"/>
              <a:ext cx="105" cy="112"/>
            </a:xfrm>
            <a:prstGeom prst="ellipse">
              <a:avLst/>
            </a:prstGeom>
            <a:solidFill>
              <a:srgbClr val="E94F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2" name="Oval 4545">
              <a:extLst>
                <a:ext uri="{FF2B5EF4-FFF2-40B4-BE49-F238E27FC236}">
                  <a16:creationId xmlns:a16="http://schemas.microsoft.com/office/drawing/2014/main" id="{8B6BA799-8ACC-4E3F-8305-C4FE900EC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3893"/>
              <a:ext cx="105" cy="112"/>
            </a:xfrm>
            <a:prstGeom prst="ellipse">
              <a:avLst/>
            </a:prstGeom>
            <a:solidFill>
              <a:srgbClr val="E950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3" name="Oval 4546">
              <a:extLst>
                <a:ext uri="{FF2B5EF4-FFF2-40B4-BE49-F238E27FC236}">
                  <a16:creationId xmlns:a16="http://schemas.microsoft.com/office/drawing/2014/main" id="{2DCC1B4D-3F6D-49DC-90C4-058749541E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3893"/>
              <a:ext cx="105" cy="112"/>
            </a:xfrm>
            <a:prstGeom prst="ellipse">
              <a:avLst/>
            </a:prstGeom>
            <a:solidFill>
              <a:srgbClr val="E951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4" name="Oval 4547">
              <a:extLst>
                <a:ext uri="{FF2B5EF4-FFF2-40B4-BE49-F238E27FC236}">
                  <a16:creationId xmlns:a16="http://schemas.microsoft.com/office/drawing/2014/main" id="{DB2B3984-49D7-4C50-9368-62736B5D8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3893"/>
              <a:ext cx="105" cy="110"/>
            </a:xfrm>
            <a:prstGeom prst="ellipse">
              <a:avLst/>
            </a:prstGeom>
            <a:solidFill>
              <a:srgbClr val="E952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5" name="Oval 4548">
              <a:extLst>
                <a:ext uri="{FF2B5EF4-FFF2-40B4-BE49-F238E27FC236}">
                  <a16:creationId xmlns:a16="http://schemas.microsoft.com/office/drawing/2014/main" id="{4E81DE26-7036-495E-8B63-968223F1B8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7" y="3893"/>
              <a:ext cx="103" cy="110"/>
            </a:xfrm>
            <a:prstGeom prst="ellipse">
              <a:avLst/>
            </a:prstGeom>
            <a:solidFill>
              <a:srgbClr val="E953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6" name="Oval 4549">
              <a:extLst>
                <a:ext uri="{FF2B5EF4-FFF2-40B4-BE49-F238E27FC236}">
                  <a16:creationId xmlns:a16="http://schemas.microsoft.com/office/drawing/2014/main" id="{0DE50BB0-FA91-4111-8CFC-F94670659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0" y="3893"/>
              <a:ext cx="100" cy="110"/>
            </a:xfrm>
            <a:prstGeom prst="ellipse">
              <a:avLst/>
            </a:prstGeom>
            <a:solidFill>
              <a:srgbClr val="E954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7" name="Oval 4550">
              <a:extLst>
                <a:ext uri="{FF2B5EF4-FFF2-40B4-BE49-F238E27FC236}">
                  <a16:creationId xmlns:a16="http://schemas.microsoft.com/office/drawing/2014/main" id="{2AA0F787-951A-49D2-B461-DDAEAD778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0" y="3893"/>
              <a:ext cx="100" cy="110"/>
            </a:xfrm>
            <a:prstGeom prst="ellipse">
              <a:avLst/>
            </a:prstGeom>
            <a:solidFill>
              <a:srgbClr val="EA5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8" name="Oval 4551">
              <a:extLst>
                <a:ext uri="{FF2B5EF4-FFF2-40B4-BE49-F238E27FC236}">
                  <a16:creationId xmlns:a16="http://schemas.microsoft.com/office/drawing/2014/main" id="{BBD9DFC2-17EA-4BBB-85E2-6EEE5A4A4E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0" y="3896"/>
              <a:ext cx="100" cy="104"/>
            </a:xfrm>
            <a:prstGeom prst="ellipse">
              <a:avLst/>
            </a:prstGeom>
            <a:solidFill>
              <a:srgbClr val="EA56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69" name="Oval 4552">
              <a:extLst>
                <a:ext uri="{FF2B5EF4-FFF2-40B4-BE49-F238E27FC236}">
                  <a16:creationId xmlns:a16="http://schemas.microsoft.com/office/drawing/2014/main" id="{E50075D1-A186-4F48-A82A-C350E47AF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0" y="3896"/>
              <a:ext cx="97" cy="104"/>
            </a:xfrm>
            <a:prstGeom prst="ellipse">
              <a:avLst/>
            </a:prstGeom>
            <a:solidFill>
              <a:srgbClr val="EA57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0" name="Oval 4553">
              <a:extLst>
                <a:ext uri="{FF2B5EF4-FFF2-40B4-BE49-F238E27FC236}">
                  <a16:creationId xmlns:a16="http://schemas.microsoft.com/office/drawing/2014/main" id="{1BD2E1ED-AFBB-4B8F-AB0D-F20547BA21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0" y="3896"/>
              <a:ext cx="97" cy="104"/>
            </a:xfrm>
            <a:prstGeom prst="ellipse">
              <a:avLst/>
            </a:prstGeom>
            <a:solidFill>
              <a:srgbClr val="EA58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1" name="Oval 4554">
              <a:extLst>
                <a:ext uri="{FF2B5EF4-FFF2-40B4-BE49-F238E27FC236}">
                  <a16:creationId xmlns:a16="http://schemas.microsoft.com/office/drawing/2014/main" id="{FF13A32D-96E9-434C-A8D4-AF17235946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0" y="3896"/>
              <a:ext cx="97" cy="104"/>
            </a:xfrm>
            <a:prstGeom prst="ellipse">
              <a:avLst/>
            </a:prstGeom>
            <a:solidFill>
              <a:srgbClr val="EA59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2" name="Oval 4555">
              <a:extLst>
                <a:ext uri="{FF2B5EF4-FFF2-40B4-BE49-F238E27FC236}">
                  <a16:creationId xmlns:a16="http://schemas.microsoft.com/office/drawing/2014/main" id="{B4CAB9C4-6D00-41D5-81C2-6ED44F0A7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3896"/>
              <a:ext cx="95" cy="101"/>
            </a:xfrm>
            <a:prstGeom prst="ellipse">
              <a:avLst/>
            </a:prstGeom>
            <a:solidFill>
              <a:srgbClr val="EA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3" name="Oval 4556">
              <a:extLst>
                <a:ext uri="{FF2B5EF4-FFF2-40B4-BE49-F238E27FC236}">
                  <a16:creationId xmlns:a16="http://schemas.microsoft.com/office/drawing/2014/main" id="{70EF61AA-13E6-42EA-A8DA-9D81A1251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3896"/>
              <a:ext cx="93" cy="101"/>
            </a:xfrm>
            <a:prstGeom prst="ellipse">
              <a:avLst/>
            </a:prstGeom>
            <a:solidFill>
              <a:srgbClr val="EA5B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4" name="Oval 4557">
              <a:extLst>
                <a:ext uri="{FF2B5EF4-FFF2-40B4-BE49-F238E27FC236}">
                  <a16:creationId xmlns:a16="http://schemas.microsoft.com/office/drawing/2014/main" id="{6F535CE5-130C-428F-98FC-51249A627D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3896"/>
              <a:ext cx="93" cy="101"/>
            </a:xfrm>
            <a:prstGeom prst="ellipse">
              <a:avLst/>
            </a:prstGeom>
            <a:solidFill>
              <a:srgbClr val="EA5C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5" name="Oval 4558">
              <a:extLst>
                <a:ext uri="{FF2B5EF4-FFF2-40B4-BE49-F238E27FC236}">
                  <a16:creationId xmlns:a16="http://schemas.microsoft.com/office/drawing/2014/main" id="{DE39C3F4-1985-4636-913E-CA4D57B7D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3899"/>
              <a:ext cx="93" cy="96"/>
            </a:xfrm>
            <a:prstGeom prst="ellipse">
              <a:avLst/>
            </a:prstGeom>
            <a:solidFill>
              <a:srgbClr val="EA5D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6" name="Oval 4559">
              <a:extLst>
                <a:ext uri="{FF2B5EF4-FFF2-40B4-BE49-F238E27FC236}">
                  <a16:creationId xmlns:a16="http://schemas.microsoft.com/office/drawing/2014/main" id="{27166442-ED0E-4A23-963F-BCEB760F46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3899"/>
              <a:ext cx="93" cy="96"/>
            </a:xfrm>
            <a:prstGeom prst="ellipse">
              <a:avLst/>
            </a:prstGeom>
            <a:solidFill>
              <a:srgbClr val="EA5E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7" name="Oval 4560">
              <a:extLst>
                <a:ext uri="{FF2B5EF4-FFF2-40B4-BE49-F238E27FC236}">
                  <a16:creationId xmlns:a16="http://schemas.microsoft.com/office/drawing/2014/main" id="{2BD3F1CE-ED3D-4374-8AA9-953C06453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3899"/>
              <a:ext cx="90" cy="96"/>
            </a:xfrm>
            <a:prstGeom prst="ellipse">
              <a:avLst/>
            </a:prstGeom>
            <a:solidFill>
              <a:srgbClr val="EB5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8" name="Oval 4561">
              <a:extLst>
                <a:ext uri="{FF2B5EF4-FFF2-40B4-BE49-F238E27FC236}">
                  <a16:creationId xmlns:a16="http://schemas.microsoft.com/office/drawing/2014/main" id="{C87E8FD4-497B-41E2-9D90-84FCAFA6C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3899"/>
              <a:ext cx="90" cy="96"/>
            </a:xfrm>
            <a:prstGeom prst="ellipse">
              <a:avLst/>
            </a:prstGeom>
            <a:solidFill>
              <a:srgbClr val="EB6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79" name="Oval 4562">
              <a:extLst>
                <a:ext uri="{FF2B5EF4-FFF2-40B4-BE49-F238E27FC236}">
                  <a16:creationId xmlns:a16="http://schemas.microsoft.com/office/drawing/2014/main" id="{99DC456B-B00B-4CC9-99EF-5AA9622977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5" y="3899"/>
              <a:ext cx="87" cy="93"/>
            </a:xfrm>
            <a:prstGeom prst="ellipse">
              <a:avLst/>
            </a:prstGeom>
            <a:solidFill>
              <a:srgbClr val="EB61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0" name="Oval 4563">
              <a:extLst>
                <a:ext uri="{FF2B5EF4-FFF2-40B4-BE49-F238E27FC236}">
                  <a16:creationId xmlns:a16="http://schemas.microsoft.com/office/drawing/2014/main" id="{4D5665D3-0720-4D1C-B76C-6001105BA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5" y="3899"/>
              <a:ext cx="85" cy="93"/>
            </a:xfrm>
            <a:prstGeom prst="ellipse">
              <a:avLst/>
            </a:prstGeom>
            <a:solidFill>
              <a:srgbClr val="EB62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1" name="Oval 4564">
              <a:extLst>
                <a:ext uri="{FF2B5EF4-FFF2-40B4-BE49-F238E27FC236}">
                  <a16:creationId xmlns:a16="http://schemas.microsoft.com/office/drawing/2014/main" id="{916DEEAD-60AE-4DBD-A492-B702EF24C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5" y="3901"/>
              <a:ext cx="85" cy="91"/>
            </a:xfrm>
            <a:prstGeom prst="ellipse">
              <a:avLst/>
            </a:prstGeom>
            <a:solidFill>
              <a:srgbClr val="EB63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2" name="Oval 4565">
              <a:extLst>
                <a:ext uri="{FF2B5EF4-FFF2-40B4-BE49-F238E27FC236}">
                  <a16:creationId xmlns:a16="http://schemas.microsoft.com/office/drawing/2014/main" id="{847B5362-2091-486F-A5D9-B3471E0F9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5" y="3901"/>
              <a:ext cx="85" cy="91"/>
            </a:xfrm>
            <a:prstGeom prst="ellipse">
              <a:avLst/>
            </a:prstGeom>
            <a:solidFill>
              <a:srgbClr val="EB6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3" name="Oval 4566">
              <a:extLst>
                <a:ext uri="{FF2B5EF4-FFF2-40B4-BE49-F238E27FC236}">
                  <a16:creationId xmlns:a16="http://schemas.microsoft.com/office/drawing/2014/main" id="{B6E1601B-644A-4628-82AD-498E62360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5" y="3901"/>
              <a:ext cx="85" cy="88"/>
            </a:xfrm>
            <a:prstGeom prst="ellipse">
              <a:avLst/>
            </a:prstGeom>
            <a:solidFill>
              <a:srgbClr val="EB65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4" name="Oval 4567">
              <a:extLst>
                <a:ext uri="{FF2B5EF4-FFF2-40B4-BE49-F238E27FC236}">
                  <a16:creationId xmlns:a16="http://schemas.microsoft.com/office/drawing/2014/main" id="{CB82BA69-3559-42AE-B3B1-16C7535AF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5" y="3901"/>
              <a:ext cx="82" cy="88"/>
            </a:xfrm>
            <a:prstGeom prst="ellipse">
              <a:avLst/>
            </a:prstGeom>
            <a:solidFill>
              <a:srgbClr val="EB66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5" name="Oval 4568">
              <a:extLst>
                <a:ext uri="{FF2B5EF4-FFF2-40B4-BE49-F238E27FC236}">
                  <a16:creationId xmlns:a16="http://schemas.microsoft.com/office/drawing/2014/main" id="{3C0041CF-7F0C-440C-AB66-BC4DF01A2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3901"/>
              <a:ext cx="80" cy="88"/>
            </a:xfrm>
            <a:prstGeom prst="ellipse">
              <a:avLst/>
            </a:prstGeom>
            <a:solidFill>
              <a:srgbClr val="EB67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6" name="Oval 4569">
              <a:extLst>
                <a:ext uri="{FF2B5EF4-FFF2-40B4-BE49-F238E27FC236}">
                  <a16:creationId xmlns:a16="http://schemas.microsoft.com/office/drawing/2014/main" id="{1A98E3A4-BEC5-4F45-9FAD-E052087A2B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3901"/>
              <a:ext cx="80" cy="86"/>
            </a:xfrm>
            <a:prstGeom prst="ellipse">
              <a:avLst/>
            </a:prstGeom>
            <a:solidFill>
              <a:srgbClr val="EB68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7" name="Oval 4570">
              <a:extLst>
                <a:ext uri="{FF2B5EF4-FFF2-40B4-BE49-F238E27FC236}">
                  <a16:creationId xmlns:a16="http://schemas.microsoft.com/office/drawing/2014/main" id="{5B798342-243C-4452-B612-9823D82756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3901"/>
              <a:ext cx="80" cy="86"/>
            </a:xfrm>
            <a:prstGeom prst="ellipse">
              <a:avLst/>
            </a:prstGeom>
            <a:solidFill>
              <a:srgbClr val="EC69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8" name="Oval 4571">
              <a:extLst>
                <a:ext uri="{FF2B5EF4-FFF2-40B4-BE49-F238E27FC236}">
                  <a16:creationId xmlns:a16="http://schemas.microsoft.com/office/drawing/2014/main" id="{F4B4FEC4-9723-4325-84EE-AC11B6718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3904"/>
              <a:ext cx="78" cy="83"/>
            </a:xfrm>
            <a:prstGeom prst="ellipse">
              <a:avLst/>
            </a:prstGeom>
            <a:solidFill>
              <a:srgbClr val="EC6A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89" name="Oval 4572">
              <a:extLst>
                <a:ext uri="{FF2B5EF4-FFF2-40B4-BE49-F238E27FC236}">
                  <a16:creationId xmlns:a16="http://schemas.microsoft.com/office/drawing/2014/main" id="{4F7117FE-4348-4AD7-82CF-502C62E70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3904"/>
              <a:ext cx="78" cy="83"/>
            </a:xfrm>
            <a:prstGeom prst="ellipse">
              <a:avLst/>
            </a:prstGeom>
            <a:solidFill>
              <a:srgbClr val="EC6B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0" name="Oval 4573">
              <a:extLst>
                <a:ext uri="{FF2B5EF4-FFF2-40B4-BE49-F238E27FC236}">
                  <a16:creationId xmlns:a16="http://schemas.microsoft.com/office/drawing/2014/main" id="{2529C77F-92F9-45D7-8A7A-0BA7E2524B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7" y="3904"/>
              <a:ext cx="78" cy="80"/>
            </a:xfrm>
            <a:prstGeom prst="ellipse">
              <a:avLst/>
            </a:prstGeom>
            <a:solidFill>
              <a:srgbClr val="EC6C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1" name="Oval 4574">
              <a:extLst>
                <a:ext uri="{FF2B5EF4-FFF2-40B4-BE49-F238E27FC236}">
                  <a16:creationId xmlns:a16="http://schemas.microsoft.com/office/drawing/2014/main" id="{650456E0-8508-4CC4-8B9E-270603008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0" y="3904"/>
              <a:ext cx="75" cy="80"/>
            </a:xfrm>
            <a:prstGeom prst="ellipse">
              <a:avLst/>
            </a:prstGeom>
            <a:solidFill>
              <a:srgbClr val="EC6D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2" name="Oval 4575">
              <a:extLst>
                <a:ext uri="{FF2B5EF4-FFF2-40B4-BE49-F238E27FC236}">
                  <a16:creationId xmlns:a16="http://schemas.microsoft.com/office/drawing/2014/main" id="{C2AF71FE-F1B0-4FCB-9181-D23DB00DCD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0" y="3904"/>
              <a:ext cx="72" cy="80"/>
            </a:xfrm>
            <a:prstGeom prst="ellipse">
              <a:avLst/>
            </a:prstGeom>
            <a:solidFill>
              <a:srgbClr val="EC6D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3" name="Oval 4576">
              <a:extLst>
                <a:ext uri="{FF2B5EF4-FFF2-40B4-BE49-F238E27FC236}">
                  <a16:creationId xmlns:a16="http://schemas.microsoft.com/office/drawing/2014/main" id="{43B90EC9-56DF-4FA4-83CC-788D8B94B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0" y="3904"/>
              <a:ext cx="72" cy="80"/>
            </a:xfrm>
            <a:prstGeom prst="ellipse">
              <a:avLst/>
            </a:prstGeom>
            <a:solidFill>
              <a:srgbClr val="EC6E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4" name="Oval 4577">
              <a:extLst>
                <a:ext uri="{FF2B5EF4-FFF2-40B4-BE49-F238E27FC236}">
                  <a16:creationId xmlns:a16="http://schemas.microsoft.com/office/drawing/2014/main" id="{F603BF05-C779-47ED-A12F-10863EF3B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0" y="3907"/>
              <a:ext cx="72" cy="74"/>
            </a:xfrm>
            <a:prstGeom prst="ellipse">
              <a:avLst/>
            </a:prstGeom>
            <a:solidFill>
              <a:srgbClr val="EC6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5" name="Oval 4578">
              <a:extLst>
                <a:ext uri="{FF2B5EF4-FFF2-40B4-BE49-F238E27FC236}">
                  <a16:creationId xmlns:a16="http://schemas.microsoft.com/office/drawing/2014/main" id="{DEC756C2-11E7-4AEE-843F-BAFDC75125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0" y="3907"/>
              <a:ext cx="72" cy="74"/>
            </a:xfrm>
            <a:prstGeom prst="ellipse">
              <a:avLst/>
            </a:prstGeom>
            <a:solidFill>
              <a:srgbClr val="EC70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6" name="Oval 4579">
              <a:extLst>
                <a:ext uri="{FF2B5EF4-FFF2-40B4-BE49-F238E27FC236}">
                  <a16:creationId xmlns:a16="http://schemas.microsoft.com/office/drawing/2014/main" id="{30A8D46E-2E3A-4466-ADE3-1F7C15E3D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0" y="3907"/>
              <a:ext cx="70" cy="74"/>
            </a:xfrm>
            <a:prstGeom prst="ellipse">
              <a:avLst/>
            </a:prstGeom>
            <a:solidFill>
              <a:srgbClr val="EC7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7" name="Oval 4580">
              <a:extLst>
                <a:ext uri="{FF2B5EF4-FFF2-40B4-BE49-F238E27FC236}">
                  <a16:creationId xmlns:a16="http://schemas.microsoft.com/office/drawing/2014/main" id="{9FA73EC3-F27C-44C0-BD94-D7C9502B8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2" y="3907"/>
              <a:ext cx="68" cy="72"/>
            </a:xfrm>
            <a:prstGeom prst="ellipse">
              <a:avLst/>
            </a:prstGeom>
            <a:solidFill>
              <a:srgbClr val="ED72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8" name="Oval 4581">
              <a:extLst>
                <a:ext uri="{FF2B5EF4-FFF2-40B4-BE49-F238E27FC236}">
                  <a16:creationId xmlns:a16="http://schemas.microsoft.com/office/drawing/2014/main" id="{C4144B1C-97C1-41CD-B4BE-6DCAF21BB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2" y="3907"/>
              <a:ext cx="68" cy="72"/>
            </a:xfrm>
            <a:prstGeom prst="ellipse">
              <a:avLst/>
            </a:prstGeom>
            <a:solidFill>
              <a:srgbClr val="ED73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99" name="Oval 4582">
              <a:extLst>
                <a:ext uri="{FF2B5EF4-FFF2-40B4-BE49-F238E27FC236}">
                  <a16:creationId xmlns:a16="http://schemas.microsoft.com/office/drawing/2014/main" id="{4493A39E-42FA-48E4-8EEE-A48CDD6817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2" y="3907"/>
              <a:ext cx="68" cy="72"/>
            </a:xfrm>
            <a:prstGeom prst="ellipse">
              <a:avLst/>
            </a:prstGeom>
            <a:solidFill>
              <a:srgbClr val="ED7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0" name="Oval 4583">
              <a:extLst>
                <a:ext uri="{FF2B5EF4-FFF2-40B4-BE49-F238E27FC236}">
                  <a16:creationId xmlns:a16="http://schemas.microsoft.com/office/drawing/2014/main" id="{7265ECE9-8A59-4752-8D0A-F6509E7992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2" y="3907"/>
              <a:ext cx="65" cy="72"/>
            </a:xfrm>
            <a:prstGeom prst="ellipse">
              <a:avLst/>
            </a:prstGeom>
            <a:solidFill>
              <a:srgbClr val="ED75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1" name="Oval 4584">
              <a:extLst>
                <a:ext uri="{FF2B5EF4-FFF2-40B4-BE49-F238E27FC236}">
                  <a16:creationId xmlns:a16="http://schemas.microsoft.com/office/drawing/2014/main" id="{0C539818-4096-4DE9-BFCF-B464DC41F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2" y="3909"/>
              <a:ext cx="65" cy="67"/>
            </a:xfrm>
            <a:prstGeom prst="ellipse">
              <a:avLst/>
            </a:prstGeom>
            <a:solidFill>
              <a:srgbClr val="ED7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2" name="Oval 4585">
              <a:extLst>
                <a:ext uri="{FF2B5EF4-FFF2-40B4-BE49-F238E27FC236}">
                  <a16:creationId xmlns:a16="http://schemas.microsoft.com/office/drawing/2014/main" id="{1032EFFE-A25F-4FC3-AD64-3302AFEC5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2" y="3909"/>
              <a:ext cx="65" cy="67"/>
            </a:xfrm>
            <a:prstGeom prst="ellipse">
              <a:avLst/>
            </a:prstGeom>
            <a:solidFill>
              <a:srgbClr val="ED77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3" name="Oval 4586">
              <a:extLst>
                <a:ext uri="{FF2B5EF4-FFF2-40B4-BE49-F238E27FC236}">
                  <a16:creationId xmlns:a16="http://schemas.microsoft.com/office/drawing/2014/main" id="{D13F7D34-2F9C-41DE-9927-4EEE08BB9A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" y="3909"/>
              <a:ext cx="60" cy="67"/>
            </a:xfrm>
            <a:prstGeom prst="ellipse">
              <a:avLst/>
            </a:prstGeom>
            <a:solidFill>
              <a:srgbClr val="ED78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4" name="Oval 4587">
              <a:extLst>
                <a:ext uri="{FF2B5EF4-FFF2-40B4-BE49-F238E27FC236}">
                  <a16:creationId xmlns:a16="http://schemas.microsoft.com/office/drawing/2014/main" id="{8DD009C0-6609-431F-87BB-7D3FD7AD6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" y="3909"/>
              <a:ext cx="60" cy="67"/>
            </a:xfrm>
            <a:prstGeom prst="ellipse">
              <a:avLst/>
            </a:prstGeom>
            <a:solidFill>
              <a:srgbClr val="ED7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5" name="Oval 4588">
              <a:extLst>
                <a:ext uri="{FF2B5EF4-FFF2-40B4-BE49-F238E27FC236}">
                  <a16:creationId xmlns:a16="http://schemas.microsoft.com/office/drawing/2014/main" id="{183C7940-FB16-499B-A8E6-34550FDFD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" y="3909"/>
              <a:ext cx="60" cy="64"/>
            </a:xfrm>
            <a:prstGeom prst="ellipse">
              <a:avLst/>
            </a:prstGeom>
            <a:solidFill>
              <a:srgbClr val="E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6" name="Oval 4589">
              <a:extLst>
                <a:ext uri="{FF2B5EF4-FFF2-40B4-BE49-F238E27FC236}">
                  <a16:creationId xmlns:a16="http://schemas.microsoft.com/office/drawing/2014/main" id="{9B8C6754-5514-414F-977E-D7825DF3B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" y="3909"/>
              <a:ext cx="60" cy="64"/>
            </a:xfrm>
            <a:prstGeom prst="ellipse">
              <a:avLst/>
            </a:prstGeom>
            <a:solidFill>
              <a:srgbClr val="ED7B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7" name="Oval 4590">
              <a:extLst>
                <a:ext uri="{FF2B5EF4-FFF2-40B4-BE49-F238E27FC236}">
                  <a16:creationId xmlns:a16="http://schemas.microsoft.com/office/drawing/2014/main" id="{C5BB6481-195A-48D7-B1BF-3F3F3517A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" y="3909"/>
              <a:ext cx="57" cy="64"/>
            </a:xfrm>
            <a:prstGeom prst="ellipse">
              <a:avLst/>
            </a:prstGeom>
            <a:solidFill>
              <a:srgbClr val="EE7C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8" name="Oval 4591">
              <a:extLst>
                <a:ext uri="{FF2B5EF4-FFF2-40B4-BE49-F238E27FC236}">
                  <a16:creationId xmlns:a16="http://schemas.microsoft.com/office/drawing/2014/main" id="{E68892E9-E82C-4D5C-A7D9-DFAEEE0B9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" y="3912"/>
              <a:ext cx="57" cy="61"/>
            </a:xfrm>
            <a:prstGeom prst="ellipse">
              <a:avLst/>
            </a:prstGeom>
            <a:solidFill>
              <a:srgbClr val="EE7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09" name="Oval 4592">
              <a:extLst>
                <a:ext uri="{FF2B5EF4-FFF2-40B4-BE49-F238E27FC236}">
                  <a16:creationId xmlns:a16="http://schemas.microsoft.com/office/drawing/2014/main" id="{DAAFC0B0-06BB-4FCD-A5BA-FCCDCAB92E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5" y="3912"/>
              <a:ext cx="57" cy="59"/>
            </a:xfrm>
            <a:prstGeom prst="ellipse">
              <a:avLst/>
            </a:prstGeom>
            <a:solidFill>
              <a:srgbClr val="EE7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0" name="Oval 4593">
              <a:extLst>
                <a:ext uri="{FF2B5EF4-FFF2-40B4-BE49-F238E27FC236}">
                  <a16:creationId xmlns:a16="http://schemas.microsoft.com/office/drawing/2014/main" id="{B6D9AA4E-F129-490D-9F42-90361E40C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7" y="3912"/>
              <a:ext cx="55" cy="59"/>
            </a:xfrm>
            <a:prstGeom prst="ellipse">
              <a:avLst/>
            </a:prstGeom>
            <a:solidFill>
              <a:srgbClr val="EE7F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1" name="Oval 4594">
              <a:extLst>
                <a:ext uri="{FF2B5EF4-FFF2-40B4-BE49-F238E27FC236}">
                  <a16:creationId xmlns:a16="http://schemas.microsoft.com/office/drawing/2014/main" id="{606CDF68-7C6D-4A4A-ACF7-BE21DD3F4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7" y="3912"/>
              <a:ext cx="53" cy="59"/>
            </a:xfrm>
            <a:prstGeom prst="ellipse">
              <a:avLst/>
            </a:prstGeom>
            <a:solidFill>
              <a:srgbClr val="EE80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2" name="Oval 4595">
              <a:extLst>
                <a:ext uri="{FF2B5EF4-FFF2-40B4-BE49-F238E27FC236}">
                  <a16:creationId xmlns:a16="http://schemas.microsoft.com/office/drawing/2014/main" id="{3121FE67-0748-439B-9F63-1A0BAA51CB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7" y="3912"/>
              <a:ext cx="53" cy="56"/>
            </a:xfrm>
            <a:prstGeom prst="ellipse">
              <a:avLst/>
            </a:prstGeom>
            <a:solidFill>
              <a:srgbClr val="EE81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3" name="Oval 4596">
              <a:extLst>
                <a:ext uri="{FF2B5EF4-FFF2-40B4-BE49-F238E27FC236}">
                  <a16:creationId xmlns:a16="http://schemas.microsoft.com/office/drawing/2014/main" id="{041EC07D-5741-428A-9B5F-7F959723B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7" y="3912"/>
              <a:ext cx="53" cy="56"/>
            </a:xfrm>
            <a:prstGeom prst="ellipse">
              <a:avLst/>
            </a:prstGeom>
            <a:solidFill>
              <a:srgbClr val="EE82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4" name="Oval 4597">
              <a:extLst>
                <a:ext uri="{FF2B5EF4-FFF2-40B4-BE49-F238E27FC236}">
                  <a16:creationId xmlns:a16="http://schemas.microsoft.com/office/drawing/2014/main" id="{CC93309B-D0E9-4F6A-9C00-77DED249F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7" y="3915"/>
              <a:ext cx="53" cy="53"/>
            </a:xfrm>
            <a:prstGeom prst="ellipse">
              <a:avLst/>
            </a:prstGeom>
            <a:solidFill>
              <a:srgbClr val="EE83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5" name="Oval 4598">
              <a:extLst>
                <a:ext uri="{FF2B5EF4-FFF2-40B4-BE49-F238E27FC236}">
                  <a16:creationId xmlns:a16="http://schemas.microsoft.com/office/drawing/2014/main" id="{B3386FA6-50DF-4132-882F-F62F747BE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7" y="3915"/>
              <a:ext cx="50" cy="53"/>
            </a:xfrm>
            <a:prstGeom prst="ellipse">
              <a:avLst/>
            </a:prstGeom>
            <a:solidFill>
              <a:srgbClr val="EE84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6" name="Oval 4599">
              <a:extLst>
                <a:ext uri="{FF2B5EF4-FFF2-40B4-BE49-F238E27FC236}">
                  <a16:creationId xmlns:a16="http://schemas.microsoft.com/office/drawing/2014/main" id="{51258470-35DD-48B8-ACE4-61D735553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0" y="3915"/>
              <a:ext cx="47" cy="50"/>
            </a:xfrm>
            <a:prstGeom prst="ellipse">
              <a:avLst/>
            </a:prstGeom>
            <a:solidFill>
              <a:srgbClr val="EE85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7" name="Oval 4600">
              <a:extLst>
                <a:ext uri="{FF2B5EF4-FFF2-40B4-BE49-F238E27FC236}">
                  <a16:creationId xmlns:a16="http://schemas.microsoft.com/office/drawing/2014/main" id="{0E73F5B2-509F-47ED-8821-85A3AD14C4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0" y="3915"/>
              <a:ext cx="47" cy="50"/>
            </a:xfrm>
            <a:prstGeom prst="ellipse">
              <a:avLst/>
            </a:prstGeom>
            <a:solidFill>
              <a:srgbClr val="EF86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8" name="Oval 4601">
              <a:extLst>
                <a:ext uri="{FF2B5EF4-FFF2-40B4-BE49-F238E27FC236}">
                  <a16:creationId xmlns:a16="http://schemas.microsoft.com/office/drawing/2014/main" id="{3B1AC6BE-0397-45A5-A23F-E10DEC7BB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0" y="3915"/>
              <a:ext cx="47" cy="50"/>
            </a:xfrm>
            <a:prstGeom prst="ellipse">
              <a:avLst/>
            </a:prstGeom>
            <a:solidFill>
              <a:srgbClr val="EF87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19" name="Oval 4602">
              <a:extLst>
                <a:ext uri="{FF2B5EF4-FFF2-40B4-BE49-F238E27FC236}">
                  <a16:creationId xmlns:a16="http://schemas.microsoft.com/office/drawing/2014/main" id="{27ACAE9F-201E-4381-A78A-1D1F779FE2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0" y="3915"/>
              <a:ext cx="45" cy="50"/>
            </a:xfrm>
            <a:prstGeom prst="ellipse">
              <a:avLst/>
            </a:prstGeom>
            <a:solidFill>
              <a:srgbClr val="EF88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0" name="Oval 4603">
              <a:extLst>
                <a:ext uri="{FF2B5EF4-FFF2-40B4-BE49-F238E27FC236}">
                  <a16:creationId xmlns:a16="http://schemas.microsoft.com/office/drawing/2014/main" id="{E6B15F2E-F0BE-44FA-AC19-9B0839A14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0" y="3915"/>
              <a:ext cx="45" cy="48"/>
            </a:xfrm>
            <a:prstGeom prst="ellipse">
              <a:avLst/>
            </a:prstGeom>
            <a:solidFill>
              <a:srgbClr val="EF89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1" name="Oval 4604">
              <a:extLst>
                <a:ext uri="{FF2B5EF4-FFF2-40B4-BE49-F238E27FC236}">
                  <a16:creationId xmlns:a16="http://schemas.microsoft.com/office/drawing/2014/main" id="{9B635687-04B6-47C5-AB81-DB322FED1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0" y="3917"/>
              <a:ext cx="45" cy="46"/>
            </a:xfrm>
            <a:prstGeom prst="ellipse">
              <a:avLst/>
            </a:prstGeom>
            <a:solidFill>
              <a:srgbClr val="EF8A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2" name="Oval 4605">
              <a:extLst>
                <a:ext uri="{FF2B5EF4-FFF2-40B4-BE49-F238E27FC236}">
                  <a16:creationId xmlns:a16="http://schemas.microsoft.com/office/drawing/2014/main" id="{49F28452-3F74-4EE5-8D81-DE0CD2DCF1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3917"/>
              <a:ext cx="43" cy="46"/>
            </a:xfrm>
            <a:prstGeom prst="ellipse">
              <a:avLst/>
            </a:prstGeom>
            <a:solidFill>
              <a:srgbClr val="EF8B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3" name="Oval 4606">
              <a:extLst>
                <a:ext uri="{FF2B5EF4-FFF2-40B4-BE49-F238E27FC236}">
                  <a16:creationId xmlns:a16="http://schemas.microsoft.com/office/drawing/2014/main" id="{B2703C78-FDF9-4790-AF6F-61CD0100A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3917"/>
              <a:ext cx="40" cy="43"/>
            </a:xfrm>
            <a:prstGeom prst="ellipse">
              <a:avLst/>
            </a:prstGeom>
            <a:solidFill>
              <a:srgbClr val="EF8C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4" name="Oval 4607">
              <a:extLst>
                <a:ext uri="{FF2B5EF4-FFF2-40B4-BE49-F238E27FC236}">
                  <a16:creationId xmlns:a16="http://schemas.microsoft.com/office/drawing/2014/main" id="{3BD15F7D-1D7D-4E1A-957F-DDD0C5968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3917"/>
              <a:ext cx="40" cy="43"/>
            </a:xfrm>
            <a:prstGeom prst="ellipse">
              <a:avLst/>
            </a:prstGeom>
            <a:solidFill>
              <a:srgbClr val="EF8D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5" name="Oval 4608">
              <a:extLst>
                <a:ext uri="{FF2B5EF4-FFF2-40B4-BE49-F238E27FC236}">
                  <a16:creationId xmlns:a16="http://schemas.microsoft.com/office/drawing/2014/main" id="{A0360892-DFAE-41B6-AC0F-83FC014AF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3917"/>
              <a:ext cx="40" cy="43"/>
            </a:xfrm>
            <a:prstGeom prst="ellipse">
              <a:avLst/>
            </a:prstGeom>
            <a:solidFill>
              <a:srgbClr val="EF8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6" name="Oval 4609">
              <a:extLst>
                <a:ext uri="{FF2B5EF4-FFF2-40B4-BE49-F238E27FC236}">
                  <a16:creationId xmlns:a16="http://schemas.microsoft.com/office/drawing/2014/main" id="{EE1252F2-6E77-4E75-94FC-9BB6A312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3917"/>
              <a:ext cx="40" cy="43"/>
            </a:xfrm>
            <a:prstGeom prst="ellipse">
              <a:avLst/>
            </a:prstGeom>
            <a:solidFill>
              <a:srgbClr val="EF8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7" name="Oval 4610">
              <a:extLst>
                <a:ext uri="{FF2B5EF4-FFF2-40B4-BE49-F238E27FC236}">
                  <a16:creationId xmlns:a16="http://schemas.microsoft.com/office/drawing/2014/main" id="{F38EE168-60AF-49CF-BB60-EBF3870AD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2" y="3920"/>
              <a:ext cx="38" cy="37"/>
            </a:xfrm>
            <a:prstGeom prst="ellipse">
              <a:avLst/>
            </a:prstGeom>
            <a:solidFill>
              <a:srgbClr val="F090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8" name="Oval 4611">
              <a:extLst>
                <a:ext uri="{FF2B5EF4-FFF2-40B4-BE49-F238E27FC236}">
                  <a16:creationId xmlns:a16="http://schemas.microsoft.com/office/drawing/2014/main" id="{91FF30F9-9EB5-4501-8A4C-22B09C7DEE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3920"/>
              <a:ext cx="35" cy="37"/>
            </a:xfrm>
            <a:prstGeom prst="ellipse">
              <a:avLst/>
            </a:prstGeom>
            <a:solidFill>
              <a:srgbClr val="F091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29" name="Oval 4612">
              <a:extLst>
                <a:ext uri="{FF2B5EF4-FFF2-40B4-BE49-F238E27FC236}">
                  <a16:creationId xmlns:a16="http://schemas.microsoft.com/office/drawing/2014/main" id="{A7E7EEE2-4EFD-4E8D-8AE4-EBE8FB1D5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3920"/>
              <a:ext cx="35" cy="37"/>
            </a:xfrm>
            <a:prstGeom prst="ellipse">
              <a:avLst/>
            </a:prstGeom>
            <a:solidFill>
              <a:srgbClr val="F092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30" name="Oval 4613">
              <a:extLst>
                <a:ext uri="{FF2B5EF4-FFF2-40B4-BE49-F238E27FC236}">
                  <a16:creationId xmlns:a16="http://schemas.microsoft.com/office/drawing/2014/main" id="{B7522994-03AF-4A49-AA49-8274689ED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3920"/>
              <a:ext cx="32" cy="37"/>
            </a:xfrm>
            <a:prstGeom prst="ellipse">
              <a:avLst/>
            </a:prstGeom>
            <a:solidFill>
              <a:srgbClr val="F09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31" name="Oval 4614">
              <a:extLst>
                <a:ext uri="{FF2B5EF4-FFF2-40B4-BE49-F238E27FC236}">
                  <a16:creationId xmlns:a16="http://schemas.microsoft.com/office/drawing/2014/main" id="{1AEB4AFC-E87D-4A03-965F-6111F1115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" y="3920"/>
              <a:ext cx="32" cy="35"/>
            </a:xfrm>
            <a:prstGeom prst="ellipse">
              <a:avLst/>
            </a:prstGeom>
            <a:solidFill>
              <a:srgbClr val="F094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32" name="Freeform 4615">
              <a:extLst>
                <a:ext uri="{FF2B5EF4-FFF2-40B4-BE49-F238E27FC236}">
                  <a16:creationId xmlns:a16="http://schemas.microsoft.com/office/drawing/2014/main" id="{0D14DB52-3262-4702-829F-E257587053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5" y="3907"/>
              <a:ext cx="85" cy="96"/>
            </a:xfrm>
            <a:custGeom>
              <a:avLst/>
              <a:gdLst>
                <a:gd name="T0" fmla="*/ 150 w 34"/>
                <a:gd name="T1" fmla="*/ 0 h 36"/>
                <a:gd name="T2" fmla="*/ 183 w 34"/>
                <a:gd name="T3" fmla="*/ 93 h 36"/>
                <a:gd name="T4" fmla="*/ 63 w 34"/>
                <a:gd name="T5" fmla="*/ 235 h 36"/>
                <a:gd name="T6" fmla="*/ 0 w 34"/>
                <a:gd name="T7" fmla="*/ 213 h 36"/>
                <a:gd name="T8" fmla="*/ 88 w 34"/>
                <a:gd name="T9" fmla="*/ 256 h 36"/>
                <a:gd name="T10" fmla="*/ 213 w 34"/>
                <a:gd name="T11" fmla="*/ 120 h 36"/>
                <a:gd name="T12" fmla="*/ 150 w 34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36">
                  <a:moveTo>
                    <a:pt x="24" y="0"/>
                  </a:moveTo>
                  <a:cubicBezTo>
                    <a:pt x="27" y="3"/>
                    <a:pt x="29" y="8"/>
                    <a:pt x="29" y="13"/>
                  </a:cubicBezTo>
                  <a:cubicBezTo>
                    <a:pt x="29" y="24"/>
                    <a:pt x="21" y="33"/>
                    <a:pt x="10" y="33"/>
                  </a:cubicBezTo>
                  <a:cubicBezTo>
                    <a:pt x="6" y="33"/>
                    <a:pt x="3" y="32"/>
                    <a:pt x="0" y="30"/>
                  </a:cubicBezTo>
                  <a:cubicBezTo>
                    <a:pt x="3" y="34"/>
                    <a:pt x="8" y="36"/>
                    <a:pt x="14" y="36"/>
                  </a:cubicBezTo>
                  <a:cubicBezTo>
                    <a:pt x="25" y="36"/>
                    <a:pt x="34" y="28"/>
                    <a:pt x="34" y="17"/>
                  </a:cubicBezTo>
                  <a:cubicBezTo>
                    <a:pt x="34" y="9"/>
                    <a:pt x="30" y="3"/>
                    <a:pt x="24" y="0"/>
                  </a:cubicBezTo>
                  <a:close/>
                </a:path>
              </a:pathLst>
            </a:custGeom>
            <a:solidFill>
              <a:srgbClr val="B12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33" name="Oval 4616">
              <a:extLst>
                <a:ext uri="{FF2B5EF4-FFF2-40B4-BE49-F238E27FC236}">
                  <a16:creationId xmlns:a16="http://schemas.microsoft.com/office/drawing/2014/main" id="{36615CAC-4661-4192-B3EC-7AF273ABB0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2" y="3915"/>
              <a:ext cx="23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34" name="Oval 4617">
              <a:extLst>
                <a:ext uri="{FF2B5EF4-FFF2-40B4-BE49-F238E27FC236}">
                  <a16:creationId xmlns:a16="http://schemas.microsoft.com/office/drawing/2014/main" id="{AB30A99D-D719-417A-A21D-7F5246399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0" y="3909"/>
              <a:ext cx="12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35" name="Oval 4618">
              <a:extLst>
                <a:ext uri="{FF2B5EF4-FFF2-40B4-BE49-F238E27FC236}">
                  <a16:creationId xmlns:a16="http://schemas.microsoft.com/office/drawing/2014/main" id="{98B390F6-E5B2-4F24-8036-0A581CC264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0" y="3941"/>
              <a:ext cx="10" cy="1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636" name="Oval 4619">
              <a:extLst>
                <a:ext uri="{FF2B5EF4-FFF2-40B4-BE49-F238E27FC236}">
                  <a16:creationId xmlns:a16="http://schemas.microsoft.com/office/drawing/2014/main" id="{B5E2AE3D-76C0-4BD6-A9C3-40D86DD576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2" y="3888"/>
              <a:ext cx="118" cy="125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52" name="Group 4620">
            <a:extLst>
              <a:ext uri="{FF2B5EF4-FFF2-40B4-BE49-F238E27FC236}">
                <a16:creationId xmlns:a16="http://schemas.microsoft.com/office/drawing/2014/main" id="{0BF28D8B-7D5F-4422-B47B-17FA3BB930BC}"/>
              </a:ext>
            </a:extLst>
          </p:cNvPr>
          <p:cNvGrpSpPr>
            <a:grpSpLocks/>
          </p:cNvGrpSpPr>
          <p:nvPr/>
        </p:nvGrpSpPr>
        <p:grpSpPr bwMode="auto">
          <a:xfrm>
            <a:off x="6705601" y="4876800"/>
            <a:ext cx="187325" cy="198438"/>
            <a:chOff x="4994" y="3600"/>
            <a:chExt cx="118" cy="125"/>
          </a:xfrm>
        </p:grpSpPr>
        <p:sp>
          <p:nvSpPr>
            <p:cNvPr id="6452" name="Oval 4621">
              <a:extLst>
                <a:ext uri="{FF2B5EF4-FFF2-40B4-BE49-F238E27FC236}">
                  <a16:creationId xmlns:a16="http://schemas.microsoft.com/office/drawing/2014/main" id="{624E6BC8-A777-455A-ACCF-052F4ED05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3600"/>
              <a:ext cx="118" cy="125"/>
            </a:xfrm>
            <a:prstGeom prst="ellipse">
              <a:avLst/>
            </a:prstGeom>
            <a:solidFill>
              <a:srgbClr val="63B8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53" name="Oval 4622">
              <a:extLst>
                <a:ext uri="{FF2B5EF4-FFF2-40B4-BE49-F238E27FC236}">
                  <a16:creationId xmlns:a16="http://schemas.microsoft.com/office/drawing/2014/main" id="{237FA6B1-7012-4D6A-8C1A-674499A21F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3600"/>
              <a:ext cx="118" cy="123"/>
            </a:xfrm>
            <a:prstGeom prst="ellipse">
              <a:avLst/>
            </a:prstGeom>
            <a:solidFill>
              <a:srgbClr val="64B8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54" name="Oval 4623">
              <a:extLst>
                <a:ext uri="{FF2B5EF4-FFF2-40B4-BE49-F238E27FC236}">
                  <a16:creationId xmlns:a16="http://schemas.microsoft.com/office/drawing/2014/main" id="{04EEC6AF-3E7B-4FDD-A252-C5FACB3947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7" y="3600"/>
              <a:ext cx="112" cy="123"/>
            </a:xfrm>
            <a:prstGeom prst="ellipse">
              <a:avLst/>
            </a:prstGeom>
            <a:solidFill>
              <a:srgbClr val="65B9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55" name="Oval 4624">
              <a:extLst>
                <a:ext uri="{FF2B5EF4-FFF2-40B4-BE49-F238E27FC236}">
                  <a16:creationId xmlns:a16="http://schemas.microsoft.com/office/drawing/2014/main" id="{2C70DD9E-F62C-48B8-919A-EE43A10B1E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7" y="3603"/>
              <a:ext cx="112" cy="120"/>
            </a:xfrm>
            <a:prstGeom prst="ellipse">
              <a:avLst/>
            </a:prstGeom>
            <a:solidFill>
              <a:srgbClr val="66B9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56" name="Oval 4625">
              <a:extLst>
                <a:ext uri="{FF2B5EF4-FFF2-40B4-BE49-F238E27FC236}">
                  <a16:creationId xmlns:a16="http://schemas.microsoft.com/office/drawing/2014/main" id="{8A105C6B-C8A9-4349-930C-A2F1776ED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7" y="3603"/>
              <a:ext cx="112" cy="120"/>
            </a:xfrm>
            <a:prstGeom prst="ellipse">
              <a:avLst/>
            </a:prstGeom>
            <a:solidFill>
              <a:srgbClr val="67BA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57" name="Oval 4626">
              <a:extLst>
                <a:ext uri="{FF2B5EF4-FFF2-40B4-BE49-F238E27FC236}">
                  <a16:creationId xmlns:a16="http://schemas.microsoft.com/office/drawing/2014/main" id="{5F69ED7F-743D-4EF2-B167-ADEA895146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7" y="3603"/>
              <a:ext cx="112" cy="120"/>
            </a:xfrm>
            <a:prstGeom prst="ellipse">
              <a:avLst/>
            </a:prstGeom>
            <a:solidFill>
              <a:srgbClr val="68BA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58" name="Oval 4627">
              <a:extLst>
                <a:ext uri="{FF2B5EF4-FFF2-40B4-BE49-F238E27FC236}">
                  <a16:creationId xmlns:a16="http://schemas.microsoft.com/office/drawing/2014/main" id="{7B2455BE-5394-43CD-828E-9B8E7550D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7" y="3603"/>
              <a:ext cx="110" cy="117"/>
            </a:xfrm>
            <a:prstGeom prst="ellipse">
              <a:avLst/>
            </a:prstGeom>
            <a:solidFill>
              <a:srgbClr val="6ABB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59" name="Oval 4628">
              <a:extLst>
                <a:ext uri="{FF2B5EF4-FFF2-40B4-BE49-F238E27FC236}">
                  <a16:creationId xmlns:a16="http://schemas.microsoft.com/office/drawing/2014/main" id="{BD7E91CA-6D50-4F88-A492-04DFA82EBA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7" y="3603"/>
              <a:ext cx="110" cy="117"/>
            </a:xfrm>
            <a:prstGeom prst="ellipse">
              <a:avLst/>
            </a:prstGeom>
            <a:solidFill>
              <a:srgbClr val="6BBB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0" name="Oval 4629">
              <a:extLst>
                <a:ext uri="{FF2B5EF4-FFF2-40B4-BE49-F238E27FC236}">
                  <a16:creationId xmlns:a16="http://schemas.microsoft.com/office/drawing/2014/main" id="{A0A5BA47-2BA7-497E-9C60-9236F5963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7" y="3603"/>
              <a:ext cx="110" cy="117"/>
            </a:xfrm>
            <a:prstGeom prst="ellipse">
              <a:avLst/>
            </a:prstGeom>
            <a:solidFill>
              <a:srgbClr val="6CBC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1" name="Oval 4630">
              <a:extLst>
                <a:ext uri="{FF2B5EF4-FFF2-40B4-BE49-F238E27FC236}">
                  <a16:creationId xmlns:a16="http://schemas.microsoft.com/office/drawing/2014/main" id="{8144CB33-D447-4B70-91F2-7EBC8A5AD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" y="3603"/>
              <a:ext cx="108" cy="117"/>
            </a:xfrm>
            <a:prstGeom prst="ellipse">
              <a:avLst/>
            </a:prstGeom>
            <a:solidFill>
              <a:srgbClr val="6DBC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2" name="Oval 4631">
              <a:extLst>
                <a:ext uri="{FF2B5EF4-FFF2-40B4-BE49-F238E27FC236}">
                  <a16:creationId xmlns:a16="http://schemas.microsoft.com/office/drawing/2014/main" id="{F06C3CB6-6039-41A7-92F4-D78580514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" y="3603"/>
              <a:ext cx="108" cy="114"/>
            </a:xfrm>
            <a:prstGeom prst="ellipse">
              <a:avLst/>
            </a:prstGeom>
            <a:solidFill>
              <a:srgbClr val="6EB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3" name="Oval 4632">
              <a:extLst>
                <a:ext uri="{FF2B5EF4-FFF2-40B4-BE49-F238E27FC236}">
                  <a16:creationId xmlns:a16="http://schemas.microsoft.com/office/drawing/2014/main" id="{AF803FF6-2D29-4A19-A0AB-876520854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" y="3605"/>
              <a:ext cx="105" cy="112"/>
            </a:xfrm>
            <a:prstGeom prst="ellipse">
              <a:avLst/>
            </a:prstGeom>
            <a:solidFill>
              <a:srgbClr val="6FBD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4" name="Oval 4633">
              <a:extLst>
                <a:ext uri="{FF2B5EF4-FFF2-40B4-BE49-F238E27FC236}">
                  <a16:creationId xmlns:a16="http://schemas.microsoft.com/office/drawing/2014/main" id="{5F2216C7-0468-41D2-9897-3738703A1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" y="3605"/>
              <a:ext cx="105" cy="112"/>
            </a:xfrm>
            <a:prstGeom prst="ellipse">
              <a:avLst/>
            </a:prstGeom>
            <a:solidFill>
              <a:srgbClr val="70BE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5" name="Oval 4634">
              <a:extLst>
                <a:ext uri="{FF2B5EF4-FFF2-40B4-BE49-F238E27FC236}">
                  <a16:creationId xmlns:a16="http://schemas.microsoft.com/office/drawing/2014/main" id="{D13848B4-DFA9-450E-B376-B5585EABD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" y="3605"/>
              <a:ext cx="105" cy="112"/>
            </a:xfrm>
            <a:prstGeom prst="ellipse">
              <a:avLst/>
            </a:prstGeom>
            <a:solidFill>
              <a:srgbClr val="71BE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6" name="Oval 4635">
              <a:extLst>
                <a:ext uri="{FF2B5EF4-FFF2-40B4-BE49-F238E27FC236}">
                  <a16:creationId xmlns:a16="http://schemas.microsoft.com/office/drawing/2014/main" id="{5A1D0142-F2DC-4F3C-936D-B78178D98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" y="3605"/>
              <a:ext cx="105" cy="110"/>
            </a:xfrm>
            <a:prstGeom prst="ellipse">
              <a:avLst/>
            </a:prstGeom>
            <a:solidFill>
              <a:srgbClr val="72BF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7" name="Oval 4636">
              <a:extLst>
                <a:ext uri="{FF2B5EF4-FFF2-40B4-BE49-F238E27FC236}">
                  <a16:creationId xmlns:a16="http://schemas.microsoft.com/office/drawing/2014/main" id="{D9294573-4B2D-44F5-951F-96FB6A431F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" y="3605"/>
              <a:ext cx="105" cy="110"/>
            </a:xfrm>
            <a:prstGeom prst="ellipse">
              <a:avLst/>
            </a:prstGeom>
            <a:solidFill>
              <a:srgbClr val="73BF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8" name="Oval 4637">
              <a:extLst>
                <a:ext uri="{FF2B5EF4-FFF2-40B4-BE49-F238E27FC236}">
                  <a16:creationId xmlns:a16="http://schemas.microsoft.com/office/drawing/2014/main" id="{8291059F-8D4C-43EB-B8E8-4AC7BB75A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9" y="3605"/>
              <a:ext cx="103" cy="110"/>
            </a:xfrm>
            <a:prstGeom prst="ellipse">
              <a:avLst/>
            </a:prstGeom>
            <a:solidFill>
              <a:srgbClr val="74BF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69" name="Oval 4638">
              <a:extLst>
                <a:ext uri="{FF2B5EF4-FFF2-40B4-BE49-F238E27FC236}">
                  <a16:creationId xmlns:a16="http://schemas.microsoft.com/office/drawing/2014/main" id="{132FFAE8-8BEC-4968-AA33-B376BA8373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" y="3605"/>
              <a:ext cx="100" cy="110"/>
            </a:xfrm>
            <a:prstGeom prst="ellipse">
              <a:avLst/>
            </a:prstGeom>
            <a:solidFill>
              <a:srgbClr val="75C0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0" name="Oval 4639">
              <a:extLst>
                <a:ext uri="{FF2B5EF4-FFF2-40B4-BE49-F238E27FC236}">
                  <a16:creationId xmlns:a16="http://schemas.microsoft.com/office/drawing/2014/main" id="{D37E8AB6-5B58-463A-853E-BE19E68F3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" y="3605"/>
              <a:ext cx="100" cy="110"/>
            </a:xfrm>
            <a:prstGeom prst="ellipse">
              <a:avLst/>
            </a:prstGeom>
            <a:solidFill>
              <a:srgbClr val="77C0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1" name="Oval 4640">
              <a:extLst>
                <a:ext uri="{FF2B5EF4-FFF2-40B4-BE49-F238E27FC236}">
                  <a16:creationId xmlns:a16="http://schemas.microsoft.com/office/drawing/2014/main" id="{DCC1B244-04EF-4BFA-BF8C-DADB982C5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" y="3608"/>
              <a:ext cx="100" cy="104"/>
            </a:xfrm>
            <a:prstGeom prst="ellipse">
              <a:avLst/>
            </a:prstGeom>
            <a:solidFill>
              <a:srgbClr val="78C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2" name="Oval 4641">
              <a:extLst>
                <a:ext uri="{FF2B5EF4-FFF2-40B4-BE49-F238E27FC236}">
                  <a16:creationId xmlns:a16="http://schemas.microsoft.com/office/drawing/2014/main" id="{89F6F23B-03B7-4CFE-9032-5426A4847A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" y="3608"/>
              <a:ext cx="97" cy="104"/>
            </a:xfrm>
            <a:prstGeom prst="ellipse">
              <a:avLst/>
            </a:prstGeom>
            <a:solidFill>
              <a:srgbClr val="79C1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3" name="Oval 4642">
              <a:extLst>
                <a:ext uri="{FF2B5EF4-FFF2-40B4-BE49-F238E27FC236}">
                  <a16:creationId xmlns:a16="http://schemas.microsoft.com/office/drawing/2014/main" id="{366AED88-0858-48A3-8A4C-9B01DF78C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" y="3608"/>
              <a:ext cx="97" cy="104"/>
            </a:xfrm>
            <a:prstGeom prst="ellipse">
              <a:avLst/>
            </a:prstGeom>
            <a:solidFill>
              <a:srgbClr val="7AC2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4" name="Oval 4643">
              <a:extLst>
                <a:ext uri="{FF2B5EF4-FFF2-40B4-BE49-F238E27FC236}">
                  <a16:creationId xmlns:a16="http://schemas.microsoft.com/office/drawing/2014/main" id="{AF04938A-7D46-4D1A-8407-41B7E9EF5D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" y="3608"/>
              <a:ext cx="97" cy="104"/>
            </a:xfrm>
            <a:prstGeom prst="ellipse">
              <a:avLst/>
            </a:prstGeom>
            <a:solidFill>
              <a:srgbClr val="7BC2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5" name="Oval 4644">
              <a:extLst>
                <a:ext uri="{FF2B5EF4-FFF2-40B4-BE49-F238E27FC236}">
                  <a16:creationId xmlns:a16="http://schemas.microsoft.com/office/drawing/2014/main" id="{5754D68B-7B79-404E-9925-E88E5B858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2" y="3608"/>
              <a:ext cx="97" cy="101"/>
            </a:xfrm>
            <a:prstGeom prst="ellipse">
              <a:avLst/>
            </a:prstGeom>
            <a:solidFill>
              <a:srgbClr val="7CC3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6" name="Oval 4645">
              <a:extLst>
                <a:ext uri="{FF2B5EF4-FFF2-40B4-BE49-F238E27FC236}">
                  <a16:creationId xmlns:a16="http://schemas.microsoft.com/office/drawing/2014/main" id="{9CA2B938-7878-407B-83D0-D9C59F2F8D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" y="3608"/>
              <a:ext cx="95" cy="101"/>
            </a:xfrm>
            <a:prstGeom prst="ellipse">
              <a:avLst/>
            </a:prstGeom>
            <a:solidFill>
              <a:srgbClr val="7DC3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7" name="Oval 4646">
              <a:extLst>
                <a:ext uri="{FF2B5EF4-FFF2-40B4-BE49-F238E27FC236}">
                  <a16:creationId xmlns:a16="http://schemas.microsoft.com/office/drawing/2014/main" id="{EA8EFF66-CF7D-43A3-8E74-4016FF49E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" y="3608"/>
              <a:ext cx="93" cy="101"/>
            </a:xfrm>
            <a:prstGeom prst="ellipse">
              <a:avLst/>
            </a:prstGeom>
            <a:solidFill>
              <a:srgbClr val="7EC4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8" name="Oval 4647">
              <a:extLst>
                <a:ext uri="{FF2B5EF4-FFF2-40B4-BE49-F238E27FC236}">
                  <a16:creationId xmlns:a16="http://schemas.microsoft.com/office/drawing/2014/main" id="{4C60F15E-64C4-43B7-A9B9-717B13C98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" y="3608"/>
              <a:ext cx="93" cy="101"/>
            </a:xfrm>
            <a:prstGeom prst="ellipse">
              <a:avLst/>
            </a:prstGeom>
            <a:solidFill>
              <a:srgbClr val="7FC4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79" name="Oval 4648">
              <a:extLst>
                <a:ext uri="{FF2B5EF4-FFF2-40B4-BE49-F238E27FC236}">
                  <a16:creationId xmlns:a16="http://schemas.microsoft.com/office/drawing/2014/main" id="{0BA0CD5E-7102-4D14-A6E0-F6EAE97730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" y="3611"/>
              <a:ext cx="93" cy="98"/>
            </a:xfrm>
            <a:prstGeom prst="ellipse">
              <a:avLst/>
            </a:prstGeom>
            <a:solidFill>
              <a:srgbClr val="80C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0" name="Oval 4649">
              <a:extLst>
                <a:ext uri="{FF2B5EF4-FFF2-40B4-BE49-F238E27FC236}">
                  <a16:creationId xmlns:a16="http://schemas.microsoft.com/office/drawing/2014/main" id="{1C930120-FD3C-48D7-85E7-89B6BDB71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" y="3611"/>
              <a:ext cx="93" cy="96"/>
            </a:xfrm>
            <a:prstGeom prst="ellipse">
              <a:avLst/>
            </a:prstGeom>
            <a:solidFill>
              <a:srgbClr val="81C5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1" name="Oval 4650">
              <a:extLst>
                <a:ext uri="{FF2B5EF4-FFF2-40B4-BE49-F238E27FC236}">
                  <a16:creationId xmlns:a16="http://schemas.microsoft.com/office/drawing/2014/main" id="{95871964-A8BE-4FBC-88AE-A5C544B96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" y="3611"/>
              <a:ext cx="90" cy="96"/>
            </a:xfrm>
            <a:prstGeom prst="ellipse">
              <a:avLst/>
            </a:prstGeom>
            <a:solidFill>
              <a:srgbClr val="82C6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2" name="Oval 4651">
              <a:extLst>
                <a:ext uri="{FF2B5EF4-FFF2-40B4-BE49-F238E27FC236}">
                  <a16:creationId xmlns:a16="http://schemas.microsoft.com/office/drawing/2014/main" id="{700438A6-6E25-42B3-97C9-38DDFFF12E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" y="3611"/>
              <a:ext cx="90" cy="96"/>
            </a:xfrm>
            <a:prstGeom prst="ellipse">
              <a:avLst/>
            </a:prstGeom>
            <a:solidFill>
              <a:srgbClr val="84C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3" name="Oval 4652">
              <a:extLst>
                <a:ext uri="{FF2B5EF4-FFF2-40B4-BE49-F238E27FC236}">
                  <a16:creationId xmlns:a16="http://schemas.microsoft.com/office/drawing/2014/main" id="{BDA070C0-FFBC-4368-9CF1-4E24160A8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4" y="3611"/>
              <a:ext cx="90" cy="96"/>
            </a:xfrm>
            <a:prstGeom prst="ellipse">
              <a:avLst/>
            </a:prstGeom>
            <a:solidFill>
              <a:srgbClr val="85C7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4" name="Oval 4653">
              <a:extLst>
                <a:ext uri="{FF2B5EF4-FFF2-40B4-BE49-F238E27FC236}">
                  <a16:creationId xmlns:a16="http://schemas.microsoft.com/office/drawing/2014/main" id="{77E65965-A1C8-498B-8033-6F9097E20C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3611"/>
              <a:ext cx="87" cy="93"/>
            </a:xfrm>
            <a:prstGeom prst="ellipse">
              <a:avLst/>
            </a:prstGeom>
            <a:solidFill>
              <a:srgbClr val="86C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5" name="Oval 4654">
              <a:extLst>
                <a:ext uri="{FF2B5EF4-FFF2-40B4-BE49-F238E27FC236}">
                  <a16:creationId xmlns:a16="http://schemas.microsoft.com/office/drawing/2014/main" id="{638FC4F3-0CDB-4350-B391-862A353F96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3611"/>
              <a:ext cx="87" cy="93"/>
            </a:xfrm>
            <a:prstGeom prst="ellipse">
              <a:avLst/>
            </a:prstGeom>
            <a:solidFill>
              <a:srgbClr val="87C7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6" name="Oval 4655">
              <a:extLst>
                <a:ext uri="{FF2B5EF4-FFF2-40B4-BE49-F238E27FC236}">
                  <a16:creationId xmlns:a16="http://schemas.microsoft.com/office/drawing/2014/main" id="{4E9775F1-9964-4F68-A75C-6E367969E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3611"/>
              <a:ext cx="85" cy="93"/>
            </a:xfrm>
            <a:prstGeom prst="ellipse">
              <a:avLst/>
            </a:prstGeom>
            <a:solidFill>
              <a:srgbClr val="88C8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7" name="Oval 4656">
              <a:extLst>
                <a:ext uri="{FF2B5EF4-FFF2-40B4-BE49-F238E27FC236}">
                  <a16:creationId xmlns:a16="http://schemas.microsoft.com/office/drawing/2014/main" id="{50008F21-6648-430E-AA96-9AE8242A5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3613"/>
              <a:ext cx="85" cy="91"/>
            </a:xfrm>
            <a:prstGeom prst="ellipse">
              <a:avLst/>
            </a:prstGeom>
            <a:solidFill>
              <a:srgbClr val="89C8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8" name="Oval 4657">
              <a:extLst>
                <a:ext uri="{FF2B5EF4-FFF2-40B4-BE49-F238E27FC236}">
                  <a16:creationId xmlns:a16="http://schemas.microsoft.com/office/drawing/2014/main" id="{6C879743-0CB8-4BE0-9B6B-EC6704D5E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3613"/>
              <a:ext cx="85" cy="88"/>
            </a:xfrm>
            <a:prstGeom prst="ellipse">
              <a:avLst/>
            </a:prstGeom>
            <a:solidFill>
              <a:srgbClr val="8AC9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89" name="Oval 4658">
              <a:extLst>
                <a:ext uri="{FF2B5EF4-FFF2-40B4-BE49-F238E27FC236}">
                  <a16:creationId xmlns:a16="http://schemas.microsoft.com/office/drawing/2014/main" id="{D5F14785-C085-4793-BDBC-82077C870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3613"/>
              <a:ext cx="85" cy="88"/>
            </a:xfrm>
            <a:prstGeom prst="ellipse">
              <a:avLst/>
            </a:prstGeom>
            <a:solidFill>
              <a:srgbClr val="8BC9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0" name="Oval 4659">
              <a:extLst>
                <a:ext uri="{FF2B5EF4-FFF2-40B4-BE49-F238E27FC236}">
                  <a16:creationId xmlns:a16="http://schemas.microsoft.com/office/drawing/2014/main" id="{893E5FA5-E542-494C-AAF6-9DB3B5EF5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7" y="3613"/>
              <a:ext cx="82" cy="88"/>
            </a:xfrm>
            <a:prstGeom prst="ellipse">
              <a:avLst/>
            </a:prstGeom>
            <a:solidFill>
              <a:srgbClr val="8CCA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1" name="Oval 4660">
              <a:extLst>
                <a:ext uri="{FF2B5EF4-FFF2-40B4-BE49-F238E27FC236}">
                  <a16:creationId xmlns:a16="http://schemas.microsoft.com/office/drawing/2014/main" id="{8BAC9342-3E47-4FE4-8C03-1E0629C5D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3613"/>
              <a:ext cx="80" cy="88"/>
            </a:xfrm>
            <a:prstGeom prst="ellipse">
              <a:avLst/>
            </a:prstGeom>
            <a:solidFill>
              <a:srgbClr val="8DCA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2" name="Oval 4661">
              <a:extLst>
                <a:ext uri="{FF2B5EF4-FFF2-40B4-BE49-F238E27FC236}">
                  <a16:creationId xmlns:a16="http://schemas.microsoft.com/office/drawing/2014/main" id="{2916C571-757F-44B2-BBB9-00F566928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3613"/>
              <a:ext cx="80" cy="88"/>
            </a:xfrm>
            <a:prstGeom prst="ellipse">
              <a:avLst/>
            </a:prstGeom>
            <a:solidFill>
              <a:srgbClr val="8ECB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3" name="Oval 4662">
              <a:extLst>
                <a:ext uri="{FF2B5EF4-FFF2-40B4-BE49-F238E27FC236}">
                  <a16:creationId xmlns:a16="http://schemas.microsoft.com/office/drawing/2014/main" id="{F982CDC3-1C31-4B80-AABF-BFC308574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3613"/>
              <a:ext cx="80" cy="86"/>
            </a:xfrm>
            <a:prstGeom prst="ellipse">
              <a:avLst/>
            </a:prstGeom>
            <a:solidFill>
              <a:srgbClr val="8FCB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4" name="Oval 4663">
              <a:extLst>
                <a:ext uri="{FF2B5EF4-FFF2-40B4-BE49-F238E27FC236}">
                  <a16:creationId xmlns:a16="http://schemas.microsoft.com/office/drawing/2014/main" id="{71CF88AC-91A5-439A-B135-64AC1247BE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3613"/>
              <a:ext cx="80" cy="86"/>
            </a:xfrm>
            <a:prstGeom prst="ellipse">
              <a:avLst/>
            </a:prstGeom>
            <a:solidFill>
              <a:srgbClr val="91C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5" name="Oval 4664">
              <a:extLst>
                <a:ext uri="{FF2B5EF4-FFF2-40B4-BE49-F238E27FC236}">
                  <a16:creationId xmlns:a16="http://schemas.microsoft.com/office/drawing/2014/main" id="{7D70E805-0FDD-44FE-AD2A-0E161B54A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3616"/>
              <a:ext cx="78" cy="83"/>
            </a:xfrm>
            <a:prstGeom prst="ellipse">
              <a:avLst/>
            </a:prstGeom>
            <a:solidFill>
              <a:srgbClr val="92C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6" name="Oval 4665">
              <a:extLst>
                <a:ext uri="{FF2B5EF4-FFF2-40B4-BE49-F238E27FC236}">
                  <a16:creationId xmlns:a16="http://schemas.microsoft.com/office/drawing/2014/main" id="{E5341F38-464C-428A-80D0-0AF378248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3616"/>
              <a:ext cx="78" cy="83"/>
            </a:xfrm>
            <a:prstGeom prst="ellipse">
              <a:avLst/>
            </a:prstGeom>
            <a:solidFill>
              <a:srgbClr val="93CD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7" name="Oval 4666">
              <a:extLst>
                <a:ext uri="{FF2B5EF4-FFF2-40B4-BE49-F238E27FC236}">
                  <a16:creationId xmlns:a16="http://schemas.microsoft.com/office/drawing/2014/main" id="{4BC23617-AF83-4DCE-B81C-5D5B9838BF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9" y="3616"/>
              <a:ext cx="78" cy="80"/>
            </a:xfrm>
            <a:prstGeom prst="ellipse">
              <a:avLst/>
            </a:prstGeom>
            <a:solidFill>
              <a:srgbClr val="94CD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8" name="Oval 4667">
              <a:extLst>
                <a:ext uri="{FF2B5EF4-FFF2-40B4-BE49-F238E27FC236}">
                  <a16:creationId xmlns:a16="http://schemas.microsoft.com/office/drawing/2014/main" id="{43B4C2A4-88A1-4737-B4CD-A4265475C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616"/>
              <a:ext cx="75" cy="80"/>
            </a:xfrm>
            <a:prstGeom prst="ellipse">
              <a:avLst/>
            </a:prstGeom>
            <a:solidFill>
              <a:srgbClr val="95CE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99" name="Oval 4668">
              <a:extLst>
                <a:ext uri="{FF2B5EF4-FFF2-40B4-BE49-F238E27FC236}">
                  <a16:creationId xmlns:a16="http://schemas.microsoft.com/office/drawing/2014/main" id="{FC5B83A5-8C68-416E-9103-C4B37A435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616"/>
              <a:ext cx="72" cy="80"/>
            </a:xfrm>
            <a:prstGeom prst="ellipse">
              <a:avLst/>
            </a:prstGeom>
            <a:solidFill>
              <a:srgbClr val="96CE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0" name="Oval 4669">
              <a:extLst>
                <a:ext uri="{FF2B5EF4-FFF2-40B4-BE49-F238E27FC236}">
                  <a16:creationId xmlns:a16="http://schemas.microsoft.com/office/drawing/2014/main" id="{955D97CC-6822-4A1A-98A4-7E7EA896ED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616"/>
              <a:ext cx="72" cy="80"/>
            </a:xfrm>
            <a:prstGeom prst="ellipse">
              <a:avLst/>
            </a:prstGeom>
            <a:solidFill>
              <a:srgbClr val="97CE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1" name="Oval 4670">
              <a:extLst>
                <a:ext uri="{FF2B5EF4-FFF2-40B4-BE49-F238E27FC236}">
                  <a16:creationId xmlns:a16="http://schemas.microsoft.com/office/drawing/2014/main" id="{7A6DFD40-3FCB-4887-93FD-ED26C63E4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616"/>
              <a:ext cx="72" cy="80"/>
            </a:xfrm>
            <a:prstGeom prst="ellipse">
              <a:avLst/>
            </a:prstGeom>
            <a:solidFill>
              <a:srgbClr val="98CF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2" name="Oval 4671">
              <a:extLst>
                <a:ext uri="{FF2B5EF4-FFF2-40B4-BE49-F238E27FC236}">
                  <a16:creationId xmlns:a16="http://schemas.microsoft.com/office/drawing/2014/main" id="{58988F43-BCF6-4E32-BEAB-1B5C5D612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619"/>
              <a:ext cx="72" cy="74"/>
            </a:xfrm>
            <a:prstGeom prst="ellipse">
              <a:avLst/>
            </a:prstGeom>
            <a:solidFill>
              <a:srgbClr val="99C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3" name="Oval 4672">
              <a:extLst>
                <a:ext uri="{FF2B5EF4-FFF2-40B4-BE49-F238E27FC236}">
                  <a16:creationId xmlns:a16="http://schemas.microsoft.com/office/drawing/2014/main" id="{462F043D-BEF4-4615-8D17-AD3A435E23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619"/>
              <a:ext cx="72" cy="74"/>
            </a:xfrm>
            <a:prstGeom prst="ellipse">
              <a:avLst/>
            </a:prstGeom>
            <a:solidFill>
              <a:srgbClr val="9AD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4" name="Oval 4673">
              <a:extLst>
                <a:ext uri="{FF2B5EF4-FFF2-40B4-BE49-F238E27FC236}">
                  <a16:creationId xmlns:a16="http://schemas.microsoft.com/office/drawing/2014/main" id="{FCADE608-A412-4223-86F5-CCD0B64CB8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619"/>
              <a:ext cx="70" cy="74"/>
            </a:xfrm>
            <a:prstGeom prst="ellipse">
              <a:avLst/>
            </a:prstGeom>
            <a:solidFill>
              <a:srgbClr val="9BD0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5" name="Oval 4674">
              <a:extLst>
                <a:ext uri="{FF2B5EF4-FFF2-40B4-BE49-F238E27FC236}">
                  <a16:creationId xmlns:a16="http://schemas.microsoft.com/office/drawing/2014/main" id="{64351D88-0928-4D57-AE82-00C2CA738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619"/>
              <a:ext cx="70" cy="74"/>
            </a:xfrm>
            <a:prstGeom prst="ellipse">
              <a:avLst/>
            </a:prstGeom>
            <a:solidFill>
              <a:srgbClr val="9DD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6" name="Oval 4675">
              <a:extLst>
                <a:ext uri="{FF2B5EF4-FFF2-40B4-BE49-F238E27FC236}">
                  <a16:creationId xmlns:a16="http://schemas.microsoft.com/office/drawing/2014/main" id="{3F2FC905-720A-4C02-B77A-B2FFB0FCA0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4" y="3619"/>
              <a:ext cx="68" cy="72"/>
            </a:xfrm>
            <a:prstGeom prst="ellipse">
              <a:avLst/>
            </a:prstGeom>
            <a:solidFill>
              <a:srgbClr val="9ED1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7" name="Oval 4676">
              <a:extLst>
                <a:ext uri="{FF2B5EF4-FFF2-40B4-BE49-F238E27FC236}">
                  <a16:creationId xmlns:a16="http://schemas.microsoft.com/office/drawing/2014/main" id="{268348B9-6BFB-4467-A6F4-5D2E99823C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4" y="3619"/>
              <a:ext cx="68" cy="72"/>
            </a:xfrm>
            <a:prstGeom prst="ellipse">
              <a:avLst/>
            </a:prstGeom>
            <a:solidFill>
              <a:srgbClr val="9FD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8" name="Oval 4677">
              <a:extLst>
                <a:ext uri="{FF2B5EF4-FFF2-40B4-BE49-F238E27FC236}">
                  <a16:creationId xmlns:a16="http://schemas.microsoft.com/office/drawing/2014/main" id="{5B7B489D-932D-4A41-B5D4-D3C5B1E7D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4" y="3619"/>
              <a:ext cx="68" cy="72"/>
            </a:xfrm>
            <a:prstGeom prst="ellipse">
              <a:avLst/>
            </a:prstGeom>
            <a:solidFill>
              <a:srgbClr val="A0D2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09" name="Oval 4678">
              <a:extLst>
                <a:ext uri="{FF2B5EF4-FFF2-40B4-BE49-F238E27FC236}">
                  <a16:creationId xmlns:a16="http://schemas.microsoft.com/office/drawing/2014/main" id="{93D6E73E-38C2-404D-9340-7434B92B12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4" y="3619"/>
              <a:ext cx="65" cy="72"/>
            </a:xfrm>
            <a:prstGeom prst="ellipse">
              <a:avLst/>
            </a:prstGeom>
            <a:solidFill>
              <a:srgbClr val="A1D3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0" name="Oval 4679">
              <a:extLst>
                <a:ext uri="{FF2B5EF4-FFF2-40B4-BE49-F238E27FC236}">
                  <a16:creationId xmlns:a16="http://schemas.microsoft.com/office/drawing/2014/main" id="{984D597D-2311-4410-9D34-0A975BDAB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4" y="3621"/>
              <a:ext cx="65" cy="67"/>
            </a:xfrm>
            <a:prstGeom prst="ellipse">
              <a:avLst/>
            </a:prstGeom>
            <a:solidFill>
              <a:srgbClr val="A2D3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1" name="Oval 4680">
              <a:extLst>
                <a:ext uri="{FF2B5EF4-FFF2-40B4-BE49-F238E27FC236}">
                  <a16:creationId xmlns:a16="http://schemas.microsoft.com/office/drawing/2014/main" id="{C6C7CC50-AD35-4161-80E6-4F90C49CBD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4" y="3621"/>
              <a:ext cx="65" cy="67"/>
            </a:xfrm>
            <a:prstGeom prst="ellipse">
              <a:avLst/>
            </a:prstGeom>
            <a:solidFill>
              <a:srgbClr val="A3D4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2" name="Oval 4681">
              <a:extLst>
                <a:ext uri="{FF2B5EF4-FFF2-40B4-BE49-F238E27FC236}">
                  <a16:creationId xmlns:a16="http://schemas.microsoft.com/office/drawing/2014/main" id="{3C1FECA9-E9FA-4488-AA5F-0E2ACD2BE0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4" y="3621"/>
              <a:ext cx="65" cy="67"/>
            </a:xfrm>
            <a:prstGeom prst="ellipse">
              <a:avLst/>
            </a:prstGeom>
            <a:solidFill>
              <a:srgbClr val="A4D4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3" name="Oval 4682">
              <a:extLst>
                <a:ext uri="{FF2B5EF4-FFF2-40B4-BE49-F238E27FC236}">
                  <a16:creationId xmlns:a16="http://schemas.microsoft.com/office/drawing/2014/main" id="{413B6506-85B2-4C05-A684-D9693C4CC9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" y="3621"/>
              <a:ext cx="60" cy="67"/>
            </a:xfrm>
            <a:prstGeom prst="ellipse">
              <a:avLst/>
            </a:prstGeom>
            <a:solidFill>
              <a:srgbClr val="A5D5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4" name="Oval 4683">
              <a:extLst>
                <a:ext uri="{FF2B5EF4-FFF2-40B4-BE49-F238E27FC236}">
                  <a16:creationId xmlns:a16="http://schemas.microsoft.com/office/drawing/2014/main" id="{5A57A8A8-4C7D-4372-A7CB-4789DE499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" y="3621"/>
              <a:ext cx="60" cy="67"/>
            </a:xfrm>
            <a:prstGeom prst="ellipse">
              <a:avLst/>
            </a:prstGeom>
            <a:solidFill>
              <a:srgbClr val="A6D5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5" name="Oval 4684">
              <a:extLst>
                <a:ext uri="{FF2B5EF4-FFF2-40B4-BE49-F238E27FC236}">
                  <a16:creationId xmlns:a16="http://schemas.microsoft.com/office/drawing/2014/main" id="{F0AA5BA8-AD49-429E-9ED5-99F295631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" y="3621"/>
              <a:ext cx="60" cy="64"/>
            </a:xfrm>
            <a:prstGeom prst="ellipse">
              <a:avLst/>
            </a:prstGeom>
            <a:solidFill>
              <a:srgbClr val="A7D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6" name="Oval 4685">
              <a:extLst>
                <a:ext uri="{FF2B5EF4-FFF2-40B4-BE49-F238E27FC236}">
                  <a16:creationId xmlns:a16="http://schemas.microsoft.com/office/drawing/2014/main" id="{9A931459-8E6D-4FB4-8E65-9FDB886A5C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" y="3621"/>
              <a:ext cx="60" cy="64"/>
            </a:xfrm>
            <a:prstGeom prst="ellipse">
              <a:avLst/>
            </a:prstGeom>
            <a:solidFill>
              <a:srgbClr val="A8D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7" name="Oval 4686">
              <a:extLst>
                <a:ext uri="{FF2B5EF4-FFF2-40B4-BE49-F238E27FC236}">
                  <a16:creationId xmlns:a16="http://schemas.microsoft.com/office/drawing/2014/main" id="{ABCF5AB6-D3B0-4A43-9CB9-4A559DC65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" y="3621"/>
              <a:ext cx="60" cy="64"/>
            </a:xfrm>
            <a:prstGeom prst="ellipse">
              <a:avLst/>
            </a:prstGeom>
            <a:solidFill>
              <a:srgbClr val="AAD6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8" name="Oval 4687">
              <a:extLst>
                <a:ext uri="{FF2B5EF4-FFF2-40B4-BE49-F238E27FC236}">
                  <a16:creationId xmlns:a16="http://schemas.microsoft.com/office/drawing/2014/main" id="{BB115518-9EE9-4752-81FE-682D37A185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" y="3624"/>
              <a:ext cx="57" cy="61"/>
            </a:xfrm>
            <a:prstGeom prst="ellipse">
              <a:avLst/>
            </a:prstGeom>
            <a:solidFill>
              <a:srgbClr val="ABD7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19" name="Oval 4688">
              <a:extLst>
                <a:ext uri="{FF2B5EF4-FFF2-40B4-BE49-F238E27FC236}">
                  <a16:creationId xmlns:a16="http://schemas.microsoft.com/office/drawing/2014/main" id="{12795B4F-57E8-4BEE-B0FC-FB2B2834C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" y="3624"/>
              <a:ext cx="57" cy="59"/>
            </a:xfrm>
            <a:prstGeom prst="ellipse">
              <a:avLst/>
            </a:prstGeom>
            <a:solidFill>
              <a:srgbClr val="ACD7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0" name="Oval 4689">
              <a:extLst>
                <a:ext uri="{FF2B5EF4-FFF2-40B4-BE49-F238E27FC236}">
                  <a16:creationId xmlns:a16="http://schemas.microsoft.com/office/drawing/2014/main" id="{BEAC4A05-FB7C-4DFC-B504-B0CF73C709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7" y="3624"/>
              <a:ext cx="57" cy="59"/>
            </a:xfrm>
            <a:prstGeom prst="ellipse">
              <a:avLst/>
            </a:prstGeom>
            <a:solidFill>
              <a:srgbClr val="ADD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1" name="Oval 4690">
              <a:extLst>
                <a:ext uri="{FF2B5EF4-FFF2-40B4-BE49-F238E27FC236}">
                  <a16:creationId xmlns:a16="http://schemas.microsoft.com/office/drawing/2014/main" id="{BFFE2025-E55A-4562-B66E-35B80E57D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624"/>
              <a:ext cx="55" cy="59"/>
            </a:xfrm>
            <a:prstGeom prst="ellipse">
              <a:avLst/>
            </a:prstGeom>
            <a:solidFill>
              <a:srgbClr val="AED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2" name="Oval 4691">
              <a:extLst>
                <a:ext uri="{FF2B5EF4-FFF2-40B4-BE49-F238E27FC236}">
                  <a16:creationId xmlns:a16="http://schemas.microsoft.com/office/drawing/2014/main" id="{62969363-7782-4EE9-97D3-488BEFA5E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624"/>
              <a:ext cx="53" cy="59"/>
            </a:xfrm>
            <a:prstGeom prst="ellipse">
              <a:avLst/>
            </a:prstGeom>
            <a:solidFill>
              <a:srgbClr val="AFD9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3" name="Oval 4692">
              <a:extLst>
                <a:ext uri="{FF2B5EF4-FFF2-40B4-BE49-F238E27FC236}">
                  <a16:creationId xmlns:a16="http://schemas.microsoft.com/office/drawing/2014/main" id="{F4D26691-9660-492F-98D4-E58662FE1A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624"/>
              <a:ext cx="53" cy="59"/>
            </a:xfrm>
            <a:prstGeom prst="ellipse">
              <a:avLst/>
            </a:prstGeom>
            <a:solidFill>
              <a:srgbClr val="B0D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4" name="Oval 4693">
              <a:extLst>
                <a:ext uri="{FF2B5EF4-FFF2-40B4-BE49-F238E27FC236}">
                  <a16:creationId xmlns:a16="http://schemas.microsoft.com/office/drawing/2014/main" id="{682D723B-D72D-4600-AD9F-FE8A196212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624"/>
              <a:ext cx="53" cy="56"/>
            </a:xfrm>
            <a:prstGeom prst="ellipse">
              <a:avLst/>
            </a:prstGeom>
            <a:solidFill>
              <a:srgbClr val="B1DA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5" name="Oval 4694">
              <a:extLst>
                <a:ext uri="{FF2B5EF4-FFF2-40B4-BE49-F238E27FC236}">
                  <a16:creationId xmlns:a16="http://schemas.microsoft.com/office/drawing/2014/main" id="{039856F5-5FBB-40EB-824E-15F3BEF7E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624"/>
              <a:ext cx="53" cy="56"/>
            </a:xfrm>
            <a:prstGeom prst="ellipse">
              <a:avLst/>
            </a:prstGeom>
            <a:solidFill>
              <a:srgbClr val="B2DA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6" name="Oval 4695">
              <a:extLst>
                <a:ext uri="{FF2B5EF4-FFF2-40B4-BE49-F238E27FC236}">
                  <a16:creationId xmlns:a16="http://schemas.microsoft.com/office/drawing/2014/main" id="{44F72E1E-A022-421B-8828-B86047834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627"/>
              <a:ext cx="53" cy="53"/>
            </a:xfrm>
            <a:prstGeom prst="ellipse">
              <a:avLst/>
            </a:prstGeom>
            <a:solidFill>
              <a:srgbClr val="B3DB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7" name="Oval 4696">
              <a:extLst>
                <a:ext uri="{FF2B5EF4-FFF2-40B4-BE49-F238E27FC236}">
                  <a16:creationId xmlns:a16="http://schemas.microsoft.com/office/drawing/2014/main" id="{8C48CB7D-CD23-4CC7-92DD-3AB62C9F3F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3627"/>
              <a:ext cx="50" cy="53"/>
            </a:xfrm>
            <a:prstGeom prst="ellipse">
              <a:avLst/>
            </a:prstGeom>
            <a:solidFill>
              <a:srgbClr val="B4DB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8" name="Oval 4697">
              <a:extLst>
                <a:ext uri="{FF2B5EF4-FFF2-40B4-BE49-F238E27FC236}">
                  <a16:creationId xmlns:a16="http://schemas.microsoft.com/office/drawing/2014/main" id="{982980FF-F580-46B4-9202-762BF030B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2" y="3627"/>
              <a:ext cx="47" cy="50"/>
            </a:xfrm>
            <a:prstGeom prst="ellipse">
              <a:avLst/>
            </a:prstGeom>
            <a:solidFill>
              <a:srgbClr val="B5DC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29" name="Oval 4698">
              <a:extLst>
                <a:ext uri="{FF2B5EF4-FFF2-40B4-BE49-F238E27FC236}">
                  <a16:creationId xmlns:a16="http://schemas.microsoft.com/office/drawing/2014/main" id="{880392EE-7510-494E-8ED0-25BBC0B2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2" y="3627"/>
              <a:ext cx="47" cy="50"/>
            </a:xfrm>
            <a:prstGeom prst="ellipse">
              <a:avLst/>
            </a:prstGeom>
            <a:solidFill>
              <a:srgbClr val="B7DC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0" name="Oval 4699">
              <a:extLst>
                <a:ext uri="{FF2B5EF4-FFF2-40B4-BE49-F238E27FC236}">
                  <a16:creationId xmlns:a16="http://schemas.microsoft.com/office/drawing/2014/main" id="{0E067107-DD44-429E-B0C1-CB5EAD737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2" y="3627"/>
              <a:ext cx="47" cy="50"/>
            </a:xfrm>
            <a:prstGeom prst="ellipse">
              <a:avLst/>
            </a:prstGeom>
            <a:solidFill>
              <a:srgbClr val="B8D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1" name="Oval 4700">
              <a:extLst>
                <a:ext uri="{FF2B5EF4-FFF2-40B4-BE49-F238E27FC236}">
                  <a16:creationId xmlns:a16="http://schemas.microsoft.com/office/drawing/2014/main" id="{A4810E4A-64FD-4A78-B53A-848C10B69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2" y="3627"/>
              <a:ext cx="45" cy="50"/>
            </a:xfrm>
            <a:prstGeom prst="ellipse">
              <a:avLst/>
            </a:prstGeom>
            <a:solidFill>
              <a:srgbClr val="B9DD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2" name="Oval 4701">
              <a:extLst>
                <a:ext uri="{FF2B5EF4-FFF2-40B4-BE49-F238E27FC236}">
                  <a16:creationId xmlns:a16="http://schemas.microsoft.com/office/drawing/2014/main" id="{8033A5C0-E427-4EA7-A5EA-B33922913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2" y="3627"/>
              <a:ext cx="45" cy="48"/>
            </a:xfrm>
            <a:prstGeom prst="ellipse">
              <a:avLst/>
            </a:prstGeom>
            <a:solidFill>
              <a:srgbClr val="BADD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3" name="Oval 4702">
              <a:extLst>
                <a:ext uri="{FF2B5EF4-FFF2-40B4-BE49-F238E27FC236}">
                  <a16:creationId xmlns:a16="http://schemas.microsoft.com/office/drawing/2014/main" id="{8D0823CA-97F2-4432-A781-BAA635032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2" y="3627"/>
              <a:ext cx="45" cy="48"/>
            </a:xfrm>
            <a:prstGeom prst="ellipse">
              <a:avLst/>
            </a:prstGeom>
            <a:solidFill>
              <a:srgbClr val="BBD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4" name="Oval 4703">
              <a:extLst>
                <a:ext uri="{FF2B5EF4-FFF2-40B4-BE49-F238E27FC236}">
                  <a16:creationId xmlns:a16="http://schemas.microsoft.com/office/drawing/2014/main" id="{05C053A2-6920-4A8B-8AE4-07A9AA1CB6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2" y="3629"/>
              <a:ext cx="45" cy="46"/>
            </a:xfrm>
            <a:prstGeom prst="ellipse">
              <a:avLst/>
            </a:prstGeom>
            <a:solidFill>
              <a:srgbClr val="BCDE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5" name="Oval 4704">
              <a:extLst>
                <a:ext uri="{FF2B5EF4-FFF2-40B4-BE49-F238E27FC236}">
                  <a16:creationId xmlns:a16="http://schemas.microsoft.com/office/drawing/2014/main" id="{DFE881CA-17C1-400B-8591-81B24D4038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629"/>
              <a:ext cx="43" cy="46"/>
            </a:xfrm>
            <a:prstGeom prst="ellipse">
              <a:avLst/>
            </a:prstGeom>
            <a:solidFill>
              <a:srgbClr val="BDDF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6" name="Oval 4705">
              <a:extLst>
                <a:ext uri="{FF2B5EF4-FFF2-40B4-BE49-F238E27FC236}">
                  <a16:creationId xmlns:a16="http://schemas.microsoft.com/office/drawing/2014/main" id="{DE5CEFED-5005-4E8B-9E4F-D8299A392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629"/>
              <a:ext cx="40" cy="46"/>
            </a:xfrm>
            <a:prstGeom prst="ellipse">
              <a:avLst/>
            </a:prstGeom>
            <a:solidFill>
              <a:srgbClr val="BED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7" name="Oval 4706">
              <a:extLst>
                <a:ext uri="{FF2B5EF4-FFF2-40B4-BE49-F238E27FC236}">
                  <a16:creationId xmlns:a16="http://schemas.microsoft.com/office/drawing/2014/main" id="{8D68A422-E90D-4206-A2BA-06F374CF2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629"/>
              <a:ext cx="40" cy="43"/>
            </a:xfrm>
            <a:prstGeom prst="ellipse">
              <a:avLst/>
            </a:prstGeom>
            <a:solidFill>
              <a:srgbClr val="BFE0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8" name="Oval 4707">
              <a:extLst>
                <a:ext uri="{FF2B5EF4-FFF2-40B4-BE49-F238E27FC236}">
                  <a16:creationId xmlns:a16="http://schemas.microsoft.com/office/drawing/2014/main" id="{A3D4619B-F156-482E-860E-1BE160F7BA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629"/>
              <a:ext cx="40" cy="43"/>
            </a:xfrm>
            <a:prstGeom prst="ellipse">
              <a:avLst/>
            </a:prstGeom>
            <a:solidFill>
              <a:srgbClr val="C0E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39" name="Oval 4708">
              <a:extLst>
                <a:ext uri="{FF2B5EF4-FFF2-40B4-BE49-F238E27FC236}">
                  <a16:creationId xmlns:a16="http://schemas.microsoft.com/office/drawing/2014/main" id="{B4BF7A62-0B53-49A8-BCA4-161E2A8925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629"/>
              <a:ext cx="40" cy="43"/>
            </a:xfrm>
            <a:prstGeom prst="ellipse">
              <a:avLst/>
            </a:prstGeom>
            <a:solidFill>
              <a:srgbClr val="C1E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40" name="Oval 4709">
              <a:extLst>
                <a:ext uri="{FF2B5EF4-FFF2-40B4-BE49-F238E27FC236}">
                  <a16:creationId xmlns:a16="http://schemas.microsoft.com/office/drawing/2014/main" id="{387F87B7-7387-4BF7-AFBB-238794C556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629"/>
              <a:ext cx="40" cy="43"/>
            </a:xfrm>
            <a:prstGeom prst="ellipse">
              <a:avLst/>
            </a:prstGeom>
            <a:solidFill>
              <a:srgbClr val="C2E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41" name="Oval 4710">
              <a:extLst>
                <a:ext uri="{FF2B5EF4-FFF2-40B4-BE49-F238E27FC236}">
                  <a16:creationId xmlns:a16="http://schemas.microsoft.com/office/drawing/2014/main" id="{DD18FD42-DF86-4280-B1B5-F314E3E17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629"/>
              <a:ext cx="38" cy="40"/>
            </a:xfrm>
            <a:prstGeom prst="ellipse">
              <a:avLst/>
            </a:prstGeom>
            <a:solidFill>
              <a:srgbClr val="C4E2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42" name="Oval 4711">
              <a:extLst>
                <a:ext uri="{FF2B5EF4-FFF2-40B4-BE49-F238E27FC236}">
                  <a16:creationId xmlns:a16="http://schemas.microsoft.com/office/drawing/2014/main" id="{34AD9C73-117D-4B6B-A502-10096B8C1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4" y="3632"/>
              <a:ext cx="38" cy="37"/>
            </a:xfrm>
            <a:prstGeom prst="ellipse">
              <a:avLst/>
            </a:prstGeom>
            <a:solidFill>
              <a:srgbClr val="C5E2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43" name="Oval 4712">
              <a:extLst>
                <a:ext uri="{FF2B5EF4-FFF2-40B4-BE49-F238E27FC236}">
                  <a16:creationId xmlns:a16="http://schemas.microsoft.com/office/drawing/2014/main" id="{670E447B-5858-4FE8-A338-D73DE3A16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7" y="3632"/>
              <a:ext cx="35" cy="37"/>
            </a:xfrm>
            <a:prstGeom prst="ellipse">
              <a:avLst/>
            </a:prstGeom>
            <a:solidFill>
              <a:srgbClr val="C6E3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44" name="Oval 4713">
              <a:extLst>
                <a:ext uri="{FF2B5EF4-FFF2-40B4-BE49-F238E27FC236}">
                  <a16:creationId xmlns:a16="http://schemas.microsoft.com/office/drawing/2014/main" id="{DEB57F6F-0376-480D-8742-01F052A16C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7" y="3632"/>
              <a:ext cx="35" cy="37"/>
            </a:xfrm>
            <a:prstGeom prst="ellipse">
              <a:avLst/>
            </a:prstGeom>
            <a:solidFill>
              <a:srgbClr val="C7E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45" name="Oval 4714">
              <a:extLst>
                <a:ext uri="{FF2B5EF4-FFF2-40B4-BE49-F238E27FC236}">
                  <a16:creationId xmlns:a16="http://schemas.microsoft.com/office/drawing/2014/main" id="{76A54E11-A8E9-4056-9E0C-B6133E73B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7" y="3632"/>
              <a:ext cx="32" cy="37"/>
            </a:xfrm>
            <a:prstGeom prst="ellipse">
              <a:avLst/>
            </a:prstGeom>
            <a:solidFill>
              <a:srgbClr val="C8E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46" name="Oval 4715">
              <a:extLst>
                <a:ext uri="{FF2B5EF4-FFF2-40B4-BE49-F238E27FC236}">
                  <a16:creationId xmlns:a16="http://schemas.microsoft.com/office/drawing/2014/main" id="{C7864EFA-81D2-45F0-9E89-2A57C8108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7" y="3632"/>
              <a:ext cx="32" cy="35"/>
            </a:xfrm>
            <a:prstGeom prst="ellipse">
              <a:avLst/>
            </a:prstGeom>
            <a:solidFill>
              <a:srgbClr val="C9E4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47" name="Freeform 4716">
              <a:extLst>
                <a:ext uri="{FF2B5EF4-FFF2-40B4-BE49-F238E27FC236}">
                  <a16:creationId xmlns:a16="http://schemas.microsoft.com/office/drawing/2014/main" id="{6DF6003B-24B5-43F0-9A17-45A3E6B60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7" y="3619"/>
              <a:ext cx="85" cy="96"/>
            </a:xfrm>
            <a:custGeom>
              <a:avLst/>
              <a:gdLst>
                <a:gd name="T0" fmla="*/ 150 w 34"/>
                <a:gd name="T1" fmla="*/ 0 h 36"/>
                <a:gd name="T2" fmla="*/ 183 w 34"/>
                <a:gd name="T3" fmla="*/ 93 h 36"/>
                <a:gd name="T4" fmla="*/ 63 w 34"/>
                <a:gd name="T5" fmla="*/ 235 h 36"/>
                <a:gd name="T6" fmla="*/ 0 w 34"/>
                <a:gd name="T7" fmla="*/ 213 h 36"/>
                <a:gd name="T8" fmla="*/ 88 w 34"/>
                <a:gd name="T9" fmla="*/ 256 h 36"/>
                <a:gd name="T10" fmla="*/ 213 w 34"/>
                <a:gd name="T11" fmla="*/ 120 h 36"/>
                <a:gd name="T12" fmla="*/ 150 w 34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36">
                  <a:moveTo>
                    <a:pt x="24" y="0"/>
                  </a:moveTo>
                  <a:cubicBezTo>
                    <a:pt x="27" y="3"/>
                    <a:pt x="29" y="8"/>
                    <a:pt x="29" y="13"/>
                  </a:cubicBezTo>
                  <a:cubicBezTo>
                    <a:pt x="29" y="24"/>
                    <a:pt x="21" y="33"/>
                    <a:pt x="10" y="33"/>
                  </a:cubicBezTo>
                  <a:cubicBezTo>
                    <a:pt x="6" y="33"/>
                    <a:pt x="3" y="32"/>
                    <a:pt x="0" y="30"/>
                  </a:cubicBezTo>
                  <a:cubicBezTo>
                    <a:pt x="3" y="34"/>
                    <a:pt x="8" y="36"/>
                    <a:pt x="14" y="36"/>
                  </a:cubicBezTo>
                  <a:cubicBezTo>
                    <a:pt x="25" y="36"/>
                    <a:pt x="34" y="28"/>
                    <a:pt x="34" y="17"/>
                  </a:cubicBezTo>
                  <a:cubicBezTo>
                    <a:pt x="34" y="9"/>
                    <a:pt x="30" y="3"/>
                    <a:pt x="24" y="0"/>
                  </a:cubicBezTo>
                  <a:close/>
                </a:path>
              </a:pathLst>
            </a:custGeom>
            <a:solidFill>
              <a:srgbClr val="409B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548" name="Oval 4717">
              <a:extLst>
                <a:ext uri="{FF2B5EF4-FFF2-40B4-BE49-F238E27FC236}">
                  <a16:creationId xmlns:a16="http://schemas.microsoft.com/office/drawing/2014/main" id="{D87453FA-BAD6-4DCD-8AB3-5D5BDF238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4" y="3627"/>
              <a:ext cx="23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49" name="Oval 4718">
              <a:extLst>
                <a:ext uri="{FF2B5EF4-FFF2-40B4-BE49-F238E27FC236}">
                  <a16:creationId xmlns:a16="http://schemas.microsoft.com/office/drawing/2014/main" id="{45645D0C-DBA5-4591-834A-0C738D8EA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2" y="3621"/>
              <a:ext cx="12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50" name="Oval 4719">
              <a:extLst>
                <a:ext uri="{FF2B5EF4-FFF2-40B4-BE49-F238E27FC236}">
                  <a16:creationId xmlns:a16="http://schemas.microsoft.com/office/drawing/2014/main" id="{4E2BA979-AAE0-4836-A64E-CCB7BA226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3653"/>
              <a:ext cx="10" cy="1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551" name="Oval 4720">
              <a:extLst>
                <a:ext uri="{FF2B5EF4-FFF2-40B4-BE49-F238E27FC236}">
                  <a16:creationId xmlns:a16="http://schemas.microsoft.com/office/drawing/2014/main" id="{B4047078-6D54-4987-846C-1740A95269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4" y="3600"/>
              <a:ext cx="118" cy="125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53" name="Group 4721">
            <a:extLst>
              <a:ext uri="{FF2B5EF4-FFF2-40B4-BE49-F238E27FC236}">
                <a16:creationId xmlns:a16="http://schemas.microsoft.com/office/drawing/2014/main" id="{C4BF8A2C-8153-462C-9737-5DB5B67F02D5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4876800"/>
            <a:ext cx="185738" cy="198438"/>
            <a:chOff x="2832" y="4032"/>
            <a:chExt cx="117" cy="125"/>
          </a:xfrm>
        </p:grpSpPr>
        <p:sp>
          <p:nvSpPr>
            <p:cNvPr id="6352" name="Oval 4722">
              <a:extLst>
                <a:ext uri="{FF2B5EF4-FFF2-40B4-BE49-F238E27FC236}">
                  <a16:creationId xmlns:a16="http://schemas.microsoft.com/office/drawing/2014/main" id="{4FD2C07B-6BFD-42CA-93D4-934885DD31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4032"/>
              <a:ext cx="117" cy="125"/>
            </a:xfrm>
            <a:prstGeom prst="ellipse">
              <a:avLst/>
            </a:prstGeom>
            <a:solidFill>
              <a:srgbClr val="C8E7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53" name="Oval 4723">
              <a:extLst>
                <a:ext uri="{FF2B5EF4-FFF2-40B4-BE49-F238E27FC236}">
                  <a16:creationId xmlns:a16="http://schemas.microsoft.com/office/drawing/2014/main" id="{411520E8-23AF-496E-AB32-C6D47DC01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4032"/>
              <a:ext cx="117" cy="123"/>
            </a:xfrm>
            <a:prstGeom prst="ellipse">
              <a:avLst/>
            </a:prstGeom>
            <a:solidFill>
              <a:srgbClr val="C8E7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54" name="Oval 4724">
              <a:extLst>
                <a:ext uri="{FF2B5EF4-FFF2-40B4-BE49-F238E27FC236}">
                  <a16:creationId xmlns:a16="http://schemas.microsoft.com/office/drawing/2014/main" id="{7DA7B429-52C6-475B-BA3A-30C3E14F5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4032"/>
              <a:ext cx="113" cy="123"/>
            </a:xfrm>
            <a:prstGeom prst="ellipse">
              <a:avLst/>
            </a:prstGeom>
            <a:solidFill>
              <a:srgbClr val="C9E7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55" name="Oval 4725">
              <a:extLst>
                <a:ext uri="{FF2B5EF4-FFF2-40B4-BE49-F238E27FC236}">
                  <a16:creationId xmlns:a16="http://schemas.microsoft.com/office/drawing/2014/main" id="{7AFC4E11-4D18-4064-AAA4-6B560AD54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4035"/>
              <a:ext cx="113" cy="120"/>
            </a:xfrm>
            <a:prstGeom prst="ellipse">
              <a:avLst/>
            </a:prstGeom>
            <a:solidFill>
              <a:srgbClr val="C9E8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56" name="Oval 4726">
              <a:extLst>
                <a:ext uri="{FF2B5EF4-FFF2-40B4-BE49-F238E27FC236}">
                  <a16:creationId xmlns:a16="http://schemas.microsoft.com/office/drawing/2014/main" id="{7595FA87-FA2C-4D30-A48C-FCAA3F230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4035"/>
              <a:ext cx="113" cy="120"/>
            </a:xfrm>
            <a:prstGeom prst="ellipse">
              <a:avLst/>
            </a:prstGeom>
            <a:solidFill>
              <a:srgbClr val="CAE8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57" name="Oval 4727">
              <a:extLst>
                <a:ext uri="{FF2B5EF4-FFF2-40B4-BE49-F238E27FC236}">
                  <a16:creationId xmlns:a16="http://schemas.microsoft.com/office/drawing/2014/main" id="{E8716775-C03F-403F-AF4E-5A5DA5BF1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4035"/>
              <a:ext cx="113" cy="120"/>
            </a:xfrm>
            <a:prstGeom prst="ellipse">
              <a:avLst/>
            </a:prstGeom>
            <a:solidFill>
              <a:srgbClr val="CAE8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58" name="Oval 4728">
              <a:extLst>
                <a:ext uri="{FF2B5EF4-FFF2-40B4-BE49-F238E27FC236}">
                  <a16:creationId xmlns:a16="http://schemas.microsoft.com/office/drawing/2014/main" id="{49920882-5D9B-49A2-AD1B-2FD69D3A9A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4035"/>
              <a:ext cx="110" cy="117"/>
            </a:xfrm>
            <a:prstGeom prst="ellipse">
              <a:avLst/>
            </a:prstGeom>
            <a:solidFill>
              <a:srgbClr val="CAE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59" name="Oval 4729">
              <a:extLst>
                <a:ext uri="{FF2B5EF4-FFF2-40B4-BE49-F238E27FC236}">
                  <a16:creationId xmlns:a16="http://schemas.microsoft.com/office/drawing/2014/main" id="{0A1CBE0A-8612-47B2-AA92-24BE192CF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4035"/>
              <a:ext cx="110" cy="117"/>
            </a:xfrm>
            <a:prstGeom prst="ellipse">
              <a:avLst/>
            </a:prstGeom>
            <a:solidFill>
              <a:srgbClr val="CBE8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0" name="Oval 4730">
              <a:extLst>
                <a:ext uri="{FF2B5EF4-FFF2-40B4-BE49-F238E27FC236}">
                  <a16:creationId xmlns:a16="http://schemas.microsoft.com/office/drawing/2014/main" id="{C7598148-5598-4405-B673-226D98A5D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4035"/>
              <a:ext cx="110" cy="117"/>
            </a:xfrm>
            <a:prstGeom prst="ellipse">
              <a:avLst/>
            </a:prstGeom>
            <a:solidFill>
              <a:srgbClr val="CBE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1" name="Oval 4731">
              <a:extLst>
                <a:ext uri="{FF2B5EF4-FFF2-40B4-BE49-F238E27FC236}">
                  <a16:creationId xmlns:a16="http://schemas.microsoft.com/office/drawing/2014/main" id="{202BF31B-DD08-40EB-9D18-CE383ED01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" y="4035"/>
              <a:ext cx="107" cy="117"/>
            </a:xfrm>
            <a:prstGeom prst="ellipse">
              <a:avLst/>
            </a:prstGeom>
            <a:solidFill>
              <a:srgbClr val="CCE9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2" name="Oval 4732">
              <a:extLst>
                <a:ext uri="{FF2B5EF4-FFF2-40B4-BE49-F238E27FC236}">
                  <a16:creationId xmlns:a16="http://schemas.microsoft.com/office/drawing/2014/main" id="{E11A09F4-9B23-4875-BFB1-1AFEB4690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" y="4035"/>
              <a:ext cx="107" cy="114"/>
            </a:xfrm>
            <a:prstGeom prst="ellipse">
              <a:avLst/>
            </a:prstGeom>
            <a:solidFill>
              <a:srgbClr val="CCE9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3" name="Oval 4733">
              <a:extLst>
                <a:ext uri="{FF2B5EF4-FFF2-40B4-BE49-F238E27FC236}">
                  <a16:creationId xmlns:a16="http://schemas.microsoft.com/office/drawing/2014/main" id="{753F28ED-B253-4F53-A382-C9985CCF17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" y="4037"/>
              <a:ext cx="105" cy="112"/>
            </a:xfrm>
            <a:prstGeom prst="ellipse">
              <a:avLst/>
            </a:prstGeom>
            <a:solidFill>
              <a:srgbClr val="CCE9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4" name="Oval 4734">
              <a:extLst>
                <a:ext uri="{FF2B5EF4-FFF2-40B4-BE49-F238E27FC236}">
                  <a16:creationId xmlns:a16="http://schemas.microsoft.com/office/drawing/2014/main" id="{B5FBC13C-0574-43EA-A9CF-B3DB88F75C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" y="4037"/>
              <a:ext cx="105" cy="112"/>
            </a:xfrm>
            <a:prstGeom prst="ellipse">
              <a:avLst/>
            </a:prstGeom>
            <a:solidFill>
              <a:srgbClr val="CDE9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5" name="Oval 4735">
              <a:extLst>
                <a:ext uri="{FF2B5EF4-FFF2-40B4-BE49-F238E27FC236}">
                  <a16:creationId xmlns:a16="http://schemas.microsoft.com/office/drawing/2014/main" id="{ECBE99DC-D799-4190-9878-FD3F191B7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" y="4037"/>
              <a:ext cx="105" cy="112"/>
            </a:xfrm>
            <a:prstGeom prst="ellipse">
              <a:avLst/>
            </a:prstGeom>
            <a:solidFill>
              <a:srgbClr val="CDE9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6" name="Oval 4736">
              <a:extLst>
                <a:ext uri="{FF2B5EF4-FFF2-40B4-BE49-F238E27FC236}">
                  <a16:creationId xmlns:a16="http://schemas.microsoft.com/office/drawing/2014/main" id="{D14057E3-B182-4E5D-9E9A-F9300DB90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" y="4037"/>
              <a:ext cx="105" cy="110"/>
            </a:xfrm>
            <a:prstGeom prst="ellipse">
              <a:avLst/>
            </a:prstGeom>
            <a:solidFill>
              <a:srgbClr val="CEE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7" name="Oval 4737">
              <a:extLst>
                <a:ext uri="{FF2B5EF4-FFF2-40B4-BE49-F238E27FC236}">
                  <a16:creationId xmlns:a16="http://schemas.microsoft.com/office/drawing/2014/main" id="{1D9089C7-B52B-4BF7-9C7D-C6CC288BC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" y="4037"/>
              <a:ext cx="105" cy="110"/>
            </a:xfrm>
            <a:prstGeom prst="ellipse">
              <a:avLst/>
            </a:prstGeom>
            <a:solidFill>
              <a:srgbClr val="CEEA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8" name="Oval 4738">
              <a:extLst>
                <a:ext uri="{FF2B5EF4-FFF2-40B4-BE49-F238E27FC236}">
                  <a16:creationId xmlns:a16="http://schemas.microsoft.com/office/drawing/2014/main" id="{AB4E5EF0-7654-49BE-8E4E-DA84C80B1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7" y="4037"/>
              <a:ext cx="102" cy="110"/>
            </a:xfrm>
            <a:prstGeom prst="ellipse">
              <a:avLst/>
            </a:prstGeom>
            <a:solidFill>
              <a:srgbClr val="CEEA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69" name="Oval 4739">
              <a:extLst>
                <a:ext uri="{FF2B5EF4-FFF2-40B4-BE49-F238E27FC236}">
                  <a16:creationId xmlns:a16="http://schemas.microsoft.com/office/drawing/2014/main" id="{C1AEC4CA-BB8E-4234-A713-E7255CA365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4037"/>
              <a:ext cx="100" cy="110"/>
            </a:xfrm>
            <a:prstGeom prst="ellipse">
              <a:avLst/>
            </a:prstGeom>
            <a:solidFill>
              <a:srgbClr val="CFEA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0" name="Oval 4740">
              <a:extLst>
                <a:ext uri="{FF2B5EF4-FFF2-40B4-BE49-F238E27FC236}">
                  <a16:creationId xmlns:a16="http://schemas.microsoft.com/office/drawing/2014/main" id="{0E42EAD4-3EFE-4279-8870-5E3D7EE68D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4037"/>
              <a:ext cx="100" cy="110"/>
            </a:xfrm>
            <a:prstGeom prst="ellipse">
              <a:avLst/>
            </a:prstGeom>
            <a:solidFill>
              <a:srgbClr val="CFEA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1" name="Oval 4741">
              <a:extLst>
                <a:ext uri="{FF2B5EF4-FFF2-40B4-BE49-F238E27FC236}">
                  <a16:creationId xmlns:a16="http://schemas.microsoft.com/office/drawing/2014/main" id="{44BB0A7F-6CBF-4507-A0F8-C133D47EE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4040"/>
              <a:ext cx="100" cy="104"/>
            </a:xfrm>
            <a:prstGeom prst="ellipse">
              <a:avLst/>
            </a:prstGeom>
            <a:solidFill>
              <a:srgbClr val="CFEA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2" name="Oval 4742">
              <a:extLst>
                <a:ext uri="{FF2B5EF4-FFF2-40B4-BE49-F238E27FC236}">
                  <a16:creationId xmlns:a16="http://schemas.microsoft.com/office/drawing/2014/main" id="{6361D886-F43F-471D-BC74-759CE8C34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4040"/>
              <a:ext cx="98" cy="104"/>
            </a:xfrm>
            <a:prstGeom prst="ellipse">
              <a:avLst/>
            </a:prstGeom>
            <a:solidFill>
              <a:srgbClr val="D0E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3" name="Oval 4743">
              <a:extLst>
                <a:ext uri="{FF2B5EF4-FFF2-40B4-BE49-F238E27FC236}">
                  <a16:creationId xmlns:a16="http://schemas.microsoft.com/office/drawing/2014/main" id="{C808E886-A856-471A-BDC6-35BB7DBA4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4040"/>
              <a:ext cx="98" cy="104"/>
            </a:xfrm>
            <a:prstGeom prst="ellipse">
              <a:avLst/>
            </a:prstGeom>
            <a:solidFill>
              <a:srgbClr val="D0EB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4" name="Oval 4744">
              <a:extLst>
                <a:ext uri="{FF2B5EF4-FFF2-40B4-BE49-F238E27FC236}">
                  <a16:creationId xmlns:a16="http://schemas.microsoft.com/office/drawing/2014/main" id="{086D964D-C790-453B-A005-DDE775F5D1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4040"/>
              <a:ext cx="98" cy="104"/>
            </a:xfrm>
            <a:prstGeom prst="ellipse">
              <a:avLst/>
            </a:prstGeom>
            <a:solidFill>
              <a:srgbClr val="D1EB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5" name="Oval 4745">
              <a:extLst>
                <a:ext uri="{FF2B5EF4-FFF2-40B4-BE49-F238E27FC236}">
                  <a16:creationId xmlns:a16="http://schemas.microsoft.com/office/drawing/2014/main" id="{AC70A8D7-A0F3-4E64-BE1F-577F2BFB4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4040"/>
              <a:ext cx="98" cy="101"/>
            </a:xfrm>
            <a:prstGeom prst="ellipse">
              <a:avLst/>
            </a:prstGeom>
            <a:solidFill>
              <a:srgbClr val="D1EB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6" name="Oval 4746">
              <a:extLst>
                <a:ext uri="{FF2B5EF4-FFF2-40B4-BE49-F238E27FC236}">
                  <a16:creationId xmlns:a16="http://schemas.microsoft.com/office/drawing/2014/main" id="{0D435265-1EE9-43E1-936B-FDCFDACCD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4040"/>
              <a:ext cx="95" cy="101"/>
            </a:xfrm>
            <a:prstGeom prst="ellipse">
              <a:avLst/>
            </a:prstGeom>
            <a:solidFill>
              <a:srgbClr val="D1EB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7" name="Oval 4747">
              <a:extLst>
                <a:ext uri="{FF2B5EF4-FFF2-40B4-BE49-F238E27FC236}">
                  <a16:creationId xmlns:a16="http://schemas.microsoft.com/office/drawing/2014/main" id="{BA5223D6-EA8D-4D63-B839-F370BB68E4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4040"/>
              <a:ext cx="92" cy="101"/>
            </a:xfrm>
            <a:prstGeom prst="ellipse">
              <a:avLst/>
            </a:prstGeom>
            <a:solidFill>
              <a:srgbClr val="D2EC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8" name="Oval 4748">
              <a:extLst>
                <a:ext uri="{FF2B5EF4-FFF2-40B4-BE49-F238E27FC236}">
                  <a16:creationId xmlns:a16="http://schemas.microsoft.com/office/drawing/2014/main" id="{5B19CAA4-2F71-458C-BED7-52E3416E29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4040"/>
              <a:ext cx="92" cy="101"/>
            </a:xfrm>
            <a:prstGeom prst="ellipse">
              <a:avLst/>
            </a:prstGeom>
            <a:solidFill>
              <a:srgbClr val="D2EC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79" name="Oval 4749">
              <a:extLst>
                <a:ext uri="{FF2B5EF4-FFF2-40B4-BE49-F238E27FC236}">
                  <a16:creationId xmlns:a16="http://schemas.microsoft.com/office/drawing/2014/main" id="{C057934D-D749-471C-9079-BB7A237EC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4043"/>
              <a:ext cx="92" cy="98"/>
            </a:xfrm>
            <a:prstGeom prst="ellipse">
              <a:avLst/>
            </a:prstGeom>
            <a:solidFill>
              <a:srgbClr val="D3EC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0" name="Oval 4750">
              <a:extLst>
                <a:ext uri="{FF2B5EF4-FFF2-40B4-BE49-F238E27FC236}">
                  <a16:creationId xmlns:a16="http://schemas.microsoft.com/office/drawing/2014/main" id="{5B543727-EDB1-4864-94F3-9A0B72AFCE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4043"/>
              <a:ext cx="92" cy="96"/>
            </a:xfrm>
            <a:prstGeom prst="ellipse">
              <a:avLst/>
            </a:prstGeom>
            <a:solidFill>
              <a:srgbClr val="D3E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1" name="Oval 4751">
              <a:extLst>
                <a:ext uri="{FF2B5EF4-FFF2-40B4-BE49-F238E27FC236}">
                  <a16:creationId xmlns:a16="http://schemas.microsoft.com/office/drawing/2014/main" id="{1CBE7C08-D2D9-4390-B2A3-AB5FD4B30B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4043"/>
              <a:ext cx="90" cy="96"/>
            </a:xfrm>
            <a:prstGeom prst="ellipse">
              <a:avLst/>
            </a:prstGeom>
            <a:solidFill>
              <a:srgbClr val="D3E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2" name="Oval 4752">
              <a:extLst>
                <a:ext uri="{FF2B5EF4-FFF2-40B4-BE49-F238E27FC236}">
                  <a16:creationId xmlns:a16="http://schemas.microsoft.com/office/drawing/2014/main" id="{4FCD8364-24B7-4E57-B2F7-A904E6179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4043"/>
              <a:ext cx="90" cy="96"/>
            </a:xfrm>
            <a:prstGeom prst="ellipse">
              <a:avLst/>
            </a:prstGeom>
            <a:solidFill>
              <a:srgbClr val="D4EC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3" name="Oval 4753">
              <a:extLst>
                <a:ext uri="{FF2B5EF4-FFF2-40B4-BE49-F238E27FC236}">
                  <a16:creationId xmlns:a16="http://schemas.microsoft.com/office/drawing/2014/main" id="{4107EB65-09B6-4140-8BAD-14DB2A6E7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2" y="4043"/>
              <a:ext cx="90" cy="96"/>
            </a:xfrm>
            <a:prstGeom prst="ellipse">
              <a:avLst/>
            </a:prstGeom>
            <a:solidFill>
              <a:srgbClr val="D4ED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4" name="Oval 4754">
              <a:extLst>
                <a:ext uri="{FF2B5EF4-FFF2-40B4-BE49-F238E27FC236}">
                  <a16:creationId xmlns:a16="http://schemas.microsoft.com/office/drawing/2014/main" id="{70FD9931-9F11-4C02-B40E-818AC6CBE7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4043"/>
              <a:ext cx="88" cy="93"/>
            </a:xfrm>
            <a:prstGeom prst="ellipse">
              <a:avLst/>
            </a:prstGeom>
            <a:solidFill>
              <a:srgbClr val="D5ED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5" name="Oval 4755">
              <a:extLst>
                <a:ext uri="{FF2B5EF4-FFF2-40B4-BE49-F238E27FC236}">
                  <a16:creationId xmlns:a16="http://schemas.microsoft.com/office/drawing/2014/main" id="{A97A792A-845D-4C10-8368-27AC579918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4043"/>
              <a:ext cx="88" cy="93"/>
            </a:xfrm>
            <a:prstGeom prst="ellipse">
              <a:avLst/>
            </a:prstGeom>
            <a:solidFill>
              <a:srgbClr val="D5ED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6" name="Oval 4756">
              <a:extLst>
                <a:ext uri="{FF2B5EF4-FFF2-40B4-BE49-F238E27FC236}">
                  <a16:creationId xmlns:a16="http://schemas.microsoft.com/office/drawing/2014/main" id="{CD8E41F9-6464-4FF9-90EA-9491FC59DA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4043"/>
              <a:ext cx="85" cy="93"/>
            </a:xfrm>
            <a:prstGeom prst="ellipse">
              <a:avLst/>
            </a:prstGeom>
            <a:solidFill>
              <a:srgbClr val="D5ED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7" name="Oval 4757">
              <a:extLst>
                <a:ext uri="{FF2B5EF4-FFF2-40B4-BE49-F238E27FC236}">
                  <a16:creationId xmlns:a16="http://schemas.microsoft.com/office/drawing/2014/main" id="{A4F29994-0E8D-4804-914D-04BC62235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4045"/>
              <a:ext cx="85" cy="91"/>
            </a:xfrm>
            <a:prstGeom prst="ellipse">
              <a:avLst/>
            </a:prstGeom>
            <a:solidFill>
              <a:srgbClr val="D6ED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8" name="Oval 4758">
              <a:extLst>
                <a:ext uri="{FF2B5EF4-FFF2-40B4-BE49-F238E27FC236}">
                  <a16:creationId xmlns:a16="http://schemas.microsoft.com/office/drawing/2014/main" id="{AD657923-A0FC-48C4-A699-0F0944669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4045"/>
              <a:ext cx="85" cy="88"/>
            </a:xfrm>
            <a:prstGeom prst="ellipse">
              <a:avLst/>
            </a:prstGeom>
            <a:solidFill>
              <a:srgbClr val="D6E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89" name="Oval 4759">
              <a:extLst>
                <a:ext uri="{FF2B5EF4-FFF2-40B4-BE49-F238E27FC236}">
                  <a16:creationId xmlns:a16="http://schemas.microsoft.com/office/drawing/2014/main" id="{BC36F8CF-F884-4CA3-9D96-7443C4CB0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4045"/>
              <a:ext cx="85" cy="88"/>
            </a:xfrm>
            <a:prstGeom prst="ellipse">
              <a:avLst/>
            </a:prstGeom>
            <a:solidFill>
              <a:srgbClr val="D7EE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0" name="Oval 4760">
              <a:extLst>
                <a:ext uri="{FF2B5EF4-FFF2-40B4-BE49-F238E27FC236}">
                  <a16:creationId xmlns:a16="http://schemas.microsoft.com/office/drawing/2014/main" id="{9DB1F7F7-E786-494E-BAC7-BDD0FE6A97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4" y="4045"/>
              <a:ext cx="83" cy="88"/>
            </a:xfrm>
            <a:prstGeom prst="ellipse">
              <a:avLst/>
            </a:prstGeom>
            <a:solidFill>
              <a:srgbClr val="D7EE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1" name="Oval 4761">
              <a:extLst>
                <a:ext uri="{FF2B5EF4-FFF2-40B4-BE49-F238E27FC236}">
                  <a16:creationId xmlns:a16="http://schemas.microsoft.com/office/drawing/2014/main" id="{1F637FD5-1D39-435D-99D7-20F995B1B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" y="4045"/>
              <a:ext cx="80" cy="88"/>
            </a:xfrm>
            <a:prstGeom prst="ellipse">
              <a:avLst/>
            </a:prstGeom>
            <a:solidFill>
              <a:srgbClr val="D7EE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2" name="Oval 4762">
              <a:extLst>
                <a:ext uri="{FF2B5EF4-FFF2-40B4-BE49-F238E27FC236}">
                  <a16:creationId xmlns:a16="http://schemas.microsoft.com/office/drawing/2014/main" id="{68DE4097-B9CF-4251-BFC9-583A67BEEA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" y="4045"/>
              <a:ext cx="80" cy="88"/>
            </a:xfrm>
            <a:prstGeom prst="ellipse">
              <a:avLst/>
            </a:prstGeom>
            <a:solidFill>
              <a:srgbClr val="D8EE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3" name="Oval 4763">
              <a:extLst>
                <a:ext uri="{FF2B5EF4-FFF2-40B4-BE49-F238E27FC236}">
                  <a16:creationId xmlns:a16="http://schemas.microsoft.com/office/drawing/2014/main" id="{88EC94F8-1CF9-416E-AD5E-4971739FC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" y="4045"/>
              <a:ext cx="80" cy="86"/>
            </a:xfrm>
            <a:prstGeom prst="ellipse">
              <a:avLst/>
            </a:prstGeom>
            <a:solidFill>
              <a:srgbClr val="D8EE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4" name="Oval 4764">
              <a:extLst>
                <a:ext uri="{FF2B5EF4-FFF2-40B4-BE49-F238E27FC236}">
                  <a16:creationId xmlns:a16="http://schemas.microsoft.com/office/drawing/2014/main" id="{D29CF702-622A-4F67-A681-4CDEF28481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" y="4045"/>
              <a:ext cx="80" cy="86"/>
            </a:xfrm>
            <a:prstGeom prst="ellipse">
              <a:avLst/>
            </a:prstGeom>
            <a:solidFill>
              <a:srgbClr val="D9EF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5" name="Oval 4765">
              <a:extLst>
                <a:ext uri="{FF2B5EF4-FFF2-40B4-BE49-F238E27FC236}">
                  <a16:creationId xmlns:a16="http://schemas.microsoft.com/office/drawing/2014/main" id="{D87668DA-5459-4A98-923A-90C697732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" y="4048"/>
              <a:ext cx="77" cy="83"/>
            </a:xfrm>
            <a:prstGeom prst="ellipse">
              <a:avLst/>
            </a:prstGeom>
            <a:solidFill>
              <a:srgbClr val="D9EF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6" name="Oval 4766">
              <a:extLst>
                <a:ext uri="{FF2B5EF4-FFF2-40B4-BE49-F238E27FC236}">
                  <a16:creationId xmlns:a16="http://schemas.microsoft.com/office/drawing/2014/main" id="{F3CBE42F-8864-46BE-BD5E-635202E49A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" y="4048"/>
              <a:ext cx="77" cy="83"/>
            </a:xfrm>
            <a:prstGeom prst="ellipse">
              <a:avLst/>
            </a:prstGeom>
            <a:solidFill>
              <a:srgbClr val="D9E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7" name="Oval 4767">
              <a:extLst>
                <a:ext uri="{FF2B5EF4-FFF2-40B4-BE49-F238E27FC236}">
                  <a16:creationId xmlns:a16="http://schemas.microsoft.com/office/drawing/2014/main" id="{0E7B1CCD-EFEE-4F0E-838E-944EFD399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7" y="4048"/>
              <a:ext cx="77" cy="80"/>
            </a:xfrm>
            <a:prstGeom prst="ellipse">
              <a:avLst/>
            </a:prstGeom>
            <a:solidFill>
              <a:srgbClr val="DAEF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8" name="Oval 4768">
              <a:extLst>
                <a:ext uri="{FF2B5EF4-FFF2-40B4-BE49-F238E27FC236}">
                  <a16:creationId xmlns:a16="http://schemas.microsoft.com/office/drawing/2014/main" id="{F1855433-E5B8-4C0D-A120-647A2190B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4048"/>
              <a:ext cx="75" cy="80"/>
            </a:xfrm>
            <a:prstGeom prst="ellipse">
              <a:avLst/>
            </a:prstGeom>
            <a:solidFill>
              <a:srgbClr val="DAEF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99" name="Oval 4769">
              <a:extLst>
                <a:ext uri="{FF2B5EF4-FFF2-40B4-BE49-F238E27FC236}">
                  <a16:creationId xmlns:a16="http://schemas.microsoft.com/office/drawing/2014/main" id="{44E45614-9BB8-414F-AFAF-74AD36D1A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4048"/>
              <a:ext cx="73" cy="80"/>
            </a:xfrm>
            <a:prstGeom prst="ellipse">
              <a:avLst/>
            </a:prstGeom>
            <a:solidFill>
              <a:srgbClr val="DBF0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0" name="Oval 4770">
              <a:extLst>
                <a:ext uri="{FF2B5EF4-FFF2-40B4-BE49-F238E27FC236}">
                  <a16:creationId xmlns:a16="http://schemas.microsoft.com/office/drawing/2014/main" id="{53CDF7F3-0652-4101-A4D3-E0615BDC1E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4048"/>
              <a:ext cx="73" cy="80"/>
            </a:xfrm>
            <a:prstGeom prst="ellipse">
              <a:avLst/>
            </a:prstGeom>
            <a:solidFill>
              <a:srgbClr val="DBF0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1" name="Oval 4771">
              <a:extLst>
                <a:ext uri="{FF2B5EF4-FFF2-40B4-BE49-F238E27FC236}">
                  <a16:creationId xmlns:a16="http://schemas.microsoft.com/office/drawing/2014/main" id="{9895B44D-03D6-485C-A38D-C9DB7BD3F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4048"/>
              <a:ext cx="73" cy="80"/>
            </a:xfrm>
            <a:prstGeom prst="ellipse">
              <a:avLst/>
            </a:prstGeom>
            <a:solidFill>
              <a:srgbClr val="DBF0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2" name="Oval 4772">
              <a:extLst>
                <a:ext uri="{FF2B5EF4-FFF2-40B4-BE49-F238E27FC236}">
                  <a16:creationId xmlns:a16="http://schemas.microsoft.com/office/drawing/2014/main" id="{2ADA2731-F527-481D-A91D-2B6014AF7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4051"/>
              <a:ext cx="73" cy="74"/>
            </a:xfrm>
            <a:prstGeom prst="ellipse">
              <a:avLst/>
            </a:prstGeom>
            <a:solidFill>
              <a:srgbClr val="DCF0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3" name="Oval 4773">
              <a:extLst>
                <a:ext uri="{FF2B5EF4-FFF2-40B4-BE49-F238E27FC236}">
                  <a16:creationId xmlns:a16="http://schemas.microsoft.com/office/drawing/2014/main" id="{7B966B1B-4D42-4F7F-9DA3-3AB1770BE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4051"/>
              <a:ext cx="73" cy="74"/>
            </a:xfrm>
            <a:prstGeom prst="ellipse">
              <a:avLst/>
            </a:prstGeom>
            <a:solidFill>
              <a:srgbClr val="DCF0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4" name="Oval 4774">
              <a:extLst>
                <a:ext uri="{FF2B5EF4-FFF2-40B4-BE49-F238E27FC236}">
                  <a16:creationId xmlns:a16="http://schemas.microsoft.com/office/drawing/2014/main" id="{FEF900AE-A87C-4A38-8E2B-A3C3B8D2D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4051"/>
              <a:ext cx="70" cy="74"/>
            </a:xfrm>
            <a:prstGeom prst="ellipse">
              <a:avLst/>
            </a:prstGeom>
            <a:solidFill>
              <a:srgbClr val="DCF0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5" name="Oval 4775">
              <a:extLst>
                <a:ext uri="{FF2B5EF4-FFF2-40B4-BE49-F238E27FC236}">
                  <a16:creationId xmlns:a16="http://schemas.microsoft.com/office/drawing/2014/main" id="{D0FA0B51-CD83-45F9-8896-F8FC72EF57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4051"/>
              <a:ext cx="70" cy="74"/>
            </a:xfrm>
            <a:prstGeom prst="ellipse">
              <a:avLst/>
            </a:prstGeom>
            <a:solidFill>
              <a:srgbClr val="DDF1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6" name="Oval 4776">
              <a:extLst>
                <a:ext uri="{FF2B5EF4-FFF2-40B4-BE49-F238E27FC236}">
                  <a16:creationId xmlns:a16="http://schemas.microsoft.com/office/drawing/2014/main" id="{063B2FA9-AFA6-4315-ACE0-B16CCE0B5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4051"/>
              <a:ext cx="67" cy="72"/>
            </a:xfrm>
            <a:prstGeom prst="ellipse">
              <a:avLst/>
            </a:prstGeom>
            <a:solidFill>
              <a:srgbClr val="DDF1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7" name="Oval 4777">
              <a:extLst>
                <a:ext uri="{FF2B5EF4-FFF2-40B4-BE49-F238E27FC236}">
                  <a16:creationId xmlns:a16="http://schemas.microsoft.com/office/drawing/2014/main" id="{372D15EA-D963-4358-95DF-C99866716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4051"/>
              <a:ext cx="67" cy="72"/>
            </a:xfrm>
            <a:prstGeom prst="ellipse">
              <a:avLst/>
            </a:prstGeom>
            <a:solidFill>
              <a:srgbClr val="DEF1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8" name="Oval 4778">
              <a:extLst>
                <a:ext uri="{FF2B5EF4-FFF2-40B4-BE49-F238E27FC236}">
                  <a16:creationId xmlns:a16="http://schemas.microsoft.com/office/drawing/2014/main" id="{1DD1BA04-C36A-4F71-98C7-0B4F9AC0C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4051"/>
              <a:ext cx="67" cy="72"/>
            </a:xfrm>
            <a:prstGeom prst="ellipse">
              <a:avLst/>
            </a:prstGeom>
            <a:solidFill>
              <a:srgbClr val="DEF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09" name="Oval 4779">
              <a:extLst>
                <a:ext uri="{FF2B5EF4-FFF2-40B4-BE49-F238E27FC236}">
                  <a16:creationId xmlns:a16="http://schemas.microsoft.com/office/drawing/2014/main" id="{4E9C096E-9535-473E-9D0E-677BDBE4C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4051"/>
              <a:ext cx="65" cy="72"/>
            </a:xfrm>
            <a:prstGeom prst="ellipse">
              <a:avLst/>
            </a:prstGeom>
            <a:solidFill>
              <a:srgbClr val="DEF1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0" name="Oval 4780">
              <a:extLst>
                <a:ext uri="{FF2B5EF4-FFF2-40B4-BE49-F238E27FC236}">
                  <a16:creationId xmlns:a16="http://schemas.microsoft.com/office/drawing/2014/main" id="{0BAF2E99-35D7-4E52-AEAC-DF3DE7EDE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4053"/>
              <a:ext cx="65" cy="67"/>
            </a:xfrm>
            <a:prstGeom prst="ellipse">
              <a:avLst/>
            </a:prstGeom>
            <a:solidFill>
              <a:srgbClr val="DFF1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1" name="Oval 4781">
              <a:extLst>
                <a:ext uri="{FF2B5EF4-FFF2-40B4-BE49-F238E27FC236}">
                  <a16:creationId xmlns:a16="http://schemas.microsoft.com/office/drawing/2014/main" id="{1EE7C52B-5B42-43DF-A675-47D9210B8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4053"/>
              <a:ext cx="65" cy="67"/>
            </a:xfrm>
            <a:prstGeom prst="ellipse">
              <a:avLst/>
            </a:prstGeom>
            <a:solidFill>
              <a:srgbClr val="DFF2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2" name="Oval 4782">
              <a:extLst>
                <a:ext uri="{FF2B5EF4-FFF2-40B4-BE49-F238E27FC236}">
                  <a16:creationId xmlns:a16="http://schemas.microsoft.com/office/drawing/2014/main" id="{805C3924-71C8-48B5-8167-25E0550D4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4053"/>
              <a:ext cx="65" cy="67"/>
            </a:xfrm>
            <a:prstGeom prst="ellipse">
              <a:avLst/>
            </a:prstGeom>
            <a:solidFill>
              <a:srgbClr val="E0F2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3" name="Oval 4783">
              <a:extLst>
                <a:ext uri="{FF2B5EF4-FFF2-40B4-BE49-F238E27FC236}">
                  <a16:creationId xmlns:a16="http://schemas.microsoft.com/office/drawing/2014/main" id="{43142E18-2AB2-4A75-A06F-406FAF673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4053"/>
              <a:ext cx="60" cy="67"/>
            </a:xfrm>
            <a:prstGeom prst="ellipse">
              <a:avLst/>
            </a:prstGeom>
            <a:solidFill>
              <a:srgbClr val="E0F2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4" name="Oval 4784">
              <a:extLst>
                <a:ext uri="{FF2B5EF4-FFF2-40B4-BE49-F238E27FC236}">
                  <a16:creationId xmlns:a16="http://schemas.microsoft.com/office/drawing/2014/main" id="{A583CCF1-76EC-4D17-956F-1E865007E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4053"/>
              <a:ext cx="60" cy="67"/>
            </a:xfrm>
            <a:prstGeom prst="ellipse">
              <a:avLst/>
            </a:prstGeom>
            <a:solidFill>
              <a:srgbClr val="E0F2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5" name="Oval 4785">
              <a:extLst>
                <a:ext uri="{FF2B5EF4-FFF2-40B4-BE49-F238E27FC236}">
                  <a16:creationId xmlns:a16="http://schemas.microsoft.com/office/drawing/2014/main" id="{9440A11C-CE9F-433F-AAC7-63E56AD8F9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4053"/>
              <a:ext cx="60" cy="64"/>
            </a:xfrm>
            <a:prstGeom prst="ellipse">
              <a:avLst/>
            </a:prstGeom>
            <a:solidFill>
              <a:srgbClr val="E1F2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6" name="Oval 4786">
              <a:extLst>
                <a:ext uri="{FF2B5EF4-FFF2-40B4-BE49-F238E27FC236}">
                  <a16:creationId xmlns:a16="http://schemas.microsoft.com/office/drawing/2014/main" id="{B8D03559-2AD3-4FB8-ACCC-AFDDD3730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4053"/>
              <a:ext cx="60" cy="64"/>
            </a:xfrm>
            <a:prstGeom prst="ellipse">
              <a:avLst/>
            </a:prstGeom>
            <a:solidFill>
              <a:srgbClr val="E1F3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7" name="Oval 4787">
              <a:extLst>
                <a:ext uri="{FF2B5EF4-FFF2-40B4-BE49-F238E27FC236}">
                  <a16:creationId xmlns:a16="http://schemas.microsoft.com/office/drawing/2014/main" id="{3FA284FA-BDA8-4BBE-9C4C-5B8D9D0453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4053"/>
              <a:ext cx="60" cy="64"/>
            </a:xfrm>
            <a:prstGeom prst="ellipse">
              <a:avLst/>
            </a:prstGeom>
            <a:solidFill>
              <a:srgbClr val="E2F3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8" name="Oval 4788">
              <a:extLst>
                <a:ext uri="{FF2B5EF4-FFF2-40B4-BE49-F238E27FC236}">
                  <a16:creationId xmlns:a16="http://schemas.microsoft.com/office/drawing/2014/main" id="{3F823ADB-E3CC-4256-8A9C-6D95161AC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4056"/>
              <a:ext cx="58" cy="61"/>
            </a:xfrm>
            <a:prstGeom prst="ellipse">
              <a:avLst/>
            </a:prstGeom>
            <a:solidFill>
              <a:srgbClr val="E2F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19" name="Oval 4789">
              <a:extLst>
                <a:ext uri="{FF2B5EF4-FFF2-40B4-BE49-F238E27FC236}">
                  <a16:creationId xmlns:a16="http://schemas.microsoft.com/office/drawing/2014/main" id="{88D302B4-492F-434A-AB90-FBF5B6D75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4056"/>
              <a:ext cx="58" cy="59"/>
            </a:xfrm>
            <a:prstGeom prst="ellipse">
              <a:avLst/>
            </a:prstGeom>
            <a:solidFill>
              <a:srgbClr val="E2F3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0" name="Oval 4790">
              <a:extLst>
                <a:ext uri="{FF2B5EF4-FFF2-40B4-BE49-F238E27FC236}">
                  <a16:creationId xmlns:a16="http://schemas.microsoft.com/office/drawing/2014/main" id="{BE4101FE-2AE3-4C2E-BE9C-27014DFF5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4" y="4056"/>
              <a:ext cx="58" cy="59"/>
            </a:xfrm>
            <a:prstGeom prst="ellipse">
              <a:avLst/>
            </a:prstGeom>
            <a:solidFill>
              <a:srgbClr val="E3F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1" name="Oval 4791">
              <a:extLst>
                <a:ext uri="{FF2B5EF4-FFF2-40B4-BE49-F238E27FC236}">
                  <a16:creationId xmlns:a16="http://schemas.microsoft.com/office/drawing/2014/main" id="{E5319955-CF13-45D5-8CCE-049976220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4056"/>
              <a:ext cx="55" cy="59"/>
            </a:xfrm>
            <a:prstGeom prst="ellipse">
              <a:avLst/>
            </a:prstGeom>
            <a:solidFill>
              <a:srgbClr val="E3F3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2" name="Oval 4792">
              <a:extLst>
                <a:ext uri="{FF2B5EF4-FFF2-40B4-BE49-F238E27FC236}">
                  <a16:creationId xmlns:a16="http://schemas.microsoft.com/office/drawing/2014/main" id="{C0ED8560-D3D2-4CC8-B795-F02DB0EDF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4056"/>
              <a:ext cx="52" cy="59"/>
            </a:xfrm>
            <a:prstGeom prst="ellipse">
              <a:avLst/>
            </a:prstGeom>
            <a:solidFill>
              <a:srgbClr val="E4F4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3" name="Oval 4793">
              <a:extLst>
                <a:ext uri="{FF2B5EF4-FFF2-40B4-BE49-F238E27FC236}">
                  <a16:creationId xmlns:a16="http://schemas.microsoft.com/office/drawing/2014/main" id="{F7B9F86D-D1AA-4566-B1AD-FFFC4E66B6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4056"/>
              <a:ext cx="52" cy="59"/>
            </a:xfrm>
            <a:prstGeom prst="ellipse">
              <a:avLst/>
            </a:prstGeom>
            <a:solidFill>
              <a:srgbClr val="E4F4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4" name="Oval 4794">
              <a:extLst>
                <a:ext uri="{FF2B5EF4-FFF2-40B4-BE49-F238E27FC236}">
                  <a16:creationId xmlns:a16="http://schemas.microsoft.com/office/drawing/2014/main" id="{18125845-3454-4AE1-A5C8-E7DE4E812E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4056"/>
              <a:ext cx="52" cy="56"/>
            </a:xfrm>
            <a:prstGeom prst="ellipse">
              <a:avLst/>
            </a:prstGeom>
            <a:solidFill>
              <a:srgbClr val="E4F4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5" name="Oval 4795">
              <a:extLst>
                <a:ext uri="{FF2B5EF4-FFF2-40B4-BE49-F238E27FC236}">
                  <a16:creationId xmlns:a16="http://schemas.microsoft.com/office/drawing/2014/main" id="{CBAC770D-5E8C-44A2-A8F6-324430945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4056"/>
              <a:ext cx="52" cy="56"/>
            </a:xfrm>
            <a:prstGeom prst="ellipse">
              <a:avLst/>
            </a:prstGeom>
            <a:solidFill>
              <a:srgbClr val="E5F4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6" name="Oval 4796">
              <a:extLst>
                <a:ext uri="{FF2B5EF4-FFF2-40B4-BE49-F238E27FC236}">
                  <a16:creationId xmlns:a16="http://schemas.microsoft.com/office/drawing/2014/main" id="{7ED68944-7F27-4107-B47C-173013BCB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4059"/>
              <a:ext cx="52" cy="53"/>
            </a:xfrm>
            <a:prstGeom prst="ellipse">
              <a:avLst/>
            </a:prstGeom>
            <a:solidFill>
              <a:srgbClr val="E5F4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7" name="Oval 4797">
              <a:extLst>
                <a:ext uri="{FF2B5EF4-FFF2-40B4-BE49-F238E27FC236}">
                  <a16:creationId xmlns:a16="http://schemas.microsoft.com/office/drawing/2014/main" id="{35513895-C955-4785-8A1B-77957BF74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4059"/>
              <a:ext cx="50" cy="53"/>
            </a:xfrm>
            <a:prstGeom prst="ellipse">
              <a:avLst/>
            </a:prstGeom>
            <a:solidFill>
              <a:srgbClr val="E6F5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8" name="Oval 4798">
              <a:extLst>
                <a:ext uri="{FF2B5EF4-FFF2-40B4-BE49-F238E27FC236}">
                  <a16:creationId xmlns:a16="http://schemas.microsoft.com/office/drawing/2014/main" id="{BFBEEB73-A227-4D54-8227-881AF60C5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4059"/>
              <a:ext cx="48" cy="50"/>
            </a:xfrm>
            <a:prstGeom prst="ellipse">
              <a:avLst/>
            </a:prstGeom>
            <a:solidFill>
              <a:srgbClr val="E6F5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29" name="Oval 4799">
              <a:extLst>
                <a:ext uri="{FF2B5EF4-FFF2-40B4-BE49-F238E27FC236}">
                  <a16:creationId xmlns:a16="http://schemas.microsoft.com/office/drawing/2014/main" id="{AEF880CE-174D-4DA8-8484-D3FB5CAA4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4059"/>
              <a:ext cx="48" cy="50"/>
            </a:xfrm>
            <a:prstGeom prst="ellipse">
              <a:avLst/>
            </a:prstGeom>
            <a:solidFill>
              <a:srgbClr val="E6F5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0" name="Oval 4800">
              <a:extLst>
                <a:ext uri="{FF2B5EF4-FFF2-40B4-BE49-F238E27FC236}">
                  <a16:creationId xmlns:a16="http://schemas.microsoft.com/office/drawing/2014/main" id="{F9B86FEC-4F0B-40A5-9BAE-9DDA862832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4059"/>
              <a:ext cx="48" cy="50"/>
            </a:xfrm>
            <a:prstGeom prst="ellipse">
              <a:avLst/>
            </a:prstGeom>
            <a:solidFill>
              <a:srgbClr val="E7F5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1" name="Oval 4801">
              <a:extLst>
                <a:ext uri="{FF2B5EF4-FFF2-40B4-BE49-F238E27FC236}">
                  <a16:creationId xmlns:a16="http://schemas.microsoft.com/office/drawing/2014/main" id="{6BA4D77E-28CA-4935-B453-9A3ED144B3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4059"/>
              <a:ext cx="45" cy="50"/>
            </a:xfrm>
            <a:prstGeom prst="ellipse">
              <a:avLst/>
            </a:prstGeom>
            <a:solidFill>
              <a:srgbClr val="E7F5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2" name="Oval 4802">
              <a:extLst>
                <a:ext uri="{FF2B5EF4-FFF2-40B4-BE49-F238E27FC236}">
                  <a16:creationId xmlns:a16="http://schemas.microsoft.com/office/drawing/2014/main" id="{860E7BDC-9FE6-43B4-81EC-7A0AD1F5B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4059"/>
              <a:ext cx="45" cy="48"/>
            </a:xfrm>
            <a:prstGeom prst="ellipse">
              <a:avLst/>
            </a:prstGeom>
            <a:solidFill>
              <a:srgbClr val="E7F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3" name="Oval 4803">
              <a:extLst>
                <a:ext uri="{FF2B5EF4-FFF2-40B4-BE49-F238E27FC236}">
                  <a16:creationId xmlns:a16="http://schemas.microsoft.com/office/drawing/2014/main" id="{7C6EDAF3-944F-432E-B49B-0D004C295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4059"/>
              <a:ext cx="45" cy="48"/>
            </a:xfrm>
            <a:prstGeom prst="ellipse">
              <a:avLst/>
            </a:prstGeom>
            <a:solidFill>
              <a:srgbClr val="E8F6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4" name="Oval 4804">
              <a:extLst>
                <a:ext uri="{FF2B5EF4-FFF2-40B4-BE49-F238E27FC236}">
                  <a16:creationId xmlns:a16="http://schemas.microsoft.com/office/drawing/2014/main" id="{902E3943-8DAF-464C-9AA2-270BC9709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9" y="4061"/>
              <a:ext cx="45" cy="46"/>
            </a:xfrm>
            <a:prstGeom prst="ellipse">
              <a:avLst/>
            </a:prstGeom>
            <a:solidFill>
              <a:srgbClr val="E8F6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5" name="Oval 4805">
              <a:extLst>
                <a:ext uri="{FF2B5EF4-FFF2-40B4-BE49-F238E27FC236}">
                  <a16:creationId xmlns:a16="http://schemas.microsoft.com/office/drawing/2014/main" id="{C1EA6D9E-19AC-484D-8715-3401E6CE4F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4061"/>
              <a:ext cx="42" cy="46"/>
            </a:xfrm>
            <a:prstGeom prst="ellipse">
              <a:avLst/>
            </a:prstGeom>
            <a:solidFill>
              <a:srgbClr val="E9F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6" name="Oval 4806">
              <a:extLst>
                <a:ext uri="{FF2B5EF4-FFF2-40B4-BE49-F238E27FC236}">
                  <a16:creationId xmlns:a16="http://schemas.microsoft.com/office/drawing/2014/main" id="{FFDD288C-DBB6-403A-9DDB-94C172E3BA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4061"/>
              <a:ext cx="40" cy="46"/>
            </a:xfrm>
            <a:prstGeom prst="ellipse">
              <a:avLst/>
            </a:prstGeom>
            <a:solidFill>
              <a:srgbClr val="E9F6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7" name="Oval 4807">
              <a:extLst>
                <a:ext uri="{FF2B5EF4-FFF2-40B4-BE49-F238E27FC236}">
                  <a16:creationId xmlns:a16="http://schemas.microsoft.com/office/drawing/2014/main" id="{0906A05B-0C92-4DF8-92E5-8EB800BE3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4061"/>
              <a:ext cx="40" cy="43"/>
            </a:xfrm>
            <a:prstGeom prst="ellipse">
              <a:avLst/>
            </a:prstGeom>
            <a:solidFill>
              <a:srgbClr val="E9F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8" name="Oval 4808">
              <a:extLst>
                <a:ext uri="{FF2B5EF4-FFF2-40B4-BE49-F238E27FC236}">
                  <a16:creationId xmlns:a16="http://schemas.microsoft.com/office/drawing/2014/main" id="{15AA2231-FD2F-457A-867E-5D0F57A4B7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4061"/>
              <a:ext cx="40" cy="43"/>
            </a:xfrm>
            <a:prstGeom prst="ellipse">
              <a:avLst/>
            </a:prstGeom>
            <a:solidFill>
              <a:srgbClr val="EAF7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39" name="Oval 4809">
              <a:extLst>
                <a:ext uri="{FF2B5EF4-FFF2-40B4-BE49-F238E27FC236}">
                  <a16:creationId xmlns:a16="http://schemas.microsoft.com/office/drawing/2014/main" id="{B2BCCA96-5AF6-4FBA-B564-D2F7B79A0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4061"/>
              <a:ext cx="40" cy="43"/>
            </a:xfrm>
            <a:prstGeom prst="ellipse">
              <a:avLst/>
            </a:prstGeom>
            <a:solidFill>
              <a:srgbClr val="EAF7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40" name="Oval 4810">
              <a:extLst>
                <a:ext uri="{FF2B5EF4-FFF2-40B4-BE49-F238E27FC236}">
                  <a16:creationId xmlns:a16="http://schemas.microsoft.com/office/drawing/2014/main" id="{9967B51A-2499-43ED-A3D2-0E8A3C660A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4061"/>
              <a:ext cx="40" cy="43"/>
            </a:xfrm>
            <a:prstGeom prst="ellipse">
              <a:avLst/>
            </a:prstGeom>
            <a:solidFill>
              <a:srgbClr val="EBF7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41" name="Oval 4811">
              <a:extLst>
                <a:ext uri="{FF2B5EF4-FFF2-40B4-BE49-F238E27FC236}">
                  <a16:creationId xmlns:a16="http://schemas.microsoft.com/office/drawing/2014/main" id="{1524D745-275B-4FA5-80CF-A9E79CA33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4061"/>
              <a:ext cx="37" cy="40"/>
            </a:xfrm>
            <a:prstGeom prst="ellipse">
              <a:avLst/>
            </a:prstGeom>
            <a:solidFill>
              <a:srgbClr val="EBF7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42" name="Oval 4812">
              <a:extLst>
                <a:ext uri="{FF2B5EF4-FFF2-40B4-BE49-F238E27FC236}">
                  <a16:creationId xmlns:a16="http://schemas.microsoft.com/office/drawing/2014/main" id="{FDCE5A40-2069-46C7-A0C3-4C550A8C68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2" y="4064"/>
              <a:ext cx="37" cy="37"/>
            </a:xfrm>
            <a:prstGeom prst="ellipse">
              <a:avLst/>
            </a:prstGeom>
            <a:solidFill>
              <a:srgbClr val="EBF7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43" name="Oval 4813">
              <a:extLst>
                <a:ext uri="{FF2B5EF4-FFF2-40B4-BE49-F238E27FC236}">
                  <a16:creationId xmlns:a16="http://schemas.microsoft.com/office/drawing/2014/main" id="{0F8988F3-0832-49E5-97EA-0200B997D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" y="4064"/>
              <a:ext cx="35" cy="37"/>
            </a:xfrm>
            <a:prstGeom prst="ellipse">
              <a:avLst/>
            </a:prstGeom>
            <a:solidFill>
              <a:srgbClr val="ECF7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44" name="Oval 4814">
              <a:extLst>
                <a:ext uri="{FF2B5EF4-FFF2-40B4-BE49-F238E27FC236}">
                  <a16:creationId xmlns:a16="http://schemas.microsoft.com/office/drawing/2014/main" id="{EFC836DB-0CF3-411B-9DAA-120A52EE9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" y="4064"/>
              <a:ext cx="35" cy="37"/>
            </a:xfrm>
            <a:prstGeom prst="ellipse">
              <a:avLst/>
            </a:prstGeom>
            <a:solidFill>
              <a:srgbClr val="ECF8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45" name="Oval 4815">
              <a:extLst>
                <a:ext uri="{FF2B5EF4-FFF2-40B4-BE49-F238E27FC236}">
                  <a16:creationId xmlns:a16="http://schemas.microsoft.com/office/drawing/2014/main" id="{CE5DCBC1-8EDC-4AE2-87B3-B4C4E30A63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" y="4064"/>
              <a:ext cx="33" cy="37"/>
            </a:xfrm>
            <a:prstGeom prst="ellipse">
              <a:avLst/>
            </a:prstGeom>
            <a:solidFill>
              <a:srgbClr val="EDF8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46" name="Oval 4816">
              <a:extLst>
                <a:ext uri="{FF2B5EF4-FFF2-40B4-BE49-F238E27FC236}">
                  <a16:creationId xmlns:a16="http://schemas.microsoft.com/office/drawing/2014/main" id="{5BB185A7-4F61-460C-81E0-E3EC67DD36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" y="4064"/>
              <a:ext cx="33" cy="35"/>
            </a:xfrm>
            <a:prstGeom prst="ellipse">
              <a:avLst/>
            </a:prstGeom>
            <a:solidFill>
              <a:srgbClr val="EDF8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47" name="Freeform 4817">
              <a:extLst>
                <a:ext uri="{FF2B5EF4-FFF2-40B4-BE49-F238E27FC236}">
                  <a16:creationId xmlns:a16="http://schemas.microsoft.com/office/drawing/2014/main" id="{8763710A-C1EC-4289-9C3A-0119EBA19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4" y="4051"/>
              <a:ext cx="85" cy="96"/>
            </a:xfrm>
            <a:custGeom>
              <a:avLst/>
              <a:gdLst>
                <a:gd name="T0" fmla="*/ 150 w 34"/>
                <a:gd name="T1" fmla="*/ 0 h 36"/>
                <a:gd name="T2" fmla="*/ 183 w 34"/>
                <a:gd name="T3" fmla="*/ 93 h 36"/>
                <a:gd name="T4" fmla="*/ 63 w 34"/>
                <a:gd name="T5" fmla="*/ 235 h 36"/>
                <a:gd name="T6" fmla="*/ 0 w 34"/>
                <a:gd name="T7" fmla="*/ 213 h 36"/>
                <a:gd name="T8" fmla="*/ 88 w 34"/>
                <a:gd name="T9" fmla="*/ 256 h 36"/>
                <a:gd name="T10" fmla="*/ 213 w 34"/>
                <a:gd name="T11" fmla="*/ 120 h 36"/>
                <a:gd name="T12" fmla="*/ 150 w 34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36">
                  <a:moveTo>
                    <a:pt x="24" y="0"/>
                  </a:moveTo>
                  <a:cubicBezTo>
                    <a:pt x="27" y="3"/>
                    <a:pt x="29" y="8"/>
                    <a:pt x="29" y="13"/>
                  </a:cubicBezTo>
                  <a:cubicBezTo>
                    <a:pt x="29" y="24"/>
                    <a:pt x="21" y="33"/>
                    <a:pt x="10" y="33"/>
                  </a:cubicBezTo>
                  <a:cubicBezTo>
                    <a:pt x="6" y="33"/>
                    <a:pt x="3" y="32"/>
                    <a:pt x="0" y="30"/>
                  </a:cubicBezTo>
                  <a:cubicBezTo>
                    <a:pt x="3" y="34"/>
                    <a:pt x="8" y="36"/>
                    <a:pt x="14" y="36"/>
                  </a:cubicBezTo>
                  <a:cubicBezTo>
                    <a:pt x="25" y="36"/>
                    <a:pt x="34" y="28"/>
                    <a:pt x="34" y="17"/>
                  </a:cubicBezTo>
                  <a:cubicBezTo>
                    <a:pt x="34" y="9"/>
                    <a:pt x="30" y="3"/>
                    <a:pt x="24" y="0"/>
                  </a:cubicBezTo>
                  <a:close/>
                </a:path>
              </a:pathLst>
            </a:custGeom>
            <a:solidFill>
              <a:srgbClr val="7FC3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448" name="Oval 4818">
              <a:extLst>
                <a:ext uri="{FF2B5EF4-FFF2-40B4-BE49-F238E27FC236}">
                  <a16:creationId xmlns:a16="http://schemas.microsoft.com/office/drawing/2014/main" id="{6805805B-68DF-41AB-8FDA-10CC5CAF11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2" y="4059"/>
              <a:ext cx="22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49" name="Oval 4819">
              <a:extLst>
                <a:ext uri="{FF2B5EF4-FFF2-40B4-BE49-F238E27FC236}">
                  <a16:creationId xmlns:a16="http://schemas.microsoft.com/office/drawing/2014/main" id="{401C961A-ED04-4555-8E7B-DB8A224D8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9" y="4053"/>
              <a:ext cx="13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50" name="Oval 4820">
              <a:extLst>
                <a:ext uri="{FF2B5EF4-FFF2-40B4-BE49-F238E27FC236}">
                  <a16:creationId xmlns:a16="http://schemas.microsoft.com/office/drawing/2014/main" id="{29C4FED7-8048-42CA-ABC1-579142D52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9" y="4085"/>
              <a:ext cx="10" cy="1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451" name="Oval 4821">
              <a:extLst>
                <a:ext uri="{FF2B5EF4-FFF2-40B4-BE49-F238E27FC236}">
                  <a16:creationId xmlns:a16="http://schemas.microsoft.com/office/drawing/2014/main" id="{855F7363-9F99-419B-8453-C0D167FE9B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4032"/>
              <a:ext cx="117" cy="125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  <p:grpSp>
        <p:nvGrpSpPr>
          <p:cNvPr id="6254" name="Group 4822">
            <a:extLst>
              <a:ext uri="{FF2B5EF4-FFF2-40B4-BE49-F238E27FC236}">
                <a16:creationId xmlns:a16="http://schemas.microsoft.com/office/drawing/2014/main" id="{F758F3D4-81A2-4DCA-B39B-E0E4F967019C}"/>
              </a:ext>
            </a:extLst>
          </p:cNvPr>
          <p:cNvGrpSpPr>
            <a:grpSpLocks/>
          </p:cNvGrpSpPr>
          <p:nvPr/>
        </p:nvGrpSpPr>
        <p:grpSpPr bwMode="auto">
          <a:xfrm>
            <a:off x="6858000" y="4495800"/>
            <a:ext cx="185738" cy="198438"/>
            <a:chOff x="2016" y="3504"/>
            <a:chExt cx="117" cy="125"/>
          </a:xfrm>
        </p:grpSpPr>
        <p:sp>
          <p:nvSpPr>
            <p:cNvPr id="6255" name="Oval 4823">
              <a:extLst>
                <a:ext uri="{FF2B5EF4-FFF2-40B4-BE49-F238E27FC236}">
                  <a16:creationId xmlns:a16="http://schemas.microsoft.com/office/drawing/2014/main" id="{B2FA1D1E-B261-41CC-B25F-14BFB8718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504"/>
              <a:ext cx="117" cy="125"/>
            </a:xfrm>
            <a:prstGeom prst="ellipse">
              <a:avLst/>
            </a:prstGeom>
            <a:solidFill>
              <a:srgbClr val="210F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56" name="Oval 4824">
              <a:extLst>
                <a:ext uri="{FF2B5EF4-FFF2-40B4-BE49-F238E27FC236}">
                  <a16:creationId xmlns:a16="http://schemas.microsoft.com/office/drawing/2014/main" id="{1182BEB6-7F7F-46B8-B38E-88AC9C503B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504"/>
              <a:ext cx="117" cy="123"/>
            </a:xfrm>
            <a:prstGeom prst="ellipse">
              <a:avLst/>
            </a:prstGeom>
            <a:solidFill>
              <a:srgbClr val="2210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57" name="Oval 4825">
              <a:extLst>
                <a:ext uri="{FF2B5EF4-FFF2-40B4-BE49-F238E27FC236}">
                  <a16:creationId xmlns:a16="http://schemas.microsoft.com/office/drawing/2014/main" id="{905B1D8C-EFEB-439F-94BC-6D8E02AF3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504"/>
              <a:ext cx="113" cy="123"/>
            </a:xfrm>
            <a:prstGeom prst="ellipse">
              <a:avLst/>
            </a:prstGeom>
            <a:solidFill>
              <a:srgbClr val="2311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58" name="Oval 4826">
              <a:extLst>
                <a:ext uri="{FF2B5EF4-FFF2-40B4-BE49-F238E27FC236}">
                  <a16:creationId xmlns:a16="http://schemas.microsoft.com/office/drawing/2014/main" id="{3CBAB7A6-A42B-4ED0-A6DB-24F9258B4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507"/>
              <a:ext cx="113" cy="120"/>
            </a:xfrm>
            <a:prstGeom prst="ellipse">
              <a:avLst/>
            </a:prstGeom>
            <a:solidFill>
              <a:srgbClr val="2412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59" name="Oval 4827">
              <a:extLst>
                <a:ext uri="{FF2B5EF4-FFF2-40B4-BE49-F238E27FC236}">
                  <a16:creationId xmlns:a16="http://schemas.microsoft.com/office/drawing/2014/main" id="{4D9965C5-F810-44B6-A6CA-486B534FD2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507"/>
              <a:ext cx="113" cy="120"/>
            </a:xfrm>
            <a:prstGeom prst="ellipse">
              <a:avLst/>
            </a:prstGeom>
            <a:solidFill>
              <a:srgbClr val="2413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0" name="Oval 4828">
              <a:extLst>
                <a:ext uri="{FF2B5EF4-FFF2-40B4-BE49-F238E27FC236}">
                  <a16:creationId xmlns:a16="http://schemas.microsoft.com/office/drawing/2014/main" id="{5A28C687-0CAF-4705-8B82-1CF46EB0D6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507"/>
              <a:ext cx="113" cy="117"/>
            </a:xfrm>
            <a:prstGeom prst="ellipse">
              <a:avLst/>
            </a:prstGeom>
            <a:solidFill>
              <a:srgbClr val="2514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1" name="Oval 4829">
              <a:extLst>
                <a:ext uri="{FF2B5EF4-FFF2-40B4-BE49-F238E27FC236}">
                  <a16:creationId xmlns:a16="http://schemas.microsoft.com/office/drawing/2014/main" id="{5E280991-0498-43DF-BC02-4BB98BF1B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507"/>
              <a:ext cx="110" cy="117"/>
            </a:xfrm>
            <a:prstGeom prst="ellipse">
              <a:avLst/>
            </a:prstGeom>
            <a:solidFill>
              <a:srgbClr val="2615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2" name="Oval 4830">
              <a:extLst>
                <a:ext uri="{FF2B5EF4-FFF2-40B4-BE49-F238E27FC236}">
                  <a16:creationId xmlns:a16="http://schemas.microsoft.com/office/drawing/2014/main" id="{3CD34B9E-45E7-420E-A749-31C8B7785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507"/>
              <a:ext cx="110" cy="117"/>
            </a:xfrm>
            <a:prstGeom prst="ellipse">
              <a:avLst/>
            </a:prstGeom>
            <a:solidFill>
              <a:srgbClr val="271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3" name="Oval 4831">
              <a:extLst>
                <a:ext uri="{FF2B5EF4-FFF2-40B4-BE49-F238E27FC236}">
                  <a16:creationId xmlns:a16="http://schemas.microsoft.com/office/drawing/2014/main" id="{BC22A144-7D39-45F5-82DE-ED2ED71FA2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507"/>
              <a:ext cx="110" cy="117"/>
            </a:xfrm>
            <a:prstGeom prst="ellipse">
              <a:avLst/>
            </a:prstGeom>
            <a:solidFill>
              <a:srgbClr val="2817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4" name="Oval 4832">
              <a:extLst>
                <a:ext uri="{FF2B5EF4-FFF2-40B4-BE49-F238E27FC236}">
                  <a16:creationId xmlns:a16="http://schemas.microsoft.com/office/drawing/2014/main" id="{63C61A86-C846-44E0-9752-89D500645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507"/>
              <a:ext cx="107" cy="117"/>
            </a:xfrm>
            <a:prstGeom prst="ellipse">
              <a:avLst/>
            </a:prstGeom>
            <a:solidFill>
              <a:srgbClr val="2918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5" name="Oval 4833">
              <a:extLst>
                <a:ext uri="{FF2B5EF4-FFF2-40B4-BE49-F238E27FC236}">
                  <a16:creationId xmlns:a16="http://schemas.microsoft.com/office/drawing/2014/main" id="{4AEAD8ED-84E1-40F2-A4E3-EEF80E865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507"/>
              <a:ext cx="107" cy="114"/>
            </a:xfrm>
            <a:prstGeom prst="ellipse">
              <a:avLst/>
            </a:prstGeom>
            <a:solidFill>
              <a:srgbClr val="2A19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6" name="Oval 4834">
              <a:extLst>
                <a:ext uri="{FF2B5EF4-FFF2-40B4-BE49-F238E27FC236}">
                  <a16:creationId xmlns:a16="http://schemas.microsoft.com/office/drawing/2014/main" id="{33393CAF-36FD-454A-90D9-FD19530ECC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509"/>
              <a:ext cx="105" cy="112"/>
            </a:xfrm>
            <a:prstGeom prst="ellipse">
              <a:avLst/>
            </a:prstGeom>
            <a:solidFill>
              <a:srgbClr val="2B1A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7" name="Oval 4835">
              <a:extLst>
                <a:ext uri="{FF2B5EF4-FFF2-40B4-BE49-F238E27FC236}">
                  <a16:creationId xmlns:a16="http://schemas.microsoft.com/office/drawing/2014/main" id="{1A40552A-08A2-4AEA-B1A2-BB54F9A3F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509"/>
              <a:ext cx="105" cy="112"/>
            </a:xfrm>
            <a:prstGeom prst="ellipse">
              <a:avLst/>
            </a:prstGeom>
            <a:solidFill>
              <a:srgbClr val="2B1B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8" name="Oval 4836">
              <a:extLst>
                <a:ext uri="{FF2B5EF4-FFF2-40B4-BE49-F238E27FC236}">
                  <a16:creationId xmlns:a16="http://schemas.microsoft.com/office/drawing/2014/main" id="{DADF72A6-9E54-43B3-BF68-A29BC0C473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509"/>
              <a:ext cx="105" cy="112"/>
            </a:xfrm>
            <a:prstGeom prst="ellipse">
              <a:avLst/>
            </a:prstGeom>
            <a:solidFill>
              <a:srgbClr val="2C1C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69" name="Oval 4837">
              <a:extLst>
                <a:ext uri="{FF2B5EF4-FFF2-40B4-BE49-F238E27FC236}">
                  <a16:creationId xmlns:a16="http://schemas.microsoft.com/office/drawing/2014/main" id="{8E1D88F5-E24A-4B70-94DE-CDA75A0840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509"/>
              <a:ext cx="105" cy="110"/>
            </a:xfrm>
            <a:prstGeom prst="ellipse">
              <a:avLst/>
            </a:prstGeom>
            <a:solidFill>
              <a:srgbClr val="2D1D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0" name="Oval 4838">
              <a:extLst>
                <a:ext uri="{FF2B5EF4-FFF2-40B4-BE49-F238E27FC236}">
                  <a16:creationId xmlns:a16="http://schemas.microsoft.com/office/drawing/2014/main" id="{F1F75986-E40D-4090-9157-F72E305FA8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1" y="3509"/>
              <a:ext cx="102" cy="110"/>
            </a:xfrm>
            <a:prstGeom prst="ellipse">
              <a:avLst/>
            </a:prstGeom>
            <a:solidFill>
              <a:srgbClr val="2E1E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1" name="Oval 4839">
              <a:extLst>
                <a:ext uri="{FF2B5EF4-FFF2-40B4-BE49-F238E27FC236}">
                  <a16:creationId xmlns:a16="http://schemas.microsoft.com/office/drawing/2014/main" id="{873A18DA-984A-4C42-ADD5-33ED69E8FF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3509"/>
              <a:ext cx="100" cy="110"/>
            </a:xfrm>
            <a:prstGeom prst="ellipse">
              <a:avLst/>
            </a:prstGeom>
            <a:solidFill>
              <a:srgbClr val="2F1F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2" name="Oval 4840">
              <a:extLst>
                <a:ext uri="{FF2B5EF4-FFF2-40B4-BE49-F238E27FC236}">
                  <a16:creationId xmlns:a16="http://schemas.microsoft.com/office/drawing/2014/main" id="{B0283F8D-E231-4FE5-AA85-350C44778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3509"/>
              <a:ext cx="100" cy="110"/>
            </a:xfrm>
            <a:prstGeom prst="ellipse">
              <a:avLst/>
            </a:prstGeom>
            <a:solidFill>
              <a:srgbClr val="3020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3" name="Oval 4841">
              <a:extLst>
                <a:ext uri="{FF2B5EF4-FFF2-40B4-BE49-F238E27FC236}">
                  <a16:creationId xmlns:a16="http://schemas.microsoft.com/office/drawing/2014/main" id="{8C6C2345-0344-48D4-9A30-56FE51FCC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3512"/>
              <a:ext cx="100" cy="104"/>
            </a:xfrm>
            <a:prstGeom prst="ellipse">
              <a:avLst/>
            </a:prstGeom>
            <a:solidFill>
              <a:srgbClr val="3121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4" name="Oval 4842">
              <a:extLst>
                <a:ext uri="{FF2B5EF4-FFF2-40B4-BE49-F238E27FC236}">
                  <a16:creationId xmlns:a16="http://schemas.microsoft.com/office/drawing/2014/main" id="{4015037A-77A7-451A-88BB-45B0973A8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3512"/>
              <a:ext cx="98" cy="104"/>
            </a:xfrm>
            <a:prstGeom prst="ellipse">
              <a:avLst/>
            </a:prstGeom>
            <a:solidFill>
              <a:srgbClr val="3122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5" name="Oval 4843">
              <a:extLst>
                <a:ext uri="{FF2B5EF4-FFF2-40B4-BE49-F238E27FC236}">
                  <a16:creationId xmlns:a16="http://schemas.microsoft.com/office/drawing/2014/main" id="{3FBAB523-0EA4-4912-86A8-DC3F4ADF7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3512"/>
              <a:ext cx="98" cy="104"/>
            </a:xfrm>
            <a:prstGeom prst="ellipse">
              <a:avLst/>
            </a:prstGeom>
            <a:solidFill>
              <a:srgbClr val="3223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6" name="Oval 4844">
              <a:extLst>
                <a:ext uri="{FF2B5EF4-FFF2-40B4-BE49-F238E27FC236}">
                  <a16:creationId xmlns:a16="http://schemas.microsoft.com/office/drawing/2014/main" id="{28AB8D11-FF7B-4F4E-A48C-03642190B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3512"/>
              <a:ext cx="98" cy="104"/>
            </a:xfrm>
            <a:prstGeom prst="ellipse">
              <a:avLst/>
            </a:prstGeom>
            <a:solidFill>
              <a:srgbClr val="3324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7" name="Oval 4845">
              <a:extLst>
                <a:ext uri="{FF2B5EF4-FFF2-40B4-BE49-F238E27FC236}">
                  <a16:creationId xmlns:a16="http://schemas.microsoft.com/office/drawing/2014/main" id="{9592CA84-34A5-44B9-94C7-0F755830C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3512"/>
              <a:ext cx="98" cy="101"/>
            </a:xfrm>
            <a:prstGeom prst="ellipse">
              <a:avLst/>
            </a:prstGeom>
            <a:solidFill>
              <a:srgbClr val="3425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8" name="Oval 4846">
              <a:extLst>
                <a:ext uri="{FF2B5EF4-FFF2-40B4-BE49-F238E27FC236}">
                  <a16:creationId xmlns:a16="http://schemas.microsoft.com/office/drawing/2014/main" id="{65FC7DBE-72C8-414E-8DB4-9712941CB0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3512"/>
              <a:ext cx="95" cy="101"/>
            </a:xfrm>
            <a:prstGeom prst="ellipse">
              <a:avLst/>
            </a:prstGeom>
            <a:solidFill>
              <a:srgbClr val="3526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79" name="Oval 4847">
              <a:extLst>
                <a:ext uri="{FF2B5EF4-FFF2-40B4-BE49-F238E27FC236}">
                  <a16:creationId xmlns:a16="http://schemas.microsoft.com/office/drawing/2014/main" id="{2D71A594-D6E8-437D-8D1E-92B4B0676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3512"/>
              <a:ext cx="92" cy="101"/>
            </a:xfrm>
            <a:prstGeom prst="ellipse">
              <a:avLst/>
            </a:prstGeom>
            <a:solidFill>
              <a:srgbClr val="3627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0" name="Oval 4848">
              <a:extLst>
                <a:ext uri="{FF2B5EF4-FFF2-40B4-BE49-F238E27FC236}">
                  <a16:creationId xmlns:a16="http://schemas.microsoft.com/office/drawing/2014/main" id="{7D505316-F8BE-4CA9-BBCF-4BB71F15B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3512"/>
              <a:ext cx="92" cy="101"/>
            </a:xfrm>
            <a:prstGeom prst="ellipse">
              <a:avLst/>
            </a:prstGeom>
            <a:solidFill>
              <a:srgbClr val="3728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1" name="Oval 4849">
              <a:extLst>
                <a:ext uri="{FF2B5EF4-FFF2-40B4-BE49-F238E27FC236}">
                  <a16:creationId xmlns:a16="http://schemas.microsoft.com/office/drawing/2014/main" id="{BEA7C154-6D75-4870-A550-A83607889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3515"/>
              <a:ext cx="92" cy="98"/>
            </a:xfrm>
            <a:prstGeom prst="ellipse">
              <a:avLst/>
            </a:prstGeom>
            <a:solidFill>
              <a:srgbClr val="382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2" name="Oval 4850">
              <a:extLst>
                <a:ext uri="{FF2B5EF4-FFF2-40B4-BE49-F238E27FC236}">
                  <a16:creationId xmlns:a16="http://schemas.microsoft.com/office/drawing/2014/main" id="{14B87088-7C72-4D16-ACBD-FC90EF861B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3515"/>
              <a:ext cx="92" cy="96"/>
            </a:xfrm>
            <a:prstGeom prst="ellipse">
              <a:avLst/>
            </a:prstGeom>
            <a:solidFill>
              <a:srgbClr val="382A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3" name="Oval 4851">
              <a:extLst>
                <a:ext uri="{FF2B5EF4-FFF2-40B4-BE49-F238E27FC236}">
                  <a16:creationId xmlns:a16="http://schemas.microsoft.com/office/drawing/2014/main" id="{0FC00DC6-9650-4956-ABC9-E2AFC8BC4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3515"/>
              <a:ext cx="90" cy="96"/>
            </a:xfrm>
            <a:prstGeom prst="ellipse">
              <a:avLst/>
            </a:prstGeom>
            <a:solidFill>
              <a:srgbClr val="392B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4" name="Oval 4852">
              <a:extLst>
                <a:ext uri="{FF2B5EF4-FFF2-40B4-BE49-F238E27FC236}">
                  <a16:creationId xmlns:a16="http://schemas.microsoft.com/office/drawing/2014/main" id="{7C8D9600-E44B-4B19-814D-D4CA5E498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3515"/>
              <a:ext cx="90" cy="96"/>
            </a:xfrm>
            <a:prstGeom prst="ellipse">
              <a:avLst/>
            </a:prstGeom>
            <a:solidFill>
              <a:srgbClr val="3A2C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5" name="Oval 4853">
              <a:extLst>
                <a:ext uri="{FF2B5EF4-FFF2-40B4-BE49-F238E27FC236}">
                  <a16:creationId xmlns:a16="http://schemas.microsoft.com/office/drawing/2014/main" id="{63AD74A4-0681-4380-8AA7-CA48C57C5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6" y="3515"/>
              <a:ext cx="90" cy="96"/>
            </a:xfrm>
            <a:prstGeom prst="ellipse">
              <a:avLst/>
            </a:prstGeom>
            <a:solidFill>
              <a:srgbClr val="3B2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6" name="Oval 4854">
              <a:extLst>
                <a:ext uri="{FF2B5EF4-FFF2-40B4-BE49-F238E27FC236}">
                  <a16:creationId xmlns:a16="http://schemas.microsoft.com/office/drawing/2014/main" id="{0E5D1B8A-F2BA-4CD8-A799-2C10BAF40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3515"/>
              <a:ext cx="88" cy="93"/>
            </a:xfrm>
            <a:prstGeom prst="ellipse">
              <a:avLst/>
            </a:prstGeom>
            <a:solidFill>
              <a:srgbClr val="3C2E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7" name="Oval 4855">
              <a:extLst>
                <a:ext uri="{FF2B5EF4-FFF2-40B4-BE49-F238E27FC236}">
                  <a16:creationId xmlns:a16="http://schemas.microsoft.com/office/drawing/2014/main" id="{DCC31F27-445F-43F4-91D7-C76F60962F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3515"/>
              <a:ext cx="88" cy="93"/>
            </a:xfrm>
            <a:prstGeom prst="ellipse">
              <a:avLst/>
            </a:prstGeom>
            <a:solidFill>
              <a:srgbClr val="3D2F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8" name="Oval 4856">
              <a:extLst>
                <a:ext uri="{FF2B5EF4-FFF2-40B4-BE49-F238E27FC236}">
                  <a16:creationId xmlns:a16="http://schemas.microsoft.com/office/drawing/2014/main" id="{54EAFA66-054B-41DE-A47B-3863C1EF3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3515"/>
              <a:ext cx="85" cy="93"/>
            </a:xfrm>
            <a:prstGeom prst="ellipse">
              <a:avLst/>
            </a:prstGeom>
            <a:solidFill>
              <a:srgbClr val="3E30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89" name="Oval 4857">
              <a:extLst>
                <a:ext uri="{FF2B5EF4-FFF2-40B4-BE49-F238E27FC236}">
                  <a16:creationId xmlns:a16="http://schemas.microsoft.com/office/drawing/2014/main" id="{C219808D-D96E-49F3-90B4-B32C0EF17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3517"/>
              <a:ext cx="85" cy="91"/>
            </a:xfrm>
            <a:prstGeom prst="ellipse">
              <a:avLst/>
            </a:prstGeom>
            <a:solidFill>
              <a:srgbClr val="3F31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0" name="Oval 4858">
              <a:extLst>
                <a:ext uri="{FF2B5EF4-FFF2-40B4-BE49-F238E27FC236}">
                  <a16:creationId xmlns:a16="http://schemas.microsoft.com/office/drawing/2014/main" id="{034041A0-BBB8-466D-B554-00E03D6CC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3517"/>
              <a:ext cx="85" cy="88"/>
            </a:xfrm>
            <a:prstGeom prst="ellipse">
              <a:avLst/>
            </a:prstGeom>
            <a:solidFill>
              <a:srgbClr val="3F32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1" name="Oval 4859">
              <a:extLst>
                <a:ext uri="{FF2B5EF4-FFF2-40B4-BE49-F238E27FC236}">
                  <a16:creationId xmlns:a16="http://schemas.microsoft.com/office/drawing/2014/main" id="{A3F4352F-6171-43C9-AD11-0C24FCA465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3517"/>
              <a:ext cx="85" cy="88"/>
            </a:xfrm>
            <a:prstGeom prst="ellipse">
              <a:avLst/>
            </a:prstGeom>
            <a:solidFill>
              <a:srgbClr val="4033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2" name="Oval 4860">
              <a:extLst>
                <a:ext uri="{FF2B5EF4-FFF2-40B4-BE49-F238E27FC236}">
                  <a16:creationId xmlns:a16="http://schemas.microsoft.com/office/drawing/2014/main" id="{46B5AF1F-4870-4174-9E17-6D31632B20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3517"/>
              <a:ext cx="83" cy="88"/>
            </a:xfrm>
            <a:prstGeom prst="ellipse">
              <a:avLst/>
            </a:prstGeom>
            <a:solidFill>
              <a:srgbClr val="4134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3" name="Oval 4861">
              <a:extLst>
                <a:ext uri="{FF2B5EF4-FFF2-40B4-BE49-F238E27FC236}">
                  <a16:creationId xmlns:a16="http://schemas.microsoft.com/office/drawing/2014/main" id="{E03E78A2-41D0-4CD2-AD24-F3DB97B01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17"/>
              <a:ext cx="80" cy="88"/>
            </a:xfrm>
            <a:prstGeom prst="ellipse">
              <a:avLst/>
            </a:prstGeom>
            <a:solidFill>
              <a:srgbClr val="4235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4" name="Oval 4862">
              <a:extLst>
                <a:ext uri="{FF2B5EF4-FFF2-40B4-BE49-F238E27FC236}">
                  <a16:creationId xmlns:a16="http://schemas.microsoft.com/office/drawing/2014/main" id="{F3CDB48C-D7C1-488C-8927-6F7006DB6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17"/>
              <a:ext cx="80" cy="86"/>
            </a:xfrm>
            <a:prstGeom prst="ellipse">
              <a:avLst/>
            </a:prstGeom>
            <a:solidFill>
              <a:srgbClr val="4336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5" name="Oval 4863">
              <a:extLst>
                <a:ext uri="{FF2B5EF4-FFF2-40B4-BE49-F238E27FC236}">
                  <a16:creationId xmlns:a16="http://schemas.microsoft.com/office/drawing/2014/main" id="{B8735B3D-2535-4338-B311-E81E77E32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17"/>
              <a:ext cx="80" cy="86"/>
            </a:xfrm>
            <a:prstGeom prst="ellipse">
              <a:avLst/>
            </a:prstGeom>
            <a:solidFill>
              <a:srgbClr val="4437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6" name="Oval 4864">
              <a:extLst>
                <a:ext uri="{FF2B5EF4-FFF2-40B4-BE49-F238E27FC236}">
                  <a16:creationId xmlns:a16="http://schemas.microsoft.com/office/drawing/2014/main" id="{06B15E45-09F0-4A92-A86A-99E19513D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20"/>
              <a:ext cx="80" cy="83"/>
            </a:xfrm>
            <a:prstGeom prst="ellipse">
              <a:avLst/>
            </a:prstGeom>
            <a:solidFill>
              <a:srgbClr val="4538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7" name="Oval 4865">
              <a:extLst>
                <a:ext uri="{FF2B5EF4-FFF2-40B4-BE49-F238E27FC236}">
                  <a16:creationId xmlns:a16="http://schemas.microsoft.com/office/drawing/2014/main" id="{6BFBA344-888F-4A02-BAE1-8FB914C0B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20"/>
              <a:ext cx="77" cy="83"/>
            </a:xfrm>
            <a:prstGeom prst="ellipse">
              <a:avLst/>
            </a:prstGeom>
            <a:solidFill>
              <a:srgbClr val="4539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8" name="Oval 4866">
              <a:extLst>
                <a:ext uri="{FF2B5EF4-FFF2-40B4-BE49-F238E27FC236}">
                  <a16:creationId xmlns:a16="http://schemas.microsoft.com/office/drawing/2014/main" id="{56B688DB-7E5D-4BF0-9AE4-8863CCF458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20"/>
              <a:ext cx="77" cy="83"/>
            </a:xfrm>
            <a:prstGeom prst="ellipse">
              <a:avLst/>
            </a:prstGeom>
            <a:solidFill>
              <a:srgbClr val="463A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299" name="Oval 4867">
              <a:extLst>
                <a:ext uri="{FF2B5EF4-FFF2-40B4-BE49-F238E27FC236}">
                  <a16:creationId xmlns:a16="http://schemas.microsoft.com/office/drawing/2014/main" id="{7B989500-0E72-412F-8308-85A5E36198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3520"/>
              <a:ext cx="77" cy="80"/>
            </a:xfrm>
            <a:prstGeom prst="ellipse">
              <a:avLst/>
            </a:prstGeom>
            <a:solidFill>
              <a:srgbClr val="473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0" name="Oval 4868">
              <a:extLst>
                <a:ext uri="{FF2B5EF4-FFF2-40B4-BE49-F238E27FC236}">
                  <a16:creationId xmlns:a16="http://schemas.microsoft.com/office/drawing/2014/main" id="{294CBC7A-660B-4C34-9D86-2B3F9B1D1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" y="3520"/>
              <a:ext cx="75" cy="80"/>
            </a:xfrm>
            <a:prstGeom prst="ellipse">
              <a:avLst/>
            </a:prstGeom>
            <a:solidFill>
              <a:srgbClr val="483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1" name="Oval 4869">
              <a:extLst>
                <a:ext uri="{FF2B5EF4-FFF2-40B4-BE49-F238E27FC236}">
                  <a16:creationId xmlns:a16="http://schemas.microsoft.com/office/drawing/2014/main" id="{D9CC60A8-E05A-4782-B5EE-8B9D2B50D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" y="3520"/>
              <a:ext cx="73" cy="80"/>
            </a:xfrm>
            <a:prstGeom prst="ellipse">
              <a:avLst/>
            </a:prstGeom>
            <a:solidFill>
              <a:srgbClr val="493C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2" name="Oval 4870">
              <a:extLst>
                <a:ext uri="{FF2B5EF4-FFF2-40B4-BE49-F238E27FC236}">
                  <a16:creationId xmlns:a16="http://schemas.microsoft.com/office/drawing/2014/main" id="{DCEBD013-B3BC-42A1-B1DE-5E77FA8C7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" y="3520"/>
              <a:ext cx="73" cy="80"/>
            </a:xfrm>
            <a:prstGeom prst="ellipse">
              <a:avLst/>
            </a:prstGeom>
            <a:solidFill>
              <a:srgbClr val="4A3D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3" name="Oval 4871">
              <a:extLst>
                <a:ext uri="{FF2B5EF4-FFF2-40B4-BE49-F238E27FC236}">
                  <a16:creationId xmlns:a16="http://schemas.microsoft.com/office/drawing/2014/main" id="{68B5C523-70A9-436C-88D0-DBCF2FE9E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" y="3520"/>
              <a:ext cx="73" cy="77"/>
            </a:xfrm>
            <a:prstGeom prst="ellipse">
              <a:avLst/>
            </a:prstGeom>
            <a:solidFill>
              <a:srgbClr val="4B3E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4" name="Oval 4872">
              <a:extLst>
                <a:ext uri="{FF2B5EF4-FFF2-40B4-BE49-F238E27FC236}">
                  <a16:creationId xmlns:a16="http://schemas.microsoft.com/office/drawing/2014/main" id="{BDC8D68E-A38B-4DD2-A48E-F69B9FA184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" y="3523"/>
              <a:ext cx="73" cy="74"/>
            </a:xfrm>
            <a:prstGeom prst="ellipse">
              <a:avLst/>
            </a:prstGeom>
            <a:solidFill>
              <a:srgbClr val="4C3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5" name="Oval 4873">
              <a:extLst>
                <a:ext uri="{FF2B5EF4-FFF2-40B4-BE49-F238E27FC236}">
                  <a16:creationId xmlns:a16="http://schemas.microsoft.com/office/drawing/2014/main" id="{C562E780-DDDB-43B1-9068-B75B6781E1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" y="3523"/>
              <a:ext cx="70" cy="74"/>
            </a:xfrm>
            <a:prstGeom prst="ellipse">
              <a:avLst/>
            </a:prstGeom>
            <a:solidFill>
              <a:srgbClr val="4C40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6" name="Oval 4874">
              <a:extLst>
                <a:ext uri="{FF2B5EF4-FFF2-40B4-BE49-F238E27FC236}">
                  <a16:creationId xmlns:a16="http://schemas.microsoft.com/office/drawing/2014/main" id="{711B6C10-C34E-43AF-9736-5961F7619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" y="3523"/>
              <a:ext cx="70" cy="74"/>
            </a:xfrm>
            <a:prstGeom prst="ellipse">
              <a:avLst/>
            </a:prstGeom>
            <a:solidFill>
              <a:srgbClr val="4D41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7" name="Oval 4875">
              <a:extLst>
                <a:ext uri="{FF2B5EF4-FFF2-40B4-BE49-F238E27FC236}">
                  <a16:creationId xmlns:a16="http://schemas.microsoft.com/office/drawing/2014/main" id="{3B10E034-2171-4D06-A950-CE2DBD896D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3523"/>
              <a:ext cx="67" cy="72"/>
            </a:xfrm>
            <a:prstGeom prst="ellipse">
              <a:avLst/>
            </a:prstGeom>
            <a:solidFill>
              <a:srgbClr val="4E42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8" name="Oval 4876">
              <a:extLst>
                <a:ext uri="{FF2B5EF4-FFF2-40B4-BE49-F238E27FC236}">
                  <a16:creationId xmlns:a16="http://schemas.microsoft.com/office/drawing/2014/main" id="{5D9B9140-92ED-4743-9281-6AE1B9901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3523"/>
              <a:ext cx="67" cy="72"/>
            </a:xfrm>
            <a:prstGeom prst="ellipse">
              <a:avLst/>
            </a:prstGeom>
            <a:solidFill>
              <a:srgbClr val="4F43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09" name="Oval 4877">
              <a:extLst>
                <a:ext uri="{FF2B5EF4-FFF2-40B4-BE49-F238E27FC236}">
                  <a16:creationId xmlns:a16="http://schemas.microsoft.com/office/drawing/2014/main" id="{3768ABAB-0A82-49E2-806A-CDC9E7AC2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3523"/>
              <a:ext cx="67" cy="72"/>
            </a:xfrm>
            <a:prstGeom prst="ellipse">
              <a:avLst/>
            </a:prstGeom>
            <a:solidFill>
              <a:srgbClr val="5044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0" name="Oval 4878">
              <a:extLst>
                <a:ext uri="{FF2B5EF4-FFF2-40B4-BE49-F238E27FC236}">
                  <a16:creationId xmlns:a16="http://schemas.microsoft.com/office/drawing/2014/main" id="{B3923217-7CEF-4A09-88F3-9866D647C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3523"/>
              <a:ext cx="65" cy="72"/>
            </a:xfrm>
            <a:prstGeom prst="ellipse">
              <a:avLst/>
            </a:prstGeom>
            <a:solidFill>
              <a:srgbClr val="514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1" name="Oval 4879">
              <a:extLst>
                <a:ext uri="{FF2B5EF4-FFF2-40B4-BE49-F238E27FC236}">
                  <a16:creationId xmlns:a16="http://schemas.microsoft.com/office/drawing/2014/main" id="{936159C5-CDF5-43FE-ADDD-1E7848F8A0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3525"/>
              <a:ext cx="65" cy="70"/>
            </a:xfrm>
            <a:prstGeom prst="ellipse">
              <a:avLst/>
            </a:prstGeom>
            <a:solidFill>
              <a:srgbClr val="524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2" name="Oval 4880">
              <a:extLst>
                <a:ext uri="{FF2B5EF4-FFF2-40B4-BE49-F238E27FC236}">
                  <a16:creationId xmlns:a16="http://schemas.microsoft.com/office/drawing/2014/main" id="{DA2DE64D-351E-45B7-9155-6093EAD82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3525"/>
              <a:ext cx="65" cy="67"/>
            </a:xfrm>
            <a:prstGeom prst="ellipse">
              <a:avLst/>
            </a:prstGeom>
            <a:solidFill>
              <a:srgbClr val="5247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3" name="Oval 4881">
              <a:extLst>
                <a:ext uri="{FF2B5EF4-FFF2-40B4-BE49-F238E27FC236}">
                  <a16:creationId xmlns:a16="http://schemas.microsoft.com/office/drawing/2014/main" id="{6AB35AE8-4A6E-46B1-BE84-BE2E1B3A5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3525"/>
              <a:ext cx="65" cy="67"/>
            </a:xfrm>
            <a:prstGeom prst="ellipse">
              <a:avLst/>
            </a:prstGeom>
            <a:solidFill>
              <a:srgbClr val="5348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4" name="Oval 4882">
              <a:extLst>
                <a:ext uri="{FF2B5EF4-FFF2-40B4-BE49-F238E27FC236}">
                  <a16:creationId xmlns:a16="http://schemas.microsoft.com/office/drawing/2014/main" id="{6EC2A17B-94C1-4B9C-B721-12DB5111E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8" y="3525"/>
              <a:ext cx="60" cy="67"/>
            </a:xfrm>
            <a:prstGeom prst="ellipse">
              <a:avLst/>
            </a:prstGeom>
            <a:solidFill>
              <a:srgbClr val="5449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5" name="Oval 4883">
              <a:extLst>
                <a:ext uri="{FF2B5EF4-FFF2-40B4-BE49-F238E27FC236}">
                  <a16:creationId xmlns:a16="http://schemas.microsoft.com/office/drawing/2014/main" id="{D5362914-A9F3-4A5A-B5E5-A8B8BDFB33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8" y="3525"/>
              <a:ext cx="60" cy="67"/>
            </a:xfrm>
            <a:prstGeom prst="ellipse">
              <a:avLst/>
            </a:prstGeom>
            <a:solidFill>
              <a:srgbClr val="554A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6" name="Oval 4884">
              <a:extLst>
                <a:ext uri="{FF2B5EF4-FFF2-40B4-BE49-F238E27FC236}">
                  <a16:creationId xmlns:a16="http://schemas.microsoft.com/office/drawing/2014/main" id="{D0550125-EE49-4506-AB84-CD0B95AB24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8" y="3525"/>
              <a:ext cx="60" cy="64"/>
            </a:xfrm>
            <a:prstGeom prst="ellipse">
              <a:avLst/>
            </a:prstGeom>
            <a:solidFill>
              <a:srgbClr val="564B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7" name="Oval 4885">
              <a:extLst>
                <a:ext uri="{FF2B5EF4-FFF2-40B4-BE49-F238E27FC236}">
                  <a16:creationId xmlns:a16="http://schemas.microsoft.com/office/drawing/2014/main" id="{3C3B8509-9100-402B-BEED-04F2BB091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8" y="3525"/>
              <a:ext cx="60" cy="64"/>
            </a:xfrm>
            <a:prstGeom prst="ellipse">
              <a:avLst/>
            </a:prstGeom>
            <a:solidFill>
              <a:srgbClr val="574C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8" name="Oval 4886">
              <a:extLst>
                <a:ext uri="{FF2B5EF4-FFF2-40B4-BE49-F238E27FC236}">
                  <a16:creationId xmlns:a16="http://schemas.microsoft.com/office/drawing/2014/main" id="{F607732F-DDDA-4EEC-89E1-22EB2FE740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8" y="3525"/>
              <a:ext cx="60" cy="64"/>
            </a:xfrm>
            <a:prstGeom prst="ellipse">
              <a:avLst/>
            </a:prstGeom>
            <a:solidFill>
              <a:srgbClr val="584D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19" name="Oval 4887">
              <a:extLst>
                <a:ext uri="{FF2B5EF4-FFF2-40B4-BE49-F238E27FC236}">
                  <a16:creationId xmlns:a16="http://schemas.microsoft.com/office/drawing/2014/main" id="{AD25E500-856C-42F2-A765-0E21B86E7C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8" y="3528"/>
              <a:ext cx="58" cy="61"/>
            </a:xfrm>
            <a:prstGeom prst="ellipse">
              <a:avLst/>
            </a:prstGeom>
            <a:solidFill>
              <a:srgbClr val="594E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0" name="Oval 4888">
              <a:extLst>
                <a:ext uri="{FF2B5EF4-FFF2-40B4-BE49-F238E27FC236}">
                  <a16:creationId xmlns:a16="http://schemas.microsoft.com/office/drawing/2014/main" id="{D97C6700-8879-43C8-B62D-F49550BB2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8" y="3528"/>
              <a:ext cx="58" cy="59"/>
            </a:xfrm>
            <a:prstGeom prst="ellipse">
              <a:avLst/>
            </a:prstGeom>
            <a:solidFill>
              <a:srgbClr val="594F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1" name="Oval 4889">
              <a:extLst>
                <a:ext uri="{FF2B5EF4-FFF2-40B4-BE49-F238E27FC236}">
                  <a16:creationId xmlns:a16="http://schemas.microsoft.com/office/drawing/2014/main" id="{525A24A7-ED6E-4EB9-BF2D-9C2C804E4E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" y="3528"/>
              <a:ext cx="55" cy="59"/>
            </a:xfrm>
            <a:prstGeom prst="ellipse">
              <a:avLst/>
            </a:prstGeom>
            <a:solidFill>
              <a:srgbClr val="5A50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2" name="Oval 4890">
              <a:extLst>
                <a:ext uri="{FF2B5EF4-FFF2-40B4-BE49-F238E27FC236}">
                  <a16:creationId xmlns:a16="http://schemas.microsoft.com/office/drawing/2014/main" id="{5E65BFE4-27EE-48BF-A2BC-DA6215C78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" y="3528"/>
              <a:ext cx="55" cy="59"/>
            </a:xfrm>
            <a:prstGeom prst="ellipse">
              <a:avLst/>
            </a:prstGeom>
            <a:solidFill>
              <a:srgbClr val="5B51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3" name="Oval 4891">
              <a:extLst>
                <a:ext uri="{FF2B5EF4-FFF2-40B4-BE49-F238E27FC236}">
                  <a16:creationId xmlns:a16="http://schemas.microsoft.com/office/drawing/2014/main" id="{B1FF809A-9DA2-4136-9112-126270CD97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" y="3528"/>
              <a:ext cx="52" cy="59"/>
            </a:xfrm>
            <a:prstGeom prst="ellipse">
              <a:avLst/>
            </a:prstGeom>
            <a:solidFill>
              <a:srgbClr val="5C52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4" name="Oval 4892">
              <a:extLst>
                <a:ext uri="{FF2B5EF4-FFF2-40B4-BE49-F238E27FC236}">
                  <a16:creationId xmlns:a16="http://schemas.microsoft.com/office/drawing/2014/main" id="{D2C723B9-6704-4970-AB35-EAE96C53C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" y="3528"/>
              <a:ext cx="52" cy="56"/>
            </a:xfrm>
            <a:prstGeom prst="ellipse">
              <a:avLst/>
            </a:prstGeom>
            <a:solidFill>
              <a:srgbClr val="5D53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5" name="Oval 4893">
              <a:extLst>
                <a:ext uri="{FF2B5EF4-FFF2-40B4-BE49-F238E27FC236}">
                  <a16:creationId xmlns:a16="http://schemas.microsoft.com/office/drawing/2014/main" id="{7A049A82-84C5-4EA1-81A2-AD5F585DD7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" y="3528"/>
              <a:ext cx="52" cy="56"/>
            </a:xfrm>
            <a:prstGeom prst="ellipse">
              <a:avLst/>
            </a:prstGeom>
            <a:solidFill>
              <a:srgbClr val="5E5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6" name="Oval 4894">
              <a:extLst>
                <a:ext uri="{FF2B5EF4-FFF2-40B4-BE49-F238E27FC236}">
                  <a16:creationId xmlns:a16="http://schemas.microsoft.com/office/drawing/2014/main" id="{49F47D1B-7970-4B45-91D8-EC727194A6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" y="3528"/>
              <a:ext cx="52" cy="56"/>
            </a:xfrm>
            <a:prstGeom prst="ellipse">
              <a:avLst/>
            </a:prstGeom>
            <a:solidFill>
              <a:srgbClr val="5F55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7" name="Oval 4895">
              <a:extLst>
                <a:ext uri="{FF2B5EF4-FFF2-40B4-BE49-F238E27FC236}">
                  <a16:creationId xmlns:a16="http://schemas.microsoft.com/office/drawing/2014/main" id="{0DE31001-5CE2-4055-AE5E-1782DFB62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1" y="3531"/>
              <a:ext cx="50" cy="53"/>
            </a:xfrm>
            <a:prstGeom prst="ellipse">
              <a:avLst/>
            </a:prstGeom>
            <a:solidFill>
              <a:srgbClr val="605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8" name="Oval 4896">
              <a:extLst>
                <a:ext uri="{FF2B5EF4-FFF2-40B4-BE49-F238E27FC236}">
                  <a16:creationId xmlns:a16="http://schemas.microsoft.com/office/drawing/2014/main" id="{4636B0CB-29B0-4158-8833-B1085BC5D4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3531"/>
              <a:ext cx="48" cy="53"/>
            </a:xfrm>
            <a:prstGeom prst="ellipse">
              <a:avLst/>
            </a:prstGeom>
            <a:solidFill>
              <a:srgbClr val="6057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29" name="Oval 4897">
              <a:extLst>
                <a:ext uri="{FF2B5EF4-FFF2-40B4-BE49-F238E27FC236}">
                  <a16:creationId xmlns:a16="http://schemas.microsoft.com/office/drawing/2014/main" id="{7EE7E01F-0CA5-4E2B-8E09-61E6FCD209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3531"/>
              <a:ext cx="48" cy="50"/>
            </a:xfrm>
            <a:prstGeom prst="ellipse">
              <a:avLst/>
            </a:prstGeom>
            <a:solidFill>
              <a:srgbClr val="6158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0" name="Oval 4898">
              <a:extLst>
                <a:ext uri="{FF2B5EF4-FFF2-40B4-BE49-F238E27FC236}">
                  <a16:creationId xmlns:a16="http://schemas.microsoft.com/office/drawing/2014/main" id="{B4D4A246-48E6-4563-BE60-839B8C8FAF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3531"/>
              <a:ext cx="48" cy="50"/>
            </a:xfrm>
            <a:prstGeom prst="ellipse">
              <a:avLst/>
            </a:prstGeom>
            <a:solidFill>
              <a:srgbClr val="6259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1" name="Oval 4899">
              <a:extLst>
                <a:ext uri="{FF2B5EF4-FFF2-40B4-BE49-F238E27FC236}">
                  <a16:creationId xmlns:a16="http://schemas.microsoft.com/office/drawing/2014/main" id="{E5B8C7B9-8E47-4459-A935-E497E8A56C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3531"/>
              <a:ext cx="48" cy="50"/>
            </a:xfrm>
            <a:prstGeom prst="ellipse">
              <a:avLst/>
            </a:prstGeom>
            <a:solidFill>
              <a:srgbClr val="635A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2" name="Oval 4900">
              <a:extLst>
                <a:ext uri="{FF2B5EF4-FFF2-40B4-BE49-F238E27FC236}">
                  <a16:creationId xmlns:a16="http://schemas.microsoft.com/office/drawing/2014/main" id="{C2281760-C13C-4F70-83AA-5944AC8208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3531"/>
              <a:ext cx="45" cy="50"/>
            </a:xfrm>
            <a:prstGeom prst="ellipse">
              <a:avLst/>
            </a:prstGeom>
            <a:solidFill>
              <a:srgbClr val="645B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3" name="Oval 4901">
              <a:extLst>
                <a:ext uri="{FF2B5EF4-FFF2-40B4-BE49-F238E27FC236}">
                  <a16:creationId xmlns:a16="http://schemas.microsoft.com/office/drawing/2014/main" id="{05526A7B-64A6-439F-8F59-E1F015F92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3531"/>
              <a:ext cx="45" cy="48"/>
            </a:xfrm>
            <a:prstGeom prst="ellipse">
              <a:avLst/>
            </a:prstGeom>
            <a:solidFill>
              <a:srgbClr val="655C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4" name="Oval 4902">
              <a:extLst>
                <a:ext uri="{FF2B5EF4-FFF2-40B4-BE49-F238E27FC236}">
                  <a16:creationId xmlns:a16="http://schemas.microsoft.com/office/drawing/2014/main" id="{754C6619-5C86-45FF-B2CA-7EFCB56C0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3533"/>
              <a:ext cx="45" cy="46"/>
            </a:xfrm>
            <a:prstGeom prst="ellipse">
              <a:avLst/>
            </a:prstGeom>
            <a:solidFill>
              <a:srgbClr val="665D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5" name="Oval 4903">
              <a:extLst>
                <a:ext uri="{FF2B5EF4-FFF2-40B4-BE49-F238E27FC236}">
                  <a16:creationId xmlns:a16="http://schemas.microsoft.com/office/drawing/2014/main" id="{63FF6B5E-9AFA-4728-B1B5-105052A8D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3533"/>
              <a:ext cx="45" cy="46"/>
            </a:xfrm>
            <a:prstGeom prst="ellipse">
              <a:avLst/>
            </a:prstGeom>
            <a:solidFill>
              <a:srgbClr val="665E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6" name="Oval 4904">
              <a:extLst>
                <a:ext uri="{FF2B5EF4-FFF2-40B4-BE49-F238E27FC236}">
                  <a16:creationId xmlns:a16="http://schemas.microsoft.com/office/drawing/2014/main" id="{17210DCB-849F-40C6-85B0-82D2D26BB1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" y="3533"/>
              <a:ext cx="40" cy="46"/>
            </a:xfrm>
            <a:prstGeom prst="ellipse">
              <a:avLst/>
            </a:prstGeom>
            <a:solidFill>
              <a:srgbClr val="675F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7" name="Oval 4905">
              <a:extLst>
                <a:ext uri="{FF2B5EF4-FFF2-40B4-BE49-F238E27FC236}">
                  <a16:creationId xmlns:a16="http://schemas.microsoft.com/office/drawing/2014/main" id="{A5A47E3B-BE3A-4F49-B1B9-5CD840B60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" y="3533"/>
              <a:ext cx="40" cy="43"/>
            </a:xfrm>
            <a:prstGeom prst="ellipse">
              <a:avLst/>
            </a:prstGeom>
            <a:solidFill>
              <a:srgbClr val="686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8" name="Oval 4906">
              <a:extLst>
                <a:ext uri="{FF2B5EF4-FFF2-40B4-BE49-F238E27FC236}">
                  <a16:creationId xmlns:a16="http://schemas.microsoft.com/office/drawing/2014/main" id="{D18D9A77-E0F7-4635-A3B5-EC249F85B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" y="3533"/>
              <a:ext cx="40" cy="43"/>
            </a:xfrm>
            <a:prstGeom prst="ellipse">
              <a:avLst/>
            </a:prstGeom>
            <a:solidFill>
              <a:srgbClr val="6961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39" name="Oval 4907">
              <a:extLst>
                <a:ext uri="{FF2B5EF4-FFF2-40B4-BE49-F238E27FC236}">
                  <a16:creationId xmlns:a16="http://schemas.microsoft.com/office/drawing/2014/main" id="{18108325-0191-4705-9CCB-A7B16E1DB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" y="3533"/>
              <a:ext cx="40" cy="43"/>
            </a:xfrm>
            <a:prstGeom prst="ellipse">
              <a:avLst/>
            </a:prstGeom>
            <a:solidFill>
              <a:srgbClr val="6A62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40" name="Oval 4908">
              <a:extLst>
                <a:ext uri="{FF2B5EF4-FFF2-40B4-BE49-F238E27FC236}">
                  <a16:creationId xmlns:a16="http://schemas.microsoft.com/office/drawing/2014/main" id="{D4D29181-2F81-4318-9F2D-D514F21C1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" y="3533"/>
              <a:ext cx="40" cy="43"/>
            </a:xfrm>
            <a:prstGeom prst="ellipse">
              <a:avLst/>
            </a:prstGeom>
            <a:solidFill>
              <a:srgbClr val="6B63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41" name="Oval 4909">
              <a:extLst>
                <a:ext uri="{FF2B5EF4-FFF2-40B4-BE49-F238E27FC236}">
                  <a16:creationId xmlns:a16="http://schemas.microsoft.com/office/drawing/2014/main" id="{DEDE8B21-CA38-4263-8974-41512640F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" y="3533"/>
              <a:ext cx="37" cy="40"/>
            </a:xfrm>
            <a:prstGeom prst="ellipse">
              <a:avLst/>
            </a:prstGeom>
            <a:solidFill>
              <a:srgbClr val="6C64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42" name="Oval 4910">
              <a:extLst>
                <a:ext uri="{FF2B5EF4-FFF2-40B4-BE49-F238E27FC236}">
                  <a16:creationId xmlns:a16="http://schemas.microsoft.com/office/drawing/2014/main" id="{CE973085-CE97-430E-8D7F-F5704A1BCA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6" y="3536"/>
              <a:ext cx="37" cy="37"/>
            </a:xfrm>
            <a:prstGeom prst="ellipse">
              <a:avLst/>
            </a:prstGeom>
            <a:solidFill>
              <a:srgbClr val="6D65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43" name="Oval 4911">
              <a:extLst>
                <a:ext uri="{FF2B5EF4-FFF2-40B4-BE49-F238E27FC236}">
                  <a16:creationId xmlns:a16="http://schemas.microsoft.com/office/drawing/2014/main" id="{15AFC79C-44E0-4FEF-9C54-97064A1C8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3536"/>
              <a:ext cx="35" cy="37"/>
            </a:xfrm>
            <a:prstGeom prst="ellipse">
              <a:avLst/>
            </a:prstGeom>
            <a:solidFill>
              <a:srgbClr val="6D6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44" name="Oval 4912">
              <a:extLst>
                <a:ext uri="{FF2B5EF4-FFF2-40B4-BE49-F238E27FC236}">
                  <a16:creationId xmlns:a16="http://schemas.microsoft.com/office/drawing/2014/main" id="{8B6375AA-21A4-4F0B-8265-2B5138A9E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3536"/>
              <a:ext cx="35" cy="37"/>
            </a:xfrm>
            <a:prstGeom prst="ellipse">
              <a:avLst/>
            </a:prstGeom>
            <a:solidFill>
              <a:srgbClr val="6E67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45" name="Oval 4913">
              <a:extLst>
                <a:ext uri="{FF2B5EF4-FFF2-40B4-BE49-F238E27FC236}">
                  <a16:creationId xmlns:a16="http://schemas.microsoft.com/office/drawing/2014/main" id="{51BDA474-6DD0-46B3-848A-60611659EF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3536"/>
              <a:ext cx="33" cy="37"/>
            </a:xfrm>
            <a:prstGeom prst="ellipse">
              <a:avLst/>
            </a:prstGeom>
            <a:solidFill>
              <a:srgbClr val="6F68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46" name="Oval 4914">
              <a:extLst>
                <a:ext uri="{FF2B5EF4-FFF2-40B4-BE49-F238E27FC236}">
                  <a16:creationId xmlns:a16="http://schemas.microsoft.com/office/drawing/2014/main" id="{1692A834-2E35-417C-8709-1E748D6F8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8" y="3536"/>
              <a:ext cx="33" cy="35"/>
            </a:xfrm>
            <a:prstGeom prst="ellipse">
              <a:avLst/>
            </a:prstGeom>
            <a:solidFill>
              <a:srgbClr val="7069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47" name="Freeform 4915">
              <a:extLst>
                <a:ext uri="{FF2B5EF4-FFF2-40B4-BE49-F238E27FC236}">
                  <a16:creationId xmlns:a16="http://schemas.microsoft.com/office/drawing/2014/main" id="{CF783D6F-1EEE-47DA-BC07-FCCAA422DB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8" y="3523"/>
              <a:ext cx="85" cy="96"/>
            </a:xfrm>
            <a:custGeom>
              <a:avLst/>
              <a:gdLst>
                <a:gd name="T0" fmla="*/ 150 w 34"/>
                <a:gd name="T1" fmla="*/ 0 h 36"/>
                <a:gd name="T2" fmla="*/ 183 w 34"/>
                <a:gd name="T3" fmla="*/ 93 h 36"/>
                <a:gd name="T4" fmla="*/ 63 w 34"/>
                <a:gd name="T5" fmla="*/ 235 h 36"/>
                <a:gd name="T6" fmla="*/ 0 w 34"/>
                <a:gd name="T7" fmla="*/ 213 h 36"/>
                <a:gd name="T8" fmla="*/ 88 w 34"/>
                <a:gd name="T9" fmla="*/ 256 h 36"/>
                <a:gd name="T10" fmla="*/ 213 w 34"/>
                <a:gd name="T11" fmla="*/ 120 h 36"/>
                <a:gd name="T12" fmla="*/ 150 w 34"/>
                <a:gd name="T13" fmla="*/ 0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4" h="36">
                  <a:moveTo>
                    <a:pt x="24" y="0"/>
                  </a:moveTo>
                  <a:cubicBezTo>
                    <a:pt x="27" y="3"/>
                    <a:pt x="29" y="8"/>
                    <a:pt x="29" y="13"/>
                  </a:cubicBezTo>
                  <a:cubicBezTo>
                    <a:pt x="29" y="24"/>
                    <a:pt x="21" y="33"/>
                    <a:pt x="10" y="33"/>
                  </a:cubicBezTo>
                  <a:cubicBezTo>
                    <a:pt x="6" y="33"/>
                    <a:pt x="3" y="32"/>
                    <a:pt x="0" y="30"/>
                  </a:cubicBezTo>
                  <a:cubicBezTo>
                    <a:pt x="3" y="34"/>
                    <a:pt x="8" y="36"/>
                    <a:pt x="14" y="36"/>
                  </a:cubicBezTo>
                  <a:cubicBezTo>
                    <a:pt x="25" y="36"/>
                    <a:pt x="34" y="28"/>
                    <a:pt x="34" y="17"/>
                  </a:cubicBezTo>
                  <a:cubicBezTo>
                    <a:pt x="34" y="9"/>
                    <a:pt x="30" y="3"/>
                    <a:pt x="24" y="0"/>
                  </a:cubicBezTo>
                  <a:close/>
                </a:path>
              </a:pathLst>
            </a:custGeom>
            <a:solidFill>
              <a:srgbClr val="0E0B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48" name="Oval 4916">
              <a:extLst>
                <a:ext uri="{FF2B5EF4-FFF2-40B4-BE49-F238E27FC236}">
                  <a16:creationId xmlns:a16="http://schemas.microsoft.com/office/drawing/2014/main" id="{166D5AEA-BE10-4A43-9514-2E28D0BA3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3531"/>
              <a:ext cx="22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49" name="Oval 4917">
              <a:extLst>
                <a:ext uri="{FF2B5EF4-FFF2-40B4-BE49-F238E27FC236}">
                  <a16:creationId xmlns:a16="http://schemas.microsoft.com/office/drawing/2014/main" id="{0638F7EF-8B17-47AC-B4E9-B17FDDBEAD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3" y="3525"/>
              <a:ext cx="13" cy="1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50" name="Oval 4918">
              <a:extLst>
                <a:ext uri="{FF2B5EF4-FFF2-40B4-BE49-F238E27FC236}">
                  <a16:creationId xmlns:a16="http://schemas.microsoft.com/office/drawing/2014/main" id="{7CDEE59E-D12D-453B-B5AC-C188CFDE8E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3" y="3557"/>
              <a:ext cx="10" cy="1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6351" name="Oval 4919">
              <a:extLst>
                <a:ext uri="{FF2B5EF4-FFF2-40B4-BE49-F238E27FC236}">
                  <a16:creationId xmlns:a16="http://schemas.microsoft.com/office/drawing/2014/main" id="{9FDCE53C-2C8C-419B-A3CB-E222055BF3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6" y="3504"/>
              <a:ext cx="117" cy="125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8B6458B-0EC9-43D6-970A-14470F3467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Arrows</a:t>
            </a:r>
          </a:p>
        </p:txBody>
      </p:sp>
      <p:grpSp>
        <p:nvGrpSpPr>
          <p:cNvPr id="7171" name="Group 3">
            <a:extLst>
              <a:ext uri="{FF2B5EF4-FFF2-40B4-BE49-F238E27FC236}">
                <a16:creationId xmlns:a16="http://schemas.microsoft.com/office/drawing/2014/main" id="{2B95001D-59B8-47F2-8DC3-CDBCAF4DA59D}"/>
              </a:ext>
            </a:extLst>
          </p:cNvPr>
          <p:cNvGrpSpPr>
            <a:grpSpLocks/>
          </p:cNvGrpSpPr>
          <p:nvPr/>
        </p:nvGrpSpPr>
        <p:grpSpPr bwMode="auto">
          <a:xfrm>
            <a:off x="8382000" y="5889626"/>
            <a:ext cx="742950" cy="569913"/>
            <a:chOff x="4320" y="3552"/>
            <a:chExt cx="468" cy="359"/>
          </a:xfrm>
        </p:grpSpPr>
        <p:sp>
          <p:nvSpPr>
            <p:cNvPr id="7270" name="Freeform 4">
              <a:extLst>
                <a:ext uri="{FF2B5EF4-FFF2-40B4-BE49-F238E27FC236}">
                  <a16:creationId xmlns:a16="http://schemas.microsoft.com/office/drawing/2014/main" id="{9AC4FA87-316F-455D-BB8E-679162407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3552"/>
              <a:ext cx="468" cy="331"/>
            </a:xfrm>
            <a:custGeom>
              <a:avLst/>
              <a:gdLst>
                <a:gd name="T0" fmla="*/ 367 w 468"/>
                <a:gd name="T1" fmla="*/ 123 h 331"/>
                <a:gd name="T2" fmla="*/ 315 w 468"/>
                <a:gd name="T3" fmla="*/ 0 h 331"/>
                <a:gd name="T4" fmla="*/ 149 w 468"/>
                <a:gd name="T5" fmla="*/ 0 h 331"/>
                <a:gd name="T6" fmla="*/ 100 w 468"/>
                <a:gd name="T7" fmla="*/ 123 h 331"/>
                <a:gd name="T8" fmla="*/ 0 w 468"/>
                <a:gd name="T9" fmla="*/ 123 h 331"/>
                <a:gd name="T10" fmla="*/ 234 w 468"/>
                <a:gd name="T11" fmla="*/ 331 h 331"/>
                <a:gd name="T12" fmla="*/ 468 w 468"/>
                <a:gd name="T13" fmla="*/ 123 h 331"/>
                <a:gd name="T14" fmla="*/ 367 w 468"/>
                <a:gd name="T15" fmla="*/ 123 h 3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68" h="331">
                  <a:moveTo>
                    <a:pt x="367" y="123"/>
                  </a:moveTo>
                  <a:lnTo>
                    <a:pt x="315" y="0"/>
                  </a:lnTo>
                  <a:lnTo>
                    <a:pt x="149" y="0"/>
                  </a:lnTo>
                  <a:lnTo>
                    <a:pt x="100" y="123"/>
                  </a:lnTo>
                  <a:lnTo>
                    <a:pt x="0" y="123"/>
                  </a:lnTo>
                  <a:lnTo>
                    <a:pt x="234" y="331"/>
                  </a:lnTo>
                  <a:lnTo>
                    <a:pt x="468" y="123"/>
                  </a:lnTo>
                  <a:lnTo>
                    <a:pt x="367" y="123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71" name="Freeform 5">
              <a:extLst>
                <a:ext uri="{FF2B5EF4-FFF2-40B4-BE49-F238E27FC236}">
                  <a16:creationId xmlns:a16="http://schemas.microsoft.com/office/drawing/2014/main" id="{ED4269FA-18B3-421C-B7FF-9AED74622A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0" y="3675"/>
              <a:ext cx="468" cy="236"/>
            </a:xfrm>
            <a:custGeom>
              <a:avLst/>
              <a:gdLst>
                <a:gd name="T0" fmla="*/ 0 w 468"/>
                <a:gd name="T1" fmla="*/ 0 h 236"/>
                <a:gd name="T2" fmla="*/ 234 w 468"/>
                <a:gd name="T3" fmla="*/ 208 h 236"/>
                <a:gd name="T4" fmla="*/ 468 w 468"/>
                <a:gd name="T5" fmla="*/ 0 h 236"/>
                <a:gd name="T6" fmla="*/ 468 w 468"/>
                <a:gd name="T7" fmla="*/ 17 h 236"/>
                <a:gd name="T8" fmla="*/ 234 w 468"/>
                <a:gd name="T9" fmla="*/ 236 h 236"/>
                <a:gd name="T10" fmla="*/ 0 w 468"/>
                <a:gd name="T11" fmla="*/ 17 h 236"/>
                <a:gd name="T12" fmla="*/ 0 w 468"/>
                <a:gd name="T13" fmla="*/ 0 h 2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68" h="236">
                  <a:moveTo>
                    <a:pt x="0" y="0"/>
                  </a:moveTo>
                  <a:lnTo>
                    <a:pt x="234" y="208"/>
                  </a:lnTo>
                  <a:lnTo>
                    <a:pt x="468" y="0"/>
                  </a:lnTo>
                  <a:lnTo>
                    <a:pt x="468" y="17"/>
                  </a:lnTo>
                  <a:lnTo>
                    <a:pt x="234" y="236"/>
                  </a:lnTo>
                  <a:lnTo>
                    <a:pt x="0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2" name="Group 6">
            <a:extLst>
              <a:ext uri="{FF2B5EF4-FFF2-40B4-BE49-F238E27FC236}">
                <a16:creationId xmlns:a16="http://schemas.microsoft.com/office/drawing/2014/main" id="{79941BFD-B8D2-4634-A0D0-CBFDCD5D2E4F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1470025"/>
            <a:ext cx="558800" cy="762000"/>
            <a:chOff x="384" y="768"/>
            <a:chExt cx="352" cy="480"/>
          </a:xfrm>
        </p:grpSpPr>
        <p:sp>
          <p:nvSpPr>
            <p:cNvPr id="7268" name="Freeform 7">
              <a:extLst>
                <a:ext uri="{FF2B5EF4-FFF2-40B4-BE49-F238E27FC236}">
                  <a16:creationId xmlns:a16="http://schemas.microsoft.com/office/drawing/2014/main" id="{4E3BD351-96CB-4099-8AF4-2875695214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" y="920"/>
              <a:ext cx="227" cy="328"/>
            </a:xfrm>
            <a:custGeom>
              <a:avLst/>
              <a:gdLst>
                <a:gd name="T0" fmla="*/ 537 w 96"/>
                <a:gd name="T1" fmla="*/ 300 h 139"/>
                <a:gd name="T2" fmla="*/ 537 w 96"/>
                <a:gd name="T3" fmla="*/ 250 h 139"/>
                <a:gd name="T4" fmla="*/ 414 w 96"/>
                <a:gd name="T5" fmla="*/ 0 h 139"/>
                <a:gd name="T6" fmla="*/ 414 w 96"/>
                <a:gd name="T7" fmla="*/ 0 h 139"/>
                <a:gd name="T8" fmla="*/ 0 w 96"/>
                <a:gd name="T9" fmla="*/ 524 h 139"/>
                <a:gd name="T10" fmla="*/ 83 w 96"/>
                <a:gd name="T11" fmla="*/ 774 h 139"/>
                <a:gd name="T12" fmla="*/ 537 w 96"/>
                <a:gd name="T13" fmla="*/ 295 h 139"/>
                <a:gd name="T14" fmla="*/ 537 w 96"/>
                <a:gd name="T15" fmla="*/ 300 h 13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6" h="139">
                  <a:moveTo>
                    <a:pt x="96" y="54"/>
                  </a:moveTo>
                  <a:cubicBezTo>
                    <a:pt x="96" y="45"/>
                    <a:pt x="96" y="45"/>
                    <a:pt x="96" y="45"/>
                  </a:cubicBezTo>
                  <a:cubicBezTo>
                    <a:pt x="94" y="23"/>
                    <a:pt x="86" y="9"/>
                    <a:pt x="74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90" y="13"/>
                    <a:pt x="73" y="81"/>
                    <a:pt x="0" y="94"/>
                  </a:cubicBezTo>
                  <a:cubicBezTo>
                    <a:pt x="15" y="139"/>
                    <a:pt x="15" y="139"/>
                    <a:pt x="15" y="139"/>
                  </a:cubicBezTo>
                  <a:cubicBezTo>
                    <a:pt x="15" y="139"/>
                    <a:pt x="94" y="115"/>
                    <a:pt x="96" y="53"/>
                  </a:cubicBezTo>
                  <a:cubicBezTo>
                    <a:pt x="96" y="53"/>
                    <a:pt x="96" y="54"/>
                    <a:pt x="96" y="54"/>
                  </a:cubicBez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9" name="Freeform 8">
              <a:extLst>
                <a:ext uri="{FF2B5EF4-FFF2-40B4-BE49-F238E27FC236}">
                  <a16:creationId xmlns:a16="http://schemas.microsoft.com/office/drawing/2014/main" id="{023DF2A5-72A4-443F-B5AE-1A70CFD7D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" y="768"/>
              <a:ext cx="352" cy="279"/>
            </a:xfrm>
            <a:custGeom>
              <a:avLst/>
              <a:gdLst>
                <a:gd name="T0" fmla="*/ 742 w 149"/>
                <a:gd name="T1" fmla="*/ 296 h 118"/>
                <a:gd name="T2" fmla="*/ 144 w 149"/>
                <a:gd name="T3" fmla="*/ 106 h 118"/>
                <a:gd name="T4" fmla="*/ 102 w 149"/>
                <a:gd name="T5" fmla="*/ 0 h 118"/>
                <a:gd name="T6" fmla="*/ 0 w 149"/>
                <a:gd name="T7" fmla="*/ 274 h 118"/>
                <a:gd name="T8" fmla="*/ 274 w 149"/>
                <a:gd name="T9" fmla="*/ 402 h 118"/>
                <a:gd name="T10" fmla="*/ 229 w 149"/>
                <a:gd name="T11" fmla="*/ 303 h 118"/>
                <a:gd name="T12" fmla="*/ 820 w 149"/>
                <a:gd name="T13" fmla="*/ 610 h 118"/>
                <a:gd name="T14" fmla="*/ 820 w 149"/>
                <a:gd name="T15" fmla="*/ 660 h 118"/>
                <a:gd name="T16" fmla="*/ 742 w 149"/>
                <a:gd name="T17" fmla="*/ 296 h 11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9" h="118">
                  <a:moveTo>
                    <a:pt x="133" y="53"/>
                  </a:moveTo>
                  <a:cubicBezTo>
                    <a:pt x="113" y="18"/>
                    <a:pt x="71" y="9"/>
                    <a:pt x="26" y="19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49" y="72"/>
                    <a:pt x="49" y="72"/>
                    <a:pt x="49" y="72"/>
                  </a:cubicBezTo>
                  <a:cubicBezTo>
                    <a:pt x="41" y="54"/>
                    <a:pt x="41" y="54"/>
                    <a:pt x="41" y="54"/>
                  </a:cubicBezTo>
                  <a:cubicBezTo>
                    <a:pt x="70" y="49"/>
                    <a:pt x="142" y="41"/>
                    <a:pt x="147" y="109"/>
                  </a:cubicBezTo>
                  <a:cubicBezTo>
                    <a:pt x="147" y="118"/>
                    <a:pt x="147" y="118"/>
                    <a:pt x="147" y="118"/>
                  </a:cubicBezTo>
                  <a:cubicBezTo>
                    <a:pt x="149" y="98"/>
                    <a:pt x="146" y="75"/>
                    <a:pt x="133" y="53"/>
                  </a:cubicBez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3" name="Group 9">
            <a:extLst>
              <a:ext uri="{FF2B5EF4-FFF2-40B4-BE49-F238E27FC236}">
                <a16:creationId xmlns:a16="http://schemas.microsoft.com/office/drawing/2014/main" id="{39FE4873-2ADD-4757-AF85-912B6BB22D68}"/>
              </a:ext>
            </a:extLst>
          </p:cNvPr>
          <p:cNvGrpSpPr>
            <a:grpSpLocks/>
          </p:cNvGrpSpPr>
          <p:nvPr/>
        </p:nvGrpSpPr>
        <p:grpSpPr bwMode="auto">
          <a:xfrm>
            <a:off x="2895601" y="1470025"/>
            <a:ext cx="1196975" cy="941388"/>
            <a:chOff x="864" y="768"/>
            <a:chExt cx="754" cy="593"/>
          </a:xfrm>
        </p:grpSpPr>
        <p:sp>
          <p:nvSpPr>
            <p:cNvPr id="7266" name="Freeform 10">
              <a:extLst>
                <a:ext uri="{FF2B5EF4-FFF2-40B4-BE49-F238E27FC236}">
                  <a16:creationId xmlns:a16="http://schemas.microsoft.com/office/drawing/2014/main" id="{6A66C4C6-6099-4B37-8656-941DB2833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3" y="768"/>
              <a:ext cx="595" cy="310"/>
            </a:xfrm>
            <a:custGeom>
              <a:avLst/>
              <a:gdLst>
                <a:gd name="T0" fmla="*/ 0 w 252"/>
                <a:gd name="T1" fmla="*/ 0 h 131"/>
                <a:gd name="T2" fmla="*/ 0 w 252"/>
                <a:gd name="T3" fmla="*/ 208 h 131"/>
                <a:gd name="T4" fmla="*/ 1270 w 252"/>
                <a:gd name="T5" fmla="*/ 677 h 131"/>
                <a:gd name="T6" fmla="*/ 1270 w 252"/>
                <a:gd name="T7" fmla="*/ 734 h 131"/>
                <a:gd name="T8" fmla="*/ 1287 w 252"/>
                <a:gd name="T9" fmla="*/ 722 h 131"/>
                <a:gd name="T10" fmla="*/ 1339 w 252"/>
                <a:gd name="T11" fmla="*/ 414 h 131"/>
                <a:gd name="T12" fmla="*/ 0 w 252"/>
                <a:gd name="T13" fmla="*/ 0 h 1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2" h="131">
                  <a:moveTo>
                    <a:pt x="0" y="0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65" y="37"/>
                    <a:pt x="215" y="64"/>
                    <a:pt x="228" y="121"/>
                  </a:cubicBezTo>
                  <a:cubicBezTo>
                    <a:pt x="229" y="126"/>
                    <a:pt x="229" y="129"/>
                    <a:pt x="228" y="131"/>
                  </a:cubicBezTo>
                  <a:cubicBezTo>
                    <a:pt x="229" y="131"/>
                    <a:pt x="230" y="130"/>
                    <a:pt x="231" y="129"/>
                  </a:cubicBezTo>
                  <a:cubicBezTo>
                    <a:pt x="242" y="116"/>
                    <a:pt x="252" y="98"/>
                    <a:pt x="240" y="74"/>
                  </a:cubicBezTo>
                  <a:cubicBezTo>
                    <a:pt x="203" y="14"/>
                    <a:pt x="69" y="0"/>
                    <a:pt x="0" y="0"/>
                  </a:cubicBezTo>
                  <a:close/>
                </a:path>
              </a:pathLst>
            </a:custGeom>
            <a:solidFill>
              <a:srgbClr val="7FB0F9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7" name="Freeform 11">
              <a:extLst>
                <a:ext uri="{FF2B5EF4-FFF2-40B4-BE49-F238E27FC236}">
                  <a16:creationId xmlns:a16="http://schemas.microsoft.com/office/drawing/2014/main" id="{33A2B355-36BB-47E1-93FE-9FB1EE7D3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864" y="943"/>
              <a:ext cx="754" cy="418"/>
            </a:xfrm>
            <a:custGeom>
              <a:avLst/>
              <a:gdLst>
                <a:gd name="T0" fmla="*/ 1716 w 319"/>
                <a:gd name="T1" fmla="*/ 0 h 177"/>
                <a:gd name="T2" fmla="*/ 1664 w 319"/>
                <a:gd name="T3" fmla="*/ 307 h 177"/>
                <a:gd name="T4" fmla="*/ 1319 w 319"/>
                <a:gd name="T5" fmla="*/ 520 h 177"/>
                <a:gd name="T6" fmla="*/ 385 w 319"/>
                <a:gd name="T7" fmla="*/ 652 h 177"/>
                <a:gd name="T8" fmla="*/ 385 w 319"/>
                <a:gd name="T9" fmla="*/ 508 h 177"/>
                <a:gd name="T10" fmla="*/ 0 w 319"/>
                <a:gd name="T11" fmla="*/ 746 h 177"/>
                <a:gd name="T12" fmla="*/ 385 w 319"/>
                <a:gd name="T13" fmla="*/ 987 h 177"/>
                <a:gd name="T14" fmla="*/ 385 w 319"/>
                <a:gd name="T15" fmla="*/ 860 h 177"/>
                <a:gd name="T16" fmla="*/ 1392 w 319"/>
                <a:gd name="T17" fmla="*/ 713 h 177"/>
                <a:gd name="T18" fmla="*/ 1721 w 319"/>
                <a:gd name="T19" fmla="*/ 468 h 177"/>
                <a:gd name="T20" fmla="*/ 1733 w 319"/>
                <a:gd name="T21" fmla="*/ 423 h 177"/>
                <a:gd name="T22" fmla="*/ 1716 w 319"/>
                <a:gd name="T23" fmla="*/ 0 h 1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9" h="177">
                  <a:moveTo>
                    <a:pt x="307" y="0"/>
                  </a:moveTo>
                  <a:cubicBezTo>
                    <a:pt x="319" y="24"/>
                    <a:pt x="309" y="42"/>
                    <a:pt x="298" y="55"/>
                  </a:cubicBezTo>
                  <a:cubicBezTo>
                    <a:pt x="285" y="69"/>
                    <a:pt x="265" y="83"/>
                    <a:pt x="236" y="93"/>
                  </a:cubicBezTo>
                  <a:cubicBezTo>
                    <a:pt x="192" y="108"/>
                    <a:pt x="132" y="117"/>
                    <a:pt x="69" y="117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69" y="177"/>
                    <a:pt x="69" y="177"/>
                    <a:pt x="69" y="177"/>
                  </a:cubicBezTo>
                  <a:cubicBezTo>
                    <a:pt x="69" y="154"/>
                    <a:pt x="69" y="154"/>
                    <a:pt x="69" y="154"/>
                  </a:cubicBezTo>
                  <a:cubicBezTo>
                    <a:pt x="136" y="154"/>
                    <a:pt x="200" y="145"/>
                    <a:pt x="249" y="128"/>
                  </a:cubicBezTo>
                  <a:cubicBezTo>
                    <a:pt x="277" y="118"/>
                    <a:pt x="303" y="97"/>
                    <a:pt x="308" y="84"/>
                  </a:cubicBezTo>
                  <a:cubicBezTo>
                    <a:pt x="309" y="81"/>
                    <a:pt x="310" y="79"/>
                    <a:pt x="310" y="76"/>
                  </a:cubicBezTo>
                  <a:cubicBezTo>
                    <a:pt x="313" y="60"/>
                    <a:pt x="319" y="16"/>
                    <a:pt x="307" y="0"/>
                  </a:cubicBezTo>
                  <a:close/>
                </a:path>
              </a:pathLst>
            </a:custGeom>
            <a:solidFill>
              <a:srgbClr val="C1DFFD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4" name="Group 12">
            <a:extLst>
              <a:ext uri="{FF2B5EF4-FFF2-40B4-BE49-F238E27FC236}">
                <a16:creationId xmlns:a16="http://schemas.microsoft.com/office/drawing/2014/main" id="{39A2CE1B-BAF1-4BC1-906A-8C6B87ADFF36}"/>
              </a:ext>
            </a:extLst>
          </p:cNvPr>
          <p:cNvGrpSpPr>
            <a:grpSpLocks/>
          </p:cNvGrpSpPr>
          <p:nvPr/>
        </p:nvGrpSpPr>
        <p:grpSpPr bwMode="auto">
          <a:xfrm>
            <a:off x="6096001" y="1546226"/>
            <a:ext cx="1196975" cy="847725"/>
            <a:chOff x="2880" y="816"/>
            <a:chExt cx="754" cy="534"/>
          </a:xfrm>
        </p:grpSpPr>
        <p:sp>
          <p:nvSpPr>
            <p:cNvPr id="7264" name="Freeform 13">
              <a:extLst>
                <a:ext uri="{FF2B5EF4-FFF2-40B4-BE49-F238E27FC236}">
                  <a16:creationId xmlns:a16="http://schemas.microsoft.com/office/drawing/2014/main" id="{1E1B7AB2-EF9C-494D-9EE2-7F19AD5D6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0" y="931"/>
              <a:ext cx="754" cy="419"/>
            </a:xfrm>
            <a:custGeom>
              <a:avLst/>
              <a:gdLst>
                <a:gd name="T0" fmla="*/ 1716 w 319"/>
                <a:gd name="T1" fmla="*/ 0 h 177"/>
                <a:gd name="T2" fmla="*/ 1659 w 319"/>
                <a:gd name="T3" fmla="*/ 308 h 177"/>
                <a:gd name="T4" fmla="*/ 1319 w 319"/>
                <a:gd name="T5" fmla="*/ 521 h 177"/>
                <a:gd name="T6" fmla="*/ 385 w 319"/>
                <a:gd name="T7" fmla="*/ 656 h 177"/>
                <a:gd name="T8" fmla="*/ 385 w 319"/>
                <a:gd name="T9" fmla="*/ 509 h 177"/>
                <a:gd name="T10" fmla="*/ 0 w 319"/>
                <a:gd name="T11" fmla="*/ 750 h 177"/>
                <a:gd name="T12" fmla="*/ 385 w 319"/>
                <a:gd name="T13" fmla="*/ 992 h 177"/>
                <a:gd name="T14" fmla="*/ 385 w 319"/>
                <a:gd name="T15" fmla="*/ 864 h 177"/>
                <a:gd name="T16" fmla="*/ 1392 w 319"/>
                <a:gd name="T17" fmla="*/ 717 h 177"/>
                <a:gd name="T18" fmla="*/ 1721 w 319"/>
                <a:gd name="T19" fmla="*/ 471 h 177"/>
                <a:gd name="T20" fmla="*/ 1733 w 319"/>
                <a:gd name="T21" fmla="*/ 426 h 177"/>
                <a:gd name="T22" fmla="*/ 1716 w 319"/>
                <a:gd name="T23" fmla="*/ 0 h 17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19" h="177">
                  <a:moveTo>
                    <a:pt x="307" y="0"/>
                  </a:moveTo>
                  <a:cubicBezTo>
                    <a:pt x="319" y="24"/>
                    <a:pt x="309" y="42"/>
                    <a:pt x="297" y="55"/>
                  </a:cubicBezTo>
                  <a:cubicBezTo>
                    <a:pt x="285" y="69"/>
                    <a:pt x="265" y="83"/>
                    <a:pt x="236" y="93"/>
                  </a:cubicBezTo>
                  <a:cubicBezTo>
                    <a:pt x="192" y="108"/>
                    <a:pt x="132" y="117"/>
                    <a:pt x="69" y="117"/>
                  </a:cubicBezTo>
                  <a:cubicBezTo>
                    <a:pt x="69" y="91"/>
                    <a:pt x="69" y="91"/>
                    <a:pt x="69" y="91"/>
                  </a:cubicBezTo>
                  <a:cubicBezTo>
                    <a:pt x="0" y="134"/>
                    <a:pt x="0" y="134"/>
                    <a:pt x="0" y="134"/>
                  </a:cubicBezTo>
                  <a:cubicBezTo>
                    <a:pt x="69" y="177"/>
                    <a:pt x="69" y="177"/>
                    <a:pt x="69" y="177"/>
                  </a:cubicBezTo>
                  <a:cubicBezTo>
                    <a:pt x="69" y="154"/>
                    <a:pt x="69" y="154"/>
                    <a:pt x="69" y="154"/>
                  </a:cubicBezTo>
                  <a:cubicBezTo>
                    <a:pt x="136" y="154"/>
                    <a:pt x="200" y="145"/>
                    <a:pt x="249" y="128"/>
                  </a:cubicBezTo>
                  <a:cubicBezTo>
                    <a:pt x="277" y="118"/>
                    <a:pt x="303" y="97"/>
                    <a:pt x="308" y="84"/>
                  </a:cubicBezTo>
                  <a:cubicBezTo>
                    <a:pt x="309" y="81"/>
                    <a:pt x="310" y="79"/>
                    <a:pt x="310" y="76"/>
                  </a:cubicBezTo>
                  <a:cubicBezTo>
                    <a:pt x="313" y="60"/>
                    <a:pt x="319" y="16"/>
                    <a:pt x="307" y="0"/>
                  </a:cubicBezTo>
                  <a:close/>
                </a:path>
              </a:pathLst>
            </a:custGeom>
            <a:solidFill>
              <a:srgbClr val="C1DFFD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5" name="Freeform 14">
              <a:extLst>
                <a:ext uri="{FF2B5EF4-FFF2-40B4-BE49-F238E27FC236}">
                  <a16:creationId xmlns:a16="http://schemas.microsoft.com/office/drawing/2014/main" id="{08FBC5DF-2524-4F7F-B83C-EF1A7811561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8" y="816"/>
              <a:ext cx="196" cy="250"/>
            </a:xfrm>
            <a:custGeom>
              <a:avLst/>
              <a:gdLst>
                <a:gd name="T0" fmla="*/ 397 w 83"/>
                <a:gd name="T1" fmla="*/ 274 h 106"/>
                <a:gd name="T2" fmla="*/ 0 w 83"/>
                <a:gd name="T3" fmla="*/ 0 h 106"/>
                <a:gd name="T4" fmla="*/ 0 w 83"/>
                <a:gd name="T5" fmla="*/ 250 h 106"/>
                <a:gd name="T6" fmla="*/ 328 w 83"/>
                <a:gd name="T7" fmla="*/ 533 h 106"/>
                <a:gd name="T8" fmla="*/ 328 w 83"/>
                <a:gd name="T9" fmla="*/ 590 h 106"/>
                <a:gd name="T10" fmla="*/ 340 w 83"/>
                <a:gd name="T11" fmla="*/ 578 h 106"/>
                <a:gd name="T12" fmla="*/ 397 w 83"/>
                <a:gd name="T13" fmla="*/ 274 h 10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3" h="106">
                  <a:moveTo>
                    <a:pt x="71" y="49"/>
                  </a:moveTo>
                  <a:cubicBezTo>
                    <a:pt x="57" y="27"/>
                    <a:pt x="31" y="11"/>
                    <a:pt x="0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1" y="58"/>
                    <a:pt x="54" y="75"/>
                    <a:pt x="59" y="96"/>
                  </a:cubicBezTo>
                  <a:cubicBezTo>
                    <a:pt x="60" y="101"/>
                    <a:pt x="60" y="104"/>
                    <a:pt x="59" y="106"/>
                  </a:cubicBezTo>
                  <a:cubicBezTo>
                    <a:pt x="60" y="106"/>
                    <a:pt x="61" y="105"/>
                    <a:pt x="61" y="104"/>
                  </a:cubicBezTo>
                  <a:cubicBezTo>
                    <a:pt x="73" y="91"/>
                    <a:pt x="83" y="73"/>
                    <a:pt x="71" y="49"/>
                  </a:cubicBezTo>
                  <a:close/>
                </a:path>
              </a:pathLst>
            </a:custGeom>
            <a:solidFill>
              <a:srgbClr val="7FB0F9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75" name="Group 15">
            <a:extLst>
              <a:ext uri="{FF2B5EF4-FFF2-40B4-BE49-F238E27FC236}">
                <a16:creationId xmlns:a16="http://schemas.microsoft.com/office/drawing/2014/main" id="{B56E3C98-566E-41BA-9F23-B9A557898EEB}"/>
              </a:ext>
            </a:extLst>
          </p:cNvPr>
          <p:cNvGrpSpPr>
            <a:grpSpLocks/>
          </p:cNvGrpSpPr>
          <p:nvPr/>
        </p:nvGrpSpPr>
        <p:grpSpPr bwMode="auto">
          <a:xfrm>
            <a:off x="4164014" y="1546225"/>
            <a:ext cx="1931987" cy="871538"/>
            <a:chOff x="1663" y="816"/>
            <a:chExt cx="1217" cy="549"/>
          </a:xfrm>
        </p:grpSpPr>
        <p:sp>
          <p:nvSpPr>
            <p:cNvPr id="7262" name="Freeform 16">
              <a:extLst>
                <a:ext uri="{FF2B5EF4-FFF2-40B4-BE49-F238E27FC236}">
                  <a16:creationId xmlns:a16="http://schemas.microsoft.com/office/drawing/2014/main" id="{9F56E39C-3AED-48AF-A6C3-DD6056125F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4" y="816"/>
              <a:ext cx="596" cy="310"/>
            </a:xfrm>
            <a:custGeom>
              <a:avLst/>
              <a:gdLst>
                <a:gd name="T0" fmla="*/ 0 w 252"/>
                <a:gd name="T1" fmla="*/ 0 h 131"/>
                <a:gd name="T2" fmla="*/ 0 w 252"/>
                <a:gd name="T3" fmla="*/ 208 h 131"/>
                <a:gd name="T4" fmla="*/ 1275 w 252"/>
                <a:gd name="T5" fmla="*/ 677 h 131"/>
                <a:gd name="T6" fmla="*/ 1275 w 252"/>
                <a:gd name="T7" fmla="*/ 734 h 131"/>
                <a:gd name="T8" fmla="*/ 1291 w 252"/>
                <a:gd name="T9" fmla="*/ 722 h 131"/>
                <a:gd name="T10" fmla="*/ 1343 w 252"/>
                <a:gd name="T11" fmla="*/ 414 h 131"/>
                <a:gd name="T12" fmla="*/ 0 w 252"/>
                <a:gd name="T13" fmla="*/ 0 h 1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52" h="131">
                  <a:moveTo>
                    <a:pt x="0" y="0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65" y="37"/>
                    <a:pt x="215" y="64"/>
                    <a:pt x="228" y="121"/>
                  </a:cubicBezTo>
                  <a:cubicBezTo>
                    <a:pt x="229" y="126"/>
                    <a:pt x="229" y="129"/>
                    <a:pt x="228" y="131"/>
                  </a:cubicBezTo>
                  <a:cubicBezTo>
                    <a:pt x="229" y="131"/>
                    <a:pt x="230" y="130"/>
                    <a:pt x="231" y="129"/>
                  </a:cubicBezTo>
                  <a:cubicBezTo>
                    <a:pt x="242" y="116"/>
                    <a:pt x="252" y="98"/>
                    <a:pt x="240" y="74"/>
                  </a:cubicBezTo>
                  <a:cubicBezTo>
                    <a:pt x="203" y="14"/>
                    <a:pt x="69" y="0"/>
                    <a:pt x="0" y="0"/>
                  </a:cubicBez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3" name="Freeform 17">
              <a:extLst>
                <a:ext uri="{FF2B5EF4-FFF2-40B4-BE49-F238E27FC236}">
                  <a16:creationId xmlns:a16="http://schemas.microsoft.com/office/drawing/2014/main" id="{9161B720-6E8C-425F-B862-997D3FB50C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3" y="991"/>
              <a:ext cx="1217" cy="374"/>
            </a:xfrm>
            <a:custGeom>
              <a:avLst/>
              <a:gdLst>
                <a:gd name="T0" fmla="*/ 2810 w 515"/>
                <a:gd name="T1" fmla="*/ 0 h 158"/>
                <a:gd name="T2" fmla="*/ 2758 w 515"/>
                <a:gd name="T3" fmla="*/ 308 h 158"/>
                <a:gd name="T4" fmla="*/ 2413 w 515"/>
                <a:gd name="T5" fmla="*/ 521 h 158"/>
                <a:gd name="T6" fmla="*/ 1467 w 515"/>
                <a:gd name="T7" fmla="*/ 656 h 158"/>
                <a:gd name="T8" fmla="*/ 541 w 515"/>
                <a:gd name="T9" fmla="*/ 528 h 158"/>
                <a:gd name="T10" fmla="*/ 659 w 515"/>
                <a:gd name="T11" fmla="*/ 414 h 158"/>
                <a:gd name="T12" fmla="*/ 0 w 515"/>
                <a:gd name="T13" fmla="*/ 398 h 158"/>
                <a:gd name="T14" fmla="*/ 447 w 515"/>
                <a:gd name="T15" fmla="*/ 885 h 158"/>
                <a:gd name="T16" fmla="*/ 451 w 515"/>
                <a:gd name="T17" fmla="*/ 712 h 158"/>
                <a:gd name="T18" fmla="*/ 1467 w 515"/>
                <a:gd name="T19" fmla="*/ 864 h 158"/>
                <a:gd name="T20" fmla="*/ 2486 w 515"/>
                <a:gd name="T21" fmla="*/ 717 h 158"/>
                <a:gd name="T22" fmla="*/ 2814 w 515"/>
                <a:gd name="T23" fmla="*/ 471 h 158"/>
                <a:gd name="T24" fmla="*/ 2826 w 515"/>
                <a:gd name="T25" fmla="*/ 426 h 158"/>
                <a:gd name="T26" fmla="*/ 2810 w 515"/>
                <a:gd name="T27" fmla="*/ 0 h 1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15" h="158">
                  <a:moveTo>
                    <a:pt x="503" y="0"/>
                  </a:moveTo>
                  <a:cubicBezTo>
                    <a:pt x="515" y="24"/>
                    <a:pt x="505" y="42"/>
                    <a:pt x="494" y="55"/>
                  </a:cubicBezTo>
                  <a:cubicBezTo>
                    <a:pt x="481" y="69"/>
                    <a:pt x="461" y="83"/>
                    <a:pt x="432" y="93"/>
                  </a:cubicBezTo>
                  <a:cubicBezTo>
                    <a:pt x="388" y="108"/>
                    <a:pt x="328" y="117"/>
                    <a:pt x="263" y="117"/>
                  </a:cubicBezTo>
                  <a:cubicBezTo>
                    <a:pt x="201" y="117"/>
                    <a:pt x="141" y="108"/>
                    <a:pt x="97" y="94"/>
                  </a:cubicBezTo>
                  <a:cubicBezTo>
                    <a:pt x="118" y="74"/>
                    <a:pt x="118" y="74"/>
                    <a:pt x="118" y="74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80" y="158"/>
                    <a:pt x="80" y="158"/>
                    <a:pt x="80" y="158"/>
                  </a:cubicBezTo>
                  <a:cubicBezTo>
                    <a:pt x="81" y="127"/>
                    <a:pt x="81" y="127"/>
                    <a:pt x="81" y="127"/>
                  </a:cubicBezTo>
                  <a:cubicBezTo>
                    <a:pt x="130" y="144"/>
                    <a:pt x="194" y="154"/>
                    <a:pt x="263" y="154"/>
                  </a:cubicBezTo>
                  <a:cubicBezTo>
                    <a:pt x="332" y="154"/>
                    <a:pt x="396" y="145"/>
                    <a:pt x="445" y="128"/>
                  </a:cubicBezTo>
                  <a:cubicBezTo>
                    <a:pt x="473" y="118"/>
                    <a:pt x="499" y="97"/>
                    <a:pt x="504" y="84"/>
                  </a:cubicBezTo>
                  <a:cubicBezTo>
                    <a:pt x="505" y="81"/>
                    <a:pt x="506" y="79"/>
                    <a:pt x="506" y="76"/>
                  </a:cubicBezTo>
                  <a:cubicBezTo>
                    <a:pt x="509" y="60"/>
                    <a:pt x="515" y="16"/>
                    <a:pt x="503" y="0"/>
                  </a:cubicBez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6" name="Freeform 18">
            <a:extLst>
              <a:ext uri="{FF2B5EF4-FFF2-40B4-BE49-F238E27FC236}">
                <a16:creationId xmlns:a16="http://schemas.microsoft.com/office/drawing/2014/main" id="{C662B0ED-BAA4-4BAC-82BD-F08C7A27DAF8}"/>
              </a:ext>
            </a:extLst>
          </p:cNvPr>
          <p:cNvSpPr>
            <a:spLocks/>
          </p:cNvSpPr>
          <p:nvPr/>
        </p:nvSpPr>
        <p:spPr bwMode="auto">
          <a:xfrm>
            <a:off x="8534400" y="2308226"/>
            <a:ext cx="1327150" cy="327025"/>
          </a:xfrm>
          <a:custGeom>
            <a:avLst/>
            <a:gdLst>
              <a:gd name="T0" fmla="*/ 2147483647 w 354"/>
              <a:gd name="T1" fmla="*/ 621693320 h 87"/>
              <a:gd name="T2" fmla="*/ 2147483647 w 354"/>
              <a:gd name="T3" fmla="*/ 14129735 h 87"/>
              <a:gd name="T4" fmla="*/ 2147483647 w 354"/>
              <a:gd name="T5" fmla="*/ 494529460 h 87"/>
              <a:gd name="T6" fmla="*/ 2147483647 w 354"/>
              <a:gd name="T7" fmla="*/ 494529460 h 87"/>
              <a:gd name="T8" fmla="*/ 2147483647 w 354"/>
              <a:gd name="T9" fmla="*/ 296716924 h 87"/>
              <a:gd name="T10" fmla="*/ 2147483647 w 354"/>
              <a:gd name="T11" fmla="*/ 0 h 87"/>
              <a:gd name="T12" fmla="*/ 2147483647 w 354"/>
              <a:gd name="T13" fmla="*/ 296716924 h 87"/>
              <a:gd name="T14" fmla="*/ 1967713569 w 354"/>
              <a:gd name="T15" fmla="*/ 494529460 h 87"/>
              <a:gd name="T16" fmla="*/ 1602278692 w 354"/>
              <a:gd name="T17" fmla="*/ 296716924 h 87"/>
              <a:gd name="T18" fmla="*/ 1068187044 w 354"/>
              <a:gd name="T19" fmla="*/ 0 h 87"/>
              <a:gd name="T20" fmla="*/ 534091648 w 354"/>
              <a:gd name="T21" fmla="*/ 296716924 h 87"/>
              <a:gd name="T22" fmla="*/ 168660520 w 354"/>
              <a:gd name="T23" fmla="*/ 494529460 h 87"/>
              <a:gd name="T24" fmla="*/ 168660520 w 354"/>
              <a:gd name="T25" fmla="*/ 748857179 h 87"/>
              <a:gd name="T26" fmla="*/ 702755917 w 354"/>
              <a:gd name="T27" fmla="*/ 452140254 h 87"/>
              <a:gd name="T28" fmla="*/ 1068187044 w 354"/>
              <a:gd name="T29" fmla="*/ 254327718 h 87"/>
              <a:gd name="T30" fmla="*/ 1419563129 w 354"/>
              <a:gd name="T31" fmla="*/ 452140254 h 87"/>
              <a:gd name="T32" fmla="*/ 1967713569 w 354"/>
              <a:gd name="T33" fmla="*/ 748857179 h 87"/>
              <a:gd name="T34" fmla="*/ 2147483647 w 354"/>
              <a:gd name="T35" fmla="*/ 452140254 h 87"/>
              <a:gd name="T36" fmla="*/ 2147483647 w 354"/>
              <a:gd name="T37" fmla="*/ 254327718 h 87"/>
              <a:gd name="T38" fmla="*/ 2147483647 w 354"/>
              <a:gd name="T39" fmla="*/ 452140254 h 87"/>
              <a:gd name="T40" fmla="*/ 2147483647 w 354"/>
              <a:gd name="T41" fmla="*/ 748857179 h 87"/>
              <a:gd name="T42" fmla="*/ 2147483647 w 354"/>
              <a:gd name="T43" fmla="*/ 748857179 h 87"/>
              <a:gd name="T44" fmla="*/ 2147483647 w 354"/>
              <a:gd name="T45" fmla="*/ 1229256904 h 87"/>
              <a:gd name="T46" fmla="*/ 2147483647 w 354"/>
              <a:gd name="T47" fmla="*/ 621693320 h 8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354" h="87">
                <a:moveTo>
                  <a:pt x="354" y="44"/>
                </a:moveTo>
                <a:cubicBezTo>
                  <a:pt x="279" y="1"/>
                  <a:pt x="279" y="1"/>
                  <a:pt x="279" y="1"/>
                </a:cubicBezTo>
                <a:cubicBezTo>
                  <a:pt x="279" y="35"/>
                  <a:pt x="279" y="35"/>
                  <a:pt x="279" y="35"/>
                </a:cubicBezTo>
                <a:cubicBezTo>
                  <a:pt x="267" y="35"/>
                  <a:pt x="267" y="35"/>
                  <a:pt x="267" y="35"/>
                </a:cubicBezTo>
                <a:cubicBezTo>
                  <a:pt x="255" y="35"/>
                  <a:pt x="249" y="29"/>
                  <a:pt x="242" y="21"/>
                </a:cubicBezTo>
                <a:cubicBezTo>
                  <a:pt x="234" y="12"/>
                  <a:pt x="223" y="0"/>
                  <a:pt x="204" y="0"/>
                </a:cubicBezTo>
                <a:cubicBezTo>
                  <a:pt x="184" y="0"/>
                  <a:pt x="174" y="12"/>
                  <a:pt x="165" y="21"/>
                </a:cubicBezTo>
                <a:cubicBezTo>
                  <a:pt x="158" y="29"/>
                  <a:pt x="152" y="35"/>
                  <a:pt x="140" y="35"/>
                </a:cubicBezTo>
                <a:cubicBezTo>
                  <a:pt x="127" y="35"/>
                  <a:pt x="122" y="29"/>
                  <a:pt x="114" y="21"/>
                </a:cubicBezTo>
                <a:cubicBezTo>
                  <a:pt x="106" y="12"/>
                  <a:pt x="96" y="0"/>
                  <a:pt x="76" y="0"/>
                </a:cubicBezTo>
                <a:cubicBezTo>
                  <a:pt x="56" y="0"/>
                  <a:pt x="46" y="12"/>
                  <a:pt x="38" y="21"/>
                </a:cubicBezTo>
                <a:cubicBezTo>
                  <a:pt x="30" y="29"/>
                  <a:pt x="24" y="35"/>
                  <a:pt x="12" y="35"/>
                </a:cubicBezTo>
                <a:cubicBezTo>
                  <a:pt x="0" y="35"/>
                  <a:pt x="0" y="53"/>
                  <a:pt x="12" y="53"/>
                </a:cubicBezTo>
                <a:cubicBezTo>
                  <a:pt x="32" y="53"/>
                  <a:pt x="42" y="41"/>
                  <a:pt x="50" y="32"/>
                </a:cubicBezTo>
                <a:cubicBezTo>
                  <a:pt x="58" y="24"/>
                  <a:pt x="64" y="18"/>
                  <a:pt x="76" y="18"/>
                </a:cubicBezTo>
                <a:cubicBezTo>
                  <a:pt x="88" y="18"/>
                  <a:pt x="94" y="24"/>
                  <a:pt x="101" y="32"/>
                </a:cubicBezTo>
                <a:cubicBezTo>
                  <a:pt x="110" y="41"/>
                  <a:pt x="120" y="53"/>
                  <a:pt x="140" y="53"/>
                </a:cubicBezTo>
                <a:cubicBezTo>
                  <a:pt x="159" y="53"/>
                  <a:pt x="170" y="41"/>
                  <a:pt x="178" y="32"/>
                </a:cubicBezTo>
                <a:cubicBezTo>
                  <a:pt x="186" y="24"/>
                  <a:pt x="191" y="18"/>
                  <a:pt x="204" y="18"/>
                </a:cubicBezTo>
                <a:cubicBezTo>
                  <a:pt x="216" y="18"/>
                  <a:pt x="222" y="24"/>
                  <a:pt x="229" y="32"/>
                </a:cubicBezTo>
                <a:cubicBezTo>
                  <a:pt x="237" y="41"/>
                  <a:pt x="247" y="53"/>
                  <a:pt x="267" y="53"/>
                </a:cubicBezTo>
                <a:cubicBezTo>
                  <a:pt x="279" y="53"/>
                  <a:pt x="279" y="53"/>
                  <a:pt x="279" y="53"/>
                </a:cubicBezTo>
                <a:cubicBezTo>
                  <a:pt x="279" y="87"/>
                  <a:pt x="279" y="87"/>
                  <a:pt x="279" y="87"/>
                </a:cubicBezTo>
                <a:lnTo>
                  <a:pt x="354" y="44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Freeform 19">
            <a:extLst>
              <a:ext uri="{FF2B5EF4-FFF2-40B4-BE49-F238E27FC236}">
                <a16:creationId xmlns:a16="http://schemas.microsoft.com/office/drawing/2014/main" id="{DEFA4B29-F7C8-4846-B22E-E373A3C3CD4E}"/>
              </a:ext>
            </a:extLst>
          </p:cNvPr>
          <p:cNvSpPr>
            <a:spLocks/>
          </p:cNvSpPr>
          <p:nvPr/>
        </p:nvSpPr>
        <p:spPr bwMode="auto">
          <a:xfrm>
            <a:off x="7696201" y="1546226"/>
            <a:ext cx="2220913" cy="250825"/>
          </a:xfrm>
          <a:custGeom>
            <a:avLst/>
            <a:gdLst>
              <a:gd name="T0" fmla="*/ 2147483647 w 592"/>
              <a:gd name="T1" fmla="*/ 462495094 h 67"/>
              <a:gd name="T2" fmla="*/ 2147483647 w 592"/>
              <a:gd name="T3" fmla="*/ 0 h 67"/>
              <a:gd name="T4" fmla="*/ 2147483647 w 592"/>
              <a:gd name="T5" fmla="*/ 378405077 h 67"/>
              <a:gd name="T6" fmla="*/ 2147483647 w 592"/>
              <a:gd name="T7" fmla="*/ 378405077 h 67"/>
              <a:gd name="T8" fmla="*/ 2147483647 w 592"/>
              <a:gd name="T9" fmla="*/ 210225043 h 67"/>
              <a:gd name="T10" fmla="*/ 2147483647 w 592"/>
              <a:gd name="T11" fmla="*/ 0 h 67"/>
              <a:gd name="T12" fmla="*/ 2147483647 w 592"/>
              <a:gd name="T13" fmla="*/ 210225043 h 67"/>
              <a:gd name="T14" fmla="*/ 2147483647 w 592"/>
              <a:gd name="T15" fmla="*/ 378405077 h 67"/>
              <a:gd name="T16" fmla="*/ 2147483647 w 592"/>
              <a:gd name="T17" fmla="*/ 210225043 h 67"/>
              <a:gd name="T18" fmla="*/ 2147483647 w 592"/>
              <a:gd name="T19" fmla="*/ 0 h 67"/>
              <a:gd name="T20" fmla="*/ 2147483647 w 592"/>
              <a:gd name="T21" fmla="*/ 210225043 h 67"/>
              <a:gd name="T22" fmla="*/ 2147483647 w 592"/>
              <a:gd name="T23" fmla="*/ 378405077 h 67"/>
              <a:gd name="T24" fmla="*/ 2147483647 w 592"/>
              <a:gd name="T25" fmla="*/ 210225043 h 67"/>
              <a:gd name="T26" fmla="*/ 2147483647 w 592"/>
              <a:gd name="T27" fmla="*/ 0 h 67"/>
              <a:gd name="T28" fmla="*/ 2147483647 w 592"/>
              <a:gd name="T29" fmla="*/ 210225043 h 67"/>
              <a:gd name="T30" fmla="*/ 2147483647 w 592"/>
              <a:gd name="T31" fmla="*/ 378405077 h 67"/>
              <a:gd name="T32" fmla="*/ 2147483647 w 592"/>
              <a:gd name="T33" fmla="*/ 210225043 h 67"/>
              <a:gd name="T34" fmla="*/ 2147483647 w 592"/>
              <a:gd name="T35" fmla="*/ 0 h 67"/>
              <a:gd name="T36" fmla="*/ 1759259468 w 592"/>
              <a:gd name="T37" fmla="*/ 210225043 h 67"/>
              <a:gd name="T38" fmla="*/ 1477777503 w 592"/>
              <a:gd name="T39" fmla="*/ 378405077 h 67"/>
              <a:gd name="T40" fmla="*/ 1210371324 w 592"/>
              <a:gd name="T41" fmla="*/ 210225043 h 67"/>
              <a:gd name="T42" fmla="*/ 788146501 w 592"/>
              <a:gd name="T43" fmla="*/ 0 h 67"/>
              <a:gd name="T44" fmla="*/ 380001216 w 592"/>
              <a:gd name="T45" fmla="*/ 210225043 h 67"/>
              <a:gd name="T46" fmla="*/ 98519250 w 592"/>
              <a:gd name="T47" fmla="*/ 378405077 h 67"/>
              <a:gd name="T48" fmla="*/ 0 w 592"/>
              <a:gd name="T49" fmla="*/ 462495094 h 67"/>
              <a:gd name="T50" fmla="*/ 98519250 w 592"/>
              <a:gd name="T51" fmla="*/ 560597619 h 67"/>
              <a:gd name="T52" fmla="*/ 506668287 w 592"/>
              <a:gd name="T53" fmla="*/ 336360069 h 67"/>
              <a:gd name="T54" fmla="*/ 788146501 w 592"/>
              <a:gd name="T55" fmla="*/ 182196285 h 67"/>
              <a:gd name="T56" fmla="*/ 1069628466 w 592"/>
              <a:gd name="T57" fmla="*/ 336360069 h 67"/>
              <a:gd name="T58" fmla="*/ 1477777503 w 592"/>
              <a:gd name="T59" fmla="*/ 560597619 h 67"/>
              <a:gd name="T60" fmla="*/ 1899998575 w 592"/>
              <a:gd name="T61" fmla="*/ 336360069 h 67"/>
              <a:gd name="T62" fmla="*/ 2147483647 w 592"/>
              <a:gd name="T63" fmla="*/ 182196285 h 67"/>
              <a:gd name="T64" fmla="*/ 2147483647 w 592"/>
              <a:gd name="T65" fmla="*/ 336360069 h 67"/>
              <a:gd name="T66" fmla="*/ 2147483647 w 592"/>
              <a:gd name="T67" fmla="*/ 560597619 h 67"/>
              <a:gd name="T68" fmla="*/ 2147483647 w 592"/>
              <a:gd name="T69" fmla="*/ 336360069 h 67"/>
              <a:gd name="T70" fmla="*/ 2147483647 w 592"/>
              <a:gd name="T71" fmla="*/ 182196285 h 67"/>
              <a:gd name="T72" fmla="*/ 2147483647 w 592"/>
              <a:gd name="T73" fmla="*/ 336360069 h 67"/>
              <a:gd name="T74" fmla="*/ 2147483647 w 592"/>
              <a:gd name="T75" fmla="*/ 560597619 h 67"/>
              <a:gd name="T76" fmla="*/ 2147483647 w 592"/>
              <a:gd name="T77" fmla="*/ 336360069 h 67"/>
              <a:gd name="T78" fmla="*/ 2147483647 w 592"/>
              <a:gd name="T79" fmla="*/ 182196285 h 67"/>
              <a:gd name="T80" fmla="*/ 2147483647 w 592"/>
              <a:gd name="T81" fmla="*/ 336360069 h 67"/>
              <a:gd name="T82" fmla="*/ 2147483647 w 592"/>
              <a:gd name="T83" fmla="*/ 560597619 h 67"/>
              <a:gd name="T84" fmla="*/ 2147483647 w 592"/>
              <a:gd name="T85" fmla="*/ 336360069 h 67"/>
              <a:gd name="T86" fmla="*/ 2147483647 w 592"/>
              <a:gd name="T87" fmla="*/ 182196285 h 67"/>
              <a:gd name="T88" fmla="*/ 2147483647 w 592"/>
              <a:gd name="T89" fmla="*/ 336360069 h 67"/>
              <a:gd name="T90" fmla="*/ 2147483647 w 592"/>
              <a:gd name="T91" fmla="*/ 560597619 h 67"/>
              <a:gd name="T92" fmla="*/ 2147483647 w 592"/>
              <a:gd name="T93" fmla="*/ 560597619 h 67"/>
              <a:gd name="T94" fmla="*/ 2147483647 w 592"/>
              <a:gd name="T95" fmla="*/ 939002696 h 67"/>
              <a:gd name="T96" fmla="*/ 2147483647 w 592"/>
              <a:gd name="T97" fmla="*/ 462495094 h 67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92" h="67">
                <a:moveTo>
                  <a:pt x="592" y="33"/>
                </a:moveTo>
                <a:cubicBezTo>
                  <a:pt x="534" y="0"/>
                  <a:pt x="534" y="0"/>
                  <a:pt x="534" y="0"/>
                </a:cubicBezTo>
                <a:cubicBezTo>
                  <a:pt x="534" y="27"/>
                  <a:pt x="534" y="27"/>
                  <a:pt x="534" y="27"/>
                </a:cubicBezTo>
                <a:cubicBezTo>
                  <a:pt x="498" y="27"/>
                  <a:pt x="498" y="27"/>
                  <a:pt x="498" y="27"/>
                </a:cubicBezTo>
                <a:cubicBezTo>
                  <a:pt x="488" y="27"/>
                  <a:pt x="484" y="22"/>
                  <a:pt x="478" y="15"/>
                </a:cubicBezTo>
                <a:cubicBezTo>
                  <a:pt x="472" y="8"/>
                  <a:pt x="464" y="0"/>
                  <a:pt x="449" y="0"/>
                </a:cubicBezTo>
                <a:cubicBezTo>
                  <a:pt x="434" y="0"/>
                  <a:pt x="426" y="8"/>
                  <a:pt x="419" y="15"/>
                </a:cubicBezTo>
                <a:cubicBezTo>
                  <a:pt x="413" y="22"/>
                  <a:pt x="409" y="27"/>
                  <a:pt x="399" y="27"/>
                </a:cubicBezTo>
                <a:cubicBezTo>
                  <a:pt x="390" y="27"/>
                  <a:pt x="386" y="22"/>
                  <a:pt x="380" y="15"/>
                </a:cubicBezTo>
                <a:cubicBezTo>
                  <a:pt x="374" y="8"/>
                  <a:pt x="366" y="0"/>
                  <a:pt x="351" y="0"/>
                </a:cubicBezTo>
                <a:cubicBezTo>
                  <a:pt x="335" y="0"/>
                  <a:pt x="328" y="8"/>
                  <a:pt x="321" y="15"/>
                </a:cubicBezTo>
                <a:cubicBezTo>
                  <a:pt x="315" y="22"/>
                  <a:pt x="311" y="27"/>
                  <a:pt x="302" y="27"/>
                </a:cubicBezTo>
                <a:cubicBezTo>
                  <a:pt x="292" y="27"/>
                  <a:pt x="288" y="22"/>
                  <a:pt x="282" y="15"/>
                </a:cubicBezTo>
                <a:cubicBezTo>
                  <a:pt x="276" y="8"/>
                  <a:pt x="268" y="0"/>
                  <a:pt x="252" y="0"/>
                </a:cubicBezTo>
                <a:cubicBezTo>
                  <a:pt x="237" y="0"/>
                  <a:pt x="229" y="8"/>
                  <a:pt x="223" y="15"/>
                </a:cubicBezTo>
                <a:cubicBezTo>
                  <a:pt x="217" y="22"/>
                  <a:pt x="213" y="27"/>
                  <a:pt x="204" y="27"/>
                </a:cubicBezTo>
                <a:cubicBezTo>
                  <a:pt x="194" y="27"/>
                  <a:pt x="190" y="22"/>
                  <a:pt x="184" y="15"/>
                </a:cubicBezTo>
                <a:cubicBezTo>
                  <a:pt x="178" y="8"/>
                  <a:pt x="170" y="0"/>
                  <a:pt x="154" y="0"/>
                </a:cubicBezTo>
                <a:cubicBezTo>
                  <a:pt x="139" y="0"/>
                  <a:pt x="131" y="8"/>
                  <a:pt x="125" y="15"/>
                </a:cubicBezTo>
                <a:cubicBezTo>
                  <a:pt x="119" y="22"/>
                  <a:pt x="115" y="27"/>
                  <a:pt x="105" y="27"/>
                </a:cubicBezTo>
                <a:cubicBezTo>
                  <a:pt x="96" y="27"/>
                  <a:pt x="91" y="22"/>
                  <a:pt x="86" y="15"/>
                </a:cubicBezTo>
                <a:cubicBezTo>
                  <a:pt x="79" y="8"/>
                  <a:pt x="71" y="0"/>
                  <a:pt x="56" y="0"/>
                </a:cubicBezTo>
                <a:cubicBezTo>
                  <a:pt x="41" y="0"/>
                  <a:pt x="33" y="8"/>
                  <a:pt x="27" y="15"/>
                </a:cubicBezTo>
                <a:cubicBezTo>
                  <a:pt x="21" y="22"/>
                  <a:pt x="16" y="27"/>
                  <a:pt x="7" y="27"/>
                </a:cubicBezTo>
                <a:cubicBezTo>
                  <a:pt x="3" y="27"/>
                  <a:pt x="0" y="30"/>
                  <a:pt x="0" y="33"/>
                </a:cubicBezTo>
                <a:cubicBezTo>
                  <a:pt x="0" y="37"/>
                  <a:pt x="3" y="40"/>
                  <a:pt x="7" y="40"/>
                </a:cubicBezTo>
                <a:cubicBezTo>
                  <a:pt x="22" y="40"/>
                  <a:pt x="30" y="31"/>
                  <a:pt x="36" y="24"/>
                </a:cubicBezTo>
                <a:cubicBezTo>
                  <a:pt x="42" y="18"/>
                  <a:pt x="47" y="13"/>
                  <a:pt x="56" y="13"/>
                </a:cubicBezTo>
                <a:cubicBezTo>
                  <a:pt x="66" y="13"/>
                  <a:pt x="70" y="18"/>
                  <a:pt x="76" y="24"/>
                </a:cubicBezTo>
                <a:cubicBezTo>
                  <a:pt x="82" y="31"/>
                  <a:pt x="90" y="40"/>
                  <a:pt x="105" y="40"/>
                </a:cubicBezTo>
                <a:cubicBezTo>
                  <a:pt x="121" y="40"/>
                  <a:pt x="128" y="31"/>
                  <a:pt x="135" y="24"/>
                </a:cubicBezTo>
                <a:cubicBezTo>
                  <a:pt x="141" y="18"/>
                  <a:pt x="145" y="13"/>
                  <a:pt x="154" y="13"/>
                </a:cubicBezTo>
                <a:cubicBezTo>
                  <a:pt x="164" y="13"/>
                  <a:pt x="168" y="18"/>
                  <a:pt x="174" y="24"/>
                </a:cubicBezTo>
                <a:cubicBezTo>
                  <a:pt x="181" y="31"/>
                  <a:pt x="188" y="40"/>
                  <a:pt x="204" y="40"/>
                </a:cubicBezTo>
                <a:cubicBezTo>
                  <a:pt x="219" y="40"/>
                  <a:pt x="227" y="31"/>
                  <a:pt x="233" y="24"/>
                </a:cubicBezTo>
                <a:cubicBezTo>
                  <a:pt x="239" y="18"/>
                  <a:pt x="243" y="13"/>
                  <a:pt x="252" y="13"/>
                </a:cubicBezTo>
                <a:cubicBezTo>
                  <a:pt x="262" y="13"/>
                  <a:pt x="266" y="18"/>
                  <a:pt x="272" y="24"/>
                </a:cubicBezTo>
                <a:cubicBezTo>
                  <a:pt x="278" y="31"/>
                  <a:pt x="286" y="40"/>
                  <a:pt x="302" y="40"/>
                </a:cubicBezTo>
                <a:cubicBezTo>
                  <a:pt x="317" y="40"/>
                  <a:pt x="325" y="31"/>
                  <a:pt x="331" y="24"/>
                </a:cubicBezTo>
                <a:cubicBezTo>
                  <a:pt x="337" y="18"/>
                  <a:pt x="341" y="13"/>
                  <a:pt x="351" y="13"/>
                </a:cubicBezTo>
                <a:cubicBezTo>
                  <a:pt x="360" y="13"/>
                  <a:pt x="364" y="18"/>
                  <a:pt x="370" y="24"/>
                </a:cubicBezTo>
                <a:cubicBezTo>
                  <a:pt x="376" y="31"/>
                  <a:pt x="384" y="40"/>
                  <a:pt x="399" y="40"/>
                </a:cubicBezTo>
                <a:cubicBezTo>
                  <a:pt x="415" y="40"/>
                  <a:pt x="423" y="31"/>
                  <a:pt x="429" y="24"/>
                </a:cubicBezTo>
                <a:cubicBezTo>
                  <a:pt x="435" y="18"/>
                  <a:pt x="439" y="13"/>
                  <a:pt x="449" y="13"/>
                </a:cubicBezTo>
                <a:cubicBezTo>
                  <a:pt x="458" y="13"/>
                  <a:pt x="463" y="18"/>
                  <a:pt x="468" y="24"/>
                </a:cubicBezTo>
                <a:cubicBezTo>
                  <a:pt x="475" y="31"/>
                  <a:pt x="482" y="40"/>
                  <a:pt x="498" y="40"/>
                </a:cubicBezTo>
                <a:cubicBezTo>
                  <a:pt x="534" y="40"/>
                  <a:pt x="534" y="40"/>
                  <a:pt x="534" y="40"/>
                </a:cubicBezTo>
                <a:cubicBezTo>
                  <a:pt x="534" y="67"/>
                  <a:pt x="534" y="67"/>
                  <a:pt x="534" y="67"/>
                </a:cubicBezTo>
                <a:lnTo>
                  <a:pt x="592" y="33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8" name="Freeform 20">
            <a:extLst>
              <a:ext uri="{FF2B5EF4-FFF2-40B4-BE49-F238E27FC236}">
                <a16:creationId xmlns:a16="http://schemas.microsoft.com/office/drawing/2014/main" id="{265F1A42-7006-42F5-92F1-D5881562D02E}"/>
              </a:ext>
            </a:extLst>
          </p:cNvPr>
          <p:cNvSpPr>
            <a:spLocks/>
          </p:cNvSpPr>
          <p:nvPr/>
        </p:nvSpPr>
        <p:spPr bwMode="auto">
          <a:xfrm>
            <a:off x="7772400" y="1927225"/>
            <a:ext cx="2103438" cy="255588"/>
          </a:xfrm>
          <a:custGeom>
            <a:avLst/>
            <a:gdLst>
              <a:gd name="T0" fmla="*/ 2147483647 w 561"/>
              <a:gd name="T1" fmla="*/ 480332542 h 68"/>
              <a:gd name="T2" fmla="*/ 2147483647 w 561"/>
              <a:gd name="T3" fmla="*/ 14128754 h 68"/>
              <a:gd name="T4" fmla="*/ 2147483647 w 561"/>
              <a:gd name="T5" fmla="*/ 395567534 h 68"/>
              <a:gd name="T6" fmla="*/ 2147483647 w 561"/>
              <a:gd name="T7" fmla="*/ 395567534 h 68"/>
              <a:gd name="T8" fmla="*/ 2147483647 w 561"/>
              <a:gd name="T9" fmla="*/ 28253750 h 68"/>
              <a:gd name="T10" fmla="*/ 2147483647 w 561"/>
              <a:gd name="T11" fmla="*/ 28253750 h 68"/>
              <a:gd name="T12" fmla="*/ 2147483647 w 561"/>
              <a:gd name="T13" fmla="*/ 367313784 h 68"/>
              <a:gd name="T14" fmla="*/ 2147483647 w 561"/>
              <a:gd name="T15" fmla="*/ 28253750 h 68"/>
              <a:gd name="T16" fmla="*/ 2147483647 w 561"/>
              <a:gd name="T17" fmla="*/ 28253750 h 68"/>
              <a:gd name="T18" fmla="*/ 2147483647 w 561"/>
              <a:gd name="T19" fmla="*/ 367313784 h 68"/>
              <a:gd name="T20" fmla="*/ 2147483647 w 561"/>
              <a:gd name="T21" fmla="*/ 28253750 h 68"/>
              <a:gd name="T22" fmla="*/ 2147483647 w 561"/>
              <a:gd name="T23" fmla="*/ 28253750 h 68"/>
              <a:gd name="T24" fmla="*/ 2147483647 w 561"/>
              <a:gd name="T25" fmla="*/ 367313784 h 68"/>
              <a:gd name="T26" fmla="*/ 2147483647 w 561"/>
              <a:gd name="T27" fmla="*/ 28253750 h 68"/>
              <a:gd name="T28" fmla="*/ 2147483647 w 561"/>
              <a:gd name="T29" fmla="*/ 28253750 h 68"/>
              <a:gd name="T30" fmla="*/ 1799466838 w 561"/>
              <a:gd name="T31" fmla="*/ 367313784 h 68"/>
              <a:gd name="T32" fmla="*/ 1293366907 w 561"/>
              <a:gd name="T33" fmla="*/ 28253750 h 68"/>
              <a:gd name="T34" fmla="*/ 1194959003 w 561"/>
              <a:gd name="T35" fmla="*/ 28253750 h 68"/>
              <a:gd name="T36" fmla="*/ 674798658 w 561"/>
              <a:gd name="T37" fmla="*/ 367313784 h 68"/>
              <a:gd name="T38" fmla="*/ 154642062 w 561"/>
              <a:gd name="T39" fmla="*/ 28253750 h 68"/>
              <a:gd name="T40" fmla="*/ 28117079 w 561"/>
              <a:gd name="T41" fmla="*/ 56511259 h 68"/>
              <a:gd name="T42" fmla="*/ 56234159 w 561"/>
              <a:gd name="T43" fmla="*/ 183655013 h 68"/>
              <a:gd name="T44" fmla="*/ 618568249 w 561"/>
              <a:gd name="T45" fmla="*/ 565097551 h 68"/>
              <a:gd name="T46" fmla="*/ 731032817 w 561"/>
              <a:gd name="T47" fmla="*/ 565097551 h 68"/>
              <a:gd name="T48" fmla="*/ 1237132748 w 561"/>
              <a:gd name="T49" fmla="*/ 226037517 h 68"/>
              <a:gd name="T50" fmla="*/ 1743232679 w 561"/>
              <a:gd name="T51" fmla="*/ 565097551 h 68"/>
              <a:gd name="T52" fmla="*/ 1855700996 w 561"/>
              <a:gd name="T53" fmla="*/ 565097551 h 68"/>
              <a:gd name="T54" fmla="*/ 2147483647 w 561"/>
              <a:gd name="T55" fmla="*/ 226037517 h 68"/>
              <a:gd name="T56" fmla="*/ 2147483647 w 561"/>
              <a:gd name="T57" fmla="*/ 565097551 h 68"/>
              <a:gd name="T58" fmla="*/ 2147483647 w 561"/>
              <a:gd name="T59" fmla="*/ 565097551 h 68"/>
              <a:gd name="T60" fmla="*/ 2147483647 w 561"/>
              <a:gd name="T61" fmla="*/ 226037517 h 68"/>
              <a:gd name="T62" fmla="*/ 2147483647 w 561"/>
              <a:gd name="T63" fmla="*/ 565097551 h 68"/>
              <a:gd name="T64" fmla="*/ 2147483647 w 561"/>
              <a:gd name="T65" fmla="*/ 565097551 h 68"/>
              <a:gd name="T66" fmla="*/ 2147483647 w 561"/>
              <a:gd name="T67" fmla="*/ 226037517 h 68"/>
              <a:gd name="T68" fmla="*/ 2147483647 w 561"/>
              <a:gd name="T69" fmla="*/ 565097551 h 68"/>
              <a:gd name="T70" fmla="*/ 2147483647 w 561"/>
              <a:gd name="T71" fmla="*/ 565097551 h 68"/>
              <a:gd name="T72" fmla="*/ 2147483647 w 561"/>
              <a:gd name="T73" fmla="*/ 226037517 h 68"/>
              <a:gd name="T74" fmla="*/ 2147483647 w 561"/>
              <a:gd name="T75" fmla="*/ 565097551 h 68"/>
              <a:gd name="T76" fmla="*/ 2147483647 w 561"/>
              <a:gd name="T77" fmla="*/ 579226305 h 68"/>
              <a:gd name="T78" fmla="*/ 2147483647 w 561"/>
              <a:gd name="T79" fmla="*/ 579226305 h 68"/>
              <a:gd name="T80" fmla="*/ 2147483647 w 561"/>
              <a:gd name="T81" fmla="*/ 960665084 h 68"/>
              <a:gd name="T82" fmla="*/ 2147483647 w 561"/>
              <a:gd name="T83" fmla="*/ 480332542 h 68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561" h="68">
                <a:moveTo>
                  <a:pt x="561" y="34"/>
                </a:moveTo>
                <a:cubicBezTo>
                  <a:pt x="504" y="1"/>
                  <a:pt x="504" y="1"/>
                  <a:pt x="504" y="1"/>
                </a:cubicBezTo>
                <a:cubicBezTo>
                  <a:pt x="504" y="28"/>
                  <a:pt x="504" y="28"/>
                  <a:pt x="504" y="28"/>
                </a:cubicBezTo>
                <a:cubicBezTo>
                  <a:pt x="449" y="28"/>
                  <a:pt x="449" y="28"/>
                  <a:pt x="449" y="28"/>
                </a:cubicBezTo>
                <a:cubicBezTo>
                  <a:pt x="446" y="26"/>
                  <a:pt x="411" y="2"/>
                  <a:pt x="411" y="2"/>
                </a:cubicBezTo>
                <a:cubicBezTo>
                  <a:pt x="408" y="1"/>
                  <a:pt x="406" y="1"/>
                  <a:pt x="403" y="2"/>
                </a:cubicBezTo>
                <a:cubicBezTo>
                  <a:pt x="403" y="2"/>
                  <a:pt x="373" y="22"/>
                  <a:pt x="367" y="26"/>
                </a:cubicBezTo>
                <a:cubicBezTo>
                  <a:pt x="361" y="22"/>
                  <a:pt x="332" y="2"/>
                  <a:pt x="332" y="2"/>
                </a:cubicBezTo>
                <a:cubicBezTo>
                  <a:pt x="329" y="1"/>
                  <a:pt x="326" y="1"/>
                  <a:pt x="324" y="2"/>
                </a:cubicBezTo>
                <a:cubicBezTo>
                  <a:pt x="324" y="2"/>
                  <a:pt x="294" y="22"/>
                  <a:pt x="288" y="26"/>
                </a:cubicBezTo>
                <a:cubicBezTo>
                  <a:pt x="282" y="22"/>
                  <a:pt x="252" y="2"/>
                  <a:pt x="252" y="2"/>
                </a:cubicBezTo>
                <a:cubicBezTo>
                  <a:pt x="249" y="1"/>
                  <a:pt x="246" y="1"/>
                  <a:pt x="244" y="2"/>
                </a:cubicBezTo>
                <a:cubicBezTo>
                  <a:pt x="244" y="2"/>
                  <a:pt x="214" y="22"/>
                  <a:pt x="208" y="26"/>
                </a:cubicBezTo>
                <a:cubicBezTo>
                  <a:pt x="202" y="22"/>
                  <a:pt x="172" y="2"/>
                  <a:pt x="172" y="2"/>
                </a:cubicBezTo>
                <a:cubicBezTo>
                  <a:pt x="170" y="1"/>
                  <a:pt x="167" y="1"/>
                  <a:pt x="164" y="2"/>
                </a:cubicBezTo>
                <a:cubicBezTo>
                  <a:pt x="164" y="2"/>
                  <a:pt x="134" y="22"/>
                  <a:pt x="128" y="26"/>
                </a:cubicBezTo>
                <a:cubicBezTo>
                  <a:pt x="122" y="22"/>
                  <a:pt x="92" y="2"/>
                  <a:pt x="92" y="2"/>
                </a:cubicBezTo>
                <a:cubicBezTo>
                  <a:pt x="90" y="1"/>
                  <a:pt x="87" y="1"/>
                  <a:pt x="85" y="2"/>
                </a:cubicBezTo>
                <a:cubicBezTo>
                  <a:pt x="85" y="2"/>
                  <a:pt x="54" y="22"/>
                  <a:pt x="48" y="26"/>
                </a:cubicBezTo>
                <a:cubicBezTo>
                  <a:pt x="42" y="22"/>
                  <a:pt x="11" y="2"/>
                  <a:pt x="11" y="2"/>
                </a:cubicBezTo>
                <a:cubicBezTo>
                  <a:pt x="8" y="0"/>
                  <a:pt x="4" y="1"/>
                  <a:pt x="2" y="4"/>
                </a:cubicBezTo>
                <a:cubicBezTo>
                  <a:pt x="0" y="7"/>
                  <a:pt x="1" y="11"/>
                  <a:pt x="4" y="13"/>
                </a:cubicBezTo>
                <a:cubicBezTo>
                  <a:pt x="44" y="40"/>
                  <a:pt x="44" y="40"/>
                  <a:pt x="44" y="40"/>
                </a:cubicBezTo>
                <a:cubicBezTo>
                  <a:pt x="46" y="41"/>
                  <a:pt x="49" y="41"/>
                  <a:pt x="52" y="40"/>
                </a:cubicBezTo>
                <a:cubicBezTo>
                  <a:pt x="52" y="40"/>
                  <a:pt x="82" y="20"/>
                  <a:pt x="88" y="16"/>
                </a:cubicBezTo>
                <a:cubicBezTo>
                  <a:pt x="94" y="20"/>
                  <a:pt x="124" y="40"/>
                  <a:pt x="124" y="40"/>
                </a:cubicBezTo>
                <a:cubicBezTo>
                  <a:pt x="127" y="41"/>
                  <a:pt x="129" y="41"/>
                  <a:pt x="132" y="40"/>
                </a:cubicBezTo>
                <a:cubicBezTo>
                  <a:pt x="132" y="40"/>
                  <a:pt x="162" y="20"/>
                  <a:pt x="168" y="16"/>
                </a:cubicBezTo>
                <a:cubicBezTo>
                  <a:pt x="174" y="20"/>
                  <a:pt x="204" y="40"/>
                  <a:pt x="204" y="40"/>
                </a:cubicBezTo>
                <a:cubicBezTo>
                  <a:pt x="207" y="41"/>
                  <a:pt x="210" y="41"/>
                  <a:pt x="212" y="40"/>
                </a:cubicBezTo>
                <a:cubicBezTo>
                  <a:pt x="212" y="40"/>
                  <a:pt x="242" y="20"/>
                  <a:pt x="248" y="16"/>
                </a:cubicBezTo>
                <a:cubicBezTo>
                  <a:pt x="254" y="20"/>
                  <a:pt x="284" y="40"/>
                  <a:pt x="284" y="40"/>
                </a:cubicBezTo>
                <a:cubicBezTo>
                  <a:pt x="287" y="41"/>
                  <a:pt x="289" y="41"/>
                  <a:pt x="292" y="40"/>
                </a:cubicBezTo>
                <a:cubicBezTo>
                  <a:pt x="292" y="40"/>
                  <a:pt x="322" y="20"/>
                  <a:pt x="328" y="16"/>
                </a:cubicBezTo>
                <a:cubicBezTo>
                  <a:pt x="334" y="20"/>
                  <a:pt x="363" y="40"/>
                  <a:pt x="363" y="40"/>
                </a:cubicBezTo>
                <a:cubicBezTo>
                  <a:pt x="365" y="41"/>
                  <a:pt x="368" y="41"/>
                  <a:pt x="371" y="40"/>
                </a:cubicBezTo>
                <a:cubicBezTo>
                  <a:pt x="371" y="40"/>
                  <a:pt x="401" y="20"/>
                  <a:pt x="407" y="16"/>
                </a:cubicBezTo>
                <a:cubicBezTo>
                  <a:pt x="413" y="20"/>
                  <a:pt x="443" y="40"/>
                  <a:pt x="443" y="40"/>
                </a:cubicBezTo>
                <a:cubicBezTo>
                  <a:pt x="444" y="41"/>
                  <a:pt x="445" y="41"/>
                  <a:pt x="447" y="41"/>
                </a:cubicBezTo>
                <a:cubicBezTo>
                  <a:pt x="504" y="41"/>
                  <a:pt x="504" y="41"/>
                  <a:pt x="504" y="41"/>
                </a:cubicBezTo>
                <a:cubicBezTo>
                  <a:pt x="504" y="68"/>
                  <a:pt x="504" y="68"/>
                  <a:pt x="504" y="68"/>
                </a:cubicBezTo>
                <a:lnTo>
                  <a:pt x="561" y="34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9" name="Freeform 21">
            <a:extLst>
              <a:ext uri="{FF2B5EF4-FFF2-40B4-BE49-F238E27FC236}">
                <a16:creationId xmlns:a16="http://schemas.microsoft.com/office/drawing/2014/main" id="{ECD576FF-554F-4BB1-9CFA-75FC621C170C}"/>
              </a:ext>
            </a:extLst>
          </p:cNvPr>
          <p:cNvSpPr>
            <a:spLocks/>
          </p:cNvSpPr>
          <p:nvPr/>
        </p:nvSpPr>
        <p:spPr bwMode="auto">
          <a:xfrm>
            <a:off x="5105400" y="2536826"/>
            <a:ext cx="814388" cy="385763"/>
          </a:xfrm>
          <a:custGeom>
            <a:avLst/>
            <a:gdLst>
              <a:gd name="T0" fmla="*/ 2147483647 w 217"/>
              <a:gd name="T1" fmla="*/ 0 h 103"/>
              <a:gd name="T2" fmla="*/ 1732402182 w 217"/>
              <a:gd name="T3" fmla="*/ 0 h 103"/>
              <a:gd name="T4" fmla="*/ 2147483647 w 217"/>
              <a:gd name="T5" fmla="*/ 561082920 h 103"/>
              <a:gd name="T6" fmla="*/ 154928873 w 217"/>
              <a:gd name="T7" fmla="*/ 561082920 h 103"/>
              <a:gd name="T8" fmla="*/ 0 w 217"/>
              <a:gd name="T9" fmla="*/ 715380630 h 103"/>
              <a:gd name="T10" fmla="*/ 154928873 w 217"/>
              <a:gd name="T11" fmla="*/ 883704382 h 103"/>
              <a:gd name="T12" fmla="*/ 2147483647 w 217"/>
              <a:gd name="T13" fmla="*/ 883704382 h 103"/>
              <a:gd name="T14" fmla="*/ 1732402182 w 217"/>
              <a:gd name="T15" fmla="*/ 1444787303 h 103"/>
              <a:gd name="T16" fmla="*/ 2147483647 w 217"/>
              <a:gd name="T17" fmla="*/ 1444787303 h 103"/>
              <a:gd name="T18" fmla="*/ 2147483647 w 217"/>
              <a:gd name="T19" fmla="*/ 715380630 h 103"/>
              <a:gd name="T20" fmla="*/ 2147483647 w 217"/>
              <a:gd name="T21" fmla="*/ 0 h 1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17" h="103">
                <a:moveTo>
                  <a:pt x="155" y="0"/>
                </a:moveTo>
                <a:cubicBezTo>
                  <a:pt x="123" y="0"/>
                  <a:pt x="123" y="0"/>
                  <a:pt x="123" y="0"/>
                </a:cubicBezTo>
                <a:cubicBezTo>
                  <a:pt x="172" y="40"/>
                  <a:pt x="172" y="40"/>
                  <a:pt x="172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5" y="40"/>
                  <a:pt x="0" y="45"/>
                  <a:pt x="0" y="51"/>
                </a:cubicBezTo>
                <a:cubicBezTo>
                  <a:pt x="0" y="58"/>
                  <a:pt x="5" y="63"/>
                  <a:pt x="11" y="63"/>
                </a:cubicBezTo>
                <a:cubicBezTo>
                  <a:pt x="172" y="63"/>
                  <a:pt x="172" y="63"/>
                  <a:pt x="172" y="63"/>
                </a:cubicBezTo>
                <a:cubicBezTo>
                  <a:pt x="123" y="103"/>
                  <a:pt x="123" y="103"/>
                  <a:pt x="123" y="103"/>
                </a:cubicBezTo>
                <a:cubicBezTo>
                  <a:pt x="155" y="103"/>
                  <a:pt x="155" y="103"/>
                  <a:pt x="155" y="103"/>
                </a:cubicBezTo>
                <a:cubicBezTo>
                  <a:pt x="217" y="51"/>
                  <a:pt x="217" y="51"/>
                  <a:pt x="217" y="51"/>
                </a:cubicBezTo>
                <a:lnTo>
                  <a:pt x="155" y="0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0" name="Freeform 22">
            <a:extLst>
              <a:ext uri="{FF2B5EF4-FFF2-40B4-BE49-F238E27FC236}">
                <a16:creationId xmlns:a16="http://schemas.microsoft.com/office/drawing/2014/main" id="{8ED87EB2-C2FC-46F4-A5D5-BBD16B65AF60}"/>
              </a:ext>
            </a:extLst>
          </p:cNvPr>
          <p:cNvSpPr>
            <a:spLocks/>
          </p:cNvSpPr>
          <p:nvPr/>
        </p:nvSpPr>
        <p:spPr bwMode="auto">
          <a:xfrm>
            <a:off x="6096000" y="2765426"/>
            <a:ext cx="2025650" cy="239713"/>
          </a:xfrm>
          <a:custGeom>
            <a:avLst/>
            <a:gdLst>
              <a:gd name="T0" fmla="*/ 2147483647 w 540"/>
              <a:gd name="T1" fmla="*/ 869791129 h 64"/>
              <a:gd name="T2" fmla="*/ 2147483647 w 540"/>
              <a:gd name="T3" fmla="*/ 140288288 h 64"/>
              <a:gd name="T4" fmla="*/ 773933343 w 540"/>
              <a:gd name="T5" fmla="*/ 266549619 h 64"/>
              <a:gd name="T6" fmla="*/ 745791813 w 540"/>
              <a:gd name="T7" fmla="*/ 0 h 64"/>
              <a:gd name="T8" fmla="*/ 0 w 540"/>
              <a:gd name="T9" fmla="*/ 547126195 h 64"/>
              <a:gd name="T10" fmla="*/ 858361685 w 540"/>
              <a:gd name="T11" fmla="*/ 897848787 h 64"/>
              <a:gd name="T12" fmla="*/ 830220155 w 540"/>
              <a:gd name="T13" fmla="*/ 645329869 h 64"/>
              <a:gd name="T14" fmla="*/ 2147483647 w 540"/>
              <a:gd name="T15" fmla="*/ 519068537 h 64"/>
              <a:gd name="T16" fmla="*/ 2147483647 w 540"/>
              <a:gd name="T17" fmla="*/ 869791129 h 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40" h="64">
                <a:moveTo>
                  <a:pt x="540" y="62"/>
                </a:moveTo>
                <a:cubicBezTo>
                  <a:pt x="451" y="30"/>
                  <a:pt x="328" y="10"/>
                  <a:pt x="215" y="10"/>
                </a:cubicBezTo>
                <a:cubicBezTo>
                  <a:pt x="162" y="10"/>
                  <a:pt x="108" y="13"/>
                  <a:pt x="55" y="19"/>
                </a:cubicBezTo>
                <a:cubicBezTo>
                  <a:pt x="53" y="0"/>
                  <a:pt x="53" y="0"/>
                  <a:pt x="53" y="0"/>
                </a:cubicBezTo>
                <a:cubicBezTo>
                  <a:pt x="0" y="39"/>
                  <a:pt x="0" y="39"/>
                  <a:pt x="0" y="39"/>
                </a:cubicBezTo>
                <a:cubicBezTo>
                  <a:pt x="61" y="64"/>
                  <a:pt x="61" y="64"/>
                  <a:pt x="61" y="64"/>
                </a:cubicBezTo>
                <a:cubicBezTo>
                  <a:pt x="59" y="46"/>
                  <a:pt x="59" y="46"/>
                  <a:pt x="59" y="46"/>
                </a:cubicBezTo>
                <a:cubicBezTo>
                  <a:pt x="110" y="40"/>
                  <a:pt x="163" y="37"/>
                  <a:pt x="215" y="37"/>
                </a:cubicBezTo>
                <a:cubicBezTo>
                  <a:pt x="326" y="37"/>
                  <a:pt x="432" y="41"/>
                  <a:pt x="540" y="62"/>
                </a:cubicBez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1" name="Freeform 23">
            <a:extLst>
              <a:ext uri="{FF2B5EF4-FFF2-40B4-BE49-F238E27FC236}">
                <a16:creationId xmlns:a16="http://schemas.microsoft.com/office/drawing/2014/main" id="{F6F3DE76-A091-4DA0-B1F9-80AC0B88D224}"/>
              </a:ext>
            </a:extLst>
          </p:cNvPr>
          <p:cNvSpPr>
            <a:spLocks/>
          </p:cNvSpPr>
          <p:nvPr/>
        </p:nvSpPr>
        <p:spPr bwMode="auto">
          <a:xfrm>
            <a:off x="7848601" y="3070226"/>
            <a:ext cx="1477963" cy="277813"/>
          </a:xfrm>
          <a:custGeom>
            <a:avLst/>
            <a:gdLst>
              <a:gd name="T0" fmla="*/ 2147483647 w 394"/>
              <a:gd name="T1" fmla="*/ 761087485 h 74"/>
              <a:gd name="T2" fmla="*/ 703566656 w 394"/>
              <a:gd name="T3" fmla="*/ 436921010 h 74"/>
              <a:gd name="T4" fmla="*/ 619138957 w 394"/>
              <a:gd name="T5" fmla="*/ 183225182 h 74"/>
              <a:gd name="T6" fmla="*/ 0 w 394"/>
              <a:gd name="T7" fmla="*/ 887935399 h 74"/>
              <a:gd name="T8" fmla="*/ 914634026 w 394"/>
              <a:gd name="T9" fmla="*/ 1042973824 h 74"/>
              <a:gd name="T10" fmla="*/ 830206328 w 394"/>
              <a:gd name="T11" fmla="*/ 803371374 h 74"/>
              <a:gd name="T12" fmla="*/ 2147483647 w 394"/>
              <a:gd name="T13" fmla="*/ 761087485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94" h="74">
                <a:moveTo>
                  <a:pt x="394" y="54"/>
                </a:moveTo>
                <a:cubicBezTo>
                  <a:pt x="278" y="2"/>
                  <a:pt x="153" y="0"/>
                  <a:pt x="50" y="31"/>
                </a:cubicBezTo>
                <a:cubicBezTo>
                  <a:pt x="44" y="13"/>
                  <a:pt x="44" y="13"/>
                  <a:pt x="44" y="13"/>
                </a:cubicBezTo>
                <a:cubicBezTo>
                  <a:pt x="0" y="63"/>
                  <a:pt x="0" y="63"/>
                  <a:pt x="0" y="63"/>
                </a:cubicBezTo>
                <a:cubicBezTo>
                  <a:pt x="65" y="74"/>
                  <a:pt x="65" y="74"/>
                  <a:pt x="65" y="74"/>
                </a:cubicBezTo>
                <a:cubicBezTo>
                  <a:pt x="59" y="57"/>
                  <a:pt x="59" y="57"/>
                  <a:pt x="59" y="57"/>
                </a:cubicBezTo>
                <a:cubicBezTo>
                  <a:pt x="156" y="26"/>
                  <a:pt x="274" y="18"/>
                  <a:pt x="394" y="54"/>
                </a:cubicBez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2" name="Freeform 24">
            <a:extLst>
              <a:ext uri="{FF2B5EF4-FFF2-40B4-BE49-F238E27FC236}">
                <a16:creationId xmlns:a16="http://schemas.microsoft.com/office/drawing/2014/main" id="{45F97D22-298F-4CC7-804A-3232E3EE4BF8}"/>
              </a:ext>
            </a:extLst>
          </p:cNvPr>
          <p:cNvSpPr>
            <a:spLocks/>
          </p:cNvSpPr>
          <p:nvPr/>
        </p:nvSpPr>
        <p:spPr bwMode="auto">
          <a:xfrm>
            <a:off x="7772400" y="2613025"/>
            <a:ext cx="2235200" cy="685800"/>
          </a:xfrm>
          <a:custGeom>
            <a:avLst/>
            <a:gdLst>
              <a:gd name="T0" fmla="*/ 2147483647 w 596"/>
              <a:gd name="T1" fmla="*/ 2147483647 h 183"/>
              <a:gd name="T2" fmla="*/ 2147483647 w 596"/>
              <a:gd name="T3" fmla="*/ 1306096731 h 183"/>
              <a:gd name="T4" fmla="*/ 2147483647 w 596"/>
              <a:gd name="T5" fmla="*/ 1643154315 h 183"/>
              <a:gd name="T6" fmla="*/ 2147483647 w 596"/>
              <a:gd name="T7" fmla="*/ 252794125 h 183"/>
              <a:gd name="T8" fmla="*/ 0 w 596"/>
              <a:gd name="T9" fmla="*/ 0 h 183"/>
              <a:gd name="T10" fmla="*/ 2147483647 w 596"/>
              <a:gd name="T11" fmla="*/ 449408862 h 183"/>
              <a:gd name="T12" fmla="*/ 2147483647 w 596"/>
              <a:gd name="T13" fmla="*/ 1980211898 h 183"/>
              <a:gd name="T14" fmla="*/ 2147483647 w 596"/>
              <a:gd name="T15" fmla="*/ 2147483647 h 183"/>
              <a:gd name="T16" fmla="*/ 2147483647 w 596"/>
              <a:gd name="T17" fmla="*/ 2147483647 h 1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96" h="183">
                <a:moveTo>
                  <a:pt x="596" y="183"/>
                </a:moveTo>
                <a:cubicBezTo>
                  <a:pt x="566" y="93"/>
                  <a:pt x="566" y="93"/>
                  <a:pt x="566" y="93"/>
                </a:cubicBezTo>
                <a:cubicBezTo>
                  <a:pt x="545" y="117"/>
                  <a:pt x="545" y="117"/>
                  <a:pt x="545" y="117"/>
                </a:cubicBezTo>
                <a:cubicBezTo>
                  <a:pt x="440" y="30"/>
                  <a:pt x="308" y="24"/>
                  <a:pt x="191" y="18"/>
                </a:cubicBezTo>
                <a:cubicBezTo>
                  <a:pt x="126" y="14"/>
                  <a:pt x="54" y="15"/>
                  <a:pt x="0" y="0"/>
                </a:cubicBezTo>
                <a:cubicBezTo>
                  <a:pt x="60" y="22"/>
                  <a:pt x="115" y="27"/>
                  <a:pt x="182" y="32"/>
                </a:cubicBezTo>
                <a:cubicBezTo>
                  <a:pt x="302" y="42"/>
                  <a:pt x="427" y="60"/>
                  <a:pt x="524" y="141"/>
                </a:cubicBezTo>
                <a:cubicBezTo>
                  <a:pt x="503" y="164"/>
                  <a:pt x="503" y="164"/>
                  <a:pt x="503" y="164"/>
                </a:cubicBezTo>
                <a:lnTo>
                  <a:pt x="596" y="183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3" name="Freeform 25">
            <a:extLst>
              <a:ext uri="{FF2B5EF4-FFF2-40B4-BE49-F238E27FC236}">
                <a16:creationId xmlns:a16="http://schemas.microsoft.com/office/drawing/2014/main" id="{BD834314-AB3E-4318-8103-2448C97C55FF}"/>
              </a:ext>
            </a:extLst>
          </p:cNvPr>
          <p:cNvSpPr>
            <a:spLocks/>
          </p:cNvSpPr>
          <p:nvPr/>
        </p:nvSpPr>
        <p:spPr bwMode="auto">
          <a:xfrm>
            <a:off x="3040063" y="2403476"/>
            <a:ext cx="1065212" cy="798513"/>
          </a:xfrm>
          <a:custGeom>
            <a:avLst/>
            <a:gdLst>
              <a:gd name="T0" fmla="*/ 2147483647 w 284"/>
              <a:gd name="T1" fmla="*/ 716761014 h 213"/>
              <a:gd name="T2" fmla="*/ 2147483647 w 284"/>
              <a:gd name="T3" fmla="*/ 0 h 213"/>
              <a:gd name="T4" fmla="*/ 2147483647 w 284"/>
              <a:gd name="T5" fmla="*/ 716761014 h 213"/>
              <a:gd name="T6" fmla="*/ 2147483647 w 284"/>
              <a:gd name="T7" fmla="*/ 716761014 h 213"/>
              <a:gd name="T8" fmla="*/ 14069050 w 284"/>
              <a:gd name="T9" fmla="*/ 2147483647 h 213"/>
              <a:gd name="T10" fmla="*/ 689338443 w 284"/>
              <a:gd name="T11" fmla="*/ 2147483647 h 213"/>
              <a:gd name="T12" fmla="*/ 2147483647 w 284"/>
              <a:gd name="T13" fmla="*/ 716761014 h 213"/>
              <a:gd name="T14" fmla="*/ 2147483647 w 284"/>
              <a:gd name="T15" fmla="*/ 716761014 h 21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84" h="213">
                <a:moveTo>
                  <a:pt x="284" y="51"/>
                </a:moveTo>
                <a:cubicBezTo>
                  <a:pt x="262" y="0"/>
                  <a:pt x="262" y="0"/>
                  <a:pt x="262" y="0"/>
                </a:cubicBezTo>
                <a:cubicBezTo>
                  <a:pt x="206" y="51"/>
                  <a:pt x="206" y="51"/>
                  <a:pt x="206" y="51"/>
                </a:cubicBezTo>
                <a:cubicBezTo>
                  <a:pt x="237" y="51"/>
                  <a:pt x="237" y="51"/>
                  <a:pt x="237" y="51"/>
                </a:cubicBezTo>
                <a:cubicBezTo>
                  <a:pt x="210" y="95"/>
                  <a:pt x="146" y="153"/>
                  <a:pt x="1" y="182"/>
                </a:cubicBezTo>
                <a:cubicBezTo>
                  <a:pt x="0" y="182"/>
                  <a:pt x="48" y="213"/>
                  <a:pt x="49" y="212"/>
                </a:cubicBezTo>
                <a:cubicBezTo>
                  <a:pt x="173" y="157"/>
                  <a:pt x="227" y="95"/>
                  <a:pt x="250" y="51"/>
                </a:cubicBezTo>
                <a:lnTo>
                  <a:pt x="284" y="51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4" name="Freeform 26">
            <a:extLst>
              <a:ext uri="{FF2B5EF4-FFF2-40B4-BE49-F238E27FC236}">
                <a16:creationId xmlns:a16="http://schemas.microsoft.com/office/drawing/2014/main" id="{2703941A-ACAF-49EB-BFA3-79E5989B6B0F}"/>
              </a:ext>
            </a:extLst>
          </p:cNvPr>
          <p:cNvSpPr>
            <a:spLocks noEditPoints="1"/>
          </p:cNvSpPr>
          <p:nvPr/>
        </p:nvSpPr>
        <p:spPr bwMode="auto">
          <a:xfrm>
            <a:off x="2057400" y="2689225"/>
            <a:ext cx="1411288" cy="1290638"/>
          </a:xfrm>
          <a:custGeom>
            <a:avLst/>
            <a:gdLst>
              <a:gd name="T0" fmla="*/ 2147483647 w 376"/>
              <a:gd name="T1" fmla="*/ 2147483647 h 344"/>
              <a:gd name="T2" fmla="*/ 2147483647 w 376"/>
              <a:gd name="T3" fmla="*/ 2147483647 h 344"/>
              <a:gd name="T4" fmla="*/ 2147483647 w 376"/>
              <a:gd name="T5" fmla="*/ 2147483647 h 344"/>
              <a:gd name="T6" fmla="*/ 817116985 w 376"/>
              <a:gd name="T7" fmla="*/ 0 h 344"/>
              <a:gd name="T8" fmla="*/ 2000523261 w 376"/>
              <a:gd name="T9" fmla="*/ 1492101339 h 344"/>
              <a:gd name="T10" fmla="*/ 2000523261 w 376"/>
              <a:gd name="T11" fmla="*/ 1492101339 h 344"/>
              <a:gd name="T12" fmla="*/ 2147483647 w 376"/>
              <a:gd name="T13" fmla="*/ 2027003257 h 344"/>
              <a:gd name="T14" fmla="*/ 493087512 w 376"/>
              <a:gd name="T15" fmla="*/ 2147483647 h 344"/>
              <a:gd name="T16" fmla="*/ 324029473 w 376"/>
              <a:gd name="T17" fmla="*/ 2147483647 h 344"/>
              <a:gd name="T18" fmla="*/ 0 w 376"/>
              <a:gd name="T19" fmla="*/ 2147483647 h 344"/>
              <a:gd name="T20" fmla="*/ 915734487 w 376"/>
              <a:gd name="T21" fmla="*/ 2147483647 h 344"/>
              <a:gd name="T22" fmla="*/ 746676448 w 376"/>
              <a:gd name="T23" fmla="*/ 2147483647 h 344"/>
              <a:gd name="T24" fmla="*/ 2147483647 w 376"/>
              <a:gd name="T25" fmla="*/ 2111461257 h 344"/>
              <a:gd name="T26" fmla="*/ 2147483647 w 376"/>
              <a:gd name="T27" fmla="*/ 1801779422 h 344"/>
              <a:gd name="T28" fmla="*/ 2147483647 w 376"/>
              <a:gd name="T29" fmla="*/ 2147483647 h 344"/>
              <a:gd name="T30" fmla="*/ 2147483647 w 376"/>
              <a:gd name="T31" fmla="*/ 2147483647 h 344"/>
              <a:gd name="T32" fmla="*/ 2147483647 w 376"/>
              <a:gd name="T33" fmla="*/ 2147483647 h 344"/>
              <a:gd name="T34" fmla="*/ 0 w 376"/>
              <a:gd name="T35" fmla="*/ 2147483647 h 344"/>
              <a:gd name="T36" fmla="*/ 0 w 376"/>
              <a:gd name="T37" fmla="*/ 2147483647 h 344"/>
              <a:gd name="T38" fmla="*/ 0 w 376"/>
              <a:gd name="T39" fmla="*/ 2147483647 h 34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76" h="344">
                <a:moveTo>
                  <a:pt x="376" y="256"/>
                </a:moveTo>
                <a:cubicBezTo>
                  <a:pt x="339" y="201"/>
                  <a:pt x="339" y="201"/>
                  <a:pt x="339" y="201"/>
                </a:cubicBezTo>
                <a:cubicBezTo>
                  <a:pt x="331" y="217"/>
                  <a:pt x="331" y="217"/>
                  <a:pt x="331" y="217"/>
                </a:cubicBezTo>
                <a:cubicBezTo>
                  <a:pt x="217" y="158"/>
                  <a:pt x="125" y="85"/>
                  <a:pt x="58" y="0"/>
                </a:cubicBezTo>
                <a:cubicBezTo>
                  <a:pt x="82" y="37"/>
                  <a:pt x="110" y="72"/>
                  <a:pt x="142" y="106"/>
                </a:cubicBezTo>
                <a:cubicBezTo>
                  <a:pt x="142" y="106"/>
                  <a:pt x="142" y="106"/>
                  <a:pt x="142" y="106"/>
                </a:cubicBezTo>
                <a:cubicBezTo>
                  <a:pt x="150" y="114"/>
                  <a:pt x="156" y="133"/>
                  <a:pt x="155" y="144"/>
                </a:cubicBezTo>
                <a:cubicBezTo>
                  <a:pt x="152" y="202"/>
                  <a:pt x="106" y="236"/>
                  <a:pt x="35" y="296"/>
                </a:cubicBezTo>
                <a:cubicBezTo>
                  <a:pt x="23" y="282"/>
                  <a:pt x="23" y="282"/>
                  <a:pt x="23" y="282"/>
                </a:cubicBezTo>
                <a:cubicBezTo>
                  <a:pt x="23" y="282"/>
                  <a:pt x="3" y="341"/>
                  <a:pt x="0" y="344"/>
                </a:cubicBezTo>
                <a:cubicBezTo>
                  <a:pt x="4" y="342"/>
                  <a:pt x="65" y="330"/>
                  <a:pt x="65" y="330"/>
                </a:cubicBezTo>
                <a:cubicBezTo>
                  <a:pt x="53" y="316"/>
                  <a:pt x="53" y="316"/>
                  <a:pt x="53" y="316"/>
                </a:cubicBezTo>
                <a:cubicBezTo>
                  <a:pt x="109" y="266"/>
                  <a:pt x="164" y="205"/>
                  <a:pt x="166" y="150"/>
                </a:cubicBezTo>
                <a:cubicBezTo>
                  <a:pt x="166" y="143"/>
                  <a:pt x="166" y="135"/>
                  <a:pt x="164" y="128"/>
                </a:cubicBezTo>
                <a:cubicBezTo>
                  <a:pt x="208" y="171"/>
                  <a:pt x="259" y="210"/>
                  <a:pt x="318" y="241"/>
                </a:cubicBezTo>
                <a:cubicBezTo>
                  <a:pt x="310" y="258"/>
                  <a:pt x="310" y="258"/>
                  <a:pt x="310" y="258"/>
                </a:cubicBezTo>
                <a:lnTo>
                  <a:pt x="376" y="256"/>
                </a:lnTo>
                <a:close/>
                <a:moveTo>
                  <a:pt x="0" y="344"/>
                </a:moveTo>
                <a:cubicBezTo>
                  <a:pt x="0" y="344"/>
                  <a:pt x="0" y="344"/>
                  <a:pt x="0" y="344"/>
                </a:cubicBezTo>
                <a:cubicBezTo>
                  <a:pt x="0" y="344"/>
                  <a:pt x="0" y="344"/>
                  <a:pt x="0" y="344"/>
                </a:cubicBez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85" name="Freeform 27">
            <a:extLst>
              <a:ext uri="{FF2B5EF4-FFF2-40B4-BE49-F238E27FC236}">
                <a16:creationId xmlns:a16="http://schemas.microsoft.com/office/drawing/2014/main" id="{5D186F7F-ED3A-4E33-8AB0-2151A6B32220}"/>
              </a:ext>
            </a:extLst>
          </p:cNvPr>
          <p:cNvSpPr>
            <a:spLocks/>
          </p:cNvSpPr>
          <p:nvPr/>
        </p:nvSpPr>
        <p:spPr bwMode="auto">
          <a:xfrm>
            <a:off x="4667250" y="2994026"/>
            <a:ext cx="1428750" cy="536575"/>
          </a:xfrm>
          <a:custGeom>
            <a:avLst/>
            <a:gdLst>
              <a:gd name="T0" fmla="*/ 2147483647 w 381"/>
              <a:gd name="T1" fmla="*/ 197114391 h 143"/>
              <a:gd name="T2" fmla="*/ 2147483647 w 381"/>
              <a:gd name="T3" fmla="*/ 337910920 h 143"/>
              <a:gd name="T4" fmla="*/ 2147483647 w 381"/>
              <a:gd name="T5" fmla="*/ 858853952 h 143"/>
              <a:gd name="T6" fmla="*/ 2147483647 w 381"/>
              <a:gd name="T7" fmla="*/ 858853952 h 143"/>
              <a:gd name="T8" fmla="*/ 2147483647 w 381"/>
              <a:gd name="T9" fmla="*/ 633578755 h 143"/>
              <a:gd name="T10" fmla="*/ 2147483647 w 381"/>
              <a:gd name="T11" fmla="*/ 337910920 h 143"/>
              <a:gd name="T12" fmla="*/ 2147483647 w 381"/>
              <a:gd name="T13" fmla="*/ 337910920 h 143"/>
              <a:gd name="T14" fmla="*/ 2147483647 w 381"/>
              <a:gd name="T15" fmla="*/ 633578755 h 143"/>
              <a:gd name="T16" fmla="*/ 2147483647 w 381"/>
              <a:gd name="T17" fmla="*/ 858853952 h 143"/>
              <a:gd name="T18" fmla="*/ 2147483647 w 381"/>
              <a:gd name="T19" fmla="*/ 858853952 h 143"/>
              <a:gd name="T20" fmla="*/ 1757812500 w 381"/>
              <a:gd name="T21" fmla="*/ 633578755 h 143"/>
              <a:gd name="T22" fmla="*/ 1167187500 w 381"/>
              <a:gd name="T23" fmla="*/ 337910920 h 143"/>
              <a:gd name="T24" fmla="*/ 1153125000 w 381"/>
              <a:gd name="T25" fmla="*/ 337910920 h 143"/>
              <a:gd name="T26" fmla="*/ 548437500 w 381"/>
              <a:gd name="T27" fmla="*/ 633578755 h 143"/>
              <a:gd name="T28" fmla="*/ 154687500 w 381"/>
              <a:gd name="T29" fmla="*/ 858853952 h 143"/>
              <a:gd name="T30" fmla="*/ 0 w 381"/>
              <a:gd name="T31" fmla="*/ 1013729009 h 143"/>
              <a:gd name="T32" fmla="*/ 154687500 w 381"/>
              <a:gd name="T33" fmla="*/ 1168604066 h 143"/>
              <a:gd name="T34" fmla="*/ 745312500 w 381"/>
              <a:gd name="T35" fmla="*/ 872932480 h 143"/>
              <a:gd name="T36" fmla="*/ 1153125000 w 381"/>
              <a:gd name="T37" fmla="*/ 647661034 h 143"/>
              <a:gd name="T38" fmla="*/ 1167187500 w 381"/>
              <a:gd name="T39" fmla="*/ 647661034 h 143"/>
              <a:gd name="T40" fmla="*/ 1560937500 w 381"/>
              <a:gd name="T41" fmla="*/ 872932480 h 143"/>
              <a:gd name="T42" fmla="*/ 2147483647 w 381"/>
              <a:gd name="T43" fmla="*/ 1168604066 h 143"/>
              <a:gd name="T44" fmla="*/ 2147483647 w 381"/>
              <a:gd name="T45" fmla="*/ 1168604066 h 143"/>
              <a:gd name="T46" fmla="*/ 2147483647 w 381"/>
              <a:gd name="T47" fmla="*/ 872932480 h 143"/>
              <a:gd name="T48" fmla="*/ 2147483647 w 381"/>
              <a:gd name="T49" fmla="*/ 647661034 h 143"/>
              <a:gd name="T50" fmla="*/ 2147483647 w 381"/>
              <a:gd name="T51" fmla="*/ 647661034 h 143"/>
              <a:gd name="T52" fmla="*/ 2147483647 w 381"/>
              <a:gd name="T53" fmla="*/ 872932480 h 143"/>
              <a:gd name="T54" fmla="*/ 2147483647 w 381"/>
              <a:gd name="T55" fmla="*/ 1168604066 h 143"/>
              <a:gd name="T56" fmla="*/ 2147483647 w 381"/>
              <a:gd name="T57" fmla="*/ 1168604066 h 143"/>
              <a:gd name="T58" fmla="*/ 2147483647 w 381"/>
              <a:gd name="T59" fmla="*/ 1689547098 h 143"/>
              <a:gd name="T60" fmla="*/ 2147483647 w 381"/>
              <a:gd name="T61" fmla="*/ 1830339875 h 143"/>
              <a:gd name="T62" fmla="*/ 2147483647 w 381"/>
              <a:gd name="T63" fmla="*/ 1013729009 h 143"/>
              <a:gd name="T64" fmla="*/ 2147483647 w 381"/>
              <a:gd name="T65" fmla="*/ 1013729009 h 143"/>
              <a:gd name="T66" fmla="*/ 2147483647 w 381"/>
              <a:gd name="T67" fmla="*/ 197114391 h 14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81" h="143">
                <a:moveTo>
                  <a:pt x="348" y="14"/>
                </a:moveTo>
                <a:cubicBezTo>
                  <a:pt x="340" y="0"/>
                  <a:pt x="319" y="16"/>
                  <a:pt x="324" y="24"/>
                </a:cubicBezTo>
                <a:cubicBezTo>
                  <a:pt x="345" y="61"/>
                  <a:pt x="345" y="61"/>
                  <a:pt x="345" y="61"/>
                </a:cubicBezTo>
                <a:cubicBezTo>
                  <a:pt x="296" y="61"/>
                  <a:pt x="296" y="61"/>
                  <a:pt x="296" y="61"/>
                </a:cubicBezTo>
                <a:cubicBezTo>
                  <a:pt x="288" y="61"/>
                  <a:pt x="278" y="53"/>
                  <a:pt x="268" y="45"/>
                </a:cubicBezTo>
                <a:cubicBezTo>
                  <a:pt x="256" y="35"/>
                  <a:pt x="243" y="24"/>
                  <a:pt x="226" y="24"/>
                </a:cubicBezTo>
                <a:cubicBezTo>
                  <a:pt x="225" y="24"/>
                  <a:pt x="225" y="24"/>
                  <a:pt x="225" y="24"/>
                </a:cubicBezTo>
                <a:cubicBezTo>
                  <a:pt x="208" y="24"/>
                  <a:pt x="194" y="35"/>
                  <a:pt x="182" y="45"/>
                </a:cubicBezTo>
                <a:cubicBezTo>
                  <a:pt x="172" y="53"/>
                  <a:pt x="163" y="61"/>
                  <a:pt x="154" y="61"/>
                </a:cubicBezTo>
                <a:cubicBezTo>
                  <a:pt x="153" y="61"/>
                  <a:pt x="153" y="61"/>
                  <a:pt x="153" y="61"/>
                </a:cubicBezTo>
                <a:cubicBezTo>
                  <a:pt x="145" y="61"/>
                  <a:pt x="135" y="53"/>
                  <a:pt x="125" y="45"/>
                </a:cubicBezTo>
                <a:cubicBezTo>
                  <a:pt x="113" y="35"/>
                  <a:pt x="99" y="24"/>
                  <a:pt x="83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65" y="24"/>
                  <a:pt x="51" y="35"/>
                  <a:pt x="39" y="45"/>
                </a:cubicBezTo>
                <a:cubicBezTo>
                  <a:pt x="29" y="53"/>
                  <a:pt x="20" y="61"/>
                  <a:pt x="11" y="61"/>
                </a:cubicBezTo>
                <a:cubicBezTo>
                  <a:pt x="5" y="61"/>
                  <a:pt x="0" y="66"/>
                  <a:pt x="0" y="72"/>
                </a:cubicBezTo>
                <a:cubicBezTo>
                  <a:pt x="0" y="78"/>
                  <a:pt x="5" y="83"/>
                  <a:pt x="11" y="83"/>
                </a:cubicBezTo>
                <a:cubicBezTo>
                  <a:pt x="28" y="83"/>
                  <a:pt x="41" y="72"/>
                  <a:pt x="53" y="62"/>
                </a:cubicBezTo>
                <a:cubicBezTo>
                  <a:pt x="63" y="54"/>
                  <a:pt x="73" y="46"/>
                  <a:pt x="82" y="46"/>
                </a:cubicBezTo>
                <a:cubicBezTo>
                  <a:pt x="83" y="46"/>
                  <a:pt x="83" y="46"/>
                  <a:pt x="83" y="46"/>
                </a:cubicBezTo>
                <a:cubicBezTo>
                  <a:pt x="92" y="46"/>
                  <a:pt x="101" y="54"/>
                  <a:pt x="111" y="62"/>
                </a:cubicBezTo>
                <a:cubicBezTo>
                  <a:pt x="123" y="72"/>
                  <a:pt x="137" y="83"/>
                  <a:pt x="153" y="83"/>
                </a:cubicBezTo>
                <a:cubicBezTo>
                  <a:pt x="154" y="83"/>
                  <a:pt x="154" y="83"/>
                  <a:pt x="154" y="83"/>
                </a:cubicBezTo>
                <a:cubicBezTo>
                  <a:pt x="171" y="83"/>
                  <a:pt x="184" y="72"/>
                  <a:pt x="196" y="62"/>
                </a:cubicBezTo>
                <a:cubicBezTo>
                  <a:pt x="206" y="54"/>
                  <a:pt x="216" y="46"/>
                  <a:pt x="225" y="46"/>
                </a:cubicBezTo>
                <a:cubicBezTo>
                  <a:pt x="226" y="46"/>
                  <a:pt x="226" y="46"/>
                  <a:pt x="226" y="46"/>
                </a:cubicBezTo>
                <a:cubicBezTo>
                  <a:pt x="235" y="46"/>
                  <a:pt x="244" y="54"/>
                  <a:pt x="254" y="62"/>
                </a:cubicBezTo>
                <a:cubicBezTo>
                  <a:pt x="266" y="72"/>
                  <a:pt x="280" y="83"/>
                  <a:pt x="296" y="83"/>
                </a:cubicBezTo>
                <a:cubicBezTo>
                  <a:pt x="345" y="83"/>
                  <a:pt x="345" y="83"/>
                  <a:pt x="345" y="83"/>
                </a:cubicBezTo>
                <a:cubicBezTo>
                  <a:pt x="324" y="120"/>
                  <a:pt x="324" y="120"/>
                  <a:pt x="324" y="120"/>
                </a:cubicBezTo>
                <a:cubicBezTo>
                  <a:pt x="319" y="128"/>
                  <a:pt x="340" y="143"/>
                  <a:pt x="348" y="130"/>
                </a:cubicBezTo>
                <a:cubicBezTo>
                  <a:pt x="381" y="72"/>
                  <a:pt x="381" y="72"/>
                  <a:pt x="381" y="72"/>
                </a:cubicBezTo>
                <a:cubicBezTo>
                  <a:pt x="381" y="72"/>
                  <a:pt x="381" y="72"/>
                  <a:pt x="381" y="72"/>
                </a:cubicBezTo>
                <a:lnTo>
                  <a:pt x="348" y="14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86" name="Group 28">
            <a:extLst>
              <a:ext uri="{FF2B5EF4-FFF2-40B4-BE49-F238E27FC236}">
                <a16:creationId xmlns:a16="http://schemas.microsoft.com/office/drawing/2014/main" id="{44E9A3B1-9943-41EE-BF39-78BBF40DD91D}"/>
              </a:ext>
            </a:extLst>
          </p:cNvPr>
          <p:cNvGrpSpPr>
            <a:grpSpLocks/>
          </p:cNvGrpSpPr>
          <p:nvPr/>
        </p:nvGrpSpPr>
        <p:grpSpPr bwMode="auto">
          <a:xfrm>
            <a:off x="9372600" y="5813426"/>
            <a:ext cx="660400" cy="646113"/>
            <a:chOff x="679" y="1269"/>
            <a:chExt cx="416" cy="407"/>
          </a:xfrm>
        </p:grpSpPr>
        <p:sp>
          <p:nvSpPr>
            <p:cNvPr id="7259" name="Freeform 29">
              <a:extLst>
                <a:ext uri="{FF2B5EF4-FFF2-40B4-BE49-F238E27FC236}">
                  <a16:creationId xmlns:a16="http://schemas.microsoft.com/office/drawing/2014/main" id="{F10A7DDB-E1BC-41B5-B374-B6F924CE74B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" y="1269"/>
              <a:ext cx="413" cy="203"/>
            </a:xfrm>
            <a:custGeom>
              <a:avLst/>
              <a:gdLst>
                <a:gd name="T0" fmla="*/ 479 w 175"/>
                <a:gd name="T1" fmla="*/ 73 h 86"/>
                <a:gd name="T2" fmla="*/ 847 w 175"/>
                <a:gd name="T3" fmla="*/ 312 h 86"/>
                <a:gd name="T4" fmla="*/ 786 w 175"/>
                <a:gd name="T5" fmla="*/ 328 h 86"/>
                <a:gd name="T6" fmla="*/ 930 w 175"/>
                <a:gd name="T7" fmla="*/ 463 h 86"/>
                <a:gd name="T8" fmla="*/ 975 w 175"/>
                <a:gd name="T9" fmla="*/ 274 h 86"/>
                <a:gd name="T10" fmla="*/ 913 w 175"/>
                <a:gd name="T11" fmla="*/ 290 h 86"/>
                <a:gd name="T12" fmla="*/ 479 w 175"/>
                <a:gd name="T13" fmla="*/ 0 h 86"/>
                <a:gd name="T14" fmla="*/ 0 w 175"/>
                <a:gd name="T15" fmla="*/ 479 h 86"/>
                <a:gd name="T16" fmla="*/ 73 w 175"/>
                <a:gd name="T17" fmla="*/ 479 h 86"/>
                <a:gd name="T18" fmla="*/ 479 w 175"/>
                <a:gd name="T19" fmla="*/ 73 h 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5" h="86">
                  <a:moveTo>
                    <a:pt x="86" y="13"/>
                  </a:moveTo>
                  <a:cubicBezTo>
                    <a:pt x="114" y="13"/>
                    <a:pt x="140" y="30"/>
                    <a:pt x="152" y="56"/>
                  </a:cubicBezTo>
                  <a:cubicBezTo>
                    <a:pt x="141" y="59"/>
                    <a:pt x="141" y="59"/>
                    <a:pt x="141" y="59"/>
                  </a:cubicBezTo>
                  <a:cubicBezTo>
                    <a:pt x="167" y="83"/>
                    <a:pt x="167" y="83"/>
                    <a:pt x="167" y="83"/>
                  </a:cubicBezTo>
                  <a:cubicBezTo>
                    <a:pt x="175" y="49"/>
                    <a:pt x="175" y="49"/>
                    <a:pt x="175" y="49"/>
                  </a:cubicBezTo>
                  <a:cubicBezTo>
                    <a:pt x="164" y="52"/>
                    <a:pt x="164" y="52"/>
                    <a:pt x="164" y="52"/>
                  </a:cubicBezTo>
                  <a:cubicBezTo>
                    <a:pt x="151" y="21"/>
                    <a:pt x="120" y="0"/>
                    <a:pt x="86" y="0"/>
                  </a:cubicBezTo>
                  <a:cubicBezTo>
                    <a:pt x="39" y="0"/>
                    <a:pt x="0" y="39"/>
                    <a:pt x="0" y="86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13" y="46"/>
                    <a:pt x="46" y="13"/>
                    <a:pt x="86" y="13"/>
                  </a:cubicBez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0" name="Freeform 30">
              <a:extLst>
                <a:ext uri="{FF2B5EF4-FFF2-40B4-BE49-F238E27FC236}">
                  <a16:creationId xmlns:a16="http://schemas.microsoft.com/office/drawing/2014/main" id="{26332522-5184-434E-BDAD-48829B6774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" y="1475"/>
              <a:ext cx="411" cy="201"/>
            </a:xfrm>
            <a:custGeom>
              <a:avLst/>
              <a:gdLst>
                <a:gd name="T0" fmla="*/ 496 w 174"/>
                <a:gd name="T1" fmla="*/ 409 h 85"/>
                <a:gd name="T2" fmla="*/ 128 w 174"/>
                <a:gd name="T3" fmla="*/ 168 h 85"/>
                <a:gd name="T4" fmla="*/ 184 w 174"/>
                <a:gd name="T5" fmla="*/ 151 h 85"/>
                <a:gd name="T6" fmla="*/ 45 w 174"/>
                <a:gd name="T7" fmla="*/ 17 h 85"/>
                <a:gd name="T8" fmla="*/ 0 w 174"/>
                <a:gd name="T9" fmla="*/ 201 h 85"/>
                <a:gd name="T10" fmla="*/ 57 w 174"/>
                <a:gd name="T11" fmla="*/ 184 h 85"/>
                <a:gd name="T12" fmla="*/ 496 w 174"/>
                <a:gd name="T13" fmla="*/ 475 h 85"/>
                <a:gd name="T14" fmla="*/ 971 w 174"/>
                <a:gd name="T15" fmla="*/ 0 h 85"/>
                <a:gd name="T16" fmla="*/ 898 w 174"/>
                <a:gd name="T17" fmla="*/ 0 h 85"/>
                <a:gd name="T18" fmla="*/ 496 w 174"/>
                <a:gd name="T19" fmla="*/ 409 h 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4" h="85">
                  <a:moveTo>
                    <a:pt x="89" y="73"/>
                  </a:moveTo>
                  <a:cubicBezTo>
                    <a:pt x="60" y="73"/>
                    <a:pt x="34" y="56"/>
                    <a:pt x="23" y="30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24" y="65"/>
                    <a:pt x="54" y="85"/>
                    <a:pt x="89" y="85"/>
                  </a:cubicBezTo>
                  <a:cubicBezTo>
                    <a:pt x="136" y="85"/>
                    <a:pt x="174" y="47"/>
                    <a:pt x="17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40"/>
                    <a:pt x="129" y="73"/>
                    <a:pt x="89" y="73"/>
                  </a:cubicBezTo>
                  <a:close/>
                </a:path>
              </a:pathLst>
            </a:custGeom>
            <a:solidFill>
              <a:srgbClr val="C1DF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61" name="Freeform 31">
              <a:extLst>
                <a:ext uri="{FF2B5EF4-FFF2-40B4-BE49-F238E27FC236}">
                  <a16:creationId xmlns:a16="http://schemas.microsoft.com/office/drawing/2014/main" id="{D160CBFF-91B0-404F-92B6-C5492D6D567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" y="1475"/>
              <a:ext cx="411" cy="201"/>
            </a:xfrm>
            <a:custGeom>
              <a:avLst/>
              <a:gdLst>
                <a:gd name="T0" fmla="*/ 496 w 174"/>
                <a:gd name="T1" fmla="*/ 409 h 85"/>
                <a:gd name="T2" fmla="*/ 128 w 174"/>
                <a:gd name="T3" fmla="*/ 168 h 85"/>
                <a:gd name="T4" fmla="*/ 184 w 174"/>
                <a:gd name="T5" fmla="*/ 151 h 85"/>
                <a:gd name="T6" fmla="*/ 45 w 174"/>
                <a:gd name="T7" fmla="*/ 17 h 85"/>
                <a:gd name="T8" fmla="*/ 0 w 174"/>
                <a:gd name="T9" fmla="*/ 201 h 85"/>
                <a:gd name="T10" fmla="*/ 57 w 174"/>
                <a:gd name="T11" fmla="*/ 184 h 85"/>
                <a:gd name="T12" fmla="*/ 496 w 174"/>
                <a:gd name="T13" fmla="*/ 475 h 85"/>
                <a:gd name="T14" fmla="*/ 971 w 174"/>
                <a:gd name="T15" fmla="*/ 0 h 85"/>
                <a:gd name="T16" fmla="*/ 898 w 174"/>
                <a:gd name="T17" fmla="*/ 0 h 85"/>
                <a:gd name="T18" fmla="*/ 496 w 174"/>
                <a:gd name="T19" fmla="*/ 409 h 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74" h="85">
                  <a:moveTo>
                    <a:pt x="89" y="73"/>
                  </a:moveTo>
                  <a:cubicBezTo>
                    <a:pt x="60" y="73"/>
                    <a:pt x="34" y="56"/>
                    <a:pt x="23" y="30"/>
                  </a:cubicBezTo>
                  <a:cubicBezTo>
                    <a:pt x="33" y="27"/>
                    <a:pt x="33" y="27"/>
                    <a:pt x="33" y="27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0" y="33"/>
                    <a:pt x="10" y="33"/>
                    <a:pt x="10" y="33"/>
                  </a:cubicBezTo>
                  <a:cubicBezTo>
                    <a:pt x="24" y="65"/>
                    <a:pt x="54" y="85"/>
                    <a:pt x="89" y="85"/>
                  </a:cubicBezTo>
                  <a:cubicBezTo>
                    <a:pt x="136" y="85"/>
                    <a:pt x="174" y="47"/>
                    <a:pt x="174" y="0"/>
                  </a:cubicBezTo>
                  <a:cubicBezTo>
                    <a:pt x="161" y="0"/>
                    <a:pt x="161" y="0"/>
                    <a:pt x="161" y="0"/>
                  </a:cubicBezTo>
                  <a:cubicBezTo>
                    <a:pt x="161" y="40"/>
                    <a:pt x="129" y="73"/>
                    <a:pt x="89" y="73"/>
                  </a:cubicBez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7" name="Freeform 32">
            <a:extLst>
              <a:ext uri="{FF2B5EF4-FFF2-40B4-BE49-F238E27FC236}">
                <a16:creationId xmlns:a16="http://schemas.microsoft.com/office/drawing/2014/main" id="{3173484A-D054-4754-9B2B-4D1D977894AC}"/>
              </a:ext>
            </a:extLst>
          </p:cNvPr>
          <p:cNvSpPr>
            <a:spLocks noEditPoints="1"/>
          </p:cNvSpPr>
          <p:nvPr/>
        </p:nvSpPr>
        <p:spPr bwMode="auto">
          <a:xfrm>
            <a:off x="2057400" y="5203825"/>
            <a:ext cx="273050" cy="1296988"/>
          </a:xfrm>
          <a:custGeom>
            <a:avLst/>
            <a:gdLst>
              <a:gd name="T0" fmla="*/ 143649700 w 172"/>
              <a:gd name="T1" fmla="*/ 1207156103 h 817"/>
              <a:gd name="T2" fmla="*/ 284778450 w 172"/>
              <a:gd name="T3" fmla="*/ 1272680191 h 817"/>
              <a:gd name="T4" fmla="*/ 284778450 w 172"/>
              <a:gd name="T5" fmla="*/ 1315522070 h 817"/>
              <a:gd name="T6" fmla="*/ 143649700 w 172"/>
              <a:gd name="T7" fmla="*/ 1381046157 h 817"/>
              <a:gd name="T8" fmla="*/ 284778450 w 172"/>
              <a:gd name="T9" fmla="*/ 1315522070 h 817"/>
              <a:gd name="T10" fmla="*/ 143649700 w 172"/>
              <a:gd name="T11" fmla="*/ 1093748234 h 817"/>
              <a:gd name="T12" fmla="*/ 284778450 w 172"/>
              <a:gd name="T13" fmla="*/ 1159272322 h 817"/>
              <a:gd name="T14" fmla="*/ 284778450 w 172"/>
              <a:gd name="T15" fmla="*/ 987901631 h 817"/>
              <a:gd name="T16" fmla="*/ 143649700 w 172"/>
              <a:gd name="T17" fmla="*/ 1053425719 h 817"/>
              <a:gd name="T18" fmla="*/ 284778450 w 172"/>
              <a:gd name="T19" fmla="*/ 987901631 h 817"/>
              <a:gd name="T20" fmla="*/ 143649700 w 172"/>
              <a:gd name="T21" fmla="*/ 1428929938 h 817"/>
              <a:gd name="T22" fmla="*/ 284778450 w 172"/>
              <a:gd name="T23" fmla="*/ 1494454026 h 817"/>
              <a:gd name="T24" fmla="*/ 284778450 w 172"/>
              <a:gd name="T25" fmla="*/ 1648182823 h 817"/>
              <a:gd name="T26" fmla="*/ 143649700 w 172"/>
              <a:gd name="T27" fmla="*/ 1713706911 h 817"/>
              <a:gd name="T28" fmla="*/ 284778450 w 172"/>
              <a:gd name="T29" fmla="*/ 1648182823 h 817"/>
              <a:gd name="T30" fmla="*/ 143649700 w 172"/>
              <a:gd name="T31" fmla="*/ 1539816856 h 817"/>
              <a:gd name="T32" fmla="*/ 284778450 w 172"/>
              <a:gd name="T33" fmla="*/ 1605340944 h 817"/>
              <a:gd name="T34" fmla="*/ 284778450 w 172"/>
              <a:gd name="T35" fmla="*/ 874495350 h 817"/>
              <a:gd name="T36" fmla="*/ 143649700 w 172"/>
              <a:gd name="T37" fmla="*/ 940019437 h 817"/>
              <a:gd name="T38" fmla="*/ 284778450 w 172"/>
              <a:gd name="T39" fmla="*/ 874495350 h 817"/>
              <a:gd name="T40" fmla="*/ 143649700 w 172"/>
              <a:gd name="T41" fmla="*/ 0 h 817"/>
              <a:gd name="T42" fmla="*/ 284778450 w 172"/>
              <a:gd name="T43" fmla="*/ 52924095 h 817"/>
              <a:gd name="T44" fmla="*/ 284778450 w 172"/>
              <a:gd name="T45" fmla="*/ 320060761 h 817"/>
              <a:gd name="T46" fmla="*/ 143649700 w 172"/>
              <a:gd name="T47" fmla="*/ 385584849 h 817"/>
              <a:gd name="T48" fmla="*/ 284778450 w 172"/>
              <a:gd name="T49" fmla="*/ 320060761 h 817"/>
              <a:gd name="T50" fmla="*/ 143649700 w 172"/>
              <a:gd name="T51" fmla="*/ 100806289 h 817"/>
              <a:gd name="T52" fmla="*/ 284778450 w 172"/>
              <a:gd name="T53" fmla="*/ 166330377 h 817"/>
              <a:gd name="T54" fmla="*/ 284778450 w 172"/>
              <a:gd name="T55" fmla="*/ 206652892 h 817"/>
              <a:gd name="T56" fmla="*/ 143649700 w 172"/>
              <a:gd name="T57" fmla="*/ 272176980 h 817"/>
              <a:gd name="T58" fmla="*/ 284778450 w 172"/>
              <a:gd name="T59" fmla="*/ 206652892 h 817"/>
              <a:gd name="T60" fmla="*/ 284778450 w 172"/>
              <a:gd name="T61" fmla="*/ 1761590692 h 817"/>
              <a:gd name="T62" fmla="*/ 143649700 w 172"/>
              <a:gd name="T63" fmla="*/ 1809472885 h 817"/>
              <a:gd name="T64" fmla="*/ 105846563 w 172"/>
              <a:gd name="T65" fmla="*/ 1932961383 h 817"/>
              <a:gd name="T66" fmla="*/ 320060638 w 172"/>
              <a:gd name="T67" fmla="*/ 1932961383 h 817"/>
              <a:gd name="T68" fmla="*/ 284778450 w 172"/>
              <a:gd name="T69" fmla="*/ 1809472885 h 817"/>
              <a:gd name="T70" fmla="*/ 143649700 w 172"/>
              <a:gd name="T71" fmla="*/ 761087481 h 817"/>
              <a:gd name="T72" fmla="*/ 284778450 w 172"/>
              <a:gd name="T73" fmla="*/ 826611569 h 817"/>
              <a:gd name="T74" fmla="*/ 284778450 w 172"/>
              <a:gd name="T75" fmla="*/ 655240878 h 817"/>
              <a:gd name="T76" fmla="*/ 143649700 w 172"/>
              <a:gd name="T77" fmla="*/ 718245602 h 817"/>
              <a:gd name="T78" fmla="*/ 284778450 w 172"/>
              <a:gd name="T79" fmla="*/ 655240878 h 817"/>
              <a:gd name="T80" fmla="*/ 143649700 w 172"/>
              <a:gd name="T81" fmla="*/ 541834596 h 817"/>
              <a:gd name="T82" fmla="*/ 284778450 w 172"/>
              <a:gd name="T83" fmla="*/ 607358684 h 817"/>
              <a:gd name="T84" fmla="*/ 284778450 w 172"/>
              <a:gd name="T85" fmla="*/ 433467042 h 817"/>
              <a:gd name="T86" fmla="*/ 143649700 w 172"/>
              <a:gd name="T87" fmla="*/ 498991130 h 817"/>
              <a:gd name="T88" fmla="*/ 284778450 w 172"/>
              <a:gd name="T89" fmla="*/ 433467042 h 81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72" h="817">
                <a:moveTo>
                  <a:pt x="113" y="479"/>
                </a:moveTo>
                <a:lnTo>
                  <a:pt x="57" y="479"/>
                </a:lnTo>
                <a:lnTo>
                  <a:pt x="57" y="505"/>
                </a:lnTo>
                <a:lnTo>
                  <a:pt x="113" y="505"/>
                </a:lnTo>
                <a:lnTo>
                  <a:pt x="113" y="479"/>
                </a:lnTo>
                <a:close/>
                <a:moveTo>
                  <a:pt x="113" y="522"/>
                </a:moveTo>
                <a:lnTo>
                  <a:pt x="57" y="522"/>
                </a:lnTo>
                <a:lnTo>
                  <a:pt x="57" y="548"/>
                </a:lnTo>
                <a:lnTo>
                  <a:pt x="113" y="548"/>
                </a:lnTo>
                <a:lnTo>
                  <a:pt x="113" y="522"/>
                </a:lnTo>
                <a:close/>
                <a:moveTo>
                  <a:pt x="113" y="434"/>
                </a:moveTo>
                <a:lnTo>
                  <a:pt x="57" y="434"/>
                </a:lnTo>
                <a:lnTo>
                  <a:pt x="57" y="460"/>
                </a:lnTo>
                <a:lnTo>
                  <a:pt x="113" y="460"/>
                </a:lnTo>
                <a:lnTo>
                  <a:pt x="113" y="434"/>
                </a:lnTo>
                <a:close/>
                <a:moveTo>
                  <a:pt x="113" y="392"/>
                </a:moveTo>
                <a:lnTo>
                  <a:pt x="57" y="392"/>
                </a:lnTo>
                <a:lnTo>
                  <a:pt x="57" y="418"/>
                </a:lnTo>
                <a:lnTo>
                  <a:pt x="113" y="418"/>
                </a:lnTo>
                <a:lnTo>
                  <a:pt x="113" y="392"/>
                </a:lnTo>
                <a:close/>
                <a:moveTo>
                  <a:pt x="113" y="567"/>
                </a:moveTo>
                <a:lnTo>
                  <a:pt x="57" y="567"/>
                </a:lnTo>
                <a:lnTo>
                  <a:pt x="57" y="593"/>
                </a:lnTo>
                <a:lnTo>
                  <a:pt x="113" y="593"/>
                </a:lnTo>
                <a:lnTo>
                  <a:pt x="113" y="567"/>
                </a:lnTo>
                <a:close/>
                <a:moveTo>
                  <a:pt x="113" y="654"/>
                </a:moveTo>
                <a:lnTo>
                  <a:pt x="57" y="654"/>
                </a:lnTo>
                <a:lnTo>
                  <a:pt x="57" y="680"/>
                </a:lnTo>
                <a:lnTo>
                  <a:pt x="113" y="680"/>
                </a:lnTo>
                <a:lnTo>
                  <a:pt x="113" y="654"/>
                </a:lnTo>
                <a:close/>
                <a:moveTo>
                  <a:pt x="113" y="611"/>
                </a:moveTo>
                <a:lnTo>
                  <a:pt x="57" y="611"/>
                </a:lnTo>
                <a:lnTo>
                  <a:pt x="57" y="637"/>
                </a:lnTo>
                <a:lnTo>
                  <a:pt x="113" y="637"/>
                </a:lnTo>
                <a:lnTo>
                  <a:pt x="113" y="611"/>
                </a:lnTo>
                <a:close/>
                <a:moveTo>
                  <a:pt x="113" y="347"/>
                </a:moveTo>
                <a:lnTo>
                  <a:pt x="57" y="347"/>
                </a:lnTo>
                <a:lnTo>
                  <a:pt x="57" y="373"/>
                </a:lnTo>
                <a:lnTo>
                  <a:pt x="113" y="373"/>
                </a:lnTo>
                <a:lnTo>
                  <a:pt x="113" y="347"/>
                </a:lnTo>
                <a:close/>
                <a:moveTo>
                  <a:pt x="113" y="0"/>
                </a:moveTo>
                <a:lnTo>
                  <a:pt x="57" y="0"/>
                </a:lnTo>
                <a:lnTo>
                  <a:pt x="57" y="21"/>
                </a:lnTo>
                <a:lnTo>
                  <a:pt x="113" y="21"/>
                </a:lnTo>
                <a:lnTo>
                  <a:pt x="113" y="0"/>
                </a:lnTo>
                <a:close/>
                <a:moveTo>
                  <a:pt x="113" y="127"/>
                </a:moveTo>
                <a:lnTo>
                  <a:pt x="57" y="127"/>
                </a:lnTo>
                <a:lnTo>
                  <a:pt x="57" y="153"/>
                </a:lnTo>
                <a:lnTo>
                  <a:pt x="113" y="153"/>
                </a:lnTo>
                <a:lnTo>
                  <a:pt x="113" y="127"/>
                </a:lnTo>
                <a:close/>
                <a:moveTo>
                  <a:pt x="113" y="40"/>
                </a:moveTo>
                <a:lnTo>
                  <a:pt x="57" y="40"/>
                </a:lnTo>
                <a:lnTo>
                  <a:pt x="57" y="66"/>
                </a:lnTo>
                <a:lnTo>
                  <a:pt x="113" y="66"/>
                </a:lnTo>
                <a:lnTo>
                  <a:pt x="113" y="40"/>
                </a:lnTo>
                <a:close/>
                <a:moveTo>
                  <a:pt x="113" y="82"/>
                </a:moveTo>
                <a:lnTo>
                  <a:pt x="57" y="82"/>
                </a:lnTo>
                <a:lnTo>
                  <a:pt x="57" y="108"/>
                </a:lnTo>
                <a:lnTo>
                  <a:pt x="113" y="108"/>
                </a:lnTo>
                <a:lnTo>
                  <a:pt x="113" y="82"/>
                </a:lnTo>
                <a:close/>
                <a:moveTo>
                  <a:pt x="113" y="718"/>
                </a:moveTo>
                <a:lnTo>
                  <a:pt x="113" y="699"/>
                </a:lnTo>
                <a:lnTo>
                  <a:pt x="57" y="699"/>
                </a:lnTo>
                <a:lnTo>
                  <a:pt x="57" y="718"/>
                </a:lnTo>
                <a:lnTo>
                  <a:pt x="0" y="718"/>
                </a:lnTo>
                <a:lnTo>
                  <a:pt x="42" y="767"/>
                </a:lnTo>
                <a:lnTo>
                  <a:pt x="85" y="817"/>
                </a:lnTo>
                <a:lnTo>
                  <a:pt x="127" y="767"/>
                </a:lnTo>
                <a:lnTo>
                  <a:pt x="172" y="718"/>
                </a:lnTo>
                <a:lnTo>
                  <a:pt x="113" y="718"/>
                </a:lnTo>
                <a:close/>
                <a:moveTo>
                  <a:pt x="113" y="302"/>
                </a:moveTo>
                <a:lnTo>
                  <a:pt x="57" y="302"/>
                </a:lnTo>
                <a:lnTo>
                  <a:pt x="57" y="328"/>
                </a:lnTo>
                <a:lnTo>
                  <a:pt x="113" y="328"/>
                </a:lnTo>
                <a:lnTo>
                  <a:pt x="113" y="302"/>
                </a:lnTo>
                <a:close/>
                <a:moveTo>
                  <a:pt x="113" y="260"/>
                </a:moveTo>
                <a:lnTo>
                  <a:pt x="57" y="260"/>
                </a:lnTo>
                <a:lnTo>
                  <a:pt x="57" y="285"/>
                </a:lnTo>
                <a:lnTo>
                  <a:pt x="113" y="285"/>
                </a:lnTo>
                <a:lnTo>
                  <a:pt x="113" y="260"/>
                </a:lnTo>
                <a:close/>
                <a:moveTo>
                  <a:pt x="113" y="215"/>
                </a:moveTo>
                <a:lnTo>
                  <a:pt x="57" y="215"/>
                </a:lnTo>
                <a:lnTo>
                  <a:pt x="57" y="241"/>
                </a:lnTo>
                <a:lnTo>
                  <a:pt x="113" y="241"/>
                </a:lnTo>
                <a:lnTo>
                  <a:pt x="113" y="215"/>
                </a:lnTo>
                <a:close/>
                <a:moveTo>
                  <a:pt x="113" y="172"/>
                </a:moveTo>
                <a:lnTo>
                  <a:pt x="57" y="172"/>
                </a:lnTo>
                <a:lnTo>
                  <a:pt x="57" y="198"/>
                </a:lnTo>
                <a:lnTo>
                  <a:pt x="113" y="198"/>
                </a:lnTo>
                <a:lnTo>
                  <a:pt x="113" y="172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88" name="Group 33">
            <a:extLst>
              <a:ext uri="{FF2B5EF4-FFF2-40B4-BE49-F238E27FC236}">
                <a16:creationId xmlns:a16="http://schemas.microsoft.com/office/drawing/2014/main" id="{0960F098-BD44-4A2E-9107-3E8C43B7746A}"/>
              </a:ext>
            </a:extLst>
          </p:cNvPr>
          <p:cNvGrpSpPr>
            <a:grpSpLocks/>
          </p:cNvGrpSpPr>
          <p:nvPr/>
        </p:nvGrpSpPr>
        <p:grpSpPr bwMode="auto">
          <a:xfrm>
            <a:off x="2286001" y="3984625"/>
            <a:ext cx="341313" cy="838200"/>
            <a:chOff x="496" y="1950"/>
            <a:chExt cx="215" cy="528"/>
          </a:xfrm>
        </p:grpSpPr>
        <p:sp>
          <p:nvSpPr>
            <p:cNvPr id="7257" name="Freeform 34">
              <a:extLst>
                <a:ext uri="{FF2B5EF4-FFF2-40B4-BE49-F238E27FC236}">
                  <a16:creationId xmlns:a16="http://schemas.microsoft.com/office/drawing/2014/main" id="{D27C9667-D718-4732-936C-965121F5A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" y="1950"/>
              <a:ext cx="215" cy="180"/>
            </a:xfrm>
            <a:custGeom>
              <a:avLst/>
              <a:gdLst>
                <a:gd name="T0" fmla="*/ 508 w 91"/>
                <a:gd name="T1" fmla="*/ 0 h 76"/>
                <a:gd name="T2" fmla="*/ 284 w 91"/>
                <a:gd name="T3" fmla="*/ 107 h 76"/>
                <a:gd name="T4" fmla="*/ 345 w 91"/>
                <a:gd name="T5" fmla="*/ 147 h 76"/>
                <a:gd name="T6" fmla="*/ 0 w 91"/>
                <a:gd name="T7" fmla="*/ 426 h 76"/>
                <a:gd name="T8" fmla="*/ 425 w 91"/>
                <a:gd name="T9" fmla="*/ 201 h 76"/>
                <a:gd name="T10" fmla="*/ 487 w 91"/>
                <a:gd name="T11" fmla="*/ 246 h 76"/>
                <a:gd name="T12" fmla="*/ 508 w 91"/>
                <a:gd name="T13" fmla="*/ 0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1" h="76">
                  <a:moveTo>
                    <a:pt x="91" y="0"/>
                  </a:moveTo>
                  <a:cubicBezTo>
                    <a:pt x="51" y="19"/>
                    <a:pt x="51" y="19"/>
                    <a:pt x="51" y="19"/>
                  </a:cubicBezTo>
                  <a:cubicBezTo>
                    <a:pt x="62" y="26"/>
                    <a:pt x="62" y="26"/>
                    <a:pt x="62" y="26"/>
                  </a:cubicBezTo>
                  <a:cubicBezTo>
                    <a:pt x="43" y="53"/>
                    <a:pt x="33" y="76"/>
                    <a:pt x="0" y="76"/>
                  </a:cubicBezTo>
                  <a:cubicBezTo>
                    <a:pt x="42" y="76"/>
                    <a:pt x="57" y="63"/>
                    <a:pt x="76" y="36"/>
                  </a:cubicBezTo>
                  <a:cubicBezTo>
                    <a:pt x="87" y="44"/>
                    <a:pt x="87" y="44"/>
                    <a:pt x="87" y="44"/>
                  </a:cubicBezTo>
                  <a:lnTo>
                    <a:pt x="91" y="0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8" name="Freeform 35">
              <a:extLst>
                <a:ext uri="{FF2B5EF4-FFF2-40B4-BE49-F238E27FC236}">
                  <a16:creationId xmlns:a16="http://schemas.microsoft.com/office/drawing/2014/main" id="{03FF178C-D4DA-4011-83D6-9E8F6DD39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" y="2149"/>
              <a:ext cx="203" cy="329"/>
            </a:xfrm>
            <a:custGeom>
              <a:avLst/>
              <a:gdLst>
                <a:gd name="T0" fmla="*/ 413 w 86"/>
                <a:gd name="T1" fmla="*/ 561 h 139"/>
                <a:gd name="T2" fmla="*/ 389 w 86"/>
                <a:gd name="T3" fmla="*/ 483 h 139"/>
                <a:gd name="T4" fmla="*/ 0 w 86"/>
                <a:gd name="T5" fmla="*/ 5 h 139"/>
                <a:gd name="T6" fmla="*/ 295 w 86"/>
                <a:gd name="T7" fmla="*/ 509 h 139"/>
                <a:gd name="T8" fmla="*/ 319 w 86"/>
                <a:gd name="T9" fmla="*/ 594 h 139"/>
                <a:gd name="T10" fmla="*/ 250 w 86"/>
                <a:gd name="T11" fmla="*/ 622 h 139"/>
                <a:gd name="T12" fmla="*/ 439 w 86"/>
                <a:gd name="T13" fmla="*/ 779 h 139"/>
                <a:gd name="T14" fmla="*/ 479 w 86"/>
                <a:gd name="T15" fmla="*/ 537 h 139"/>
                <a:gd name="T16" fmla="*/ 413 w 86"/>
                <a:gd name="T17" fmla="*/ 561 h 1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6" h="139">
                  <a:moveTo>
                    <a:pt x="74" y="100"/>
                  </a:moveTo>
                  <a:cubicBezTo>
                    <a:pt x="70" y="86"/>
                    <a:pt x="70" y="86"/>
                    <a:pt x="70" y="86"/>
                  </a:cubicBezTo>
                  <a:cubicBezTo>
                    <a:pt x="61" y="53"/>
                    <a:pt x="38" y="0"/>
                    <a:pt x="0" y="1"/>
                  </a:cubicBezTo>
                  <a:cubicBezTo>
                    <a:pt x="35" y="8"/>
                    <a:pt x="44" y="60"/>
                    <a:pt x="53" y="91"/>
                  </a:cubicBezTo>
                  <a:cubicBezTo>
                    <a:pt x="57" y="106"/>
                    <a:pt x="57" y="106"/>
                    <a:pt x="57" y="106"/>
                  </a:cubicBezTo>
                  <a:cubicBezTo>
                    <a:pt x="45" y="111"/>
                    <a:pt x="45" y="111"/>
                    <a:pt x="45" y="111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86" y="96"/>
                    <a:pt x="86" y="96"/>
                    <a:pt x="86" y="96"/>
                  </a:cubicBezTo>
                  <a:lnTo>
                    <a:pt x="74" y="100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89" name="Group 36">
            <a:extLst>
              <a:ext uri="{FF2B5EF4-FFF2-40B4-BE49-F238E27FC236}">
                <a16:creationId xmlns:a16="http://schemas.microsoft.com/office/drawing/2014/main" id="{F2CA1F56-EBAE-4C46-B364-B1300AED4E71}"/>
              </a:ext>
            </a:extLst>
          </p:cNvPr>
          <p:cNvGrpSpPr>
            <a:grpSpLocks/>
          </p:cNvGrpSpPr>
          <p:nvPr/>
        </p:nvGrpSpPr>
        <p:grpSpPr bwMode="auto">
          <a:xfrm>
            <a:off x="3733801" y="2994025"/>
            <a:ext cx="765175" cy="514350"/>
            <a:chOff x="1314" y="1677"/>
            <a:chExt cx="482" cy="324"/>
          </a:xfrm>
        </p:grpSpPr>
        <p:sp>
          <p:nvSpPr>
            <p:cNvPr id="7252" name="Rectangle 37">
              <a:extLst>
                <a:ext uri="{FF2B5EF4-FFF2-40B4-BE49-F238E27FC236}">
                  <a16:creationId xmlns:a16="http://schemas.microsoft.com/office/drawing/2014/main" id="{F5218050-454C-405A-9793-71D040B864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8" y="1779"/>
              <a:ext cx="26" cy="120"/>
            </a:xfrm>
            <a:prstGeom prst="rect">
              <a:avLst/>
            </a:prstGeom>
            <a:solidFill>
              <a:srgbClr val="C1DFFD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53" name="Rectangle 38">
              <a:extLst>
                <a:ext uri="{FF2B5EF4-FFF2-40B4-BE49-F238E27FC236}">
                  <a16:creationId xmlns:a16="http://schemas.microsoft.com/office/drawing/2014/main" id="{3506DAF9-7F6D-498A-825F-B2D7998250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7" y="1779"/>
              <a:ext cx="22" cy="120"/>
            </a:xfrm>
            <a:prstGeom prst="rect">
              <a:avLst/>
            </a:prstGeom>
            <a:solidFill>
              <a:srgbClr val="C1DFFD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54" name="Rectangle 39">
              <a:extLst>
                <a:ext uri="{FF2B5EF4-FFF2-40B4-BE49-F238E27FC236}">
                  <a16:creationId xmlns:a16="http://schemas.microsoft.com/office/drawing/2014/main" id="{725BE188-84B4-4157-B7DF-207266ECD3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7" y="1779"/>
              <a:ext cx="15" cy="120"/>
            </a:xfrm>
            <a:prstGeom prst="rect">
              <a:avLst/>
            </a:prstGeom>
            <a:solidFill>
              <a:srgbClr val="C1DFFD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55" name="Rectangle 40">
              <a:extLst>
                <a:ext uri="{FF2B5EF4-FFF2-40B4-BE49-F238E27FC236}">
                  <a16:creationId xmlns:a16="http://schemas.microsoft.com/office/drawing/2014/main" id="{DF5A032E-9F04-4213-8C48-1D2AC9F05A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4" y="1779"/>
              <a:ext cx="10" cy="120"/>
            </a:xfrm>
            <a:prstGeom prst="rect">
              <a:avLst/>
            </a:prstGeom>
            <a:solidFill>
              <a:srgbClr val="C1DFFD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56" name="Freeform 41">
              <a:extLst>
                <a:ext uri="{FF2B5EF4-FFF2-40B4-BE49-F238E27FC236}">
                  <a16:creationId xmlns:a16="http://schemas.microsoft.com/office/drawing/2014/main" id="{4EA17787-B614-47FC-9B51-91CE5EEDDAB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8" y="1677"/>
              <a:ext cx="328" cy="324"/>
            </a:xfrm>
            <a:custGeom>
              <a:avLst/>
              <a:gdLst>
                <a:gd name="T0" fmla="*/ 757 w 139"/>
                <a:gd name="T1" fmla="*/ 348 h 137"/>
                <a:gd name="T2" fmla="*/ 434 w 139"/>
                <a:gd name="T3" fmla="*/ 21 h 137"/>
                <a:gd name="T4" fmla="*/ 345 w 139"/>
                <a:gd name="T5" fmla="*/ 33 h 137"/>
                <a:gd name="T6" fmla="*/ 307 w 139"/>
                <a:gd name="T7" fmla="*/ 73 h 137"/>
                <a:gd name="T8" fmla="*/ 290 w 139"/>
                <a:gd name="T9" fmla="*/ 163 h 137"/>
                <a:gd name="T10" fmla="*/ 361 w 139"/>
                <a:gd name="T11" fmla="*/ 241 h 137"/>
                <a:gd name="T12" fmla="*/ 0 w 139"/>
                <a:gd name="T13" fmla="*/ 241 h 137"/>
                <a:gd name="T14" fmla="*/ 0 w 139"/>
                <a:gd name="T15" fmla="*/ 525 h 137"/>
                <a:gd name="T16" fmla="*/ 361 w 139"/>
                <a:gd name="T17" fmla="*/ 525 h 137"/>
                <a:gd name="T18" fmla="*/ 290 w 139"/>
                <a:gd name="T19" fmla="*/ 598 h 137"/>
                <a:gd name="T20" fmla="*/ 307 w 139"/>
                <a:gd name="T21" fmla="*/ 688 h 137"/>
                <a:gd name="T22" fmla="*/ 345 w 139"/>
                <a:gd name="T23" fmla="*/ 726 h 137"/>
                <a:gd name="T24" fmla="*/ 434 w 139"/>
                <a:gd name="T25" fmla="*/ 745 h 137"/>
                <a:gd name="T26" fmla="*/ 757 w 139"/>
                <a:gd name="T27" fmla="*/ 419 h 137"/>
                <a:gd name="T28" fmla="*/ 757 w 139"/>
                <a:gd name="T29" fmla="*/ 348 h 1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9" h="137">
                  <a:moveTo>
                    <a:pt x="136" y="62"/>
                  </a:moveTo>
                  <a:cubicBezTo>
                    <a:pt x="78" y="4"/>
                    <a:pt x="78" y="4"/>
                    <a:pt x="78" y="4"/>
                  </a:cubicBezTo>
                  <a:cubicBezTo>
                    <a:pt x="74" y="0"/>
                    <a:pt x="67" y="1"/>
                    <a:pt x="62" y="6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0" y="19"/>
                    <a:pt x="48" y="26"/>
                    <a:pt x="52" y="29"/>
                  </a:cubicBezTo>
                  <a:cubicBezTo>
                    <a:pt x="52" y="29"/>
                    <a:pt x="58" y="35"/>
                    <a:pt x="65" y="43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65" y="94"/>
                    <a:pt x="65" y="94"/>
                    <a:pt x="65" y="94"/>
                  </a:cubicBezTo>
                  <a:cubicBezTo>
                    <a:pt x="58" y="101"/>
                    <a:pt x="52" y="107"/>
                    <a:pt x="52" y="107"/>
                  </a:cubicBezTo>
                  <a:cubicBezTo>
                    <a:pt x="48" y="111"/>
                    <a:pt x="50" y="118"/>
                    <a:pt x="55" y="123"/>
                  </a:cubicBezTo>
                  <a:cubicBezTo>
                    <a:pt x="62" y="130"/>
                    <a:pt x="62" y="130"/>
                    <a:pt x="62" y="130"/>
                  </a:cubicBezTo>
                  <a:cubicBezTo>
                    <a:pt x="67" y="136"/>
                    <a:pt x="74" y="137"/>
                    <a:pt x="78" y="133"/>
                  </a:cubicBezTo>
                  <a:cubicBezTo>
                    <a:pt x="136" y="75"/>
                    <a:pt x="136" y="75"/>
                    <a:pt x="136" y="75"/>
                  </a:cubicBezTo>
                  <a:cubicBezTo>
                    <a:pt x="139" y="71"/>
                    <a:pt x="139" y="65"/>
                    <a:pt x="136" y="62"/>
                  </a:cubicBezTo>
                  <a:close/>
                </a:path>
              </a:pathLst>
            </a:custGeom>
            <a:solidFill>
              <a:srgbClr val="C1DFFD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90" name="Freeform 42">
            <a:extLst>
              <a:ext uri="{FF2B5EF4-FFF2-40B4-BE49-F238E27FC236}">
                <a16:creationId xmlns:a16="http://schemas.microsoft.com/office/drawing/2014/main" id="{81ADEC6F-0BA8-4327-995A-FF7F920A1F8D}"/>
              </a:ext>
            </a:extLst>
          </p:cNvPr>
          <p:cNvSpPr>
            <a:spLocks/>
          </p:cNvSpPr>
          <p:nvPr/>
        </p:nvSpPr>
        <p:spPr bwMode="auto">
          <a:xfrm>
            <a:off x="2819401" y="3984626"/>
            <a:ext cx="430213" cy="1343025"/>
          </a:xfrm>
          <a:custGeom>
            <a:avLst/>
            <a:gdLst>
              <a:gd name="T0" fmla="*/ 1119597534 w 115"/>
              <a:gd name="T1" fmla="*/ 2147483647 h 358"/>
              <a:gd name="T2" fmla="*/ 937662327 w 115"/>
              <a:gd name="T3" fmla="*/ 2147483647 h 358"/>
              <a:gd name="T4" fmla="*/ 1203567630 w 115"/>
              <a:gd name="T5" fmla="*/ 2068806214 h 358"/>
              <a:gd name="T6" fmla="*/ 895677279 w 115"/>
              <a:gd name="T7" fmla="*/ 2068806214 h 358"/>
              <a:gd name="T8" fmla="*/ 1273538968 w 115"/>
              <a:gd name="T9" fmla="*/ 1027365356 h 358"/>
              <a:gd name="T10" fmla="*/ 951657343 w 115"/>
              <a:gd name="T11" fmla="*/ 1027365356 h 358"/>
              <a:gd name="T12" fmla="*/ 1609419351 w 115"/>
              <a:gd name="T13" fmla="*/ 0 h 358"/>
              <a:gd name="T14" fmla="*/ 335880383 w 115"/>
              <a:gd name="T15" fmla="*/ 0 h 358"/>
              <a:gd name="T16" fmla="*/ 335880383 w 115"/>
              <a:gd name="T17" fmla="*/ 394057791 h 358"/>
              <a:gd name="T18" fmla="*/ 895677279 w 115"/>
              <a:gd name="T19" fmla="*/ 394057791 h 358"/>
              <a:gd name="T20" fmla="*/ 237915271 w 115"/>
              <a:gd name="T21" fmla="*/ 1421423147 h 358"/>
              <a:gd name="T22" fmla="*/ 713742072 w 115"/>
              <a:gd name="T23" fmla="*/ 1421423147 h 358"/>
              <a:gd name="T24" fmla="*/ 335880383 w 115"/>
              <a:gd name="T25" fmla="*/ 2147483647 h 358"/>
              <a:gd name="T26" fmla="*/ 699747056 w 115"/>
              <a:gd name="T27" fmla="*/ 2147483647 h 358"/>
              <a:gd name="T28" fmla="*/ 433841753 w 115"/>
              <a:gd name="T29" fmla="*/ 2147483647 h 358"/>
              <a:gd name="T30" fmla="*/ 685752040 w 115"/>
              <a:gd name="T31" fmla="*/ 2147483647 h 358"/>
              <a:gd name="T32" fmla="*/ 615776960 w 115"/>
              <a:gd name="T33" fmla="*/ 2147483647 h 358"/>
              <a:gd name="T34" fmla="*/ 0 w 115"/>
              <a:gd name="T35" fmla="*/ 2147483647 h 358"/>
              <a:gd name="T36" fmla="*/ 797712168 w 115"/>
              <a:gd name="T37" fmla="*/ 2147483647 h 358"/>
              <a:gd name="T38" fmla="*/ 1595424335 w 115"/>
              <a:gd name="T39" fmla="*/ 2147483647 h 358"/>
              <a:gd name="T40" fmla="*/ 1021632423 w 115"/>
              <a:gd name="T41" fmla="*/ 2147483647 h 358"/>
              <a:gd name="T42" fmla="*/ 1119597534 w 115"/>
              <a:gd name="T43" fmla="*/ 2147483647 h 35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115" h="358">
                <a:moveTo>
                  <a:pt x="80" y="220"/>
                </a:moveTo>
                <a:cubicBezTo>
                  <a:pt x="80" y="220"/>
                  <a:pt x="70" y="220"/>
                  <a:pt x="67" y="220"/>
                </a:cubicBezTo>
                <a:cubicBezTo>
                  <a:pt x="72" y="200"/>
                  <a:pt x="86" y="147"/>
                  <a:pt x="86" y="147"/>
                </a:cubicBezTo>
                <a:cubicBezTo>
                  <a:pt x="86" y="147"/>
                  <a:pt x="65" y="147"/>
                  <a:pt x="64" y="147"/>
                </a:cubicBezTo>
                <a:cubicBezTo>
                  <a:pt x="72" y="126"/>
                  <a:pt x="91" y="73"/>
                  <a:pt x="91" y="73"/>
                </a:cubicBezTo>
                <a:cubicBezTo>
                  <a:pt x="91" y="73"/>
                  <a:pt x="68" y="73"/>
                  <a:pt x="68" y="73"/>
                </a:cubicBezTo>
                <a:cubicBezTo>
                  <a:pt x="82" y="52"/>
                  <a:pt x="115" y="0"/>
                  <a:pt x="115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28"/>
                  <a:pt x="24" y="28"/>
                  <a:pt x="24" y="28"/>
                </a:cubicBezTo>
                <a:cubicBezTo>
                  <a:pt x="24" y="28"/>
                  <a:pt x="45" y="28"/>
                  <a:pt x="64" y="28"/>
                </a:cubicBezTo>
                <a:cubicBezTo>
                  <a:pt x="50" y="50"/>
                  <a:pt x="17" y="101"/>
                  <a:pt x="17" y="101"/>
                </a:cubicBezTo>
                <a:cubicBezTo>
                  <a:pt x="17" y="101"/>
                  <a:pt x="47" y="101"/>
                  <a:pt x="51" y="101"/>
                </a:cubicBezTo>
                <a:cubicBezTo>
                  <a:pt x="43" y="122"/>
                  <a:pt x="24" y="175"/>
                  <a:pt x="24" y="175"/>
                </a:cubicBezTo>
                <a:cubicBezTo>
                  <a:pt x="24" y="175"/>
                  <a:pt x="48" y="175"/>
                  <a:pt x="50" y="175"/>
                </a:cubicBezTo>
                <a:cubicBezTo>
                  <a:pt x="44" y="195"/>
                  <a:pt x="31" y="248"/>
                  <a:pt x="31" y="248"/>
                </a:cubicBezTo>
                <a:cubicBezTo>
                  <a:pt x="31" y="248"/>
                  <a:pt x="49" y="248"/>
                  <a:pt x="49" y="248"/>
                </a:cubicBezTo>
                <a:cubicBezTo>
                  <a:pt x="48" y="260"/>
                  <a:pt x="46" y="278"/>
                  <a:pt x="44" y="290"/>
                </a:cubicBezTo>
                <a:cubicBezTo>
                  <a:pt x="0" y="290"/>
                  <a:pt x="0" y="290"/>
                  <a:pt x="0" y="290"/>
                </a:cubicBezTo>
                <a:cubicBezTo>
                  <a:pt x="57" y="358"/>
                  <a:pt x="57" y="358"/>
                  <a:pt x="57" y="358"/>
                </a:cubicBezTo>
                <a:cubicBezTo>
                  <a:pt x="114" y="290"/>
                  <a:pt x="114" y="290"/>
                  <a:pt x="114" y="290"/>
                </a:cubicBezTo>
                <a:cubicBezTo>
                  <a:pt x="73" y="290"/>
                  <a:pt x="73" y="290"/>
                  <a:pt x="73" y="290"/>
                </a:cubicBezTo>
                <a:lnTo>
                  <a:pt x="80" y="220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1" name="Freeform 43">
            <a:extLst>
              <a:ext uri="{FF2B5EF4-FFF2-40B4-BE49-F238E27FC236}">
                <a16:creationId xmlns:a16="http://schemas.microsoft.com/office/drawing/2014/main" id="{64E892C6-50E7-4224-825D-A68958A8F6EE}"/>
              </a:ext>
            </a:extLst>
          </p:cNvPr>
          <p:cNvSpPr>
            <a:spLocks/>
          </p:cNvSpPr>
          <p:nvPr/>
        </p:nvSpPr>
        <p:spPr bwMode="auto">
          <a:xfrm>
            <a:off x="3429000" y="3908425"/>
            <a:ext cx="469900" cy="871538"/>
          </a:xfrm>
          <a:custGeom>
            <a:avLst/>
            <a:gdLst>
              <a:gd name="T0" fmla="*/ 183972200 w 296"/>
              <a:gd name="T1" fmla="*/ 1214716009 h 549"/>
              <a:gd name="T2" fmla="*/ 0 w 296"/>
              <a:gd name="T3" fmla="*/ 1214716009 h 549"/>
              <a:gd name="T4" fmla="*/ 0 w 296"/>
              <a:gd name="T5" fmla="*/ 1383567369 h 549"/>
              <a:gd name="T6" fmla="*/ 370463763 w 296"/>
              <a:gd name="T7" fmla="*/ 1383567369 h 549"/>
              <a:gd name="T8" fmla="*/ 370463763 w 296"/>
              <a:gd name="T9" fmla="*/ 768648891 h 549"/>
              <a:gd name="T10" fmla="*/ 524192500 w 296"/>
              <a:gd name="T11" fmla="*/ 768648891 h 549"/>
              <a:gd name="T12" fmla="*/ 524192500 w 296"/>
              <a:gd name="T13" fmla="*/ 841732670 h 549"/>
              <a:gd name="T14" fmla="*/ 745966250 w 296"/>
              <a:gd name="T15" fmla="*/ 690523209 h 549"/>
              <a:gd name="T16" fmla="*/ 524192500 w 296"/>
              <a:gd name="T17" fmla="*/ 549394378 h 549"/>
              <a:gd name="T18" fmla="*/ 524192500 w 296"/>
              <a:gd name="T19" fmla="*/ 614918478 h 549"/>
              <a:gd name="T20" fmla="*/ 370463763 w 296"/>
              <a:gd name="T21" fmla="*/ 614918478 h 549"/>
              <a:gd name="T22" fmla="*/ 370463763 w 296"/>
              <a:gd name="T23" fmla="*/ 0 h 549"/>
              <a:gd name="T24" fmla="*/ 0 w 296"/>
              <a:gd name="T25" fmla="*/ 0 h 549"/>
              <a:gd name="T26" fmla="*/ 0 w 296"/>
              <a:gd name="T27" fmla="*/ 168851359 h 549"/>
              <a:gd name="T28" fmla="*/ 183972200 w 296"/>
              <a:gd name="T29" fmla="*/ 168851359 h 549"/>
              <a:gd name="T30" fmla="*/ 183972200 w 296"/>
              <a:gd name="T31" fmla="*/ 1214716009 h 5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96" h="549">
                <a:moveTo>
                  <a:pt x="73" y="482"/>
                </a:moveTo>
                <a:lnTo>
                  <a:pt x="0" y="482"/>
                </a:lnTo>
                <a:lnTo>
                  <a:pt x="0" y="549"/>
                </a:lnTo>
                <a:lnTo>
                  <a:pt x="147" y="549"/>
                </a:lnTo>
                <a:lnTo>
                  <a:pt x="147" y="305"/>
                </a:lnTo>
                <a:lnTo>
                  <a:pt x="208" y="305"/>
                </a:lnTo>
                <a:lnTo>
                  <a:pt x="208" y="334"/>
                </a:lnTo>
                <a:lnTo>
                  <a:pt x="296" y="274"/>
                </a:lnTo>
                <a:lnTo>
                  <a:pt x="208" y="218"/>
                </a:lnTo>
                <a:lnTo>
                  <a:pt x="208" y="244"/>
                </a:lnTo>
                <a:lnTo>
                  <a:pt x="147" y="244"/>
                </a:lnTo>
                <a:lnTo>
                  <a:pt x="147" y="0"/>
                </a:lnTo>
                <a:lnTo>
                  <a:pt x="0" y="0"/>
                </a:lnTo>
                <a:lnTo>
                  <a:pt x="0" y="67"/>
                </a:lnTo>
                <a:lnTo>
                  <a:pt x="73" y="67"/>
                </a:lnTo>
                <a:lnTo>
                  <a:pt x="73" y="482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2" name="Freeform 44">
            <a:extLst>
              <a:ext uri="{FF2B5EF4-FFF2-40B4-BE49-F238E27FC236}">
                <a16:creationId xmlns:a16="http://schemas.microsoft.com/office/drawing/2014/main" id="{D3E68942-8B49-4C14-9DE0-9C06D585EB5D}"/>
              </a:ext>
            </a:extLst>
          </p:cNvPr>
          <p:cNvSpPr>
            <a:spLocks/>
          </p:cNvSpPr>
          <p:nvPr/>
        </p:nvSpPr>
        <p:spPr bwMode="auto">
          <a:xfrm>
            <a:off x="4114800" y="3908425"/>
            <a:ext cx="814388" cy="871538"/>
          </a:xfrm>
          <a:custGeom>
            <a:avLst/>
            <a:gdLst>
              <a:gd name="T0" fmla="*/ 1292841744 w 513"/>
              <a:gd name="T1" fmla="*/ 693044160 h 549"/>
              <a:gd name="T2" fmla="*/ 1071067858 w 513"/>
              <a:gd name="T3" fmla="*/ 549394378 h 549"/>
              <a:gd name="T4" fmla="*/ 1071067858 w 513"/>
              <a:gd name="T5" fmla="*/ 614918478 h 549"/>
              <a:gd name="T6" fmla="*/ 917337438 w 513"/>
              <a:gd name="T7" fmla="*/ 614918478 h 549"/>
              <a:gd name="T8" fmla="*/ 917337438 w 513"/>
              <a:gd name="T9" fmla="*/ 0 h 549"/>
              <a:gd name="T10" fmla="*/ 0 w 513"/>
              <a:gd name="T11" fmla="*/ 0 h 549"/>
              <a:gd name="T12" fmla="*/ 0 w 513"/>
              <a:gd name="T13" fmla="*/ 95765992 h 549"/>
              <a:gd name="T14" fmla="*/ 733366713 w 513"/>
              <a:gd name="T15" fmla="*/ 95765992 h 549"/>
              <a:gd name="T16" fmla="*/ 733366713 w 513"/>
              <a:gd name="T17" fmla="*/ 645160370 h 549"/>
              <a:gd name="T18" fmla="*/ 0 w 513"/>
              <a:gd name="T19" fmla="*/ 645160370 h 549"/>
              <a:gd name="T20" fmla="*/ 0 w 513"/>
              <a:gd name="T21" fmla="*/ 738406999 h 549"/>
              <a:gd name="T22" fmla="*/ 733366713 w 513"/>
              <a:gd name="T23" fmla="*/ 738406999 h 549"/>
              <a:gd name="T24" fmla="*/ 733366713 w 513"/>
              <a:gd name="T25" fmla="*/ 1287801376 h 549"/>
              <a:gd name="T26" fmla="*/ 0 w 513"/>
              <a:gd name="T27" fmla="*/ 1287801376 h 549"/>
              <a:gd name="T28" fmla="*/ 0 w 513"/>
              <a:gd name="T29" fmla="*/ 1383567369 h 549"/>
              <a:gd name="T30" fmla="*/ 917337438 w 513"/>
              <a:gd name="T31" fmla="*/ 1383567369 h 549"/>
              <a:gd name="T32" fmla="*/ 917337438 w 513"/>
              <a:gd name="T33" fmla="*/ 768648891 h 549"/>
              <a:gd name="T34" fmla="*/ 1071067858 w 513"/>
              <a:gd name="T35" fmla="*/ 768648891 h 549"/>
              <a:gd name="T36" fmla="*/ 1071067858 w 513"/>
              <a:gd name="T37" fmla="*/ 841732670 h 549"/>
              <a:gd name="T38" fmla="*/ 1292841744 w 513"/>
              <a:gd name="T39" fmla="*/ 693044160 h 54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513" h="549">
                <a:moveTo>
                  <a:pt x="513" y="275"/>
                </a:moveTo>
                <a:lnTo>
                  <a:pt x="425" y="218"/>
                </a:lnTo>
                <a:lnTo>
                  <a:pt x="425" y="244"/>
                </a:lnTo>
                <a:lnTo>
                  <a:pt x="364" y="244"/>
                </a:lnTo>
                <a:lnTo>
                  <a:pt x="364" y="0"/>
                </a:lnTo>
                <a:lnTo>
                  <a:pt x="0" y="0"/>
                </a:lnTo>
                <a:lnTo>
                  <a:pt x="0" y="38"/>
                </a:lnTo>
                <a:lnTo>
                  <a:pt x="291" y="38"/>
                </a:lnTo>
                <a:lnTo>
                  <a:pt x="291" y="256"/>
                </a:lnTo>
                <a:lnTo>
                  <a:pt x="0" y="256"/>
                </a:lnTo>
                <a:lnTo>
                  <a:pt x="0" y="293"/>
                </a:lnTo>
                <a:lnTo>
                  <a:pt x="291" y="293"/>
                </a:lnTo>
                <a:lnTo>
                  <a:pt x="291" y="511"/>
                </a:lnTo>
                <a:lnTo>
                  <a:pt x="0" y="511"/>
                </a:lnTo>
                <a:lnTo>
                  <a:pt x="0" y="549"/>
                </a:lnTo>
                <a:lnTo>
                  <a:pt x="364" y="549"/>
                </a:lnTo>
                <a:lnTo>
                  <a:pt x="364" y="305"/>
                </a:lnTo>
                <a:lnTo>
                  <a:pt x="425" y="305"/>
                </a:lnTo>
                <a:lnTo>
                  <a:pt x="425" y="334"/>
                </a:lnTo>
                <a:lnTo>
                  <a:pt x="513" y="275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3" name="Freeform 45">
            <a:extLst>
              <a:ext uri="{FF2B5EF4-FFF2-40B4-BE49-F238E27FC236}">
                <a16:creationId xmlns:a16="http://schemas.microsoft.com/office/drawing/2014/main" id="{2D7FDBA6-C31C-4376-AAE7-71B1730DFD1D}"/>
              </a:ext>
            </a:extLst>
          </p:cNvPr>
          <p:cNvSpPr>
            <a:spLocks/>
          </p:cNvSpPr>
          <p:nvPr/>
        </p:nvSpPr>
        <p:spPr bwMode="auto">
          <a:xfrm>
            <a:off x="4964114" y="3908425"/>
            <a:ext cx="1131887" cy="914400"/>
          </a:xfrm>
          <a:custGeom>
            <a:avLst/>
            <a:gdLst>
              <a:gd name="T0" fmla="*/ 1796869819 w 713"/>
              <a:gd name="T1" fmla="*/ 725805000 h 576"/>
              <a:gd name="T2" fmla="*/ 1665821752 w 713"/>
              <a:gd name="T3" fmla="*/ 642640638 h 576"/>
              <a:gd name="T4" fmla="*/ 1665821752 w 713"/>
              <a:gd name="T5" fmla="*/ 682963138 h 576"/>
              <a:gd name="T6" fmla="*/ 488910097 w 713"/>
              <a:gd name="T7" fmla="*/ 682963138 h 576"/>
              <a:gd name="T8" fmla="*/ 488910097 w 713"/>
              <a:gd name="T9" fmla="*/ 131048125 h 576"/>
              <a:gd name="T10" fmla="*/ 1665821752 w 713"/>
              <a:gd name="T11" fmla="*/ 131048125 h 576"/>
              <a:gd name="T12" fmla="*/ 1665821752 w 713"/>
              <a:gd name="T13" fmla="*/ 171370625 h 576"/>
              <a:gd name="T14" fmla="*/ 1796869819 w 713"/>
              <a:gd name="T15" fmla="*/ 83165950 h 576"/>
              <a:gd name="T16" fmla="*/ 1665821752 w 713"/>
              <a:gd name="T17" fmla="*/ 0 h 576"/>
              <a:gd name="T18" fmla="*/ 1665821752 w 713"/>
              <a:gd name="T19" fmla="*/ 40322500 h 576"/>
              <a:gd name="T20" fmla="*/ 488910097 w 713"/>
              <a:gd name="T21" fmla="*/ 40322500 h 576"/>
              <a:gd name="T22" fmla="*/ 302418616 w 713"/>
              <a:gd name="T23" fmla="*/ 40322500 h 576"/>
              <a:gd name="T24" fmla="*/ 302418616 w 713"/>
              <a:gd name="T25" fmla="*/ 642640638 h 576"/>
              <a:gd name="T26" fmla="*/ 0 w 713"/>
              <a:gd name="T27" fmla="*/ 642640638 h 576"/>
              <a:gd name="T28" fmla="*/ 0 w 713"/>
              <a:gd name="T29" fmla="*/ 826611250 h 576"/>
              <a:gd name="T30" fmla="*/ 302418616 w 713"/>
              <a:gd name="T31" fmla="*/ 826611250 h 576"/>
              <a:gd name="T32" fmla="*/ 302418616 w 713"/>
              <a:gd name="T33" fmla="*/ 1411287500 h 576"/>
              <a:gd name="T34" fmla="*/ 488910097 w 713"/>
              <a:gd name="T35" fmla="*/ 1411287500 h 576"/>
              <a:gd name="T36" fmla="*/ 1665821752 w 713"/>
              <a:gd name="T37" fmla="*/ 1411287500 h 576"/>
              <a:gd name="T38" fmla="*/ 1665821752 w 713"/>
              <a:gd name="T39" fmla="*/ 1451610000 h 576"/>
              <a:gd name="T40" fmla="*/ 1796869819 w 713"/>
              <a:gd name="T41" fmla="*/ 1368445638 h 576"/>
              <a:gd name="T42" fmla="*/ 1665821752 w 713"/>
              <a:gd name="T43" fmla="*/ 1280239375 h 576"/>
              <a:gd name="T44" fmla="*/ 1665821752 w 713"/>
              <a:gd name="T45" fmla="*/ 1320561875 h 576"/>
              <a:gd name="T46" fmla="*/ 488910097 w 713"/>
              <a:gd name="T47" fmla="*/ 1320561875 h 576"/>
              <a:gd name="T48" fmla="*/ 488910097 w 713"/>
              <a:gd name="T49" fmla="*/ 773688763 h 576"/>
              <a:gd name="T50" fmla="*/ 1665821752 w 713"/>
              <a:gd name="T51" fmla="*/ 773688763 h 576"/>
              <a:gd name="T52" fmla="*/ 1665821752 w 713"/>
              <a:gd name="T53" fmla="*/ 814011263 h 576"/>
              <a:gd name="T54" fmla="*/ 1796869819 w 713"/>
              <a:gd name="T55" fmla="*/ 725805000 h 57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713" h="576">
                <a:moveTo>
                  <a:pt x="713" y="288"/>
                </a:moveTo>
                <a:lnTo>
                  <a:pt x="661" y="255"/>
                </a:lnTo>
                <a:lnTo>
                  <a:pt x="661" y="271"/>
                </a:lnTo>
                <a:lnTo>
                  <a:pt x="194" y="271"/>
                </a:lnTo>
                <a:lnTo>
                  <a:pt x="194" y="52"/>
                </a:lnTo>
                <a:lnTo>
                  <a:pt x="661" y="52"/>
                </a:lnTo>
                <a:lnTo>
                  <a:pt x="661" y="68"/>
                </a:lnTo>
                <a:lnTo>
                  <a:pt x="713" y="33"/>
                </a:lnTo>
                <a:lnTo>
                  <a:pt x="661" y="0"/>
                </a:lnTo>
                <a:lnTo>
                  <a:pt x="661" y="16"/>
                </a:lnTo>
                <a:lnTo>
                  <a:pt x="194" y="16"/>
                </a:lnTo>
                <a:lnTo>
                  <a:pt x="120" y="16"/>
                </a:lnTo>
                <a:lnTo>
                  <a:pt x="120" y="255"/>
                </a:lnTo>
                <a:lnTo>
                  <a:pt x="0" y="255"/>
                </a:lnTo>
                <a:lnTo>
                  <a:pt x="0" y="328"/>
                </a:lnTo>
                <a:lnTo>
                  <a:pt x="120" y="328"/>
                </a:lnTo>
                <a:lnTo>
                  <a:pt x="120" y="560"/>
                </a:lnTo>
                <a:lnTo>
                  <a:pt x="194" y="560"/>
                </a:lnTo>
                <a:lnTo>
                  <a:pt x="661" y="560"/>
                </a:lnTo>
                <a:lnTo>
                  <a:pt x="661" y="576"/>
                </a:lnTo>
                <a:lnTo>
                  <a:pt x="713" y="543"/>
                </a:lnTo>
                <a:lnTo>
                  <a:pt x="661" y="508"/>
                </a:lnTo>
                <a:lnTo>
                  <a:pt x="661" y="524"/>
                </a:lnTo>
                <a:lnTo>
                  <a:pt x="194" y="524"/>
                </a:lnTo>
                <a:lnTo>
                  <a:pt x="194" y="307"/>
                </a:lnTo>
                <a:lnTo>
                  <a:pt x="661" y="307"/>
                </a:lnTo>
                <a:lnTo>
                  <a:pt x="661" y="323"/>
                </a:lnTo>
                <a:lnTo>
                  <a:pt x="713" y="288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94" name="Freeform 46">
            <a:extLst>
              <a:ext uri="{FF2B5EF4-FFF2-40B4-BE49-F238E27FC236}">
                <a16:creationId xmlns:a16="http://schemas.microsoft.com/office/drawing/2014/main" id="{CD48A426-F7E1-4A0C-AF23-4FD7F8DE7A68}"/>
              </a:ext>
            </a:extLst>
          </p:cNvPr>
          <p:cNvSpPr>
            <a:spLocks/>
          </p:cNvSpPr>
          <p:nvPr/>
        </p:nvSpPr>
        <p:spPr bwMode="auto">
          <a:xfrm>
            <a:off x="6248400" y="4137026"/>
            <a:ext cx="565150" cy="600075"/>
          </a:xfrm>
          <a:custGeom>
            <a:avLst/>
            <a:gdLst>
              <a:gd name="T0" fmla="*/ 486390950 w 356"/>
              <a:gd name="T1" fmla="*/ 131048125 h 378"/>
              <a:gd name="T2" fmla="*/ 766127500 w 356"/>
              <a:gd name="T3" fmla="*/ 131048125 h 378"/>
              <a:gd name="T4" fmla="*/ 766127500 w 356"/>
              <a:gd name="T5" fmla="*/ 173891575 h 378"/>
              <a:gd name="T6" fmla="*/ 897175625 w 356"/>
              <a:gd name="T7" fmla="*/ 90725625 h 378"/>
              <a:gd name="T8" fmla="*/ 766127500 w 356"/>
              <a:gd name="T9" fmla="*/ 0 h 378"/>
              <a:gd name="T10" fmla="*/ 766127500 w 356"/>
              <a:gd name="T11" fmla="*/ 42843450 h 378"/>
              <a:gd name="T12" fmla="*/ 486390950 w 356"/>
              <a:gd name="T13" fmla="*/ 42843450 h 378"/>
              <a:gd name="T14" fmla="*/ 302418750 w 356"/>
              <a:gd name="T15" fmla="*/ 42843450 h 378"/>
              <a:gd name="T16" fmla="*/ 302418750 w 356"/>
              <a:gd name="T17" fmla="*/ 380544388 h 378"/>
              <a:gd name="T18" fmla="*/ 0 w 356"/>
              <a:gd name="T19" fmla="*/ 380544388 h 378"/>
              <a:gd name="T20" fmla="*/ 0 w 356"/>
              <a:gd name="T21" fmla="*/ 567035950 h 378"/>
              <a:gd name="T22" fmla="*/ 302418750 w 356"/>
              <a:gd name="T23" fmla="*/ 567035950 h 378"/>
              <a:gd name="T24" fmla="*/ 302418750 w 356"/>
              <a:gd name="T25" fmla="*/ 912296563 h 378"/>
              <a:gd name="T26" fmla="*/ 486390950 w 356"/>
              <a:gd name="T27" fmla="*/ 912296563 h 378"/>
              <a:gd name="T28" fmla="*/ 766127500 w 356"/>
              <a:gd name="T29" fmla="*/ 912296563 h 378"/>
              <a:gd name="T30" fmla="*/ 766127500 w 356"/>
              <a:gd name="T31" fmla="*/ 952619063 h 378"/>
              <a:gd name="T32" fmla="*/ 897175625 w 356"/>
              <a:gd name="T33" fmla="*/ 864414388 h 378"/>
              <a:gd name="T34" fmla="*/ 766127500 w 356"/>
              <a:gd name="T35" fmla="*/ 781248438 h 378"/>
              <a:gd name="T36" fmla="*/ 766127500 w 356"/>
              <a:gd name="T37" fmla="*/ 821570938 h 378"/>
              <a:gd name="T38" fmla="*/ 486390950 w 356"/>
              <a:gd name="T39" fmla="*/ 821570938 h 378"/>
              <a:gd name="T40" fmla="*/ 486390950 w 356"/>
              <a:gd name="T41" fmla="*/ 131048125 h 378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356" h="378">
                <a:moveTo>
                  <a:pt x="193" y="52"/>
                </a:moveTo>
                <a:lnTo>
                  <a:pt x="304" y="52"/>
                </a:lnTo>
                <a:lnTo>
                  <a:pt x="304" y="69"/>
                </a:lnTo>
                <a:lnTo>
                  <a:pt x="356" y="36"/>
                </a:lnTo>
                <a:lnTo>
                  <a:pt x="304" y="0"/>
                </a:lnTo>
                <a:lnTo>
                  <a:pt x="304" y="17"/>
                </a:lnTo>
                <a:lnTo>
                  <a:pt x="193" y="17"/>
                </a:lnTo>
                <a:lnTo>
                  <a:pt x="120" y="17"/>
                </a:lnTo>
                <a:lnTo>
                  <a:pt x="120" y="151"/>
                </a:lnTo>
                <a:lnTo>
                  <a:pt x="0" y="151"/>
                </a:lnTo>
                <a:lnTo>
                  <a:pt x="0" y="225"/>
                </a:lnTo>
                <a:lnTo>
                  <a:pt x="120" y="225"/>
                </a:lnTo>
                <a:lnTo>
                  <a:pt x="120" y="362"/>
                </a:lnTo>
                <a:lnTo>
                  <a:pt x="193" y="362"/>
                </a:lnTo>
                <a:lnTo>
                  <a:pt x="304" y="362"/>
                </a:lnTo>
                <a:lnTo>
                  <a:pt x="304" y="378"/>
                </a:lnTo>
                <a:lnTo>
                  <a:pt x="356" y="343"/>
                </a:lnTo>
                <a:lnTo>
                  <a:pt x="304" y="310"/>
                </a:lnTo>
                <a:lnTo>
                  <a:pt x="304" y="326"/>
                </a:lnTo>
                <a:lnTo>
                  <a:pt x="193" y="326"/>
                </a:lnTo>
                <a:lnTo>
                  <a:pt x="193" y="52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195" name="Group 47">
            <a:extLst>
              <a:ext uri="{FF2B5EF4-FFF2-40B4-BE49-F238E27FC236}">
                <a16:creationId xmlns:a16="http://schemas.microsoft.com/office/drawing/2014/main" id="{3CAD34D5-06E9-483D-9FC8-2D01547493E0}"/>
              </a:ext>
            </a:extLst>
          </p:cNvPr>
          <p:cNvGrpSpPr>
            <a:grpSpLocks/>
          </p:cNvGrpSpPr>
          <p:nvPr/>
        </p:nvGrpSpPr>
        <p:grpSpPr bwMode="auto">
          <a:xfrm>
            <a:off x="7010401" y="3298825"/>
            <a:ext cx="550863" cy="261938"/>
            <a:chOff x="3456" y="1920"/>
            <a:chExt cx="347" cy="165"/>
          </a:xfrm>
        </p:grpSpPr>
        <p:sp>
          <p:nvSpPr>
            <p:cNvPr id="7249" name="Freeform 48">
              <a:extLst>
                <a:ext uri="{FF2B5EF4-FFF2-40B4-BE49-F238E27FC236}">
                  <a16:creationId xmlns:a16="http://schemas.microsoft.com/office/drawing/2014/main" id="{79C0BC8F-F43C-42D6-A311-B8502171D1F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1" y="2016"/>
              <a:ext cx="142" cy="69"/>
            </a:xfrm>
            <a:custGeom>
              <a:avLst/>
              <a:gdLst>
                <a:gd name="T0" fmla="*/ 0 w 142"/>
                <a:gd name="T1" fmla="*/ 69 h 69"/>
                <a:gd name="T2" fmla="*/ 140 w 142"/>
                <a:gd name="T3" fmla="*/ 15 h 69"/>
                <a:gd name="T4" fmla="*/ 142 w 142"/>
                <a:gd name="T5" fmla="*/ 0 h 69"/>
                <a:gd name="T6" fmla="*/ 0 w 142"/>
                <a:gd name="T7" fmla="*/ 52 h 69"/>
                <a:gd name="T8" fmla="*/ 0 w 142"/>
                <a:gd name="T9" fmla="*/ 69 h 6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2" h="69">
                  <a:moveTo>
                    <a:pt x="0" y="69"/>
                  </a:moveTo>
                  <a:lnTo>
                    <a:pt x="140" y="15"/>
                  </a:lnTo>
                  <a:lnTo>
                    <a:pt x="142" y="0"/>
                  </a:lnTo>
                  <a:lnTo>
                    <a:pt x="0" y="52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Freeform 49">
              <a:extLst>
                <a:ext uri="{FF2B5EF4-FFF2-40B4-BE49-F238E27FC236}">
                  <a16:creationId xmlns:a16="http://schemas.microsoft.com/office/drawing/2014/main" id="{9BB62452-FFC1-43CF-A350-61796F6CFB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1" y="1920"/>
              <a:ext cx="342" cy="148"/>
            </a:xfrm>
            <a:custGeom>
              <a:avLst/>
              <a:gdLst>
                <a:gd name="T0" fmla="*/ 807 w 145"/>
                <a:gd name="T1" fmla="*/ 226 h 63"/>
                <a:gd name="T2" fmla="*/ 585 w 145"/>
                <a:gd name="T3" fmla="*/ 49 h 63"/>
                <a:gd name="T4" fmla="*/ 557 w 145"/>
                <a:gd name="T5" fmla="*/ 99 h 63"/>
                <a:gd name="T6" fmla="*/ 139 w 145"/>
                <a:gd name="T7" fmla="*/ 0 h 63"/>
                <a:gd name="T8" fmla="*/ 0 w 145"/>
                <a:gd name="T9" fmla="*/ 160 h 63"/>
                <a:gd name="T10" fmla="*/ 495 w 145"/>
                <a:gd name="T11" fmla="*/ 303 h 63"/>
                <a:gd name="T12" fmla="*/ 472 w 145"/>
                <a:gd name="T13" fmla="*/ 348 h 63"/>
                <a:gd name="T14" fmla="*/ 807 w 145"/>
                <a:gd name="T15" fmla="*/ 226 h 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5" h="63">
                  <a:moveTo>
                    <a:pt x="145" y="41"/>
                  </a:moveTo>
                  <a:cubicBezTo>
                    <a:pt x="105" y="9"/>
                    <a:pt x="105" y="9"/>
                    <a:pt x="105" y="9"/>
                  </a:cubicBezTo>
                  <a:cubicBezTo>
                    <a:pt x="100" y="18"/>
                    <a:pt x="100" y="18"/>
                    <a:pt x="100" y="18"/>
                  </a:cubicBezTo>
                  <a:cubicBezTo>
                    <a:pt x="79" y="15"/>
                    <a:pt x="51" y="8"/>
                    <a:pt x="25" y="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0" y="43"/>
                    <a:pt x="76" y="52"/>
                    <a:pt x="89" y="55"/>
                  </a:cubicBezTo>
                  <a:cubicBezTo>
                    <a:pt x="85" y="63"/>
                    <a:pt x="85" y="63"/>
                    <a:pt x="85" y="63"/>
                  </a:cubicBezTo>
                  <a:lnTo>
                    <a:pt x="145" y="41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1" name="Freeform 50">
              <a:extLst>
                <a:ext uri="{FF2B5EF4-FFF2-40B4-BE49-F238E27FC236}">
                  <a16:creationId xmlns:a16="http://schemas.microsoft.com/office/drawing/2014/main" id="{0F283599-F96C-4F10-8794-E894EAB0DC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1988"/>
              <a:ext cx="215" cy="76"/>
            </a:xfrm>
            <a:custGeom>
              <a:avLst/>
              <a:gdLst>
                <a:gd name="T0" fmla="*/ 12 w 91"/>
                <a:gd name="T1" fmla="*/ 0 h 32"/>
                <a:gd name="T2" fmla="*/ 5 w 91"/>
                <a:gd name="T3" fmla="*/ 40 h 32"/>
                <a:gd name="T4" fmla="*/ 491 w 91"/>
                <a:gd name="T5" fmla="*/ 181 h 32"/>
                <a:gd name="T6" fmla="*/ 508 w 91"/>
                <a:gd name="T7" fmla="*/ 147 h 32"/>
                <a:gd name="T8" fmla="*/ 12 w 91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1" h="32">
                  <a:moveTo>
                    <a:pt x="2" y="0"/>
                  </a:moveTo>
                  <a:cubicBezTo>
                    <a:pt x="2" y="0"/>
                    <a:pt x="0" y="6"/>
                    <a:pt x="1" y="7"/>
                  </a:cubicBezTo>
                  <a:cubicBezTo>
                    <a:pt x="40" y="20"/>
                    <a:pt x="74" y="29"/>
                    <a:pt x="88" y="32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78" y="23"/>
                    <a:pt x="42" y="14"/>
                    <a:pt x="2" y="0"/>
                  </a:cubicBez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6" name="Group 51">
            <a:extLst>
              <a:ext uri="{FF2B5EF4-FFF2-40B4-BE49-F238E27FC236}">
                <a16:creationId xmlns:a16="http://schemas.microsoft.com/office/drawing/2014/main" id="{2625C311-CC00-411E-8261-85565BCDCD42}"/>
              </a:ext>
            </a:extLst>
          </p:cNvPr>
          <p:cNvGrpSpPr>
            <a:grpSpLocks/>
          </p:cNvGrpSpPr>
          <p:nvPr/>
        </p:nvGrpSpPr>
        <p:grpSpPr bwMode="auto">
          <a:xfrm>
            <a:off x="7086600" y="3679825"/>
            <a:ext cx="236538" cy="401638"/>
            <a:chOff x="3504" y="2160"/>
            <a:chExt cx="149" cy="253"/>
          </a:xfrm>
        </p:grpSpPr>
        <p:sp>
          <p:nvSpPr>
            <p:cNvPr id="7246" name="Freeform 52">
              <a:extLst>
                <a:ext uri="{FF2B5EF4-FFF2-40B4-BE49-F238E27FC236}">
                  <a16:creationId xmlns:a16="http://schemas.microsoft.com/office/drawing/2014/main" id="{E5D49B17-ECF9-4AD9-A8F9-4B8247F30C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9" y="2283"/>
              <a:ext cx="94" cy="130"/>
            </a:xfrm>
            <a:custGeom>
              <a:avLst/>
              <a:gdLst>
                <a:gd name="T0" fmla="*/ 94 w 94"/>
                <a:gd name="T1" fmla="*/ 2 h 130"/>
                <a:gd name="T2" fmla="*/ 14 w 94"/>
                <a:gd name="T3" fmla="*/ 130 h 130"/>
                <a:gd name="T4" fmla="*/ 0 w 94"/>
                <a:gd name="T5" fmla="*/ 127 h 130"/>
                <a:gd name="T6" fmla="*/ 80 w 94"/>
                <a:gd name="T7" fmla="*/ 0 h 130"/>
                <a:gd name="T8" fmla="*/ 94 w 94"/>
                <a:gd name="T9" fmla="*/ 2 h 1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4" h="130">
                  <a:moveTo>
                    <a:pt x="94" y="2"/>
                  </a:moveTo>
                  <a:lnTo>
                    <a:pt x="14" y="130"/>
                  </a:lnTo>
                  <a:lnTo>
                    <a:pt x="0" y="127"/>
                  </a:lnTo>
                  <a:lnTo>
                    <a:pt x="80" y="0"/>
                  </a:lnTo>
                  <a:lnTo>
                    <a:pt x="94" y="2"/>
                  </a:ln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7" name="Freeform 53">
              <a:extLst>
                <a:ext uri="{FF2B5EF4-FFF2-40B4-BE49-F238E27FC236}">
                  <a16:creationId xmlns:a16="http://schemas.microsoft.com/office/drawing/2014/main" id="{94D29C18-6D51-466A-B48B-7AAB77D9A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4" y="2160"/>
              <a:ext cx="135" cy="250"/>
            </a:xfrm>
            <a:custGeom>
              <a:avLst/>
              <a:gdLst>
                <a:gd name="T0" fmla="*/ 258 w 57"/>
                <a:gd name="T1" fmla="*/ 0 h 106"/>
                <a:gd name="T2" fmla="*/ 57 w 57"/>
                <a:gd name="T3" fmla="*/ 40 h 106"/>
                <a:gd name="T4" fmla="*/ 50 w 57"/>
                <a:gd name="T5" fmla="*/ 323 h 106"/>
                <a:gd name="T6" fmla="*/ 0 w 57"/>
                <a:gd name="T7" fmla="*/ 335 h 106"/>
                <a:gd name="T8" fmla="*/ 128 w 57"/>
                <a:gd name="T9" fmla="*/ 590 h 106"/>
                <a:gd name="T10" fmla="*/ 320 w 57"/>
                <a:gd name="T11" fmla="*/ 290 h 106"/>
                <a:gd name="T12" fmla="*/ 270 w 57"/>
                <a:gd name="T13" fmla="*/ 300 h 106"/>
                <a:gd name="T14" fmla="*/ 258 w 57"/>
                <a:gd name="T15" fmla="*/ 0 h 10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7" h="106">
                  <a:moveTo>
                    <a:pt x="46" y="0"/>
                  </a:moveTo>
                  <a:cubicBezTo>
                    <a:pt x="10" y="7"/>
                    <a:pt x="10" y="7"/>
                    <a:pt x="10" y="7"/>
                  </a:cubicBezTo>
                  <a:cubicBezTo>
                    <a:pt x="11" y="25"/>
                    <a:pt x="11" y="43"/>
                    <a:pt x="9" y="5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3" y="106"/>
                    <a:pt x="23" y="106"/>
                    <a:pt x="23" y="106"/>
                  </a:cubicBezTo>
                  <a:cubicBezTo>
                    <a:pt x="57" y="52"/>
                    <a:pt x="57" y="52"/>
                    <a:pt x="57" y="52"/>
                  </a:cubicBezTo>
                  <a:cubicBezTo>
                    <a:pt x="48" y="54"/>
                    <a:pt x="48" y="54"/>
                    <a:pt x="48" y="54"/>
                  </a:cubicBezTo>
                  <a:cubicBezTo>
                    <a:pt x="48" y="46"/>
                    <a:pt x="48" y="26"/>
                    <a:pt x="46" y="0"/>
                  </a:cubicBez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Freeform 54">
              <a:extLst>
                <a:ext uri="{FF2B5EF4-FFF2-40B4-BE49-F238E27FC236}">
                  <a16:creationId xmlns:a16="http://schemas.microsoft.com/office/drawing/2014/main" id="{43904B94-7AB1-4D08-9129-641B590254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3" y="2160"/>
              <a:ext cx="21" cy="128"/>
            </a:xfrm>
            <a:custGeom>
              <a:avLst/>
              <a:gdLst>
                <a:gd name="T0" fmla="*/ 0 w 9"/>
                <a:gd name="T1" fmla="*/ 0 h 54"/>
                <a:gd name="T2" fmla="*/ 12 w 9"/>
                <a:gd name="T3" fmla="*/ 303 h 54"/>
                <a:gd name="T4" fmla="*/ 49 w 9"/>
                <a:gd name="T5" fmla="*/ 299 h 54"/>
                <a:gd name="T6" fmla="*/ 33 w 9"/>
                <a:gd name="T7" fmla="*/ 12 h 54"/>
                <a:gd name="T8" fmla="*/ 0 w 9"/>
                <a:gd name="T9" fmla="*/ 0 h 5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" h="54">
                  <a:moveTo>
                    <a:pt x="0" y="0"/>
                  </a:moveTo>
                  <a:cubicBezTo>
                    <a:pt x="2" y="26"/>
                    <a:pt x="2" y="46"/>
                    <a:pt x="2" y="54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9" y="44"/>
                    <a:pt x="8" y="25"/>
                    <a:pt x="6" y="2"/>
                  </a:cubicBezTo>
                  <a:cubicBezTo>
                    <a:pt x="6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7" name="Group 55">
            <a:extLst>
              <a:ext uri="{FF2B5EF4-FFF2-40B4-BE49-F238E27FC236}">
                <a16:creationId xmlns:a16="http://schemas.microsoft.com/office/drawing/2014/main" id="{90ACACE7-92EC-4D30-B272-5646903604FB}"/>
              </a:ext>
            </a:extLst>
          </p:cNvPr>
          <p:cNvGrpSpPr>
            <a:grpSpLocks/>
          </p:cNvGrpSpPr>
          <p:nvPr/>
        </p:nvGrpSpPr>
        <p:grpSpPr bwMode="auto">
          <a:xfrm>
            <a:off x="7467600" y="3679826"/>
            <a:ext cx="674688" cy="265113"/>
            <a:chOff x="3744" y="2160"/>
            <a:chExt cx="425" cy="167"/>
          </a:xfrm>
        </p:grpSpPr>
        <p:sp>
          <p:nvSpPr>
            <p:cNvPr id="7243" name="Freeform 56">
              <a:extLst>
                <a:ext uri="{FF2B5EF4-FFF2-40B4-BE49-F238E27FC236}">
                  <a16:creationId xmlns:a16="http://schemas.microsoft.com/office/drawing/2014/main" id="{1BA55A80-0AD6-4E03-8373-3741E92B7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" y="2249"/>
              <a:ext cx="137" cy="78"/>
            </a:xfrm>
            <a:custGeom>
              <a:avLst/>
              <a:gdLst>
                <a:gd name="T0" fmla="*/ 0 w 137"/>
                <a:gd name="T1" fmla="*/ 78 h 78"/>
                <a:gd name="T2" fmla="*/ 137 w 137"/>
                <a:gd name="T3" fmla="*/ 15 h 78"/>
                <a:gd name="T4" fmla="*/ 137 w 137"/>
                <a:gd name="T5" fmla="*/ 0 h 78"/>
                <a:gd name="T6" fmla="*/ 0 w 137"/>
                <a:gd name="T7" fmla="*/ 62 h 78"/>
                <a:gd name="T8" fmla="*/ 0 w 137"/>
                <a:gd name="T9" fmla="*/ 78 h 7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7" h="78">
                  <a:moveTo>
                    <a:pt x="0" y="78"/>
                  </a:moveTo>
                  <a:lnTo>
                    <a:pt x="137" y="15"/>
                  </a:lnTo>
                  <a:lnTo>
                    <a:pt x="137" y="0"/>
                  </a:lnTo>
                  <a:lnTo>
                    <a:pt x="0" y="62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4" name="Freeform 57">
              <a:extLst>
                <a:ext uri="{FF2B5EF4-FFF2-40B4-BE49-F238E27FC236}">
                  <a16:creationId xmlns:a16="http://schemas.microsoft.com/office/drawing/2014/main" id="{03E09296-042F-46F4-8F64-93AAA9EC2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7" y="2160"/>
              <a:ext cx="422" cy="151"/>
            </a:xfrm>
            <a:custGeom>
              <a:avLst/>
              <a:gdLst>
                <a:gd name="T0" fmla="*/ 995 w 179"/>
                <a:gd name="T1" fmla="*/ 212 h 64"/>
                <a:gd name="T2" fmla="*/ 761 w 179"/>
                <a:gd name="T3" fmla="*/ 50 h 64"/>
                <a:gd name="T4" fmla="*/ 740 w 179"/>
                <a:gd name="T5" fmla="*/ 99 h 64"/>
                <a:gd name="T6" fmla="*/ 177 w 179"/>
                <a:gd name="T7" fmla="*/ 0 h 64"/>
                <a:gd name="T8" fmla="*/ 0 w 179"/>
                <a:gd name="T9" fmla="*/ 156 h 64"/>
                <a:gd name="T10" fmla="*/ 688 w 179"/>
                <a:gd name="T11" fmla="*/ 311 h 64"/>
                <a:gd name="T12" fmla="*/ 672 w 179"/>
                <a:gd name="T13" fmla="*/ 356 h 64"/>
                <a:gd name="T14" fmla="*/ 995 w 179"/>
                <a:gd name="T15" fmla="*/ 212 h 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9" h="64">
                  <a:moveTo>
                    <a:pt x="179" y="38"/>
                  </a:moveTo>
                  <a:cubicBezTo>
                    <a:pt x="137" y="9"/>
                    <a:pt x="137" y="9"/>
                    <a:pt x="137" y="9"/>
                  </a:cubicBezTo>
                  <a:cubicBezTo>
                    <a:pt x="133" y="18"/>
                    <a:pt x="133" y="18"/>
                    <a:pt x="133" y="18"/>
                  </a:cubicBezTo>
                  <a:cubicBezTo>
                    <a:pt x="104" y="16"/>
                    <a:pt x="66" y="9"/>
                    <a:pt x="32" y="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53" y="44"/>
                    <a:pt x="108" y="54"/>
                    <a:pt x="124" y="56"/>
                  </a:cubicBezTo>
                  <a:cubicBezTo>
                    <a:pt x="121" y="64"/>
                    <a:pt x="121" y="64"/>
                    <a:pt x="121" y="64"/>
                  </a:cubicBezTo>
                  <a:lnTo>
                    <a:pt x="179" y="38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5" name="Freeform 58">
              <a:extLst>
                <a:ext uri="{FF2B5EF4-FFF2-40B4-BE49-F238E27FC236}">
                  <a16:creationId xmlns:a16="http://schemas.microsoft.com/office/drawing/2014/main" id="{7B7B770D-97CA-4A13-8FE5-4A645CE8B6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4" y="2226"/>
              <a:ext cx="295" cy="80"/>
            </a:xfrm>
            <a:custGeom>
              <a:avLst/>
              <a:gdLst>
                <a:gd name="T0" fmla="*/ 5 w 125"/>
                <a:gd name="T1" fmla="*/ 0 h 34"/>
                <a:gd name="T2" fmla="*/ 0 w 125"/>
                <a:gd name="T3" fmla="*/ 5 h 34"/>
                <a:gd name="T4" fmla="*/ 5 w 125"/>
                <a:gd name="T5" fmla="*/ 38 h 34"/>
                <a:gd name="T6" fmla="*/ 684 w 125"/>
                <a:gd name="T7" fmla="*/ 188 h 34"/>
                <a:gd name="T8" fmla="*/ 696 w 125"/>
                <a:gd name="T9" fmla="*/ 155 h 34"/>
                <a:gd name="T10" fmla="*/ 5 w 125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25" h="34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52" y="22"/>
                    <a:pt x="105" y="32"/>
                    <a:pt x="123" y="34"/>
                  </a:cubicBezTo>
                  <a:cubicBezTo>
                    <a:pt x="125" y="28"/>
                    <a:pt x="125" y="28"/>
                    <a:pt x="125" y="28"/>
                  </a:cubicBezTo>
                  <a:cubicBezTo>
                    <a:pt x="109" y="26"/>
                    <a:pt x="54" y="16"/>
                    <a:pt x="1" y="0"/>
                  </a:cubicBez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8" name="Group 59">
            <a:extLst>
              <a:ext uri="{FF2B5EF4-FFF2-40B4-BE49-F238E27FC236}">
                <a16:creationId xmlns:a16="http://schemas.microsoft.com/office/drawing/2014/main" id="{321D2CDB-770F-42A8-A02D-83340AB6081B}"/>
              </a:ext>
            </a:extLst>
          </p:cNvPr>
          <p:cNvGrpSpPr>
            <a:grpSpLocks/>
          </p:cNvGrpSpPr>
          <p:nvPr/>
        </p:nvGrpSpPr>
        <p:grpSpPr bwMode="auto">
          <a:xfrm>
            <a:off x="7315201" y="4213225"/>
            <a:ext cx="550863" cy="266700"/>
            <a:chOff x="3648" y="2496"/>
            <a:chExt cx="347" cy="168"/>
          </a:xfrm>
        </p:grpSpPr>
        <p:sp>
          <p:nvSpPr>
            <p:cNvPr id="7240" name="Freeform 60">
              <a:extLst>
                <a:ext uri="{FF2B5EF4-FFF2-40B4-BE49-F238E27FC236}">
                  <a16:creationId xmlns:a16="http://schemas.microsoft.com/office/drawing/2014/main" id="{5B2DCC97-B37B-4611-9756-547960FA67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2603"/>
              <a:ext cx="147" cy="61"/>
            </a:xfrm>
            <a:custGeom>
              <a:avLst/>
              <a:gdLst>
                <a:gd name="T0" fmla="*/ 147 w 147"/>
                <a:gd name="T1" fmla="*/ 61 h 61"/>
                <a:gd name="T2" fmla="*/ 3 w 147"/>
                <a:gd name="T3" fmla="*/ 14 h 61"/>
                <a:gd name="T4" fmla="*/ 0 w 147"/>
                <a:gd name="T5" fmla="*/ 0 h 61"/>
                <a:gd name="T6" fmla="*/ 144 w 147"/>
                <a:gd name="T7" fmla="*/ 47 h 61"/>
                <a:gd name="T8" fmla="*/ 147 w 147"/>
                <a:gd name="T9" fmla="*/ 61 h 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61">
                  <a:moveTo>
                    <a:pt x="147" y="61"/>
                  </a:moveTo>
                  <a:lnTo>
                    <a:pt x="3" y="14"/>
                  </a:lnTo>
                  <a:lnTo>
                    <a:pt x="0" y="0"/>
                  </a:lnTo>
                  <a:lnTo>
                    <a:pt x="144" y="47"/>
                  </a:lnTo>
                  <a:lnTo>
                    <a:pt x="147" y="61"/>
                  </a:ln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1" name="Freeform 61">
              <a:extLst>
                <a:ext uri="{FF2B5EF4-FFF2-40B4-BE49-F238E27FC236}">
                  <a16:creationId xmlns:a16="http://schemas.microsoft.com/office/drawing/2014/main" id="{A61E8679-2C0A-4153-BD5D-4342F906E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" y="2496"/>
              <a:ext cx="343" cy="154"/>
            </a:xfrm>
            <a:custGeom>
              <a:avLst/>
              <a:gdLst>
                <a:gd name="T0" fmla="*/ 0 w 145"/>
                <a:gd name="T1" fmla="*/ 254 h 65"/>
                <a:gd name="T2" fmla="*/ 218 w 145"/>
                <a:gd name="T3" fmla="*/ 66 h 65"/>
                <a:gd name="T4" fmla="*/ 246 w 145"/>
                <a:gd name="T5" fmla="*/ 111 h 65"/>
                <a:gd name="T6" fmla="*/ 665 w 145"/>
                <a:gd name="T7" fmla="*/ 0 h 65"/>
                <a:gd name="T8" fmla="*/ 811 w 145"/>
                <a:gd name="T9" fmla="*/ 156 h 65"/>
                <a:gd name="T10" fmla="*/ 319 w 145"/>
                <a:gd name="T11" fmla="*/ 320 h 65"/>
                <a:gd name="T12" fmla="*/ 341 w 145"/>
                <a:gd name="T13" fmla="*/ 365 h 65"/>
                <a:gd name="T14" fmla="*/ 0 w 145"/>
                <a:gd name="T15" fmla="*/ 254 h 6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45" h="65">
                  <a:moveTo>
                    <a:pt x="0" y="45"/>
                  </a:moveTo>
                  <a:cubicBezTo>
                    <a:pt x="39" y="12"/>
                    <a:pt x="39" y="12"/>
                    <a:pt x="39" y="12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66" y="17"/>
                    <a:pt x="93" y="9"/>
                    <a:pt x="119" y="0"/>
                  </a:cubicBezTo>
                  <a:cubicBezTo>
                    <a:pt x="145" y="28"/>
                    <a:pt x="145" y="28"/>
                    <a:pt x="145" y="28"/>
                  </a:cubicBezTo>
                  <a:cubicBezTo>
                    <a:pt x="105" y="43"/>
                    <a:pt x="69" y="54"/>
                    <a:pt x="57" y="57"/>
                  </a:cubicBezTo>
                  <a:cubicBezTo>
                    <a:pt x="61" y="65"/>
                    <a:pt x="61" y="65"/>
                    <a:pt x="61" y="65"/>
                  </a:cubicBezTo>
                  <a:lnTo>
                    <a:pt x="0" y="45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2" name="Freeform 62">
              <a:extLst>
                <a:ext uri="{FF2B5EF4-FFF2-40B4-BE49-F238E27FC236}">
                  <a16:creationId xmlns:a16="http://schemas.microsoft.com/office/drawing/2014/main" id="{12FC553B-0210-4320-A7B0-56C932E3B5E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3" y="2562"/>
              <a:ext cx="212" cy="83"/>
            </a:xfrm>
            <a:custGeom>
              <a:avLst/>
              <a:gdLst>
                <a:gd name="T0" fmla="*/ 488 w 90"/>
                <a:gd name="T1" fmla="*/ 0 h 35"/>
                <a:gd name="T2" fmla="*/ 495 w 90"/>
                <a:gd name="T3" fmla="*/ 40 h 35"/>
                <a:gd name="T4" fmla="*/ 16 w 90"/>
                <a:gd name="T5" fmla="*/ 197 h 35"/>
                <a:gd name="T6" fmla="*/ 0 w 90"/>
                <a:gd name="T7" fmla="*/ 164 h 35"/>
                <a:gd name="T8" fmla="*/ 488 w 90"/>
                <a:gd name="T9" fmla="*/ 0 h 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0" h="35">
                  <a:moveTo>
                    <a:pt x="88" y="0"/>
                  </a:moveTo>
                  <a:cubicBezTo>
                    <a:pt x="88" y="0"/>
                    <a:pt x="90" y="6"/>
                    <a:pt x="89" y="7"/>
                  </a:cubicBezTo>
                  <a:cubicBezTo>
                    <a:pt x="51" y="21"/>
                    <a:pt x="17" y="31"/>
                    <a:pt x="3" y="35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2" y="26"/>
                    <a:pt x="48" y="15"/>
                    <a:pt x="88" y="0"/>
                  </a:cubicBez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9" name="Group 63">
            <a:extLst>
              <a:ext uri="{FF2B5EF4-FFF2-40B4-BE49-F238E27FC236}">
                <a16:creationId xmlns:a16="http://schemas.microsoft.com/office/drawing/2014/main" id="{BC6D70CE-E47B-41BE-9DE0-D468A28A016D}"/>
              </a:ext>
            </a:extLst>
          </p:cNvPr>
          <p:cNvGrpSpPr>
            <a:grpSpLocks/>
          </p:cNvGrpSpPr>
          <p:nvPr/>
        </p:nvGrpSpPr>
        <p:grpSpPr bwMode="auto">
          <a:xfrm>
            <a:off x="8305801" y="3832226"/>
            <a:ext cx="466725" cy="377825"/>
            <a:chOff x="4272" y="2256"/>
            <a:chExt cx="294" cy="238"/>
          </a:xfrm>
        </p:grpSpPr>
        <p:sp>
          <p:nvSpPr>
            <p:cNvPr id="7237" name="Freeform 64">
              <a:extLst>
                <a:ext uri="{FF2B5EF4-FFF2-40B4-BE49-F238E27FC236}">
                  <a16:creationId xmlns:a16="http://schemas.microsoft.com/office/drawing/2014/main" id="{2FCBCDCF-3B43-41C1-9ADC-B8D8B2AFBD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0" y="2457"/>
              <a:ext cx="156" cy="37"/>
            </a:xfrm>
            <a:custGeom>
              <a:avLst/>
              <a:gdLst>
                <a:gd name="T0" fmla="*/ 0 w 156"/>
                <a:gd name="T1" fmla="*/ 11 h 37"/>
                <a:gd name="T2" fmla="*/ 146 w 156"/>
                <a:gd name="T3" fmla="*/ 37 h 37"/>
                <a:gd name="T4" fmla="*/ 156 w 156"/>
                <a:gd name="T5" fmla="*/ 26 h 37"/>
                <a:gd name="T6" fmla="*/ 9 w 156"/>
                <a:gd name="T7" fmla="*/ 0 h 37"/>
                <a:gd name="T8" fmla="*/ 0 w 156"/>
                <a:gd name="T9" fmla="*/ 11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6" h="37">
                  <a:moveTo>
                    <a:pt x="0" y="11"/>
                  </a:moveTo>
                  <a:lnTo>
                    <a:pt x="146" y="37"/>
                  </a:lnTo>
                  <a:lnTo>
                    <a:pt x="156" y="26"/>
                  </a:lnTo>
                  <a:lnTo>
                    <a:pt x="9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7FB0F9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8" name="Freeform 65">
              <a:extLst>
                <a:ext uri="{FF2B5EF4-FFF2-40B4-BE49-F238E27FC236}">
                  <a16:creationId xmlns:a16="http://schemas.microsoft.com/office/drawing/2014/main" id="{461A2E1D-0A16-4989-9984-C79ED782C6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2" y="2256"/>
              <a:ext cx="284" cy="227"/>
            </a:xfrm>
            <a:custGeom>
              <a:avLst/>
              <a:gdLst>
                <a:gd name="T0" fmla="*/ 672 w 120"/>
                <a:gd name="T1" fmla="*/ 537 h 96"/>
                <a:gd name="T2" fmla="*/ 570 w 120"/>
                <a:gd name="T3" fmla="*/ 270 h 96"/>
                <a:gd name="T4" fmla="*/ 521 w 120"/>
                <a:gd name="T5" fmla="*/ 296 h 96"/>
                <a:gd name="T6" fmla="*/ 208 w 120"/>
                <a:gd name="T7" fmla="*/ 0 h 96"/>
                <a:gd name="T8" fmla="*/ 0 w 120"/>
                <a:gd name="T9" fmla="*/ 73 h 96"/>
                <a:gd name="T10" fmla="*/ 364 w 120"/>
                <a:gd name="T11" fmla="*/ 447 h 96"/>
                <a:gd name="T12" fmla="*/ 324 w 120"/>
                <a:gd name="T13" fmla="*/ 475 h 96"/>
                <a:gd name="T14" fmla="*/ 672 w 120"/>
                <a:gd name="T15" fmla="*/ 537 h 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0" h="96">
                  <a:moveTo>
                    <a:pt x="120" y="96"/>
                  </a:moveTo>
                  <a:cubicBezTo>
                    <a:pt x="102" y="48"/>
                    <a:pt x="102" y="48"/>
                    <a:pt x="102" y="48"/>
                  </a:cubicBezTo>
                  <a:cubicBezTo>
                    <a:pt x="93" y="53"/>
                    <a:pt x="93" y="53"/>
                    <a:pt x="93" y="53"/>
                  </a:cubicBezTo>
                  <a:cubicBezTo>
                    <a:pt x="76" y="40"/>
                    <a:pt x="56" y="21"/>
                    <a:pt x="37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9" y="45"/>
                    <a:pt x="55" y="71"/>
                    <a:pt x="65" y="80"/>
                  </a:cubicBezTo>
                  <a:cubicBezTo>
                    <a:pt x="58" y="85"/>
                    <a:pt x="58" y="85"/>
                    <a:pt x="58" y="85"/>
                  </a:cubicBezTo>
                  <a:lnTo>
                    <a:pt x="120" y="96"/>
                  </a:lnTo>
                  <a:close/>
                </a:path>
              </a:pathLst>
            </a:custGeom>
            <a:solidFill>
              <a:srgbClr val="C1DFFD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9" name="Freeform 66">
              <a:extLst>
                <a:ext uri="{FF2B5EF4-FFF2-40B4-BE49-F238E27FC236}">
                  <a16:creationId xmlns:a16="http://schemas.microsoft.com/office/drawing/2014/main" id="{4D9C8ABC-DCD7-426B-8066-10E6CE16B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2286"/>
              <a:ext cx="164" cy="168"/>
            </a:xfrm>
            <a:custGeom>
              <a:avLst/>
              <a:gdLst>
                <a:gd name="T0" fmla="*/ 24 w 69"/>
                <a:gd name="T1" fmla="*/ 0 h 71"/>
                <a:gd name="T2" fmla="*/ 5 w 69"/>
                <a:gd name="T3" fmla="*/ 28 h 71"/>
                <a:gd name="T4" fmla="*/ 357 w 69"/>
                <a:gd name="T5" fmla="*/ 398 h 71"/>
                <a:gd name="T6" fmla="*/ 390 w 69"/>
                <a:gd name="T7" fmla="*/ 376 h 71"/>
                <a:gd name="T8" fmla="*/ 24 w 69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" h="71">
                  <a:moveTo>
                    <a:pt x="4" y="0"/>
                  </a:moveTo>
                  <a:cubicBezTo>
                    <a:pt x="4" y="0"/>
                    <a:pt x="0" y="4"/>
                    <a:pt x="1" y="5"/>
                  </a:cubicBezTo>
                  <a:cubicBezTo>
                    <a:pt x="28" y="36"/>
                    <a:pt x="53" y="61"/>
                    <a:pt x="63" y="71"/>
                  </a:cubicBezTo>
                  <a:cubicBezTo>
                    <a:pt x="69" y="67"/>
                    <a:pt x="69" y="67"/>
                    <a:pt x="69" y="67"/>
                  </a:cubicBezTo>
                  <a:cubicBezTo>
                    <a:pt x="59" y="58"/>
                    <a:pt x="33" y="32"/>
                    <a:pt x="4" y="0"/>
                  </a:cubicBezTo>
                  <a:close/>
                </a:path>
              </a:pathLst>
            </a:custGeom>
            <a:solidFill>
              <a:srgbClr val="7FB0F9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00" name="Group 67">
            <a:extLst>
              <a:ext uri="{FF2B5EF4-FFF2-40B4-BE49-F238E27FC236}">
                <a16:creationId xmlns:a16="http://schemas.microsoft.com/office/drawing/2014/main" id="{E5126786-4941-4E5B-9ECA-33AFEC4464BB}"/>
              </a:ext>
            </a:extLst>
          </p:cNvPr>
          <p:cNvGrpSpPr>
            <a:grpSpLocks/>
          </p:cNvGrpSpPr>
          <p:nvPr/>
        </p:nvGrpSpPr>
        <p:grpSpPr bwMode="auto">
          <a:xfrm>
            <a:off x="7924801" y="4289426"/>
            <a:ext cx="468313" cy="377825"/>
            <a:chOff x="4032" y="2544"/>
            <a:chExt cx="295" cy="238"/>
          </a:xfrm>
        </p:grpSpPr>
        <p:sp>
          <p:nvSpPr>
            <p:cNvPr id="7233" name="Freeform 68">
              <a:extLst>
                <a:ext uri="{FF2B5EF4-FFF2-40B4-BE49-F238E27FC236}">
                  <a16:creationId xmlns:a16="http://schemas.microsoft.com/office/drawing/2014/main" id="{50163ADB-3867-44D9-9DE0-2B10C010F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" y="2744"/>
              <a:ext cx="158" cy="38"/>
            </a:xfrm>
            <a:custGeom>
              <a:avLst/>
              <a:gdLst>
                <a:gd name="T0" fmla="*/ 158 w 158"/>
                <a:gd name="T1" fmla="*/ 12 h 38"/>
                <a:gd name="T2" fmla="*/ 9 w 158"/>
                <a:gd name="T3" fmla="*/ 38 h 38"/>
                <a:gd name="T4" fmla="*/ 0 w 158"/>
                <a:gd name="T5" fmla="*/ 26 h 38"/>
                <a:gd name="T6" fmla="*/ 149 w 158"/>
                <a:gd name="T7" fmla="*/ 0 h 38"/>
                <a:gd name="T8" fmla="*/ 158 w 158"/>
                <a:gd name="T9" fmla="*/ 12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58" h="38">
                  <a:moveTo>
                    <a:pt x="158" y="12"/>
                  </a:moveTo>
                  <a:lnTo>
                    <a:pt x="9" y="38"/>
                  </a:lnTo>
                  <a:lnTo>
                    <a:pt x="0" y="26"/>
                  </a:lnTo>
                  <a:lnTo>
                    <a:pt x="149" y="0"/>
                  </a:lnTo>
                  <a:lnTo>
                    <a:pt x="158" y="12"/>
                  </a:ln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Freeform 69">
              <a:extLst>
                <a:ext uri="{FF2B5EF4-FFF2-40B4-BE49-F238E27FC236}">
                  <a16:creationId xmlns:a16="http://schemas.microsoft.com/office/drawing/2014/main" id="{B74B8624-7743-419A-97CB-39AE2C542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" y="2544"/>
              <a:ext cx="283" cy="226"/>
            </a:xfrm>
            <a:custGeom>
              <a:avLst/>
              <a:gdLst>
                <a:gd name="T0" fmla="*/ 0 w 120"/>
                <a:gd name="T1" fmla="*/ 532 h 96"/>
                <a:gd name="T2" fmla="*/ 106 w 120"/>
                <a:gd name="T3" fmla="*/ 266 h 96"/>
                <a:gd name="T4" fmla="*/ 151 w 120"/>
                <a:gd name="T5" fmla="*/ 294 h 96"/>
                <a:gd name="T6" fmla="*/ 462 w 120"/>
                <a:gd name="T7" fmla="*/ 0 h 96"/>
                <a:gd name="T8" fmla="*/ 667 w 120"/>
                <a:gd name="T9" fmla="*/ 73 h 96"/>
                <a:gd name="T10" fmla="*/ 311 w 120"/>
                <a:gd name="T11" fmla="*/ 443 h 96"/>
                <a:gd name="T12" fmla="*/ 351 w 120"/>
                <a:gd name="T13" fmla="*/ 471 h 96"/>
                <a:gd name="T14" fmla="*/ 0 w 120"/>
                <a:gd name="T15" fmla="*/ 532 h 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0" h="96">
                  <a:moveTo>
                    <a:pt x="0" y="96"/>
                  </a:moveTo>
                  <a:cubicBezTo>
                    <a:pt x="19" y="48"/>
                    <a:pt x="19" y="48"/>
                    <a:pt x="19" y="48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44" y="40"/>
                    <a:pt x="64" y="21"/>
                    <a:pt x="83" y="0"/>
                  </a:cubicBezTo>
                  <a:cubicBezTo>
                    <a:pt x="120" y="13"/>
                    <a:pt x="120" y="13"/>
                    <a:pt x="120" y="13"/>
                  </a:cubicBezTo>
                  <a:cubicBezTo>
                    <a:pt x="92" y="45"/>
                    <a:pt x="65" y="71"/>
                    <a:pt x="56" y="80"/>
                  </a:cubicBezTo>
                  <a:cubicBezTo>
                    <a:pt x="63" y="85"/>
                    <a:pt x="63" y="85"/>
                    <a:pt x="63" y="85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C1DF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5" name="Freeform 70">
              <a:extLst>
                <a:ext uri="{FF2B5EF4-FFF2-40B4-BE49-F238E27FC236}">
                  <a16:creationId xmlns:a16="http://schemas.microsoft.com/office/drawing/2014/main" id="{F67F2DE0-B2DA-4B15-A4CC-0DF6AF924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4" y="2574"/>
              <a:ext cx="163" cy="168"/>
            </a:xfrm>
            <a:custGeom>
              <a:avLst/>
              <a:gdLst>
                <a:gd name="T0" fmla="*/ 357 w 69"/>
                <a:gd name="T1" fmla="*/ 0 h 71"/>
                <a:gd name="T2" fmla="*/ 380 w 69"/>
                <a:gd name="T3" fmla="*/ 28 h 71"/>
                <a:gd name="T4" fmla="*/ 28 w 69"/>
                <a:gd name="T5" fmla="*/ 398 h 71"/>
                <a:gd name="T6" fmla="*/ 0 w 69"/>
                <a:gd name="T7" fmla="*/ 376 h 71"/>
                <a:gd name="T8" fmla="*/ 357 w 69"/>
                <a:gd name="T9" fmla="*/ 0 h 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" h="71">
                  <a:moveTo>
                    <a:pt x="64" y="0"/>
                  </a:moveTo>
                  <a:cubicBezTo>
                    <a:pt x="64" y="0"/>
                    <a:pt x="69" y="4"/>
                    <a:pt x="68" y="5"/>
                  </a:cubicBezTo>
                  <a:cubicBezTo>
                    <a:pt x="41" y="36"/>
                    <a:pt x="15" y="61"/>
                    <a:pt x="5" y="71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9" y="58"/>
                    <a:pt x="36" y="32"/>
                    <a:pt x="64" y="0"/>
                  </a:cubicBez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6" name="Freeform 71">
              <a:extLst>
                <a:ext uri="{FF2B5EF4-FFF2-40B4-BE49-F238E27FC236}">
                  <a16:creationId xmlns:a16="http://schemas.microsoft.com/office/drawing/2014/main" id="{A4192FF3-F911-433D-8C76-8C0FB1EC1C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2" y="2544"/>
              <a:ext cx="283" cy="226"/>
            </a:xfrm>
            <a:custGeom>
              <a:avLst/>
              <a:gdLst>
                <a:gd name="T0" fmla="*/ 0 w 120"/>
                <a:gd name="T1" fmla="*/ 532 h 96"/>
                <a:gd name="T2" fmla="*/ 106 w 120"/>
                <a:gd name="T3" fmla="*/ 266 h 96"/>
                <a:gd name="T4" fmla="*/ 151 w 120"/>
                <a:gd name="T5" fmla="*/ 294 h 96"/>
                <a:gd name="T6" fmla="*/ 462 w 120"/>
                <a:gd name="T7" fmla="*/ 0 h 96"/>
                <a:gd name="T8" fmla="*/ 667 w 120"/>
                <a:gd name="T9" fmla="*/ 73 h 96"/>
                <a:gd name="T10" fmla="*/ 311 w 120"/>
                <a:gd name="T11" fmla="*/ 443 h 96"/>
                <a:gd name="T12" fmla="*/ 351 w 120"/>
                <a:gd name="T13" fmla="*/ 471 h 96"/>
                <a:gd name="T14" fmla="*/ 0 w 120"/>
                <a:gd name="T15" fmla="*/ 532 h 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0" h="96">
                  <a:moveTo>
                    <a:pt x="0" y="96"/>
                  </a:moveTo>
                  <a:cubicBezTo>
                    <a:pt x="19" y="48"/>
                    <a:pt x="19" y="48"/>
                    <a:pt x="19" y="48"/>
                  </a:cubicBezTo>
                  <a:cubicBezTo>
                    <a:pt x="27" y="53"/>
                    <a:pt x="27" y="53"/>
                    <a:pt x="27" y="53"/>
                  </a:cubicBezTo>
                  <a:cubicBezTo>
                    <a:pt x="44" y="40"/>
                    <a:pt x="64" y="21"/>
                    <a:pt x="83" y="0"/>
                  </a:cubicBezTo>
                  <a:cubicBezTo>
                    <a:pt x="120" y="13"/>
                    <a:pt x="120" y="13"/>
                    <a:pt x="120" y="13"/>
                  </a:cubicBezTo>
                  <a:cubicBezTo>
                    <a:pt x="92" y="45"/>
                    <a:pt x="65" y="71"/>
                    <a:pt x="56" y="80"/>
                  </a:cubicBezTo>
                  <a:cubicBezTo>
                    <a:pt x="63" y="85"/>
                    <a:pt x="63" y="85"/>
                    <a:pt x="63" y="85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01" name="Freeform 72">
            <a:extLst>
              <a:ext uri="{FF2B5EF4-FFF2-40B4-BE49-F238E27FC236}">
                <a16:creationId xmlns:a16="http://schemas.microsoft.com/office/drawing/2014/main" id="{F9C27BF3-D6DF-4486-B65B-519F4BB8A7B6}"/>
              </a:ext>
            </a:extLst>
          </p:cNvPr>
          <p:cNvSpPr>
            <a:spLocks/>
          </p:cNvSpPr>
          <p:nvPr/>
        </p:nvSpPr>
        <p:spPr bwMode="auto">
          <a:xfrm>
            <a:off x="9296400" y="3487739"/>
            <a:ext cx="457200" cy="384175"/>
          </a:xfrm>
          <a:custGeom>
            <a:avLst/>
            <a:gdLst>
              <a:gd name="T0" fmla="*/ 2147483647 w 88"/>
              <a:gd name="T1" fmla="*/ 0 h 74"/>
              <a:gd name="T2" fmla="*/ 1214671295 w 88"/>
              <a:gd name="T3" fmla="*/ 161711717 h 74"/>
              <a:gd name="T4" fmla="*/ 1430615168 w 88"/>
              <a:gd name="T5" fmla="*/ 431236438 h 74"/>
              <a:gd name="T6" fmla="*/ 0 w 88"/>
              <a:gd name="T7" fmla="*/ 1994465279 h 74"/>
              <a:gd name="T8" fmla="*/ 1700545009 w 88"/>
              <a:gd name="T9" fmla="*/ 808568969 h 74"/>
              <a:gd name="T10" fmla="*/ 1916483686 w 88"/>
              <a:gd name="T11" fmla="*/ 1105043047 h 74"/>
              <a:gd name="T12" fmla="*/ 2147483647 w 88"/>
              <a:gd name="T13" fmla="*/ 0 h 7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88" h="74">
                <a:moveTo>
                  <a:pt x="88" y="0"/>
                </a:moveTo>
                <a:cubicBezTo>
                  <a:pt x="45" y="6"/>
                  <a:pt x="45" y="6"/>
                  <a:pt x="45" y="6"/>
                </a:cubicBezTo>
                <a:cubicBezTo>
                  <a:pt x="53" y="16"/>
                  <a:pt x="53" y="16"/>
                  <a:pt x="53" y="16"/>
                </a:cubicBezTo>
                <a:cubicBezTo>
                  <a:pt x="34" y="33"/>
                  <a:pt x="20" y="55"/>
                  <a:pt x="0" y="74"/>
                </a:cubicBezTo>
                <a:cubicBezTo>
                  <a:pt x="19" y="56"/>
                  <a:pt x="44" y="44"/>
                  <a:pt x="63" y="30"/>
                </a:cubicBezTo>
                <a:cubicBezTo>
                  <a:pt x="71" y="41"/>
                  <a:pt x="71" y="41"/>
                  <a:pt x="71" y="41"/>
                </a:cubicBezTo>
                <a:lnTo>
                  <a:pt x="88" y="0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2" name="Freeform 73">
            <a:extLst>
              <a:ext uri="{FF2B5EF4-FFF2-40B4-BE49-F238E27FC236}">
                <a16:creationId xmlns:a16="http://schemas.microsoft.com/office/drawing/2014/main" id="{AE0C23EE-89D2-4283-9B5B-6EBDB07D55F3}"/>
              </a:ext>
            </a:extLst>
          </p:cNvPr>
          <p:cNvSpPr>
            <a:spLocks/>
          </p:cNvSpPr>
          <p:nvPr/>
        </p:nvSpPr>
        <p:spPr bwMode="auto">
          <a:xfrm>
            <a:off x="9525000" y="3832225"/>
            <a:ext cx="268288" cy="990600"/>
          </a:xfrm>
          <a:custGeom>
            <a:avLst/>
            <a:gdLst>
              <a:gd name="T0" fmla="*/ 0 w 35"/>
              <a:gd name="T1" fmla="*/ 2147483647 h 128"/>
              <a:gd name="T2" fmla="*/ 1057644954 w 35"/>
              <a:gd name="T3" fmla="*/ 2147483647 h 128"/>
              <a:gd name="T4" fmla="*/ 2056527170 w 35"/>
              <a:gd name="T5" fmla="*/ 2147483647 h 128"/>
              <a:gd name="T6" fmla="*/ 1586463598 w 35"/>
              <a:gd name="T7" fmla="*/ 2147483647 h 128"/>
              <a:gd name="T8" fmla="*/ 117517809 w 35"/>
              <a:gd name="T9" fmla="*/ 0 h 128"/>
              <a:gd name="T10" fmla="*/ 470063572 w 35"/>
              <a:gd name="T11" fmla="*/ 2147483647 h 128"/>
              <a:gd name="T12" fmla="*/ 0 w 35"/>
              <a:gd name="T13" fmla="*/ 2147483647 h 12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5" h="128">
                <a:moveTo>
                  <a:pt x="0" y="97"/>
                </a:moveTo>
                <a:cubicBezTo>
                  <a:pt x="18" y="128"/>
                  <a:pt x="18" y="128"/>
                  <a:pt x="18" y="128"/>
                </a:cubicBezTo>
                <a:cubicBezTo>
                  <a:pt x="35" y="97"/>
                  <a:pt x="35" y="97"/>
                  <a:pt x="35" y="97"/>
                </a:cubicBezTo>
                <a:cubicBezTo>
                  <a:pt x="27" y="97"/>
                  <a:pt x="27" y="97"/>
                  <a:pt x="27" y="97"/>
                </a:cubicBezTo>
                <a:cubicBezTo>
                  <a:pt x="26" y="61"/>
                  <a:pt x="15" y="30"/>
                  <a:pt x="2" y="0"/>
                </a:cubicBezTo>
                <a:cubicBezTo>
                  <a:pt x="10" y="29"/>
                  <a:pt x="8" y="63"/>
                  <a:pt x="8" y="97"/>
                </a:cubicBezTo>
                <a:lnTo>
                  <a:pt x="0" y="97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3" name="Freeform 74">
            <a:extLst>
              <a:ext uri="{FF2B5EF4-FFF2-40B4-BE49-F238E27FC236}">
                <a16:creationId xmlns:a16="http://schemas.microsoft.com/office/drawing/2014/main" id="{C197F27C-807F-4732-82DA-47AB7880DB92}"/>
              </a:ext>
            </a:extLst>
          </p:cNvPr>
          <p:cNvSpPr>
            <a:spLocks/>
          </p:cNvSpPr>
          <p:nvPr/>
        </p:nvSpPr>
        <p:spPr bwMode="auto">
          <a:xfrm>
            <a:off x="8991600" y="3375025"/>
            <a:ext cx="338138" cy="952500"/>
          </a:xfrm>
          <a:custGeom>
            <a:avLst/>
            <a:gdLst>
              <a:gd name="T0" fmla="*/ 148690232 w 213"/>
              <a:gd name="T1" fmla="*/ 1045865638 h 600"/>
              <a:gd name="T2" fmla="*/ 269657911 w 213"/>
              <a:gd name="T3" fmla="*/ 0 h 600"/>
              <a:gd name="T4" fmla="*/ 269657911 w 213"/>
              <a:gd name="T5" fmla="*/ 0 h 600"/>
              <a:gd name="T6" fmla="*/ 388104636 w 213"/>
              <a:gd name="T7" fmla="*/ 1045865638 h 600"/>
              <a:gd name="T8" fmla="*/ 536794869 w 213"/>
              <a:gd name="T9" fmla="*/ 1045865638 h 600"/>
              <a:gd name="T10" fmla="*/ 269657911 w 213"/>
              <a:gd name="T11" fmla="*/ 1512093750 h 600"/>
              <a:gd name="T12" fmla="*/ 0 w 213"/>
              <a:gd name="T13" fmla="*/ 1045865638 h 600"/>
              <a:gd name="T14" fmla="*/ 148690232 w 213"/>
              <a:gd name="T15" fmla="*/ 1045865638 h 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3" h="600">
                <a:moveTo>
                  <a:pt x="59" y="415"/>
                </a:moveTo>
                <a:lnTo>
                  <a:pt x="107" y="0"/>
                </a:lnTo>
                <a:lnTo>
                  <a:pt x="154" y="415"/>
                </a:lnTo>
                <a:lnTo>
                  <a:pt x="213" y="415"/>
                </a:lnTo>
                <a:lnTo>
                  <a:pt x="107" y="600"/>
                </a:lnTo>
                <a:lnTo>
                  <a:pt x="0" y="415"/>
                </a:lnTo>
                <a:lnTo>
                  <a:pt x="59" y="415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4" name="Freeform 75">
            <a:extLst>
              <a:ext uri="{FF2B5EF4-FFF2-40B4-BE49-F238E27FC236}">
                <a16:creationId xmlns:a16="http://schemas.microsoft.com/office/drawing/2014/main" id="{D1C01A6C-46E3-48A8-8C4F-999867DAB5F0}"/>
              </a:ext>
            </a:extLst>
          </p:cNvPr>
          <p:cNvSpPr>
            <a:spLocks/>
          </p:cNvSpPr>
          <p:nvPr/>
        </p:nvSpPr>
        <p:spPr bwMode="auto">
          <a:xfrm>
            <a:off x="9982200" y="3527426"/>
            <a:ext cx="215900" cy="2670175"/>
          </a:xfrm>
          <a:custGeom>
            <a:avLst/>
            <a:gdLst>
              <a:gd name="T0" fmla="*/ 323464881 w 74"/>
              <a:gd name="T1" fmla="*/ 0 h 917"/>
              <a:gd name="T2" fmla="*/ 0 w 74"/>
              <a:gd name="T3" fmla="*/ 542651192 h 917"/>
              <a:gd name="T4" fmla="*/ 204293916 w 74"/>
              <a:gd name="T5" fmla="*/ 542651192 h 917"/>
              <a:gd name="T6" fmla="*/ 323464881 w 74"/>
              <a:gd name="T7" fmla="*/ 2147483647 h 917"/>
              <a:gd name="T8" fmla="*/ 442635846 w 74"/>
              <a:gd name="T9" fmla="*/ 542651192 h 917"/>
              <a:gd name="T10" fmla="*/ 629902838 w 74"/>
              <a:gd name="T11" fmla="*/ 542651192 h 917"/>
              <a:gd name="T12" fmla="*/ 323464881 w 74"/>
              <a:gd name="T13" fmla="*/ 0 h 91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74" h="917">
                <a:moveTo>
                  <a:pt x="38" y="0"/>
                </a:moveTo>
                <a:lnTo>
                  <a:pt x="0" y="64"/>
                </a:lnTo>
                <a:lnTo>
                  <a:pt x="24" y="64"/>
                </a:lnTo>
                <a:lnTo>
                  <a:pt x="38" y="917"/>
                </a:lnTo>
                <a:lnTo>
                  <a:pt x="52" y="64"/>
                </a:lnTo>
                <a:lnTo>
                  <a:pt x="74" y="64"/>
                </a:lnTo>
                <a:lnTo>
                  <a:pt x="38" y="0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5" name="Freeform 76">
            <a:extLst>
              <a:ext uri="{FF2B5EF4-FFF2-40B4-BE49-F238E27FC236}">
                <a16:creationId xmlns:a16="http://schemas.microsoft.com/office/drawing/2014/main" id="{64615604-8EA6-444F-AA8F-89B1810AD5C6}"/>
              </a:ext>
            </a:extLst>
          </p:cNvPr>
          <p:cNvSpPr>
            <a:spLocks/>
          </p:cNvSpPr>
          <p:nvPr/>
        </p:nvSpPr>
        <p:spPr bwMode="auto">
          <a:xfrm>
            <a:off x="3429001" y="5051425"/>
            <a:ext cx="608013" cy="1473200"/>
          </a:xfrm>
          <a:custGeom>
            <a:avLst/>
            <a:gdLst>
              <a:gd name="T0" fmla="*/ 2147483647 w 162"/>
              <a:gd name="T1" fmla="*/ 1124160309 h 393"/>
              <a:gd name="T2" fmla="*/ 2147483647 w 162"/>
              <a:gd name="T3" fmla="*/ 1096057051 h 393"/>
              <a:gd name="T4" fmla="*/ 1972075153 w 162"/>
              <a:gd name="T5" fmla="*/ 562080155 h 393"/>
              <a:gd name="T6" fmla="*/ 1662179934 w 162"/>
              <a:gd name="T7" fmla="*/ 28103258 h 393"/>
              <a:gd name="T8" fmla="*/ 1648094300 w 162"/>
              <a:gd name="T9" fmla="*/ 14053503 h 393"/>
              <a:gd name="T10" fmla="*/ 1563576740 w 162"/>
              <a:gd name="T11" fmla="*/ 14053503 h 393"/>
              <a:gd name="T12" fmla="*/ 1549487352 w 162"/>
              <a:gd name="T13" fmla="*/ 28103258 h 393"/>
              <a:gd name="T14" fmla="*/ 1253677768 w 162"/>
              <a:gd name="T15" fmla="*/ 562080155 h 393"/>
              <a:gd name="T16" fmla="*/ 943778796 w 162"/>
              <a:gd name="T17" fmla="*/ 1096057051 h 393"/>
              <a:gd name="T18" fmla="*/ 929693162 w 162"/>
              <a:gd name="T19" fmla="*/ 1124160309 h 393"/>
              <a:gd name="T20" fmla="*/ 986039453 w 162"/>
              <a:gd name="T21" fmla="*/ 1194420329 h 393"/>
              <a:gd name="T22" fmla="*/ 986039453 w 162"/>
              <a:gd name="T23" fmla="*/ 1194420329 h 393"/>
              <a:gd name="T24" fmla="*/ 1479059180 w 162"/>
              <a:gd name="T25" fmla="*/ 1194420329 h 393"/>
              <a:gd name="T26" fmla="*/ 1479059180 w 162"/>
              <a:gd name="T27" fmla="*/ 2147483647 h 393"/>
              <a:gd name="T28" fmla="*/ 1338195328 w 162"/>
              <a:gd name="T29" fmla="*/ 2147483647 h 393"/>
              <a:gd name="T30" fmla="*/ 957864431 w 162"/>
              <a:gd name="T31" fmla="*/ 2147483647 h 393"/>
              <a:gd name="T32" fmla="*/ 943778796 w 162"/>
              <a:gd name="T33" fmla="*/ 2147483647 h 393"/>
              <a:gd name="T34" fmla="*/ 774743676 w 162"/>
              <a:gd name="T35" fmla="*/ 2147483647 h 393"/>
              <a:gd name="T36" fmla="*/ 662054847 w 162"/>
              <a:gd name="T37" fmla="*/ 2147483647 h 393"/>
              <a:gd name="T38" fmla="*/ 676140481 w 162"/>
              <a:gd name="T39" fmla="*/ 2147483647 h 393"/>
              <a:gd name="T40" fmla="*/ 563451652 w 162"/>
              <a:gd name="T41" fmla="*/ 2147483647 h 393"/>
              <a:gd name="T42" fmla="*/ 225381412 w 162"/>
              <a:gd name="T43" fmla="*/ 2147483647 h 393"/>
              <a:gd name="T44" fmla="*/ 126778217 w 162"/>
              <a:gd name="T45" fmla="*/ 2147483647 h 393"/>
              <a:gd name="T46" fmla="*/ 0 w 162"/>
              <a:gd name="T47" fmla="*/ 2147483647 h 393"/>
              <a:gd name="T48" fmla="*/ 126778217 w 162"/>
              <a:gd name="T49" fmla="*/ 2147483647 h 393"/>
              <a:gd name="T50" fmla="*/ 211295777 w 162"/>
              <a:gd name="T51" fmla="*/ 2147483647 h 393"/>
              <a:gd name="T52" fmla="*/ 746572407 w 162"/>
              <a:gd name="T53" fmla="*/ 2147483647 h 393"/>
              <a:gd name="T54" fmla="*/ 929693162 w 162"/>
              <a:gd name="T55" fmla="*/ 2147483647 h 393"/>
              <a:gd name="T56" fmla="*/ 929693162 w 162"/>
              <a:gd name="T57" fmla="*/ 2147483647 h 393"/>
              <a:gd name="T58" fmla="*/ 915607527 w 162"/>
              <a:gd name="T59" fmla="*/ 2147483647 h 393"/>
              <a:gd name="T60" fmla="*/ 929693162 w 162"/>
              <a:gd name="T61" fmla="*/ 2147483647 h 393"/>
              <a:gd name="T62" fmla="*/ 1000125088 w 162"/>
              <a:gd name="T63" fmla="*/ 2147483647 h 393"/>
              <a:gd name="T64" fmla="*/ 1521316083 w 162"/>
              <a:gd name="T65" fmla="*/ 2147483647 h 393"/>
              <a:gd name="T66" fmla="*/ 1732611860 w 162"/>
              <a:gd name="T67" fmla="*/ 2147483647 h 393"/>
              <a:gd name="T68" fmla="*/ 1732611860 w 162"/>
              <a:gd name="T69" fmla="*/ 1194420329 h 393"/>
              <a:gd name="T70" fmla="*/ 2147483647 w 162"/>
              <a:gd name="T71" fmla="*/ 1194420329 h 393"/>
              <a:gd name="T72" fmla="*/ 2147483647 w 162"/>
              <a:gd name="T73" fmla="*/ 1194420329 h 393"/>
              <a:gd name="T74" fmla="*/ 2147483647 w 162"/>
              <a:gd name="T75" fmla="*/ 1124160309 h 39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62" h="393">
                <a:moveTo>
                  <a:pt x="162" y="80"/>
                </a:moveTo>
                <a:cubicBezTo>
                  <a:pt x="162" y="80"/>
                  <a:pt x="162" y="79"/>
                  <a:pt x="162" y="78"/>
                </a:cubicBezTo>
                <a:cubicBezTo>
                  <a:pt x="140" y="40"/>
                  <a:pt x="140" y="40"/>
                  <a:pt x="140" y="40"/>
                </a:cubicBezTo>
                <a:cubicBezTo>
                  <a:pt x="118" y="2"/>
                  <a:pt x="118" y="2"/>
                  <a:pt x="118" y="2"/>
                </a:cubicBezTo>
                <a:cubicBezTo>
                  <a:pt x="118" y="2"/>
                  <a:pt x="118" y="1"/>
                  <a:pt x="117" y="1"/>
                </a:cubicBezTo>
                <a:cubicBezTo>
                  <a:pt x="116" y="0"/>
                  <a:pt x="113" y="0"/>
                  <a:pt x="111" y="1"/>
                </a:cubicBezTo>
                <a:cubicBezTo>
                  <a:pt x="111" y="2"/>
                  <a:pt x="111" y="2"/>
                  <a:pt x="110" y="2"/>
                </a:cubicBezTo>
                <a:cubicBezTo>
                  <a:pt x="89" y="40"/>
                  <a:pt x="89" y="40"/>
                  <a:pt x="89" y="40"/>
                </a:cubicBezTo>
                <a:cubicBezTo>
                  <a:pt x="67" y="78"/>
                  <a:pt x="67" y="78"/>
                  <a:pt x="67" y="78"/>
                </a:cubicBezTo>
                <a:cubicBezTo>
                  <a:pt x="66" y="79"/>
                  <a:pt x="66" y="79"/>
                  <a:pt x="66" y="80"/>
                </a:cubicBezTo>
                <a:cubicBezTo>
                  <a:pt x="66" y="83"/>
                  <a:pt x="68" y="85"/>
                  <a:pt x="70" y="85"/>
                </a:cubicBezTo>
                <a:cubicBezTo>
                  <a:pt x="70" y="85"/>
                  <a:pt x="70" y="85"/>
                  <a:pt x="70" y="85"/>
                </a:cubicBezTo>
                <a:cubicBezTo>
                  <a:pt x="105" y="85"/>
                  <a:pt x="105" y="85"/>
                  <a:pt x="105" y="85"/>
                </a:cubicBezTo>
                <a:cubicBezTo>
                  <a:pt x="105" y="225"/>
                  <a:pt x="105" y="225"/>
                  <a:pt x="105" y="225"/>
                </a:cubicBezTo>
                <a:cubicBezTo>
                  <a:pt x="105" y="246"/>
                  <a:pt x="102" y="259"/>
                  <a:pt x="95" y="266"/>
                </a:cubicBezTo>
                <a:cubicBezTo>
                  <a:pt x="89" y="272"/>
                  <a:pt x="79" y="272"/>
                  <a:pt x="68" y="272"/>
                </a:cubicBezTo>
                <a:cubicBezTo>
                  <a:pt x="67" y="272"/>
                  <a:pt x="67" y="272"/>
                  <a:pt x="67" y="272"/>
                </a:cubicBezTo>
                <a:cubicBezTo>
                  <a:pt x="62" y="272"/>
                  <a:pt x="58" y="274"/>
                  <a:pt x="55" y="277"/>
                </a:cubicBezTo>
                <a:cubicBezTo>
                  <a:pt x="46" y="286"/>
                  <a:pt x="47" y="302"/>
                  <a:pt x="47" y="322"/>
                </a:cubicBezTo>
                <a:cubicBezTo>
                  <a:pt x="48" y="337"/>
                  <a:pt x="48" y="337"/>
                  <a:pt x="48" y="337"/>
                </a:cubicBezTo>
                <a:cubicBezTo>
                  <a:pt x="48" y="354"/>
                  <a:pt x="45" y="365"/>
                  <a:pt x="40" y="370"/>
                </a:cubicBezTo>
                <a:cubicBezTo>
                  <a:pt x="35" y="375"/>
                  <a:pt x="26" y="375"/>
                  <a:pt x="16" y="374"/>
                </a:cubicBezTo>
                <a:cubicBezTo>
                  <a:pt x="9" y="374"/>
                  <a:pt x="9" y="374"/>
                  <a:pt x="9" y="374"/>
                </a:cubicBezTo>
                <a:cubicBezTo>
                  <a:pt x="4" y="374"/>
                  <a:pt x="0" y="378"/>
                  <a:pt x="0" y="383"/>
                </a:cubicBezTo>
                <a:cubicBezTo>
                  <a:pt x="0" y="388"/>
                  <a:pt x="4" y="392"/>
                  <a:pt x="9" y="392"/>
                </a:cubicBezTo>
                <a:cubicBezTo>
                  <a:pt x="15" y="393"/>
                  <a:pt x="15" y="393"/>
                  <a:pt x="15" y="393"/>
                </a:cubicBezTo>
                <a:cubicBezTo>
                  <a:pt x="28" y="393"/>
                  <a:pt x="42" y="393"/>
                  <a:pt x="53" y="383"/>
                </a:cubicBezTo>
                <a:cubicBezTo>
                  <a:pt x="62" y="374"/>
                  <a:pt x="66" y="359"/>
                  <a:pt x="66" y="337"/>
                </a:cubicBezTo>
                <a:cubicBezTo>
                  <a:pt x="66" y="322"/>
                  <a:pt x="66" y="322"/>
                  <a:pt x="66" y="322"/>
                </a:cubicBezTo>
                <a:cubicBezTo>
                  <a:pt x="65" y="318"/>
                  <a:pt x="65" y="313"/>
                  <a:pt x="65" y="309"/>
                </a:cubicBezTo>
                <a:cubicBezTo>
                  <a:pt x="65" y="303"/>
                  <a:pt x="66" y="297"/>
                  <a:pt x="66" y="293"/>
                </a:cubicBezTo>
                <a:cubicBezTo>
                  <a:pt x="67" y="292"/>
                  <a:pt x="68" y="290"/>
                  <a:pt x="71" y="290"/>
                </a:cubicBezTo>
                <a:cubicBezTo>
                  <a:pt x="83" y="290"/>
                  <a:pt x="97" y="290"/>
                  <a:pt x="108" y="279"/>
                </a:cubicBezTo>
                <a:cubicBezTo>
                  <a:pt x="119" y="268"/>
                  <a:pt x="123" y="251"/>
                  <a:pt x="123" y="225"/>
                </a:cubicBezTo>
                <a:cubicBezTo>
                  <a:pt x="123" y="85"/>
                  <a:pt x="123" y="85"/>
                  <a:pt x="123" y="85"/>
                </a:cubicBezTo>
                <a:cubicBezTo>
                  <a:pt x="158" y="85"/>
                  <a:pt x="158" y="85"/>
                  <a:pt x="158" y="85"/>
                </a:cubicBezTo>
                <a:cubicBezTo>
                  <a:pt x="158" y="85"/>
                  <a:pt x="158" y="85"/>
                  <a:pt x="158" y="85"/>
                </a:cubicBezTo>
                <a:cubicBezTo>
                  <a:pt x="161" y="85"/>
                  <a:pt x="162" y="83"/>
                  <a:pt x="162" y="80"/>
                </a:cubicBez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206" name="Group 77">
            <a:extLst>
              <a:ext uri="{FF2B5EF4-FFF2-40B4-BE49-F238E27FC236}">
                <a16:creationId xmlns:a16="http://schemas.microsoft.com/office/drawing/2014/main" id="{42134E50-44C2-4D55-B653-01428D052D4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5661025"/>
            <a:ext cx="762000" cy="757238"/>
            <a:chOff x="541" y="2996"/>
            <a:chExt cx="480" cy="477"/>
          </a:xfrm>
        </p:grpSpPr>
        <p:sp>
          <p:nvSpPr>
            <p:cNvPr id="7231" name="Freeform 78">
              <a:extLst>
                <a:ext uri="{FF2B5EF4-FFF2-40B4-BE49-F238E27FC236}">
                  <a16:creationId xmlns:a16="http://schemas.microsoft.com/office/drawing/2014/main" id="{751DDC9D-A86F-4673-88B7-99B808D08F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" y="3100"/>
              <a:ext cx="338" cy="269"/>
            </a:xfrm>
            <a:custGeom>
              <a:avLst/>
              <a:gdLst>
                <a:gd name="T0" fmla="*/ 782 w 143"/>
                <a:gd name="T1" fmla="*/ 283 h 114"/>
                <a:gd name="T2" fmla="*/ 513 w 143"/>
                <a:gd name="T3" fmla="*/ 17 h 114"/>
                <a:gd name="T4" fmla="*/ 442 w 143"/>
                <a:gd name="T5" fmla="*/ 33 h 114"/>
                <a:gd name="T6" fmla="*/ 409 w 143"/>
                <a:gd name="T7" fmla="*/ 61 h 114"/>
                <a:gd name="T8" fmla="*/ 390 w 143"/>
                <a:gd name="T9" fmla="*/ 139 h 114"/>
                <a:gd name="T10" fmla="*/ 503 w 143"/>
                <a:gd name="T11" fmla="*/ 245 h 114"/>
                <a:gd name="T12" fmla="*/ 45 w 143"/>
                <a:gd name="T13" fmla="*/ 245 h 114"/>
                <a:gd name="T14" fmla="*/ 0 w 143"/>
                <a:gd name="T15" fmla="*/ 300 h 114"/>
                <a:gd name="T16" fmla="*/ 0 w 143"/>
                <a:gd name="T17" fmla="*/ 335 h 114"/>
                <a:gd name="T18" fmla="*/ 45 w 143"/>
                <a:gd name="T19" fmla="*/ 385 h 114"/>
                <a:gd name="T20" fmla="*/ 503 w 143"/>
                <a:gd name="T21" fmla="*/ 385 h 114"/>
                <a:gd name="T22" fmla="*/ 390 w 143"/>
                <a:gd name="T23" fmla="*/ 496 h 114"/>
                <a:gd name="T24" fmla="*/ 409 w 143"/>
                <a:gd name="T25" fmla="*/ 569 h 114"/>
                <a:gd name="T26" fmla="*/ 442 w 143"/>
                <a:gd name="T27" fmla="*/ 602 h 114"/>
                <a:gd name="T28" fmla="*/ 513 w 143"/>
                <a:gd name="T29" fmla="*/ 614 h 114"/>
                <a:gd name="T30" fmla="*/ 782 w 143"/>
                <a:gd name="T31" fmla="*/ 345 h 114"/>
                <a:gd name="T32" fmla="*/ 782 w 143"/>
                <a:gd name="T33" fmla="*/ 283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43" h="114">
                  <a:moveTo>
                    <a:pt x="140" y="51"/>
                  </a:moveTo>
                  <a:cubicBezTo>
                    <a:pt x="92" y="3"/>
                    <a:pt x="92" y="3"/>
                    <a:pt x="92" y="3"/>
                  </a:cubicBezTo>
                  <a:cubicBezTo>
                    <a:pt x="89" y="0"/>
                    <a:pt x="83" y="1"/>
                    <a:pt x="79" y="6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68" y="16"/>
                    <a:pt x="67" y="22"/>
                    <a:pt x="70" y="25"/>
                  </a:cubicBezTo>
                  <a:cubicBezTo>
                    <a:pt x="70" y="25"/>
                    <a:pt x="82" y="36"/>
                    <a:pt x="90" y="44"/>
                  </a:cubicBezTo>
                  <a:cubicBezTo>
                    <a:pt x="8" y="44"/>
                    <a:pt x="8" y="44"/>
                    <a:pt x="8" y="44"/>
                  </a:cubicBezTo>
                  <a:cubicBezTo>
                    <a:pt x="4" y="44"/>
                    <a:pt x="0" y="49"/>
                    <a:pt x="0" y="54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5"/>
                    <a:pt x="4" y="69"/>
                    <a:pt x="8" y="69"/>
                  </a:cubicBezTo>
                  <a:cubicBezTo>
                    <a:pt x="90" y="69"/>
                    <a:pt x="90" y="69"/>
                    <a:pt x="90" y="69"/>
                  </a:cubicBezTo>
                  <a:cubicBezTo>
                    <a:pt x="82" y="78"/>
                    <a:pt x="70" y="89"/>
                    <a:pt x="70" y="89"/>
                  </a:cubicBezTo>
                  <a:cubicBezTo>
                    <a:pt x="67" y="92"/>
                    <a:pt x="68" y="98"/>
                    <a:pt x="73" y="102"/>
                  </a:cubicBezTo>
                  <a:cubicBezTo>
                    <a:pt x="79" y="108"/>
                    <a:pt x="79" y="108"/>
                    <a:pt x="79" y="108"/>
                  </a:cubicBezTo>
                  <a:cubicBezTo>
                    <a:pt x="83" y="112"/>
                    <a:pt x="89" y="114"/>
                    <a:pt x="92" y="110"/>
                  </a:cubicBezTo>
                  <a:cubicBezTo>
                    <a:pt x="140" y="62"/>
                    <a:pt x="140" y="62"/>
                    <a:pt x="140" y="62"/>
                  </a:cubicBezTo>
                  <a:cubicBezTo>
                    <a:pt x="143" y="59"/>
                    <a:pt x="143" y="54"/>
                    <a:pt x="140" y="51"/>
                  </a:cubicBez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2" name="Freeform 79">
              <a:extLst>
                <a:ext uri="{FF2B5EF4-FFF2-40B4-BE49-F238E27FC236}">
                  <a16:creationId xmlns:a16="http://schemas.microsoft.com/office/drawing/2014/main" id="{326022FE-7183-4105-A1DF-9E59933D05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1" y="2996"/>
              <a:ext cx="480" cy="477"/>
            </a:xfrm>
            <a:custGeom>
              <a:avLst/>
              <a:gdLst>
                <a:gd name="T0" fmla="*/ 0 w 203"/>
                <a:gd name="T1" fmla="*/ 564 h 202"/>
                <a:gd name="T2" fmla="*/ 565 w 203"/>
                <a:gd name="T3" fmla="*/ 1126 h 202"/>
                <a:gd name="T4" fmla="*/ 1135 w 203"/>
                <a:gd name="T5" fmla="*/ 564 h 202"/>
                <a:gd name="T6" fmla="*/ 565 w 203"/>
                <a:gd name="T7" fmla="*/ 0 h 202"/>
                <a:gd name="T8" fmla="*/ 0 w 203"/>
                <a:gd name="T9" fmla="*/ 564 h 202"/>
                <a:gd name="T10" fmla="*/ 95 w 203"/>
                <a:gd name="T11" fmla="*/ 564 h 202"/>
                <a:gd name="T12" fmla="*/ 565 w 203"/>
                <a:gd name="T13" fmla="*/ 90 h 202"/>
                <a:gd name="T14" fmla="*/ 1040 w 203"/>
                <a:gd name="T15" fmla="*/ 564 h 202"/>
                <a:gd name="T16" fmla="*/ 565 w 203"/>
                <a:gd name="T17" fmla="*/ 1037 h 202"/>
                <a:gd name="T18" fmla="*/ 95 w 203"/>
                <a:gd name="T19" fmla="*/ 564 h 20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03" h="202">
                  <a:moveTo>
                    <a:pt x="0" y="101"/>
                  </a:moveTo>
                  <a:cubicBezTo>
                    <a:pt x="0" y="157"/>
                    <a:pt x="45" y="202"/>
                    <a:pt x="101" y="202"/>
                  </a:cubicBezTo>
                  <a:cubicBezTo>
                    <a:pt x="157" y="202"/>
                    <a:pt x="203" y="157"/>
                    <a:pt x="203" y="101"/>
                  </a:cubicBezTo>
                  <a:cubicBezTo>
                    <a:pt x="203" y="45"/>
                    <a:pt x="157" y="0"/>
                    <a:pt x="101" y="0"/>
                  </a:cubicBezTo>
                  <a:cubicBezTo>
                    <a:pt x="45" y="0"/>
                    <a:pt x="0" y="45"/>
                    <a:pt x="0" y="101"/>
                  </a:cubicBezTo>
                  <a:close/>
                  <a:moveTo>
                    <a:pt x="17" y="101"/>
                  </a:moveTo>
                  <a:cubicBezTo>
                    <a:pt x="17" y="54"/>
                    <a:pt x="55" y="16"/>
                    <a:pt x="101" y="16"/>
                  </a:cubicBezTo>
                  <a:cubicBezTo>
                    <a:pt x="148" y="16"/>
                    <a:pt x="186" y="54"/>
                    <a:pt x="186" y="101"/>
                  </a:cubicBezTo>
                  <a:cubicBezTo>
                    <a:pt x="186" y="148"/>
                    <a:pt x="148" y="186"/>
                    <a:pt x="101" y="186"/>
                  </a:cubicBezTo>
                  <a:cubicBezTo>
                    <a:pt x="55" y="186"/>
                    <a:pt x="17" y="148"/>
                    <a:pt x="17" y="101"/>
                  </a:cubicBez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07" name="Freeform 80">
            <a:extLst>
              <a:ext uri="{FF2B5EF4-FFF2-40B4-BE49-F238E27FC236}">
                <a16:creationId xmlns:a16="http://schemas.microsoft.com/office/drawing/2014/main" id="{9E0BEEC2-FB95-47A0-AA85-E8FFD4FB844C}"/>
              </a:ext>
            </a:extLst>
          </p:cNvPr>
          <p:cNvSpPr>
            <a:spLocks/>
          </p:cNvSpPr>
          <p:nvPr/>
        </p:nvSpPr>
        <p:spPr bwMode="auto">
          <a:xfrm>
            <a:off x="4800600" y="5127625"/>
            <a:ext cx="636588" cy="706438"/>
          </a:xfrm>
          <a:custGeom>
            <a:avLst/>
            <a:gdLst>
              <a:gd name="T0" fmla="*/ 1163851373 w 170"/>
              <a:gd name="T1" fmla="*/ 2146230039 h 188"/>
              <a:gd name="T2" fmla="*/ 1065693248 w 170"/>
              <a:gd name="T3" fmla="*/ 2033267597 h 188"/>
              <a:gd name="T4" fmla="*/ 1065693248 w 170"/>
              <a:gd name="T5" fmla="*/ 1256674291 h 188"/>
              <a:gd name="T6" fmla="*/ 1486361832 w 170"/>
              <a:gd name="T7" fmla="*/ 1341394244 h 188"/>
              <a:gd name="T8" fmla="*/ 1584519957 w 170"/>
              <a:gd name="T9" fmla="*/ 1186075583 h 188"/>
              <a:gd name="T10" fmla="*/ 813293595 w 170"/>
              <a:gd name="T11" fmla="*/ 0 h 188"/>
              <a:gd name="T12" fmla="*/ 813293595 w 170"/>
              <a:gd name="T13" fmla="*/ 0 h 188"/>
              <a:gd name="T14" fmla="*/ 56090892 w 170"/>
              <a:gd name="T15" fmla="*/ 1186075583 h 188"/>
              <a:gd name="T16" fmla="*/ 140221613 w 170"/>
              <a:gd name="T17" fmla="*/ 1341394244 h 188"/>
              <a:gd name="T18" fmla="*/ 560890198 w 170"/>
              <a:gd name="T19" fmla="*/ 1256674291 h 188"/>
              <a:gd name="T20" fmla="*/ 560890198 w 170"/>
              <a:gd name="T21" fmla="*/ 2147483647 h 188"/>
              <a:gd name="T22" fmla="*/ 911447975 w 170"/>
              <a:gd name="T23" fmla="*/ 2147483647 h 188"/>
              <a:gd name="T24" fmla="*/ 2147483647 w 170"/>
              <a:gd name="T25" fmla="*/ 2147483647 h 188"/>
              <a:gd name="T26" fmla="*/ 2147483647 w 170"/>
              <a:gd name="T27" fmla="*/ 2146230039 h 188"/>
              <a:gd name="T28" fmla="*/ 1163851373 w 170"/>
              <a:gd name="T29" fmla="*/ 2146230039 h 18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70" h="188">
                <a:moveTo>
                  <a:pt x="83" y="152"/>
                </a:moveTo>
                <a:cubicBezTo>
                  <a:pt x="78" y="152"/>
                  <a:pt x="76" y="148"/>
                  <a:pt x="76" y="144"/>
                </a:cubicBezTo>
                <a:cubicBezTo>
                  <a:pt x="76" y="89"/>
                  <a:pt x="76" y="89"/>
                  <a:pt x="76" y="89"/>
                </a:cubicBezTo>
                <a:cubicBezTo>
                  <a:pt x="87" y="91"/>
                  <a:pt x="99" y="93"/>
                  <a:pt x="106" y="95"/>
                </a:cubicBezTo>
                <a:cubicBezTo>
                  <a:pt x="116" y="97"/>
                  <a:pt x="116" y="90"/>
                  <a:pt x="113" y="84"/>
                </a:cubicBezTo>
                <a:cubicBezTo>
                  <a:pt x="108" y="75"/>
                  <a:pt x="58" y="0"/>
                  <a:pt x="58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58" y="0"/>
                  <a:pt x="9" y="75"/>
                  <a:pt x="4" y="84"/>
                </a:cubicBezTo>
                <a:cubicBezTo>
                  <a:pt x="0" y="90"/>
                  <a:pt x="0" y="97"/>
                  <a:pt x="10" y="95"/>
                </a:cubicBezTo>
                <a:cubicBezTo>
                  <a:pt x="18" y="93"/>
                  <a:pt x="30" y="91"/>
                  <a:pt x="40" y="89"/>
                </a:cubicBezTo>
                <a:cubicBezTo>
                  <a:pt x="40" y="163"/>
                  <a:pt x="40" y="163"/>
                  <a:pt x="40" y="163"/>
                </a:cubicBezTo>
                <a:cubicBezTo>
                  <a:pt x="40" y="177"/>
                  <a:pt x="52" y="188"/>
                  <a:pt x="65" y="188"/>
                </a:cubicBezTo>
                <a:cubicBezTo>
                  <a:pt x="170" y="188"/>
                  <a:pt x="170" y="188"/>
                  <a:pt x="170" y="188"/>
                </a:cubicBezTo>
                <a:cubicBezTo>
                  <a:pt x="170" y="152"/>
                  <a:pt x="170" y="152"/>
                  <a:pt x="170" y="152"/>
                </a:cubicBezTo>
                <a:cubicBezTo>
                  <a:pt x="170" y="152"/>
                  <a:pt x="108" y="152"/>
                  <a:pt x="83" y="152"/>
                </a:cubicBez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8" name="Freeform 81">
            <a:extLst>
              <a:ext uri="{FF2B5EF4-FFF2-40B4-BE49-F238E27FC236}">
                <a16:creationId xmlns:a16="http://schemas.microsoft.com/office/drawing/2014/main" id="{FDF1273B-DD4F-42CC-9833-7D000AA2290C}"/>
              </a:ext>
            </a:extLst>
          </p:cNvPr>
          <p:cNvSpPr>
            <a:spLocks/>
          </p:cNvSpPr>
          <p:nvPr/>
        </p:nvSpPr>
        <p:spPr bwMode="auto">
          <a:xfrm>
            <a:off x="4191001" y="5051425"/>
            <a:ext cx="479425" cy="477838"/>
          </a:xfrm>
          <a:custGeom>
            <a:avLst/>
            <a:gdLst>
              <a:gd name="T0" fmla="*/ 1795690083 w 128"/>
              <a:gd name="T1" fmla="*/ 1528893475 h 127"/>
              <a:gd name="T2" fmla="*/ 883816242 w 128"/>
              <a:gd name="T3" fmla="*/ 1528893475 h 127"/>
              <a:gd name="T4" fmla="*/ 799643445 w 128"/>
              <a:gd name="T5" fmla="*/ 1458113251 h 127"/>
              <a:gd name="T6" fmla="*/ 799643445 w 128"/>
              <a:gd name="T7" fmla="*/ 806917882 h 127"/>
              <a:gd name="T8" fmla="*/ 1332737826 w 128"/>
              <a:gd name="T9" fmla="*/ 821072422 h 127"/>
              <a:gd name="T10" fmla="*/ 659355450 w 128"/>
              <a:gd name="T11" fmla="*/ 0 h 127"/>
              <a:gd name="T12" fmla="*/ 0 w 128"/>
              <a:gd name="T13" fmla="*/ 821072422 h 127"/>
              <a:gd name="T14" fmla="*/ 533094381 w 128"/>
              <a:gd name="T15" fmla="*/ 806917882 h 127"/>
              <a:gd name="T16" fmla="*/ 533094381 w 128"/>
              <a:gd name="T17" fmla="*/ 1557206317 h 127"/>
              <a:gd name="T18" fmla="*/ 771585846 w 128"/>
              <a:gd name="T19" fmla="*/ 1797867356 h 127"/>
              <a:gd name="T20" fmla="*/ 1795690083 w 128"/>
              <a:gd name="T21" fmla="*/ 1797867356 h 127"/>
              <a:gd name="T22" fmla="*/ 1795690083 w 128"/>
              <a:gd name="T23" fmla="*/ 1528893475 h 12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28" h="127">
                <a:moveTo>
                  <a:pt x="128" y="108"/>
                </a:moveTo>
                <a:cubicBezTo>
                  <a:pt x="128" y="108"/>
                  <a:pt x="80" y="108"/>
                  <a:pt x="63" y="108"/>
                </a:cubicBezTo>
                <a:cubicBezTo>
                  <a:pt x="60" y="108"/>
                  <a:pt x="57" y="106"/>
                  <a:pt x="57" y="103"/>
                </a:cubicBezTo>
                <a:cubicBezTo>
                  <a:pt x="57" y="57"/>
                  <a:pt x="57" y="57"/>
                  <a:pt x="57" y="57"/>
                </a:cubicBezTo>
                <a:cubicBezTo>
                  <a:pt x="73" y="57"/>
                  <a:pt x="88" y="57"/>
                  <a:pt x="95" y="58"/>
                </a:cubicBezTo>
                <a:cubicBezTo>
                  <a:pt x="76" y="42"/>
                  <a:pt x="57" y="23"/>
                  <a:pt x="47" y="0"/>
                </a:cubicBezTo>
                <a:cubicBezTo>
                  <a:pt x="37" y="23"/>
                  <a:pt x="20" y="43"/>
                  <a:pt x="0" y="58"/>
                </a:cubicBezTo>
                <a:cubicBezTo>
                  <a:pt x="6" y="58"/>
                  <a:pt x="21" y="57"/>
                  <a:pt x="38" y="57"/>
                </a:cubicBezTo>
                <a:cubicBezTo>
                  <a:pt x="38" y="110"/>
                  <a:pt x="38" y="110"/>
                  <a:pt x="38" y="110"/>
                </a:cubicBezTo>
                <a:cubicBezTo>
                  <a:pt x="38" y="120"/>
                  <a:pt x="45" y="127"/>
                  <a:pt x="55" y="127"/>
                </a:cubicBezTo>
                <a:cubicBezTo>
                  <a:pt x="128" y="127"/>
                  <a:pt x="128" y="127"/>
                  <a:pt x="128" y="127"/>
                </a:cubicBezTo>
                <a:lnTo>
                  <a:pt x="128" y="108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09" name="Freeform 82">
            <a:extLst>
              <a:ext uri="{FF2B5EF4-FFF2-40B4-BE49-F238E27FC236}">
                <a16:creationId xmlns:a16="http://schemas.microsoft.com/office/drawing/2014/main" id="{AECD617B-3CD4-484C-BE72-05F7E47EF435}"/>
              </a:ext>
            </a:extLst>
          </p:cNvPr>
          <p:cNvSpPr>
            <a:spLocks/>
          </p:cNvSpPr>
          <p:nvPr/>
        </p:nvSpPr>
        <p:spPr bwMode="auto">
          <a:xfrm>
            <a:off x="4114800" y="5584826"/>
            <a:ext cx="490538" cy="582613"/>
          </a:xfrm>
          <a:custGeom>
            <a:avLst/>
            <a:gdLst>
              <a:gd name="T0" fmla="*/ 1682612742 w 131"/>
              <a:gd name="T1" fmla="*/ 1864966766 h 155"/>
              <a:gd name="T2" fmla="*/ 813263325 w 131"/>
              <a:gd name="T3" fmla="*/ 1864966766 h 155"/>
              <a:gd name="T4" fmla="*/ 701087394 w 131"/>
              <a:gd name="T5" fmla="*/ 1766065390 h 155"/>
              <a:gd name="T6" fmla="*/ 701087394 w 131"/>
              <a:gd name="T7" fmla="*/ 1144409801 h 155"/>
              <a:gd name="T8" fmla="*/ 1093697533 w 131"/>
              <a:gd name="T9" fmla="*/ 1299824638 h 155"/>
              <a:gd name="T10" fmla="*/ 546848767 w 131"/>
              <a:gd name="T11" fmla="*/ 0 h 155"/>
              <a:gd name="T12" fmla="*/ 0 w 131"/>
              <a:gd name="T13" fmla="*/ 1299824638 h 155"/>
              <a:gd name="T14" fmla="*/ 378586744 w 131"/>
              <a:gd name="T15" fmla="*/ 1144409801 h 155"/>
              <a:gd name="T16" fmla="*/ 378586744 w 131"/>
              <a:gd name="T17" fmla="*/ 1921480227 h 155"/>
              <a:gd name="T18" fmla="*/ 645001302 w 131"/>
              <a:gd name="T19" fmla="*/ 2147483647 h 155"/>
              <a:gd name="T20" fmla="*/ 1682612742 w 131"/>
              <a:gd name="T21" fmla="*/ 2147483647 h 155"/>
              <a:gd name="T22" fmla="*/ 1836851370 w 131"/>
              <a:gd name="T23" fmla="*/ 2034507149 h 155"/>
              <a:gd name="T24" fmla="*/ 1682612742 w 131"/>
              <a:gd name="T25" fmla="*/ 1864966766 h 15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31" h="155">
                <a:moveTo>
                  <a:pt x="120" y="132"/>
                </a:moveTo>
                <a:cubicBezTo>
                  <a:pt x="120" y="132"/>
                  <a:pt x="76" y="132"/>
                  <a:pt x="58" y="132"/>
                </a:cubicBezTo>
                <a:cubicBezTo>
                  <a:pt x="52" y="132"/>
                  <a:pt x="50" y="128"/>
                  <a:pt x="50" y="125"/>
                </a:cubicBezTo>
                <a:cubicBezTo>
                  <a:pt x="50" y="81"/>
                  <a:pt x="50" y="81"/>
                  <a:pt x="50" y="81"/>
                </a:cubicBezTo>
                <a:cubicBezTo>
                  <a:pt x="78" y="92"/>
                  <a:pt x="78" y="92"/>
                  <a:pt x="78" y="92"/>
                </a:cubicBezTo>
                <a:cubicBezTo>
                  <a:pt x="39" y="0"/>
                  <a:pt x="39" y="0"/>
                  <a:pt x="39" y="0"/>
                </a:cubicBezTo>
                <a:cubicBezTo>
                  <a:pt x="0" y="92"/>
                  <a:pt x="0" y="92"/>
                  <a:pt x="0" y="92"/>
                </a:cubicBezTo>
                <a:cubicBezTo>
                  <a:pt x="27" y="81"/>
                  <a:pt x="27" y="81"/>
                  <a:pt x="27" y="81"/>
                </a:cubicBezTo>
                <a:cubicBezTo>
                  <a:pt x="27" y="136"/>
                  <a:pt x="27" y="136"/>
                  <a:pt x="27" y="136"/>
                </a:cubicBezTo>
                <a:cubicBezTo>
                  <a:pt x="27" y="147"/>
                  <a:pt x="36" y="155"/>
                  <a:pt x="46" y="155"/>
                </a:cubicBezTo>
                <a:cubicBezTo>
                  <a:pt x="120" y="155"/>
                  <a:pt x="120" y="155"/>
                  <a:pt x="120" y="155"/>
                </a:cubicBezTo>
                <a:cubicBezTo>
                  <a:pt x="126" y="155"/>
                  <a:pt x="131" y="150"/>
                  <a:pt x="131" y="144"/>
                </a:cubicBezTo>
                <a:cubicBezTo>
                  <a:pt x="131" y="137"/>
                  <a:pt x="126" y="132"/>
                  <a:pt x="120" y="132"/>
                </a:cubicBez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10" name="Freeform 83">
            <a:extLst>
              <a:ext uri="{FF2B5EF4-FFF2-40B4-BE49-F238E27FC236}">
                <a16:creationId xmlns:a16="http://schemas.microsoft.com/office/drawing/2014/main" id="{339AD775-7BE0-4979-8E9A-4844F5EB028D}"/>
              </a:ext>
            </a:extLst>
          </p:cNvPr>
          <p:cNvSpPr>
            <a:spLocks/>
          </p:cNvSpPr>
          <p:nvPr/>
        </p:nvSpPr>
        <p:spPr bwMode="auto">
          <a:xfrm>
            <a:off x="5630864" y="5127626"/>
            <a:ext cx="930275" cy="430213"/>
          </a:xfrm>
          <a:custGeom>
            <a:avLst/>
            <a:gdLst>
              <a:gd name="T0" fmla="*/ 1476811563 w 586"/>
              <a:gd name="T1" fmla="*/ 337701330 h 271"/>
              <a:gd name="T2" fmla="*/ 1071067200 w 586"/>
              <a:gd name="T3" fmla="*/ 0 h 271"/>
              <a:gd name="T4" fmla="*/ 1071067200 w 586"/>
              <a:gd name="T5" fmla="*/ 183972414 h 271"/>
              <a:gd name="T6" fmla="*/ 405745950 w 586"/>
              <a:gd name="T7" fmla="*/ 183972414 h 271"/>
              <a:gd name="T8" fmla="*/ 405745950 w 586"/>
              <a:gd name="T9" fmla="*/ 0 h 271"/>
              <a:gd name="T10" fmla="*/ 0 w 586"/>
              <a:gd name="T11" fmla="*/ 337701330 h 271"/>
              <a:gd name="T12" fmla="*/ 405745950 w 586"/>
              <a:gd name="T13" fmla="*/ 682963931 h 271"/>
              <a:gd name="T14" fmla="*/ 405745950 w 586"/>
              <a:gd name="T15" fmla="*/ 498991517 h 271"/>
              <a:gd name="T16" fmla="*/ 1071067200 w 586"/>
              <a:gd name="T17" fmla="*/ 498991517 h 271"/>
              <a:gd name="T18" fmla="*/ 1071067200 w 586"/>
              <a:gd name="T19" fmla="*/ 682963931 h 271"/>
              <a:gd name="T20" fmla="*/ 1476811563 w 586"/>
              <a:gd name="T21" fmla="*/ 337701330 h 27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586" h="271">
                <a:moveTo>
                  <a:pt x="586" y="134"/>
                </a:moveTo>
                <a:lnTo>
                  <a:pt x="425" y="0"/>
                </a:lnTo>
                <a:lnTo>
                  <a:pt x="425" y="73"/>
                </a:lnTo>
                <a:lnTo>
                  <a:pt x="161" y="73"/>
                </a:lnTo>
                <a:lnTo>
                  <a:pt x="161" y="0"/>
                </a:lnTo>
                <a:lnTo>
                  <a:pt x="0" y="134"/>
                </a:lnTo>
                <a:lnTo>
                  <a:pt x="161" y="271"/>
                </a:lnTo>
                <a:lnTo>
                  <a:pt x="161" y="198"/>
                </a:lnTo>
                <a:lnTo>
                  <a:pt x="425" y="198"/>
                </a:lnTo>
                <a:lnTo>
                  <a:pt x="425" y="271"/>
                </a:lnTo>
                <a:lnTo>
                  <a:pt x="586" y="134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11" name="Freeform 84">
            <a:extLst>
              <a:ext uri="{FF2B5EF4-FFF2-40B4-BE49-F238E27FC236}">
                <a16:creationId xmlns:a16="http://schemas.microsoft.com/office/drawing/2014/main" id="{DE48086E-5DFE-4CC9-8063-DFE96D782307}"/>
              </a:ext>
            </a:extLst>
          </p:cNvPr>
          <p:cNvSpPr>
            <a:spLocks/>
          </p:cNvSpPr>
          <p:nvPr/>
        </p:nvSpPr>
        <p:spPr bwMode="auto">
          <a:xfrm>
            <a:off x="5873750" y="5661026"/>
            <a:ext cx="444500" cy="430213"/>
          </a:xfrm>
          <a:custGeom>
            <a:avLst/>
            <a:gdLst>
              <a:gd name="T0" fmla="*/ 705643750 w 280"/>
              <a:gd name="T1" fmla="*/ 337701330 h 271"/>
              <a:gd name="T2" fmla="*/ 302418750 w 280"/>
              <a:gd name="T3" fmla="*/ 0 h 271"/>
              <a:gd name="T4" fmla="*/ 302418750 w 280"/>
              <a:gd name="T5" fmla="*/ 183972414 h 271"/>
              <a:gd name="T6" fmla="*/ 0 w 280"/>
              <a:gd name="T7" fmla="*/ 183972414 h 271"/>
              <a:gd name="T8" fmla="*/ 0 w 280"/>
              <a:gd name="T9" fmla="*/ 498991517 h 271"/>
              <a:gd name="T10" fmla="*/ 302418750 w 280"/>
              <a:gd name="T11" fmla="*/ 498991517 h 271"/>
              <a:gd name="T12" fmla="*/ 302418750 w 280"/>
              <a:gd name="T13" fmla="*/ 682963931 h 271"/>
              <a:gd name="T14" fmla="*/ 705643750 w 280"/>
              <a:gd name="T15" fmla="*/ 337701330 h 27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80" h="271">
                <a:moveTo>
                  <a:pt x="280" y="134"/>
                </a:moveTo>
                <a:lnTo>
                  <a:pt x="120" y="0"/>
                </a:lnTo>
                <a:lnTo>
                  <a:pt x="120" y="73"/>
                </a:lnTo>
                <a:lnTo>
                  <a:pt x="0" y="73"/>
                </a:lnTo>
                <a:lnTo>
                  <a:pt x="0" y="198"/>
                </a:lnTo>
                <a:lnTo>
                  <a:pt x="120" y="198"/>
                </a:lnTo>
                <a:lnTo>
                  <a:pt x="120" y="271"/>
                </a:lnTo>
                <a:lnTo>
                  <a:pt x="280" y="134"/>
                </a:lnTo>
                <a:close/>
              </a:path>
            </a:pathLst>
          </a:custGeom>
          <a:solidFill>
            <a:srgbClr val="C1DFFD"/>
          </a:solidFill>
          <a:ln w="6350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12" name="Freeform 85">
            <a:extLst>
              <a:ext uri="{FF2B5EF4-FFF2-40B4-BE49-F238E27FC236}">
                <a16:creationId xmlns:a16="http://schemas.microsoft.com/office/drawing/2014/main" id="{45FAFF20-8A5F-4186-8BCD-8B723AF9006D}"/>
              </a:ext>
            </a:extLst>
          </p:cNvPr>
          <p:cNvSpPr>
            <a:spLocks/>
          </p:cNvSpPr>
          <p:nvPr/>
        </p:nvSpPr>
        <p:spPr bwMode="auto">
          <a:xfrm>
            <a:off x="9296400" y="4975226"/>
            <a:ext cx="465138" cy="619125"/>
          </a:xfrm>
          <a:custGeom>
            <a:avLst/>
            <a:gdLst>
              <a:gd name="T0" fmla="*/ 1167878994 w 124"/>
              <a:gd name="T1" fmla="*/ 1633229236 h 165"/>
              <a:gd name="T2" fmla="*/ 0 w 124"/>
              <a:gd name="T3" fmla="*/ 42239334 h 165"/>
              <a:gd name="T4" fmla="*/ 0 w 124"/>
              <a:gd name="T5" fmla="*/ 520943032 h 165"/>
              <a:gd name="T6" fmla="*/ 942748450 w 124"/>
              <a:gd name="T7" fmla="*/ 1534672041 h 165"/>
              <a:gd name="T8" fmla="*/ 689473307 w 124"/>
              <a:gd name="T9" fmla="*/ 1239000455 h 165"/>
              <a:gd name="T10" fmla="*/ 647258283 w 124"/>
              <a:gd name="T11" fmla="*/ 2147483647 h 165"/>
              <a:gd name="T12" fmla="*/ 1505580435 w 124"/>
              <a:gd name="T13" fmla="*/ 1717704152 h 165"/>
              <a:gd name="T14" fmla="*/ 1167878994 w 124"/>
              <a:gd name="T15" fmla="*/ 1633229236 h 16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4" h="165">
                <a:moveTo>
                  <a:pt x="83" y="116"/>
                </a:moveTo>
                <a:cubicBezTo>
                  <a:pt x="124" y="37"/>
                  <a:pt x="40" y="0"/>
                  <a:pt x="0" y="3"/>
                </a:cubicBezTo>
                <a:cubicBezTo>
                  <a:pt x="0" y="37"/>
                  <a:pt x="0" y="37"/>
                  <a:pt x="0" y="37"/>
                </a:cubicBezTo>
                <a:cubicBezTo>
                  <a:pt x="15" y="36"/>
                  <a:pt x="92" y="50"/>
                  <a:pt x="67" y="109"/>
                </a:cubicBezTo>
                <a:cubicBezTo>
                  <a:pt x="49" y="88"/>
                  <a:pt x="49" y="88"/>
                  <a:pt x="49" y="88"/>
                </a:cubicBezTo>
                <a:cubicBezTo>
                  <a:pt x="46" y="165"/>
                  <a:pt x="46" y="165"/>
                  <a:pt x="46" y="165"/>
                </a:cubicBezTo>
                <a:cubicBezTo>
                  <a:pt x="107" y="122"/>
                  <a:pt x="107" y="122"/>
                  <a:pt x="107" y="122"/>
                </a:cubicBezTo>
                <a:lnTo>
                  <a:pt x="83" y="116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13" name="Freeform 86">
            <a:extLst>
              <a:ext uri="{FF2B5EF4-FFF2-40B4-BE49-F238E27FC236}">
                <a16:creationId xmlns:a16="http://schemas.microsoft.com/office/drawing/2014/main" id="{50D0B351-E6D6-4397-B4C1-1933B0A6A2DB}"/>
              </a:ext>
            </a:extLst>
          </p:cNvPr>
          <p:cNvSpPr>
            <a:spLocks/>
          </p:cNvSpPr>
          <p:nvPr/>
        </p:nvSpPr>
        <p:spPr bwMode="auto">
          <a:xfrm>
            <a:off x="8686801" y="4670426"/>
            <a:ext cx="512763" cy="555625"/>
          </a:xfrm>
          <a:custGeom>
            <a:avLst/>
            <a:gdLst>
              <a:gd name="T0" fmla="*/ 1274773732 w 137"/>
              <a:gd name="T1" fmla="*/ 1592642749 h 148"/>
              <a:gd name="T2" fmla="*/ 0 w 137"/>
              <a:gd name="T3" fmla="*/ 56377166 h 148"/>
              <a:gd name="T4" fmla="*/ 0 w 137"/>
              <a:gd name="T5" fmla="*/ 690615595 h 148"/>
              <a:gd name="T6" fmla="*/ 966588197 w 137"/>
              <a:gd name="T7" fmla="*/ 1409417897 h 148"/>
              <a:gd name="T8" fmla="*/ 546332134 w 137"/>
              <a:gd name="T9" fmla="*/ 1141629172 h 148"/>
              <a:gd name="T10" fmla="*/ 756460166 w 137"/>
              <a:gd name="T11" fmla="*/ 2085940139 h 148"/>
              <a:gd name="T12" fmla="*/ 1681020511 w 137"/>
              <a:gd name="T13" fmla="*/ 1846338121 h 148"/>
              <a:gd name="T14" fmla="*/ 1274773732 w 137"/>
              <a:gd name="T15" fmla="*/ 1592642749 h 14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37" h="148">
                <a:moveTo>
                  <a:pt x="91" y="113"/>
                </a:moveTo>
                <a:cubicBezTo>
                  <a:pt x="137" y="27"/>
                  <a:pt x="40" y="0"/>
                  <a:pt x="0" y="4"/>
                </a:cubicBezTo>
                <a:cubicBezTo>
                  <a:pt x="0" y="49"/>
                  <a:pt x="0" y="49"/>
                  <a:pt x="0" y="49"/>
                </a:cubicBezTo>
                <a:cubicBezTo>
                  <a:pt x="15" y="47"/>
                  <a:pt x="96" y="45"/>
                  <a:pt x="69" y="100"/>
                </a:cubicBezTo>
                <a:cubicBezTo>
                  <a:pt x="39" y="81"/>
                  <a:pt x="39" y="81"/>
                  <a:pt x="39" y="81"/>
                </a:cubicBezTo>
                <a:cubicBezTo>
                  <a:pt x="54" y="148"/>
                  <a:pt x="54" y="148"/>
                  <a:pt x="54" y="148"/>
                </a:cubicBezTo>
                <a:cubicBezTo>
                  <a:pt x="120" y="131"/>
                  <a:pt x="120" y="131"/>
                  <a:pt x="120" y="131"/>
                </a:cubicBezTo>
                <a:lnTo>
                  <a:pt x="91" y="113"/>
                </a:lnTo>
                <a:close/>
              </a:path>
            </a:pathLst>
          </a:custGeom>
          <a:solidFill>
            <a:srgbClr val="C1DFFD"/>
          </a:solidFill>
          <a:ln w="7938" cap="rnd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214" name="Group 87">
            <a:extLst>
              <a:ext uri="{FF2B5EF4-FFF2-40B4-BE49-F238E27FC236}">
                <a16:creationId xmlns:a16="http://schemas.microsoft.com/office/drawing/2014/main" id="{3698AA60-CEBB-46E4-8BA5-79CA63684009}"/>
              </a:ext>
            </a:extLst>
          </p:cNvPr>
          <p:cNvGrpSpPr>
            <a:grpSpLocks/>
          </p:cNvGrpSpPr>
          <p:nvPr/>
        </p:nvGrpSpPr>
        <p:grpSpPr bwMode="auto">
          <a:xfrm>
            <a:off x="7004051" y="4710113"/>
            <a:ext cx="481013" cy="703262"/>
            <a:chOff x="3452" y="2809"/>
            <a:chExt cx="303" cy="443"/>
          </a:xfrm>
        </p:grpSpPr>
        <p:sp>
          <p:nvSpPr>
            <p:cNvPr id="7228" name="Rectangle 88">
              <a:extLst>
                <a:ext uri="{FF2B5EF4-FFF2-40B4-BE49-F238E27FC236}">
                  <a16:creationId xmlns:a16="http://schemas.microsoft.com/office/drawing/2014/main" id="{4AFF0646-5F48-434A-9372-F3E35355B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8" y="3226"/>
              <a:ext cx="234" cy="26"/>
            </a:xfrm>
            <a:prstGeom prst="rect">
              <a:avLst/>
            </a:prstGeom>
            <a:solidFill>
              <a:srgbClr val="7FB0F9"/>
            </a:solidFill>
            <a:ln w="635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29" name="Freeform 89">
              <a:extLst>
                <a:ext uri="{FF2B5EF4-FFF2-40B4-BE49-F238E27FC236}">
                  <a16:creationId xmlns:a16="http://schemas.microsoft.com/office/drawing/2014/main" id="{6222E4D1-101E-45BD-ADFB-590DF4DC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2" y="2809"/>
              <a:ext cx="303" cy="417"/>
            </a:xfrm>
            <a:custGeom>
              <a:avLst/>
              <a:gdLst>
                <a:gd name="T0" fmla="*/ 303 w 303"/>
                <a:gd name="T1" fmla="*/ 164 h 417"/>
                <a:gd name="T2" fmla="*/ 152 w 303"/>
                <a:gd name="T3" fmla="*/ 0 h 417"/>
                <a:gd name="T4" fmla="*/ 0 w 303"/>
                <a:gd name="T5" fmla="*/ 164 h 417"/>
                <a:gd name="T6" fmla="*/ 64 w 303"/>
                <a:gd name="T7" fmla="*/ 164 h 417"/>
                <a:gd name="T8" fmla="*/ 36 w 303"/>
                <a:gd name="T9" fmla="*/ 417 h 417"/>
                <a:gd name="T10" fmla="*/ 270 w 303"/>
                <a:gd name="T11" fmla="*/ 417 h 417"/>
                <a:gd name="T12" fmla="*/ 239 w 303"/>
                <a:gd name="T13" fmla="*/ 164 h 417"/>
                <a:gd name="T14" fmla="*/ 303 w 303"/>
                <a:gd name="T15" fmla="*/ 164 h 4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3" h="417">
                  <a:moveTo>
                    <a:pt x="303" y="164"/>
                  </a:moveTo>
                  <a:lnTo>
                    <a:pt x="152" y="0"/>
                  </a:lnTo>
                  <a:lnTo>
                    <a:pt x="0" y="164"/>
                  </a:lnTo>
                  <a:lnTo>
                    <a:pt x="64" y="164"/>
                  </a:lnTo>
                  <a:lnTo>
                    <a:pt x="36" y="417"/>
                  </a:lnTo>
                  <a:lnTo>
                    <a:pt x="270" y="417"/>
                  </a:lnTo>
                  <a:lnTo>
                    <a:pt x="239" y="164"/>
                  </a:lnTo>
                  <a:lnTo>
                    <a:pt x="303" y="164"/>
                  </a:lnTo>
                  <a:close/>
                </a:path>
              </a:pathLst>
            </a:custGeom>
            <a:solidFill>
              <a:srgbClr val="C1DFFD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30" name="Freeform 90">
              <a:extLst>
                <a:ext uri="{FF2B5EF4-FFF2-40B4-BE49-F238E27FC236}">
                  <a16:creationId xmlns:a16="http://schemas.microsoft.com/office/drawing/2014/main" id="{7DCDBD23-9131-42E3-A637-1574A612A8B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52" y="2973"/>
              <a:ext cx="303" cy="26"/>
            </a:xfrm>
            <a:custGeom>
              <a:avLst/>
              <a:gdLst>
                <a:gd name="T0" fmla="*/ 239 w 303"/>
                <a:gd name="T1" fmla="*/ 0 h 26"/>
                <a:gd name="T2" fmla="*/ 241 w 303"/>
                <a:gd name="T3" fmla="*/ 26 h 26"/>
                <a:gd name="T4" fmla="*/ 303 w 303"/>
                <a:gd name="T5" fmla="*/ 26 h 26"/>
                <a:gd name="T6" fmla="*/ 303 w 303"/>
                <a:gd name="T7" fmla="*/ 0 h 26"/>
                <a:gd name="T8" fmla="*/ 239 w 303"/>
                <a:gd name="T9" fmla="*/ 0 h 26"/>
                <a:gd name="T10" fmla="*/ 0 w 303"/>
                <a:gd name="T11" fmla="*/ 26 h 26"/>
                <a:gd name="T12" fmla="*/ 62 w 303"/>
                <a:gd name="T13" fmla="*/ 26 h 26"/>
                <a:gd name="T14" fmla="*/ 64 w 303"/>
                <a:gd name="T15" fmla="*/ 0 h 26"/>
                <a:gd name="T16" fmla="*/ 0 w 303"/>
                <a:gd name="T17" fmla="*/ 0 h 26"/>
                <a:gd name="T18" fmla="*/ 0 w 303"/>
                <a:gd name="T19" fmla="*/ 26 h 2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26">
                  <a:moveTo>
                    <a:pt x="239" y="0"/>
                  </a:moveTo>
                  <a:lnTo>
                    <a:pt x="241" y="26"/>
                  </a:lnTo>
                  <a:lnTo>
                    <a:pt x="303" y="26"/>
                  </a:lnTo>
                  <a:lnTo>
                    <a:pt x="303" y="0"/>
                  </a:lnTo>
                  <a:lnTo>
                    <a:pt x="239" y="0"/>
                  </a:lnTo>
                  <a:close/>
                  <a:moveTo>
                    <a:pt x="0" y="26"/>
                  </a:moveTo>
                  <a:lnTo>
                    <a:pt x="62" y="26"/>
                  </a:lnTo>
                  <a:lnTo>
                    <a:pt x="64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7FB0F9"/>
            </a:solidFill>
            <a:ln w="6350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5" name="Group 91">
            <a:extLst>
              <a:ext uri="{FF2B5EF4-FFF2-40B4-BE49-F238E27FC236}">
                <a16:creationId xmlns:a16="http://schemas.microsoft.com/office/drawing/2014/main" id="{5B49471F-F0E9-434F-A8C5-4443CA6807EE}"/>
              </a:ext>
            </a:extLst>
          </p:cNvPr>
          <p:cNvGrpSpPr>
            <a:grpSpLocks/>
          </p:cNvGrpSpPr>
          <p:nvPr/>
        </p:nvGrpSpPr>
        <p:grpSpPr bwMode="auto">
          <a:xfrm>
            <a:off x="7696200" y="5127626"/>
            <a:ext cx="476250" cy="473075"/>
            <a:chOff x="3888" y="3072"/>
            <a:chExt cx="300" cy="298"/>
          </a:xfrm>
        </p:grpSpPr>
        <p:sp>
          <p:nvSpPr>
            <p:cNvPr id="7225" name="Rectangle 92">
              <a:extLst>
                <a:ext uri="{FF2B5EF4-FFF2-40B4-BE49-F238E27FC236}">
                  <a16:creationId xmlns:a16="http://schemas.microsoft.com/office/drawing/2014/main" id="{7E1BAC90-286E-4041-8152-AB475AD668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1" y="3344"/>
              <a:ext cx="234" cy="26"/>
            </a:xfrm>
            <a:prstGeom prst="rect">
              <a:avLst/>
            </a:prstGeom>
            <a:solidFill>
              <a:srgbClr val="7FB0F9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26" name="Freeform 93">
              <a:extLst>
                <a:ext uri="{FF2B5EF4-FFF2-40B4-BE49-F238E27FC236}">
                  <a16:creationId xmlns:a16="http://schemas.microsoft.com/office/drawing/2014/main" id="{0B0EFB71-3D5C-4323-8A63-51CDDA16C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8" y="3072"/>
              <a:ext cx="300" cy="272"/>
            </a:xfrm>
            <a:custGeom>
              <a:avLst/>
              <a:gdLst>
                <a:gd name="T0" fmla="*/ 300 w 300"/>
                <a:gd name="T1" fmla="*/ 106 h 272"/>
                <a:gd name="T2" fmla="*/ 151 w 300"/>
                <a:gd name="T3" fmla="*/ 0 h 272"/>
                <a:gd name="T4" fmla="*/ 0 w 300"/>
                <a:gd name="T5" fmla="*/ 106 h 272"/>
                <a:gd name="T6" fmla="*/ 61 w 300"/>
                <a:gd name="T7" fmla="*/ 106 h 272"/>
                <a:gd name="T8" fmla="*/ 33 w 300"/>
                <a:gd name="T9" fmla="*/ 272 h 272"/>
                <a:gd name="T10" fmla="*/ 267 w 300"/>
                <a:gd name="T11" fmla="*/ 272 h 272"/>
                <a:gd name="T12" fmla="*/ 239 w 300"/>
                <a:gd name="T13" fmla="*/ 106 h 272"/>
                <a:gd name="T14" fmla="*/ 300 w 300"/>
                <a:gd name="T15" fmla="*/ 106 h 2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0" h="272">
                  <a:moveTo>
                    <a:pt x="300" y="106"/>
                  </a:moveTo>
                  <a:lnTo>
                    <a:pt x="151" y="0"/>
                  </a:lnTo>
                  <a:lnTo>
                    <a:pt x="0" y="106"/>
                  </a:lnTo>
                  <a:lnTo>
                    <a:pt x="61" y="106"/>
                  </a:lnTo>
                  <a:lnTo>
                    <a:pt x="33" y="272"/>
                  </a:lnTo>
                  <a:lnTo>
                    <a:pt x="267" y="272"/>
                  </a:lnTo>
                  <a:lnTo>
                    <a:pt x="239" y="106"/>
                  </a:lnTo>
                  <a:lnTo>
                    <a:pt x="300" y="106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7" name="Freeform 94">
              <a:extLst>
                <a:ext uri="{FF2B5EF4-FFF2-40B4-BE49-F238E27FC236}">
                  <a16:creationId xmlns:a16="http://schemas.microsoft.com/office/drawing/2014/main" id="{2D324345-7720-4C85-B92C-35863FE0A5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88" y="3178"/>
              <a:ext cx="300" cy="17"/>
            </a:xfrm>
            <a:custGeom>
              <a:avLst/>
              <a:gdLst>
                <a:gd name="T0" fmla="*/ 0 w 300"/>
                <a:gd name="T1" fmla="*/ 17 h 17"/>
                <a:gd name="T2" fmla="*/ 59 w 300"/>
                <a:gd name="T3" fmla="*/ 17 h 17"/>
                <a:gd name="T4" fmla="*/ 61 w 300"/>
                <a:gd name="T5" fmla="*/ 0 h 17"/>
                <a:gd name="T6" fmla="*/ 0 w 300"/>
                <a:gd name="T7" fmla="*/ 0 h 17"/>
                <a:gd name="T8" fmla="*/ 0 w 300"/>
                <a:gd name="T9" fmla="*/ 17 h 17"/>
                <a:gd name="T10" fmla="*/ 239 w 300"/>
                <a:gd name="T11" fmla="*/ 0 h 17"/>
                <a:gd name="T12" fmla="*/ 241 w 300"/>
                <a:gd name="T13" fmla="*/ 17 h 17"/>
                <a:gd name="T14" fmla="*/ 300 w 300"/>
                <a:gd name="T15" fmla="*/ 17 h 17"/>
                <a:gd name="T16" fmla="*/ 300 w 300"/>
                <a:gd name="T17" fmla="*/ 0 h 17"/>
                <a:gd name="T18" fmla="*/ 239 w 300"/>
                <a:gd name="T19" fmla="*/ 0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0" h="17">
                  <a:moveTo>
                    <a:pt x="0" y="17"/>
                  </a:moveTo>
                  <a:lnTo>
                    <a:pt x="59" y="17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17"/>
                  </a:lnTo>
                  <a:close/>
                  <a:moveTo>
                    <a:pt x="239" y="0"/>
                  </a:moveTo>
                  <a:lnTo>
                    <a:pt x="241" y="17"/>
                  </a:lnTo>
                  <a:lnTo>
                    <a:pt x="300" y="17"/>
                  </a:lnTo>
                  <a:lnTo>
                    <a:pt x="300" y="0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6" name="Group 95">
            <a:extLst>
              <a:ext uri="{FF2B5EF4-FFF2-40B4-BE49-F238E27FC236}">
                <a16:creationId xmlns:a16="http://schemas.microsoft.com/office/drawing/2014/main" id="{C28B37B7-3292-4399-997F-6C9DD2E591C3}"/>
              </a:ext>
            </a:extLst>
          </p:cNvPr>
          <p:cNvGrpSpPr>
            <a:grpSpLocks/>
          </p:cNvGrpSpPr>
          <p:nvPr/>
        </p:nvGrpSpPr>
        <p:grpSpPr bwMode="auto">
          <a:xfrm>
            <a:off x="8305801" y="5356226"/>
            <a:ext cx="481013" cy="244475"/>
            <a:chOff x="4272" y="3216"/>
            <a:chExt cx="303" cy="154"/>
          </a:xfrm>
        </p:grpSpPr>
        <p:sp>
          <p:nvSpPr>
            <p:cNvPr id="7222" name="Rectangle 96">
              <a:extLst>
                <a:ext uri="{FF2B5EF4-FFF2-40B4-BE49-F238E27FC236}">
                  <a16:creationId xmlns:a16="http://schemas.microsoft.com/office/drawing/2014/main" id="{EDFA0BBB-C324-4BFD-94FC-BC5B5C2AD5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3344"/>
              <a:ext cx="234" cy="26"/>
            </a:xfrm>
            <a:prstGeom prst="rect">
              <a:avLst/>
            </a:prstGeom>
            <a:solidFill>
              <a:srgbClr val="7FB0F9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7223" name="Freeform 97">
              <a:extLst>
                <a:ext uri="{FF2B5EF4-FFF2-40B4-BE49-F238E27FC236}">
                  <a16:creationId xmlns:a16="http://schemas.microsoft.com/office/drawing/2014/main" id="{828E596D-4347-4D43-B44B-36C5EEA4EE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3216"/>
              <a:ext cx="303" cy="128"/>
            </a:xfrm>
            <a:custGeom>
              <a:avLst/>
              <a:gdLst>
                <a:gd name="T0" fmla="*/ 303 w 303"/>
                <a:gd name="T1" fmla="*/ 45 h 128"/>
                <a:gd name="T2" fmla="*/ 151 w 303"/>
                <a:gd name="T3" fmla="*/ 0 h 128"/>
                <a:gd name="T4" fmla="*/ 0 w 303"/>
                <a:gd name="T5" fmla="*/ 45 h 128"/>
                <a:gd name="T6" fmla="*/ 64 w 303"/>
                <a:gd name="T7" fmla="*/ 45 h 128"/>
                <a:gd name="T8" fmla="*/ 35 w 303"/>
                <a:gd name="T9" fmla="*/ 128 h 128"/>
                <a:gd name="T10" fmla="*/ 269 w 303"/>
                <a:gd name="T11" fmla="*/ 128 h 128"/>
                <a:gd name="T12" fmla="*/ 239 w 303"/>
                <a:gd name="T13" fmla="*/ 45 h 128"/>
                <a:gd name="T14" fmla="*/ 303 w 303"/>
                <a:gd name="T15" fmla="*/ 45 h 12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3" h="128">
                  <a:moveTo>
                    <a:pt x="303" y="45"/>
                  </a:moveTo>
                  <a:lnTo>
                    <a:pt x="151" y="0"/>
                  </a:lnTo>
                  <a:lnTo>
                    <a:pt x="0" y="45"/>
                  </a:lnTo>
                  <a:lnTo>
                    <a:pt x="64" y="45"/>
                  </a:lnTo>
                  <a:lnTo>
                    <a:pt x="35" y="128"/>
                  </a:lnTo>
                  <a:lnTo>
                    <a:pt x="269" y="128"/>
                  </a:lnTo>
                  <a:lnTo>
                    <a:pt x="239" y="45"/>
                  </a:lnTo>
                  <a:lnTo>
                    <a:pt x="303" y="45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4" name="Freeform 98">
              <a:extLst>
                <a:ext uri="{FF2B5EF4-FFF2-40B4-BE49-F238E27FC236}">
                  <a16:creationId xmlns:a16="http://schemas.microsoft.com/office/drawing/2014/main" id="{9BE31593-1302-414C-A7C1-45D02CCFBF1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2" y="3261"/>
              <a:ext cx="303" cy="16"/>
            </a:xfrm>
            <a:custGeom>
              <a:avLst/>
              <a:gdLst>
                <a:gd name="T0" fmla="*/ 0 w 303"/>
                <a:gd name="T1" fmla="*/ 16 h 16"/>
                <a:gd name="T2" fmla="*/ 59 w 303"/>
                <a:gd name="T3" fmla="*/ 16 h 16"/>
                <a:gd name="T4" fmla="*/ 64 w 303"/>
                <a:gd name="T5" fmla="*/ 0 h 16"/>
                <a:gd name="T6" fmla="*/ 0 w 303"/>
                <a:gd name="T7" fmla="*/ 0 h 16"/>
                <a:gd name="T8" fmla="*/ 0 w 303"/>
                <a:gd name="T9" fmla="*/ 16 h 16"/>
                <a:gd name="T10" fmla="*/ 239 w 303"/>
                <a:gd name="T11" fmla="*/ 0 h 16"/>
                <a:gd name="T12" fmla="*/ 246 w 303"/>
                <a:gd name="T13" fmla="*/ 16 h 16"/>
                <a:gd name="T14" fmla="*/ 303 w 303"/>
                <a:gd name="T15" fmla="*/ 16 h 16"/>
                <a:gd name="T16" fmla="*/ 303 w 303"/>
                <a:gd name="T17" fmla="*/ 0 h 16"/>
                <a:gd name="T18" fmla="*/ 239 w 303"/>
                <a:gd name="T19" fmla="*/ 0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03" h="16">
                  <a:moveTo>
                    <a:pt x="0" y="16"/>
                  </a:moveTo>
                  <a:lnTo>
                    <a:pt x="59" y="16"/>
                  </a:lnTo>
                  <a:lnTo>
                    <a:pt x="64" y="0"/>
                  </a:lnTo>
                  <a:lnTo>
                    <a:pt x="0" y="0"/>
                  </a:lnTo>
                  <a:lnTo>
                    <a:pt x="0" y="16"/>
                  </a:lnTo>
                  <a:close/>
                  <a:moveTo>
                    <a:pt x="239" y="0"/>
                  </a:moveTo>
                  <a:lnTo>
                    <a:pt x="246" y="16"/>
                  </a:lnTo>
                  <a:lnTo>
                    <a:pt x="303" y="16"/>
                  </a:lnTo>
                  <a:lnTo>
                    <a:pt x="303" y="0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17" name="Group 99">
            <a:extLst>
              <a:ext uri="{FF2B5EF4-FFF2-40B4-BE49-F238E27FC236}">
                <a16:creationId xmlns:a16="http://schemas.microsoft.com/office/drawing/2014/main" id="{B736D5DC-939A-4ED1-BF6F-ED2A49AE3E0F}"/>
              </a:ext>
            </a:extLst>
          </p:cNvPr>
          <p:cNvGrpSpPr>
            <a:grpSpLocks/>
          </p:cNvGrpSpPr>
          <p:nvPr/>
        </p:nvGrpSpPr>
        <p:grpSpPr bwMode="auto">
          <a:xfrm>
            <a:off x="6929438" y="5573713"/>
            <a:ext cx="742950" cy="431800"/>
            <a:chOff x="3405" y="3353"/>
            <a:chExt cx="468" cy="272"/>
          </a:xfrm>
        </p:grpSpPr>
        <p:sp>
          <p:nvSpPr>
            <p:cNvPr id="7218" name="Freeform 100">
              <a:extLst>
                <a:ext uri="{FF2B5EF4-FFF2-40B4-BE49-F238E27FC236}">
                  <a16:creationId xmlns:a16="http://schemas.microsoft.com/office/drawing/2014/main" id="{2083D6E6-D5AA-4680-BEC7-2DAE9D66D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3353"/>
              <a:ext cx="468" cy="234"/>
            </a:xfrm>
            <a:custGeom>
              <a:avLst/>
              <a:gdLst>
                <a:gd name="T0" fmla="*/ 381 w 468"/>
                <a:gd name="T1" fmla="*/ 88 h 234"/>
                <a:gd name="T2" fmla="*/ 340 w 468"/>
                <a:gd name="T3" fmla="*/ 0 h 234"/>
                <a:gd name="T4" fmla="*/ 123 w 468"/>
                <a:gd name="T5" fmla="*/ 0 h 234"/>
                <a:gd name="T6" fmla="*/ 85 w 468"/>
                <a:gd name="T7" fmla="*/ 88 h 234"/>
                <a:gd name="T8" fmla="*/ 0 w 468"/>
                <a:gd name="T9" fmla="*/ 88 h 234"/>
                <a:gd name="T10" fmla="*/ 234 w 468"/>
                <a:gd name="T11" fmla="*/ 234 h 234"/>
                <a:gd name="T12" fmla="*/ 468 w 468"/>
                <a:gd name="T13" fmla="*/ 88 h 234"/>
                <a:gd name="T14" fmla="*/ 381 w 468"/>
                <a:gd name="T15" fmla="*/ 88 h 2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68" h="234">
                  <a:moveTo>
                    <a:pt x="381" y="88"/>
                  </a:moveTo>
                  <a:lnTo>
                    <a:pt x="340" y="0"/>
                  </a:lnTo>
                  <a:lnTo>
                    <a:pt x="123" y="0"/>
                  </a:lnTo>
                  <a:lnTo>
                    <a:pt x="85" y="88"/>
                  </a:lnTo>
                  <a:lnTo>
                    <a:pt x="0" y="88"/>
                  </a:lnTo>
                  <a:lnTo>
                    <a:pt x="234" y="234"/>
                  </a:lnTo>
                  <a:lnTo>
                    <a:pt x="468" y="88"/>
                  </a:lnTo>
                  <a:lnTo>
                    <a:pt x="381" y="88"/>
                  </a:lnTo>
                  <a:close/>
                </a:path>
              </a:pathLst>
            </a:custGeom>
            <a:solidFill>
              <a:srgbClr val="C1DFFD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19" name="Freeform 101">
              <a:extLst>
                <a:ext uri="{FF2B5EF4-FFF2-40B4-BE49-F238E27FC236}">
                  <a16:creationId xmlns:a16="http://schemas.microsoft.com/office/drawing/2014/main" id="{B7F4CF91-2B68-4700-9104-F06BE4613D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3441"/>
              <a:ext cx="468" cy="184"/>
            </a:xfrm>
            <a:custGeom>
              <a:avLst/>
              <a:gdLst>
                <a:gd name="T0" fmla="*/ 0 w 468"/>
                <a:gd name="T1" fmla="*/ 0 h 184"/>
                <a:gd name="T2" fmla="*/ 234 w 468"/>
                <a:gd name="T3" fmla="*/ 146 h 184"/>
                <a:gd name="T4" fmla="*/ 468 w 468"/>
                <a:gd name="T5" fmla="*/ 0 h 184"/>
                <a:gd name="T6" fmla="*/ 468 w 468"/>
                <a:gd name="T7" fmla="*/ 16 h 184"/>
                <a:gd name="T8" fmla="*/ 234 w 468"/>
                <a:gd name="T9" fmla="*/ 184 h 184"/>
                <a:gd name="T10" fmla="*/ 0 w 468"/>
                <a:gd name="T11" fmla="*/ 16 h 184"/>
                <a:gd name="T12" fmla="*/ 0 w 468"/>
                <a:gd name="T13" fmla="*/ 0 h 1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68" h="184">
                  <a:moveTo>
                    <a:pt x="0" y="0"/>
                  </a:moveTo>
                  <a:lnTo>
                    <a:pt x="234" y="146"/>
                  </a:lnTo>
                  <a:lnTo>
                    <a:pt x="468" y="0"/>
                  </a:lnTo>
                  <a:lnTo>
                    <a:pt x="468" y="16"/>
                  </a:lnTo>
                  <a:lnTo>
                    <a:pt x="234" y="184"/>
                  </a:lnTo>
                  <a:lnTo>
                    <a:pt x="0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B0F9"/>
            </a:solidFill>
            <a:ln w="7938" cap="rnd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20" name="Freeform 102">
              <a:extLst>
                <a:ext uri="{FF2B5EF4-FFF2-40B4-BE49-F238E27FC236}">
                  <a16:creationId xmlns:a16="http://schemas.microsoft.com/office/drawing/2014/main" id="{33978F2C-A857-40D3-B9AD-FF46DAC37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9" y="3587"/>
              <a:ext cx="1" cy="38"/>
            </a:xfrm>
            <a:custGeom>
              <a:avLst/>
              <a:gdLst>
                <a:gd name="T0" fmla="*/ 0 w 1"/>
                <a:gd name="T1" fmla="*/ 0 h 38"/>
                <a:gd name="T2" fmla="*/ 0 w 1"/>
                <a:gd name="T3" fmla="*/ 38 h 38"/>
                <a:gd name="T4" fmla="*/ 0 w 1"/>
                <a:gd name="T5" fmla="*/ 0 h 3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38">
                  <a:moveTo>
                    <a:pt x="0" y="0"/>
                  </a:moveTo>
                  <a:lnTo>
                    <a:pt x="0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1DF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1" name="Line 103">
              <a:extLst>
                <a:ext uri="{FF2B5EF4-FFF2-40B4-BE49-F238E27FC236}">
                  <a16:creationId xmlns:a16="http://schemas.microsoft.com/office/drawing/2014/main" id="{D63E655C-074C-4602-B7AF-4DCAFCABFC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39" y="3587"/>
              <a:ext cx="1" cy="3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610D0A0-4D05-4296-84B1-0428DF322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Fingers</a:t>
            </a:r>
          </a:p>
        </p:txBody>
      </p:sp>
      <p:grpSp>
        <p:nvGrpSpPr>
          <p:cNvPr id="8195" name="Group 3">
            <a:extLst>
              <a:ext uri="{FF2B5EF4-FFF2-40B4-BE49-F238E27FC236}">
                <a16:creationId xmlns:a16="http://schemas.microsoft.com/office/drawing/2014/main" id="{F349B96C-FA88-4014-8B5E-55CAF7055074}"/>
              </a:ext>
            </a:extLst>
          </p:cNvPr>
          <p:cNvGrpSpPr>
            <a:grpSpLocks/>
          </p:cNvGrpSpPr>
          <p:nvPr/>
        </p:nvGrpSpPr>
        <p:grpSpPr bwMode="auto">
          <a:xfrm>
            <a:off x="3349625" y="1493838"/>
            <a:ext cx="1138238" cy="1968500"/>
            <a:chOff x="1150" y="941"/>
            <a:chExt cx="717" cy="1240"/>
          </a:xfrm>
        </p:grpSpPr>
        <p:sp>
          <p:nvSpPr>
            <p:cNvPr id="8291" name="Freeform 4">
              <a:extLst>
                <a:ext uri="{FF2B5EF4-FFF2-40B4-BE49-F238E27FC236}">
                  <a16:creationId xmlns:a16="http://schemas.microsoft.com/office/drawing/2014/main" id="{DC1F8BC8-72CE-450D-9E39-B62227B2D7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8" y="961"/>
              <a:ext cx="214" cy="514"/>
            </a:xfrm>
            <a:custGeom>
              <a:avLst/>
              <a:gdLst>
                <a:gd name="T0" fmla="*/ 76 w 514"/>
                <a:gd name="T1" fmla="*/ 5 h 1232"/>
                <a:gd name="T2" fmla="*/ 40 w 514"/>
                <a:gd name="T3" fmla="*/ 82 h 1232"/>
                <a:gd name="T4" fmla="*/ 29 w 514"/>
                <a:gd name="T5" fmla="*/ 142 h 1232"/>
                <a:gd name="T6" fmla="*/ 9 w 514"/>
                <a:gd name="T7" fmla="*/ 168 h 1232"/>
                <a:gd name="T8" fmla="*/ 1 w 514"/>
                <a:gd name="T9" fmla="*/ 196 h 1232"/>
                <a:gd name="T10" fmla="*/ 17 w 514"/>
                <a:gd name="T11" fmla="*/ 208 h 1232"/>
                <a:gd name="T12" fmla="*/ 43 w 514"/>
                <a:gd name="T13" fmla="*/ 209 h 1232"/>
                <a:gd name="T14" fmla="*/ 62 w 514"/>
                <a:gd name="T15" fmla="*/ 177 h 1232"/>
                <a:gd name="T16" fmla="*/ 80 w 514"/>
                <a:gd name="T17" fmla="*/ 118 h 1232"/>
                <a:gd name="T18" fmla="*/ 84 w 514"/>
                <a:gd name="T19" fmla="*/ 50 h 1232"/>
                <a:gd name="T20" fmla="*/ 71 w 514"/>
                <a:gd name="T21" fmla="*/ 8 h 1232"/>
                <a:gd name="T22" fmla="*/ 76 w 514"/>
                <a:gd name="T23" fmla="*/ 5 h 12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14" h="1232">
                  <a:moveTo>
                    <a:pt x="438" y="30"/>
                  </a:moveTo>
                  <a:cubicBezTo>
                    <a:pt x="322" y="0"/>
                    <a:pt x="242" y="383"/>
                    <a:pt x="229" y="473"/>
                  </a:cubicBezTo>
                  <a:cubicBezTo>
                    <a:pt x="211" y="594"/>
                    <a:pt x="307" y="741"/>
                    <a:pt x="168" y="818"/>
                  </a:cubicBezTo>
                  <a:cubicBezTo>
                    <a:pt x="92" y="860"/>
                    <a:pt x="69" y="879"/>
                    <a:pt x="52" y="965"/>
                  </a:cubicBezTo>
                  <a:cubicBezTo>
                    <a:pt x="42" y="1017"/>
                    <a:pt x="12" y="1072"/>
                    <a:pt x="7" y="1124"/>
                  </a:cubicBezTo>
                  <a:cubicBezTo>
                    <a:pt x="0" y="1204"/>
                    <a:pt x="36" y="1183"/>
                    <a:pt x="102" y="1193"/>
                  </a:cubicBezTo>
                  <a:cubicBezTo>
                    <a:pt x="152" y="1200"/>
                    <a:pt x="203" y="1232"/>
                    <a:pt x="248" y="1199"/>
                  </a:cubicBezTo>
                  <a:cubicBezTo>
                    <a:pt x="292" y="1168"/>
                    <a:pt x="336" y="1066"/>
                    <a:pt x="360" y="1019"/>
                  </a:cubicBezTo>
                  <a:cubicBezTo>
                    <a:pt x="412" y="918"/>
                    <a:pt x="451" y="788"/>
                    <a:pt x="461" y="676"/>
                  </a:cubicBezTo>
                  <a:cubicBezTo>
                    <a:pt x="474" y="546"/>
                    <a:pt x="474" y="417"/>
                    <a:pt x="486" y="286"/>
                  </a:cubicBezTo>
                  <a:cubicBezTo>
                    <a:pt x="493" y="216"/>
                    <a:pt x="514" y="62"/>
                    <a:pt x="408" y="48"/>
                  </a:cubicBezTo>
                  <a:cubicBezTo>
                    <a:pt x="438" y="30"/>
                    <a:pt x="438" y="30"/>
                    <a:pt x="438" y="30"/>
                  </a:cubicBezTo>
                </a:path>
              </a:pathLst>
            </a:custGeom>
            <a:solidFill>
              <a:srgbClr val="EA6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2" name="Freeform 5">
              <a:extLst>
                <a:ext uri="{FF2B5EF4-FFF2-40B4-BE49-F238E27FC236}">
                  <a16:creationId xmlns:a16="http://schemas.microsoft.com/office/drawing/2014/main" id="{E26A1ACC-2824-430E-8CE7-B1A3808E4C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3" y="1217"/>
              <a:ext cx="252" cy="363"/>
            </a:xfrm>
            <a:custGeom>
              <a:avLst/>
              <a:gdLst>
                <a:gd name="T0" fmla="*/ 103 w 604"/>
                <a:gd name="T1" fmla="*/ 3 h 870"/>
                <a:gd name="T2" fmla="*/ 93 w 604"/>
                <a:gd name="T3" fmla="*/ 3 h 870"/>
                <a:gd name="T4" fmla="*/ 68 w 604"/>
                <a:gd name="T5" fmla="*/ 11 h 870"/>
                <a:gd name="T6" fmla="*/ 50 w 604"/>
                <a:gd name="T7" fmla="*/ 32 h 870"/>
                <a:gd name="T8" fmla="*/ 39 w 604"/>
                <a:gd name="T9" fmla="*/ 57 h 870"/>
                <a:gd name="T10" fmla="*/ 25 w 604"/>
                <a:gd name="T11" fmla="*/ 99 h 870"/>
                <a:gd name="T12" fmla="*/ 18 w 604"/>
                <a:gd name="T13" fmla="*/ 144 h 870"/>
                <a:gd name="T14" fmla="*/ 51 w 604"/>
                <a:gd name="T15" fmla="*/ 88 h 870"/>
                <a:gd name="T16" fmla="*/ 82 w 604"/>
                <a:gd name="T17" fmla="*/ 41 h 870"/>
                <a:gd name="T18" fmla="*/ 94 w 604"/>
                <a:gd name="T19" fmla="*/ 0 h 870"/>
                <a:gd name="T20" fmla="*/ 103 w 604"/>
                <a:gd name="T21" fmla="*/ 3 h 87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04" h="870">
                  <a:moveTo>
                    <a:pt x="591" y="19"/>
                  </a:moveTo>
                  <a:cubicBezTo>
                    <a:pt x="571" y="20"/>
                    <a:pt x="552" y="20"/>
                    <a:pt x="534" y="19"/>
                  </a:cubicBezTo>
                  <a:cubicBezTo>
                    <a:pt x="482" y="17"/>
                    <a:pt x="438" y="16"/>
                    <a:pt x="389" y="64"/>
                  </a:cubicBezTo>
                  <a:cubicBezTo>
                    <a:pt x="352" y="101"/>
                    <a:pt x="320" y="146"/>
                    <a:pt x="286" y="185"/>
                  </a:cubicBezTo>
                  <a:cubicBezTo>
                    <a:pt x="249" y="228"/>
                    <a:pt x="231" y="271"/>
                    <a:pt x="222" y="326"/>
                  </a:cubicBezTo>
                  <a:cubicBezTo>
                    <a:pt x="207" y="417"/>
                    <a:pt x="182" y="482"/>
                    <a:pt x="142" y="568"/>
                  </a:cubicBezTo>
                  <a:cubicBezTo>
                    <a:pt x="115" y="625"/>
                    <a:pt x="0" y="783"/>
                    <a:pt x="105" y="827"/>
                  </a:cubicBezTo>
                  <a:cubicBezTo>
                    <a:pt x="207" y="870"/>
                    <a:pt x="272" y="576"/>
                    <a:pt x="295" y="506"/>
                  </a:cubicBezTo>
                  <a:cubicBezTo>
                    <a:pt x="327" y="412"/>
                    <a:pt x="407" y="307"/>
                    <a:pt x="472" y="234"/>
                  </a:cubicBezTo>
                  <a:cubicBezTo>
                    <a:pt x="517" y="184"/>
                    <a:pt x="604" y="71"/>
                    <a:pt x="542" y="0"/>
                  </a:cubicBezTo>
                  <a:cubicBezTo>
                    <a:pt x="591" y="19"/>
                    <a:pt x="591" y="19"/>
                    <a:pt x="591" y="19"/>
                  </a:cubicBezTo>
                </a:path>
              </a:pathLst>
            </a:custGeom>
            <a:solidFill>
              <a:srgbClr val="EA6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3" name="Freeform 6">
              <a:extLst>
                <a:ext uri="{FF2B5EF4-FFF2-40B4-BE49-F238E27FC236}">
                  <a16:creationId xmlns:a16="http://schemas.microsoft.com/office/drawing/2014/main" id="{1F23F40C-22E5-432F-9606-EAD9AFF30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0" y="1499"/>
              <a:ext cx="267" cy="626"/>
            </a:xfrm>
            <a:custGeom>
              <a:avLst/>
              <a:gdLst>
                <a:gd name="T0" fmla="*/ 90 w 641"/>
                <a:gd name="T1" fmla="*/ 0 h 1501"/>
                <a:gd name="T2" fmla="*/ 90 w 641"/>
                <a:gd name="T3" fmla="*/ 54 h 1501"/>
                <a:gd name="T4" fmla="*/ 54 w 641"/>
                <a:gd name="T5" fmla="*/ 133 h 1501"/>
                <a:gd name="T6" fmla="*/ 47 w 641"/>
                <a:gd name="T7" fmla="*/ 208 h 1501"/>
                <a:gd name="T8" fmla="*/ 37 w 641"/>
                <a:gd name="T9" fmla="*/ 259 h 1501"/>
                <a:gd name="T10" fmla="*/ 12 w 641"/>
                <a:gd name="T11" fmla="*/ 256 h 1501"/>
                <a:gd name="T12" fmla="*/ 2 w 641"/>
                <a:gd name="T13" fmla="*/ 233 h 1501"/>
                <a:gd name="T14" fmla="*/ 29 w 641"/>
                <a:gd name="T15" fmla="*/ 128 h 1501"/>
                <a:gd name="T16" fmla="*/ 90 w 641"/>
                <a:gd name="T17" fmla="*/ 4 h 1501"/>
                <a:gd name="T18" fmla="*/ 90 w 641"/>
                <a:gd name="T19" fmla="*/ 0 h 150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41" h="1501">
                  <a:moveTo>
                    <a:pt x="522" y="0"/>
                  </a:moveTo>
                  <a:cubicBezTo>
                    <a:pt x="641" y="112"/>
                    <a:pt x="566" y="177"/>
                    <a:pt x="517" y="309"/>
                  </a:cubicBezTo>
                  <a:cubicBezTo>
                    <a:pt x="460" y="465"/>
                    <a:pt x="366" y="606"/>
                    <a:pt x="313" y="762"/>
                  </a:cubicBezTo>
                  <a:cubicBezTo>
                    <a:pt x="266" y="900"/>
                    <a:pt x="263" y="1050"/>
                    <a:pt x="269" y="1195"/>
                  </a:cubicBezTo>
                  <a:cubicBezTo>
                    <a:pt x="272" y="1276"/>
                    <a:pt x="316" y="1460"/>
                    <a:pt x="214" y="1490"/>
                  </a:cubicBezTo>
                  <a:cubicBezTo>
                    <a:pt x="177" y="1501"/>
                    <a:pt x="108" y="1484"/>
                    <a:pt x="72" y="1471"/>
                  </a:cubicBezTo>
                  <a:cubicBezTo>
                    <a:pt x="1" y="1446"/>
                    <a:pt x="0" y="1412"/>
                    <a:pt x="9" y="1337"/>
                  </a:cubicBezTo>
                  <a:cubicBezTo>
                    <a:pt x="34" y="1136"/>
                    <a:pt x="110" y="933"/>
                    <a:pt x="165" y="737"/>
                  </a:cubicBezTo>
                  <a:cubicBezTo>
                    <a:pt x="235" y="487"/>
                    <a:pt x="375" y="238"/>
                    <a:pt x="522" y="25"/>
                  </a:cubicBezTo>
                  <a:cubicBezTo>
                    <a:pt x="522" y="0"/>
                    <a:pt x="522" y="0"/>
                    <a:pt x="522" y="0"/>
                  </a:cubicBezTo>
                </a:path>
              </a:pathLst>
            </a:custGeom>
            <a:solidFill>
              <a:srgbClr val="EA66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4" name="Freeform 7">
              <a:extLst>
                <a:ext uri="{FF2B5EF4-FFF2-40B4-BE49-F238E27FC236}">
                  <a16:creationId xmlns:a16="http://schemas.microsoft.com/office/drawing/2014/main" id="{A772729D-6A75-499D-A28E-B38227CDC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8" y="1149"/>
              <a:ext cx="309" cy="536"/>
            </a:xfrm>
            <a:custGeom>
              <a:avLst/>
              <a:gdLst>
                <a:gd name="T0" fmla="*/ 42 w 743"/>
                <a:gd name="T1" fmla="*/ 75 h 1286"/>
                <a:gd name="T2" fmla="*/ 26 w 743"/>
                <a:gd name="T3" fmla="*/ 93 h 1286"/>
                <a:gd name="T4" fmla="*/ 12 w 743"/>
                <a:gd name="T5" fmla="*/ 122 h 1286"/>
                <a:gd name="T6" fmla="*/ 4 w 743"/>
                <a:gd name="T7" fmla="*/ 148 h 1286"/>
                <a:gd name="T8" fmla="*/ 12 w 743"/>
                <a:gd name="T9" fmla="*/ 168 h 1286"/>
                <a:gd name="T10" fmla="*/ 25 w 743"/>
                <a:gd name="T11" fmla="*/ 223 h 1286"/>
                <a:gd name="T12" fmla="*/ 59 w 743"/>
                <a:gd name="T13" fmla="*/ 191 h 1286"/>
                <a:gd name="T14" fmla="*/ 89 w 743"/>
                <a:gd name="T15" fmla="*/ 146 h 1286"/>
                <a:gd name="T16" fmla="*/ 123 w 743"/>
                <a:gd name="T17" fmla="*/ 66 h 1286"/>
                <a:gd name="T18" fmla="*/ 119 w 743"/>
                <a:gd name="T19" fmla="*/ 19 h 1286"/>
                <a:gd name="T20" fmla="*/ 92 w 743"/>
                <a:gd name="T21" fmla="*/ 4 h 1286"/>
                <a:gd name="T22" fmla="*/ 72 w 743"/>
                <a:gd name="T23" fmla="*/ 43 h 1286"/>
                <a:gd name="T24" fmla="*/ 42 w 743"/>
                <a:gd name="T25" fmla="*/ 75 h 12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43" h="1286">
                  <a:moveTo>
                    <a:pt x="244" y="435"/>
                  </a:moveTo>
                  <a:cubicBezTo>
                    <a:pt x="225" y="481"/>
                    <a:pt x="184" y="503"/>
                    <a:pt x="152" y="538"/>
                  </a:cubicBezTo>
                  <a:cubicBezTo>
                    <a:pt x="111" y="583"/>
                    <a:pt x="89" y="644"/>
                    <a:pt x="67" y="700"/>
                  </a:cubicBezTo>
                  <a:cubicBezTo>
                    <a:pt x="49" y="749"/>
                    <a:pt x="29" y="802"/>
                    <a:pt x="21" y="854"/>
                  </a:cubicBezTo>
                  <a:cubicBezTo>
                    <a:pt x="11" y="929"/>
                    <a:pt x="36" y="918"/>
                    <a:pt x="73" y="970"/>
                  </a:cubicBezTo>
                  <a:cubicBezTo>
                    <a:pt x="127" y="1049"/>
                    <a:pt x="0" y="1286"/>
                    <a:pt x="141" y="1285"/>
                  </a:cubicBezTo>
                  <a:cubicBezTo>
                    <a:pt x="227" y="1285"/>
                    <a:pt x="294" y="1157"/>
                    <a:pt x="342" y="1100"/>
                  </a:cubicBezTo>
                  <a:cubicBezTo>
                    <a:pt x="408" y="1020"/>
                    <a:pt x="470" y="934"/>
                    <a:pt x="517" y="841"/>
                  </a:cubicBezTo>
                  <a:cubicBezTo>
                    <a:pt x="595" y="687"/>
                    <a:pt x="712" y="554"/>
                    <a:pt x="712" y="378"/>
                  </a:cubicBezTo>
                  <a:cubicBezTo>
                    <a:pt x="712" y="290"/>
                    <a:pt x="743" y="181"/>
                    <a:pt x="689" y="107"/>
                  </a:cubicBezTo>
                  <a:cubicBezTo>
                    <a:pt x="664" y="73"/>
                    <a:pt x="585" y="0"/>
                    <a:pt x="534" y="24"/>
                  </a:cubicBezTo>
                  <a:cubicBezTo>
                    <a:pt x="486" y="46"/>
                    <a:pt x="432" y="195"/>
                    <a:pt x="417" y="244"/>
                  </a:cubicBezTo>
                  <a:cubicBezTo>
                    <a:pt x="244" y="435"/>
                    <a:pt x="244" y="435"/>
                    <a:pt x="244" y="435"/>
                  </a:cubicBezTo>
                </a:path>
              </a:pathLst>
            </a:custGeom>
            <a:solidFill>
              <a:srgbClr val="F19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5" name="Freeform 8">
              <a:extLst>
                <a:ext uri="{FF2B5EF4-FFF2-40B4-BE49-F238E27FC236}">
                  <a16:creationId xmlns:a16="http://schemas.microsoft.com/office/drawing/2014/main" id="{5D6F16CB-91C3-4CF5-AF2B-AA871EC4A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5" y="1171"/>
              <a:ext cx="242" cy="392"/>
            </a:xfrm>
            <a:custGeom>
              <a:avLst/>
              <a:gdLst>
                <a:gd name="T0" fmla="*/ 55 w 581"/>
                <a:gd name="T1" fmla="*/ 28 h 941"/>
                <a:gd name="T2" fmla="*/ 99 w 581"/>
                <a:gd name="T3" fmla="*/ 30 h 941"/>
                <a:gd name="T4" fmla="*/ 74 w 581"/>
                <a:gd name="T5" fmla="*/ 102 h 941"/>
                <a:gd name="T6" fmla="*/ 42 w 581"/>
                <a:gd name="T7" fmla="*/ 162 h 941"/>
                <a:gd name="T8" fmla="*/ 40 w 581"/>
                <a:gd name="T9" fmla="*/ 90 h 941"/>
                <a:gd name="T10" fmla="*/ 51 w 581"/>
                <a:gd name="T11" fmla="*/ 61 h 941"/>
                <a:gd name="T12" fmla="*/ 54 w 581"/>
                <a:gd name="T13" fmla="*/ 35 h 941"/>
                <a:gd name="T14" fmla="*/ 55 w 581"/>
                <a:gd name="T15" fmla="*/ 28 h 9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81" h="941">
                  <a:moveTo>
                    <a:pt x="318" y="161"/>
                  </a:moveTo>
                  <a:cubicBezTo>
                    <a:pt x="388" y="35"/>
                    <a:pt x="557" y="0"/>
                    <a:pt x="570" y="171"/>
                  </a:cubicBezTo>
                  <a:cubicBezTo>
                    <a:pt x="581" y="308"/>
                    <a:pt x="466" y="460"/>
                    <a:pt x="424" y="585"/>
                  </a:cubicBezTo>
                  <a:cubicBezTo>
                    <a:pt x="391" y="685"/>
                    <a:pt x="380" y="933"/>
                    <a:pt x="243" y="936"/>
                  </a:cubicBezTo>
                  <a:cubicBezTo>
                    <a:pt x="0" y="941"/>
                    <a:pt x="177" y="616"/>
                    <a:pt x="229" y="518"/>
                  </a:cubicBezTo>
                  <a:cubicBezTo>
                    <a:pt x="258" y="461"/>
                    <a:pt x="282" y="414"/>
                    <a:pt x="295" y="352"/>
                  </a:cubicBezTo>
                  <a:cubicBezTo>
                    <a:pt x="304" y="303"/>
                    <a:pt x="302" y="252"/>
                    <a:pt x="312" y="204"/>
                  </a:cubicBezTo>
                  <a:cubicBezTo>
                    <a:pt x="318" y="161"/>
                    <a:pt x="318" y="161"/>
                    <a:pt x="318" y="161"/>
                  </a:cubicBezTo>
                </a:path>
              </a:pathLst>
            </a:custGeom>
            <a:solidFill>
              <a:srgbClr val="F19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6" name="Freeform 9">
              <a:extLst>
                <a:ext uri="{FF2B5EF4-FFF2-40B4-BE49-F238E27FC236}">
                  <a16:creationId xmlns:a16="http://schemas.microsoft.com/office/drawing/2014/main" id="{03D46E50-21D6-4859-8E08-4D7B1C0DDA1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0" y="1589"/>
              <a:ext cx="362" cy="551"/>
            </a:xfrm>
            <a:custGeom>
              <a:avLst/>
              <a:gdLst>
                <a:gd name="T0" fmla="*/ 65 w 870"/>
                <a:gd name="T1" fmla="*/ 27 h 1319"/>
                <a:gd name="T2" fmla="*/ 76 w 870"/>
                <a:gd name="T3" fmla="*/ 14 h 1319"/>
                <a:gd name="T4" fmla="*/ 125 w 870"/>
                <a:gd name="T5" fmla="*/ 2 h 1319"/>
                <a:gd name="T6" fmla="*/ 148 w 870"/>
                <a:gd name="T7" fmla="*/ 11 h 1319"/>
                <a:gd name="T8" fmla="*/ 139 w 870"/>
                <a:gd name="T9" fmla="*/ 43 h 1319"/>
                <a:gd name="T10" fmla="*/ 107 w 870"/>
                <a:gd name="T11" fmla="*/ 106 h 1319"/>
                <a:gd name="T12" fmla="*/ 94 w 870"/>
                <a:gd name="T13" fmla="*/ 178 h 1319"/>
                <a:gd name="T14" fmla="*/ 69 w 870"/>
                <a:gd name="T15" fmla="*/ 225 h 1319"/>
                <a:gd name="T16" fmla="*/ 5 w 870"/>
                <a:gd name="T17" fmla="*/ 202 h 1319"/>
                <a:gd name="T18" fmla="*/ 8 w 870"/>
                <a:gd name="T19" fmla="*/ 163 h 1319"/>
                <a:gd name="T20" fmla="*/ 22 w 870"/>
                <a:gd name="T21" fmla="*/ 102 h 1319"/>
                <a:gd name="T22" fmla="*/ 53 w 870"/>
                <a:gd name="T23" fmla="*/ 29 h 1319"/>
                <a:gd name="T24" fmla="*/ 65 w 870"/>
                <a:gd name="T25" fmla="*/ 27 h 131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70" h="1319">
                  <a:moveTo>
                    <a:pt x="375" y="154"/>
                  </a:moveTo>
                  <a:cubicBezTo>
                    <a:pt x="360" y="137"/>
                    <a:pt x="412" y="96"/>
                    <a:pt x="437" y="78"/>
                  </a:cubicBezTo>
                  <a:cubicBezTo>
                    <a:pt x="527" y="15"/>
                    <a:pt x="619" y="12"/>
                    <a:pt x="724" y="12"/>
                  </a:cubicBezTo>
                  <a:cubicBezTo>
                    <a:pt x="784" y="12"/>
                    <a:pt x="839" y="0"/>
                    <a:pt x="855" y="62"/>
                  </a:cubicBezTo>
                  <a:cubicBezTo>
                    <a:pt x="870" y="120"/>
                    <a:pt x="826" y="195"/>
                    <a:pt x="805" y="246"/>
                  </a:cubicBezTo>
                  <a:cubicBezTo>
                    <a:pt x="752" y="375"/>
                    <a:pt x="659" y="474"/>
                    <a:pt x="615" y="609"/>
                  </a:cubicBezTo>
                  <a:cubicBezTo>
                    <a:pt x="571" y="743"/>
                    <a:pt x="553" y="882"/>
                    <a:pt x="541" y="1021"/>
                  </a:cubicBezTo>
                  <a:cubicBezTo>
                    <a:pt x="531" y="1136"/>
                    <a:pt x="530" y="1251"/>
                    <a:pt x="400" y="1291"/>
                  </a:cubicBezTo>
                  <a:cubicBezTo>
                    <a:pt x="310" y="1319"/>
                    <a:pt x="75" y="1249"/>
                    <a:pt x="30" y="1159"/>
                  </a:cubicBezTo>
                  <a:cubicBezTo>
                    <a:pt x="0" y="1098"/>
                    <a:pt x="38" y="993"/>
                    <a:pt x="49" y="933"/>
                  </a:cubicBezTo>
                  <a:cubicBezTo>
                    <a:pt x="69" y="816"/>
                    <a:pt x="100" y="701"/>
                    <a:pt x="124" y="584"/>
                  </a:cubicBezTo>
                  <a:cubicBezTo>
                    <a:pt x="152" y="447"/>
                    <a:pt x="214" y="273"/>
                    <a:pt x="307" y="166"/>
                  </a:cubicBezTo>
                  <a:cubicBezTo>
                    <a:pt x="375" y="154"/>
                    <a:pt x="375" y="154"/>
                    <a:pt x="375" y="154"/>
                  </a:cubicBezTo>
                </a:path>
              </a:pathLst>
            </a:custGeom>
            <a:solidFill>
              <a:srgbClr val="F19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7" name="Freeform 10">
              <a:extLst>
                <a:ext uri="{FF2B5EF4-FFF2-40B4-BE49-F238E27FC236}">
                  <a16:creationId xmlns:a16="http://schemas.microsoft.com/office/drawing/2014/main" id="{075F9B63-2976-4080-85E0-6BD4EEB51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5" y="1282"/>
              <a:ext cx="305" cy="448"/>
            </a:xfrm>
            <a:custGeom>
              <a:avLst/>
              <a:gdLst>
                <a:gd name="T0" fmla="*/ 80 w 732"/>
                <a:gd name="T1" fmla="*/ 10 h 1076"/>
                <a:gd name="T2" fmla="*/ 117 w 732"/>
                <a:gd name="T3" fmla="*/ 3 h 1076"/>
                <a:gd name="T4" fmla="*/ 122 w 732"/>
                <a:gd name="T5" fmla="*/ 44 h 1076"/>
                <a:gd name="T6" fmla="*/ 95 w 732"/>
                <a:gd name="T7" fmla="*/ 106 h 1076"/>
                <a:gd name="T8" fmla="*/ 63 w 732"/>
                <a:gd name="T9" fmla="*/ 148 h 1076"/>
                <a:gd name="T10" fmla="*/ 22 w 732"/>
                <a:gd name="T11" fmla="*/ 184 h 1076"/>
                <a:gd name="T12" fmla="*/ 5 w 732"/>
                <a:gd name="T13" fmla="*/ 161 h 1076"/>
                <a:gd name="T14" fmla="*/ 14 w 732"/>
                <a:gd name="T15" fmla="*/ 119 h 1076"/>
                <a:gd name="T16" fmla="*/ 80 w 732"/>
                <a:gd name="T17" fmla="*/ 10 h 107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32" h="1076">
                  <a:moveTo>
                    <a:pt x="463" y="55"/>
                  </a:moveTo>
                  <a:cubicBezTo>
                    <a:pt x="461" y="3"/>
                    <a:pt x="640" y="0"/>
                    <a:pt x="671" y="19"/>
                  </a:cubicBezTo>
                  <a:cubicBezTo>
                    <a:pt x="732" y="56"/>
                    <a:pt x="716" y="183"/>
                    <a:pt x="702" y="252"/>
                  </a:cubicBezTo>
                  <a:cubicBezTo>
                    <a:pt x="676" y="376"/>
                    <a:pt x="617" y="502"/>
                    <a:pt x="548" y="610"/>
                  </a:cubicBezTo>
                  <a:cubicBezTo>
                    <a:pt x="494" y="695"/>
                    <a:pt x="425" y="772"/>
                    <a:pt x="365" y="855"/>
                  </a:cubicBezTo>
                  <a:cubicBezTo>
                    <a:pt x="319" y="917"/>
                    <a:pt x="216" y="1076"/>
                    <a:pt x="126" y="1064"/>
                  </a:cubicBezTo>
                  <a:cubicBezTo>
                    <a:pt x="70" y="1057"/>
                    <a:pt x="40" y="978"/>
                    <a:pt x="26" y="930"/>
                  </a:cubicBezTo>
                  <a:cubicBezTo>
                    <a:pt x="0" y="838"/>
                    <a:pt x="37" y="771"/>
                    <a:pt x="81" y="690"/>
                  </a:cubicBezTo>
                  <a:cubicBezTo>
                    <a:pt x="197" y="473"/>
                    <a:pt x="355" y="274"/>
                    <a:pt x="463" y="55"/>
                  </a:cubicBezTo>
                </a:path>
              </a:pathLst>
            </a:custGeom>
            <a:solidFill>
              <a:srgbClr val="EEC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8" name="Freeform 11">
              <a:extLst>
                <a:ext uri="{FF2B5EF4-FFF2-40B4-BE49-F238E27FC236}">
                  <a16:creationId xmlns:a16="http://schemas.microsoft.com/office/drawing/2014/main" id="{38BE6749-F955-490D-83A7-2ED547D5A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9" y="941"/>
              <a:ext cx="109" cy="303"/>
            </a:xfrm>
            <a:custGeom>
              <a:avLst/>
              <a:gdLst>
                <a:gd name="T0" fmla="*/ 0 w 261"/>
                <a:gd name="T1" fmla="*/ 28 h 725"/>
                <a:gd name="T2" fmla="*/ 30 w 261"/>
                <a:gd name="T3" fmla="*/ 12 h 725"/>
                <a:gd name="T4" fmla="*/ 46 w 261"/>
                <a:gd name="T5" fmla="*/ 63 h 725"/>
                <a:gd name="T6" fmla="*/ 26 w 261"/>
                <a:gd name="T7" fmla="*/ 120 h 725"/>
                <a:gd name="T8" fmla="*/ 11 w 261"/>
                <a:gd name="T9" fmla="*/ 95 h 725"/>
                <a:gd name="T10" fmla="*/ 2 w 261"/>
                <a:gd name="T11" fmla="*/ 32 h 725"/>
                <a:gd name="T12" fmla="*/ 0 w 261"/>
                <a:gd name="T13" fmla="*/ 28 h 7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61" h="725">
                  <a:moveTo>
                    <a:pt x="0" y="157"/>
                  </a:moveTo>
                  <a:cubicBezTo>
                    <a:pt x="31" y="84"/>
                    <a:pt x="93" y="0"/>
                    <a:pt x="174" y="69"/>
                  </a:cubicBezTo>
                  <a:cubicBezTo>
                    <a:pt x="246" y="131"/>
                    <a:pt x="261" y="275"/>
                    <a:pt x="261" y="362"/>
                  </a:cubicBezTo>
                  <a:cubicBezTo>
                    <a:pt x="261" y="457"/>
                    <a:pt x="252" y="646"/>
                    <a:pt x="152" y="687"/>
                  </a:cubicBezTo>
                  <a:cubicBezTo>
                    <a:pt x="61" y="725"/>
                    <a:pt x="67" y="620"/>
                    <a:pt x="63" y="545"/>
                  </a:cubicBezTo>
                  <a:cubicBezTo>
                    <a:pt x="56" y="414"/>
                    <a:pt x="64" y="305"/>
                    <a:pt x="12" y="181"/>
                  </a:cubicBezTo>
                  <a:cubicBezTo>
                    <a:pt x="0" y="157"/>
                    <a:pt x="0" y="157"/>
                    <a:pt x="0" y="157"/>
                  </a:cubicBezTo>
                </a:path>
              </a:pathLst>
            </a:custGeom>
            <a:solidFill>
              <a:srgbClr val="EEC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9" name="Freeform 12">
              <a:extLst>
                <a:ext uri="{FF2B5EF4-FFF2-40B4-BE49-F238E27FC236}">
                  <a16:creationId xmlns:a16="http://schemas.microsoft.com/office/drawing/2014/main" id="{0BA8E01A-81BC-46C5-8B9B-67BCA19EBB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3" y="1407"/>
              <a:ext cx="322" cy="398"/>
            </a:xfrm>
            <a:custGeom>
              <a:avLst/>
              <a:gdLst>
                <a:gd name="T0" fmla="*/ 115 w 772"/>
                <a:gd name="T1" fmla="*/ 10 h 953"/>
                <a:gd name="T2" fmla="*/ 131 w 772"/>
                <a:gd name="T3" fmla="*/ 34 h 953"/>
                <a:gd name="T4" fmla="*/ 106 w 772"/>
                <a:gd name="T5" fmla="*/ 51 h 953"/>
                <a:gd name="T6" fmla="*/ 98 w 772"/>
                <a:gd name="T7" fmla="*/ 85 h 953"/>
                <a:gd name="T8" fmla="*/ 81 w 772"/>
                <a:gd name="T9" fmla="*/ 115 h 953"/>
                <a:gd name="T10" fmla="*/ 60 w 772"/>
                <a:gd name="T11" fmla="*/ 153 h 953"/>
                <a:gd name="T12" fmla="*/ 36 w 772"/>
                <a:gd name="T13" fmla="*/ 160 h 953"/>
                <a:gd name="T14" fmla="*/ 23 w 772"/>
                <a:gd name="T15" fmla="*/ 141 h 953"/>
                <a:gd name="T16" fmla="*/ 14 w 772"/>
                <a:gd name="T17" fmla="*/ 128 h 953"/>
                <a:gd name="T18" fmla="*/ 35 w 772"/>
                <a:gd name="T19" fmla="*/ 53 h 953"/>
                <a:gd name="T20" fmla="*/ 108 w 772"/>
                <a:gd name="T21" fmla="*/ 0 h 953"/>
                <a:gd name="T22" fmla="*/ 115 w 772"/>
                <a:gd name="T23" fmla="*/ 10 h 95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72" h="953">
                  <a:moveTo>
                    <a:pt x="659" y="61"/>
                  </a:moveTo>
                  <a:cubicBezTo>
                    <a:pt x="726" y="32"/>
                    <a:pt x="772" y="141"/>
                    <a:pt x="752" y="197"/>
                  </a:cubicBezTo>
                  <a:cubicBezTo>
                    <a:pt x="733" y="249"/>
                    <a:pt x="657" y="276"/>
                    <a:pt x="611" y="290"/>
                  </a:cubicBezTo>
                  <a:cubicBezTo>
                    <a:pt x="604" y="363"/>
                    <a:pt x="560" y="425"/>
                    <a:pt x="566" y="487"/>
                  </a:cubicBezTo>
                  <a:cubicBezTo>
                    <a:pt x="575" y="584"/>
                    <a:pt x="596" y="663"/>
                    <a:pt x="463" y="659"/>
                  </a:cubicBezTo>
                  <a:cubicBezTo>
                    <a:pt x="446" y="740"/>
                    <a:pt x="409" y="822"/>
                    <a:pt x="345" y="878"/>
                  </a:cubicBezTo>
                  <a:cubicBezTo>
                    <a:pt x="307" y="912"/>
                    <a:pt x="253" y="953"/>
                    <a:pt x="207" y="920"/>
                  </a:cubicBezTo>
                  <a:cubicBezTo>
                    <a:pt x="185" y="903"/>
                    <a:pt x="152" y="834"/>
                    <a:pt x="131" y="810"/>
                  </a:cubicBezTo>
                  <a:cubicBezTo>
                    <a:pt x="108" y="784"/>
                    <a:pt x="94" y="764"/>
                    <a:pt x="79" y="732"/>
                  </a:cubicBezTo>
                  <a:cubicBezTo>
                    <a:pt x="0" y="560"/>
                    <a:pt x="89" y="437"/>
                    <a:pt x="204" y="303"/>
                  </a:cubicBezTo>
                  <a:cubicBezTo>
                    <a:pt x="331" y="155"/>
                    <a:pt x="420" y="41"/>
                    <a:pt x="622" y="0"/>
                  </a:cubicBezTo>
                  <a:cubicBezTo>
                    <a:pt x="659" y="61"/>
                    <a:pt x="659" y="61"/>
                    <a:pt x="659" y="61"/>
                  </a:cubicBezTo>
                </a:path>
              </a:pathLst>
            </a:custGeom>
            <a:solidFill>
              <a:srgbClr val="EEC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0" name="Freeform 13">
              <a:extLst>
                <a:ext uri="{FF2B5EF4-FFF2-40B4-BE49-F238E27FC236}">
                  <a16:creationId xmlns:a16="http://schemas.microsoft.com/office/drawing/2014/main" id="{05CC0FB9-F3DD-46BA-8ED1-232D2D20DA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9" y="1496"/>
              <a:ext cx="281" cy="606"/>
            </a:xfrm>
            <a:custGeom>
              <a:avLst/>
              <a:gdLst>
                <a:gd name="T0" fmla="*/ 78 w 675"/>
                <a:gd name="T1" fmla="*/ 40 h 1453"/>
                <a:gd name="T2" fmla="*/ 23 w 675"/>
                <a:gd name="T3" fmla="*/ 88 h 1453"/>
                <a:gd name="T4" fmla="*/ 4 w 675"/>
                <a:gd name="T5" fmla="*/ 212 h 1453"/>
                <a:gd name="T6" fmla="*/ 30 w 675"/>
                <a:gd name="T7" fmla="*/ 251 h 1453"/>
                <a:gd name="T8" fmla="*/ 53 w 675"/>
                <a:gd name="T9" fmla="*/ 250 h 1453"/>
                <a:gd name="T10" fmla="*/ 61 w 675"/>
                <a:gd name="T11" fmla="*/ 237 h 1453"/>
                <a:gd name="T12" fmla="*/ 85 w 675"/>
                <a:gd name="T13" fmla="*/ 38 h 1453"/>
                <a:gd name="T14" fmla="*/ 78 w 675"/>
                <a:gd name="T15" fmla="*/ 40 h 14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675" h="1453">
                  <a:moveTo>
                    <a:pt x="452" y="230"/>
                  </a:moveTo>
                  <a:cubicBezTo>
                    <a:pt x="336" y="0"/>
                    <a:pt x="165" y="431"/>
                    <a:pt x="131" y="507"/>
                  </a:cubicBezTo>
                  <a:cubicBezTo>
                    <a:pt x="38" y="717"/>
                    <a:pt x="0" y="992"/>
                    <a:pt x="22" y="1219"/>
                  </a:cubicBezTo>
                  <a:cubicBezTo>
                    <a:pt x="31" y="1308"/>
                    <a:pt x="79" y="1411"/>
                    <a:pt x="170" y="1441"/>
                  </a:cubicBezTo>
                  <a:cubicBezTo>
                    <a:pt x="207" y="1453"/>
                    <a:pt x="269" y="1453"/>
                    <a:pt x="305" y="1437"/>
                  </a:cubicBezTo>
                  <a:cubicBezTo>
                    <a:pt x="355" y="1416"/>
                    <a:pt x="342" y="1415"/>
                    <a:pt x="354" y="1362"/>
                  </a:cubicBezTo>
                  <a:cubicBezTo>
                    <a:pt x="376" y="1262"/>
                    <a:pt x="675" y="216"/>
                    <a:pt x="489" y="218"/>
                  </a:cubicBezTo>
                  <a:cubicBezTo>
                    <a:pt x="452" y="230"/>
                    <a:pt x="452" y="230"/>
                    <a:pt x="452" y="230"/>
                  </a:cubicBezTo>
                </a:path>
              </a:pathLst>
            </a:custGeom>
            <a:solidFill>
              <a:srgbClr val="EECD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1" name="Freeform 14">
              <a:extLst>
                <a:ext uri="{FF2B5EF4-FFF2-40B4-BE49-F238E27FC236}">
                  <a16:creationId xmlns:a16="http://schemas.microsoft.com/office/drawing/2014/main" id="{1A3F6256-BE9E-44AB-BF94-EA49E8246C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7" y="1315"/>
              <a:ext cx="54" cy="43"/>
            </a:xfrm>
            <a:custGeom>
              <a:avLst/>
              <a:gdLst>
                <a:gd name="T0" fmla="*/ 0 w 130"/>
                <a:gd name="T1" fmla="*/ 4 h 105"/>
                <a:gd name="T2" fmla="*/ 0 w 130"/>
                <a:gd name="T3" fmla="*/ 4 h 105"/>
                <a:gd name="T4" fmla="*/ 2 w 130"/>
                <a:gd name="T5" fmla="*/ 0 h 105"/>
                <a:gd name="T6" fmla="*/ 2 w 130"/>
                <a:gd name="T7" fmla="*/ 0 h 105"/>
                <a:gd name="T8" fmla="*/ 17 w 130"/>
                <a:gd name="T9" fmla="*/ 11 h 105"/>
                <a:gd name="T10" fmla="*/ 20 w 130"/>
                <a:gd name="T11" fmla="*/ 15 h 105"/>
                <a:gd name="T12" fmla="*/ 19 w 130"/>
                <a:gd name="T13" fmla="*/ 16 h 105"/>
                <a:gd name="T14" fmla="*/ 17 w 130"/>
                <a:gd name="T15" fmla="*/ 15 h 105"/>
                <a:gd name="T16" fmla="*/ 15 w 130"/>
                <a:gd name="T17" fmla="*/ 14 h 105"/>
                <a:gd name="T18" fmla="*/ 0 w 130"/>
                <a:gd name="T19" fmla="*/ 4 h 1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0" h="105">
                  <a:moveTo>
                    <a:pt x="1" y="22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0" y="16"/>
                    <a:pt x="2" y="7"/>
                    <a:pt x="13" y="1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04" y="59"/>
                    <a:pt x="102" y="63"/>
                  </a:cubicBezTo>
                  <a:cubicBezTo>
                    <a:pt x="102" y="63"/>
                    <a:pt x="113" y="76"/>
                    <a:pt x="119" y="87"/>
                  </a:cubicBezTo>
                  <a:cubicBezTo>
                    <a:pt x="130" y="105"/>
                    <a:pt x="120" y="104"/>
                    <a:pt x="109" y="97"/>
                  </a:cubicBezTo>
                  <a:cubicBezTo>
                    <a:pt x="109" y="98"/>
                    <a:pt x="103" y="93"/>
                    <a:pt x="96" y="89"/>
                  </a:cubicBezTo>
                  <a:cubicBezTo>
                    <a:pt x="90" y="84"/>
                    <a:pt x="84" y="80"/>
                    <a:pt x="84" y="80"/>
                  </a:cubicBezTo>
                  <a:cubicBezTo>
                    <a:pt x="87" y="77"/>
                    <a:pt x="3" y="22"/>
                    <a:pt x="1" y="2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2" name="Freeform 15">
              <a:extLst>
                <a:ext uri="{FF2B5EF4-FFF2-40B4-BE49-F238E27FC236}">
                  <a16:creationId xmlns:a16="http://schemas.microsoft.com/office/drawing/2014/main" id="{2B709E8D-AD7F-40FE-B429-8A23484AF6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9" y="1437"/>
              <a:ext cx="59" cy="82"/>
            </a:xfrm>
            <a:custGeom>
              <a:avLst/>
              <a:gdLst>
                <a:gd name="T0" fmla="*/ 10 w 140"/>
                <a:gd name="T1" fmla="*/ 3 h 195"/>
                <a:gd name="T2" fmla="*/ 10 w 140"/>
                <a:gd name="T3" fmla="*/ 3 h 195"/>
                <a:gd name="T4" fmla="*/ 13 w 140"/>
                <a:gd name="T5" fmla="*/ 0 h 195"/>
                <a:gd name="T6" fmla="*/ 13 w 140"/>
                <a:gd name="T7" fmla="*/ 0 h 195"/>
                <a:gd name="T8" fmla="*/ 23 w 140"/>
                <a:gd name="T9" fmla="*/ 15 h 195"/>
                <a:gd name="T10" fmla="*/ 21 w 140"/>
                <a:gd name="T11" fmla="*/ 27 h 195"/>
                <a:gd name="T12" fmla="*/ 16 w 140"/>
                <a:gd name="T13" fmla="*/ 31 h 195"/>
                <a:gd name="T14" fmla="*/ 6 w 140"/>
                <a:gd name="T15" fmla="*/ 32 h 195"/>
                <a:gd name="T16" fmla="*/ 7 w 140"/>
                <a:gd name="T17" fmla="*/ 30 h 195"/>
                <a:gd name="T18" fmla="*/ 7 w 140"/>
                <a:gd name="T19" fmla="*/ 30 h 195"/>
                <a:gd name="T20" fmla="*/ 11 w 140"/>
                <a:gd name="T21" fmla="*/ 29 h 195"/>
                <a:gd name="T22" fmla="*/ 14 w 140"/>
                <a:gd name="T23" fmla="*/ 28 h 195"/>
                <a:gd name="T24" fmla="*/ 19 w 140"/>
                <a:gd name="T25" fmla="*/ 16 h 195"/>
                <a:gd name="T26" fmla="*/ 10 w 140"/>
                <a:gd name="T27" fmla="*/ 3 h 19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40" h="195">
                  <a:moveTo>
                    <a:pt x="57" y="17"/>
                  </a:moveTo>
                  <a:cubicBezTo>
                    <a:pt x="56" y="17"/>
                    <a:pt x="56" y="17"/>
                    <a:pt x="56" y="16"/>
                  </a:cubicBezTo>
                  <a:cubicBezTo>
                    <a:pt x="56" y="10"/>
                    <a:pt x="58" y="0"/>
                    <a:pt x="73" y="0"/>
                  </a:cubicBezTo>
                  <a:cubicBezTo>
                    <a:pt x="74" y="0"/>
                    <a:pt x="75" y="0"/>
                    <a:pt x="75" y="1"/>
                  </a:cubicBezTo>
                  <a:cubicBezTo>
                    <a:pt x="74" y="3"/>
                    <a:pt x="113" y="32"/>
                    <a:pt x="131" y="84"/>
                  </a:cubicBezTo>
                  <a:cubicBezTo>
                    <a:pt x="140" y="110"/>
                    <a:pt x="129" y="141"/>
                    <a:pt x="116" y="155"/>
                  </a:cubicBezTo>
                  <a:cubicBezTo>
                    <a:pt x="104" y="170"/>
                    <a:pt x="92" y="178"/>
                    <a:pt x="92" y="177"/>
                  </a:cubicBezTo>
                  <a:cubicBezTo>
                    <a:pt x="94" y="178"/>
                    <a:pt x="58" y="195"/>
                    <a:pt x="35" y="183"/>
                  </a:cubicBezTo>
                  <a:cubicBezTo>
                    <a:pt x="0" y="167"/>
                    <a:pt x="19" y="168"/>
                    <a:pt x="38" y="170"/>
                  </a:cubicBezTo>
                  <a:cubicBezTo>
                    <a:pt x="38" y="169"/>
                    <a:pt x="39" y="170"/>
                    <a:pt x="41" y="170"/>
                  </a:cubicBezTo>
                  <a:cubicBezTo>
                    <a:pt x="45" y="170"/>
                    <a:pt x="53" y="170"/>
                    <a:pt x="61" y="167"/>
                  </a:cubicBezTo>
                  <a:cubicBezTo>
                    <a:pt x="71" y="164"/>
                    <a:pt x="80" y="156"/>
                    <a:pt x="80" y="156"/>
                  </a:cubicBezTo>
                  <a:cubicBezTo>
                    <a:pt x="77" y="157"/>
                    <a:pt x="121" y="129"/>
                    <a:pt x="107" y="89"/>
                  </a:cubicBezTo>
                  <a:cubicBezTo>
                    <a:pt x="93" y="51"/>
                    <a:pt x="56" y="19"/>
                    <a:pt x="57" y="1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3" name="Freeform 16">
              <a:extLst>
                <a:ext uri="{FF2B5EF4-FFF2-40B4-BE49-F238E27FC236}">
                  <a16:creationId xmlns:a16="http://schemas.microsoft.com/office/drawing/2014/main" id="{18765882-780A-4E19-A5F1-83F131525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" y="1604"/>
              <a:ext cx="32" cy="59"/>
            </a:xfrm>
            <a:custGeom>
              <a:avLst/>
              <a:gdLst>
                <a:gd name="T0" fmla="*/ 1 w 78"/>
                <a:gd name="T1" fmla="*/ 24 h 142"/>
                <a:gd name="T2" fmla="*/ 1 w 78"/>
                <a:gd name="T3" fmla="*/ 24 h 142"/>
                <a:gd name="T4" fmla="*/ 1 w 78"/>
                <a:gd name="T5" fmla="*/ 20 h 142"/>
                <a:gd name="T6" fmla="*/ 1 w 78"/>
                <a:gd name="T7" fmla="*/ 20 h 142"/>
                <a:gd name="T8" fmla="*/ 7 w 78"/>
                <a:gd name="T9" fmla="*/ 17 h 142"/>
                <a:gd name="T10" fmla="*/ 7 w 78"/>
                <a:gd name="T11" fmla="*/ 9 h 142"/>
                <a:gd name="T12" fmla="*/ 7 w 78"/>
                <a:gd name="T13" fmla="*/ 4 h 142"/>
                <a:gd name="T14" fmla="*/ 9 w 78"/>
                <a:gd name="T15" fmla="*/ 3 h 142"/>
                <a:gd name="T16" fmla="*/ 11 w 78"/>
                <a:gd name="T17" fmla="*/ 8 h 142"/>
                <a:gd name="T18" fmla="*/ 10 w 78"/>
                <a:gd name="T19" fmla="*/ 19 h 142"/>
                <a:gd name="T20" fmla="*/ 1 w 78"/>
                <a:gd name="T21" fmla="*/ 24 h 14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8" h="142">
                  <a:moveTo>
                    <a:pt x="4" y="138"/>
                  </a:moveTo>
                  <a:cubicBezTo>
                    <a:pt x="4" y="138"/>
                    <a:pt x="4" y="138"/>
                    <a:pt x="4" y="137"/>
                  </a:cubicBezTo>
                  <a:cubicBezTo>
                    <a:pt x="0" y="133"/>
                    <a:pt x="0" y="124"/>
                    <a:pt x="6" y="114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32" y="116"/>
                    <a:pt x="41" y="96"/>
                  </a:cubicBezTo>
                  <a:cubicBezTo>
                    <a:pt x="51" y="78"/>
                    <a:pt x="42" y="51"/>
                    <a:pt x="43" y="52"/>
                  </a:cubicBezTo>
                  <a:cubicBezTo>
                    <a:pt x="43" y="52"/>
                    <a:pt x="41" y="35"/>
                    <a:pt x="40" y="22"/>
                  </a:cubicBezTo>
                  <a:cubicBezTo>
                    <a:pt x="39" y="0"/>
                    <a:pt x="47" y="8"/>
                    <a:pt x="53" y="18"/>
                  </a:cubicBezTo>
                  <a:cubicBezTo>
                    <a:pt x="54" y="16"/>
                    <a:pt x="68" y="47"/>
                    <a:pt x="67" y="48"/>
                  </a:cubicBezTo>
                  <a:cubicBezTo>
                    <a:pt x="66" y="47"/>
                    <a:pt x="78" y="77"/>
                    <a:pt x="62" y="108"/>
                  </a:cubicBezTo>
                  <a:cubicBezTo>
                    <a:pt x="44" y="142"/>
                    <a:pt x="3" y="138"/>
                    <a:pt x="4" y="13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4" name="Freeform 17">
              <a:extLst>
                <a:ext uri="{FF2B5EF4-FFF2-40B4-BE49-F238E27FC236}">
                  <a16:creationId xmlns:a16="http://schemas.microsoft.com/office/drawing/2014/main" id="{336302DD-A5FF-4910-BBA3-EE8E5EBDD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" y="1257"/>
              <a:ext cx="50" cy="78"/>
            </a:xfrm>
            <a:custGeom>
              <a:avLst/>
              <a:gdLst>
                <a:gd name="T0" fmla="*/ 8 w 120"/>
                <a:gd name="T1" fmla="*/ 0 h 186"/>
                <a:gd name="T2" fmla="*/ 8 w 120"/>
                <a:gd name="T3" fmla="*/ 0 h 186"/>
                <a:gd name="T4" fmla="*/ 11 w 120"/>
                <a:gd name="T5" fmla="*/ 3 h 186"/>
                <a:gd name="T6" fmla="*/ 11 w 120"/>
                <a:gd name="T7" fmla="*/ 3 h 186"/>
                <a:gd name="T8" fmla="*/ 4 w 120"/>
                <a:gd name="T9" fmla="*/ 14 h 186"/>
                <a:gd name="T10" fmla="*/ 8 w 120"/>
                <a:gd name="T11" fmla="*/ 22 h 186"/>
                <a:gd name="T12" fmla="*/ 11 w 120"/>
                <a:gd name="T13" fmla="*/ 25 h 186"/>
                <a:gd name="T14" fmla="*/ 16 w 120"/>
                <a:gd name="T15" fmla="*/ 30 h 186"/>
                <a:gd name="T16" fmla="*/ 15 w 120"/>
                <a:gd name="T17" fmla="*/ 32 h 186"/>
                <a:gd name="T18" fmla="*/ 8 w 120"/>
                <a:gd name="T19" fmla="*/ 28 h 186"/>
                <a:gd name="T20" fmla="*/ 0 w 120"/>
                <a:gd name="T21" fmla="*/ 14 h 186"/>
                <a:gd name="T22" fmla="*/ 5 w 120"/>
                <a:gd name="T23" fmla="*/ 4 h 186"/>
                <a:gd name="T24" fmla="*/ 8 w 120"/>
                <a:gd name="T25" fmla="*/ 0 h 1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0" h="186">
                  <a:moveTo>
                    <a:pt x="43" y="1"/>
                  </a:moveTo>
                  <a:cubicBezTo>
                    <a:pt x="43" y="1"/>
                    <a:pt x="43" y="1"/>
                    <a:pt x="44" y="1"/>
                  </a:cubicBezTo>
                  <a:cubicBezTo>
                    <a:pt x="48" y="0"/>
                    <a:pt x="59" y="0"/>
                    <a:pt x="63" y="14"/>
                  </a:cubicBezTo>
                  <a:cubicBezTo>
                    <a:pt x="63" y="14"/>
                    <a:pt x="63" y="16"/>
                    <a:pt x="63" y="16"/>
                  </a:cubicBezTo>
                  <a:cubicBezTo>
                    <a:pt x="65" y="18"/>
                    <a:pt x="28" y="50"/>
                    <a:pt x="25" y="80"/>
                  </a:cubicBezTo>
                  <a:cubicBezTo>
                    <a:pt x="25" y="93"/>
                    <a:pt x="39" y="113"/>
                    <a:pt x="46" y="123"/>
                  </a:cubicBezTo>
                  <a:cubicBezTo>
                    <a:pt x="55" y="135"/>
                    <a:pt x="62" y="141"/>
                    <a:pt x="62" y="141"/>
                  </a:cubicBezTo>
                  <a:cubicBezTo>
                    <a:pt x="62" y="141"/>
                    <a:pt x="77" y="160"/>
                    <a:pt x="93" y="169"/>
                  </a:cubicBezTo>
                  <a:cubicBezTo>
                    <a:pt x="120" y="179"/>
                    <a:pt x="111" y="184"/>
                    <a:pt x="88" y="181"/>
                  </a:cubicBezTo>
                  <a:cubicBezTo>
                    <a:pt x="88" y="186"/>
                    <a:pt x="41" y="160"/>
                    <a:pt x="43" y="157"/>
                  </a:cubicBezTo>
                  <a:cubicBezTo>
                    <a:pt x="44" y="155"/>
                    <a:pt x="9" y="131"/>
                    <a:pt x="0" y="79"/>
                  </a:cubicBezTo>
                  <a:cubicBezTo>
                    <a:pt x="2" y="52"/>
                    <a:pt x="18" y="35"/>
                    <a:pt x="27" y="22"/>
                  </a:cubicBezTo>
                  <a:cubicBezTo>
                    <a:pt x="36" y="10"/>
                    <a:pt x="42" y="2"/>
                    <a:pt x="43" y="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5" name="Freeform 18">
              <a:extLst>
                <a:ext uri="{FF2B5EF4-FFF2-40B4-BE49-F238E27FC236}">
                  <a16:creationId xmlns:a16="http://schemas.microsoft.com/office/drawing/2014/main" id="{0149DCBB-5939-4F7D-BF96-534B31BE60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8" y="999"/>
              <a:ext cx="39" cy="40"/>
            </a:xfrm>
            <a:custGeom>
              <a:avLst/>
              <a:gdLst>
                <a:gd name="T0" fmla="*/ 3 w 94"/>
                <a:gd name="T1" fmla="*/ 12 h 96"/>
                <a:gd name="T2" fmla="*/ 3 w 94"/>
                <a:gd name="T3" fmla="*/ 12 h 96"/>
                <a:gd name="T4" fmla="*/ 2 w 94"/>
                <a:gd name="T5" fmla="*/ 16 h 96"/>
                <a:gd name="T6" fmla="*/ 2 w 94"/>
                <a:gd name="T7" fmla="*/ 16 h 96"/>
                <a:gd name="T8" fmla="*/ 1 w 94"/>
                <a:gd name="T9" fmla="*/ 16 h 96"/>
                <a:gd name="T10" fmla="*/ 0 w 94"/>
                <a:gd name="T11" fmla="*/ 15 h 96"/>
                <a:gd name="T12" fmla="*/ 0 w 94"/>
                <a:gd name="T13" fmla="*/ 15 h 96"/>
                <a:gd name="T14" fmla="*/ 0 w 94"/>
                <a:gd name="T15" fmla="*/ 15 h 96"/>
                <a:gd name="T16" fmla="*/ 0 w 94"/>
                <a:gd name="T17" fmla="*/ 15 h 96"/>
                <a:gd name="T18" fmla="*/ 0 w 94"/>
                <a:gd name="T19" fmla="*/ 15 h 96"/>
                <a:gd name="T20" fmla="*/ 0 w 94"/>
                <a:gd name="T21" fmla="*/ 15 h 96"/>
                <a:gd name="T22" fmla="*/ 2 w 94"/>
                <a:gd name="T23" fmla="*/ 12 h 96"/>
                <a:gd name="T24" fmla="*/ 2 w 94"/>
                <a:gd name="T25" fmla="*/ 12 h 96"/>
                <a:gd name="T26" fmla="*/ 2 w 94"/>
                <a:gd name="T27" fmla="*/ 12 h 96"/>
                <a:gd name="T28" fmla="*/ 2 w 94"/>
                <a:gd name="T29" fmla="*/ 12 h 96"/>
                <a:gd name="T30" fmla="*/ 4 w 94"/>
                <a:gd name="T31" fmla="*/ 12 h 96"/>
                <a:gd name="T32" fmla="*/ 8 w 94"/>
                <a:gd name="T33" fmla="*/ 11 h 96"/>
                <a:gd name="T34" fmla="*/ 12 w 94"/>
                <a:gd name="T35" fmla="*/ 6 h 96"/>
                <a:gd name="T36" fmla="*/ 14 w 94"/>
                <a:gd name="T37" fmla="*/ 3 h 96"/>
                <a:gd name="T38" fmla="*/ 16 w 94"/>
                <a:gd name="T39" fmla="*/ 3 h 96"/>
                <a:gd name="T40" fmla="*/ 16 w 94"/>
                <a:gd name="T41" fmla="*/ 5 h 96"/>
                <a:gd name="T42" fmla="*/ 16 w 94"/>
                <a:gd name="T43" fmla="*/ 8 h 96"/>
                <a:gd name="T44" fmla="*/ 10 w 94"/>
                <a:gd name="T45" fmla="*/ 15 h 96"/>
                <a:gd name="T46" fmla="*/ 4 w 94"/>
                <a:gd name="T47" fmla="*/ 16 h 96"/>
                <a:gd name="T48" fmla="*/ 2 w 94"/>
                <a:gd name="T49" fmla="*/ 16 h 96"/>
                <a:gd name="T50" fmla="*/ 1 w 94"/>
                <a:gd name="T51" fmla="*/ 16 h 96"/>
                <a:gd name="T52" fmla="*/ 1 w 94"/>
                <a:gd name="T53" fmla="*/ 16 h 96"/>
                <a:gd name="T54" fmla="*/ 1 w 94"/>
                <a:gd name="T55" fmla="*/ 16 h 96"/>
                <a:gd name="T56" fmla="*/ 1 w 94"/>
                <a:gd name="T57" fmla="*/ 16 h 96"/>
                <a:gd name="T58" fmla="*/ 4 w 94"/>
                <a:gd name="T59" fmla="*/ 13 h 96"/>
                <a:gd name="T60" fmla="*/ 4 w 94"/>
                <a:gd name="T61" fmla="*/ 13 h 96"/>
                <a:gd name="T62" fmla="*/ 4 w 94"/>
                <a:gd name="T63" fmla="*/ 13 h 96"/>
                <a:gd name="T64" fmla="*/ 4 w 94"/>
                <a:gd name="T65" fmla="*/ 13 h 96"/>
                <a:gd name="T66" fmla="*/ 4 w 94"/>
                <a:gd name="T67" fmla="*/ 13 h 96"/>
                <a:gd name="T68" fmla="*/ 3 w 94"/>
                <a:gd name="T69" fmla="*/ 13 h 96"/>
                <a:gd name="T70" fmla="*/ 3 w 94"/>
                <a:gd name="T71" fmla="*/ 12 h 9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94" h="96">
                  <a:moveTo>
                    <a:pt x="17" y="70"/>
                  </a:moveTo>
                  <a:cubicBezTo>
                    <a:pt x="17" y="70"/>
                    <a:pt x="17" y="70"/>
                    <a:pt x="17" y="70"/>
                  </a:cubicBezTo>
                  <a:cubicBezTo>
                    <a:pt x="21" y="75"/>
                    <a:pt x="17" y="83"/>
                    <a:pt x="12" y="93"/>
                  </a:cubicBezTo>
                  <a:cubicBezTo>
                    <a:pt x="11" y="94"/>
                    <a:pt x="11" y="94"/>
                    <a:pt x="11" y="94"/>
                  </a:cubicBezTo>
                  <a:cubicBezTo>
                    <a:pt x="11" y="94"/>
                    <a:pt x="9" y="94"/>
                    <a:pt x="6" y="92"/>
                  </a:cubicBezTo>
                  <a:cubicBezTo>
                    <a:pt x="4" y="91"/>
                    <a:pt x="3" y="90"/>
                    <a:pt x="2" y="88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8" y="62"/>
                    <a:pt x="16" y="65"/>
                    <a:pt x="14" y="67"/>
                  </a:cubicBezTo>
                  <a:cubicBezTo>
                    <a:pt x="13" y="69"/>
                    <a:pt x="12" y="70"/>
                    <a:pt x="14" y="67"/>
                  </a:cubicBezTo>
                  <a:cubicBezTo>
                    <a:pt x="14" y="67"/>
                    <a:pt x="14" y="67"/>
                    <a:pt x="14" y="67"/>
                  </a:cubicBezTo>
                  <a:cubicBezTo>
                    <a:pt x="15" y="67"/>
                    <a:pt x="15" y="67"/>
                    <a:pt x="15" y="67"/>
                  </a:cubicBezTo>
                  <a:cubicBezTo>
                    <a:pt x="17" y="68"/>
                    <a:pt x="20" y="69"/>
                    <a:pt x="23" y="69"/>
                  </a:cubicBezTo>
                  <a:cubicBezTo>
                    <a:pt x="30" y="70"/>
                    <a:pt x="38" y="69"/>
                    <a:pt x="46" y="64"/>
                  </a:cubicBezTo>
                  <a:cubicBezTo>
                    <a:pt x="61" y="54"/>
                    <a:pt x="69" y="34"/>
                    <a:pt x="69" y="34"/>
                  </a:cubicBezTo>
                  <a:cubicBezTo>
                    <a:pt x="69" y="34"/>
                    <a:pt x="76" y="24"/>
                    <a:pt x="79" y="15"/>
                  </a:cubicBezTo>
                  <a:cubicBezTo>
                    <a:pt x="81" y="0"/>
                    <a:pt x="87" y="1"/>
                    <a:pt x="93" y="15"/>
                  </a:cubicBezTo>
                  <a:cubicBezTo>
                    <a:pt x="94" y="14"/>
                    <a:pt x="94" y="22"/>
                    <a:pt x="94" y="30"/>
                  </a:cubicBezTo>
                  <a:cubicBezTo>
                    <a:pt x="93" y="38"/>
                    <a:pt x="92" y="46"/>
                    <a:pt x="91" y="45"/>
                  </a:cubicBezTo>
                  <a:cubicBezTo>
                    <a:pt x="91" y="45"/>
                    <a:pt x="82" y="70"/>
                    <a:pt x="58" y="85"/>
                  </a:cubicBezTo>
                  <a:cubicBezTo>
                    <a:pt x="46" y="93"/>
                    <a:pt x="31" y="95"/>
                    <a:pt x="21" y="94"/>
                  </a:cubicBezTo>
                  <a:cubicBezTo>
                    <a:pt x="16" y="93"/>
                    <a:pt x="12" y="92"/>
                    <a:pt x="9" y="92"/>
                  </a:cubicBezTo>
                  <a:cubicBezTo>
                    <a:pt x="8" y="91"/>
                    <a:pt x="8" y="91"/>
                    <a:pt x="8" y="91"/>
                  </a:cubicBezTo>
                  <a:cubicBezTo>
                    <a:pt x="8" y="91"/>
                    <a:pt x="8" y="91"/>
                    <a:pt x="8" y="91"/>
                  </a:cubicBezTo>
                  <a:cubicBezTo>
                    <a:pt x="8" y="91"/>
                    <a:pt x="8" y="91"/>
                    <a:pt x="8" y="91"/>
                  </a:cubicBezTo>
                  <a:cubicBezTo>
                    <a:pt x="10" y="89"/>
                    <a:pt x="9" y="90"/>
                    <a:pt x="8" y="91"/>
                  </a:cubicBezTo>
                  <a:cubicBezTo>
                    <a:pt x="6" y="94"/>
                    <a:pt x="4" y="96"/>
                    <a:pt x="23" y="75"/>
                  </a:cubicBezTo>
                  <a:cubicBezTo>
                    <a:pt x="23" y="74"/>
                    <a:pt x="23" y="74"/>
                    <a:pt x="23" y="74"/>
                  </a:cubicBezTo>
                  <a:cubicBezTo>
                    <a:pt x="23" y="74"/>
                    <a:pt x="23" y="74"/>
                    <a:pt x="23" y="74"/>
                  </a:cubicBezTo>
                  <a:cubicBezTo>
                    <a:pt x="22" y="74"/>
                    <a:pt x="22" y="74"/>
                    <a:pt x="22" y="74"/>
                  </a:cubicBezTo>
                  <a:cubicBezTo>
                    <a:pt x="22" y="73"/>
                    <a:pt x="22" y="73"/>
                    <a:pt x="22" y="73"/>
                  </a:cubicBezTo>
                  <a:cubicBezTo>
                    <a:pt x="21" y="72"/>
                    <a:pt x="20" y="72"/>
                    <a:pt x="19" y="71"/>
                  </a:cubicBezTo>
                  <a:cubicBezTo>
                    <a:pt x="17" y="69"/>
                    <a:pt x="16" y="70"/>
                    <a:pt x="17" y="7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6" name="Freeform 19">
              <a:extLst>
                <a:ext uri="{FF2B5EF4-FFF2-40B4-BE49-F238E27FC236}">
                  <a16:creationId xmlns:a16="http://schemas.microsoft.com/office/drawing/2014/main" id="{120A2C0F-A39F-4954-8881-F0B7ACB62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5" y="1030"/>
              <a:ext cx="2" cy="3"/>
            </a:xfrm>
            <a:custGeom>
              <a:avLst/>
              <a:gdLst>
                <a:gd name="T0" fmla="*/ 1 w 5"/>
                <a:gd name="T1" fmla="*/ 0 h 6"/>
                <a:gd name="T2" fmla="*/ 0 w 5"/>
                <a:gd name="T3" fmla="*/ 1 h 6"/>
                <a:gd name="T4" fmla="*/ 0 w 5"/>
                <a:gd name="T5" fmla="*/ 2 h 6"/>
                <a:gd name="T6" fmla="*/ 1 w 5"/>
                <a:gd name="T7" fmla="*/ 1 h 6"/>
                <a:gd name="T8" fmla="*/ 1 w 5"/>
                <a:gd name="T9" fmla="*/ 0 h 6"/>
                <a:gd name="T10" fmla="*/ 1 w 5"/>
                <a:gd name="T11" fmla="*/ 0 h 6"/>
                <a:gd name="T12" fmla="*/ 1 w 5"/>
                <a:gd name="T13" fmla="*/ 0 h 6"/>
                <a:gd name="T14" fmla="*/ 1 w 5"/>
                <a:gd name="T15" fmla="*/ 0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" h="6">
                  <a:moveTo>
                    <a:pt x="4" y="0"/>
                  </a:moveTo>
                  <a:cubicBezTo>
                    <a:pt x="3" y="0"/>
                    <a:pt x="2" y="0"/>
                    <a:pt x="1" y="1"/>
                  </a:cubicBezTo>
                  <a:cubicBezTo>
                    <a:pt x="1" y="2"/>
                    <a:pt x="1" y="4"/>
                    <a:pt x="0" y="6"/>
                  </a:cubicBezTo>
                  <a:cubicBezTo>
                    <a:pt x="1" y="4"/>
                    <a:pt x="3" y="3"/>
                    <a:pt x="5" y="1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F8EA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7" name="Freeform 20">
              <a:extLst>
                <a:ext uri="{FF2B5EF4-FFF2-40B4-BE49-F238E27FC236}">
                  <a16:creationId xmlns:a16="http://schemas.microsoft.com/office/drawing/2014/main" id="{5F028AC0-B207-4667-85D2-FAA5364F4E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1" y="1742"/>
              <a:ext cx="502" cy="418"/>
            </a:xfrm>
            <a:custGeom>
              <a:avLst/>
              <a:gdLst>
                <a:gd name="T0" fmla="*/ 40 w 1205"/>
                <a:gd name="T1" fmla="*/ 124 h 1003"/>
                <a:gd name="T2" fmla="*/ 28 w 1205"/>
                <a:gd name="T3" fmla="*/ 158 h 1003"/>
                <a:gd name="T4" fmla="*/ 23 w 1205"/>
                <a:gd name="T5" fmla="*/ 158 h 1003"/>
                <a:gd name="T6" fmla="*/ 4 w 1205"/>
                <a:gd name="T7" fmla="*/ 154 h 1003"/>
                <a:gd name="T8" fmla="*/ 2 w 1205"/>
                <a:gd name="T9" fmla="*/ 154 h 1003"/>
                <a:gd name="T10" fmla="*/ 0 w 1205"/>
                <a:gd name="T11" fmla="*/ 160 h 1003"/>
                <a:gd name="T12" fmla="*/ 135 w 1205"/>
                <a:gd name="T13" fmla="*/ 174 h 1003"/>
                <a:gd name="T14" fmla="*/ 136 w 1205"/>
                <a:gd name="T15" fmla="*/ 162 h 1003"/>
                <a:gd name="T16" fmla="*/ 135 w 1205"/>
                <a:gd name="T17" fmla="*/ 162 h 1003"/>
                <a:gd name="T18" fmla="*/ 87 w 1205"/>
                <a:gd name="T19" fmla="*/ 146 h 1003"/>
                <a:gd name="T20" fmla="*/ 85 w 1205"/>
                <a:gd name="T21" fmla="*/ 147 h 1003"/>
                <a:gd name="T22" fmla="*/ 73 w 1205"/>
                <a:gd name="T23" fmla="*/ 149 h 1003"/>
                <a:gd name="T24" fmla="*/ 62 w 1205"/>
                <a:gd name="T25" fmla="*/ 148 h 1003"/>
                <a:gd name="T26" fmla="*/ 40 w 1205"/>
                <a:gd name="T27" fmla="*/ 124 h 1003"/>
                <a:gd name="T28" fmla="*/ 209 w 1205"/>
                <a:gd name="T29" fmla="*/ 0 h 1003"/>
                <a:gd name="T30" fmla="*/ 198 w 1205"/>
                <a:gd name="T31" fmla="*/ 13 h 1003"/>
                <a:gd name="T32" fmla="*/ 192 w 1205"/>
                <a:gd name="T33" fmla="*/ 18 h 1003"/>
                <a:gd name="T34" fmla="*/ 186 w 1205"/>
                <a:gd name="T35" fmla="*/ 30 h 1003"/>
                <a:gd name="T36" fmla="*/ 209 w 1205"/>
                <a:gd name="T37" fmla="*/ 0 h 10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05" h="1003">
                  <a:moveTo>
                    <a:pt x="229" y="715"/>
                  </a:moveTo>
                  <a:cubicBezTo>
                    <a:pt x="235" y="797"/>
                    <a:pt x="233" y="887"/>
                    <a:pt x="164" y="908"/>
                  </a:cubicBezTo>
                  <a:cubicBezTo>
                    <a:pt x="156" y="910"/>
                    <a:pt x="146" y="912"/>
                    <a:pt x="134" y="912"/>
                  </a:cubicBezTo>
                  <a:cubicBezTo>
                    <a:pt x="97" y="912"/>
                    <a:pt x="50" y="899"/>
                    <a:pt x="22" y="889"/>
                  </a:cubicBezTo>
                  <a:cubicBezTo>
                    <a:pt x="18" y="888"/>
                    <a:pt x="14" y="886"/>
                    <a:pt x="11" y="885"/>
                  </a:cubicBezTo>
                  <a:cubicBezTo>
                    <a:pt x="7" y="898"/>
                    <a:pt x="4" y="910"/>
                    <a:pt x="0" y="919"/>
                  </a:cubicBezTo>
                  <a:cubicBezTo>
                    <a:pt x="776" y="1003"/>
                    <a:pt x="776" y="1003"/>
                    <a:pt x="776" y="1003"/>
                  </a:cubicBezTo>
                  <a:cubicBezTo>
                    <a:pt x="776" y="1003"/>
                    <a:pt x="778" y="974"/>
                    <a:pt x="782" y="931"/>
                  </a:cubicBezTo>
                  <a:cubicBezTo>
                    <a:pt x="781" y="931"/>
                    <a:pt x="780" y="931"/>
                    <a:pt x="779" y="931"/>
                  </a:cubicBezTo>
                  <a:cubicBezTo>
                    <a:pt x="696" y="931"/>
                    <a:pt x="573" y="894"/>
                    <a:pt x="503" y="842"/>
                  </a:cubicBezTo>
                  <a:cubicBezTo>
                    <a:pt x="500" y="843"/>
                    <a:pt x="495" y="845"/>
                    <a:pt x="491" y="847"/>
                  </a:cubicBezTo>
                  <a:cubicBezTo>
                    <a:pt x="472" y="856"/>
                    <a:pt x="445" y="860"/>
                    <a:pt x="419" y="860"/>
                  </a:cubicBezTo>
                  <a:cubicBezTo>
                    <a:pt x="396" y="860"/>
                    <a:pt x="373" y="857"/>
                    <a:pt x="356" y="851"/>
                  </a:cubicBezTo>
                  <a:cubicBezTo>
                    <a:pt x="294" y="831"/>
                    <a:pt x="252" y="776"/>
                    <a:pt x="229" y="715"/>
                  </a:cubicBezTo>
                  <a:moveTo>
                    <a:pt x="1205" y="0"/>
                  </a:moveTo>
                  <a:cubicBezTo>
                    <a:pt x="1188" y="28"/>
                    <a:pt x="1167" y="54"/>
                    <a:pt x="1142" y="75"/>
                  </a:cubicBezTo>
                  <a:cubicBezTo>
                    <a:pt x="1133" y="84"/>
                    <a:pt x="1122" y="93"/>
                    <a:pt x="1110" y="101"/>
                  </a:cubicBezTo>
                  <a:cubicBezTo>
                    <a:pt x="1097" y="124"/>
                    <a:pt x="1085" y="146"/>
                    <a:pt x="1073" y="170"/>
                  </a:cubicBezTo>
                  <a:cubicBezTo>
                    <a:pt x="1112" y="134"/>
                    <a:pt x="1163" y="81"/>
                    <a:pt x="1205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8" name="Freeform 21">
              <a:extLst>
                <a:ext uri="{FF2B5EF4-FFF2-40B4-BE49-F238E27FC236}">
                  <a16:creationId xmlns:a16="http://schemas.microsoft.com/office/drawing/2014/main" id="{FA9725A1-020C-4772-B089-828823C2C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7" y="1039"/>
              <a:ext cx="58" cy="224"/>
            </a:xfrm>
            <a:custGeom>
              <a:avLst/>
              <a:gdLst>
                <a:gd name="T0" fmla="*/ 19 w 140"/>
                <a:gd name="T1" fmla="*/ 0 h 537"/>
                <a:gd name="T2" fmla="*/ 18 w 140"/>
                <a:gd name="T3" fmla="*/ 2 h 537"/>
                <a:gd name="T4" fmla="*/ 15 w 140"/>
                <a:gd name="T5" fmla="*/ 14 h 537"/>
                <a:gd name="T6" fmla="*/ 11 w 140"/>
                <a:gd name="T7" fmla="*/ 27 h 537"/>
                <a:gd name="T8" fmla="*/ 6 w 140"/>
                <a:gd name="T9" fmla="*/ 50 h 537"/>
                <a:gd name="T10" fmla="*/ 0 w 140"/>
                <a:gd name="T11" fmla="*/ 70 h 537"/>
                <a:gd name="T12" fmla="*/ 1 w 140"/>
                <a:gd name="T13" fmla="*/ 93 h 537"/>
                <a:gd name="T14" fmla="*/ 6 w 140"/>
                <a:gd name="T15" fmla="*/ 88 h 537"/>
                <a:gd name="T16" fmla="*/ 24 w 140"/>
                <a:gd name="T17" fmla="*/ 51 h 537"/>
                <a:gd name="T18" fmla="*/ 19 w 140"/>
                <a:gd name="T19" fmla="*/ 0 h 5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0" h="537">
                  <a:moveTo>
                    <a:pt x="109" y="0"/>
                  </a:moveTo>
                  <a:cubicBezTo>
                    <a:pt x="107" y="3"/>
                    <a:pt x="105" y="6"/>
                    <a:pt x="104" y="10"/>
                  </a:cubicBezTo>
                  <a:cubicBezTo>
                    <a:pt x="92" y="46"/>
                    <a:pt x="87" y="80"/>
                    <a:pt x="87" y="80"/>
                  </a:cubicBezTo>
                  <a:cubicBezTo>
                    <a:pt x="87" y="80"/>
                    <a:pt x="68" y="112"/>
                    <a:pt x="65" y="153"/>
                  </a:cubicBezTo>
                  <a:cubicBezTo>
                    <a:pt x="63" y="194"/>
                    <a:pt x="45" y="249"/>
                    <a:pt x="33" y="288"/>
                  </a:cubicBezTo>
                  <a:cubicBezTo>
                    <a:pt x="21" y="326"/>
                    <a:pt x="0" y="360"/>
                    <a:pt x="3" y="406"/>
                  </a:cubicBezTo>
                  <a:cubicBezTo>
                    <a:pt x="4" y="436"/>
                    <a:pt x="7" y="492"/>
                    <a:pt x="8" y="537"/>
                  </a:cubicBezTo>
                  <a:cubicBezTo>
                    <a:pt x="35" y="507"/>
                    <a:pt x="35" y="507"/>
                    <a:pt x="35" y="507"/>
                  </a:cubicBezTo>
                  <a:cubicBezTo>
                    <a:pt x="48" y="462"/>
                    <a:pt x="96" y="333"/>
                    <a:pt x="140" y="295"/>
                  </a:cubicBezTo>
                  <a:cubicBezTo>
                    <a:pt x="135" y="189"/>
                    <a:pt x="139" y="98"/>
                    <a:pt x="109" y="0"/>
                  </a:cubicBezTo>
                </a:path>
              </a:pathLst>
            </a:custGeom>
            <a:solidFill>
              <a:srgbClr val="F7C4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09" name="Freeform 22">
              <a:extLst>
                <a:ext uri="{FF2B5EF4-FFF2-40B4-BE49-F238E27FC236}">
                  <a16:creationId xmlns:a16="http://schemas.microsoft.com/office/drawing/2014/main" id="{03C410E5-49D2-42A2-8D8D-4DA63E98E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2" y="1298"/>
              <a:ext cx="68" cy="142"/>
            </a:xfrm>
            <a:custGeom>
              <a:avLst/>
              <a:gdLst>
                <a:gd name="T0" fmla="*/ 28 w 163"/>
                <a:gd name="T1" fmla="*/ 0 h 340"/>
                <a:gd name="T2" fmla="*/ 14 w 163"/>
                <a:gd name="T3" fmla="*/ 11 h 340"/>
                <a:gd name="T4" fmla="*/ 9 w 163"/>
                <a:gd name="T5" fmla="*/ 19 h 340"/>
                <a:gd name="T6" fmla="*/ 6 w 163"/>
                <a:gd name="T7" fmla="*/ 37 h 340"/>
                <a:gd name="T8" fmla="*/ 0 w 163"/>
                <a:gd name="T9" fmla="*/ 59 h 340"/>
                <a:gd name="T10" fmla="*/ 7 w 163"/>
                <a:gd name="T11" fmla="*/ 55 h 340"/>
                <a:gd name="T12" fmla="*/ 16 w 163"/>
                <a:gd name="T13" fmla="*/ 37 h 340"/>
                <a:gd name="T14" fmla="*/ 27 w 163"/>
                <a:gd name="T15" fmla="*/ 8 h 340"/>
                <a:gd name="T16" fmla="*/ 28 w 163"/>
                <a:gd name="T17" fmla="*/ 0 h 3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3" h="340">
                  <a:moveTo>
                    <a:pt x="163" y="0"/>
                  </a:moveTo>
                  <a:cubicBezTo>
                    <a:pt x="134" y="14"/>
                    <a:pt x="101" y="35"/>
                    <a:pt x="78" y="65"/>
                  </a:cubicBezTo>
                  <a:cubicBezTo>
                    <a:pt x="67" y="79"/>
                    <a:pt x="58" y="93"/>
                    <a:pt x="50" y="107"/>
                  </a:cubicBezTo>
                  <a:cubicBezTo>
                    <a:pt x="49" y="145"/>
                    <a:pt x="43" y="184"/>
                    <a:pt x="37" y="213"/>
                  </a:cubicBezTo>
                  <a:cubicBezTo>
                    <a:pt x="28" y="255"/>
                    <a:pt x="15" y="298"/>
                    <a:pt x="0" y="340"/>
                  </a:cubicBezTo>
                  <a:cubicBezTo>
                    <a:pt x="12" y="332"/>
                    <a:pt x="25" y="324"/>
                    <a:pt x="39" y="316"/>
                  </a:cubicBezTo>
                  <a:cubicBezTo>
                    <a:pt x="58" y="274"/>
                    <a:pt x="78" y="237"/>
                    <a:pt x="91" y="213"/>
                  </a:cubicBezTo>
                  <a:cubicBezTo>
                    <a:pt x="120" y="156"/>
                    <a:pt x="144" y="109"/>
                    <a:pt x="157" y="47"/>
                  </a:cubicBezTo>
                  <a:cubicBezTo>
                    <a:pt x="160" y="31"/>
                    <a:pt x="161" y="16"/>
                    <a:pt x="163" y="0"/>
                  </a:cubicBezTo>
                </a:path>
              </a:pathLst>
            </a:custGeom>
            <a:solidFill>
              <a:srgbClr val="F7C4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0" name="Freeform 23">
              <a:extLst>
                <a:ext uri="{FF2B5EF4-FFF2-40B4-BE49-F238E27FC236}">
                  <a16:creationId xmlns:a16="http://schemas.microsoft.com/office/drawing/2014/main" id="{AF992269-B451-4403-9503-ADEE15B486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6" y="1539"/>
              <a:ext cx="208" cy="583"/>
            </a:xfrm>
            <a:custGeom>
              <a:avLst/>
              <a:gdLst>
                <a:gd name="T0" fmla="*/ 42 w 499"/>
                <a:gd name="T1" fmla="*/ 104 h 1399"/>
                <a:gd name="T2" fmla="*/ 41 w 499"/>
                <a:gd name="T3" fmla="*/ 105 h 1399"/>
                <a:gd name="T4" fmla="*/ 33 w 499"/>
                <a:gd name="T5" fmla="*/ 127 h 1399"/>
                <a:gd name="T6" fmla="*/ 25 w 499"/>
                <a:gd name="T7" fmla="*/ 147 h 1399"/>
                <a:gd name="T8" fmla="*/ 9 w 499"/>
                <a:gd name="T9" fmla="*/ 180 h 1399"/>
                <a:gd name="T10" fmla="*/ 0 w 499"/>
                <a:gd name="T11" fmla="*/ 238 h 1399"/>
                <a:gd name="T12" fmla="*/ 2 w 499"/>
                <a:gd name="T13" fmla="*/ 239 h 1399"/>
                <a:gd name="T14" fmla="*/ 21 w 499"/>
                <a:gd name="T15" fmla="*/ 243 h 1399"/>
                <a:gd name="T16" fmla="*/ 27 w 499"/>
                <a:gd name="T17" fmla="*/ 242 h 1399"/>
                <a:gd name="T18" fmla="*/ 38 w 499"/>
                <a:gd name="T19" fmla="*/ 209 h 1399"/>
                <a:gd name="T20" fmla="*/ 34 w 499"/>
                <a:gd name="T21" fmla="*/ 194 h 1399"/>
                <a:gd name="T22" fmla="*/ 42 w 499"/>
                <a:gd name="T23" fmla="*/ 104 h 1399"/>
                <a:gd name="T24" fmla="*/ 79 w 499"/>
                <a:gd name="T25" fmla="*/ 0 h 1399"/>
                <a:gd name="T26" fmla="*/ 79 w 499"/>
                <a:gd name="T27" fmla="*/ 2 h 1399"/>
                <a:gd name="T28" fmla="*/ 73 w 499"/>
                <a:gd name="T29" fmla="*/ 14 h 1399"/>
                <a:gd name="T30" fmla="*/ 52 w 499"/>
                <a:gd name="T31" fmla="*/ 72 h 1399"/>
                <a:gd name="T32" fmla="*/ 50 w 499"/>
                <a:gd name="T33" fmla="*/ 78 h 1399"/>
                <a:gd name="T34" fmla="*/ 53 w 499"/>
                <a:gd name="T35" fmla="*/ 70 h 1399"/>
                <a:gd name="T36" fmla="*/ 87 w 499"/>
                <a:gd name="T37" fmla="*/ 14 h 1399"/>
                <a:gd name="T38" fmla="*/ 85 w 499"/>
                <a:gd name="T39" fmla="*/ 6 h 1399"/>
                <a:gd name="T40" fmla="*/ 79 w 499"/>
                <a:gd name="T41" fmla="*/ 0 h 139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499" h="1399">
                  <a:moveTo>
                    <a:pt x="239" y="600"/>
                  </a:moveTo>
                  <a:cubicBezTo>
                    <a:pt x="239" y="601"/>
                    <a:pt x="238" y="603"/>
                    <a:pt x="237" y="604"/>
                  </a:cubicBezTo>
                  <a:cubicBezTo>
                    <a:pt x="219" y="632"/>
                    <a:pt x="205" y="664"/>
                    <a:pt x="193" y="730"/>
                  </a:cubicBezTo>
                  <a:cubicBezTo>
                    <a:pt x="181" y="796"/>
                    <a:pt x="173" y="806"/>
                    <a:pt x="141" y="848"/>
                  </a:cubicBezTo>
                  <a:cubicBezTo>
                    <a:pt x="109" y="890"/>
                    <a:pt x="63" y="946"/>
                    <a:pt x="51" y="1034"/>
                  </a:cubicBezTo>
                  <a:cubicBezTo>
                    <a:pt x="41" y="1110"/>
                    <a:pt x="23" y="1283"/>
                    <a:pt x="0" y="1372"/>
                  </a:cubicBezTo>
                  <a:cubicBezTo>
                    <a:pt x="3" y="1373"/>
                    <a:pt x="7" y="1375"/>
                    <a:pt x="11" y="1376"/>
                  </a:cubicBezTo>
                  <a:cubicBezTo>
                    <a:pt x="39" y="1386"/>
                    <a:pt x="86" y="1399"/>
                    <a:pt x="123" y="1399"/>
                  </a:cubicBezTo>
                  <a:cubicBezTo>
                    <a:pt x="135" y="1399"/>
                    <a:pt x="145" y="1397"/>
                    <a:pt x="153" y="1395"/>
                  </a:cubicBezTo>
                  <a:cubicBezTo>
                    <a:pt x="222" y="1374"/>
                    <a:pt x="224" y="1284"/>
                    <a:pt x="218" y="1202"/>
                  </a:cubicBezTo>
                  <a:cubicBezTo>
                    <a:pt x="207" y="1174"/>
                    <a:pt x="200" y="1145"/>
                    <a:pt x="197" y="1116"/>
                  </a:cubicBezTo>
                  <a:cubicBezTo>
                    <a:pt x="182" y="955"/>
                    <a:pt x="196" y="769"/>
                    <a:pt x="239" y="600"/>
                  </a:cubicBezTo>
                  <a:moveTo>
                    <a:pt x="457" y="0"/>
                  </a:moveTo>
                  <a:cubicBezTo>
                    <a:pt x="455" y="7"/>
                    <a:pt x="454" y="11"/>
                    <a:pt x="454" y="11"/>
                  </a:cubicBezTo>
                  <a:cubicBezTo>
                    <a:pt x="454" y="11"/>
                    <a:pt x="427" y="31"/>
                    <a:pt x="418" y="78"/>
                  </a:cubicBezTo>
                  <a:cubicBezTo>
                    <a:pt x="408" y="125"/>
                    <a:pt x="317" y="348"/>
                    <a:pt x="297" y="416"/>
                  </a:cubicBezTo>
                  <a:cubicBezTo>
                    <a:pt x="294" y="427"/>
                    <a:pt x="291" y="438"/>
                    <a:pt x="287" y="449"/>
                  </a:cubicBezTo>
                  <a:cubicBezTo>
                    <a:pt x="293" y="434"/>
                    <a:pt x="300" y="419"/>
                    <a:pt x="306" y="404"/>
                  </a:cubicBezTo>
                  <a:cubicBezTo>
                    <a:pt x="329" y="353"/>
                    <a:pt x="412" y="146"/>
                    <a:pt x="499" y="80"/>
                  </a:cubicBezTo>
                  <a:cubicBezTo>
                    <a:pt x="498" y="62"/>
                    <a:pt x="494" y="47"/>
                    <a:pt x="486" y="34"/>
                  </a:cubicBezTo>
                  <a:cubicBezTo>
                    <a:pt x="475" y="19"/>
                    <a:pt x="465" y="9"/>
                    <a:pt x="457" y="0"/>
                  </a:cubicBezTo>
                </a:path>
              </a:pathLst>
            </a:custGeom>
            <a:solidFill>
              <a:srgbClr val="F7C4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1" name="Freeform 24">
              <a:extLst>
                <a:ext uri="{FF2B5EF4-FFF2-40B4-BE49-F238E27FC236}">
                  <a16:creationId xmlns:a16="http://schemas.microsoft.com/office/drawing/2014/main" id="{33F302A5-518B-42C2-95E4-C58E2CFE2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6" y="1162"/>
              <a:ext cx="252" cy="421"/>
            </a:xfrm>
            <a:custGeom>
              <a:avLst/>
              <a:gdLst>
                <a:gd name="T0" fmla="*/ 83 w 605"/>
                <a:gd name="T1" fmla="*/ 0 h 1009"/>
                <a:gd name="T2" fmla="*/ 65 w 605"/>
                <a:gd name="T3" fmla="*/ 37 h 1009"/>
                <a:gd name="T4" fmla="*/ 60 w 605"/>
                <a:gd name="T5" fmla="*/ 42 h 1009"/>
                <a:gd name="T6" fmla="*/ 60 w 605"/>
                <a:gd name="T7" fmla="*/ 53 h 1009"/>
                <a:gd name="T8" fmla="*/ 57 w 605"/>
                <a:gd name="T9" fmla="*/ 70 h 1009"/>
                <a:gd name="T10" fmla="*/ 50 w 605"/>
                <a:gd name="T11" fmla="*/ 83 h 1009"/>
                <a:gd name="T12" fmla="*/ 23 w 605"/>
                <a:gd name="T13" fmla="*/ 95 h 1009"/>
                <a:gd name="T14" fmla="*/ 15 w 605"/>
                <a:gd name="T15" fmla="*/ 124 h 1009"/>
                <a:gd name="T16" fmla="*/ 7 w 605"/>
                <a:gd name="T17" fmla="*/ 136 h 1009"/>
                <a:gd name="T18" fmla="*/ 0 w 605"/>
                <a:gd name="T19" fmla="*/ 157 h 1009"/>
                <a:gd name="T20" fmla="*/ 5 w 605"/>
                <a:gd name="T21" fmla="*/ 163 h 1009"/>
                <a:gd name="T22" fmla="*/ 7 w 605"/>
                <a:gd name="T23" fmla="*/ 171 h 1009"/>
                <a:gd name="T24" fmla="*/ 16 w 605"/>
                <a:gd name="T25" fmla="*/ 168 h 1009"/>
                <a:gd name="T26" fmla="*/ 27 w 605"/>
                <a:gd name="T27" fmla="*/ 176 h 1009"/>
                <a:gd name="T28" fmla="*/ 30 w 605"/>
                <a:gd name="T29" fmla="*/ 170 h 1009"/>
                <a:gd name="T30" fmla="*/ 97 w 605"/>
                <a:gd name="T31" fmla="*/ 60 h 1009"/>
                <a:gd name="T32" fmla="*/ 105 w 605"/>
                <a:gd name="T33" fmla="*/ 53 h 1009"/>
                <a:gd name="T34" fmla="*/ 104 w 605"/>
                <a:gd name="T35" fmla="*/ 51 h 1009"/>
                <a:gd name="T36" fmla="*/ 101 w 605"/>
                <a:gd name="T37" fmla="*/ 26 h 1009"/>
                <a:gd name="T38" fmla="*/ 99 w 605"/>
                <a:gd name="T39" fmla="*/ 28 h 1009"/>
                <a:gd name="T40" fmla="*/ 93 w 605"/>
                <a:gd name="T41" fmla="*/ 29 h 1009"/>
                <a:gd name="T42" fmla="*/ 83 w 605"/>
                <a:gd name="T43" fmla="*/ 3 h 1009"/>
                <a:gd name="T44" fmla="*/ 83 w 605"/>
                <a:gd name="T45" fmla="*/ 0 h 100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605" h="1009">
                  <a:moveTo>
                    <a:pt x="478" y="0"/>
                  </a:moveTo>
                  <a:cubicBezTo>
                    <a:pt x="434" y="38"/>
                    <a:pt x="386" y="167"/>
                    <a:pt x="373" y="212"/>
                  </a:cubicBezTo>
                  <a:cubicBezTo>
                    <a:pt x="346" y="242"/>
                    <a:pt x="346" y="242"/>
                    <a:pt x="346" y="242"/>
                  </a:cubicBezTo>
                  <a:cubicBezTo>
                    <a:pt x="347" y="268"/>
                    <a:pt x="348" y="290"/>
                    <a:pt x="349" y="301"/>
                  </a:cubicBezTo>
                  <a:cubicBezTo>
                    <a:pt x="350" y="329"/>
                    <a:pt x="341" y="386"/>
                    <a:pt x="327" y="402"/>
                  </a:cubicBezTo>
                  <a:cubicBezTo>
                    <a:pt x="314" y="418"/>
                    <a:pt x="285" y="475"/>
                    <a:pt x="285" y="475"/>
                  </a:cubicBezTo>
                  <a:cubicBezTo>
                    <a:pt x="285" y="475"/>
                    <a:pt x="171" y="485"/>
                    <a:pt x="133" y="547"/>
                  </a:cubicBezTo>
                  <a:cubicBezTo>
                    <a:pt x="94" y="610"/>
                    <a:pt x="89" y="711"/>
                    <a:pt x="89" y="711"/>
                  </a:cubicBezTo>
                  <a:cubicBezTo>
                    <a:pt x="89" y="711"/>
                    <a:pt x="55" y="723"/>
                    <a:pt x="38" y="778"/>
                  </a:cubicBezTo>
                  <a:cubicBezTo>
                    <a:pt x="24" y="821"/>
                    <a:pt x="7" y="880"/>
                    <a:pt x="0" y="904"/>
                  </a:cubicBezTo>
                  <a:cubicBezTo>
                    <a:pt x="8" y="913"/>
                    <a:pt x="18" y="923"/>
                    <a:pt x="29" y="938"/>
                  </a:cubicBezTo>
                  <a:cubicBezTo>
                    <a:pt x="37" y="951"/>
                    <a:pt x="41" y="966"/>
                    <a:pt x="42" y="984"/>
                  </a:cubicBezTo>
                  <a:cubicBezTo>
                    <a:pt x="59" y="972"/>
                    <a:pt x="76" y="964"/>
                    <a:pt x="93" y="964"/>
                  </a:cubicBezTo>
                  <a:cubicBezTo>
                    <a:pt x="115" y="964"/>
                    <a:pt x="137" y="977"/>
                    <a:pt x="157" y="1009"/>
                  </a:cubicBezTo>
                  <a:cubicBezTo>
                    <a:pt x="163" y="999"/>
                    <a:pt x="169" y="988"/>
                    <a:pt x="175" y="977"/>
                  </a:cubicBezTo>
                  <a:cubicBezTo>
                    <a:pt x="291" y="760"/>
                    <a:pt x="449" y="561"/>
                    <a:pt x="557" y="342"/>
                  </a:cubicBezTo>
                  <a:cubicBezTo>
                    <a:pt x="557" y="324"/>
                    <a:pt x="577" y="312"/>
                    <a:pt x="605" y="305"/>
                  </a:cubicBezTo>
                  <a:cubicBezTo>
                    <a:pt x="603" y="301"/>
                    <a:pt x="602" y="297"/>
                    <a:pt x="601" y="294"/>
                  </a:cubicBezTo>
                  <a:cubicBezTo>
                    <a:pt x="588" y="262"/>
                    <a:pt x="585" y="202"/>
                    <a:pt x="584" y="150"/>
                  </a:cubicBezTo>
                  <a:cubicBezTo>
                    <a:pt x="579" y="153"/>
                    <a:pt x="574" y="156"/>
                    <a:pt x="568" y="158"/>
                  </a:cubicBezTo>
                  <a:cubicBezTo>
                    <a:pt x="555" y="164"/>
                    <a:pt x="544" y="166"/>
                    <a:pt x="535" y="166"/>
                  </a:cubicBezTo>
                  <a:cubicBezTo>
                    <a:pt x="478" y="166"/>
                    <a:pt x="482" y="81"/>
                    <a:pt x="479" y="16"/>
                  </a:cubicBezTo>
                  <a:cubicBezTo>
                    <a:pt x="478" y="10"/>
                    <a:pt x="478" y="5"/>
                    <a:pt x="478" y="0"/>
                  </a:cubicBezTo>
                </a:path>
              </a:pathLst>
            </a:custGeom>
            <a:solidFill>
              <a:srgbClr val="FAD6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2" name="Freeform 25">
              <a:extLst>
                <a:ext uri="{FF2B5EF4-FFF2-40B4-BE49-F238E27FC236}">
                  <a16:creationId xmlns:a16="http://schemas.microsoft.com/office/drawing/2014/main" id="{ADB0122A-6443-4EEE-8BC7-16691C3D96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9" y="1286"/>
              <a:ext cx="132" cy="145"/>
            </a:xfrm>
            <a:custGeom>
              <a:avLst/>
              <a:gdLst>
                <a:gd name="T0" fmla="*/ 40 w 318"/>
                <a:gd name="T1" fmla="*/ 0 h 346"/>
                <a:gd name="T2" fmla="*/ 34 w 318"/>
                <a:gd name="T3" fmla="*/ 1 h 346"/>
                <a:gd name="T4" fmla="*/ 32 w 318"/>
                <a:gd name="T5" fmla="*/ 1 h 346"/>
                <a:gd name="T6" fmla="*/ 32 w 318"/>
                <a:gd name="T7" fmla="*/ 2 h 346"/>
                <a:gd name="T8" fmla="*/ 35 w 318"/>
                <a:gd name="T9" fmla="*/ 10 h 346"/>
                <a:gd name="T10" fmla="*/ 38 w 318"/>
                <a:gd name="T11" fmla="*/ 13 h 346"/>
                <a:gd name="T12" fmla="*/ 44 w 318"/>
                <a:gd name="T13" fmla="*/ 18 h 346"/>
                <a:gd name="T14" fmla="*/ 44 w 318"/>
                <a:gd name="T15" fmla="*/ 20 h 346"/>
                <a:gd name="T16" fmla="*/ 43 w 318"/>
                <a:gd name="T17" fmla="*/ 20 h 346"/>
                <a:gd name="T18" fmla="*/ 42 w 318"/>
                <a:gd name="T19" fmla="*/ 20 h 346"/>
                <a:gd name="T20" fmla="*/ 35 w 318"/>
                <a:gd name="T21" fmla="*/ 16 h 346"/>
                <a:gd name="T22" fmla="*/ 27 w 318"/>
                <a:gd name="T23" fmla="*/ 3 h 346"/>
                <a:gd name="T24" fmla="*/ 21 w 318"/>
                <a:gd name="T25" fmla="*/ 5 h 346"/>
                <a:gd name="T26" fmla="*/ 20 w 318"/>
                <a:gd name="T27" fmla="*/ 13 h 346"/>
                <a:gd name="T28" fmla="*/ 9 w 318"/>
                <a:gd name="T29" fmla="*/ 42 h 346"/>
                <a:gd name="T30" fmla="*/ 0 w 318"/>
                <a:gd name="T31" fmla="*/ 60 h 346"/>
                <a:gd name="T32" fmla="*/ 27 w 318"/>
                <a:gd name="T33" fmla="*/ 51 h 346"/>
                <a:gd name="T34" fmla="*/ 32 w 318"/>
                <a:gd name="T35" fmla="*/ 61 h 346"/>
                <a:gd name="T36" fmla="*/ 35 w 318"/>
                <a:gd name="T37" fmla="*/ 55 h 346"/>
                <a:gd name="T38" fmla="*/ 45 w 318"/>
                <a:gd name="T39" fmla="*/ 33 h 346"/>
                <a:gd name="T40" fmla="*/ 54 w 318"/>
                <a:gd name="T41" fmla="*/ 16 h 346"/>
                <a:gd name="T42" fmla="*/ 40 w 318"/>
                <a:gd name="T43" fmla="*/ 0 h 34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18" h="346">
                  <a:moveTo>
                    <a:pt x="232" y="0"/>
                  </a:moveTo>
                  <a:cubicBezTo>
                    <a:pt x="222" y="0"/>
                    <a:pt x="210" y="1"/>
                    <a:pt x="196" y="4"/>
                  </a:cubicBezTo>
                  <a:cubicBezTo>
                    <a:pt x="196" y="4"/>
                    <a:pt x="192" y="5"/>
                    <a:pt x="185" y="6"/>
                  </a:cubicBezTo>
                  <a:cubicBezTo>
                    <a:pt x="185" y="8"/>
                    <a:pt x="184" y="10"/>
                    <a:pt x="184" y="11"/>
                  </a:cubicBezTo>
                  <a:cubicBezTo>
                    <a:pt x="184" y="24"/>
                    <a:pt x="198" y="44"/>
                    <a:pt x="205" y="54"/>
                  </a:cubicBezTo>
                  <a:cubicBezTo>
                    <a:pt x="214" y="66"/>
                    <a:pt x="221" y="72"/>
                    <a:pt x="221" y="72"/>
                  </a:cubicBezTo>
                  <a:cubicBezTo>
                    <a:pt x="221" y="72"/>
                    <a:pt x="236" y="91"/>
                    <a:pt x="252" y="100"/>
                  </a:cubicBezTo>
                  <a:cubicBezTo>
                    <a:pt x="274" y="108"/>
                    <a:pt x="272" y="113"/>
                    <a:pt x="258" y="113"/>
                  </a:cubicBezTo>
                  <a:cubicBezTo>
                    <a:pt x="255" y="113"/>
                    <a:pt x="251" y="113"/>
                    <a:pt x="247" y="112"/>
                  </a:cubicBezTo>
                  <a:cubicBezTo>
                    <a:pt x="247" y="113"/>
                    <a:pt x="247" y="113"/>
                    <a:pt x="246" y="113"/>
                  </a:cubicBezTo>
                  <a:cubicBezTo>
                    <a:pt x="240" y="113"/>
                    <a:pt x="200" y="90"/>
                    <a:pt x="202" y="88"/>
                  </a:cubicBezTo>
                  <a:cubicBezTo>
                    <a:pt x="203" y="86"/>
                    <a:pt x="170" y="63"/>
                    <a:pt x="160" y="14"/>
                  </a:cubicBezTo>
                  <a:cubicBezTo>
                    <a:pt x="149" y="17"/>
                    <a:pt x="137" y="22"/>
                    <a:pt x="124" y="28"/>
                  </a:cubicBezTo>
                  <a:cubicBezTo>
                    <a:pt x="122" y="44"/>
                    <a:pt x="121" y="59"/>
                    <a:pt x="118" y="75"/>
                  </a:cubicBezTo>
                  <a:cubicBezTo>
                    <a:pt x="105" y="137"/>
                    <a:pt x="81" y="184"/>
                    <a:pt x="52" y="241"/>
                  </a:cubicBezTo>
                  <a:cubicBezTo>
                    <a:pt x="39" y="265"/>
                    <a:pt x="19" y="302"/>
                    <a:pt x="0" y="344"/>
                  </a:cubicBezTo>
                  <a:cubicBezTo>
                    <a:pt x="44" y="321"/>
                    <a:pt x="93" y="302"/>
                    <a:pt x="153" y="290"/>
                  </a:cubicBezTo>
                  <a:cubicBezTo>
                    <a:pt x="187" y="346"/>
                    <a:pt x="187" y="346"/>
                    <a:pt x="187" y="346"/>
                  </a:cubicBezTo>
                  <a:cubicBezTo>
                    <a:pt x="192" y="334"/>
                    <a:pt x="198" y="322"/>
                    <a:pt x="203" y="312"/>
                  </a:cubicBezTo>
                  <a:cubicBezTo>
                    <a:pt x="224" y="268"/>
                    <a:pt x="257" y="215"/>
                    <a:pt x="259" y="188"/>
                  </a:cubicBezTo>
                  <a:cubicBezTo>
                    <a:pt x="312" y="89"/>
                    <a:pt x="312" y="89"/>
                    <a:pt x="312" y="89"/>
                  </a:cubicBezTo>
                  <a:cubicBezTo>
                    <a:pt x="312" y="89"/>
                    <a:pt x="318" y="0"/>
                    <a:pt x="232" y="0"/>
                  </a:cubicBezTo>
                </a:path>
              </a:pathLst>
            </a:custGeom>
            <a:solidFill>
              <a:srgbClr val="FAD6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3" name="Freeform 26">
              <a:extLst>
                <a:ext uri="{FF2B5EF4-FFF2-40B4-BE49-F238E27FC236}">
                  <a16:creationId xmlns:a16="http://schemas.microsoft.com/office/drawing/2014/main" id="{B67EB104-D271-42DC-8974-1DE472E177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" y="1681"/>
              <a:ext cx="253" cy="449"/>
            </a:xfrm>
            <a:custGeom>
              <a:avLst/>
              <a:gdLst>
                <a:gd name="T0" fmla="*/ 60 w 607"/>
                <a:gd name="T1" fmla="*/ 0 h 1078"/>
                <a:gd name="T2" fmla="*/ 38 w 607"/>
                <a:gd name="T3" fmla="*/ 18 h 1078"/>
                <a:gd name="T4" fmla="*/ 6 w 607"/>
                <a:gd name="T5" fmla="*/ 160 h 1078"/>
                <a:gd name="T6" fmla="*/ 0 w 607"/>
                <a:gd name="T7" fmla="*/ 172 h 1078"/>
                <a:gd name="T8" fmla="*/ 48 w 607"/>
                <a:gd name="T9" fmla="*/ 187 h 1078"/>
                <a:gd name="T10" fmla="*/ 48 w 607"/>
                <a:gd name="T11" fmla="*/ 187 h 1078"/>
                <a:gd name="T12" fmla="*/ 56 w 607"/>
                <a:gd name="T13" fmla="*/ 127 h 1078"/>
                <a:gd name="T14" fmla="*/ 69 w 607"/>
                <a:gd name="T15" fmla="*/ 90 h 1078"/>
                <a:gd name="T16" fmla="*/ 94 w 607"/>
                <a:gd name="T17" fmla="*/ 60 h 1078"/>
                <a:gd name="T18" fmla="*/ 99 w 607"/>
                <a:gd name="T19" fmla="*/ 55 h 1078"/>
                <a:gd name="T20" fmla="*/ 105 w 607"/>
                <a:gd name="T21" fmla="*/ 43 h 1078"/>
                <a:gd name="T22" fmla="*/ 93 w 607"/>
                <a:gd name="T23" fmla="*/ 48 h 1078"/>
                <a:gd name="T24" fmla="*/ 87 w 607"/>
                <a:gd name="T25" fmla="*/ 46 h 1078"/>
                <a:gd name="T26" fmla="*/ 74 w 607"/>
                <a:gd name="T27" fmla="*/ 27 h 1078"/>
                <a:gd name="T28" fmla="*/ 65 w 607"/>
                <a:gd name="T29" fmla="*/ 13 h 1078"/>
                <a:gd name="T30" fmla="*/ 60 w 607"/>
                <a:gd name="T31" fmla="*/ 0 h 107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07" h="1078">
                  <a:moveTo>
                    <a:pt x="348" y="0"/>
                  </a:moveTo>
                  <a:cubicBezTo>
                    <a:pt x="309" y="47"/>
                    <a:pt x="263" y="92"/>
                    <a:pt x="218" y="105"/>
                  </a:cubicBezTo>
                  <a:cubicBezTo>
                    <a:pt x="174" y="420"/>
                    <a:pt x="51" y="856"/>
                    <a:pt x="37" y="919"/>
                  </a:cubicBezTo>
                  <a:cubicBezTo>
                    <a:pt x="26" y="967"/>
                    <a:pt x="36" y="972"/>
                    <a:pt x="0" y="989"/>
                  </a:cubicBezTo>
                  <a:cubicBezTo>
                    <a:pt x="70" y="1041"/>
                    <a:pt x="193" y="1078"/>
                    <a:pt x="276" y="1078"/>
                  </a:cubicBezTo>
                  <a:cubicBezTo>
                    <a:pt x="277" y="1078"/>
                    <a:pt x="278" y="1078"/>
                    <a:pt x="279" y="1078"/>
                  </a:cubicBezTo>
                  <a:cubicBezTo>
                    <a:pt x="288" y="976"/>
                    <a:pt x="307" y="793"/>
                    <a:pt x="325" y="734"/>
                  </a:cubicBezTo>
                  <a:cubicBezTo>
                    <a:pt x="351" y="650"/>
                    <a:pt x="383" y="546"/>
                    <a:pt x="397" y="520"/>
                  </a:cubicBezTo>
                  <a:cubicBezTo>
                    <a:pt x="411" y="494"/>
                    <a:pt x="491" y="390"/>
                    <a:pt x="541" y="344"/>
                  </a:cubicBezTo>
                  <a:cubicBezTo>
                    <a:pt x="549" y="336"/>
                    <a:pt x="559" y="327"/>
                    <a:pt x="570" y="317"/>
                  </a:cubicBezTo>
                  <a:cubicBezTo>
                    <a:pt x="582" y="293"/>
                    <a:pt x="594" y="271"/>
                    <a:pt x="607" y="248"/>
                  </a:cubicBezTo>
                  <a:cubicBezTo>
                    <a:pt x="586" y="264"/>
                    <a:pt x="562" y="276"/>
                    <a:pt x="538" y="276"/>
                  </a:cubicBezTo>
                  <a:cubicBezTo>
                    <a:pt x="526" y="276"/>
                    <a:pt x="513" y="272"/>
                    <a:pt x="501" y="264"/>
                  </a:cubicBezTo>
                  <a:cubicBezTo>
                    <a:pt x="479" y="247"/>
                    <a:pt x="446" y="178"/>
                    <a:pt x="425" y="154"/>
                  </a:cubicBezTo>
                  <a:cubicBezTo>
                    <a:pt x="402" y="128"/>
                    <a:pt x="388" y="108"/>
                    <a:pt x="373" y="76"/>
                  </a:cubicBezTo>
                  <a:cubicBezTo>
                    <a:pt x="361" y="50"/>
                    <a:pt x="353" y="24"/>
                    <a:pt x="348" y="0"/>
                  </a:cubicBezTo>
                </a:path>
              </a:pathLst>
            </a:custGeom>
            <a:solidFill>
              <a:srgbClr val="FAD6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4" name="Freeform 27">
              <a:extLst>
                <a:ext uri="{FF2B5EF4-FFF2-40B4-BE49-F238E27FC236}">
                  <a16:creationId xmlns:a16="http://schemas.microsoft.com/office/drawing/2014/main" id="{AE1FD7FF-B80D-42EA-9037-580689674A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32" y="1289"/>
              <a:ext cx="271" cy="436"/>
            </a:xfrm>
            <a:custGeom>
              <a:avLst/>
              <a:gdLst>
                <a:gd name="T0" fmla="*/ 113 w 652"/>
                <a:gd name="T1" fmla="*/ 22 h 1044"/>
                <a:gd name="T2" fmla="*/ 110 w 652"/>
                <a:gd name="T3" fmla="*/ 27 h 1044"/>
                <a:gd name="T4" fmla="*/ 110 w 652"/>
                <a:gd name="T5" fmla="*/ 28 h 1044"/>
                <a:gd name="T6" fmla="*/ 110 w 652"/>
                <a:gd name="T7" fmla="*/ 28 h 1044"/>
                <a:gd name="T8" fmla="*/ 106 w 652"/>
                <a:gd name="T9" fmla="*/ 41 h 1044"/>
                <a:gd name="T10" fmla="*/ 105 w 652"/>
                <a:gd name="T11" fmla="*/ 41 h 1044"/>
                <a:gd name="T12" fmla="*/ 96 w 652"/>
                <a:gd name="T13" fmla="*/ 64 h 1044"/>
                <a:gd name="T14" fmla="*/ 91 w 652"/>
                <a:gd name="T15" fmla="*/ 74 h 1044"/>
                <a:gd name="T16" fmla="*/ 104 w 652"/>
                <a:gd name="T17" fmla="*/ 63 h 1044"/>
                <a:gd name="T18" fmla="*/ 111 w 652"/>
                <a:gd name="T19" fmla="*/ 41 h 1044"/>
                <a:gd name="T20" fmla="*/ 113 w 652"/>
                <a:gd name="T21" fmla="*/ 22 h 1044"/>
                <a:gd name="T22" fmla="*/ 77 w 652"/>
                <a:gd name="T23" fmla="*/ 0 h 1044"/>
                <a:gd name="T24" fmla="*/ 69 w 652"/>
                <a:gd name="T25" fmla="*/ 6 h 1044"/>
                <a:gd name="T26" fmla="*/ 3 w 652"/>
                <a:gd name="T27" fmla="*/ 117 h 1044"/>
                <a:gd name="T28" fmla="*/ 0 w 652"/>
                <a:gd name="T29" fmla="*/ 123 h 1044"/>
                <a:gd name="T30" fmla="*/ 2 w 652"/>
                <a:gd name="T31" fmla="*/ 127 h 1044"/>
                <a:gd name="T32" fmla="*/ 9 w 652"/>
                <a:gd name="T33" fmla="*/ 124 h 1044"/>
                <a:gd name="T34" fmla="*/ 9 w 652"/>
                <a:gd name="T35" fmla="*/ 124 h 1044"/>
                <a:gd name="T36" fmla="*/ 17 w 652"/>
                <a:gd name="T37" fmla="*/ 182 h 1044"/>
                <a:gd name="T38" fmla="*/ 39 w 652"/>
                <a:gd name="T39" fmla="*/ 164 h 1044"/>
                <a:gd name="T40" fmla="*/ 65 w 652"/>
                <a:gd name="T41" fmla="*/ 102 h 1044"/>
                <a:gd name="T42" fmla="*/ 89 w 652"/>
                <a:gd name="T43" fmla="*/ 75 h 1044"/>
                <a:gd name="T44" fmla="*/ 88 w 652"/>
                <a:gd name="T45" fmla="*/ 59 h 1044"/>
                <a:gd name="T46" fmla="*/ 85 w 652"/>
                <a:gd name="T47" fmla="*/ 40 h 1044"/>
                <a:gd name="T48" fmla="*/ 83 w 652"/>
                <a:gd name="T49" fmla="*/ 22 h 1044"/>
                <a:gd name="T50" fmla="*/ 83 w 652"/>
                <a:gd name="T51" fmla="*/ 22 h 1044"/>
                <a:gd name="T52" fmla="*/ 77 w 652"/>
                <a:gd name="T53" fmla="*/ 0 h 104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652" h="1044">
                  <a:moveTo>
                    <a:pt x="652" y="128"/>
                  </a:moveTo>
                  <a:cubicBezTo>
                    <a:pt x="647" y="137"/>
                    <a:pt x="642" y="145"/>
                    <a:pt x="638" y="153"/>
                  </a:cubicBezTo>
                  <a:cubicBezTo>
                    <a:pt x="642" y="160"/>
                    <a:pt x="641" y="163"/>
                    <a:pt x="637" y="163"/>
                  </a:cubicBezTo>
                  <a:cubicBezTo>
                    <a:pt x="637" y="163"/>
                    <a:pt x="635" y="162"/>
                    <a:pt x="634" y="162"/>
                  </a:cubicBezTo>
                  <a:cubicBezTo>
                    <a:pt x="616" y="202"/>
                    <a:pt x="610" y="232"/>
                    <a:pt x="610" y="232"/>
                  </a:cubicBezTo>
                  <a:cubicBezTo>
                    <a:pt x="609" y="236"/>
                    <a:pt x="609" y="236"/>
                    <a:pt x="609" y="236"/>
                  </a:cubicBezTo>
                  <a:cubicBezTo>
                    <a:pt x="602" y="277"/>
                    <a:pt x="580" y="333"/>
                    <a:pt x="557" y="369"/>
                  </a:cubicBezTo>
                  <a:cubicBezTo>
                    <a:pt x="545" y="387"/>
                    <a:pt x="535" y="403"/>
                    <a:pt x="527" y="421"/>
                  </a:cubicBezTo>
                  <a:cubicBezTo>
                    <a:pt x="550" y="399"/>
                    <a:pt x="575" y="379"/>
                    <a:pt x="602" y="361"/>
                  </a:cubicBezTo>
                  <a:cubicBezTo>
                    <a:pt x="617" y="319"/>
                    <a:pt x="630" y="276"/>
                    <a:pt x="639" y="234"/>
                  </a:cubicBezTo>
                  <a:cubicBezTo>
                    <a:pt x="645" y="205"/>
                    <a:pt x="651" y="166"/>
                    <a:pt x="652" y="128"/>
                  </a:cubicBezTo>
                  <a:moveTo>
                    <a:pt x="448" y="0"/>
                  </a:moveTo>
                  <a:cubicBezTo>
                    <a:pt x="420" y="7"/>
                    <a:pt x="400" y="19"/>
                    <a:pt x="400" y="37"/>
                  </a:cubicBezTo>
                  <a:cubicBezTo>
                    <a:pt x="292" y="256"/>
                    <a:pt x="134" y="455"/>
                    <a:pt x="18" y="672"/>
                  </a:cubicBezTo>
                  <a:cubicBezTo>
                    <a:pt x="12" y="683"/>
                    <a:pt x="6" y="694"/>
                    <a:pt x="0" y="704"/>
                  </a:cubicBezTo>
                  <a:cubicBezTo>
                    <a:pt x="5" y="711"/>
                    <a:pt x="9" y="718"/>
                    <a:pt x="13" y="726"/>
                  </a:cubicBezTo>
                  <a:cubicBezTo>
                    <a:pt x="50" y="714"/>
                    <a:pt x="50" y="714"/>
                    <a:pt x="50" y="714"/>
                  </a:cubicBezTo>
                  <a:cubicBezTo>
                    <a:pt x="50" y="714"/>
                    <a:pt x="50" y="714"/>
                    <a:pt x="50" y="714"/>
                  </a:cubicBezTo>
                  <a:cubicBezTo>
                    <a:pt x="119" y="714"/>
                    <a:pt x="121" y="858"/>
                    <a:pt x="96" y="1044"/>
                  </a:cubicBezTo>
                  <a:cubicBezTo>
                    <a:pt x="141" y="1031"/>
                    <a:pt x="187" y="986"/>
                    <a:pt x="226" y="939"/>
                  </a:cubicBezTo>
                  <a:cubicBezTo>
                    <a:pt x="200" y="805"/>
                    <a:pt x="279" y="699"/>
                    <a:pt x="376" y="586"/>
                  </a:cubicBezTo>
                  <a:cubicBezTo>
                    <a:pt x="425" y="528"/>
                    <a:pt x="468" y="477"/>
                    <a:pt x="515" y="432"/>
                  </a:cubicBezTo>
                  <a:cubicBezTo>
                    <a:pt x="514" y="400"/>
                    <a:pt x="510" y="371"/>
                    <a:pt x="509" y="340"/>
                  </a:cubicBezTo>
                  <a:cubicBezTo>
                    <a:pt x="506" y="303"/>
                    <a:pt x="503" y="264"/>
                    <a:pt x="494" y="229"/>
                  </a:cubicBezTo>
                  <a:cubicBezTo>
                    <a:pt x="486" y="194"/>
                    <a:pt x="486" y="161"/>
                    <a:pt x="482" y="125"/>
                  </a:cubicBezTo>
                  <a:cubicBezTo>
                    <a:pt x="481" y="125"/>
                    <a:pt x="481" y="125"/>
                    <a:pt x="481" y="125"/>
                  </a:cubicBezTo>
                  <a:cubicBezTo>
                    <a:pt x="481" y="125"/>
                    <a:pt x="466" y="52"/>
                    <a:pt x="448" y="0"/>
                  </a:cubicBezTo>
                </a:path>
              </a:pathLst>
            </a:custGeom>
            <a:solidFill>
              <a:srgbClr val="F8EA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5" name="Freeform 28">
              <a:extLst>
                <a:ext uri="{FF2B5EF4-FFF2-40B4-BE49-F238E27FC236}">
                  <a16:creationId xmlns:a16="http://schemas.microsoft.com/office/drawing/2014/main" id="{3A16C79C-344A-4F09-BEC9-FF5F66B886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2" y="1033"/>
              <a:ext cx="63" cy="198"/>
            </a:xfrm>
            <a:custGeom>
              <a:avLst/>
              <a:gdLst>
                <a:gd name="T0" fmla="*/ 3 w 151"/>
                <a:gd name="T1" fmla="*/ 0 h 475"/>
                <a:gd name="T2" fmla="*/ 0 w 151"/>
                <a:gd name="T3" fmla="*/ 3 h 475"/>
                <a:gd name="T4" fmla="*/ 5 w 151"/>
                <a:gd name="T5" fmla="*/ 54 h 475"/>
                <a:gd name="T6" fmla="*/ 5 w 151"/>
                <a:gd name="T7" fmla="*/ 56 h 475"/>
                <a:gd name="T8" fmla="*/ 15 w 151"/>
                <a:gd name="T9" fmla="*/ 83 h 475"/>
                <a:gd name="T10" fmla="*/ 21 w 151"/>
                <a:gd name="T11" fmla="*/ 81 h 475"/>
                <a:gd name="T12" fmla="*/ 24 w 151"/>
                <a:gd name="T13" fmla="*/ 80 h 475"/>
                <a:gd name="T14" fmla="*/ 24 w 151"/>
                <a:gd name="T15" fmla="*/ 67 h 475"/>
                <a:gd name="T16" fmla="*/ 24 w 151"/>
                <a:gd name="T17" fmla="*/ 38 h 475"/>
                <a:gd name="T18" fmla="*/ 13 w 151"/>
                <a:gd name="T19" fmla="*/ 0 h 475"/>
                <a:gd name="T20" fmla="*/ 13 w 151"/>
                <a:gd name="T21" fmla="*/ 1 h 475"/>
                <a:gd name="T22" fmla="*/ 7 w 151"/>
                <a:gd name="T23" fmla="*/ 2 h 475"/>
                <a:gd name="T24" fmla="*/ 6 w 151"/>
                <a:gd name="T25" fmla="*/ 2 h 475"/>
                <a:gd name="T26" fmla="*/ 5 w 151"/>
                <a:gd name="T27" fmla="*/ 2 h 475"/>
                <a:gd name="T28" fmla="*/ 4 w 151"/>
                <a:gd name="T29" fmla="*/ 2 h 475"/>
                <a:gd name="T30" fmla="*/ 4 w 151"/>
                <a:gd name="T31" fmla="*/ 2 h 475"/>
                <a:gd name="T32" fmla="*/ 4 w 151"/>
                <a:gd name="T33" fmla="*/ 2 h 475"/>
                <a:gd name="T34" fmla="*/ 3 w 151"/>
                <a:gd name="T35" fmla="*/ 2 h 475"/>
                <a:gd name="T36" fmla="*/ 3 w 151"/>
                <a:gd name="T37" fmla="*/ 2 h 475"/>
                <a:gd name="T38" fmla="*/ 3 w 151"/>
                <a:gd name="T39" fmla="*/ 2 h 475"/>
                <a:gd name="T40" fmla="*/ 3 w 151"/>
                <a:gd name="T41" fmla="*/ 2 h 475"/>
                <a:gd name="T42" fmla="*/ 3 w 151"/>
                <a:gd name="T43" fmla="*/ 1 h 475"/>
                <a:gd name="T44" fmla="*/ 2 w 151"/>
                <a:gd name="T45" fmla="*/ 1 h 475"/>
                <a:gd name="T46" fmla="*/ 2 w 151"/>
                <a:gd name="T47" fmla="*/ 0 h 475"/>
                <a:gd name="T48" fmla="*/ 2 w 151"/>
                <a:gd name="T49" fmla="*/ 0 h 475"/>
                <a:gd name="T50" fmla="*/ 2 w 151"/>
                <a:gd name="T51" fmla="*/ 0 h 475"/>
                <a:gd name="T52" fmla="*/ 2 w 151"/>
                <a:gd name="T53" fmla="*/ 0 h 475"/>
                <a:gd name="T54" fmla="*/ 3 w 151"/>
                <a:gd name="T55" fmla="*/ 0 h 47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51" h="475">
                  <a:moveTo>
                    <a:pt x="16" y="0"/>
                  </a:moveTo>
                  <a:cubicBezTo>
                    <a:pt x="10" y="3"/>
                    <a:pt x="4" y="8"/>
                    <a:pt x="0" y="14"/>
                  </a:cubicBezTo>
                  <a:cubicBezTo>
                    <a:pt x="30" y="112"/>
                    <a:pt x="26" y="203"/>
                    <a:pt x="31" y="309"/>
                  </a:cubicBezTo>
                  <a:cubicBezTo>
                    <a:pt x="31" y="314"/>
                    <a:pt x="31" y="319"/>
                    <a:pt x="32" y="325"/>
                  </a:cubicBezTo>
                  <a:cubicBezTo>
                    <a:pt x="35" y="390"/>
                    <a:pt x="31" y="475"/>
                    <a:pt x="88" y="475"/>
                  </a:cubicBezTo>
                  <a:cubicBezTo>
                    <a:pt x="97" y="475"/>
                    <a:pt x="108" y="473"/>
                    <a:pt x="121" y="467"/>
                  </a:cubicBezTo>
                  <a:cubicBezTo>
                    <a:pt x="127" y="465"/>
                    <a:pt x="132" y="462"/>
                    <a:pt x="137" y="459"/>
                  </a:cubicBezTo>
                  <a:cubicBezTo>
                    <a:pt x="136" y="426"/>
                    <a:pt x="137" y="398"/>
                    <a:pt x="138" y="383"/>
                  </a:cubicBezTo>
                  <a:cubicBezTo>
                    <a:pt x="139" y="346"/>
                    <a:pt x="138" y="236"/>
                    <a:pt x="138" y="216"/>
                  </a:cubicBezTo>
                  <a:cubicBezTo>
                    <a:pt x="138" y="198"/>
                    <a:pt x="151" y="52"/>
                    <a:pt x="75" y="1"/>
                  </a:cubicBezTo>
                  <a:cubicBezTo>
                    <a:pt x="74" y="2"/>
                    <a:pt x="73" y="3"/>
                    <a:pt x="71" y="4"/>
                  </a:cubicBezTo>
                  <a:cubicBezTo>
                    <a:pt x="62" y="10"/>
                    <a:pt x="50" y="13"/>
                    <a:pt x="40" y="13"/>
                  </a:cubicBezTo>
                  <a:cubicBezTo>
                    <a:pt x="38" y="13"/>
                    <a:pt x="36" y="13"/>
                    <a:pt x="34" y="13"/>
                  </a:cubicBezTo>
                  <a:cubicBezTo>
                    <a:pt x="31" y="12"/>
                    <a:pt x="28" y="12"/>
                    <a:pt x="26" y="11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4" y="13"/>
                    <a:pt x="24" y="13"/>
                    <a:pt x="24" y="13"/>
                  </a:cubicBezTo>
                  <a:cubicBezTo>
                    <a:pt x="24" y="13"/>
                    <a:pt x="23" y="13"/>
                    <a:pt x="20" y="11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20" y="12"/>
                    <a:pt x="20" y="12"/>
                    <a:pt x="20" y="11"/>
                  </a:cubicBezTo>
                  <a:cubicBezTo>
                    <a:pt x="20" y="11"/>
                    <a:pt x="19" y="11"/>
                    <a:pt x="19" y="11"/>
                  </a:cubicBezTo>
                  <a:cubicBezTo>
                    <a:pt x="17" y="10"/>
                    <a:pt x="16" y="9"/>
                    <a:pt x="15" y="7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2"/>
                    <a:pt x="15" y="1"/>
                    <a:pt x="16" y="0"/>
                  </a:cubicBezTo>
                </a:path>
              </a:pathLst>
            </a:custGeom>
            <a:solidFill>
              <a:srgbClr val="F8EA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6" name="Freeform 29">
              <a:extLst>
                <a:ext uri="{FF2B5EF4-FFF2-40B4-BE49-F238E27FC236}">
                  <a16:creationId xmlns:a16="http://schemas.microsoft.com/office/drawing/2014/main" id="{C8CFF282-0F73-4190-97D4-C64113A02B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" y="1407"/>
              <a:ext cx="261" cy="389"/>
            </a:xfrm>
            <a:custGeom>
              <a:avLst/>
              <a:gdLst>
                <a:gd name="T0" fmla="*/ 103 w 628"/>
                <a:gd name="T1" fmla="*/ 0 h 932"/>
                <a:gd name="T2" fmla="*/ 76 w 628"/>
                <a:gd name="T3" fmla="*/ 10 h 932"/>
                <a:gd name="T4" fmla="*/ 69 w 628"/>
                <a:gd name="T5" fmla="*/ 14 h 932"/>
                <a:gd name="T6" fmla="*/ 57 w 628"/>
                <a:gd name="T7" fmla="*/ 24 h 932"/>
                <a:gd name="T8" fmla="*/ 54 w 628"/>
                <a:gd name="T9" fmla="*/ 29 h 932"/>
                <a:gd name="T10" fmla="*/ 55 w 628"/>
                <a:gd name="T11" fmla="*/ 41 h 932"/>
                <a:gd name="T12" fmla="*/ 54 w 628"/>
                <a:gd name="T13" fmla="*/ 27 h 932"/>
                <a:gd name="T14" fmla="*/ 54 w 628"/>
                <a:gd name="T15" fmla="*/ 26 h 932"/>
                <a:gd name="T16" fmla="*/ 30 w 628"/>
                <a:gd name="T17" fmla="*/ 53 h 932"/>
                <a:gd name="T18" fmla="*/ 5 w 628"/>
                <a:gd name="T19" fmla="*/ 114 h 932"/>
                <a:gd name="T20" fmla="*/ 9 w 628"/>
                <a:gd name="T21" fmla="*/ 128 h 932"/>
                <a:gd name="T22" fmla="*/ 18 w 628"/>
                <a:gd name="T23" fmla="*/ 141 h 932"/>
                <a:gd name="T24" fmla="*/ 31 w 628"/>
                <a:gd name="T25" fmla="*/ 160 h 932"/>
                <a:gd name="T26" fmla="*/ 37 w 628"/>
                <a:gd name="T27" fmla="*/ 162 h 932"/>
                <a:gd name="T28" fmla="*/ 49 w 628"/>
                <a:gd name="T29" fmla="*/ 157 h 932"/>
                <a:gd name="T30" fmla="*/ 55 w 628"/>
                <a:gd name="T31" fmla="*/ 153 h 932"/>
                <a:gd name="T32" fmla="*/ 66 w 628"/>
                <a:gd name="T33" fmla="*/ 140 h 932"/>
                <a:gd name="T34" fmla="*/ 74 w 628"/>
                <a:gd name="T35" fmla="*/ 119 h 932"/>
                <a:gd name="T36" fmla="*/ 81 w 628"/>
                <a:gd name="T37" fmla="*/ 98 h 932"/>
                <a:gd name="T38" fmla="*/ 86 w 628"/>
                <a:gd name="T39" fmla="*/ 86 h 932"/>
                <a:gd name="T40" fmla="*/ 87 w 628"/>
                <a:gd name="T41" fmla="*/ 83 h 932"/>
                <a:gd name="T42" fmla="*/ 88 w 628"/>
                <a:gd name="T43" fmla="*/ 84 h 932"/>
                <a:gd name="T44" fmla="*/ 94 w 628"/>
                <a:gd name="T45" fmla="*/ 55 h 932"/>
                <a:gd name="T46" fmla="*/ 102 w 628"/>
                <a:gd name="T47" fmla="*/ 25 h 932"/>
                <a:gd name="T48" fmla="*/ 108 w 628"/>
                <a:gd name="T49" fmla="*/ 10 h 932"/>
                <a:gd name="T50" fmla="*/ 103 w 628"/>
                <a:gd name="T51" fmla="*/ 0 h 93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28" h="932">
                  <a:moveTo>
                    <a:pt x="594" y="0"/>
                  </a:moveTo>
                  <a:cubicBezTo>
                    <a:pt x="534" y="12"/>
                    <a:pt x="485" y="31"/>
                    <a:pt x="441" y="54"/>
                  </a:cubicBezTo>
                  <a:cubicBezTo>
                    <a:pt x="427" y="62"/>
                    <a:pt x="414" y="70"/>
                    <a:pt x="402" y="78"/>
                  </a:cubicBezTo>
                  <a:cubicBezTo>
                    <a:pt x="375" y="96"/>
                    <a:pt x="350" y="116"/>
                    <a:pt x="327" y="138"/>
                  </a:cubicBezTo>
                  <a:cubicBezTo>
                    <a:pt x="322" y="147"/>
                    <a:pt x="318" y="157"/>
                    <a:pt x="315" y="168"/>
                  </a:cubicBezTo>
                  <a:cubicBezTo>
                    <a:pt x="315" y="168"/>
                    <a:pt x="309" y="224"/>
                    <a:pt x="317" y="236"/>
                  </a:cubicBezTo>
                  <a:cubicBezTo>
                    <a:pt x="308" y="223"/>
                    <a:pt x="315" y="174"/>
                    <a:pt x="315" y="154"/>
                  </a:cubicBezTo>
                  <a:cubicBezTo>
                    <a:pt x="315" y="152"/>
                    <a:pt x="315" y="151"/>
                    <a:pt x="315" y="149"/>
                  </a:cubicBezTo>
                  <a:cubicBezTo>
                    <a:pt x="268" y="194"/>
                    <a:pt x="225" y="245"/>
                    <a:pt x="176" y="303"/>
                  </a:cubicBezTo>
                  <a:cubicBezTo>
                    <a:pt x="79" y="416"/>
                    <a:pt x="0" y="522"/>
                    <a:pt x="26" y="656"/>
                  </a:cubicBezTo>
                  <a:cubicBezTo>
                    <a:pt x="31" y="680"/>
                    <a:pt x="39" y="706"/>
                    <a:pt x="51" y="732"/>
                  </a:cubicBezTo>
                  <a:cubicBezTo>
                    <a:pt x="66" y="764"/>
                    <a:pt x="80" y="784"/>
                    <a:pt x="103" y="810"/>
                  </a:cubicBezTo>
                  <a:cubicBezTo>
                    <a:pt x="124" y="834"/>
                    <a:pt x="157" y="903"/>
                    <a:pt x="179" y="920"/>
                  </a:cubicBezTo>
                  <a:cubicBezTo>
                    <a:pt x="191" y="928"/>
                    <a:pt x="204" y="932"/>
                    <a:pt x="216" y="932"/>
                  </a:cubicBezTo>
                  <a:cubicBezTo>
                    <a:pt x="240" y="932"/>
                    <a:pt x="264" y="920"/>
                    <a:pt x="285" y="904"/>
                  </a:cubicBezTo>
                  <a:cubicBezTo>
                    <a:pt x="297" y="896"/>
                    <a:pt x="308" y="887"/>
                    <a:pt x="317" y="878"/>
                  </a:cubicBezTo>
                  <a:cubicBezTo>
                    <a:pt x="342" y="857"/>
                    <a:pt x="363" y="831"/>
                    <a:pt x="380" y="803"/>
                  </a:cubicBezTo>
                  <a:cubicBezTo>
                    <a:pt x="398" y="767"/>
                    <a:pt x="414" y="727"/>
                    <a:pt x="427" y="680"/>
                  </a:cubicBezTo>
                  <a:cubicBezTo>
                    <a:pt x="468" y="563"/>
                    <a:pt x="468" y="563"/>
                    <a:pt x="468" y="563"/>
                  </a:cubicBezTo>
                  <a:cubicBezTo>
                    <a:pt x="468" y="563"/>
                    <a:pt x="488" y="521"/>
                    <a:pt x="501" y="493"/>
                  </a:cubicBezTo>
                  <a:cubicBezTo>
                    <a:pt x="501" y="483"/>
                    <a:pt x="502" y="479"/>
                    <a:pt x="505" y="479"/>
                  </a:cubicBezTo>
                  <a:cubicBezTo>
                    <a:pt x="506" y="479"/>
                    <a:pt x="507" y="480"/>
                    <a:pt x="508" y="481"/>
                  </a:cubicBezTo>
                  <a:cubicBezTo>
                    <a:pt x="521" y="453"/>
                    <a:pt x="539" y="380"/>
                    <a:pt x="546" y="314"/>
                  </a:cubicBezTo>
                  <a:cubicBezTo>
                    <a:pt x="589" y="143"/>
                    <a:pt x="589" y="143"/>
                    <a:pt x="589" y="143"/>
                  </a:cubicBezTo>
                  <a:cubicBezTo>
                    <a:pt x="589" y="143"/>
                    <a:pt x="609" y="97"/>
                    <a:pt x="628" y="56"/>
                  </a:cubicBezTo>
                  <a:cubicBezTo>
                    <a:pt x="594" y="0"/>
                    <a:pt x="594" y="0"/>
                    <a:pt x="594" y="0"/>
                  </a:cubicBezTo>
                </a:path>
              </a:pathLst>
            </a:custGeom>
            <a:solidFill>
              <a:srgbClr val="F8EA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7" name="Freeform 30">
              <a:extLst>
                <a:ext uri="{FF2B5EF4-FFF2-40B4-BE49-F238E27FC236}">
                  <a16:creationId xmlns:a16="http://schemas.microsoft.com/office/drawing/2014/main" id="{A3912C99-915D-4B1C-BF40-C367980319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" y="1564"/>
              <a:ext cx="230" cy="537"/>
            </a:xfrm>
            <a:custGeom>
              <a:avLst/>
              <a:gdLst>
                <a:gd name="T0" fmla="*/ 64 w 553"/>
                <a:gd name="T1" fmla="*/ 0 h 1287"/>
                <a:gd name="T2" fmla="*/ 55 w 553"/>
                <a:gd name="T3" fmla="*/ 3 h 1287"/>
                <a:gd name="T4" fmla="*/ 22 w 553"/>
                <a:gd name="T5" fmla="*/ 60 h 1287"/>
                <a:gd name="T6" fmla="*/ 18 w 553"/>
                <a:gd name="T7" fmla="*/ 68 h 1287"/>
                <a:gd name="T8" fmla="*/ 10 w 553"/>
                <a:gd name="T9" fmla="*/ 94 h 1287"/>
                <a:gd name="T10" fmla="*/ 2 w 553"/>
                <a:gd name="T11" fmla="*/ 184 h 1287"/>
                <a:gd name="T12" fmla="*/ 6 w 553"/>
                <a:gd name="T13" fmla="*/ 199 h 1287"/>
                <a:gd name="T14" fmla="*/ 28 w 553"/>
                <a:gd name="T15" fmla="*/ 222 h 1287"/>
                <a:gd name="T16" fmla="*/ 39 w 553"/>
                <a:gd name="T17" fmla="*/ 224 h 1287"/>
                <a:gd name="T18" fmla="*/ 52 w 553"/>
                <a:gd name="T19" fmla="*/ 222 h 1287"/>
                <a:gd name="T20" fmla="*/ 54 w 553"/>
                <a:gd name="T21" fmla="*/ 221 h 1287"/>
                <a:gd name="T22" fmla="*/ 60 w 553"/>
                <a:gd name="T23" fmla="*/ 209 h 1287"/>
                <a:gd name="T24" fmla="*/ 92 w 553"/>
                <a:gd name="T25" fmla="*/ 67 h 1287"/>
                <a:gd name="T26" fmla="*/ 83 w 553"/>
                <a:gd name="T27" fmla="*/ 10 h 1287"/>
                <a:gd name="T28" fmla="*/ 83 w 553"/>
                <a:gd name="T29" fmla="*/ 10 h 1287"/>
                <a:gd name="T30" fmla="*/ 77 w 553"/>
                <a:gd name="T31" fmla="*/ 12 h 1287"/>
                <a:gd name="T32" fmla="*/ 75 w 553"/>
                <a:gd name="T33" fmla="*/ 8 h 1287"/>
                <a:gd name="T34" fmla="*/ 64 w 553"/>
                <a:gd name="T35" fmla="*/ 0 h 128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53" h="1287">
                  <a:moveTo>
                    <a:pt x="368" y="0"/>
                  </a:moveTo>
                  <a:cubicBezTo>
                    <a:pt x="351" y="0"/>
                    <a:pt x="334" y="8"/>
                    <a:pt x="317" y="20"/>
                  </a:cubicBezTo>
                  <a:cubicBezTo>
                    <a:pt x="230" y="86"/>
                    <a:pt x="147" y="293"/>
                    <a:pt x="124" y="344"/>
                  </a:cubicBezTo>
                  <a:cubicBezTo>
                    <a:pt x="118" y="359"/>
                    <a:pt x="111" y="374"/>
                    <a:pt x="105" y="389"/>
                  </a:cubicBezTo>
                  <a:cubicBezTo>
                    <a:pt x="89" y="448"/>
                    <a:pt x="72" y="513"/>
                    <a:pt x="57" y="540"/>
                  </a:cubicBezTo>
                  <a:cubicBezTo>
                    <a:pt x="14" y="709"/>
                    <a:pt x="0" y="895"/>
                    <a:pt x="15" y="1056"/>
                  </a:cubicBezTo>
                  <a:cubicBezTo>
                    <a:pt x="18" y="1085"/>
                    <a:pt x="25" y="1114"/>
                    <a:pt x="36" y="1142"/>
                  </a:cubicBezTo>
                  <a:cubicBezTo>
                    <a:pt x="59" y="1203"/>
                    <a:pt x="101" y="1258"/>
                    <a:pt x="163" y="1278"/>
                  </a:cubicBezTo>
                  <a:cubicBezTo>
                    <a:pt x="180" y="1284"/>
                    <a:pt x="203" y="1287"/>
                    <a:pt x="226" y="1287"/>
                  </a:cubicBezTo>
                  <a:cubicBezTo>
                    <a:pt x="252" y="1287"/>
                    <a:pt x="279" y="1283"/>
                    <a:pt x="298" y="1274"/>
                  </a:cubicBezTo>
                  <a:cubicBezTo>
                    <a:pt x="302" y="1272"/>
                    <a:pt x="307" y="1270"/>
                    <a:pt x="310" y="1269"/>
                  </a:cubicBezTo>
                  <a:cubicBezTo>
                    <a:pt x="346" y="1252"/>
                    <a:pt x="336" y="1247"/>
                    <a:pt x="347" y="1199"/>
                  </a:cubicBezTo>
                  <a:cubicBezTo>
                    <a:pt x="361" y="1136"/>
                    <a:pt x="484" y="700"/>
                    <a:pt x="528" y="385"/>
                  </a:cubicBezTo>
                  <a:cubicBezTo>
                    <a:pt x="553" y="199"/>
                    <a:pt x="551" y="55"/>
                    <a:pt x="482" y="55"/>
                  </a:cubicBezTo>
                  <a:cubicBezTo>
                    <a:pt x="482" y="55"/>
                    <a:pt x="482" y="55"/>
                    <a:pt x="482" y="55"/>
                  </a:cubicBezTo>
                  <a:cubicBezTo>
                    <a:pt x="445" y="67"/>
                    <a:pt x="445" y="67"/>
                    <a:pt x="445" y="67"/>
                  </a:cubicBezTo>
                  <a:cubicBezTo>
                    <a:pt x="441" y="59"/>
                    <a:pt x="437" y="52"/>
                    <a:pt x="432" y="45"/>
                  </a:cubicBezTo>
                  <a:cubicBezTo>
                    <a:pt x="412" y="13"/>
                    <a:pt x="390" y="0"/>
                    <a:pt x="368" y="0"/>
                  </a:cubicBezTo>
                </a:path>
              </a:pathLst>
            </a:custGeom>
            <a:solidFill>
              <a:srgbClr val="F8EA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8" name="Freeform 31">
              <a:extLst>
                <a:ext uri="{FF2B5EF4-FFF2-40B4-BE49-F238E27FC236}">
                  <a16:creationId xmlns:a16="http://schemas.microsoft.com/office/drawing/2014/main" id="{F4E4350B-0297-4C05-A893-FD32722F2E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6" y="1353"/>
              <a:ext cx="3" cy="4"/>
            </a:xfrm>
            <a:custGeom>
              <a:avLst/>
              <a:gdLst>
                <a:gd name="T0" fmla="*/ 1 w 8"/>
                <a:gd name="T1" fmla="*/ 0 h 10"/>
                <a:gd name="T2" fmla="*/ 0 w 8"/>
                <a:gd name="T3" fmla="*/ 2 h 10"/>
                <a:gd name="T4" fmla="*/ 0 w 8"/>
                <a:gd name="T5" fmla="*/ 2 h 10"/>
                <a:gd name="T6" fmla="*/ 1 w 8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" h="10">
                  <a:moveTo>
                    <a:pt x="4" y="0"/>
                  </a:moveTo>
                  <a:cubicBezTo>
                    <a:pt x="3" y="3"/>
                    <a:pt x="2" y="6"/>
                    <a:pt x="0" y="9"/>
                  </a:cubicBezTo>
                  <a:cubicBezTo>
                    <a:pt x="1" y="9"/>
                    <a:pt x="3" y="10"/>
                    <a:pt x="3" y="10"/>
                  </a:cubicBezTo>
                  <a:cubicBezTo>
                    <a:pt x="7" y="10"/>
                    <a:pt x="8" y="7"/>
                    <a:pt x="4" y="0"/>
                  </a:cubicBezTo>
                </a:path>
              </a:pathLst>
            </a:custGeom>
            <a:solidFill>
              <a:srgbClr val="766C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19" name="Freeform 32">
              <a:extLst>
                <a:ext uri="{FF2B5EF4-FFF2-40B4-BE49-F238E27FC236}">
                  <a16:creationId xmlns:a16="http://schemas.microsoft.com/office/drawing/2014/main" id="{5DE1DA4B-6A78-4BB5-9989-A313BC11D9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4" y="1607"/>
              <a:ext cx="2" cy="6"/>
            </a:xfrm>
            <a:custGeom>
              <a:avLst/>
              <a:gdLst>
                <a:gd name="T0" fmla="*/ 0 w 7"/>
                <a:gd name="T1" fmla="*/ 0 h 14"/>
                <a:gd name="T2" fmla="*/ 0 w 7"/>
                <a:gd name="T3" fmla="*/ 3 h 14"/>
                <a:gd name="T4" fmla="*/ 0 w 7"/>
                <a:gd name="T5" fmla="*/ 1 h 14"/>
                <a:gd name="T6" fmla="*/ 1 w 7"/>
                <a:gd name="T7" fmla="*/ 0 h 14"/>
                <a:gd name="T8" fmla="*/ 0 w 7"/>
                <a:gd name="T9" fmla="*/ 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" h="14">
                  <a:moveTo>
                    <a:pt x="4" y="0"/>
                  </a:moveTo>
                  <a:cubicBezTo>
                    <a:pt x="1" y="0"/>
                    <a:pt x="0" y="4"/>
                    <a:pt x="0" y="14"/>
                  </a:cubicBezTo>
                  <a:cubicBezTo>
                    <a:pt x="2" y="11"/>
                    <a:pt x="4" y="7"/>
                    <a:pt x="5" y="4"/>
                  </a:cubicBezTo>
                  <a:cubicBezTo>
                    <a:pt x="6" y="3"/>
                    <a:pt x="6" y="3"/>
                    <a:pt x="7" y="2"/>
                  </a:cubicBezTo>
                  <a:cubicBezTo>
                    <a:pt x="6" y="1"/>
                    <a:pt x="5" y="0"/>
                    <a:pt x="4" y="0"/>
                  </a:cubicBezTo>
                </a:path>
              </a:pathLst>
            </a:custGeom>
            <a:solidFill>
              <a:srgbClr val="766C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20" name="Freeform 33">
              <a:extLst>
                <a:ext uri="{FF2B5EF4-FFF2-40B4-BE49-F238E27FC236}">
                  <a16:creationId xmlns:a16="http://schemas.microsoft.com/office/drawing/2014/main" id="{39444254-D15E-4C79-872A-4653E06B23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5" y="1289"/>
              <a:ext cx="48" cy="44"/>
            </a:xfrm>
            <a:custGeom>
              <a:avLst/>
              <a:gdLst>
                <a:gd name="T0" fmla="*/ 5 w 114"/>
                <a:gd name="T1" fmla="*/ 0 h 107"/>
                <a:gd name="T2" fmla="*/ 0 w 114"/>
                <a:gd name="T3" fmla="*/ 1 h 107"/>
                <a:gd name="T4" fmla="*/ 8 w 114"/>
                <a:gd name="T5" fmla="*/ 14 h 107"/>
                <a:gd name="T6" fmla="*/ 15 w 114"/>
                <a:gd name="T7" fmla="*/ 18 h 107"/>
                <a:gd name="T8" fmla="*/ 16 w 114"/>
                <a:gd name="T9" fmla="*/ 18 h 107"/>
                <a:gd name="T10" fmla="*/ 17 w 114"/>
                <a:gd name="T11" fmla="*/ 18 h 107"/>
                <a:gd name="T12" fmla="*/ 16 w 114"/>
                <a:gd name="T13" fmla="*/ 16 h 107"/>
                <a:gd name="T14" fmla="*/ 11 w 114"/>
                <a:gd name="T15" fmla="*/ 11 h 107"/>
                <a:gd name="T16" fmla="*/ 8 w 114"/>
                <a:gd name="T17" fmla="*/ 8 h 107"/>
                <a:gd name="T18" fmla="*/ 4 w 114"/>
                <a:gd name="T19" fmla="*/ 1 h 107"/>
                <a:gd name="T20" fmla="*/ 5 w 114"/>
                <a:gd name="T21" fmla="*/ 0 h 10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4" h="107">
                  <a:moveTo>
                    <a:pt x="25" y="0"/>
                  </a:moveTo>
                  <a:cubicBezTo>
                    <a:pt x="19" y="2"/>
                    <a:pt x="10" y="4"/>
                    <a:pt x="0" y="8"/>
                  </a:cubicBezTo>
                  <a:cubicBezTo>
                    <a:pt x="10" y="57"/>
                    <a:pt x="43" y="80"/>
                    <a:pt x="42" y="82"/>
                  </a:cubicBezTo>
                  <a:cubicBezTo>
                    <a:pt x="40" y="84"/>
                    <a:pt x="80" y="107"/>
                    <a:pt x="86" y="107"/>
                  </a:cubicBezTo>
                  <a:cubicBezTo>
                    <a:pt x="87" y="107"/>
                    <a:pt x="87" y="107"/>
                    <a:pt x="87" y="106"/>
                  </a:cubicBezTo>
                  <a:cubicBezTo>
                    <a:pt x="91" y="107"/>
                    <a:pt x="95" y="107"/>
                    <a:pt x="98" y="107"/>
                  </a:cubicBezTo>
                  <a:cubicBezTo>
                    <a:pt x="112" y="107"/>
                    <a:pt x="114" y="102"/>
                    <a:pt x="92" y="94"/>
                  </a:cubicBezTo>
                  <a:cubicBezTo>
                    <a:pt x="76" y="85"/>
                    <a:pt x="61" y="66"/>
                    <a:pt x="61" y="66"/>
                  </a:cubicBezTo>
                  <a:cubicBezTo>
                    <a:pt x="61" y="66"/>
                    <a:pt x="54" y="60"/>
                    <a:pt x="45" y="48"/>
                  </a:cubicBezTo>
                  <a:cubicBezTo>
                    <a:pt x="38" y="38"/>
                    <a:pt x="24" y="18"/>
                    <a:pt x="24" y="5"/>
                  </a:cubicBezTo>
                  <a:cubicBezTo>
                    <a:pt x="24" y="4"/>
                    <a:pt x="25" y="2"/>
                    <a:pt x="25" y="0"/>
                  </a:cubicBezTo>
                </a:path>
              </a:pathLst>
            </a:custGeom>
            <a:solidFill>
              <a:srgbClr val="766C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21" name="Freeform 34">
              <a:extLst>
                <a:ext uri="{FF2B5EF4-FFF2-40B4-BE49-F238E27FC236}">
                  <a16:creationId xmlns:a16="http://schemas.microsoft.com/office/drawing/2014/main" id="{C11E8A37-C8BF-4FAE-AEA2-0713BD5BA0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58" y="1029"/>
              <a:ext cx="26" cy="9"/>
            </a:xfrm>
            <a:custGeom>
              <a:avLst/>
              <a:gdLst>
                <a:gd name="T0" fmla="*/ 7 w 62"/>
                <a:gd name="T1" fmla="*/ 0 h 22"/>
                <a:gd name="T2" fmla="*/ 4 w 62"/>
                <a:gd name="T3" fmla="*/ 0 h 22"/>
                <a:gd name="T4" fmla="*/ 4 w 62"/>
                <a:gd name="T5" fmla="*/ 0 h 22"/>
                <a:gd name="T6" fmla="*/ 4 w 62"/>
                <a:gd name="T7" fmla="*/ 0 h 22"/>
                <a:gd name="T8" fmla="*/ 4 w 62"/>
                <a:gd name="T9" fmla="*/ 0 h 22"/>
                <a:gd name="T10" fmla="*/ 4 w 62"/>
                <a:gd name="T11" fmla="*/ 0 h 22"/>
                <a:gd name="T12" fmla="*/ 3 w 62"/>
                <a:gd name="T13" fmla="*/ 1 h 22"/>
                <a:gd name="T14" fmla="*/ 3 w 62"/>
                <a:gd name="T15" fmla="*/ 0 h 22"/>
                <a:gd name="T16" fmla="*/ 0 w 62"/>
                <a:gd name="T17" fmla="*/ 2 h 22"/>
                <a:gd name="T18" fmla="*/ 0 w 62"/>
                <a:gd name="T19" fmla="*/ 2 h 22"/>
                <a:gd name="T20" fmla="*/ 0 w 62"/>
                <a:gd name="T21" fmla="*/ 2 h 22"/>
                <a:gd name="T22" fmla="*/ 0 w 62"/>
                <a:gd name="T23" fmla="*/ 2 h 22"/>
                <a:gd name="T24" fmla="*/ 0 w 62"/>
                <a:gd name="T25" fmla="*/ 2 h 22"/>
                <a:gd name="T26" fmla="*/ 0 w 62"/>
                <a:gd name="T27" fmla="*/ 2 h 22"/>
                <a:gd name="T28" fmla="*/ 0 w 62"/>
                <a:gd name="T29" fmla="*/ 3 h 22"/>
                <a:gd name="T30" fmla="*/ 1 w 62"/>
                <a:gd name="T31" fmla="*/ 3 h 22"/>
                <a:gd name="T32" fmla="*/ 1 w 62"/>
                <a:gd name="T33" fmla="*/ 3 h 22"/>
                <a:gd name="T34" fmla="*/ 1 w 62"/>
                <a:gd name="T35" fmla="*/ 4 h 22"/>
                <a:gd name="T36" fmla="*/ 1 w 62"/>
                <a:gd name="T37" fmla="*/ 3 h 22"/>
                <a:gd name="T38" fmla="*/ 2 w 62"/>
                <a:gd name="T39" fmla="*/ 4 h 22"/>
                <a:gd name="T40" fmla="*/ 2 w 62"/>
                <a:gd name="T41" fmla="*/ 4 h 22"/>
                <a:gd name="T42" fmla="*/ 2 w 62"/>
                <a:gd name="T43" fmla="*/ 4 h 22"/>
                <a:gd name="T44" fmla="*/ 2 w 62"/>
                <a:gd name="T45" fmla="*/ 3 h 22"/>
                <a:gd name="T46" fmla="*/ 4 w 62"/>
                <a:gd name="T47" fmla="*/ 4 h 22"/>
                <a:gd name="T48" fmla="*/ 5 w 62"/>
                <a:gd name="T49" fmla="*/ 4 h 22"/>
                <a:gd name="T50" fmla="*/ 10 w 62"/>
                <a:gd name="T51" fmla="*/ 2 h 22"/>
                <a:gd name="T52" fmla="*/ 11 w 62"/>
                <a:gd name="T53" fmla="*/ 2 h 22"/>
                <a:gd name="T54" fmla="*/ 8 w 62"/>
                <a:gd name="T55" fmla="*/ 0 h 22"/>
                <a:gd name="T56" fmla="*/ 7 w 62"/>
                <a:gd name="T57" fmla="*/ 0 h 2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2" h="22">
                  <a:moveTo>
                    <a:pt x="40" y="0"/>
                  </a:moveTo>
                  <a:cubicBezTo>
                    <a:pt x="37" y="0"/>
                    <a:pt x="30" y="0"/>
                    <a:pt x="22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3" y="2"/>
                    <a:pt x="23" y="2"/>
                    <a:pt x="23" y="2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1" y="5"/>
                    <a:pt x="19" y="6"/>
                    <a:pt x="18" y="8"/>
                  </a:cubicBezTo>
                  <a:cubicBezTo>
                    <a:pt x="19" y="6"/>
                    <a:pt x="19" y="4"/>
                    <a:pt x="19" y="3"/>
                  </a:cubicBezTo>
                  <a:cubicBezTo>
                    <a:pt x="13" y="4"/>
                    <a:pt x="8" y="6"/>
                    <a:pt x="3" y="9"/>
                  </a:cubicBezTo>
                  <a:cubicBezTo>
                    <a:pt x="2" y="10"/>
                    <a:pt x="1" y="11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3" y="18"/>
                    <a:pt x="4" y="19"/>
                    <a:pt x="6" y="20"/>
                  </a:cubicBezTo>
                  <a:cubicBezTo>
                    <a:pt x="6" y="20"/>
                    <a:pt x="7" y="20"/>
                    <a:pt x="7" y="20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7" y="21"/>
                    <a:pt x="7" y="21"/>
                    <a:pt x="7" y="20"/>
                  </a:cubicBezTo>
                  <a:cubicBezTo>
                    <a:pt x="10" y="22"/>
                    <a:pt x="11" y="22"/>
                    <a:pt x="11" y="22"/>
                  </a:cubicBezTo>
                  <a:cubicBezTo>
                    <a:pt x="11" y="22"/>
                    <a:pt x="11" y="22"/>
                    <a:pt x="11" y="22"/>
                  </a:cubicBezTo>
                  <a:cubicBezTo>
                    <a:pt x="12" y="21"/>
                    <a:pt x="12" y="21"/>
                    <a:pt x="12" y="21"/>
                  </a:cubicBezTo>
                  <a:cubicBezTo>
                    <a:pt x="12" y="21"/>
                    <a:pt x="12" y="21"/>
                    <a:pt x="13" y="20"/>
                  </a:cubicBezTo>
                  <a:cubicBezTo>
                    <a:pt x="15" y="21"/>
                    <a:pt x="18" y="21"/>
                    <a:pt x="21" y="22"/>
                  </a:cubicBezTo>
                  <a:cubicBezTo>
                    <a:pt x="23" y="22"/>
                    <a:pt x="25" y="22"/>
                    <a:pt x="27" y="22"/>
                  </a:cubicBezTo>
                  <a:cubicBezTo>
                    <a:pt x="37" y="22"/>
                    <a:pt x="49" y="19"/>
                    <a:pt x="58" y="13"/>
                  </a:cubicBezTo>
                  <a:cubicBezTo>
                    <a:pt x="60" y="12"/>
                    <a:pt x="61" y="11"/>
                    <a:pt x="62" y="10"/>
                  </a:cubicBezTo>
                  <a:cubicBezTo>
                    <a:pt x="56" y="6"/>
                    <a:pt x="49" y="3"/>
                    <a:pt x="42" y="0"/>
                  </a:cubicBezTo>
                  <a:cubicBezTo>
                    <a:pt x="42" y="0"/>
                    <a:pt x="41" y="0"/>
                    <a:pt x="40" y="0"/>
                  </a:cubicBezTo>
                </a:path>
              </a:pathLst>
            </a:custGeom>
            <a:solidFill>
              <a:srgbClr val="766C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22" name="Freeform 35">
              <a:extLst>
                <a:ext uri="{FF2B5EF4-FFF2-40B4-BE49-F238E27FC236}">
                  <a16:creationId xmlns:a16="http://schemas.microsoft.com/office/drawing/2014/main" id="{3C1BA814-AE0A-4884-8FA9-7C2929747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1" y="989"/>
              <a:ext cx="665" cy="1192"/>
            </a:xfrm>
            <a:custGeom>
              <a:avLst/>
              <a:gdLst>
                <a:gd name="T0" fmla="*/ 137 w 1597"/>
                <a:gd name="T1" fmla="*/ 442 h 2858"/>
                <a:gd name="T2" fmla="*/ 176 w 1597"/>
                <a:gd name="T3" fmla="*/ 338 h 2858"/>
                <a:gd name="T4" fmla="*/ 224 w 1597"/>
                <a:gd name="T5" fmla="*/ 259 h 2858"/>
                <a:gd name="T6" fmla="*/ 251 w 1597"/>
                <a:gd name="T7" fmla="*/ 171 h 2858"/>
                <a:gd name="T8" fmla="*/ 265 w 1597"/>
                <a:gd name="T9" fmla="*/ 139 h 2858"/>
                <a:gd name="T10" fmla="*/ 273 w 1597"/>
                <a:gd name="T11" fmla="*/ 120 h 2858"/>
                <a:gd name="T12" fmla="*/ 271 w 1597"/>
                <a:gd name="T13" fmla="*/ 118 h 2858"/>
                <a:gd name="T14" fmla="*/ 212 w 1597"/>
                <a:gd name="T15" fmla="*/ 171 h 2858"/>
                <a:gd name="T16" fmla="*/ 198 w 1597"/>
                <a:gd name="T17" fmla="*/ 202 h 2858"/>
                <a:gd name="T18" fmla="*/ 197 w 1597"/>
                <a:gd name="T19" fmla="*/ 194 h 2858"/>
                <a:gd name="T20" fmla="*/ 188 w 1597"/>
                <a:gd name="T21" fmla="*/ 117 h 2858"/>
                <a:gd name="T22" fmla="*/ 182 w 1597"/>
                <a:gd name="T23" fmla="*/ 43 h 2858"/>
                <a:gd name="T24" fmla="*/ 170 w 1597"/>
                <a:gd name="T25" fmla="*/ 4 h 2858"/>
                <a:gd name="T26" fmla="*/ 160 w 1597"/>
                <a:gd name="T27" fmla="*/ 17 h 2858"/>
                <a:gd name="T28" fmla="*/ 149 w 1597"/>
                <a:gd name="T29" fmla="*/ 60 h 2858"/>
                <a:gd name="T30" fmla="*/ 142 w 1597"/>
                <a:gd name="T31" fmla="*/ 128 h 2858"/>
                <a:gd name="T32" fmla="*/ 132 w 1597"/>
                <a:gd name="T33" fmla="*/ 143 h 2858"/>
                <a:gd name="T34" fmla="*/ 127 w 1597"/>
                <a:gd name="T35" fmla="*/ 143 h 2858"/>
                <a:gd name="T36" fmla="*/ 103 w 1597"/>
                <a:gd name="T37" fmla="*/ 167 h 2858"/>
                <a:gd name="T38" fmla="*/ 100 w 1597"/>
                <a:gd name="T39" fmla="*/ 183 h 2858"/>
                <a:gd name="T40" fmla="*/ 98 w 1597"/>
                <a:gd name="T41" fmla="*/ 184 h 2858"/>
                <a:gd name="T42" fmla="*/ 86 w 1597"/>
                <a:gd name="T43" fmla="*/ 212 h 2858"/>
                <a:gd name="T44" fmla="*/ 85 w 1597"/>
                <a:gd name="T45" fmla="*/ 217 h 2858"/>
                <a:gd name="T46" fmla="*/ 82 w 1597"/>
                <a:gd name="T47" fmla="*/ 220 h 2858"/>
                <a:gd name="T48" fmla="*/ 6 w 1597"/>
                <a:gd name="T49" fmla="*/ 445 h 2858"/>
                <a:gd name="T50" fmla="*/ 28 w 1597"/>
                <a:gd name="T51" fmla="*/ 361 h 2858"/>
                <a:gd name="T52" fmla="*/ 52 w 1597"/>
                <a:gd name="T53" fmla="*/ 293 h 2858"/>
                <a:gd name="T54" fmla="*/ 82 w 1597"/>
                <a:gd name="T55" fmla="*/ 215 h 2858"/>
                <a:gd name="T56" fmla="*/ 81 w 1597"/>
                <a:gd name="T57" fmla="*/ 216 h 2858"/>
                <a:gd name="T58" fmla="*/ 91 w 1597"/>
                <a:gd name="T59" fmla="*/ 186 h 2858"/>
                <a:gd name="T60" fmla="*/ 98 w 1597"/>
                <a:gd name="T61" fmla="*/ 179 h 2858"/>
                <a:gd name="T62" fmla="*/ 97 w 1597"/>
                <a:gd name="T63" fmla="*/ 180 h 2858"/>
                <a:gd name="T64" fmla="*/ 123 w 1597"/>
                <a:gd name="T65" fmla="*/ 140 h 2858"/>
                <a:gd name="T66" fmla="*/ 132 w 1597"/>
                <a:gd name="T67" fmla="*/ 138 h 2858"/>
                <a:gd name="T68" fmla="*/ 131 w 1597"/>
                <a:gd name="T69" fmla="*/ 139 h 2858"/>
                <a:gd name="T70" fmla="*/ 140 w 1597"/>
                <a:gd name="T71" fmla="*/ 123 h 2858"/>
                <a:gd name="T72" fmla="*/ 151 w 1597"/>
                <a:gd name="T73" fmla="*/ 35 h 2858"/>
                <a:gd name="T74" fmla="*/ 166 w 1597"/>
                <a:gd name="T75" fmla="*/ 0 h 2858"/>
                <a:gd name="T76" fmla="*/ 187 w 1597"/>
                <a:gd name="T77" fmla="*/ 69 h 2858"/>
                <a:gd name="T78" fmla="*/ 197 w 1597"/>
                <a:gd name="T79" fmla="*/ 142 h 2858"/>
                <a:gd name="T80" fmla="*/ 202 w 1597"/>
                <a:gd name="T81" fmla="*/ 199 h 2858"/>
                <a:gd name="T82" fmla="*/ 197 w 1597"/>
                <a:gd name="T83" fmla="*/ 196 h 2858"/>
                <a:gd name="T84" fmla="*/ 201 w 1597"/>
                <a:gd name="T85" fmla="*/ 181 h 2858"/>
                <a:gd name="T86" fmla="*/ 250 w 1597"/>
                <a:gd name="T87" fmla="*/ 109 h 2858"/>
                <a:gd name="T88" fmla="*/ 275 w 1597"/>
                <a:gd name="T89" fmla="*/ 116 h 2858"/>
                <a:gd name="T90" fmla="*/ 276 w 1597"/>
                <a:gd name="T91" fmla="*/ 122 h 2858"/>
                <a:gd name="T92" fmla="*/ 268 w 1597"/>
                <a:gd name="T93" fmla="*/ 145 h 2858"/>
                <a:gd name="T94" fmla="*/ 250 w 1597"/>
                <a:gd name="T95" fmla="*/ 185 h 2858"/>
                <a:gd name="T96" fmla="*/ 234 w 1597"/>
                <a:gd name="T97" fmla="*/ 247 h 2858"/>
                <a:gd name="T98" fmla="*/ 199 w 1597"/>
                <a:gd name="T99" fmla="*/ 322 h 2858"/>
                <a:gd name="T100" fmla="*/ 148 w 1597"/>
                <a:gd name="T101" fmla="*/ 403 h 285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597" h="2858">
                  <a:moveTo>
                    <a:pt x="818" y="2541"/>
                  </a:moveTo>
                  <a:cubicBezTo>
                    <a:pt x="817" y="2554"/>
                    <a:pt x="816" y="2559"/>
                    <a:pt x="814" y="2575"/>
                  </a:cubicBezTo>
                  <a:cubicBezTo>
                    <a:pt x="799" y="2691"/>
                    <a:pt x="776" y="2858"/>
                    <a:pt x="790" y="2580"/>
                  </a:cubicBezTo>
                  <a:cubicBezTo>
                    <a:pt x="790" y="2575"/>
                    <a:pt x="792" y="2551"/>
                    <a:pt x="793" y="2539"/>
                  </a:cubicBezTo>
                  <a:cubicBezTo>
                    <a:pt x="796" y="2530"/>
                    <a:pt x="797" y="2447"/>
                    <a:pt x="829" y="2305"/>
                  </a:cubicBezTo>
                  <a:cubicBezTo>
                    <a:pt x="839" y="2271"/>
                    <a:pt x="850" y="2234"/>
                    <a:pt x="863" y="2194"/>
                  </a:cubicBezTo>
                  <a:cubicBezTo>
                    <a:pt x="878" y="2154"/>
                    <a:pt x="886" y="2109"/>
                    <a:pt x="917" y="2065"/>
                  </a:cubicBezTo>
                  <a:cubicBezTo>
                    <a:pt x="945" y="2025"/>
                    <a:pt x="977" y="1985"/>
                    <a:pt x="1014" y="1944"/>
                  </a:cubicBezTo>
                  <a:cubicBezTo>
                    <a:pt x="1051" y="1903"/>
                    <a:pt x="1097" y="1870"/>
                    <a:pt x="1133" y="1824"/>
                  </a:cubicBezTo>
                  <a:cubicBezTo>
                    <a:pt x="1170" y="1780"/>
                    <a:pt x="1203" y="1729"/>
                    <a:pt x="1226" y="1671"/>
                  </a:cubicBezTo>
                  <a:cubicBezTo>
                    <a:pt x="1239" y="1643"/>
                    <a:pt x="1247" y="1613"/>
                    <a:pt x="1258" y="1581"/>
                  </a:cubicBezTo>
                  <a:cubicBezTo>
                    <a:pt x="1269" y="1550"/>
                    <a:pt x="1280" y="1519"/>
                    <a:pt x="1291" y="1487"/>
                  </a:cubicBezTo>
                  <a:cubicBezTo>
                    <a:pt x="1304" y="1454"/>
                    <a:pt x="1319" y="1424"/>
                    <a:pt x="1334" y="1393"/>
                  </a:cubicBezTo>
                  <a:cubicBezTo>
                    <a:pt x="1347" y="1364"/>
                    <a:pt x="1354" y="1329"/>
                    <a:pt x="1361" y="1296"/>
                  </a:cubicBezTo>
                  <a:cubicBezTo>
                    <a:pt x="1370" y="1227"/>
                    <a:pt x="1391" y="1154"/>
                    <a:pt x="1408" y="1085"/>
                  </a:cubicBezTo>
                  <a:cubicBezTo>
                    <a:pt x="1416" y="1045"/>
                    <a:pt x="1435" y="1016"/>
                    <a:pt x="1449" y="980"/>
                  </a:cubicBezTo>
                  <a:cubicBezTo>
                    <a:pt x="1464" y="946"/>
                    <a:pt x="1481" y="912"/>
                    <a:pt x="1499" y="879"/>
                  </a:cubicBezTo>
                  <a:cubicBezTo>
                    <a:pt x="1508" y="863"/>
                    <a:pt x="1516" y="846"/>
                    <a:pt x="1521" y="830"/>
                  </a:cubicBezTo>
                  <a:cubicBezTo>
                    <a:pt x="1523" y="826"/>
                    <a:pt x="1524" y="822"/>
                    <a:pt x="1524" y="819"/>
                  </a:cubicBezTo>
                  <a:cubicBezTo>
                    <a:pt x="1526" y="808"/>
                    <a:pt x="1528" y="808"/>
                    <a:pt x="1529" y="802"/>
                  </a:cubicBezTo>
                  <a:cubicBezTo>
                    <a:pt x="1540" y="775"/>
                    <a:pt x="1540" y="775"/>
                    <a:pt x="1540" y="775"/>
                  </a:cubicBezTo>
                  <a:cubicBezTo>
                    <a:pt x="1560" y="722"/>
                    <a:pt x="1560" y="722"/>
                    <a:pt x="1560" y="722"/>
                  </a:cubicBezTo>
                  <a:cubicBezTo>
                    <a:pt x="1570" y="696"/>
                    <a:pt x="1570" y="696"/>
                    <a:pt x="1570" y="696"/>
                  </a:cubicBezTo>
                  <a:cubicBezTo>
                    <a:pt x="1573" y="689"/>
                    <a:pt x="1573" y="689"/>
                    <a:pt x="1573" y="689"/>
                  </a:cubicBezTo>
                  <a:cubicBezTo>
                    <a:pt x="1572" y="703"/>
                    <a:pt x="1573" y="693"/>
                    <a:pt x="1573" y="695"/>
                  </a:cubicBezTo>
                  <a:cubicBezTo>
                    <a:pt x="1572" y="694"/>
                    <a:pt x="1572" y="694"/>
                    <a:pt x="1572" y="694"/>
                  </a:cubicBezTo>
                  <a:cubicBezTo>
                    <a:pt x="1571" y="692"/>
                    <a:pt x="1571" y="692"/>
                    <a:pt x="1571" y="692"/>
                  </a:cubicBezTo>
                  <a:cubicBezTo>
                    <a:pt x="1570" y="688"/>
                    <a:pt x="1567" y="685"/>
                    <a:pt x="1565" y="681"/>
                  </a:cubicBezTo>
                  <a:cubicBezTo>
                    <a:pt x="1547" y="654"/>
                    <a:pt x="1507" y="644"/>
                    <a:pt x="1475" y="645"/>
                  </a:cubicBezTo>
                  <a:cubicBezTo>
                    <a:pt x="1440" y="653"/>
                    <a:pt x="1404" y="667"/>
                    <a:pt x="1373" y="688"/>
                  </a:cubicBezTo>
                  <a:cubicBezTo>
                    <a:pt x="1313" y="728"/>
                    <a:pt x="1277" y="802"/>
                    <a:pt x="1259" y="874"/>
                  </a:cubicBezTo>
                  <a:cubicBezTo>
                    <a:pt x="1252" y="912"/>
                    <a:pt x="1238" y="951"/>
                    <a:pt x="1220" y="986"/>
                  </a:cubicBezTo>
                  <a:cubicBezTo>
                    <a:pt x="1200" y="1023"/>
                    <a:pt x="1177" y="1051"/>
                    <a:pt x="1166" y="1086"/>
                  </a:cubicBezTo>
                  <a:cubicBezTo>
                    <a:pt x="1163" y="1099"/>
                    <a:pt x="1162" y="1123"/>
                    <a:pt x="1163" y="1139"/>
                  </a:cubicBezTo>
                  <a:cubicBezTo>
                    <a:pt x="1163" y="1143"/>
                    <a:pt x="1164" y="1147"/>
                    <a:pt x="1164" y="1148"/>
                  </a:cubicBezTo>
                  <a:cubicBezTo>
                    <a:pt x="1177" y="1138"/>
                    <a:pt x="1140" y="1166"/>
                    <a:pt x="1144" y="1161"/>
                  </a:cubicBezTo>
                  <a:cubicBezTo>
                    <a:pt x="1142" y="1159"/>
                    <a:pt x="1142" y="1159"/>
                    <a:pt x="1142" y="1159"/>
                  </a:cubicBezTo>
                  <a:cubicBezTo>
                    <a:pt x="1140" y="1153"/>
                    <a:pt x="1140" y="1153"/>
                    <a:pt x="1140" y="1153"/>
                  </a:cubicBezTo>
                  <a:cubicBezTo>
                    <a:pt x="1139" y="1150"/>
                    <a:pt x="1139" y="1147"/>
                    <a:pt x="1138" y="1144"/>
                  </a:cubicBezTo>
                  <a:cubicBezTo>
                    <a:pt x="1137" y="1133"/>
                    <a:pt x="1137" y="1123"/>
                    <a:pt x="1138" y="1113"/>
                  </a:cubicBezTo>
                  <a:cubicBezTo>
                    <a:pt x="1141" y="1074"/>
                    <a:pt x="1139" y="1039"/>
                    <a:pt x="1135" y="1000"/>
                  </a:cubicBezTo>
                  <a:cubicBezTo>
                    <a:pt x="1132" y="961"/>
                    <a:pt x="1131" y="924"/>
                    <a:pt x="1124" y="888"/>
                  </a:cubicBezTo>
                  <a:cubicBezTo>
                    <a:pt x="1115" y="853"/>
                    <a:pt x="1110" y="811"/>
                    <a:pt x="1108" y="775"/>
                  </a:cubicBezTo>
                  <a:cubicBezTo>
                    <a:pt x="1103" y="744"/>
                    <a:pt x="1093" y="704"/>
                    <a:pt x="1083" y="671"/>
                  </a:cubicBezTo>
                  <a:cubicBezTo>
                    <a:pt x="1078" y="652"/>
                    <a:pt x="1072" y="638"/>
                    <a:pt x="1066" y="618"/>
                  </a:cubicBezTo>
                  <a:cubicBezTo>
                    <a:pt x="1061" y="599"/>
                    <a:pt x="1058" y="581"/>
                    <a:pt x="1056" y="562"/>
                  </a:cubicBezTo>
                  <a:cubicBezTo>
                    <a:pt x="1048" y="489"/>
                    <a:pt x="1053" y="416"/>
                    <a:pt x="1053" y="348"/>
                  </a:cubicBezTo>
                  <a:cubicBezTo>
                    <a:pt x="1053" y="313"/>
                    <a:pt x="1053" y="278"/>
                    <a:pt x="1053" y="244"/>
                  </a:cubicBezTo>
                  <a:cubicBezTo>
                    <a:pt x="1054" y="209"/>
                    <a:pt x="1055" y="177"/>
                    <a:pt x="1050" y="145"/>
                  </a:cubicBezTo>
                  <a:cubicBezTo>
                    <a:pt x="1046" y="113"/>
                    <a:pt x="1037" y="82"/>
                    <a:pt x="1020" y="59"/>
                  </a:cubicBezTo>
                  <a:cubicBezTo>
                    <a:pt x="1012" y="46"/>
                    <a:pt x="1001" y="37"/>
                    <a:pt x="989" y="30"/>
                  </a:cubicBezTo>
                  <a:cubicBezTo>
                    <a:pt x="980" y="25"/>
                    <a:pt x="980" y="25"/>
                    <a:pt x="980" y="25"/>
                  </a:cubicBezTo>
                  <a:cubicBezTo>
                    <a:pt x="985" y="25"/>
                    <a:pt x="976" y="25"/>
                    <a:pt x="974" y="26"/>
                  </a:cubicBezTo>
                  <a:cubicBezTo>
                    <a:pt x="967" y="26"/>
                    <a:pt x="961" y="28"/>
                    <a:pt x="955" y="30"/>
                  </a:cubicBezTo>
                  <a:cubicBezTo>
                    <a:pt x="943" y="35"/>
                    <a:pt x="936" y="42"/>
                    <a:pt x="932" y="55"/>
                  </a:cubicBezTo>
                  <a:cubicBezTo>
                    <a:pt x="928" y="70"/>
                    <a:pt x="924" y="84"/>
                    <a:pt x="921" y="98"/>
                  </a:cubicBezTo>
                  <a:cubicBezTo>
                    <a:pt x="919" y="107"/>
                    <a:pt x="920" y="109"/>
                    <a:pt x="915" y="123"/>
                  </a:cubicBezTo>
                  <a:cubicBezTo>
                    <a:pt x="912" y="129"/>
                    <a:pt x="909" y="136"/>
                    <a:pt x="907" y="142"/>
                  </a:cubicBezTo>
                  <a:cubicBezTo>
                    <a:pt x="902" y="155"/>
                    <a:pt x="898" y="169"/>
                    <a:pt x="897" y="182"/>
                  </a:cubicBezTo>
                  <a:cubicBezTo>
                    <a:pt x="892" y="241"/>
                    <a:pt x="874" y="295"/>
                    <a:pt x="857" y="346"/>
                  </a:cubicBezTo>
                  <a:cubicBezTo>
                    <a:pt x="847" y="371"/>
                    <a:pt x="837" y="394"/>
                    <a:pt x="835" y="417"/>
                  </a:cubicBezTo>
                  <a:cubicBezTo>
                    <a:pt x="832" y="438"/>
                    <a:pt x="835" y="464"/>
                    <a:pt x="836" y="487"/>
                  </a:cubicBezTo>
                  <a:cubicBezTo>
                    <a:pt x="838" y="534"/>
                    <a:pt x="839" y="578"/>
                    <a:pt x="841" y="619"/>
                  </a:cubicBezTo>
                  <a:cubicBezTo>
                    <a:pt x="843" y="662"/>
                    <a:pt x="838" y="699"/>
                    <a:pt x="821" y="735"/>
                  </a:cubicBezTo>
                  <a:cubicBezTo>
                    <a:pt x="801" y="763"/>
                    <a:pt x="789" y="788"/>
                    <a:pt x="776" y="812"/>
                  </a:cubicBezTo>
                  <a:cubicBezTo>
                    <a:pt x="778" y="810"/>
                    <a:pt x="757" y="825"/>
                    <a:pt x="766" y="819"/>
                  </a:cubicBezTo>
                  <a:cubicBezTo>
                    <a:pt x="765" y="819"/>
                    <a:pt x="765" y="819"/>
                    <a:pt x="765" y="819"/>
                  </a:cubicBezTo>
                  <a:cubicBezTo>
                    <a:pt x="764" y="819"/>
                    <a:pt x="764" y="819"/>
                    <a:pt x="764" y="819"/>
                  </a:cubicBezTo>
                  <a:cubicBezTo>
                    <a:pt x="762" y="819"/>
                    <a:pt x="762" y="819"/>
                    <a:pt x="762" y="819"/>
                  </a:cubicBezTo>
                  <a:cubicBezTo>
                    <a:pt x="757" y="820"/>
                    <a:pt x="757" y="820"/>
                    <a:pt x="757" y="820"/>
                  </a:cubicBezTo>
                  <a:cubicBezTo>
                    <a:pt x="749" y="821"/>
                    <a:pt x="749" y="821"/>
                    <a:pt x="749" y="821"/>
                  </a:cubicBezTo>
                  <a:cubicBezTo>
                    <a:pt x="743" y="822"/>
                    <a:pt x="737" y="823"/>
                    <a:pt x="732" y="824"/>
                  </a:cubicBezTo>
                  <a:cubicBezTo>
                    <a:pt x="722" y="826"/>
                    <a:pt x="712" y="829"/>
                    <a:pt x="704" y="832"/>
                  </a:cubicBezTo>
                  <a:cubicBezTo>
                    <a:pt x="671" y="842"/>
                    <a:pt x="657" y="853"/>
                    <a:pt x="657" y="853"/>
                  </a:cubicBezTo>
                  <a:cubicBezTo>
                    <a:pt x="657" y="853"/>
                    <a:pt x="646" y="858"/>
                    <a:pt x="632" y="874"/>
                  </a:cubicBezTo>
                  <a:cubicBezTo>
                    <a:pt x="619" y="888"/>
                    <a:pt x="604" y="919"/>
                    <a:pt x="594" y="958"/>
                  </a:cubicBezTo>
                  <a:cubicBezTo>
                    <a:pt x="589" y="978"/>
                    <a:pt x="585" y="1000"/>
                    <a:pt x="582" y="1024"/>
                  </a:cubicBezTo>
                  <a:cubicBezTo>
                    <a:pt x="582" y="1030"/>
                    <a:pt x="581" y="1037"/>
                    <a:pt x="581" y="1043"/>
                  </a:cubicBezTo>
                  <a:cubicBezTo>
                    <a:pt x="587" y="1034"/>
                    <a:pt x="571" y="1055"/>
                    <a:pt x="573" y="1053"/>
                  </a:cubicBezTo>
                  <a:cubicBezTo>
                    <a:pt x="573" y="1053"/>
                    <a:pt x="573" y="1053"/>
                    <a:pt x="573" y="1053"/>
                  </a:cubicBezTo>
                  <a:cubicBezTo>
                    <a:pt x="573" y="1053"/>
                    <a:pt x="573" y="1053"/>
                    <a:pt x="573" y="1053"/>
                  </a:cubicBezTo>
                  <a:cubicBezTo>
                    <a:pt x="572" y="1054"/>
                    <a:pt x="572" y="1054"/>
                    <a:pt x="572" y="1054"/>
                  </a:cubicBezTo>
                  <a:cubicBezTo>
                    <a:pt x="570" y="1054"/>
                    <a:pt x="570" y="1054"/>
                    <a:pt x="570" y="1054"/>
                  </a:cubicBezTo>
                  <a:cubicBezTo>
                    <a:pt x="567" y="1056"/>
                    <a:pt x="567" y="1056"/>
                    <a:pt x="567" y="1056"/>
                  </a:cubicBezTo>
                  <a:cubicBezTo>
                    <a:pt x="565" y="1058"/>
                    <a:pt x="562" y="1060"/>
                    <a:pt x="560" y="1062"/>
                  </a:cubicBezTo>
                  <a:cubicBezTo>
                    <a:pt x="551" y="1069"/>
                    <a:pt x="544" y="1079"/>
                    <a:pt x="538" y="1091"/>
                  </a:cubicBezTo>
                  <a:cubicBezTo>
                    <a:pt x="527" y="1114"/>
                    <a:pt x="519" y="1145"/>
                    <a:pt x="510" y="1174"/>
                  </a:cubicBezTo>
                  <a:cubicBezTo>
                    <a:pt x="505" y="1189"/>
                    <a:pt x="501" y="1205"/>
                    <a:pt x="496" y="1220"/>
                  </a:cubicBezTo>
                  <a:cubicBezTo>
                    <a:pt x="489" y="1244"/>
                    <a:pt x="489" y="1244"/>
                    <a:pt x="489" y="1244"/>
                  </a:cubicBezTo>
                  <a:cubicBezTo>
                    <a:pt x="488" y="1247"/>
                    <a:pt x="488" y="1247"/>
                    <a:pt x="488" y="1247"/>
                  </a:cubicBezTo>
                  <a:cubicBezTo>
                    <a:pt x="487" y="1249"/>
                    <a:pt x="487" y="1249"/>
                    <a:pt x="487" y="1249"/>
                  </a:cubicBezTo>
                  <a:cubicBezTo>
                    <a:pt x="487" y="1249"/>
                    <a:pt x="487" y="1249"/>
                    <a:pt x="487" y="1249"/>
                  </a:cubicBezTo>
                  <a:cubicBezTo>
                    <a:pt x="491" y="1244"/>
                    <a:pt x="483" y="1256"/>
                    <a:pt x="483" y="1255"/>
                  </a:cubicBezTo>
                  <a:cubicBezTo>
                    <a:pt x="483" y="1255"/>
                    <a:pt x="483" y="1255"/>
                    <a:pt x="483" y="1255"/>
                  </a:cubicBezTo>
                  <a:cubicBezTo>
                    <a:pt x="482" y="1256"/>
                    <a:pt x="481" y="1257"/>
                    <a:pt x="479" y="1259"/>
                  </a:cubicBezTo>
                  <a:cubicBezTo>
                    <a:pt x="477" y="1261"/>
                    <a:pt x="474" y="1264"/>
                    <a:pt x="472" y="1267"/>
                  </a:cubicBezTo>
                  <a:cubicBezTo>
                    <a:pt x="377" y="1513"/>
                    <a:pt x="269" y="1843"/>
                    <a:pt x="160" y="2099"/>
                  </a:cubicBezTo>
                  <a:cubicBezTo>
                    <a:pt x="123" y="2145"/>
                    <a:pt x="96" y="2193"/>
                    <a:pt x="85" y="2241"/>
                  </a:cubicBezTo>
                  <a:cubicBezTo>
                    <a:pt x="75" y="2288"/>
                    <a:pt x="71" y="2334"/>
                    <a:pt x="65" y="2373"/>
                  </a:cubicBezTo>
                  <a:cubicBezTo>
                    <a:pt x="55" y="2452"/>
                    <a:pt x="45" y="2513"/>
                    <a:pt x="36" y="2557"/>
                  </a:cubicBezTo>
                  <a:cubicBezTo>
                    <a:pt x="18" y="2645"/>
                    <a:pt x="0" y="2663"/>
                    <a:pt x="11" y="2640"/>
                  </a:cubicBezTo>
                  <a:cubicBezTo>
                    <a:pt x="20" y="2617"/>
                    <a:pt x="34" y="2545"/>
                    <a:pt x="47" y="2442"/>
                  </a:cubicBezTo>
                  <a:cubicBezTo>
                    <a:pt x="54" y="2390"/>
                    <a:pt x="60" y="2331"/>
                    <a:pt x="68" y="2266"/>
                  </a:cubicBezTo>
                  <a:cubicBezTo>
                    <a:pt x="76" y="2199"/>
                    <a:pt x="114" y="2133"/>
                    <a:pt x="160" y="2076"/>
                  </a:cubicBezTo>
                  <a:cubicBezTo>
                    <a:pt x="155" y="2082"/>
                    <a:pt x="166" y="2069"/>
                    <a:pt x="184" y="2041"/>
                  </a:cubicBezTo>
                  <a:cubicBezTo>
                    <a:pt x="204" y="2014"/>
                    <a:pt x="205" y="1961"/>
                    <a:pt x="224" y="1897"/>
                  </a:cubicBezTo>
                  <a:cubicBezTo>
                    <a:pt x="232" y="1863"/>
                    <a:pt x="257" y="1834"/>
                    <a:pt x="267" y="1800"/>
                  </a:cubicBezTo>
                  <a:cubicBezTo>
                    <a:pt x="279" y="1765"/>
                    <a:pt x="290" y="1726"/>
                    <a:pt x="301" y="1685"/>
                  </a:cubicBezTo>
                  <a:cubicBezTo>
                    <a:pt x="322" y="1603"/>
                    <a:pt x="358" y="1520"/>
                    <a:pt x="388" y="1435"/>
                  </a:cubicBezTo>
                  <a:cubicBezTo>
                    <a:pt x="403" y="1393"/>
                    <a:pt x="421" y="1350"/>
                    <a:pt x="431" y="1309"/>
                  </a:cubicBezTo>
                  <a:cubicBezTo>
                    <a:pt x="436" y="1285"/>
                    <a:pt x="446" y="1263"/>
                    <a:pt x="463" y="1244"/>
                  </a:cubicBezTo>
                  <a:cubicBezTo>
                    <a:pt x="465" y="1242"/>
                    <a:pt x="467" y="1240"/>
                    <a:pt x="470" y="1238"/>
                  </a:cubicBezTo>
                  <a:cubicBezTo>
                    <a:pt x="471" y="1236"/>
                    <a:pt x="463" y="1248"/>
                    <a:pt x="467" y="1243"/>
                  </a:cubicBezTo>
                  <a:cubicBezTo>
                    <a:pt x="467" y="1242"/>
                    <a:pt x="467" y="1242"/>
                    <a:pt x="467" y="1242"/>
                  </a:cubicBezTo>
                  <a:cubicBezTo>
                    <a:pt x="467" y="1241"/>
                    <a:pt x="467" y="1241"/>
                    <a:pt x="467" y="1241"/>
                  </a:cubicBezTo>
                  <a:cubicBezTo>
                    <a:pt x="468" y="1239"/>
                    <a:pt x="468" y="1239"/>
                    <a:pt x="468" y="1239"/>
                  </a:cubicBezTo>
                  <a:cubicBezTo>
                    <a:pt x="469" y="1235"/>
                    <a:pt x="469" y="1235"/>
                    <a:pt x="469" y="1235"/>
                  </a:cubicBezTo>
                  <a:cubicBezTo>
                    <a:pt x="473" y="1220"/>
                    <a:pt x="473" y="1220"/>
                    <a:pt x="473" y="1220"/>
                  </a:cubicBezTo>
                  <a:cubicBezTo>
                    <a:pt x="482" y="1189"/>
                    <a:pt x="482" y="1189"/>
                    <a:pt x="482" y="1189"/>
                  </a:cubicBezTo>
                  <a:cubicBezTo>
                    <a:pt x="496" y="1148"/>
                    <a:pt x="502" y="1108"/>
                    <a:pt x="524" y="1069"/>
                  </a:cubicBezTo>
                  <a:cubicBezTo>
                    <a:pt x="530" y="1060"/>
                    <a:pt x="537" y="1052"/>
                    <a:pt x="545" y="1045"/>
                  </a:cubicBezTo>
                  <a:cubicBezTo>
                    <a:pt x="549" y="1041"/>
                    <a:pt x="553" y="1038"/>
                    <a:pt x="558" y="1035"/>
                  </a:cubicBezTo>
                  <a:cubicBezTo>
                    <a:pt x="562" y="1033"/>
                    <a:pt x="562" y="1033"/>
                    <a:pt x="562" y="1033"/>
                  </a:cubicBezTo>
                  <a:cubicBezTo>
                    <a:pt x="564" y="1032"/>
                    <a:pt x="564" y="1032"/>
                    <a:pt x="564" y="1032"/>
                  </a:cubicBezTo>
                  <a:cubicBezTo>
                    <a:pt x="565" y="1031"/>
                    <a:pt x="565" y="1031"/>
                    <a:pt x="565" y="1031"/>
                  </a:cubicBezTo>
                  <a:cubicBezTo>
                    <a:pt x="567" y="1029"/>
                    <a:pt x="551" y="1051"/>
                    <a:pt x="557" y="1041"/>
                  </a:cubicBezTo>
                  <a:cubicBezTo>
                    <a:pt x="558" y="1040"/>
                    <a:pt x="558" y="1040"/>
                    <a:pt x="558" y="1040"/>
                  </a:cubicBezTo>
                  <a:cubicBezTo>
                    <a:pt x="558" y="1033"/>
                    <a:pt x="558" y="1033"/>
                    <a:pt x="558" y="1033"/>
                  </a:cubicBezTo>
                  <a:cubicBezTo>
                    <a:pt x="560" y="1014"/>
                    <a:pt x="562" y="996"/>
                    <a:pt x="566" y="979"/>
                  </a:cubicBezTo>
                  <a:cubicBezTo>
                    <a:pt x="572" y="944"/>
                    <a:pt x="582" y="913"/>
                    <a:pt x="595" y="886"/>
                  </a:cubicBezTo>
                  <a:cubicBezTo>
                    <a:pt x="608" y="859"/>
                    <a:pt x="630" y="839"/>
                    <a:pt x="649" y="829"/>
                  </a:cubicBezTo>
                  <a:cubicBezTo>
                    <a:pt x="686" y="808"/>
                    <a:pt x="710" y="805"/>
                    <a:pt x="710" y="804"/>
                  </a:cubicBezTo>
                  <a:cubicBezTo>
                    <a:pt x="710" y="804"/>
                    <a:pt x="715" y="803"/>
                    <a:pt x="724" y="800"/>
                  </a:cubicBezTo>
                  <a:cubicBezTo>
                    <a:pt x="729" y="799"/>
                    <a:pt x="735" y="798"/>
                    <a:pt x="742" y="797"/>
                  </a:cubicBezTo>
                  <a:cubicBezTo>
                    <a:pt x="745" y="796"/>
                    <a:pt x="749" y="796"/>
                    <a:pt x="753" y="795"/>
                  </a:cubicBezTo>
                  <a:cubicBezTo>
                    <a:pt x="759" y="794"/>
                    <a:pt x="759" y="794"/>
                    <a:pt x="759" y="794"/>
                  </a:cubicBezTo>
                  <a:cubicBezTo>
                    <a:pt x="763" y="794"/>
                    <a:pt x="763" y="794"/>
                    <a:pt x="763" y="794"/>
                  </a:cubicBezTo>
                  <a:cubicBezTo>
                    <a:pt x="764" y="794"/>
                    <a:pt x="764" y="794"/>
                    <a:pt x="764" y="794"/>
                  </a:cubicBezTo>
                  <a:cubicBezTo>
                    <a:pt x="764" y="794"/>
                    <a:pt x="764" y="794"/>
                    <a:pt x="764" y="794"/>
                  </a:cubicBezTo>
                  <a:cubicBezTo>
                    <a:pt x="744" y="807"/>
                    <a:pt x="759" y="797"/>
                    <a:pt x="754" y="800"/>
                  </a:cubicBezTo>
                  <a:cubicBezTo>
                    <a:pt x="755" y="799"/>
                    <a:pt x="755" y="799"/>
                    <a:pt x="755" y="799"/>
                  </a:cubicBezTo>
                  <a:cubicBezTo>
                    <a:pt x="763" y="783"/>
                    <a:pt x="773" y="763"/>
                    <a:pt x="787" y="740"/>
                  </a:cubicBezTo>
                  <a:cubicBezTo>
                    <a:pt x="790" y="735"/>
                    <a:pt x="796" y="728"/>
                    <a:pt x="799" y="724"/>
                  </a:cubicBezTo>
                  <a:cubicBezTo>
                    <a:pt x="802" y="720"/>
                    <a:pt x="804" y="714"/>
                    <a:pt x="806" y="707"/>
                  </a:cubicBezTo>
                  <a:cubicBezTo>
                    <a:pt x="810" y="694"/>
                    <a:pt x="813" y="679"/>
                    <a:pt x="815" y="663"/>
                  </a:cubicBezTo>
                  <a:cubicBezTo>
                    <a:pt x="818" y="600"/>
                    <a:pt x="810" y="519"/>
                    <a:pt x="809" y="424"/>
                  </a:cubicBezTo>
                  <a:cubicBezTo>
                    <a:pt x="814" y="372"/>
                    <a:pt x="840" y="331"/>
                    <a:pt x="852" y="280"/>
                  </a:cubicBezTo>
                  <a:cubicBezTo>
                    <a:pt x="859" y="256"/>
                    <a:pt x="866" y="230"/>
                    <a:pt x="870" y="204"/>
                  </a:cubicBezTo>
                  <a:cubicBezTo>
                    <a:pt x="872" y="179"/>
                    <a:pt x="876" y="146"/>
                    <a:pt x="889" y="119"/>
                  </a:cubicBezTo>
                  <a:cubicBezTo>
                    <a:pt x="895" y="114"/>
                    <a:pt x="895" y="93"/>
                    <a:pt x="900" y="80"/>
                  </a:cubicBezTo>
                  <a:cubicBezTo>
                    <a:pt x="904" y="65"/>
                    <a:pt x="907" y="52"/>
                    <a:pt x="913" y="36"/>
                  </a:cubicBezTo>
                  <a:cubicBezTo>
                    <a:pt x="922" y="18"/>
                    <a:pt x="940" y="7"/>
                    <a:pt x="957" y="3"/>
                  </a:cubicBezTo>
                  <a:cubicBezTo>
                    <a:pt x="965" y="1"/>
                    <a:pt x="973" y="0"/>
                    <a:pt x="983" y="0"/>
                  </a:cubicBezTo>
                  <a:cubicBezTo>
                    <a:pt x="998" y="6"/>
                    <a:pt x="1001" y="8"/>
                    <a:pt x="1010" y="13"/>
                  </a:cubicBezTo>
                  <a:cubicBezTo>
                    <a:pt x="1068" y="56"/>
                    <a:pt x="1077" y="131"/>
                    <a:pt x="1078" y="196"/>
                  </a:cubicBezTo>
                  <a:cubicBezTo>
                    <a:pt x="1076" y="262"/>
                    <a:pt x="1079" y="329"/>
                    <a:pt x="1078" y="398"/>
                  </a:cubicBezTo>
                  <a:cubicBezTo>
                    <a:pt x="1076" y="466"/>
                    <a:pt x="1074" y="538"/>
                    <a:pt x="1088" y="605"/>
                  </a:cubicBezTo>
                  <a:cubicBezTo>
                    <a:pt x="1098" y="636"/>
                    <a:pt x="1111" y="673"/>
                    <a:pt x="1119" y="708"/>
                  </a:cubicBezTo>
                  <a:cubicBezTo>
                    <a:pt x="1124" y="726"/>
                    <a:pt x="1127" y="744"/>
                    <a:pt x="1132" y="762"/>
                  </a:cubicBezTo>
                  <a:cubicBezTo>
                    <a:pt x="1134" y="781"/>
                    <a:pt x="1135" y="799"/>
                    <a:pt x="1137" y="817"/>
                  </a:cubicBezTo>
                  <a:cubicBezTo>
                    <a:pt x="1140" y="852"/>
                    <a:pt x="1151" y="888"/>
                    <a:pt x="1154" y="926"/>
                  </a:cubicBezTo>
                  <a:cubicBezTo>
                    <a:pt x="1158" y="965"/>
                    <a:pt x="1160" y="1001"/>
                    <a:pt x="1163" y="1039"/>
                  </a:cubicBezTo>
                  <a:cubicBezTo>
                    <a:pt x="1168" y="1075"/>
                    <a:pt x="1158" y="1122"/>
                    <a:pt x="1164" y="1147"/>
                  </a:cubicBezTo>
                  <a:cubicBezTo>
                    <a:pt x="1164" y="1147"/>
                    <a:pt x="1164" y="1147"/>
                    <a:pt x="1164" y="1147"/>
                  </a:cubicBezTo>
                  <a:cubicBezTo>
                    <a:pt x="1182" y="1135"/>
                    <a:pt x="1140" y="1165"/>
                    <a:pt x="1143" y="1161"/>
                  </a:cubicBezTo>
                  <a:cubicBezTo>
                    <a:pt x="1142" y="1159"/>
                    <a:pt x="1141" y="1156"/>
                    <a:pt x="1141" y="1155"/>
                  </a:cubicBezTo>
                  <a:cubicBezTo>
                    <a:pt x="1139" y="1151"/>
                    <a:pt x="1139" y="1149"/>
                    <a:pt x="1139" y="1146"/>
                  </a:cubicBezTo>
                  <a:cubicBezTo>
                    <a:pt x="1138" y="1140"/>
                    <a:pt x="1138" y="1135"/>
                    <a:pt x="1138" y="1130"/>
                  </a:cubicBezTo>
                  <a:cubicBezTo>
                    <a:pt x="1137" y="1120"/>
                    <a:pt x="1138" y="1110"/>
                    <a:pt x="1139" y="1100"/>
                  </a:cubicBezTo>
                  <a:cubicBezTo>
                    <a:pt x="1140" y="1086"/>
                    <a:pt x="1140" y="1086"/>
                    <a:pt x="1140" y="1086"/>
                  </a:cubicBezTo>
                  <a:cubicBezTo>
                    <a:pt x="1142" y="1077"/>
                    <a:pt x="1144" y="1075"/>
                    <a:pt x="1145" y="1069"/>
                  </a:cubicBezTo>
                  <a:cubicBezTo>
                    <a:pt x="1149" y="1060"/>
                    <a:pt x="1153" y="1051"/>
                    <a:pt x="1158" y="1042"/>
                  </a:cubicBezTo>
                  <a:cubicBezTo>
                    <a:pt x="1177" y="1006"/>
                    <a:pt x="1200" y="978"/>
                    <a:pt x="1212" y="943"/>
                  </a:cubicBezTo>
                  <a:cubicBezTo>
                    <a:pt x="1228" y="908"/>
                    <a:pt x="1232" y="873"/>
                    <a:pt x="1244" y="834"/>
                  </a:cubicBezTo>
                  <a:cubicBezTo>
                    <a:pt x="1269" y="761"/>
                    <a:pt x="1313" y="685"/>
                    <a:pt x="1388" y="651"/>
                  </a:cubicBezTo>
                  <a:cubicBezTo>
                    <a:pt x="1405" y="642"/>
                    <a:pt x="1424" y="634"/>
                    <a:pt x="1443" y="628"/>
                  </a:cubicBezTo>
                  <a:cubicBezTo>
                    <a:pt x="1452" y="625"/>
                    <a:pt x="1461" y="623"/>
                    <a:pt x="1471" y="621"/>
                  </a:cubicBezTo>
                  <a:cubicBezTo>
                    <a:pt x="1486" y="620"/>
                    <a:pt x="1493" y="621"/>
                    <a:pt x="1504" y="622"/>
                  </a:cubicBezTo>
                  <a:cubicBezTo>
                    <a:pt x="1524" y="625"/>
                    <a:pt x="1545" y="631"/>
                    <a:pt x="1562" y="644"/>
                  </a:cubicBezTo>
                  <a:cubicBezTo>
                    <a:pt x="1571" y="650"/>
                    <a:pt x="1579" y="658"/>
                    <a:pt x="1585" y="667"/>
                  </a:cubicBezTo>
                  <a:cubicBezTo>
                    <a:pt x="1588" y="671"/>
                    <a:pt x="1591" y="676"/>
                    <a:pt x="1593" y="681"/>
                  </a:cubicBezTo>
                  <a:cubicBezTo>
                    <a:pt x="1595" y="684"/>
                    <a:pt x="1596" y="686"/>
                    <a:pt x="1597" y="689"/>
                  </a:cubicBezTo>
                  <a:cubicBezTo>
                    <a:pt x="1596" y="705"/>
                    <a:pt x="1596" y="695"/>
                    <a:pt x="1596" y="699"/>
                  </a:cubicBezTo>
                  <a:cubicBezTo>
                    <a:pt x="1595" y="700"/>
                    <a:pt x="1595" y="700"/>
                    <a:pt x="1595" y="700"/>
                  </a:cubicBezTo>
                  <a:cubicBezTo>
                    <a:pt x="1594" y="704"/>
                    <a:pt x="1594" y="704"/>
                    <a:pt x="1594" y="704"/>
                  </a:cubicBezTo>
                  <a:cubicBezTo>
                    <a:pt x="1580" y="739"/>
                    <a:pt x="1567" y="774"/>
                    <a:pt x="1553" y="809"/>
                  </a:cubicBezTo>
                  <a:cubicBezTo>
                    <a:pt x="1552" y="812"/>
                    <a:pt x="1549" y="821"/>
                    <a:pt x="1549" y="818"/>
                  </a:cubicBezTo>
                  <a:cubicBezTo>
                    <a:pt x="1548" y="824"/>
                    <a:pt x="1548" y="830"/>
                    <a:pt x="1546" y="835"/>
                  </a:cubicBezTo>
                  <a:cubicBezTo>
                    <a:pt x="1543" y="845"/>
                    <a:pt x="1539" y="854"/>
                    <a:pt x="1535" y="863"/>
                  </a:cubicBezTo>
                  <a:cubicBezTo>
                    <a:pt x="1527" y="880"/>
                    <a:pt x="1518" y="896"/>
                    <a:pt x="1510" y="913"/>
                  </a:cubicBezTo>
                  <a:cubicBezTo>
                    <a:pt x="1492" y="945"/>
                    <a:pt x="1477" y="978"/>
                    <a:pt x="1462" y="1012"/>
                  </a:cubicBezTo>
                  <a:cubicBezTo>
                    <a:pt x="1440" y="1061"/>
                    <a:pt x="1440" y="1061"/>
                    <a:pt x="1440" y="1061"/>
                  </a:cubicBezTo>
                  <a:cubicBezTo>
                    <a:pt x="1435" y="1075"/>
                    <a:pt x="1431" y="1095"/>
                    <a:pt x="1427" y="1112"/>
                  </a:cubicBezTo>
                  <a:cubicBezTo>
                    <a:pt x="1418" y="1147"/>
                    <a:pt x="1409" y="1181"/>
                    <a:pt x="1401" y="1216"/>
                  </a:cubicBezTo>
                  <a:cubicBezTo>
                    <a:pt x="1392" y="1247"/>
                    <a:pt x="1390" y="1286"/>
                    <a:pt x="1382" y="1319"/>
                  </a:cubicBezTo>
                  <a:cubicBezTo>
                    <a:pt x="1374" y="1353"/>
                    <a:pt x="1366" y="1388"/>
                    <a:pt x="1349" y="1419"/>
                  </a:cubicBezTo>
                  <a:cubicBezTo>
                    <a:pt x="1335" y="1451"/>
                    <a:pt x="1319" y="1478"/>
                    <a:pt x="1309" y="1510"/>
                  </a:cubicBezTo>
                  <a:cubicBezTo>
                    <a:pt x="1298" y="1541"/>
                    <a:pt x="1287" y="1572"/>
                    <a:pt x="1276" y="1603"/>
                  </a:cubicBezTo>
                  <a:cubicBezTo>
                    <a:pt x="1268" y="1632"/>
                    <a:pt x="1257" y="1665"/>
                    <a:pt x="1244" y="1693"/>
                  </a:cubicBezTo>
                  <a:cubicBezTo>
                    <a:pt x="1218" y="1752"/>
                    <a:pt x="1184" y="1804"/>
                    <a:pt x="1145" y="1849"/>
                  </a:cubicBezTo>
                  <a:cubicBezTo>
                    <a:pt x="1106" y="1894"/>
                    <a:pt x="1061" y="1928"/>
                    <a:pt x="1027" y="1967"/>
                  </a:cubicBezTo>
                  <a:cubicBezTo>
                    <a:pt x="992" y="2007"/>
                    <a:pt x="961" y="2046"/>
                    <a:pt x="934" y="2085"/>
                  </a:cubicBezTo>
                  <a:cubicBezTo>
                    <a:pt x="909" y="2120"/>
                    <a:pt x="900" y="2167"/>
                    <a:pt x="886" y="2205"/>
                  </a:cubicBezTo>
                  <a:cubicBezTo>
                    <a:pt x="873" y="2245"/>
                    <a:pt x="862" y="2282"/>
                    <a:pt x="852" y="2315"/>
                  </a:cubicBezTo>
                  <a:cubicBezTo>
                    <a:pt x="823" y="2448"/>
                    <a:pt x="821" y="2534"/>
                    <a:pt x="818" y="25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23" name="Freeform 36">
              <a:extLst>
                <a:ext uri="{FF2B5EF4-FFF2-40B4-BE49-F238E27FC236}">
                  <a16:creationId xmlns:a16="http://schemas.microsoft.com/office/drawing/2014/main" id="{C50FAD76-A52C-4D64-B710-2B27E9F6A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6" y="1369"/>
              <a:ext cx="14" cy="21"/>
            </a:xfrm>
            <a:custGeom>
              <a:avLst/>
              <a:gdLst>
                <a:gd name="T0" fmla="*/ 2 w 33"/>
                <a:gd name="T1" fmla="*/ 8 h 52"/>
                <a:gd name="T2" fmla="*/ 1 w 33"/>
                <a:gd name="T3" fmla="*/ 8 h 52"/>
                <a:gd name="T4" fmla="*/ 0 w 33"/>
                <a:gd name="T5" fmla="*/ 7 h 52"/>
                <a:gd name="T6" fmla="*/ 0 w 33"/>
                <a:gd name="T7" fmla="*/ 7 h 52"/>
                <a:gd name="T8" fmla="*/ 3 w 33"/>
                <a:gd name="T9" fmla="*/ 2 h 52"/>
                <a:gd name="T10" fmla="*/ 5 w 33"/>
                <a:gd name="T11" fmla="*/ 1 h 52"/>
                <a:gd name="T12" fmla="*/ 6 w 33"/>
                <a:gd name="T13" fmla="*/ 1 h 52"/>
                <a:gd name="T14" fmla="*/ 6 w 33"/>
                <a:gd name="T15" fmla="*/ 3 h 52"/>
                <a:gd name="T16" fmla="*/ 2 w 33"/>
                <a:gd name="T17" fmla="*/ 8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52">
                  <a:moveTo>
                    <a:pt x="9" y="51"/>
                  </a:moveTo>
                  <a:cubicBezTo>
                    <a:pt x="8" y="51"/>
                    <a:pt x="8" y="51"/>
                    <a:pt x="8" y="51"/>
                  </a:cubicBezTo>
                  <a:cubicBezTo>
                    <a:pt x="6" y="50"/>
                    <a:pt x="3" y="47"/>
                    <a:pt x="1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2" y="43"/>
                    <a:pt x="22" y="15"/>
                    <a:pt x="20" y="14"/>
                  </a:cubicBezTo>
                  <a:cubicBezTo>
                    <a:pt x="20" y="14"/>
                    <a:pt x="23" y="10"/>
                    <a:pt x="25" y="6"/>
                  </a:cubicBezTo>
                  <a:cubicBezTo>
                    <a:pt x="29" y="0"/>
                    <a:pt x="32" y="3"/>
                    <a:pt x="32" y="8"/>
                  </a:cubicBezTo>
                  <a:cubicBezTo>
                    <a:pt x="33" y="7"/>
                    <a:pt x="32" y="19"/>
                    <a:pt x="31" y="19"/>
                  </a:cubicBezTo>
                  <a:cubicBezTo>
                    <a:pt x="33" y="21"/>
                    <a:pt x="11" y="52"/>
                    <a:pt x="9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6" name="Group 37">
            <a:extLst>
              <a:ext uri="{FF2B5EF4-FFF2-40B4-BE49-F238E27FC236}">
                <a16:creationId xmlns:a16="http://schemas.microsoft.com/office/drawing/2014/main" id="{239F22F0-9906-4777-908C-7924B497D264}"/>
              </a:ext>
            </a:extLst>
          </p:cNvPr>
          <p:cNvGrpSpPr>
            <a:grpSpLocks/>
          </p:cNvGrpSpPr>
          <p:nvPr/>
        </p:nvGrpSpPr>
        <p:grpSpPr bwMode="auto">
          <a:xfrm>
            <a:off x="6372225" y="1446213"/>
            <a:ext cx="1176338" cy="2082800"/>
            <a:chOff x="3054" y="911"/>
            <a:chExt cx="741" cy="1312"/>
          </a:xfrm>
        </p:grpSpPr>
        <p:sp>
          <p:nvSpPr>
            <p:cNvPr id="8280" name="Freeform 38">
              <a:extLst>
                <a:ext uri="{FF2B5EF4-FFF2-40B4-BE49-F238E27FC236}">
                  <a16:creationId xmlns:a16="http://schemas.microsoft.com/office/drawing/2014/main" id="{DB711891-E8DA-4837-B248-093CF2A5F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925"/>
              <a:ext cx="701" cy="1298"/>
            </a:xfrm>
            <a:custGeom>
              <a:avLst/>
              <a:gdLst>
                <a:gd name="T0" fmla="*/ 190 w 1586"/>
                <a:gd name="T1" fmla="*/ 0 h 2942"/>
                <a:gd name="T2" fmla="*/ 178 w 1586"/>
                <a:gd name="T3" fmla="*/ 7 h 2942"/>
                <a:gd name="T4" fmla="*/ 175 w 1586"/>
                <a:gd name="T5" fmla="*/ 20 h 2942"/>
                <a:gd name="T6" fmla="*/ 170 w 1586"/>
                <a:gd name="T7" fmla="*/ 35 h 2942"/>
                <a:gd name="T8" fmla="*/ 164 w 1586"/>
                <a:gd name="T9" fmla="*/ 61 h 2942"/>
                <a:gd name="T10" fmla="*/ 158 w 1586"/>
                <a:gd name="T11" fmla="*/ 84 h 2942"/>
                <a:gd name="T12" fmla="*/ 160 w 1586"/>
                <a:gd name="T13" fmla="*/ 121 h 2942"/>
                <a:gd name="T14" fmla="*/ 155 w 1586"/>
                <a:gd name="T15" fmla="*/ 141 h 2942"/>
                <a:gd name="T16" fmla="*/ 147 w 1586"/>
                <a:gd name="T17" fmla="*/ 155 h 2942"/>
                <a:gd name="T18" fmla="*/ 118 w 1586"/>
                <a:gd name="T19" fmla="*/ 169 h 2942"/>
                <a:gd name="T20" fmla="*/ 109 w 1586"/>
                <a:gd name="T21" fmla="*/ 201 h 2942"/>
                <a:gd name="T22" fmla="*/ 99 w 1586"/>
                <a:gd name="T23" fmla="*/ 214 h 2942"/>
                <a:gd name="T24" fmla="*/ 91 w 1586"/>
                <a:gd name="T25" fmla="*/ 240 h 2942"/>
                <a:gd name="T26" fmla="*/ 84 w 1586"/>
                <a:gd name="T27" fmla="*/ 254 h 2942"/>
                <a:gd name="T28" fmla="*/ 60 w 1586"/>
                <a:gd name="T29" fmla="*/ 319 h 2942"/>
                <a:gd name="T30" fmla="*/ 49 w 1586"/>
                <a:gd name="T31" fmla="*/ 356 h 2942"/>
                <a:gd name="T32" fmla="*/ 40 w 1586"/>
                <a:gd name="T33" fmla="*/ 381 h 2942"/>
                <a:gd name="T34" fmla="*/ 30 w 1586"/>
                <a:gd name="T35" fmla="*/ 404 h 2942"/>
                <a:gd name="T36" fmla="*/ 12 w 1586"/>
                <a:gd name="T37" fmla="*/ 440 h 2942"/>
                <a:gd name="T38" fmla="*/ 0 w 1586"/>
                <a:gd name="T39" fmla="*/ 512 h 2942"/>
                <a:gd name="T40" fmla="*/ 141 w 1586"/>
                <a:gd name="T41" fmla="*/ 529 h 2942"/>
                <a:gd name="T42" fmla="*/ 162 w 1586"/>
                <a:gd name="T43" fmla="*/ 447 h 2942"/>
                <a:gd name="T44" fmla="*/ 176 w 1586"/>
                <a:gd name="T45" fmla="*/ 406 h 2942"/>
                <a:gd name="T46" fmla="*/ 204 w 1586"/>
                <a:gd name="T47" fmla="*/ 371 h 2942"/>
                <a:gd name="T48" fmla="*/ 244 w 1586"/>
                <a:gd name="T49" fmla="*/ 309 h 2942"/>
                <a:gd name="T50" fmla="*/ 255 w 1586"/>
                <a:gd name="T51" fmla="*/ 304 h 2942"/>
                <a:gd name="T52" fmla="*/ 252 w 1586"/>
                <a:gd name="T53" fmla="*/ 286 h 2942"/>
                <a:gd name="T54" fmla="*/ 260 w 1586"/>
                <a:gd name="T55" fmla="*/ 271 h 2942"/>
                <a:gd name="T56" fmla="*/ 268 w 1586"/>
                <a:gd name="T57" fmla="*/ 238 h 2942"/>
                <a:gd name="T58" fmla="*/ 286 w 1586"/>
                <a:gd name="T59" fmla="*/ 230 h 2942"/>
                <a:gd name="T60" fmla="*/ 276 w 1586"/>
                <a:gd name="T61" fmla="*/ 205 h 2942"/>
                <a:gd name="T62" fmla="*/ 287 w 1586"/>
                <a:gd name="T63" fmla="*/ 181 h 2942"/>
                <a:gd name="T64" fmla="*/ 298 w 1586"/>
                <a:gd name="T65" fmla="*/ 157 h 2942"/>
                <a:gd name="T66" fmla="*/ 308 w 1586"/>
                <a:gd name="T67" fmla="*/ 138 h 2942"/>
                <a:gd name="T68" fmla="*/ 286 w 1586"/>
                <a:gd name="T69" fmla="*/ 121 h 2942"/>
                <a:gd name="T70" fmla="*/ 255 w 1586"/>
                <a:gd name="T71" fmla="*/ 139 h 2942"/>
                <a:gd name="T72" fmla="*/ 241 w 1586"/>
                <a:gd name="T73" fmla="*/ 167 h 2942"/>
                <a:gd name="T74" fmla="*/ 216 w 1586"/>
                <a:gd name="T75" fmla="*/ 146 h 2942"/>
                <a:gd name="T76" fmla="*/ 209 w 1586"/>
                <a:gd name="T77" fmla="*/ 120 h 2942"/>
                <a:gd name="T78" fmla="*/ 206 w 1586"/>
                <a:gd name="T79" fmla="*/ 77 h 2942"/>
                <a:gd name="T80" fmla="*/ 206 w 1586"/>
                <a:gd name="T81" fmla="*/ 45 h 2942"/>
                <a:gd name="T82" fmla="*/ 190 w 1586"/>
                <a:gd name="T83" fmla="*/ 0 h 29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586" h="2942">
                  <a:moveTo>
                    <a:pt x="970" y="3"/>
                  </a:moveTo>
                  <a:cubicBezTo>
                    <a:pt x="970" y="3"/>
                    <a:pt x="922" y="0"/>
                    <a:pt x="910" y="36"/>
                  </a:cubicBezTo>
                  <a:cubicBezTo>
                    <a:pt x="898" y="72"/>
                    <a:pt x="893" y="105"/>
                    <a:pt x="893" y="105"/>
                  </a:cubicBezTo>
                  <a:cubicBezTo>
                    <a:pt x="893" y="105"/>
                    <a:pt x="874" y="137"/>
                    <a:pt x="871" y="179"/>
                  </a:cubicBezTo>
                  <a:cubicBezTo>
                    <a:pt x="869" y="220"/>
                    <a:pt x="851" y="275"/>
                    <a:pt x="839" y="313"/>
                  </a:cubicBezTo>
                  <a:cubicBezTo>
                    <a:pt x="827" y="352"/>
                    <a:pt x="806" y="385"/>
                    <a:pt x="809" y="432"/>
                  </a:cubicBezTo>
                  <a:cubicBezTo>
                    <a:pt x="811" y="479"/>
                    <a:pt x="815" y="593"/>
                    <a:pt x="817" y="621"/>
                  </a:cubicBezTo>
                  <a:cubicBezTo>
                    <a:pt x="818" y="649"/>
                    <a:pt x="809" y="707"/>
                    <a:pt x="795" y="723"/>
                  </a:cubicBezTo>
                  <a:cubicBezTo>
                    <a:pt x="782" y="739"/>
                    <a:pt x="753" y="796"/>
                    <a:pt x="753" y="796"/>
                  </a:cubicBezTo>
                  <a:cubicBezTo>
                    <a:pt x="753" y="796"/>
                    <a:pt x="639" y="805"/>
                    <a:pt x="601" y="868"/>
                  </a:cubicBezTo>
                  <a:cubicBezTo>
                    <a:pt x="562" y="931"/>
                    <a:pt x="557" y="1032"/>
                    <a:pt x="557" y="1032"/>
                  </a:cubicBezTo>
                  <a:cubicBezTo>
                    <a:pt x="557" y="1032"/>
                    <a:pt x="523" y="1044"/>
                    <a:pt x="506" y="1099"/>
                  </a:cubicBezTo>
                  <a:cubicBezTo>
                    <a:pt x="489" y="1153"/>
                    <a:pt x="465" y="1236"/>
                    <a:pt x="465" y="1236"/>
                  </a:cubicBezTo>
                  <a:cubicBezTo>
                    <a:pt x="465" y="1236"/>
                    <a:pt x="438" y="1256"/>
                    <a:pt x="429" y="1303"/>
                  </a:cubicBezTo>
                  <a:cubicBezTo>
                    <a:pt x="419" y="1349"/>
                    <a:pt x="328" y="1573"/>
                    <a:pt x="308" y="1641"/>
                  </a:cubicBezTo>
                  <a:cubicBezTo>
                    <a:pt x="288" y="1709"/>
                    <a:pt x="266" y="1801"/>
                    <a:pt x="248" y="1829"/>
                  </a:cubicBezTo>
                  <a:cubicBezTo>
                    <a:pt x="230" y="1857"/>
                    <a:pt x="216" y="1889"/>
                    <a:pt x="204" y="1955"/>
                  </a:cubicBezTo>
                  <a:cubicBezTo>
                    <a:pt x="192" y="2021"/>
                    <a:pt x="184" y="2031"/>
                    <a:pt x="152" y="2073"/>
                  </a:cubicBezTo>
                  <a:cubicBezTo>
                    <a:pt x="120" y="2115"/>
                    <a:pt x="74" y="2171"/>
                    <a:pt x="62" y="2259"/>
                  </a:cubicBezTo>
                  <a:cubicBezTo>
                    <a:pt x="50" y="2347"/>
                    <a:pt x="28" y="2563"/>
                    <a:pt x="0" y="2631"/>
                  </a:cubicBezTo>
                  <a:cubicBezTo>
                    <a:pt x="0" y="2631"/>
                    <a:pt x="269" y="2942"/>
                    <a:pt x="725" y="2716"/>
                  </a:cubicBezTo>
                  <a:cubicBezTo>
                    <a:pt x="725" y="2716"/>
                    <a:pt x="802" y="2383"/>
                    <a:pt x="828" y="2299"/>
                  </a:cubicBezTo>
                  <a:cubicBezTo>
                    <a:pt x="854" y="2215"/>
                    <a:pt x="886" y="2111"/>
                    <a:pt x="900" y="2085"/>
                  </a:cubicBezTo>
                  <a:cubicBezTo>
                    <a:pt x="914" y="2059"/>
                    <a:pt x="994" y="1955"/>
                    <a:pt x="1044" y="1909"/>
                  </a:cubicBezTo>
                  <a:cubicBezTo>
                    <a:pt x="1094" y="1863"/>
                    <a:pt x="1202" y="1773"/>
                    <a:pt x="1252" y="1589"/>
                  </a:cubicBezTo>
                  <a:cubicBezTo>
                    <a:pt x="1252" y="1589"/>
                    <a:pt x="1289" y="1596"/>
                    <a:pt x="1304" y="1562"/>
                  </a:cubicBezTo>
                  <a:cubicBezTo>
                    <a:pt x="1319" y="1529"/>
                    <a:pt x="1293" y="1481"/>
                    <a:pt x="1293" y="1472"/>
                  </a:cubicBezTo>
                  <a:cubicBezTo>
                    <a:pt x="1293" y="1472"/>
                    <a:pt x="1318" y="1417"/>
                    <a:pt x="1331" y="1392"/>
                  </a:cubicBezTo>
                  <a:cubicBezTo>
                    <a:pt x="1345" y="1367"/>
                    <a:pt x="1363" y="1291"/>
                    <a:pt x="1371" y="1223"/>
                  </a:cubicBezTo>
                  <a:cubicBezTo>
                    <a:pt x="1371" y="1223"/>
                    <a:pt x="1434" y="1240"/>
                    <a:pt x="1463" y="1184"/>
                  </a:cubicBezTo>
                  <a:cubicBezTo>
                    <a:pt x="1493" y="1128"/>
                    <a:pt x="1451" y="1088"/>
                    <a:pt x="1414" y="1052"/>
                  </a:cubicBezTo>
                  <a:cubicBezTo>
                    <a:pt x="1414" y="1052"/>
                    <a:pt x="1447" y="975"/>
                    <a:pt x="1469" y="931"/>
                  </a:cubicBezTo>
                  <a:cubicBezTo>
                    <a:pt x="1490" y="887"/>
                    <a:pt x="1523" y="833"/>
                    <a:pt x="1525" y="807"/>
                  </a:cubicBezTo>
                  <a:cubicBezTo>
                    <a:pt x="1578" y="708"/>
                    <a:pt x="1578" y="708"/>
                    <a:pt x="1578" y="708"/>
                  </a:cubicBezTo>
                  <a:cubicBezTo>
                    <a:pt x="1578" y="708"/>
                    <a:pt x="1586" y="595"/>
                    <a:pt x="1462" y="623"/>
                  </a:cubicBezTo>
                  <a:cubicBezTo>
                    <a:pt x="1462" y="623"/>
                    <a:pt x="1359" y="641"/>
                    <a:pt x="1305" y="712"/>
                  </a:cubicBezTo>
                  <a:cubicBezTo>
                    <a:pt x="1250" y="783"/>
                    <a:pt x="1235" y="857"/>
                    <a:pt x="1235" y="857"/>
                  </a:cubicBezTo>
                  <a:cubicBezTo>
                    <a:pt x="1235" y="857"/>
                    <a:pt x="1147" y="764"/>
                    <a:pt x="1106" y="751"/>
                  </a:cubicBezTo>
                  <a:cubicBezTo>
                    <a:pt x="1106" y="751"/>
                    <a:pt x="1089" y="667"/>
                    <a:pt x="1069" y="615"/>
                  </a:cubicBezTo>
                  <a:cubicBezTo>
                    <a:pt x="1049" y="563"/>
                    <a:pt x="1051" y="432"/>
                    <a:pt x="1053" y="395"/>
                  </a:cubicBezTo>
                  <a:cubicBezTo>
                    <a:pt x="1054" y="357"/>
                    <a:pt x="1053" y="248"/>
                    <a:pt x="1053" y="228"/>
                  </a:cubicBezTo>
                  <a:cubicBezTo>
                    <a:pt x="1053" y="208"/>
                    <a:pt x="1069" y="40"/>
                    <a:pt x="970" y="3"/>
                  </a:cubicBezTo>
                  <a:close/>
                </a:path>
              </a:pathLst>
            </a:custGeom>
            <a:solidFill>
              <a:srgbClr val="FAF1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1" name="Freeform 39">
              <a:extLst>
                <a:ext uri="{FF2B5EF4-FFF2-40B4-BE49-F238E27FC236}">
                  <a16:creationId xmlns:a16="http://schemas.microsoft.com/office/drawing/2014/main" id="{D41AF343-4CFD-46CA-92F0-E83503CB0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4" y="925"/>
              <a:ext cx="439" cy="1214"/>
            </a:xfrm>
            <a:custGeom>
              <a:avLst/>
              <a:gdLst>
                <a:gd name="T0" fmla="*/ 71 w 995"/>
                <a:gd name="T1" fmla="*/ 378 h 2752"/>
                <a:gd name="T2" fmla="*/ 97 w 995"/>
                <a:gd name="T3" fmla="*/ 293 h 2752"/>
                <a:gd name="T4" fmla="*/ 154 w 995"/>
                <a:gd name="T5" fmla="*/ 216 h 2752"/>
                <a:gd name="T6" fmla="*/ 186 w 995"/>
                <a:gd name="T7" fmla="*/ 41 h 2752"/>
                <a:gd name="T8" fmla="*/ 190 w 995"/>
                <a:gd name="T9" fmla="*/ 8 h 2752"/>
                <a:gd name="T10" fmla="*/ 191 w 995"/>
                <a:gd name="T11" fmla="*/ 2 h 2752"/>
                <a:gd name="T12" fmla="*/ 189 w 995"/>
                <a:gd name="T13" fmla="*/ 0 h 2752"/>
                <a:gd name="T14" fmla="*/ 177 w 995"/>
                <a:gd name="T15" fmla="*/ 7 h 2752"/>
                <a:gd name="T16" fmla="*/ 174 w 995"/>
                <a:gd name="T17" fmla="*/ 20 h 2752"/>
                <a:gd name="T18" fmla="*/ 169 w 995"/>
                <a:gd name="T19" fmla="*/ 35 h 2752"/>
                <a:gd name="T20" fmla="*/ 163 w 995"/>
                <a:gd name="T21" fmla="*/ 61 h 2752"/>
                <a:gd name="T22" fmla="*/ 158 w 995"/>
                <a:gd name="T23" fmla="*/ 84 h 2752"/>
                <a:gd name="T24" fmla="*/ 159 w 995"/>
                <a:gd name="T25" fmla="*/ 121 h 2752"/>
                <a:gd name="T26" fmla="*/ 155 w 995"/>
                <a:gd name="T27" fmla="*/ 141 h 2752"/>
                <a:gd name="T28" fmla="*/ 146 w 995"/>
                <a:gd name="T29" fmla="*/ 155 h 2752"/>
                <a:gd name="T30" fmla="*/ 117 w 995"/>
                <a:gd name="T31" fmla="*/ 169 h 2752"/>
                <a:gd name="T32" fmla="*/ 109 w 995"/>
                <a:gd name="T33" fmla="*/ 201 h 2752"/>
                <a:gd name="T34" fmla="*/ 98 w 995"/>
                <a:gd name="T35" fmla="*/ 214 h 2752"/>
                <a:gd name="T36" fmla="*/ 90 w 995"/>
                <a:gd name="T37" fmla="*/ 240 h 2752"/>
                <a:gd name="T38" fmla="*/ 83 w 995"/>
                <a:gd name="T39" fmla="*/ 254 h 2752"/>
                <a:gd name="T40" fmla="*/ 60 w 995"/>
                <a:gd name="T41" fmla="*/ 319 h 2752"/>
                <a:gd name="T42" fmla="*/ 48 w 995"/>
                <a:gd name="T43" fmla="*/ 356 h 2752"/>
                <a:gd name="T44" fmla="*/ 40 w 995"/>
                <a:gd name="T45" fmla="*/ 380 h 2752"/>
                <a:gd name="T46" fmla="*/ 30 w 995"/>
                <a:gd name="T47" fmla="*/ 403 h 2752"/>
                <a:gd name="T48" fmla="*/ 12 w 995"/>
                <a:gd name="T49" fmla="*/ 440 h 2752"/>
                <a:gd name="T50" fmla="*/ 0 w 995"/>
                <a:gd name="T51" fmla="*/ 512 h 2752"/>
                <a:gd name="T52" fmla="*/ 34 w 995"/>
                <a:gd name="T53" fmla="*/ 536 h 2752"/>
                <a:gd name="T54" fmla="*/ 66 w 995"/>
                <a:gd name="T55" fmla="*/ 391 h 2752"/>
                <a:gd name="T56" fmla="*/ 71 w 995"/>
                <a:gd name="T57" fmla="*/ 378 h 275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95" h="2752">
                  <a:moveTo>
                    <a:pt x="367" y="1942"/>
                  </a:moveTo>
                  <a:cubicBezTo>
                    <a:pt x="419" y="1798"/>
                    <a:pt x="447" y="1650"/>
                    <a:pt x="499" y="1506"/>
                  </a:cubicBezTo>
                  <a:cubicBezTo>
                    <a:pt x="559" y="1346"/>
                    <a:pt x="687" y="1246"/>
                    <a:pt x="791" y="1110"/>
                  </a:cubicBezTo>
                  <a:cubicBezTo>
                    <a:pt x="995" y="842"/>
                    <a:pt x="919" y="518"/>
                    <a:pt x="955" y="210"/>
                  </a:cubicBezTo>
                  <a:cubicBezTo>
                    <a:pt x="959" y="154"/>
                    <a:pt x="967" y="98"/>
                    <a:pt x="975" y="42"/>
                  </a:cubicBezTo>
                  <a:cubicBezTo>
                    <a:pt x="975" y="33"/>
                    <a:pt x="977" y="19"/>
                    <a:pt x="982" y="8"/>
                  </a:cubicBezTo>
                  <a:cubicBezTo>
                    <a:pt x="978" y="6"/>
                    <a:pt x="974" y="4"/>
                    <a:pt x="970" y="3"/>
                  </a:cubicBezTo>
                  <a:cubicBezTo>
                    <a:pt x="970" y="3"/>
                    <a:pt x="922" y="0"/>
                    <a:pt x="910" y="36"/>
                  </a:cubicBezTo>
                  <a:cubicBezTo>
                    <a:pt x="898" y="72"/>
                    <a:pt x="893" y="105"/>
                    <a:pt x="893" y="105"/>
                  </a:cubicBezTo>
                  <a:cubicBezTo>
                    <a:pt x="893" y="105"/>
                    <a:pt x="874" y="137"/>
                    <a:pt x="871" y="179"/>
                  </a:cubicBezTo>
                  <a:cubicBezTo>
                    <a:pt x="869" y="220"/>
                    <a:pt x="851" y="275"/>
                    <a:pt x="839" y="313"/>
                  </a:cubicBezTo>
                  <a:cubicBezTo>
                    <a:pt x="827" y="352"/>
                    <a:pt x="806" y="385"/>
                    <a:pt x="809" y="432"/>
                  </a:cubicBezTo>
                  <a:cubicBezTo>
                    <a:pt x="811" y="479"/>
                    <a:pt x="815" y="593"/>
                    <a:pt x="817" y="621"/>
                  </a:cubicBezTo>
                  <a:cubicBezTo>
                    <a:pt x="818" y="649"/>
                    <a:pt x="809" y="707"/>
                    <a:pt x="795" y="723"/>
                  </a:cubicBezTo>
                  <a:cubicBezTo>
                    <a:pt x="782" y="739"/>
                    <a:pt x="753" y="796"/>
                    <a:pt x="753" y="796"/>
                  </a:cubicBezTo>
                  <a:cubicBezTo>
                    <a:pt x="753" y="796"/>
                    <a:pt x="639" y="805"/>
                    <a:pt x="601" y="868"/>
                  </a:cubicBezTo>
                  <a:cubicBezTo>
                    <a:pt x="562" y="931"/>
                    <a:pt x="557" y="1032"/>
                    <a:pt x="557" y="1032"/>
                  </a:cubicBezTo>
                  <a:cubicBezTo>
                    <a:pt x="557" y="1032"/>
                    <a:pt x="523" y="1044"/>
                    <a:pt x="506" y="1099"/>
                  </a:cubicBezTo>
                  <a:cubicBezTo>
                    <a:pt x="489" y="1153"/>
                    <a:pt x="465" y="1236"/>
                    <a:pt x="465" y="1236"/>
                  </a:cubicBezTo>
                  <a:cubicBezTo>
                    <a:pt x="465" y="1236"/>
                    <a:pt x="438" y="1256"/>
                    <a:pt x="429" y="1303"/>
                  </a:cubicBezTo>
                  <a:cubicBezTo>
                    <a:pt x="419" y="1349"/>
                    <a:pt x="328" y="1573"/>
                    <a:pt x="308" y="1641"/>
                  </a:cubicBezTo>
                  <a:cubicBezTo>
                    <a:pt x="288" y="1709"/>
                    <a:pt x="266" y="1801"/>
                    <a:pt x="248" y="1829"/>
                  </a:cubicBezTo>
                  <a:cubicBezTo>
                    <a:pt x="230" y="1857"/>
                    <a:pt x="216" y="1889"/>
                    <a:pt x="204" y="1955"/>
                  </a:cubicBezTo>
                  <a:cubicBezTo>
                    <a:pt x="192" y="2021"/>
                    <a:pt x="184" y="2031"/>
                    <a:pt x="152" y="2073"/>
                  </a:cubicBezTo>
                  <a:cubicBezTo>
                    <a:pt x="120" y="2115"/>
                    <a:pt x="74" y="2171"/>
                    <a:pt x="62" y="2259"/>
                  </a:cubicBezTo>
                  <a:cubicBezTo>
                    <a:pt x="50" y="2347"/>
                    <a:pt x="28" y="2563"/>
                    <a:pt x="0" y="2631"/>
                  </a:cubicBezTo>
                  <a:cubicBezTo>
                    <a:pt x="0" y="2631"/>
                    <a:pt x="62" y="2702"/>
                    <a:pt x="176" y="2752"/>
                  </a:cubicBezTo>
                  <a:cubicBezTo>
                    <a:pt x="207" y="2505"/>
                    <a:pt x="299" y="2263"/>
                    <a:pt x="339" y="2010"/>
                  </a:cubicBezTo>
                  <a:cubicBezTo>
                    <a:pt x="343" y="1986"/>
                    <a:pt x="359" y="1966"/>
                    <a:pt x="367" y="1942"/>
                  </a:cubicBezTo>
                  <a:close/>
                </a:path>
              </a:pathLst>
            </a:custGeom>
            <a:solidFill>
              <a:srgbClr val="E4E8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2" name="Freeform 40">
              <a:extLst>
                <a:ext uri="{FF2B5EF4-FFF2-40B4-BE49-F238E27FC236}">
                  <a16:creationId xmlns:a16="http://schemas.microsoft.com/office/drawing/2014/main" id="{31CAB893-B78C-4E66-AC36-C3637AEC65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6" y="1188"/>
              <a:ext cx="529" cy="972"/>
            </a:xfrm>
            <a:custGeom>
              <a:avLst/>
              <a:gdLst>
                <a:gd name="T0" fmla="*/ 210 w 1196"/>
                <a:gd name="T1" fmla="*/ 5 h 2205"/>
                <a:gd name="T2" fmla="*/ 207 w 1196"/>
                <a:gd name="T3" fmla="*/ 6 h 2205"/>
                <a:gd name="T4" fmla="*/ 173 w 1196"/>
                <a:gd name="T5" fmla="*/ 74 h 2205"/>
                <a:gd name="T6" fmla="*/ 171 w 1196"/>
                <a:gd name="T7" fmla="*/ 88 h 2205"/>
                <a:gd name="T8" fmla="*/ 160 w 1196"/>
                <a:gd name="T9" fmla="*/ 115 h 2205"/>
                <a:gd name="T10" fmla="*/ 81 w 1196"/>
                <a:gd name="T11" fmla="*/ 238 h 2205"/>
                <a:gd name="T12" fmla="*/ 39 w 1196"/>
                <a:gd name="T13" fmla="*/ 282 h 2205"/>
                <a:gd name="T14" fmla="*/ 5 w 1196"/>
                <a:gd name="T15" fmla="*/ 412 h 2205"/>
                <a:gd name="T16" fmla="*/ 0 w 1196"/>
                <a:gd name="T17" fmla="*/ 424 h 2205"/>
                <a:gd name="T18" fmla="*/ 0 w 1196"/>
                <a:gd name="T19" fmla="*/ 428 h 2205"/>
                <a:gd name="T20" fmla="*/ 65 w 1196"/>
                <a:gd name="T21" fmla="*/ 412 h 2205"/>
                <a:gd name="T22" fmla="*/ 86 w 1196"/>
                <a:gd name="T23" fmla="*/ 331 h 2205"/>
                <a:gd name="T24" fmla="*/ 100 w 1196"/>
                <a:gd name="T25" fmla="*/ 290 h 2205"/>
                <a:gd name="T26" fmla="*/ 128 w 1196"/>
                <a:gd name="T27" fmla="*/ 255 h 2205"/>
                <a:gd name="T28" fmla="*/ 169 w 1196"/>
                <a:gd name="T29" fmla="*/ 193 h 2205"/>
                <a:gd name="T30" fmla="*/ 179 w 1196"/>
                <a:gd name="T31" fmla="*/ 188 h 2205"/>
                <a:gd name="T32" fmla="*/ 176 w 1196"/>
                <a:gd name="T33" fmla="*/ 171 h 2205"/>
                <a:gd name="T34" fmla="*/ 184 w 1196"/>
                <a:gd name="T35" fmla="*/ 155 h 2205"/>
                <a:gd name="T36" fmla="*/ 192 w 1196"/>
                <a:gd name="T37" fmla="*/ 122 h 2205"/>
                <a:gd name="T38" fmla="*/ 210 w 1196"/>
                <a:gd name="T39" fmla="*/ 115 h 2205"/>
                <a:gd name="T40" fmla="*/ 200 w 1196"/>
                <a:gd name="T41" fmla="*/ 89 h 2205"/>
                <a:gd name="T42" fmla="*/ 211 w 1196"/>
                <a:gd name="T43" fmla="*/ 65 h 2205"/>
                <a:gd name="T44" fmla="*/ 222 w 1196"/>
                <a:gd name="T45" fmla="*/ 41 h 2205"/>
                <a:gd name="T46" fmla="*/ 232 w 1196"/>
                <a:gd name="T47" fmla="*/ 22 h 2205"/>
                <a:gd name="T48" fmla="*/ 210 w 1196"/>
                <a:gd name="T49" fmla="*/ 5 h 22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96" h="2205">
                  <a:moveTo>
                    <a:pt x="1072" y="28"/>
                  </a:moveTo>
                  <a:cubicBezTo>
                    <a:pt x="1072" y="28"/>
                    <a:pt x="1067" y="29"/>
                    <a:pt x="1059" y="31"/>
                  </a:cubicBezTo>
                  <a:cubicBezTo>
                    <a:pt x="971" y="125"/>
                    <a:pt x="932" y="261"/>
                    <a:pt x="885" y="383"/>
                  </a:cubicBezTo>
                  <a:cubicBezTo>
                    <a:pt x="877" y="403"/>
                    <a:pt x="881" y="431"/>
                    <a:pt x="873" y="451"/>
                  </a:cubicBezTo>
                  <a:cubicBezTo>
                    <a:pt x="861" y="503"/>
                    <a:pt x="849" y="559"/>
                    <a:pt x="817" y="595"/>
                  </a:cubicBezTo>
                  <a:cubicBezTo>
                    <a:pt x="641" y="783"/>
                    <a:pt x="533" y="999"/>
                    <a:pt x="417" y="1227"/>
                  </a:cubicBezTo>
                  <a:cubicBezTo>
                    <a:pt x="369" y="1323"/>
                    <a:pt x="261" y="1359"/>
                    <a:pt x="201" y="1451"/>
                  </a:cubicBezTo>
                  <a:cubicBezTo>
                    <a:pt x="69" y="1651"/>
                    <a:pt x="73" y="1883"/>
                    <a:pt x="25" y="2119"/>
                  </a:cubicBezTo>
                  <a:cubicBezTo>
                    <a:pt x="21" y="2143"/>
                    <a:pt x="5" y="2159"/>
                    <a:pt x="1" y="2183"/>
                  </a:cubicBezTo>
                  <a:cubicBezTo>
                    <a:pt x="1" y="2190"/>
                    <a:pt x="1" y="2196"/>
                    <a:pt x="0" y="2203"/>
                  </a:cubicBezTo>
                  <a:cubicBezTo>
                    <a:pt x="96" y="2205"/>
                    <a:pt x="208" y="2184"/>
                    <a:pt x="335" y="2121"/>
                  </a:cubicBezTo>
                  <a:cubicBezTo>
                    <a:pt x="335" y="2121"/>
                    <a:pt x="412" y="1788"/>
                    <a:pt x="438" y="1704"/>
                  </a:cubicBezTo>
                  <a:cubicBezTo>
                    <a:pt x="464" y="1620"/>
                    <a:pt x="496" y="1516"/>
                    <a:pt x="510" y="1490"/>
                  </a:cubicBezTo>
                  <a:cubicBezTo>
                    <a:pt x="524" y="1464"/>
                    <a:pt x="604" y="1360"/>
                    <a:pt x="654" y="1314"/>
                  </a:cubicBezTo>
                  <a:cubicBezTo>
                    <a:pt x="704" y="1268"/>
                    <a:pt x="812" y="1178"/>
                    <a:pt x="862" y="994"/>
                  </a:cubicBezTo>
                  <a:cubicBezTo>
                    <a:pt x="862" y="994"/>
                    <a:pt x="899" y="1001"/>
                    <a:pt x="914" y="967"/>
                  </a:cubicBezTo>
                  <a:cubicBezTo>
                    <a:pt x="929" y="934"/>
                    <a:pt x="903" y="886"/>
                    <a:pt x="903" y="877"/>
                  </a:cubicBezTo>
                  <a:cubicBezTo>
                    <a:pt x="903" y="877"/>
                    <a:pt x="928" y="822"/>
                    <a:pt x="941" y="797"/>
                  </a:cubicBezTo>
                  <a:cubicBezTo>
                    <a:pt x="955" y="772"/>
                    <a:pt x="973" y="696"/>
                    <a:pt x="981" y="628"/>
                  </a:cubicBezTo>
                  <a:cubicBezTo>
                    <a:pt x="981" y="628"/>
                    <a:pt x="1044" y="645"/>
                    <a:pt x="1073" y="589"/>
                  </a:cubicBezTo>
                  <a:cubicBezTo>
                    <a:pt x="1103" y="533"/>
                    <a:pt x="1061" y="493"/>
                    <a:pt x="1024" y="457"/>
                  </a:cubicBezTo>
                  <a:cubicBezTo>
                    <a:pt x="1024" y="457"/>
                    <a:pt x="1057" y="380"/>
                    <a:pt x="1079" y="336"/>
                  </a:cubicBezTo>
                  <a:cubicBezTo>
                    <a:pt x="1100" y="292"/>
                    <a:pt x="1133" y="238"/>
                    <a:pt x="1135" y="212"/>
                  </a:cubicBezTo>
                  <a:cubicBezTo>
                    <a:pt x="1188" y="113"/>
                    <a:pt x="1188" y="113"/>
                    <a:pt x="1188" y="113"/>
                  </a:cubicBezTo>
                  <a:cubicBezTo>
                    <a:pt x="1188" y="113"/>
                    <a:pt x="1196" y="0"/>
                    <a:pt x="1072" y="28"/>
                  </a:cubicBezTo>
                  <a:close/>
                </a:path>
              </a:pathLst>
            </a:custGeom>
            <a:solidFill>
              <a:srgbClr val="FFE8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3" name="Freeform 41">
              <a:extLst>
                <a:ext uri="{FF2B5EF4-FFF2-40B4-BE49-F238E27FC236}">
                  <a16:creationId xmlns:a16="http://schemas.microsoft.com/office/drawing/2014/main" id="{96606E79-7F75-45BB-9A1E-0DA8E0062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9" y="911"/>
              <a:ext cx="199" cy="538"/>
            </a:xfrm>
            <a:custGeom>
              <a:avLst/>
              <a:gdLst>
                <a:gd name="T0" fmla="*/ 10 w 452"/>
                <a:gd name="T1" fmla="*/ 172 h 1220"/>
                <a:gd name="T2" fmla="*/ 9 w 452"/>
                <a:gd name="T3" fmla="*/ 175 h 1220"/>
                <a:gd name="T4" fmla="*/ 0 w 452"/>
                <a:gd name="T5" fmla="*/ 173 h 1220"/>
                <a:gd name="T6" fmla="*/ 0 w 452"/>
                <a:gd name="T7" fmla="*/ 170 h 1220"/>
                <a:gd name="T8" fmla="*/ 5 w 452"/>
                <a:gd name="T9" fmla="*/ 156 h 1220"/>
                <a:gd name="T10" fmla="*/ 11 w 452"/>
                <a:gd name="T11" fmla="*/ 143 h 1220"/>
                <a:gd name="T12" fmla="*/ 11 w 452"/>
                <a:gd name="T13" fmla="*/ 135 h 1220"/>
                <a:gd name="T14" fmla="*/ 11 w 452"/>
                <a:gd name="T15" fmla="*/ 125 h 1220"/>
                <a:gd name="T16" fmla="*/ 15 w 452"/>
                <a:gd name="T17" fmla="*/ 76 h 1220"/>
                <a:gd name="T18" fmla="*/ 29 w 452"/>
                <a:gd name="T19" fmla="*/ 22 h 1220"/>
                <a:gd name="T20" fmla="*/ 35 w 452"/>
                <a:gd name="T21" fmla="*/ 8 h 1220"/>
                <a:gd name="T22" fmla="*/ 42 w 452"/>
                <a:gd name="T23" fmla="*/ 2 h 1220"/>
                <a:gd name="T24" fmla="*/ 52 w 452"/>
                <a:gd name="T25" fmla="*/ 1 h 1220"/>
                <a:gd name="T26" fmla="*/ 65 w 452"/>
                <a:gd name="T27" fmla="*/ 11 h 1220"/>
                <a:gd name="T28" fmla="*/ 71 w 452"/>
                <a:gd name="T29" fmla="*/ 25 h 1220"/>
                <a:gd name="T30" fmla="*/ 74 w 452"/>
                <a:gd name="T31" fmla="*/ 38 h 1220"/>
                <a:gd name="T32" fmla="*/ 75 w 452"/>
                <a:gd name="T33" fmla="*/ 51 h 1220"/>
                <a:gd name="T34" fmla="*/ 74 w 452"/>
                <a:gd name="T35" fmla="*/ 74 h 1220"/>
                <a:gd name="T36" fmla="*/ 73 w 452"/>
                <a:gd name="T37" fmla="*/ 107 h 1220"/>
                <a:gd name="T38" fmla="*/ 74 w 452"/>
                <a:gd name="T39" fmla="*/ 119 h 1220"/>
                <a:gd name="T40" fmla="*/ 80 w 452"/>
                <a:gd name="T41" fmla="*/ 146 h 1220"/>
                <a:gd name="T42" fmla="*/ 83 w 452"/>
                <a:gd name="T43" fmla="*/ 201 h 1220"/>
                <a:gd name="T44" fmla="*/ 85 w 452"/>
                <a:gd name="T45" fmla="*/ 235 h 1220"/>
                <a:gd name="T46" fmla="*/ 78 w 452"/>
                <a:gd name="T47" fmla="*/ 200 h 1220"/>
                <a:gd name="T48" fmla="*/ 75 w 452"/>
                <a:gd name="T49" fmla="*/ 159 h 1220"/>
                <a:gd name="T50" fmla="*/ 66 w 452"/>
                <a:gd name="T51" fmla="*/ 131 h 1220"/>
                <a:gd name="T52" fmla="*/ 64 w 452"/>
                <a:gd name="T53" fmla="*/ 116 h 1220"/>
                <a:gd name="T54" fmla="*/ 65 w 452"/>
                <a:gd name="T55" fmla="*/ 70 h 1220"/>
                <a:gd name="T56" fmla="*/ 65 w 452"/>
                <a:gd name="T57" fmla="*/ 48 h 1220"/>
                <a:gd name="T58" fmla="*/ 62 w 452"/>
                <a:gd name="T59" fmla="*/ 26 h 1220"/>
                <a:gd name="T60" fmla="*/ 48 w 452"/>
                <a:gd name="T61" fmla="*/ 10 h 1220"/>
                <a:gd name="T62" fmla="*/ 42 w 452"/>
                <a:gd name="T63" fmla="*/ 15 h 1220"/>
                <a:gd name="T64" fmla="*/ 37 w 452"/>
                <a:gd name="T65" fmla="*/ 27 h 1220"/>
                <a:gd name="T66" fmla="*/ 24 w 452"/>
                <a:gd name="T67" fmla="*/ 79 h 1220"/>
                <a:gd name="T68" fmla="*/ 21 w 452"/>
                <a:gd name="T69" fmla="*/ 126 h 1220"/>
                <a:gd name="T70" fmla="*/ 21 w 452"/>
                <a:gd name="T71" fmla="*/ 136 h 1220"/>
                <a:gd name="T72" fmla="*/ 20 w 452"/>
                <a:gd name="T73" fmla="*/ 146 h 1220"/>
                <a:gd name="T74" fmla="*/ 14 w 452"/>
                <a:gd name="T75" fmla="*/ 160 h 1220"/>
                <a:gd name="T76" fmla="*/ 10 w 452"/>
                <a:gd name="T77" fmla="*/ 172 h 122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52" h="1220">
                  <a:moveTo>
                    <a:pt x="49" y="887"/>
                  </a:moveTo>
                  <a:cubicBezTo>
                    <a:pt x="48" y="891"/>
                    <a:pt x="48" y="892"/>
                    <a:pt x="46" y="897"/>
                  </a:cubicBezTo>
                  <a:cubicBezTo>
                    <a:pt x="32" y="928"/>
                    <a:pt x="5" y="980"/>
                    <a:pt x="0" y="889"/>
                  </a:cubicBezTo>
                  <a:cubicBezTo>
                    <a:pt x="0" y="887"/>
                    <a:pt x="0" y="880"/>
                    <a:pt x="1" y="876"/>
                  </a:cubicBezTo>
                  <a:cubicBezTo>
                    <a:pt x="2" y="873"/>
                    <a:pt x="6" y="846"/>
                    <a:pt x="25" y="802"/>
                  </a:cubicBezTo>
                  <a:cubicBezTo>
                    <a:pt x="35" y="781"/>
                    <a:pt x="50" y="758"/>
                    <a:pt x="56" y="736"/>
                  </a:cubicBezTo>
                  <a:cubicBezTo>
                    <a:pt x="60" y="727"/>
                    <a:pt x="58" y="714"/>
                    <a:pt x="58" y="694"/>
                  </a:cubicBezTo>
                  <a:cubicBezTo>
                    <a:pt x="59" y="678"/>
                    <a:pt x="59" y="661"/>
                    <a:pt x="59" y="643"/>
                  </a:cubicBezTo>
                  <a:cubicBezTo>
                    <a:pt x="56" y="571"/>
                    <a:pt x="60" y="480"/>
                    <a:pt x="78" y="392"/>
                  </a:cubicBezTo>
                  <a:cubicBezTo>
                    <a:pt x="93" y="302"/>
                    <a:pt x="116" y="206"/>
                    <a:pt x="150" y="114"/>
                  </a:cubicBezTo>
                  <a:cubicBezTo>
                    <a:pt x="159" y="92"/>
                    <a:pt x="166" y="68"/>
                    <a:pt x="182" y="44"/>
                  </a:cubicBezTo>
                  <a:cubicBezTo>
                    <a:pt x="190" y="32"/>
                    <a:pt x="201" y="20"/>
                    <a:pt x="216" y="11"/>
                  </a:cubicBezTo>
                  <a:cubicBezTo>
                    <a:pt x="232" y="2"/>
                    <a:pt x="253" y="0"/>
                    <a:pt x="270" y="6"/>
                  </a:cubicBezTo>
                  <a:cubicBezTo>
                    <a:pt x="303" y="17"/>
                    <a:pt x="320" y="39"/>
                    <a:pt x="335" y="60"/>
                  </a:cubicBezTo>
                  <a:cubicBezTo>
                    <a:pt x="350" y="81"/>
                    <a:pt x="361" y="104"/>
                    <a:pt x="369" y="127"/>
                  </a:cubicBezTo>
                  <a:cubicBezTo>
                    <a:pt x="377" y="149"/>
                    <a:pt x="383" y="175"/>
                    <a:pt x="383" y="198"/>
                  </a:cubicBezTo>
                  <a:cubicBezTo>
                    <a:pt x="384" y="220"/>
                    <a:pt x="385" y="242"/>
                    <a:pt x="385" y="263"/>
                  </a:cubicBezTo>
                  <a:cubicBezTo>
                    <a:pt x="385" y="304"/>
                    <a:pt x="384" y="343"/>
                    <a:pt x="382" y="379"/>
                  </a:cubicBezTo>
                  <a:cubicBezTo>
                    <a:pt x="379" y="451"/>
                    <a:pt x="377" y="510"/>
                    <a:pt x="377" y="551"/>
                  </a:cubicBezTo>
                  <a:cubicBezTo>
                    <a:pt x="377" y="591"/>
                    <a:pt x="382" y="613"/>
                    <a:pt x="382" y="613"/>
                  </a:cubicBezTo>
                  <a:cubicBezTo>
                    <a:pt x="381" y="613"/>
                    <a:pt x="389" y="671"/>
                    <a:pt x="412" y="752"/>
                  </a:cubicBezTo>
                  <a:cubicBezTo>
                    <a:pt x="439" y="837"/>
                    <a:pt x="431" y="947"/>
                    <a:pt x="428" y="1032"/>
                  </a:cubicBezTo>
                  <a:cubicBezTo>
                    <a:pt x="426" y="1179"/>
                    <a:pt x="452" y="1220"/>
                    <a:pt x="439" y="1208"/>
                  </a:cubicBezTo>
                  <a:cubicBezTo>
                    <a:pt x="428" y="1195"/>
                    <a:pt x="403" y="1120"/>
                    <a:pt x="401" y="1027"/>
                  </a:cubicBezTo>
                  <a:cubicBezTo>
                    <a:pt x="398" y="1037"/>
                    <a:pt x="404" y="924"/>
                    <a:pt x="386" y="819"/>
                  </a:cubicBezTo>
                  <a:cubicBezTo>
                    <a:pt x="374" y="768"/>
                    <a:pt x="353" y="713"/>
                    <a:pt x="343" y="671"/>
                  </a:cubicBezTo>
                  <a:cubicBezTo>
                    <a:pt x="332" y="628"/>
                    <a:pt x="330" y="598"/>
                    <a:pt x="330" y="598"/>
                  </a:cubicBezTo>
                  <a:cubicBezTo>
                    <a:pt x="327" y="597"/>
                    <a:pt x="326" y="499"/>
                    <a:pt x="333" y="359"/>
                  </a:cubicBezTo>
                  <a:cubicBezTo>
                    <a:pt x="335" y="324"/>
                    <a:pt x="336" y="286"/>
                    <a:pt x="335" y="247"/>
                  </a:cubicBezTo>
                  <a:cubicBezTo>
                    <a:pt x="334" y="205"/>
                    <a:pt x="335" y="168"/>
                    <a:pt x="317" y="131"/>
                  </a:cubicBezTo>
                  <a:cubicBezTo>
                    <a:pt x="304" y="96"/>
                    <a:pt x="273" y="53"/>
                    <a:pt x="249" y="52"/>
                  </a:cubicBezTo>
                  <a:cubicBezTo>
                    <a:pt x="241" y="51"/>
                    <a:pt x="228" y="62"/>
                    <a:pt x="218" y="80"/>
                  </a:cubicBezTo>
                  <a:cubicBezTo>
                    <a:pt x="209" y="97"/>
                    <a:pt x="201" y="120"/>
                    <a:pt x="193" y="141"/>
                  </a:cubicBezTo>
                  <a:cubicBezTo>
                    <a:pt x="162" y="229"/>
                    <a:pt x="140" y="320"/>
                    <a:pt x="126" y="407"/>
                  </a:cubicBezTo>
                  <a:cubicBezTo>
                    <a:pt x="108" y="494"/>
                    <a:pt x="107" y="572"/>
                    <a:pt x="108" y="646"/>
                  </a:cubicBezTo>
                  <a:cubicBezTo>
                    <a:pt x="109" y="664"/>
                    <a:pt x="108" y="681"/>
                    <a:pt x="108" y="698"/>
                  </a:cubicBezTo>
                  <a:cubicBezTo>
                    <a:pt x="108" y="711"/>
                    <a:pt x="110" y="732"/>
                    <a:pt x="104" y="751"/>
                  </a:cubicBezTo>
                  <a:cubicBezTo>
                    <a:pt x="92" y="785"/>
                    <a:pt x="77" y="806"/>
                    <a:pt x="70" y="824"/>
                  </a:cubicBezTo>
                  <a:cubicBezTo>
                    <a:pt x="54" y="860"/>
                    <a:pt x="50" y="885"/>
                    <a:pt x="49" y="88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4" name="Freeform 42">
              <a:extLst>
                <a:ext uri="{FF2B5EF4-FFF2-40B4-BE49-F238E27FC236}">
                  <a16:creationId xmlns:a16="http://schemas.microsoft.com/office/drawing/2014/main" id="{550C621A-11FD-4497-BF3C-0A10D96EC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5" y="1187"/>
              <a:ext cx="390" cy="958"/>
            </a:xfrm>
            <a:custGeom>
              <a:avLst/>
              <a:gdLst>
                <a:gd name="T0" fmla="*/ 93 w 882"/>
                <a:gd name="T1" fmla="*/ 87 h 2170"/>
                <a:gd name="T2" fmla="*/ 92 w 882"/>
                <a:gd name="T3" fmla="*/ 89 h 2170"/>
                <a:gd name="T4" fmla="*/ 81 w 882"/>
                <a:gd name="T5" fmla="*/ 98 h 2170"/>
                <a:gd name="T6" fmla="*/ 80 w 882"/>
                <a:gd name="T7" fmla="*/ 95 h 2170"/>
                <a:gd name="T8" fmla="*/ 83 w 882"/>
                <a:gd name="T9" fmla="*/ 86 h 2170"/>
                <a:gd name="T10" fmla="*/ 84 w 882"/>
                <a:gd name="T11" fmla="*/ 83 h 2170"/>
                <a:gd name="T12" fmla="*/ 90 w 882"/>
                <a:gd name="T13" fmla="*/ 66 h 2170"/>
                <a:gd name="T14" fmla="*/ 96 w 882"/>
                <a:gd name="T15" fmla="*/ 47 h 2170"/>
                <a:gd name="T16" fmla="*/ 108 w 882"/>
                <a:gd name="T17" fmla="*/ 23 h 2170"/>
                <a:gd name="T18" fmla="*/ 134 w 882"/>
                <a:gd name="T19" fmla="*/ 4 h 2170"/>
                <a:gd name="T20" fmla="*/ 152 w 882"/>
                <a:gd name="T21" fmla="*/ 1 h 2170"/>
                <a:gd name="T22" fmla="*/ 169 w 882"/>
                <a:gd name="T23" fmla="*/ 10 h 2170"/>
                <a:gd name="T24" fmla="*/ 169 w 882"/>
                <a:gd name="T25" fmla="*/ 10 h 2170"/>
                <a:gd name="T26" fmla="*/ 171 w 882"/>
                <a:gd name="T27" fmla="*/ 13 h 2170"/>
                <a:gd name="T28" fmla="*/ 171 w 882"/>
                <a:gd name="T29" fmla="*/ 14 h 2170"/>
                <a:gd name="T30" fmla="*/ 171 w 882"/>
                <a:gd name="T31" fmla="*/ 15 h 2170"/>
                <a:gd name="T32" fmla="*/ 171 w 882"/>
                <a:gd name="T33" fmla="*/ 16 h 2170"/>
                <a:gd name="T34" fmla="*/ 171 w 882"/>
                <a:gd name="T35" fmla="*/ 19 h 2170"/>
                <a:gd name="T36" fmla="*/ 169 w 882"/>
                <a:gd name="T37" fmla="*/ 23 h 2170"/>
                <a:gd name="T38" fmla="*/ 167 w 882"/>
                <a:gd name="T39" fmla="*/ 32 h 2170"/>
                <a:gd name="T40" fmla="*/ 160 w 882"/>
                <a:gd name="T41" fmla="*/ 49 h 2170"/>
                <a:gd name="T42" fmla="*/ 145 w 882"/>
                <a:gd name="T43" fmla="*/ 82 h 2170"/>
                <a:gd name="T44" fmla="*/ 121 w 882"/>
                <a:gd name="T45" fmla="*/ 148 h 2170"/>
                <a:gd name="T46" fmla="*/ 99 w 882"/>
                <a:gd name="T47" fmla="*/ 207 h 2170"/>
                <a:gd name="T48" fmla="*/ 66 w 882"/>
                <a:gd name="T49" fmla="*/ 260 h 2170"/>
                <a:gd name="T50" fmla="*/ 42 w 882"/>
                <a:gd name="T51" fmla="*/ 287 h 2170"/>
                <a:gd name="T52" fmla="*/ 15 w 882"/>
                <a:gd name="T53" fmla="*/ 350 h 2170"/>
                <a:gd name="T54" fmla="*/ 10 w 882"/>
                <a:gd name="T55" fmla="*/ 347 h 2170"/>
                <a:gd name="T56" fmla="*/ 27 w 882"/>
                <a:gd name="T57" fmla="*/ 295 h 2170"/>
                <a:gd name="T58" fmla="*/ 39 w 882"/>
                <a:gd name="T59" fmla="*/ 277 h 2170"/>
                <a:gd name="T60" fmla="*/ 51 w 882"/>
                <a:gd name="T61" fmla="*/ 263 h 2170"/>
                <a:gd name="T62" fmla="*/ 62 w 882"/>
                <a:gd name="T63" fmla="*/ 249 h 2170"/>
                <a:gd name="T64" fmla="*/ 93 w 882"/>
                <a:gd name="T65" fmla="*/ 199 h 2170"/>
                <a:gd name="T66" fmla="*/ 112 w 882"/>
                <a:gd name="T67" fmla="*/ 143 h 2170"/>
                <a:gd name="T68" fmla="*/ 138 w 882"/>
                <a:gd name="T69" fmla="*/ 76 h 2170"/>
                <a:gd name="T70" fmla="*/ 152 w 882"/>
                <a:gd name="T71" fmla="*/ 43 h 2170"/>
                <a:gd name="T72" fmla="*/ 158 w 882"/>
                <a:gd name="T73" fmla="*/ 27 h 2170"/>
                <a:gd name="T74" fmla="*/ 161 w 882"/>
                <a:gd name="T75" fmla="*/ 19 h 2170"/>
                <a:gd name="T76" fmla="*/ 161 w 882"/>
                <a:gd name="T77" fmla="*/ 15 h 2170"/>
                <a:gd name="T78" fmla="*/ 161 w 882"/>
                <a:gd name="T79" fmla="*/ 14 h 2170"/>
                <a:gd name="T80" fmla="*/ 161 w 882"/>
                <a:gd name="T81" fmla="*/ 14 h 2170"/>
                <a:gd name="T82" fmla="*/ 163 w 882"/>
                <a:gd name="T83" fmla="*/ 17 h 2170"/>
                <a:gd name="T84" fmla="*/ 162 w 882"/>
                <a:gd name="T85" fmla="*/ 17 h 2170"/>
                <a:gd name="T86" fmla="*/ 162 w 882"/>
                <a:gd name="T87" fmla="*/ 17 h 2170"/>
                <a:gd name="T88" fmla="*/ 161 w 882"/>
                <a:gd name="T89" fmla="*/ 16 h 2170"/>
                <a:gd name="T90" fmla="*/ 136 w 882"/>
                <a:gd name="T91" fmla="*/ 13 h 2170"/>
                <a:gd name="T92" fmla="*/ 115 w 882"/>
                <a:gd name="T93" fmla="*/ 30 h 2170"/>
                <a:gd name="T94" fmla="*/ 105 w 882"/>
                <a:gd name="T95" fmla="*/ 51 h 2170"/>
                <a:gd name="T96" fmla="*/ 99 w 882"/>
                <a:gd name="T97" fmla="*/ 69 h 2170"/>
                <a:gd name="T98" fmla="*/ 93 w 882"/>
                <a:gd name="T99" fmla="*/ 87 h 21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882" h="2170">
                  <a:moveTo>
                    <a:pt x="475" y="445"/>
                  </a:moveTo>
                  <a:cubicBezTo>
                    <a:pt x="473" y="450"/>
                    <a:pt x="472" y="452"/>
                    <a:pt x="468" y="458"/>
                  </a:cubicBezTo>
                  <a:cubicBezTo>
                    <a:pt x="456" y="479"/>
                    <a:pt x="432" y="506"/>
                    <a:pt x="415" y="503"/>
                  </a:cubicBezTo>
                  <a:cubicBezTo>
                    <a:pt x="409" y="501"/>
                    <a:pt x="410" y="497"/>
                    <a:pt x="412" y="489"/>
                  </a:cubicBezTo>
                  <a:cubicBezTo>
                    <a:pt x="414" y="482"/>
                    <a:pt x="418" y="468"/>
                    <a:pt x="424" y="442"/>
                  </a:cubicBezTo>
                  <a:cubicBezTo>
                    <a:pt x="425" y="440"/>
                    <a:pt x="427" y="431"/>
                    <a:pt x="428" y="426"/>
                  </a:cubicBezTo>
                  <a:cubicBezTo>
                    <a:pt x="430" y="423"/>
                    <a:pt x="442" y="393"/>
                    <a:pt x="458" y="339"/>
                  </a:cubicBezTo>
                  <a:cubicBezTo>
                    <a:pt x="466" y="312"/>
                    <a:pt x="478" y="277"/>
                    <a:pt x="492" y="242"/>
                  </a:cubicBezTo>
                  <a:cubicBezTo>
                    <a:pt x="505" y="206"/>
                    <a:pt x="521" y="160"/>
                    <a:pt x="554" y="119"/>
                  </a:cubicBezTo>
                  <a:cubicBezTo>
                    <a:pt x="586" y="80"/>
                    <a:pt x="627" y="42"/>
                    <a:pt x="683" y="18"/>
                  </a:cubicBezTo>
                  <a:cubicBezTo>
                    <a:pt x="711" y="6"/>
                    <a:pt x="744" y="0"/>
                    <a:pt x="778" y="5"/>
                  </a:cubicBezTo>
                  <a:cubicBezTo>
                    <a:pt x="811" y="10"/>
                    <a:pt x="843" y="28"/>
                    <a:pt x="867" y="52"/>
                  </a:cubicBezTo>
                  <a:cubicBezTo>
                    <a:pt x="867" y="52"/>
                    <a:pt x="867" y="52"/>
                    <a:pt x="867" y="52"/>
                  </a:cubicBezTo>
                  <a:cubicBezTo>
                    <a:pt x="882" y="84"/>
                    <a:pt x="871" y="62"/>
                    <a:pt x="874" y="69"/>
                  </a:cubicBezTo>
                  <a:cubicBezTo>
                    <a:pt x="874" y="71"/>
                    <a:pt x="874" y="71"/>
                    <a:pt x="874" y="71"/>
                  </a:cubicBezTo>
                  <a:cubicBezTo>
                    <a:pt x="874" y="75"/>
                    <a:pt x="874" y="75"/>
                    <a:pt x="874" y="75"/>
                  </a:cubicBezTo>
                  <a:cubicBezTo>
                    <a:pt x="874" y="83"/>
                    <a:pt x="874" y="83"/>
                    <a:pt x="874" y="83"/>
                  </a:cubicBezTo>
                  <a:cubicBezTo>
                    <a:pt x="874" y="87"/>
                    <a:pt x="873" y="91"/>
                    <a:pt x="872" y="96"/>
                  </a:cubicBezTo>
                  <a:cubicBezTo>
                    <a:pt x="871" y="104"/>
                    <a:pt x="869" y="112"/>
                    <a:pt x="867" y="120"/>
                  </a:cubicBezTo>
                  <a:cubicBezTo>
                    <a:pt x="862" y="135"/>
                    <a:pt x="857" y="150"/>
                    <a:pt x="852" y="164"/>
                  </a:cubicBezTo>
                  <a:cubicBezTo>
                    <a:pt x="842" y="193"/>
                    <a:pt x="830" y="222"/>
                    <a:pt x="818" y="251"/>
                  </a:cubicBezTo>
                  <a:cubicBezTo>
                    <a:pt x="794" y="308"/>
                    <a:pt x="768" y="365"/>
                    <a:pt x="744" y="422"/>
                  </a:cubicBezTo>
                  <a:cubicBezTo>
                    <a:pt x="693" y="538"/>
                    <a:pt x="638" y="648"/>
                    <a:pt x="617" y="759"/>
                  </a:cubicBezTo>
                  <a:cubicBezTo>
                    <a:pt x="596" y="877"/>
                    <a:pt x="552" y="982"/>
                    <a:pt x="508" y="1065"/>
                  </a:cubicBezTo>
                  <a:cubicBezTo>
                    <a:pt x="424" y="1235"/>
                    <a:pt x="337" y="1331"/>
                    <a:pt x="339" y="1331"/>
                  </a:cubicBezTo>
                  <a:cubicBezTo>
                    <a:pt x="340" y="1331"/>
                    <a:pt x="286" y="1395"/>
                    <a:pt x="213" y="1474"/>
                  </a:cubicBezTo>
                  <a:cubicBezTo>
                    <a:pt x="143" y="1552"/>
                    <a:pt x="101" y="1685"/>
                    <a:pt x="76" y="1794"/>
                  </a:cubicBezTo>
                  <a:cubicBezTo>
                    <a:pt x="0" y="2170"/>
                    <a:pt x="14" y="2018"/>
                    <a:pt x="51" y="1781"/>
                  </a:cubicBezTo>
                  <a:cubicBezTo>
                    <a:pt x="50" y="1794"/>
                    <a:pt x="65" y="1649"/>
                    <a:pt x="136" y="1514"/>
                  </a:cubicBezTo>
                  <a:cubicBezTo>
                    <a:pt x="153" y="1480"/>
                    <a:pt x="178" y="1448"/>
                    <a:pt x="200" y="1422"/>
                  </a:cubicBezTo>
                  <a:cubicBezTo>
                    <a:pt x="223" y="1396"/>
                    <a:pt x="243" y="1372"/>
                    <a:pt x="261" y="1351"/>
                  </a:cubicBezTo>
                  <a:cubicBezTo>
                    <a:pt x="296" y="1308"/>
                    <a:pt x="317" y="1278"/>
                    <a:pt x="317" y="1278"/>
                  </a:cubicBezTo>
                  <a:cubicBezTo>
                    <a:pt x="316" y="1277"/>
                    <a:pt x="394" y="1186"/>
                    <a:pt x="475" y="1022"/>
                  </a:cubicBezTo>
                  <a:cubicBezTo>
                    <a:pt x="516" y="941"/>
                    <a:pt x="552" y="844"/>
                    <a:pt x="573" y="731"/>
                  </a:cubicBezTo>
                  <a:cubicBezTo>
                    <a:pt x="597" y="613"/>
                    <a:pt x="656" y="501"/>
                    <a:pt x="704" y="390"/>
                  </a:cubicBezTo>
                  <a:cubicBezTo>
                    <a:pt x="728" y="333"/>
                    <a:pt x="754" y="277"/>
                    <a:pt x="777" y="221"/>
                  </a:cubicBezTo>
                  <a:cubicBezTo>
                    <a:pt x="788" y="194"/>
                    <a:pt x="799" y="166"/>
                    <a:pt x="809" y="138"/>
                  </a:cubicBezTo>
                  <a:cubicBezTo>
                    <a:pt x="813" y="125"/>
                    <a:pt x="818" y="111"/>
                    <a:pt x="821" y="98"/>
                  </a:cubicBezTo>
                  <a:cubicBezTo>
                    <a:pt x="823" y="91"/>
                    <a:pt x="823" y="85"/>
                    <a:pt x="824" y="80"/>
                  </a:cubicBezTo>
                  <a:cubicBezTo>
                    <a:pt x="825" y="77"/>
                    <a:pt x="824" y="75"/>
                    <a:pt x="825" y="73"/>
                  </a:cubicBezTo>
                  <a:cubicBezTo>
                    <a:pt x="825" y="72"/>
                    <a:pt x="825" y="72"/>
                    <a:pt x="825" y="72"/>
                  </a:cubicBezTo>
                  <a:cubicBezTo>
                    <a:pt x="839" y="103"/>
                    <a:pt x="829" y="81"/>
                    <a:pt x="832" y="87"/>
                  </a:cubicBezTo>
                  <a:cubicBezTo>
                    <a:pt x="831" y="87"/>
                    <a:pt x="831" y="87"/>
                    <a:pt x="831" y="87"/>
                  </a:cubicBezTo>
                  <a:cubicBezTo>
                    <a:pt x="829" y="85"/>
                    <a:pt x="829" y="85"/>
                    <a:pt x="829" y="85"/>
                  </a:cubicBezTo>
                  <a:cubicBezTo>
                    <a:pt x="826" y="82"/>
                    <a:pt x="826" y="82"/>
                    <a:pt x="826" y="82"/>
                  </a:cubicBezTo>
                  <a:cubicBezTo>
                    <a:pt x="790" y="48"/>
                    <a:pt x="740" y="46"/>
                    <a:pt x="697" y="67"/>
                  </a:cubicBezTo>
                  <a:cubicBezTo>
                    <a:pt x="654" y="86"/>
                    <a:pt x="617" y="120"/>
                    <a:pt x="591" y="153"/>
                  </a:cubicBezTo>
                  <a:cubicBezTo>
                    <a:pt x="564" y="187"/>
                    <a:pt x="551" y="225"/>
                    <a:pt x="538" y="261"/>
                  </a:cubicBezTo>
                  <a:cubicBezTo>
                    <a:pt x="523" y="298"/>
                    <a:pt x="514" y="327"/>
                    <a:pt x="505" y="355"/>
                  </a:cubicBezTo>
                  <a:cubicBezTo>
                    <a:pt x="489" y="409"/>
                    <a:pt x="476" y="441"/>
                    <a:pt x="475" y="4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5" name="Freeform 43">
              <a:extLst>
                <a:ext uri="{FF2B5EF4-FFF2-40B4-BE49-F238E27FC236}">
                  <a16:creationId xmlns:a16="http://schemas.microsoft.com/office/drawing/2014/main" id="{831EB5A9-C928-4F0D-A641-E84CE4143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" y="1257"/>
              <a:ext cx="48" cy="51"/>
            </a:xfrm>
            <a:custGeom>
              <a:avLst/>
              <a:gdLst>
                <a:gd name="T0" fmla="*/ 2 w 108"/>
                <a:gd name="T1" fmla="*/ 11 h 115"/>
                <a:gd name="T2" fmla="*/ 2 w 108"/>
                <a:gd name="T3" fmla="*/ 11 h 115"/>
                <a:gd name="T4" fmla="*/ 2 w 108"/>
                <a:gd name="T5" fmla="*/ 2 h 115"/>
                <a:gd name="T6" fmla="*/ 2 w 108"/>
                <a:gd name="T7" fmla="*/ 1 h 115"/>
                <a:gd name="T8" fmla="*/ 20 w 108"/>
                <a:gd name="T9" fmla="*/ 12 h 115"/>
                <a:gd name="T10" fmla="*/ 21 w 108"/>
                <a:gd name="T11" fmla="*/ 18 h 115"/>
                <a:gd name="T12" fmla="*/ 16 w 108"/>
                <a:gd name="T13" fmla="*/ 21 h 115"/>
                <a:gd name="T14" fmla="*/ 12 w 108"/>
                <a:gd name="T15" fmla="*/ 19 h 115"/>
                <a:gd name="T16" fmla="*/ 7 w 108"/>
                <a:gd name="T17" fmla="*/ 14 h 115"/>
                <a:gd name="T18" fmla="*/ 2 w 108"/>
                <a:gd name="T19" fmla="*/ 11 h 1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8" h="115">
                  <a:moveTo>
                    <a:pt x="9" y="57"/>
                  </a:moveTo>
                  <a:cubicBezTo>
                    <a:pt x="9" y="57"/>
                    <a:pt x="9" y="57"/>
                    <a:pt x="9" y="56"/>
                  </a:cubicBezTo>
                  <a:cubicBezTo>
                    <a:pt x="12" y="48"/>
                    <a:pt x="0" y="31"/>
                    <a:pt x="8" y="9"/>
                  </a:cubicBezTo>
                  <a:cubicBezTo>
                    <a:pt x="8" y="9"/>
                    <a:pt x="9" y="7"/>
                    <a:pt x="9" y="7"/>
                  </a:cubicBezTo>
                  <a:cubicBezTo>
                    <a:pt x="32" y="0"/>
                    <a:pt x="100" y="62"/>
                    <a:pt x="99" y="64"/>
                  </a:cubicBezTo>
                  <a:cubicBezTo>
                    <a:pt x="99" y="64"/>
                    <a:pt x="106" y="79"/>
                    <a:pt x="106" y="92"/>
                  </a:cubicBezTo>
                  <a:cubicBezTo>
                    <a:pt x="108" y="115"/>
                    <a:pt x="92" y="110"/>
                    <a:pt x="84" y="108"/>
                  </a:cubicBezTo>
                  <a:cubicBezTo>
                    <a:pt x="84" y="109"/>
                    <a:pt x="62" y="97"/>
                    <a:pt x="62" y="97"/>
                  </a:cubicBezTo>
                  <a:cubicBezTo>
                    <a:pt x="62" y="97"/>
                    <a:pt x="48" y="83"/>
                    <a:pt x="33" y="71"/>
                  </a:cubicBezTo>
                  <a:cubicBezTo>
                    <a:pt x="16" y="58"/>
                    <a:pt x="4" y="56"/>
                    <a:pt x="9" y="5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6" name="Freeform 44">
              <a:extLst>
                <a:ext uri="{FF2B5EF4-FFF2-40B4-BE49-F238E27FC236}">
                  <a16:creationId xmlns:a16="http://schemas.microsoft.com/office/drawing/2014/main" id="{95242436-AB46-492D-BC9E-F8FF83EBC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" y="1396"/>
              <a:ext cx="59" cy="79"/>
            </a:xfrm>
            <a:custGeom>
              <a:avLst/>
              <a:gdLst>
                <a:gd name="T0" fmla="*/ 9 w 132"/>
                <a:gd name="T1" fmla="*/ 4 h 180"/>
                <a:gd name="T2" fmla="*/ 10 w 132"/>
                <a:gd name="T3" fmla="*/ 4 h 180"/>
                <a:gd name="T4" fmla="*/ 18 w 132"/>
                <a:gd name="T5" fmla="*/ 0 h 180"/>
                <a:gd name="T6" fmla="*/ 19 w 132"/>
                <a:gd name="T7" fmla="*/ 0 h 180"/>
                <a:gd name="T8" fmla="*/ 21 w 132"/>
                <a:gd name="T9" fmla="*/ 4 h 180"/>
                <a:gd name="T10" fmla="*/ 25 w 132"/>
                <a:gd name="T11" fmla="*/ 16 h 180"/>
                <a:gd name="T12" fmla="*/ 22 w 132"/>
                <a:gd name="T13" fmla="*/ 30 h 180"/>
                <a:gd name="T14" fmla="*/ 16 w 132"/>
                <a:gd name="T15" fmla="*/ 34 h 180"/>
                <a:gd name="T16" fmla="*/ 6 w 132"/>
                <a:gd name="T17" fmla="*/ 34 h 180"/>
                <a:gd name="T18" fmla="*/ 4 w 132"/>
                <a:gd name="T19" fmla="*/ 29 h 180"/>
                <a:gd name="T20" fmla="*/ 9 w 132"/>
                <a:gd name="T21" fmla="*/ 27 h 180"/>
                <a:gd name="T22" fmla="*/ 13 w 132"/>
                <a:gd name="T23" fmla="*/ 25 h 180"/>
                <a:gd name="T24" fmla="*/ 14 w 132"/>
                <a:gd name="T25" fmla="*/ 24 h 180"/>
                <a:gd name="T26" fmla="*/ 16 w 132"/>
                <a:gd name="T27" fmla="*/ 18 h 180"/>
                <a:gd name="T28" fmla="*/ 9 w 132"/>
                <a:gd name="T29" fmla="*/ 4 h 18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" h="180">
                  <a:moveTo>
                    <a:pt x="48" y="21"/>
                  </a:moveTo>
                  <a:cubicBezTo>
                    <a:pt x="48" y="20"/>
                    <a:pt x="48" y="20"/>
                    <a:pt x="49" y="19"/>
                  </a:cubicBezTo>
                  <a:cubicBezTo>
                    <a:pt x="54" y="12"/>
                    <a:pt x="69" y="1"/>
                    <a:pt x="92" y="0"/>
                  </a:cubicBezTo>
                  <a:cubicBezTo>
                    <a:pt x="92" y="0"/>
                    <a:pt x="94" y="0"/>
                    <a:pt x="94" y="0"/>
                  </a:cubicBezTo>
                  <a:cubicBezTo>
                    <a:pt x="94" y="1"/>
                    <a:pt x="98" y="9"/>
                    <a:pt x="105" y="23"/>
                  </a:cubicBezTo>
                  <a:cubicBezTo>
                    <a:pt x="112" y="36"/>
                    <a:pt x="124" y="57"/>
                    <a:pt x="128" y="84"/>
                  </a:cubicBezTo>
                  <a:cubicBezTo>
                    <a:pt x="132" y="111"/>
                    <a:pt x="125" y="137"/>
                    <a:pt x="109" y="156"/>
                  </a:cubicBezTo>
                  <a:cubicBezTo>
                    <a:pt x="93" y="175"/>
                    <a:pt x="78" y="177"/>
                    <a:pt x="79" y="178"/>
                  </a:cubicBezTo>
                  <a:cubicBezTo>
                    <a:pt x="77" y="179"/>
                    <a:pt x="46" y="180"/>
                    <a:pt x="30" y="177"/>
                  </a:cubicBezTo>
                  <a:cubicBezTo>
                    <a:pt x="1" y="178"/>
                    <a:pt x="0" y="165"/>
                    <a:pt x="22" y="150"/>
                  </a:cubicBezTo>
                  <a:cubicBezTo>
                    <a:pt x="21" y="150"/>
                    <a:pt x="33" y="144"/>
                    <a:pt x="44" y="140"/>
                  </a:cubicBezTo>
                  <a:cubicBezTo>
                    <a:pt x="56" y="136"/>
                    <a:pt x="62" y="131"/>
                    <a:pt x="62" y="131"/>
                  </a:cubicBezTo>
                  <a:cubicBezTo>
                    <a:pt x="62" y="131"/>
                    <a:pt x="68" y="129"/>
                    <a:pt x="72" y="124"/>
                  </a:cubicBezTo>
                  <a:cubicBezTo>
                    <a:pt x="76" y="119"/>
                    <a:pt x="81" y="102"/>
                    <a:pt x="79" y="90"/>
                  </a:cubicBezTo>
                  <a:cubicBezTo>
                    <a:pt x="74" y="63"/>
                    <a:pt x="47" y="23"/>
                    <a:pt x="48" y="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7" name="Freeform 45">
              <a:extLst>
                <a:ext uri="{FF2B5EF4-FFF2-40B4-BE49-F238E27FC236}">
                  <a16:creationId xmlns:a16="http://schemas.microsoft.com/office/drawing/2014/main" id="{172A8840-5789-4B6F-8320-638D86977F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4" y="1274"/>
              <a:ext cx="375" cy="876"/>
            </a:xfrm>
            <a:custGeom>
              <a:avLst/>
              <a:gdLst>
                <a:gd name="T0" fmla="*/ 147 w 848"/>
                <a:gd name="T1" fmla="*/ 4 h 1986"/>
                <a:gd name="T2" fmla="*/ 149 w 848"/>
                <a:gd name="T3" fmla="*/ 3 h 1986"/>
                <a:gd name="T4" fmla="*/ 153 w 848"/>
                <a:gd name="T5" fmla="*/ 11 h 1986"/>
                <a:gd name="T6" fmla="*/ 151 w 848"/>
                <a:gd name="T7" fmla="*/ 12 h 1986"/>
                <a:gd name="T8" fmla="*/ 128 w 848"/>
                <a:gd name="T9" fmla="*/ 44 h 1986"/>
                <a:gd name="T10" fmla="*/ 124 w 848"/>
                <a:gd name="T11" fmla="*/ 54 h 1986"/>
                <a:gd name="T12" fmla="*/ 117 w 848"/>
                <a:gd name="T13" fmla="*/ 65 h 1986"/>
                <a:gd name="T14" fmla="*/ 108 w 848"/>
                <a:gd name="T15" fmla="*/ 83 h 1986"/>
                <a:gd name="T16" fmla="*/ 106 w 848"/>
                <a:gd name="T17" fmla="*/ 97 h 1986"/>
                <a:gd name="T18" fmla="*/ 99 w 848"/>
                <a:gd name="T19" fmla="*/ 109 h 1986"/>
                <a:gd name="T20" fmla="*/ 89 w 848"/>
                <a:gd name="T21" fmla="*/ 132 h 1986"/>
                <a:gd name="T22" fmla="*/ 77 w 848"/>
                <a:gd name="T23" fmla="*/ 182 h 1986"/>
                <a:gd name="T24" fmla="*/ 70 w 848"/>
                <a:gd name="T25" fmla="*/ 205 h 1986"/>
                <a:gd name="T26" fmla="*/ 62 w 848"/>
                <a:gd name="T27" fmla="*/ 225 h 1986"/>
                <a:gd name="T28" fmla="*/ 47 w 848"/>
                <a:gd name="T29" fmla="*/ 254 h 1986"/>
                <a:gd name="T30" fmla="*/ 40 w 848"/>
                <a:gd name="T31" fmla="*/ 264 h 1986"/>
                <a:gd name="T32" fmla="*/ 31 w 848"/>
                <a:gd name="T33" fmla="*/ 286 h 1986"/>
                <a:gd name="T34" fmla="*/ 23 w 848"/>
                <a:gd name="T35" fmla="*/ 337 h 1986"/>
                <a:gd name="T36" fmla="*/ 18 w 848"/>
                <a:gd name="T37" fmla="*/ 334 h 1986"/>
                <a:gd name="T38" fmla="*/ 21 w 848"/>
                <a:gd name="T39" fmla="*/ 324 h 1986"/>
                <a:gd name="T40" fmla="*/ 23 w 848"/>
                <a:gd name="T41" fmla="*/ 296 h 1986"/>
                <a:gd name="T42" fmla="*/ 23 w 848"/>
                <a:gd name="T43" fmla="*/ 281 h 1986"/>
                <a:gd name="T44" fmla="*/ 27 w 848"/>
                <a:gd name="T45" fmla="*/ 267 h 1986"/>
                <a:gd name="T46" fmla="*/ 34 w 848"/>
                <a:gd name="T47" fmla="*/ 255 h 1986"/>
                <a:gd name="T48" fmla="*/ 41 w 848"/>
                <a:gd name="T49" fmla="*/ 245 h 1986"/>
                <a:gd name="T50" fmla="*/ 54 w 848"/>
                <a:gd name="T51" fmla="*/ 218 h 1986"/>
                <a:gd name="T52" fmla="*/ 58 w 848"/>
                <a:gd name="T53" fmla="*/ 209 h 1986"/>
                <a:gd name="T54" fmla="*/ 62 w 848"/>
                <a:gd name="T55" fmla="*/ 199 h 1986"/>
                <a:gd name="T56" fmla="*/ 69 w 848"/>
                <a:gd name="T57" fmla="*/ 177 h 1986"/>
                <a:gd name="T58" fmla="*/ 81 w 848"/>
                <a:gd name="T59" fmla="*/ 127 h 1986"/>
                <a:gd name="T60" fmla="*/ 92 w 848"/>
                <a:gd name="T61" fmla="*/ 102 h 1986"/>
                <a:gd name="T62" fmla="*/ 99 w 848"/>
                <a:gd name="T63" fmla="*/ 81 h 1986"/>
                <a:gd name="T64" fmla="*/ 103 w 848"/>
                <a:gd name="T65" fmla="*/ 67 h 1986"/>
                <a:gd name="T66" fmla="*/ 111 w 848"/>
                <a:gd name="T67" fmla="*/ 58 h 1986"/>
                <a:gd name="T68" fmla="*/ 119 w 848"/>
                <a:gd name="T69" fmla="*/ 41 h 1986"/>
                <a:gd name="T70" fmla="*/ 124 w 848"/>
                <a:gd name="T71" fmla="*/ 22 h 1986"/>
                <a:gd name="T72" fmla="*/ 134 w 848"/>
                <a:gd name="T73" fmla="*/ 10 h 1986"/>
                <a:gd name="T74" fmla="*/ 147 w 848"/>
                <a:gd name="T75" fmla="*/ 4 h 19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48" h="1986">
                  <a:moveTo>
                    <a:pt x="752" y="18"/>
                  </a:moveTo>
                  <a:cubicBezTo>
                    <a:pt x="755" y="16"/>
                    <a:pt x="756" y="16"/>
                    <a:pt x="761" y="15"/>
                  </a:cubicBezTo>
                  <a:cubicBezTo>
                    <a:pt x="793" y="8"/>
                    <a:pt x="848" y="0"/>
                    <a:pt x="782" y="56"/>
                  </a:cubicBezTo>
                  <a:cubicBezTo>
                    <a:pt x="781" y="57"/>
                    <a:pt x="775" y="61"/>
                    <a:pt x="772" y="63"/>
                  </a:cubicBezTo>
                  <a:cubicBezTo>
                    <a:pt x="771" y="70"/>
                    <a:pt x="665" y="82"/>
                    <a:pt x="653" y="224"/>
                  </a:cubicBezTo>
                  <a:cubicBezTo>
                    <a:pt x="649" y="241"/>
                    <a:pt x="644" y="260"/>
                    <a:pt x="636" y="279"/>
                  </a:cubicBezTo>
                  <a:cubicBezTo>
                    <a:pt x="627" y="300"/>
                    <a:pt x="613" y="318"/>
                    <a:pt x="600" y="333"/>
                  </a:cubicBezTo>
                  <a:cubicBezTo>
                    <a:pt x="570" y="363"/>
                    <a:pt x="558" y="385"/>
                    <a:pt x="553" y="429"/>
                  </a:cubicBezTo>
                  <a:cubicBezTo>
                    <a:pt x="550" y="449"/>
                    <a:pt x="548" y="472"/>
                    <a:pt x="540" y="496"/>
                  </a:cubicBezTo>
                  <a:cubicBezTo>
                    <a:pt x="532" y="521"/>
                    <a:pt x="517" y="543"/>
                    <a:pt x="507" y="559"/>
                  </a:cubicBezTo>
                  <a:cubicBezTo>
                    <a:pt x="486" y="596"/>
                    <a:pt x="470" y="637"/>
                    <a:pt x="457" y="679"/>
                  </a:cubicBezTo>
                  <a:cubicBezTo>
                    <a:pt x="432" y="763"/>
                    <a:pt x="418" y="853"/>
                    <a:pt x="396" y="936"/>
                  </a:cubicBezTo>
                  <a:cubicBezTo>
                    <a:pt x="385" y="978"/>
                    <a:pt x="374" y="1017"/>
                    <a:pt x="359" y="1055"/>
                  </a:cubicBezTo>
                  <a:cubicBezTo>
                    <a:pt x="343" y="1095"/>
                    <a:pt x="327" y="1122"/>
                    <a:pt x="317" y="1155"/>
                  </a:cubicBezTo>
                  <a:cubicBezTo>
                    <a:pt x="299" y="1220"/>
                    <a:pt x="264" y="1276"/>
                    <a:pt x="240" y="1306"/>
                  </a:cubicBezTo>
                  <a:cubicBezTo>
                    <a:pt x="216" y="1338"/>
                    <a:pt x="204" y="1355"/>
                    <a:pt x="205" y="1355"/>
                  </a:cubicBezTo>
                  <a:cubicBezTo>
                    <a:pt x="206" y="1356"/>
                    <a:pt x="165" y="1398"/>
                    <a:pt x="160" y="1470"/>
                  </a:cubicBezTo>
                  <a:cubicBezTo>
                    <a:pt x="152" y="1547"/>
                    <a:pt x="154" y="1653"/>
                    <a:pt x="117" y="1731"/>
                  </a:cubicBezTo>
                  <a:cubicBezTo>
                    <a:pt x="0" y="1986"/>
                    <a:pt x="34" y="1877"/>
                    <a:pt x="93" y="1717"/>
                  </a:cubicBezTo>
                  <a:cubicBezTo>
                    <a:pt x="91" y="1721"/>
                    <a:pt x="99" y="1699"/>
                    <a:pt x="106" y="1663"/>
                  </a:cubicBezTo>
                  <a:cubicBezTo>
                    <a:pt x="114" y="1628"/>
                    <a:pt x="114" y="1577"/>
                    <a:pt x="116" y="1524"/>
                  </a:cubicBezTo>
                  <a:cubicBezTo>
                    <a:pt x="116" y="1497"/>
                    <a:pt x="116" y="1472"/>
                    <a:pt x="118" y="1444"/>
                  </a:cubicBezTo>
                  <a:cubicBezTo>
                    <a:pt x="122" y="1417"/>
                    <a:pt x="130" y="1391"/>
                    <a:pt x="139" y="1372"/>
                  </a:cubicBezTo>
                  <a:cubicBezTo>
                    <a:pt x="158" y="1332"/>
                    <a:pt x="176" y="1311"/>
                    <a:pt x="175" y="1310"/>
                  </a:cubicBezTo>
                  <a:cubicBezTo>
                    <a:pt x="175" y="1310"/>
                    <a:pt x="189" y="1292"/>
                    <a:pt x="211" y="1261"/>
                  </a:cubicBezTo>
                  <a:cubicBezTo>
                    <a:pt x="235" y="1230"/>
                    <a:pt x="256" y="1189"/>
                    <a:pt x="276" y="1122"/>
                  </a:cubicBezTo>
                  <a:cubicBezTo>
                    <a:pt x="282" y="1106"/>
                    <a:pt x="289" y="1089"/>
                    <a:pt x="298" y="1072"/>
                  </a:cubicBezTo>
                  <a:cubicBezTo>
                    <a:pt x="305" y="1057"/>
                    <a:pt x="312" y="1040"/>
                    <a:pt x="318" y="1023"/>
                  </a:cubicBezTo>
                  <a:cubicBezTo>
                    <a:pt x="331" y="989"/>
                    <a:pt x="342" y="950"/>
                    <a:pt x="352" y="911"/>
                  </a:cubicBezTo>
                  <a:cubicBezTo>
                    <a:pt x="372" y="831"/>
                    <a:pt x="385" y="742"/>
                    <a:pt x="413" y="654"/>
                  </a:cubicBezTo>
                  <a:cubicBezTo>
                    <a:pt x="426" y="611"/>
                    <a:pt x="444" y="567"/>
                    <a:pt x="468" y="527"/>
                  </a:cubicBezTo>
                  <a:cubicBezTo>
                    <a:pt x="495" y="490"/>
                    <a:pt x="499" y="461"/>
                    <a:pt x="505" y="415"/>
                  </a:cubicBezTo>
                  <a:cubicBezTo>
                    <a:pt x="508" y="394"/>
                    <a:pt x="513" y="370"/>
                    <a:pt x="526" y="348"/>
                  </a:cubicBezTo>
                  <a:cubicBezTo>
                    <a:pt x="538" y="326"/>
                    <a:pt x="553" y="311"/>
                    <a:pt x="565" y="297"/>
                  </a:cubicBezTo>
                  <a:cubicBezTo>
                    <a:pt x="590" y="271"/>
                    <a:pt x="597" y="244"/>
                    <a:pt x="605" y="210"/>
                  </a:cubicBezTo>
                  <a:cubicBezTo>
                    <a:pt x="611" y="178"/>
                    <a:pt x="618" y="143"/>
                    <a:pt x="633" y="115"/>
                  </a:cubicBezTo>
                  <a:cubicBezTo>
                    <a:pt x="649" y="86"/>
                    <a:pt x="669" y="66"/>
                    <a:pt x="688" y="52"/>
                  </a:cubicBezTo>
                  <a:cubicBezTo>
                    <a:pt x="726" y="26"/>
                    <a:pt x="750" y="20"/>
                    <a:pt x="752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8" name="Freeform 46">
              <a:extLst>
                <a:ext uri="{FF2B5EF4-FFF2-40B4-BE49-F238E27FC236}">
                  <a16:creationId xmlns:a16="http://schemas.microsoft.com/office/drawing/2014/main" id="{BD4AF09D-C187-414B-A68C-965F7E449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3" y="942"/>
              <a:ext cx="52" cy="41"/>
            </a:xfrm>
            <a:custGeom>
              <a:avLst/>
              <a:gdLst>
                <a:gd name="T0" fmla="*/ 1 w 117"/>
                <a:gd name="T1" fmla="*/ 17 h 92"/>
                <a:gd name="T2" fmla="*/ 1 w 117"/>
                <a:gd name="T3" fmla="*/ 17 h 92"/>
                <a:gd name="T4" fmla="*/ 1 w 117"/>
                <a:gd name="T5" fmla="*/ 13 h 92"/>
                <a:gd name="T6" fmla="*/ 2 w 117"/>
                <a:gd name="T7" fmla="*/ 12 h 92"/>
                <a:gd name="T8" fmla="*/ 11 w 117"/>
                <a:gd name="T9" fmla="*/ 12 h 92"/>
                <a:gd name="T10" fmla="*/ 17 w 117"/>
                <a:gd name="T11" fmla="*/ 8 h 92"/>
                <a:gd name="T12" fmla="*/ 20 w 117"/>
                <a:gd name="T13" fmla="*/ 4 h 92"/>
                <a:gd name="T14" fmla="*/ 23 w 117"/>
                <a:gd name="T15" fmla="*/ 4 h 92"/>
                <a:gd name="T16" fmla="*/ 21 w 117"/>
                <a:gd name="T17" fmla="*/ 11 h 92"/>
                <a:gd name="T18" fmla="*/ 12 w 117"/>
                <a:gd name="T19" fmla="*/ 17 h 92"/>
                <a:gd name="T20" fmla="*/ 1 w 117"/>
                <a:gd name="T21" fmla="*/ 17 h 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7" h="92">
                  <a:moveTo>
                    <a:pt x="5" y="88"/>
                  </a:moveTo>
                  <a:cubicBezTo>
                    <a:pt x="5" y="88"/>
                    <a:pt x="5" y="88"/>
                    <a:pt x="4" y="87"/>
                  </a:cubicBezTo>
                  <a:cubicBezTo>
                    <a:pt x="2" y="84"/>
                    <a:pt x="0" y="74"/>
                    <a:pt x="7" y="64"/>
                  </a:cubicBezTo>
                  <a:cubicBezTo>
                    <a:pt x="7" y="64"/>
                    <a:pt x="7" y="63"/>
                    <a:pt x="8" y="63"/>
                  </a:cubicBezTo>
                  <a:cubicBezTo>
                    <a:pt x="8" y="63"/>
                    <a:pt x="33" y="67"/>
                    <a:pt x="55" y="61"/>
                  </a:cubicBezTo>
                  <a:cubicBezTo>
                    <a:pt x="77" y="56"/>
                    <a:pt x="88" y="39"/>
                    <a:pt x="88" y="39"/>
                  </a:cubicBezTo>
                  <a:cubicBezTo>
                    <a:pt x="87" y="39"/>
                    <a:pt x="96" y="29"/>
                    <a:pt x="100" y="18"/>
                  </a:cubicBezTo>
                  <a:cubicBezTo>
                    <a:pt x="106" y="0"/>
                    <a:pt x="112" y="6"/>
                    <a:pt x="114" y="20"/>
                  </a:cubicBezTo>
                  <a:cubicBezTo>
                    <a:pt x="117" y="18"/>
                    <a:pt x="111" y="53"/>
                    <a:pt x="108" y="53"/>
                  </a:cubicBezTo>
                  <a:cubicBezTo>
                    <a:pt x="109" y="53"/>
                    <a:pt x="89" y="80"/>
                    <a:pt x="60" y="85"/>
                  </a:cubicBezTo>
                  <a:cubicBezTo>
                    <a:pt x="33" y="92"/>
                    <a:pt x="6" y="88"/>
                    <a:pt x="5" y="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89" name="Freeform 47">
              <a:extLst>
                <a:ext uri="{FF2B5EF4-FFF2-40B4-BE49-F238E27FC236}">
                  <a16:creationId xmlns:a16="http://schemas.microsoft.com/office/drawing/2014/main" id="{6EAD303E-F6A5-4DE0-9DC8-D6732E6AFD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1" y="1224"/>
              <a:ext cx="51" cy="81"/>
            </a:xfrm>
            <a:custGeom>
              <a:avLst/>
              <a:gdLst>
                <a:gd name="T0" fmla="*/ 22 w 117"/>
                <a:gd name="T1" fmla="*/ 33 h 184"/>
                <a:gd name="T2" fmla="*/ 22 w 117"/>
                <a:gd name="T3" fmla="*/ 33 h 184"/>
                <a:gd name="T4" fmla="*/ 18 w 117"/>
                <a:gd name="T5" fmla="*/ 36 h 184"/>
                <a:gd name="T6" fmla="*/ 18 w 117"/>
                <a:gd name="T7" fmla="*/ 36 h 184"/>
                <a:gd name="T8" fmla="*/ 15 w 117"/>
                <a:gd name="T9" fmla="*/ 33 h 184"/>
                <a:gd name="T10" fmla="*/ 7 w 117"/>
                <a:gd name="T11" fmla="*/ 28 h 184"/>
                <a:gd name="T12" fmla="*/ 0 w 117"/>
                <a:gd name="T13" fmla="*/ 18 h 184"/>
                <a:gd name="T14" fmla="*/ 0 w 117"/>
                <a:gd name="T15" fmla="*/ 13 h 184"/>
                <a:gd name="T16" fmla="*/ 4 w 117"/>
                <a:gd name="T17" fmla="*/ 5 h 184"/>
                <a:gd name="T18" fmla="*/ 7 w 117"/>
                <a:gd name="T19" fmla="*/ 6 h 184"/>
                <a:gd name="T20" fmla="*/ 5 w 117"/>
                <a:gd name="T21" fmla="*/ 14 h 184"/>
                <a:gd name="T22" fmla="*/ 10 w 117"/>
                <a:gd name="T23" fmla="*/ 24 h 184"/>
                <a:gd name="T24" fmla="*/ 18 w 117"/>
                <a:gd name="T25" fmla="*/ 29 h 184"/>
                <a:gd name="T26" fmla="*/ 22 w 117"/>
                <a:gd name="T27" fmla="*/ 33 h 18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7" h="184">
                  <a:moveTo>
                    <a:pt x="117" y="170"/>
                  </a:moveTo>
                  <a:cubicBezTo>
                    <a:pt x="117" y="170"/>
                    <a:pt x="117" y="170"/>
                    <a:pt x="117" y="171"/>
                  </a:cubicBezTo>
                  <a:cubicBezTo>
                    <a:pt x="117" y="178"/>
                    <a:pt x="110" y="184"/>
                    <a:pt x="97" y="183"/>
                  </a:cubicBezTo>
                  <a:cubicBezTo>
                    <a:pt x="97" y="184"/>
                    <a:pt x="96" y="183"/>
                    <a:pt x="96" y="183"/>
                  </a:cubicBezTo>
                  <a:cubicBezTo>
                    <a:pt x="96" y="183"/>
                    <a:pt x="92" y="177"/>
                    <a:pt x="81" y="170"/>
                  </a:cubicBezTo>
                  <a:cubicBezTo>
                    <a:pt x="71" y="162"/>
                    <a:pt x="53" y="156"/>
                    <a:pt x="36" y="142"/>
                  </a:cubicBezTo>
                  <a:cubicBezTo>
                    <a:pt x="20" y="130"/>
                    <a:pt x="6" y="110"/>
                    <a:pt x="3" y="93"/>
                  </a:cubicBezTo>
                  <a:cubicBezTo>
                    <a:pt x="0" y="76"/>
                    <a:pt x="3" y="65"/>
                    <a:pt x="3" y="65"/>
                  </a:cubicBezTo>
                  <a:cubicBezTo>
                    <a:pt x="2" y="65"/>
                    <a:pt x="11" y="39"/>
                    <a:pt x="22" y="25"/>
                  </a:cubicBezTo>
                  <a:cubicBezTo>
                    <a:pt x="40" y="0"/>
                    <a:pt x="39" y="14"/>
                    <a:pt x="35" y="31"/>
                  </a:cubicBezTo>
                  <a:cubicBezTo>
                    <a:pt x="34" y="30"/>
                    <a:pt x="25" y="71"/>
                    <a:pt x="27" y="70"/>
                  </a:cubicBezTo>
                  <a:cubicBezTo>
                    <a:pt x="27" y="70"/>
                    <a:pt x="22" y="103"/>
                    <a:pt x="52" y="124"/>
                  </a:cubicBezTo>
                  <a:cubicBezTo>
                    <a:pt x="65" y="133"/>
                    <a:pt x="83" y="141"/>
                    <a:pt x="96" y="150"/>
                  </a:cubicBezTo>
                  <a:cubicBezTo>
                    <a:pt x="109" y="158"/>
                    <a:pt x="117" y="169"/>
                    <a:pt x="117" y="1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0" name="Freeform 48">
              <a:extLst>
                <a:ext uri="{FF2B5EF4-FFF2-40B4-BE49-F238E27FC236}">
                  <a16:creationId xmlns:a16="http://schemas.microsoft.com/office/drawing/2014/main" id="{6CAFAB69-E0DB-49B0-8AF4-01158270C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7" y="1561"/>
              <a:ext cx="61" cy="90"/>
            </a:xfrm>
            <a:custGeom>
              <a:avLst/>
              <a:gdLst>
                <a:gd name="T0" fmla="*/ 14 w 138"/>
                <a:gd name="T1" fmla="*/ 4 h 206"/>
                <a:gd name="T2" fmla="*/ 14 w 138"/>
                <a:gd name="T3" fmla="*/ 3 h 206"/>
                <a:gd name="T4" fmla="*/ 22 w 138"/>
                <a:gd name="T5" fmla="*/ 0 h 206"/>
                <a:gd name="T6" fmla="*/ 23 w 138"/>
                <a:gd name="T7" fmla="*/ 0 h 206"/>
                <a:gd name="T8" fmla="*/ 27 w 138"/>
                <a:gd name="T9" fmla="*/ 18 h 206"/>
                <a:gd name="T10" fmla="*/ 23 w 138"/>
                <a:gd name="T11" fmla="*/ 31 h 206"/>
                <a:gd name="T12" fmla="*/ 18 w 138"/>
                <a:gd name="T13" fmla="*/ 36 h 206"/>
                <a:gd name="T14" fmla="*/ 6 w 138"/>
                <a:gd name="T15" fmla="*/ 36 h 206"/>
                <a:gd name="T16" fmla="*/ 8 w 138"/>
                <a:gd name="T17" fmla="*/ 31 h 206"/>
                <a:gd name="T18" fmla="*/ 11 w 138"/>
                <a:gd name="T19" fmla="*/ 30 h 206"/>
                <a:gd name="T20" fmla="*/ 13 w 138"/>
                <a:gd name="T21" fmla="*/ 28 h 206"/>
                <a:gd name="T22" fmla="*/ 17 w 138"/>
                <a:gd name="T23" fmla="*/ 18 h 206"/>
                <a:gd name="T24" fmla="*/ 14 w 138"/>
                <a:gd name="T25" fmla="*/ 4 h 2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8" h="206">
                  <a:moveTo>
                    <a:pt x="70" y="20"/>
                  </a:moveTo>
                  <a:cubicBezTo>
                    <a:pt x="70" y="20"/>
                    <a:pt x="70" y="20"/>
                    <a:pt x="71" y="19"/>
                  </a:cubicBezTo>
                  <a:cubicBezTo>
                    <a:pt x="76" y="13"/>
                    <a:pt x="90" y="0"/>
                    <a:pt x="113" y="0"/>
                  </a:cubicBezTo>
                  <a:cubicBezTo>
                    <a:pt x="114" y="0"/>
                    <a:pt x="116" y="1"/>
                    <a:pt x="116" y="1"/>
                  </a:cubicBezTo>
                  <a:cubicBezTo>
                    <a:pt x="116" y="2"/>
                    <a:pt x="138" y="44"/>
                    <a:pt x="138" y="95"/>
                  </a:cubicBezTo>
                  <a:cubicBezTo>
                    <a:pt x="138" y="121"/>
                    <a:pt x="131" y="147"/>
                    <a:pt x="119" y="165"/>
                  </a:cubicBezTo>
                  <a:cubicBezTo>
                    <a:pt x="106" y="183"/>
                    <a:pt x="92" y="190"/>
                    <a:pt x="93" y="190"/>
                  </a:cubicBezTo>
                  <a:cubicBezTo>
                    <a:pt x="94" y="192"/>
                    <a:pt x="52" y="206"/>
                    <a:pt x="31" y="188"/>
                  </a:cubicBezTo>
                  <a:cubicBezTo>
                    <a:pt x="0" y="162"/>
                    <a:pt x="25" y="163"/>
                    <a:pt x="39" y="162"/>
                  </a:cubicBezTo>
                  <a:cubicBezTo>
                    <a:pt x="38" y="161"/>
                    <a:pt x="47" y="162"/>
                    <a:pt x="54" y="158"/>
                  </a:cubicBezTo>
                  <a:cubicBezTo>
                    <a:pt x="62" y="154"/>
                    <a:pt x="67" y="148"/>
                    <a:pt x="67" y="148"/>
                  </a:cubicBezTo>
                  <a:cubicBezTo>
                    <a:pt x="67" y="150"/>
                    <a:pt x="90" y="131"/>
                    <a:pt x="89" y="94"/>
                  </a:cubicBezTo>
                  <a:cubicBezTo>
                    <a:pt x="88" y="59"/>
                    <a:pt x="70" y="21"/>
                    <a:pt x="70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7" name="Group 49">
            <a:extLst>
              <a:ext uri="{FF2B5EF4-FFF2-40B4-BE49-F238E27FC236}">
                <a16:creationId xmlns:a16="http://schemas.microsoft.com/office/drawing/2014/main" id="{8FC365FC-4831-4EF0-986C-3FE28689A4A8}"/>
              </a:ext>
            </a:extLst>
          </p:cNvPr>
          <p:cNvGrpSpPr>
            <a:grpSpLocks/>
          </p:cNvGrpSpPr>
          <p:nvPr/>
        </p:nvGrpSpPr>
        <p:grpSpPr bwMode="auto">
          <a:xfrm>
            <a:off x="4924425" y="1446213"/>
            <a:ext cx="1176338" cy="2082800"/>
            <a:chOff x="2142" y="911"/>
            <a:chExt cx="741" cy="1312"/>
          </a:xfrm>
        </p:grpSpPr>
        <p:sp>
          <p:nvSpPr>
            <p:cNvPr id="8269" name="Freeform 50">
              <a:extLst>
                <a:ext uri="{FF2B5EF4-FFF2-40B4-BE49-F238E27FC236}">
                  <a16:creationId xmlns:a16="http://schemas.microsoft.com/office/drawing/2014/main" id="{D3D95AA9-607D-4B7F-9B8A-0E6F65633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2" y="925"/>
              <a:ext cx="701" cy="1298"/>
            </a:xfrm>
            <a:custGeom>
              <a:avLst/>
              <a:gdLst>
                <a:gd name="T0" fmla="*/ 190 w 1586"/>
                <a:gd name="T1" fmla="*/ 0 h 2942"/>
                <a:gd name="T2" fmla="*/ 178 w 1586"/>
                <a:gd name="T3" fmla="*/ 7 h 2942"/>
                <a:gd name="T4" fmla="*/ 175 w 1586"/>
                <a:gd name="T5" fmla="*/ 20 h 2942"/>
                <a:gd name="T6" fmla="*/ 170 w 1586"/>
                <a:gd name="T7" fmla="*/ 35 h 2942"/>
                <a:gd name="T8" fmla="*/ 164 w 1586"/>
                <a:gd name="T9" fmla="*/ 61 h 2942"/>
                <a:gd name="T10" fmla="*/ 158 w 1586"/>
                <a:gd name="T11" fmla="*/ 84 h 2942"/>
                <a:gd name="T12" fmla="*/ 160 w 1586"/>
                <a:gd name="T13" fmla="*/ 121 h 2942"/>
                <a:gd name="T14" fmla="*/ 155 w 1586"/>
                <a:gd name="T15" fmla="*/ 141 h 2942"/>
                <a:gd name="T16" fmla="*/ 147 w 1586"/>
                <a:gd name="T17" fmla="*/ 155 h 2942"/>
                <a:gd name="T18" fmla="*/ 118 w 1586"/>
                <a:gd name="T19" fmla="*/ 169 h 2942"/>
                <a:gd name="T20" fmla="*/ 109 w 1586"/>
                <a:gd name="T21" fmla="*/ 201 h 2942"/>
                <a:gd name="T22" fmla="*/ 99 w 1586"/>
                <a:gd name="T23" fmla="*/ 214 h 2942"/>
                <a:gd name="T24" fmla="*/ 91 w 1586"/>
                <a:gd name="T25" fmla="*/ 240 h 2942"/>
                <a:gd name="T26" fmla="*/ 84 w 1586"/>
                <a:gd name="T27" fmla="*/ 254 h 2942"/>
                <a:gd name="T28" fmla="*/ 60 w 1586"/>
                <a:gd name="T29" fmla="*/ 319 h 2942"/>
                <a:gd name="T30" fmla="*/ 49 w 1586"/>
                <a:gd name="T31" fmla="*/ 356 h 2942"/>
                <a:gd name="T32" fmla="*/ 40 w 1586"/>
                <a:gd name="T33" fmla="*/ 381 h 2942"/>
                <a:gd name="T34" fmla="*/ 30 w 1586"/>
                <a:gd name="T35" fmla="*/ 404 h 2942"/>
                <a:gd name="T36" fmla="*/ 12 w 1586"/>
                <a:gd name="T37" fmla="*/ 440 h 2942"/>
                <a:gd name="T38" fmla="*/ 0 w 1586"/>
                <a:gd name="T39" fmla="*/ 512 h 2942"/>
                <a:gd name="T40" fmla="*/ 141 w 1586"/>
                <a:gd name="T41" fmla="*/ 529 h 2942"/>
                <a:gd name="T42" fmla="*/ 162 w 1586"/>
                <a:gd name="T43" fmla="*/ 447 h 2942"/>
                <a:gd name="T44" fmla="*/ 176 w 1586"/>
                <a:gd name="T45" fmla="*/ 406 h 2942"/>
                <a:gd name="T46" fmla="*/ 204 w 1586"/>
                <a:gd name="T47" fmla="*/ 371 h 2942"/>
                <a:gd name="T48" fmla="*/ 244 w 1586"/>
                <a:gd name="T49" fmla="*/ 309 h 2942"/>
                <a:gd name="T50" fmla="*/ 255 w 1586"/>
                <a:gd name="T51" fmla="*/ 304 h 2942"/>
                <a:gd name="T52" fmla="*/ 252 w 1586"/>
                <a:gd name="T53" fmla="*/ 286 h 2942"/>
                <a:gd name="T54" fmla="*/ 260 w 1586"/>
                <a:gd name="T55" fmla="*/ 271 h 2942"/>
                <a:gd name="T56" fmla="*/ 268 w 1586"/>
                <a:gd name="T57" fmla="*/ 238 h 2942"/>
                <a:gd name="T58" fmla="*/ 286 w 1586"/>
                <a:gd name="T59" fmla="*/ 230 h 2942"/>
                <a:gd name="T60" fmla="*/ 276 w 1586"/>
                <a:gd name="T61" fmla="*/ 205 h 2942"/>
                <a:gd name="T62" fmla="*/ 287 w 1586"/>
                <a:gd name="T63" fmla="*/ 181 h 2942"/>
                <a:gd name="T64" fmla="*/ 298 w 1586"/>
                <a:gd name="T65" fmla="*/ 157 h 2942"/>
                <a:gd name="T66" fmla="*/ 308 w 1586"/>
                <a:gd name="T67" fmla="*/ 138 h 2942"/>
                <a:gd name="T68" fmla="*/ 286 w 1586"/>
                <a:gd name="T69" fmla="*/ 121 h 2942"/>
                <a:gd name="T70" fmla="*/ 255 w 1586"/>
                <a:gd name="T71" fmla="*/ 139 h 2942"/>
                <a:gd name="T72" fmla="*/ 241 w 1586"/>
                <a:gd name="T73" fmla="*/ 167 h 2942"/>
                <a:gd name="T74" fmla="*/ 216 w 1586"/>
                <a:gd name="T75" fmla="*/ 146 h 2942"/>
                <a:gd name="T76" fmla="*/ 209 w 1586"/>
                <a:gd name="T77" fmla="*/ 120 h 2942"/>
                <a:gd name="T78" fmla="*/ 206 w 1586"/>
                <a:gd name="T79" fmla="*/ 77 h 2942"/>
                <a:gd name="T80" fmla="*/ 206 w 1586"/>
                <a:gd name="T81" fmla="*/ 45 h 2942"/>
                <a:gd name="T82" fmla="*/ 190 w 1586"/>
                <a:gd name="T83" fmla="*/ 0 h 294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586" h="2942">
                  <a:moveTo>
                    <a:pt x="970" y="3"/>
                  </a:moveTo>
                  <a:cubicBezTo>
                    <a:pt x="970" y="3"/>
                    <a:pt x="922" y="0"/>
                    <a:pt x="910" y="36"/>
                  </a:cubicBezTo>
                  <a:cubicBezTo>
                    <a:pt x="898" y="72"/>
                    <a:pt x="893" y="105"/>
                    <a:pt x="893" y="105"/>
                  </a:cubicBezTo>
                  <a:cubicBezTo>
                    <a:pt x="893" y="105"/>
                    <a:pt x="874" y="137"/>
                    <a:pt x="871" y="179"/>
                  </a:cubicBezTo>
                  <a:cubicBezTo>
                    <a:pt x="869" y="220"/>
                    <a:pt x="851" y="275"/>
                    <a:pt x="839" y="313"/>
                  </a:cubicBezTo>
                  <a:cubicBezTo>
                    <a:pt x="827" y="352"/>
                    <a:pt x="806" y="385"/>
                    <a:pt x="809" y="432"/>
                  </a:cubicBezTo>
                  <a:cubicBezTo>
                    <a:pt x="811" y="479"/>
                    <a:pt x="815" y="593"/>
                    <a:pt x="817" y="621"/>
                  </a:cubicBezTo>
                  <a:cubicBezTo>
                    <a:pt x="818" y="649"/>
                    <a:pt x="809" y="707"/>
                    <a:pt x="795" y="723"/>
                  </a:cubicBezTo>
                  <a:cubicBezTo>
                    <a:pt x="782" y="739"/>
                    <a:pt x="753" y="796"/>
                    <a:pt x="753" y="796"/>
                  </a:cubicBezTo>
                  <a:cubicBezTo>
                    <a:pt x="753" y="796"/>
                    <a:pt x="639" y="805"/>
                    <a:pt x="601" y="868"/>
                  </a:cubicBezTo>
                  <a:cubicBezTo>
                    <a:pt x="562" y="931"/>
                    <a:pt x="557" y="1032"/>
                    <a:pt x="557" y="1032"/>
                  </a:cubicBezTo>
                  <a:cubicBezTo>
                    <a:pt x="557" y="1032"/>
                    <a:pt x="523" y="1044"/>
                    <a:pt x="506" y="1099"/>
                  </a:cubicBezTo>
                  <a:cubicBezTo>
                    <a:pt x="489" y="1153"/>
                    <a:pt x="465" y="1236"/>
                    <a:pt x="465" y="1236"/>
                  </a:cubicBezTo>
                  <a:cubicBezTo>
                    <a:pt x="465" y="1236"/>
                    <a:pt x="438" y="1256"/>
                    <a:pt x="429" y="1303"/>
                  </a:cubicBezTo>
                  <a:cubicBezTo>
                    <a:pt x="419" y="1349"/>
                    <a:pt x="328" y="1573"/>
                    <a:pt x="308" y="1641"/>
                  </a:cubicBezTo>
                  <a:cubicBezTo>
                    <a:pt x="288" y="1709"/>
                    <a:pt x="266" y="1801"/>
                    <a:pt x="248" y="1829"/>
                  </a:cubicBezTo>
                  <a:cubicBezTo>
                    <a:pt x="230" y="1857"/>
                    <a:pt x="216" y="1889"/>
                    <a:pt x="204" y="1955"/>
                  </a:cubicBezTo>
                  <a:cubicBezTo>
                    <a:pt x="192" y="2021"/>
                    <a:pt x="184" y="2031"/>
                    <a:pt x="152" y="2073"/>
                  </a:cubicBezTo>
                  <a:cubicBezTo>
                    <a:pt x="120" y="2115"/>
                    <a:pt x="74" y="2171"/>
                    <a:pt x="62" y="2259"/>
                  </a:cubicBezTo>
                  <a:cubicBezTo>
                    <a:pt x="50" y="2347"/>
                    <a:pt x="28" y="2563"/>
                    <a:pt x="0" y="2631"/>
                  </a:cubicBezTo>
                  <a:cubicBezTo>
                    <a:pt x="0" y="2631"/>
                    <a:pt x="269" y="2942"/>
                    <a:pt x="725" y="2716"/>
                  </a:cubicBezTo>
                  <a:cubicBezTo>
                    <a:pt x="725" y="2716"/>
                    <a:pt x="802" y="2383"/>
                    <a:pt x="828" y="2299"/>
                  </a:cubicBezTo>
                  <a:cubicBezTo>
                    <a:pt x="854" y="2215"/>
                    <a:pt x="886" y="2111"/>
                    <a:pt x="900" y="2085"/>
                  </a:cubicBezTo>
                  <a:cubicBezTo>
                    <a:pt x="914" y="2059"/>
                    <a:pt x="994" y="1955"/>
                    <a:pt x="1044" y="1909"/>
                  </a:cubicBezTo>
                  <a:cubicBezTo>
                    <a:pt x="1094" y="1863"/>
                    <a:pt x="1202" y="1773"/>
                    <a:pt x="1252" y="1589"/>
                  </a:cubicBezTo>
                  <a:cubicBezTo>
                    <a:pt x="1252" y="1589"/>
                    <a:pt x="1289" y="1596"/>
                    <a:pt x="1304" y="1562"/>
                  </a:cubicBezTo>
                  <a:cubicBezTo>
                    <a:pt x="1319" y="1529"/>
                    <a:pt x="1293" y="1481"/>
                    <a:pt x="1293" y="1472"/>
                  </a:cubicBezTo>
                  <a:cubicBezTo>
                    <a:pt x="1293" y="1472"/>
                    <a:pt x="1318" y="1417"/>
                    <a:pt x="1331" y="1392"/>
                  </a:cubicBezTo>
                  <a:cubicBezTo>
                    <a:pt x="1345" y="1367"/>
                    <a:pt x="1363" y="1291"/>
                    <a:pt x="1371" y="1223"/>
                  </a:cubicBezTo>
                  <a:cubicBezTo>
                    <a:pt x="1371" y="1223"/>
                    <a:pt x="1434" y="1240"/>
                    <a:pt x="1463" y="1184"/>
                  </a:cubicBezTo>
                  <a:cubicBezTo>
                    <a:pt x="1493" y="1128"/>
                    <a:pt x="1451" y="1088"/>
                    <a:pt x="1414" y="1052"/>
                  </a:cubicBezTo>
                  <a:cubicBezTo>
                    <a:pt x="1414" y="1052"/>
                    <a:pt x="1447" y="975"/>
                    <a:pt x="1469" y="931"/>
                  </a:cubicBezTo>
                  <a:cubicBezTo>
                    <a:pt x="1490" y="887"/>
                    <a:pt x="1523" y="833"/>
                    <a:pt x="1525" y="807"/>
                  </a:cubicBezTo>
                  <a:cubicBezTo>
                    <a:pt x="1578" y="708"/>
                    <a:pt x="1578" y="708"/>
                    <a:pt x="1578" y="708"/>
                  </a:cubicBezTo>
                  <a:cubicBezTo>
                    <a:pt x="1578" y="708"/>
                    <a:pt x="1586" y="595"/>
                    <a:pt x="1462" y="623"/>
                  </a:cubicBezTo>
                  <a:cubicBezTo>
                    <a:pt x="1462" y="623"/>
                    <a:pt x="1359" y="641"/>
                    <a:pt x="1305" y="712"/>
                  </a:cubicBezTo>
                  <a:cubicBezTo>
                    <a:pt x="1250" y="783"/>
                    <a:pt x="1235" y="857"/>
                    <a:pt x="1235" y="857"/>
                  </a:cubicBezTo>
                  <a:cubicBezTo>
                    <a:pt x="1235" y="857"/>
                    <a:pt x="1147" y="764"/>
                    <a:pt x="1106" y="751"/>
                  </a:cubicBezTo>
                  <a:cubicBezTo>
                    <a:pt x="1106" y="751"/>
                    <a:pt x="1089" y="667"/>
                    <a:pt x="1069" y="615"/>
                  </a:cubicBezTo>
                  <a:cubicBezTo>
                    <a:pt x="1049" y="563"/>
                    <a:pt x="1051" y="432"/>
                    <a:pt x="1053" y="395"/>
                  </a:cubicBezTo>
                  <a:cubicBezTo>
                    <a:pt x="1054" y="357"/>
                    <a:pt x="1053" y="248"/>
                    <a:pt x="1053" y="228"/>
                  </a:cubicBezTo>
                  <a:cubicBezTo>
                    <a:pt x="1053" y="208"/>
                    <a:pt x="1069" y="40"/>
                    <a:pt x="970" y="3"/>
                  </a:cubicBezTo>
                  <a:close/>
                </a:path>
              </a:pathLst>
            </a:custGeom>
            <a:solidFill>
              <a:srgbClr val="5C61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0" name="Freeform 51">
              <a:extLst>
                <a:ext uri="{FF2B5EF4-FFF2-40B4-BE49-F238E27FC236}">
                  <a16:creationId xmlns:a16="http://schemas.microsoft.com/office/drawing/2014/main" id="{21F8603D-9730-426F-B6EF-FFD333186B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911"/>
              <a:ext cx="199" cy="538"/>
            </a:xfrm>
            <a:custGeom>
              <a:avLst/>
              <a:gdLst>
                <a:gd name="T0" fmla="*/ 10 w 452"/>
                <a:gd name="T1" fmla="*/ 172 h 1220"/>
                <a:gd name="T2" fmla="*/ 9 w 452"/>
                <a:gd name="T3" fmla="*/ 175 h 1220"/>
                <a:gd name="T4" fmla="*/ 0 w 452"/>
                <a:gd name="T5" fmla="*/ 173 h 1220"/>
                <a:gd name="T6" fmla="*/ 0 w 452"/>
                <a:gd name="T7" fmla="*/ 170 h 1220"/>
                <a:gd name="T8" fmla="*/ 5 w 452"/>
                <a:gd name="T9" fmla="*/ 156 h 1220"/>
                <a:gd name="T10" fmla="*/ 11 w 452"/>
                <a:gd name="T11" fmla="*/ 143 h 1220"/>
                <a:gd name="T12" fmla="*/ 11 w 452"/>
                <a:gd name="T13" fmla="*/ 135 h 1220"/>
                <a:gd name="T14" fmla="*/ 11 w 452"/>
                <a:gd name="T15" fmla="*/ 125 h 1220"/>
                <a:gd name="T16" fmla="*/ 15 w 452"/>
                <a:gd name="T17" fmla="*/ 76 h 1220"/>
                <a:gd name="T18" fmla="*/ 29 w 452"/>
                <a:gd name="T19" fmla="*/ 22 h 1220"/>
                <a:gd name="T20" fmla="*/ 35 w 452"/>
                <a:gd name="T21" fmla="*/ 8 h 1220"/>
                <a:gd name="T22" fmla="*/ 42 w 452"/>
                <a:gd name="T23" fmla="*/ 2 h 1220"/>
                <a:gd name="T24" fmla="*/ 52 w 452"/>
                <a:gd name="T25" fmla="*/ 1 h 1220"/>
                <a:gd name="T26" fmla="*/ 65 w 452"/>
                <a:gd name="T27" fmla="*/ 11 h 1220"/>
                <a:gd name="T28" fmla="*/ 71 w 452"/>
                <a:gd name="T29" fmla="*/ 25 h 1220"/>
                <a:gd name="T30" fmla="*/ 74 w 452"/>
                <a:gd name="T31" fmla="*/ 38 h 1220"/>
                <a:gd name="T32" fmla="*/ 75 w 452"/>
                <a:gd name="T33" fmla="*/ 51 h 1220"/>
                <a:gd name="T34" fmla="*/ 74 w 452"/>
                <a:gd name="T35" fmla="*/ 74 h 1220"/>
                <a:gd name="T36" fmla="*/ 73 w 452"/>
                <a:gd name="T37" fmla="*/ 107 h 1220"/>
                <a:gd name="T38" fmla="*/ 74 w 452"/>
                <a:gd name="T39" fmla="*/ 119 h 1220"/>
                <a:gd name="T40" fmla="*/ 80 w 452"/>
                <a:gd name="T41" fmla="*/ 146 h 1220"/>
                <a:gd name="T42" fmla="*/ 83 w 452"/>
                <a:gd name="T43" fmla="*/ 201 h 1220"/>
                <a:gd name="T44" fmla="*/ 85 w 452"/>
                <a:gd name="T45" fmla="*/ 235 h 1220"/>
                <a:gd name="T46" fmla="*/ 78 w 452"/>
                <a:gd name="T47" fmla="*/ 200 h 1220"/>
                <a:gd name="T48" fmla="*/ 75 w 452"/>
                <a:gd name="T49" fmla="*/ 159 h 1220"/>
                <a:gd name="T50" fmla="*/ 66 w 452"/>
                <a:gd name="T51" fmla="*/ 131 h 1220"/>
                <a:gd name="T52" fmla="*/ 64 w 452"/>
                <a:gd name="T53" fmla="*/ 116 h 1220"/>
                <a:gd name="T54" fmla="*/ 65 w 452"/>
                <a:gd name="T55" fmla="*/ 70 h 1220"/>
                <a:gd name="T56" fmla="*/ 65 w 452"/>
                <a:gd name="T57" fmla="*/ 48 h 1220"/>
                <a:gd name="T58" fmla="*/ 62 w 452"/>
                <a:gd name="T59" fmla="*/ 26 h 1220"/>
                <a:gd name="T60" fmla="*/ 48 w 452"/>
                <a:gd name="T61" fmla="*/ 10 h 1220"/>
                <a:gd name="T62" fmla="*/ 42 w 452"/>
                <a:gd name="T63" fmla="*/ 15 h 1220"/>
                <a:gd name="T64" fmla="*/ 37 w 452"/>
                <a:gd name="T65" fmla="*/ 27 h 1220"/>
                <a:gd name="T66" fmla="*/ 24 w 452"/>
                <a:gd name="T67" fmla="*/ 79 h 1220"/>
                <a:gd name="T68" fmla="*/ 21 w 452"/>
                <a:gd name="T69" fmla="*/ 126 h 1220"/>
                <a:gd name="T70" fmla="*/ 21 w 452"/>
                <a:gd name="T71" fmla="*/ 136 h 1220"/>
                <a:gd name="T72" fmla="*/ 20 w 452"/>
                <a:gd name="T73" fmla="*/ 146 h 1220"/>
                <a:gd name="T74" fmla="*/ 14 w 452"/>
                <a:gd name="T75" fmla="*/ 160 h 1220"/>
                <a:gd name="T76" fmla="*/ 10 w 452"/>
                <a:gd name="T77" fmla="*/ 172 h 122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52" h="1220">
                  <a:moveTo>
                    <a:pt x="49" y="887"/>
                  </a:moveTo>
                  <a:cubicBezTo>
                    <a:pt x="48" y="891"/>
                    <a:pt x="48" y="892"/>
                    <a:pt x="46" y="897"/>
                  </a:cubicBezTo>
                  <a:cubicBezTo>
                    <a:pt x="32" y="928"/>
                    <a:pt x="5" y="980"/>
                    <a:pt x="0" y="889"/>
                  </a:cubicBezTo>
                  <a:cubicBezTo>
                    <a:pt x="0" y="887"/>
                    <a:pt x="0" y="880"/>
                    <a:pt x="1" y="876"/>
                  </a:cubicBezTo>
                  <a:cubicBezTo>
                    <a:pt x="2" y="873"/>
                    <a:pt x="6" y="846"/>
                    <a:pt x="25" y="802"/>
                  </a:cubicBezTo>
                  <a:cubicBezTo>
                    <a:pt x="35" y="781"/>
                    <a:pt x="50" y="758"/>
                    <a:pt x="56" y="736"/>
                  </a:cubicBezTo>
                  <a:cubicBezTo>
                    <a:pt x="60" y="727"/>
                    <a:pt x="58" y="714"/>
                    <a:pt x="58" y="694"/>
                  </a:cubicBezTo>
                  <a:cubicBezTo>
                    <a:pt x="59" y="678"/>
                    <a:pt x="59" y="661"/>
                    <a:pt x="59" y="643"/>
                  </a:cubicBezTo>
                  <a:cubicBezTo>
                    <a:pt x="56" y="571"/>
                    <a:pt x="60" y="480"/>
                    <a:pt x="78" y="392"/>
                  </a:cubicBezTo>
                  <a:cubicBezTo>
                    <a:pt x="93" y="302"/>
                    <a:pt x="116" y="206"/>
                    <a:pt x="150" y="114"/>
                  </a:cubicBezTo>
                  <a:cubicBezTo>
                    <a:pt x="159" y="92"/>
                    <a:pt x="166" y="68"/>
                    <a:pt x="182" y="44"/>
                  </a:cubicBezTo>
                  <a:cubicBezTo>
                    <a:pt x="190" y="32"/>
                    <a:pt x="201" y="20"/>
                    <a:pt x="216" y="11"/>
                  </a:cubicBezTo>
                  <a:cubicBezTo>
                    <a:pt x="232" y="2"/>
                    <a:pt x="253" y="0"/>
                    <a:pt x="270" y="6"/>
                  </a:cubicBezTo>
                  <a:cubicBezTo>
                    <a:pt x="303" y="17"/>
                    <a:pt x="320" y="39"/>
                    <a:pt x="335" y="60"/>
                  </a:cubicBezTo>
                  <a:cubicBezTo>
                    <a:pt x="350" y="81"/>
                    <a:pt x="361" y="104"/>
                    <a:pt x="369" y="127"/>
                  </a:cubicBezTo>
                  <a:cubicBezTo>
                    <a:pt x="377" y="149"/>
                    <a:pt x="383" y="175"/>
                    <a:pt x="383" y="198"/>
                  </a:cubicBezTo>
                  <a:cubicBezTo>
                    <a:pt x="384" y="220"/>
                    <a:pt x="385" y="242"/>
                    <a:pt x="385" y="263"/>
                  </a:cubicBezTo>
                  <a:cubicBezTo>
                    <a:pt x="385" y="304"/>
                    <a:pt x="384" y="343"/>
                    <a:pt x="382" y="379"/>
                  </a:cubicBezTo>
                  <a:cubicBezTo>
                    <a:pt x="379" y="451"/>
                    <a:pt x="377" y="510"/>
                    <a:pt x="377" y="551"/>
                  </a:cubicBezTo>
                  <a:cubicBezTo>
                    <a:pt x="377" y="591"/>
                    <a:pt x="382" y="613"/>
                    <a:pt x="382" y="613"/>
                  </a:cubicBezTo>
                  <a:cubicBezTo>
                    <a:pt x="381" y="613"/>
                    <a:pt x="389" y="671"/>
                    <a:pt x="412" y="752"/>
                  </a:cubicBezTo>
                  <a:cubicBezTo>
                    <a:pt x="439" y="837"/>
                    <a:pt x="431" y="947"/>
                    <a:pt x="428" y="1032"/>
                  </a:cubicBezTo>
                  <a:cubicBezTo>
                    <a:pt x="426" y="1179"/>
                    <a:pt x="452" y="1220"/>
                    <a:pt x="439" y="1208"/>
                  </a:cubicBezTo>
                  <a:cubicBezTo>
                    <a:pt x="428" y="1195"/>
                    <a:pt x="403" y="1120"/>
                    <a:pt x="401" y="1027"/>
                  </a:cubicBezTo>
                  <a:cubicBezTo>
                    <a:pt x="398" y="1037"/>
                    <a:pt x="404" y="924"/>
                    <a:pt x="386" y="819"/>
                  </a:cubicBezTo>
                  <a:cubicBezTo>
                    <a:pt x="374" y="768"/>
                    <a:pt x="353" y="713"/>
                    <a:pt x="343" y="671"/>
                  </a:cubicBezTo>
                  <a:cubicBezTo>
                    <a:pt x="332" y="628"/>
                    <a:pt x="330" y="598"/>
                    <a:pt x="330" y="598"/>
                  </a:cubicBezTo>
                  <a:cubicBezTo>
                    <a:pt x="327" y="597"/>
                    <a:pt x="326" y="499"/>
                    <a:pt x="333" y="359"/>
                  </a:cubicBezTo>
                  <a:cubicBezTo>
                    <a:pt x="335" y="324"/>
                    <a:pt x="336" y="286"/>
                    <a:pt x="335" y="247"/>
                  </a:cubicBezTo>
                  <a:cubicBezTo>
                    <a:pt x="334" y="205"/>
                    <a:pt x="335" y="168"/>
                    <a:pt x="317" y="131"/>
                  </a:cubicBezTo>
                  <a:cubicBezTo>
                    <a:pt x="304" y="96"/>
                    <a:pt x="273" y="53"/>
                    <a:pt x="249" y="52"/>
                  </a:cubicBezTo>
                  <a:cubicBezTo>
                    <a:pt x="241" y="51"/>
                    <a:pt x="228" y="62"/>
                    <a:pt x="218" y="80"/>
                  </a:cubicBezTo>
                  <a:cubicBezTo>
                    <a:pt x="209" y="97"/>
                    <a:pt x="201" y="120"/>
                    <a:pt x="193" y="141"/>
                  </a:cubicBezTo>
                  <a:cubicBezTo>
                    <a:pt x="162" y="229"/>
                    <a:pt x="140" y="320"/>
                    <a:pt x="126" y="407"/>
                  </a:cubicBezTo>
                  <a:cubicBezTo>
                    <a:pt x="108" y="494"/>
                    <a:pt x="107" y="572"/>
                    <a:pt x="108" y="646"/>
                  </a:cubicBezTo>
                  <a:cubicBezTo>
                    <a:pt x="109" y="664"/>
                    <a:pt x="108" y="681"/>
                    <a:pt x="108" y="698"/>
                  </a:cubicBezTo>
                  <a:cubicBezTo>
                    <a:pt x="108" y="711"/>
                    <a:pt x="110" y="732"/>
                    <a:pt x="104" y="751"/>
                  </a:cubicBezTo>
                  <a:cubicBezTo>
                    <a:pt x="92" y="785"/>
                    <a:pt x="77" y="806"/>
                    <a:pt x="70" y="824"/>
                  </a:cubicBezTo>
                  <a:cubicBezTo>
                    <a:pt x="54" y="860"/>
                    <a:pt x="50" y="885"/>
                    <a:pt x="49" y="88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1" name="Freeform 52">
              <a:extLst>
                <a:ext uri="{FF2B5EF4-FFF2-40B4-BE49-F238E27FC236}">
                  <a16:creationId xmlns:a16="http://schemas.microsoft.com/office/drawing/2014/main" id="{37050D2A-1A04-467F-B6AB-7E1FB89584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3" y="1187"/>
              <a:ext cx="390" cy="958"/>
            </a:xfrm>
            <a:custGeom>
              <a:avLst/>
              <a:gdLst>
                <a:gd name="T0" fmla="*/ 93 w 882"/>
                <a:gd name="T1" fmla="*/ 87 h 2170"/>
                <a:gd name="T2" fmla="*/ 92 w 882"/>
                <a:gd name="T3" fmla="*/ 89 h 2170"/>
                <a:gd name="T4" fmla="*/ 81 w 882"/>
                <a:gd name="T5" fmla="*/ 98 h 2170"/>
                <a:gd name="T6" fmla="*/ 80 w 882"/>
                <a:gd name="T7" fmla="*/ 95 h 2170"/>
                <a:gd name="T8" fmla="*/ 83 w 882"/>
                <a:gd name="T9" fmla="*/ 86 h 2170"/>
                <a:gd name="T10" fmla="*/ 84 w 882"/>
                <a:gd name="T11" fmla="*/ 83 h 2170"/>
                <a:gd name="T12" fmla="*/ 90 w 882"/>
                <a:gd name="T13" fmla="*/ 66 h 2170"/>
                <a:gd name="T14" fmla="*/ 96 w 882"/>
                <a:gd name="T15" fmla="*/ 47 h 2170"/>
                <a:gd name="T16" fmla="*/ 108 w 882"/>
                <a:gd name="T17" fmla="*/ 23 h 2170"/>
                <a:gd name="T18" fmla="*/ 134 w 882"/>
                <a:gd name="T19" fmla="*/ 4 h 2170"/>
                <a:gd name="T20" fmla="*/ 152 w 882"/>
                <a:gd name="T21" fmla="*/ 1 h 2170"/>
                <a:gd name="T22" fmla="*/ 169 w 882"/>
                <a:gd name="T23" fmla="*/ 10 h 2170"/>
                <a:gd name="T24" fmla="*/ 169 w 882"/>
                <a:gd name="T25" fmla="*/ 10 h 2170"/>
                <a:gd name="T26" fmla="*/ 171 w 882"/>
                <a:gd name="T27" fmla="*/ 13 h 2170"/>
                <a:gd name="T28" fmla="*/ 171 w 882"/>
                <a:gd name="T29" fmla="*/ 14 h 2170"/>
                <a:gd name="T30" fmla="*/ 171 w 882"/>
                <a:gd name="T31" fmla="*/ 15 h 2170"/>
                <a:gd name="T32" fmla="*/ 171 w 882"/>
                <a:gd name="T33" fmla="*/ 16 h 2170"/>
                <a:gd name="T34" fmla="*/ 171 w 882"/>
                <a:gd name="T35" fmla="*/ 19 h 2170"/>
                <a:gd name="T36" fmla="*/ 169 w 882"/>
                <a:gd name="T37" fmla="*/ 23 h 2170"/>
                <a:gd name="T38" fmla="*/ 167 w 882"/>
                <a:gd name="T39" fmla="*/ 32 h 2170"/>
                <a:gd name="T40" fmla="*/ 160 w 882"/>
                <a:gd name="T41" fmla="*/ 49 h 2170"/>
                <a:gd name="T42" fmla="*/ 145 w 882"/>
                <a:gd name="T43" fmla="*/ 82 h 2170"/>
                <a:gd name="T44" fmla="*/ 121 w 882"/>
                <a:gd name="T45" fmla="*/ 148 h 2170"/>
                <a:gd name="T46" fmla="*/ 99 w 882"/>
                <a:gd name="T47" fmla="*/ 207 h 2170"/>
                <a:gd name="T48" fmla="*/ 66 w 882"/>
                <a:gd name="T49" fmla="*/ 260 h 2170"/>
                <a:gd name="T50" fmla="*/ 42 w 882"/>
                <a:gd name="T51" fmla="*/ 287 h 2170"/>
                <a:gd name="T52" fmla="*/ 15 w 882"/>
                <a:gd name="T53" fmla="*/ 350 h 2170"/>
                <a:gd name="T54" fmla="*/ 10 w 882"/>
                <a:gd name="T55" fmla="*/ 347 h 2170"/>
                <a:gd name="T56" fmla="*/ 27 w 882"/>
                <a:gd name="T57" fmla="*/ 295 h 2170"/>
                <a:gd name="T58" fmla="*/ 39 w 882"/>
                <a:gd name="T59" fmla="*/ 277 h 2170"/>
                <a:gd name="T60" fmla="*/ 51 w 882"/>
                <a:gd name="T61" fmla="*/ 263 h 2170"/>
                <a:gd name="T62" fmla="*/ 62 w 882"/>
                <a:gd name="T63" fmla="*/ 249 h 2170"/>
                <a:gd name="T64" fmla="*/ 93 w 882"/>
                <a:gd name="T65" fmla="*/ 199 h 2170"/>
                <a:gd name="T66" fmla="*/ 112 w 882"/>
                <a:gd name="T67" fmla="*/ 143 h 2170"/>
                <a:gd name="T68" fmla="*/ 138 w 882"/>
                <a:gd name="T69" fmla="*/ 76 h 2170"/>
                <a:gd name="T70" fmla="*/ 152 w 882"/>
                <a:gd name="T71" fmla="*/ 43 h 2170"/>
                <a:gd name="T72" fmla="*/ 158 w 882"/>
                <a:gd name="T73" fmla="*/ 27 h 2170"/>
                <a:gd name="T74" fmla="*/ 161 w 882"/>
                <a:gd name="T75" fmla="*/ 19 h 2170"/>
                <a:gd name="T76" fmla="*/ 161 w 882"/>
                <a:gd name="T77" fmla="*/ 15 h 2170"/>
                <a:gd name="T78" fmla="*/ 161 w 882"/>
                <a:gd name="T79" fmla="*/ 14 h 2170"/>
                <a:gd name="T80" fmla="*/ 161 w 882"/>
                <a:gd name="T81" fmla="*/ 14 h 2170"/>
                <a:gd name="T82" fmla="*/ 163 w 882"/>
                <a:gd name="T83" fmla="*/ 17 h 2170"/>
                <a:gd name="T84" fmla="*/ 162 w 882"/>
                <a:gd name="T85" fmla="*/ 17 h 2170"/>
                <a:gd name="T86" fmla="*/ 162 w 882"/>
                <a:gd name="T87" fmla="*/ 17 h 2170"/>
                <a:gd name="T88" fmla="*/ 161 w 882"/>
                <a:gd name="T89" fmla="*/ 16 h 2170"/>
                <a:gd name="T90" fmla="*/ 136 w 882"/>
                <a:gd name="T91" fmla="*/ 13 h 2170"/>
                <a:gd name="T92" fmla="*/ 115 w 882"/>
                <a:gd name="T93" fmla="*/ 30 h 2170"/>
                <a:gd name="T94" fmla="*/ 105 w 882"/>
                <a:gd name="T95" fmla="*/ 51 h 2170"/>
                <a:gd name="T96" fmla="*/ 99 w 882"/>
                <a:gd name="T97" fmla="*/ 69 h 2170"/>
                <a:gd name="T98" fmla="*/ 93 w 882"/>
                <a:gd name="T99" fmla="*/ 87 h 217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882" h="2170">
                  <a:moveTo>
                    <a:pt x="475" y="445"/>
                  </a:moveTo>
                  <a:cubicBezTo>
                    <a:pt x="473" y="450"/>
                    <a:pt x="472" y="452"/>
                    <a:pt x="468" y="458"/>
                  </a:cubicBezTo>
                  <a:cubicBezTo>
                    <a:pt x="456" y="479"/>
                    <a:pt x="432" y="506"/>
                    <a:pt x="415" y="503"/>
                  </a:cubicBezTo>
                  <a:cubicBezTo>
                    <a:pt x="409" y="501"/>
                    <a:pt x="410" y="497"/>
                    <a:pt x="412" y="489"/>
                  </a:cubicBezTo>
                  <a:cubicBezTo>
                    <a:pt x="414" y="482"/>
                    <a:pt x="418" y="468"/>
                    <a:pt x="424" y="442"/>
                  </a:cubicBezTo>
                  <a:cubicBezTo>
                    <a:pt x="425" y="440"/>
                    <a:pt x="427" y="431"/>
                    <a:pt x="428" y="426"/>
                  </a:cubicBezTo>
                  <a:cubicBezTo>
                    <a:pt x="430" y="423"/>
                    <a:pt x="442" y="393"/>
                    <a:pt x="458" y="339"/>
                  </a:cubicBezTo>
                  <a:cubicBezTo>
                    <a:pt x="466" y="312"/>
                    <a:pt x="478" y="277"/>
                    <a:pt x="492" y="242"/>
                  </a:cubicBezTo>
                  <a:cubicBezTo>
                    <a:pt x="505" y="206"/>
                    <a:pt x="521" y="160"/>
                    <a:pt x="554" y="119"/>
                  </a:cubicBezTo>
                  <a:cubicBezTo>
                    <a:pt x="586" y="80"/>
                    <a:pt x="627" y="42"/>
                    <a:pt x="683" y="18"/>
                  </a:cubicBezTo>
                  <a:cubicBezTo>
                    <a:pt x="711" y="6"/>
                    <a:pt x="744" y="0"/>
                    <a:pt x="778" y="5"/>
                  </a:cubicBezTo>
                  <a:cubicBezTo>
                    <a:pt x="811" y="10"/>
                    <a:pt x="843" y="28"/>
                    <a:pt x="867" y="52"/>
                  </a:cubicBezTo>
                  <a:cubicBezTo>
                    <a:pt x="867" y="52"/>
                    <a:pt x="867" y="52"/>
                    <a:pt x="867" y="52"/>
                  </a:cubicBezTo>
                  <a:cubicBezTo>
                    <a:pt x="882" y="84"/>
                    <a:pt x="871" y="62"/>
                    <a:pt x="874" y="69"/>
                  </a:cubicBezTo>
                  <a:cubicBezTo>
                    <a:pt x="874" y="71"/>
                    <a:pt x="874" y="71"/>
                    <a:pt x="874" y="71"/>
                  </a:cubicBezTo>
                  <a:cubicBezTo>
                    <a:pt x="874" y="75"/>
                    <a:pt x="874" y="75"/>
                    <a:pt x="874" y="75"/>
                  </a:cubicBezTo>
                  <a:cubicBezTo>
                    <a:pt x="874" y="83"/>
                    <a:pt x="874" y="83"/>
                    <a:pt x="874" y="83"/>
                  </a:cubicBezTo>
                  <a:cubicBezTo>
                    <a:pt x="874" y="87"/>
                    <a:pt x="873" y="91"/>
                    <a:pt x="872" y="96"/>
                  </a:cubicBezTo>
                  <a:cubicBezTo>
                    <a:pt x="871" y="104"/>
                    <a:pt x="869" y="112"/>
                    <a:pt x="867" y="120"/>
                  </a:cubicBezTo>
                  <a:cubicBezTo>
                    <a:pt x="862" y="135"/>
                    <a:pt x="857" y="150"/>
                    <a:pt x="852" y="164"/>
                  </a:cubicBezTo>
                  <a:cubicBezTo>
                    <a:pt x="842" y="193"/>
                    <a:pt x="830" y="222"/>
                    <a:pt x="818" y="251"/>
                  </a:cubicBezTo>
                  <a:cubicBezTo>
                    <a:pt x="794" y="308"/>
                    <a:pt x="768" y="365"/>
                    <a:pt x="744" y="422"/>
                  </a:cubicBezTo>
                  <a:cubicBezTo>
                    <a:pt x="693" y="538"/>
                    <a:pt x="638" y="648"/>
                    <a:pt x="617" y="759"/>
                  </a:cubicBezTo>
                  <a:cubicBezTo>
                    <a:pt x="596" y="877"/>
                    <a:pt x="552" y="982"/>
                    <a:pt x="508" y="1065"/>
                  </a:cubicBezTo>
                  <a:cubicBezTo>
                    <a:pt x="424" y="1235"/>
                    <a:pt x="337" y="1331"/>
                    <a:pt x="339" y="1331"/>
                  </a:cubicBezTo>
                  <a:cubicBezTo>
                    <a:pt x="340" y="1331"/>
                    <a:pt x="286" y="1395"/>
                    <a:pt x="213" y="1474"/>
                  </a:cubicBezTo>
                  <a:cubicBezTo>
                    <a:pt x="143" y="1552"/>
                    <a:pt x="101" y="1685"/>
                    <a:pt x="76" y="1794"/>
                  </a:cubicBezTo>
                  <a:cubicBezTo>
                    <a:pt x="0" y="2170"/>
                    <a:pt x="14" y="2018"/>
                    <a:pt x="51" y="1781"/>
                  </a:cubicBezTo>
                  <a:cubicBezTo>
                    <a:pt x="50" y="1794"/>
                    <a:pt x="65" y="1649"/>
                    <a:pt x="136" y="1514"/>
                  </a:cubicBezTo>
                  <a:cubicBezTo>
                    <a:pt x="153" y="1480"/>
                    <a:pt x="178" y="1448"/>
                    <a:pt x="200" y="1422"/>
                  </a:cubicBezTo>
                  <a:cubicBezTo>
                    <a:pt x="223" y="1396"/>
                    <a:pt x="243" y="1372"/>
                    <a:pt x="261" y="1351"/>
                  </a:cubicBezTo>
                  <a:cubicBezTo>
                    <a:pt x="296" y="1308"/>
                    <a:pt x="317" y="1278"/>
                    <a:pt x="317" y="1278"/>
                  </a:cubicBezTo>
                  <a:cubicBezTo>
                    <a:pt x="316" y="1277"/>
                    <a:pt x="394" y="1186"/>
                    <a:pt x="475" y="1022"/>
                  </a:cubicBezTo>
                  <a:cubicBezTo>
                    <a:pt x="516" y="941"/>
                    <a:pt x="552" y="844"/>
                    <a:pt x="573" y="731"/>
                  </a:cubicBezTo>
                  <a:cubicBezTo>
                    <a:pt x="597" y="613"/>
                    <a:pt x="656" y="501"/>
                    <a:pt x="704" y="390"/>
                  </a:cubicBezTo>
                  <a:cubicBezTo>
                    <a:pt x="728" y="333"/>
                    <a:pt x="754" y="277"/>
                    <a:pt x="777" y="221"/>
                  </a:cubicBezTo>
                  <a:cubicBezTo>
                    <a:pt x="788" y="194"/>
                    <a:pt x="799" y="166"/>
                    <a:pt x="809" y="138"/>
                  </a:cubicBezTo>
                  <a:cubicBezTo>
                    <a:pt x="813" y="125"/>
                    <a:pt x="818" y="111"/>
                    <a:pt x="821" y="98"/>
                  </a:cubicBezTo>
                  <a:cubicBezTo>
                    <a:pt x="823" y="91"/>
                    <a:pt x="823" y="85"/>
                    <a:pt x="824" y="80"/>
                  </a:cubicBezTo>
                  <a:cubicBezTo>
                    <a:pt x="825" y="77"/>
                    <a:pt x="824" y="75"/>
                    <a:pt x="825" y="73"/>
                  </a:cubicBezTo>
                  <a:cubicBezTo>
                    <a:pt x="825" y="72"/>
                    <a:pt x="825" y="72"/>
                    <a:pt x="825" y="72"/>
                  </a:cubicBezTo>
                  <a:cubicBezTo>
                    <a:pt x="839" y="103"/>
                    <a:pt x="829" y="81"/>
                    <a:pt x="832" y="87"/>
                  </a:cubicBezTo>
                  <a:cubicBezTo>
                    <a:pt x="831" y="87"/>
                    <a:pt x="831" y="87"/>
                    <a:pt x="831" y="87"/>
                  </a:cubicBezTo>
                  <a:cubicBezTo>
                    <a:pt x="829" y="85"/>
                    <a:pt x="829" y="85"/>
                    <a:pt x="829" y="85"/>
                  </a:cubicBezTo>
                  <a:cubicBezTo>
                    <a:pt x="826" y="82"/>
                    <a:pt x="826" y="82"/>
                    <a:pt x="826" y="82"/>
                  </a:cubicBezTo>
                  <a:cubicBezTo>
                    <a:pt x="790" y="48"/>
                    <a:pt x="740" y="46"/>
                    <a:pt x="697" y="67"/>
                  </a:cubicBezTo>
                  <a:cubicBezTo>
                    <a:pt x="654" y="86"/>
                    <a:pt x="617" y="120"/>
                    <a:pt x="591" y="153"/>
                  </a:cubicBezTo>
                  <a:cubicBezTo>
                    <a:pt x="564" y="187"/>
                    <a:pt x="551" y="225"/>
                    <a:pt x="538" y="261"/>
                  </a:cubicBezTo>
                  <a:cubicBezTo>
                    <a:pt x="523" y="298"/>
                    <a:pt x="514" y="327"/>
                    <a:pt x="505" y="355"/>
                  </a:cubicBezTo>
                  <a:cubicBezTo>
                    <a:pt x="489" y="409"/>
                    <a:pt x="476" y="441"/>
                    <a:pt x="475" y="4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2" name="Freeform 53">
              <a:extLst>
                <a:ext uri="{FF2B5EF4-FFF2-40B4-BE49-F238E27FC236}">
                  <a16:creationId xmlns:a16="http://schemas.microsoft.com/office/drawing/2014/main" id="{A3D9D2F0-039F-4183-BBC6-61D488DB7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257"/>
              <a:ext cx="48" cy="51"/>
            </a:xfrm>
            <a:custGeom>
              <a:avLst/>
              <a:gdLst>
                <a:gd name="T0" fmla="*/ 2 w 108"/>
                <a:gd name="T1" fmla="*/ 11 h 115"/>
                <a:gd name="T2" fmla="*/ 2 w 108"/>
                <a:gd name="T3" fmla="*/ 11 h 115"/>
                <a:gd name="T4" fmla="*/ 2 w 108"/>
                <a:gd name="T5" fmla="*/ 2 h 115"/>
                <a:gd name="T6" fmla="*/ 2 w 108"/>
                <a:gd name="T7" fmla="*/ 1 h 115"/>
                <a:gd name="T8" fmla="*/ 20 w 108"/>
                <a:gd name="T9" fmla="*/ 12 h 115"/>
                <a:gd name="T10" fmla="*/ 21 w 108"/>
                <a:gd name="T11" fmla="*/ 18 h 115"/>
                <a:gd name="T12" fmla="*/ 16 w 108"/>
                <a:gd name="T13" fmla="*/ 21 h 115"/>
                <a:gd name="T14" fmla="*/ 12 w 108"/>
                <a:gd name="T15" fmla="*/ 19 h 115"/>
                <a:gd name="T16" fmla="*/ 7 w 108"/>
                <a:gd name="T17" fmla="*/ 14 h 115"/>
                <a:gd name="T18" fmla="*/ 2 w 108"/>
                <a:gd name="T19" fmla="*/ 11 h 11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08" h="115">
                  <a:moveTo>
                    <a:pt x="9" y="57"/>
                  </a:moveTo>
                  <a:cubicBezTo>
                    <a:pt x="9" y="57"/>
                    <a:pt x="9" y="57"/>
                    <a:pt x="9" y="56"/>
                  </a:cubicBezTo>
                  <a:cubicBezTo>
                    <a:pt x="12" y="48"/>
                    <a:pt x="0" y="31"/>
                    <a:pt x="8" y="9"/>
                  </a:cubicBezTo>
                  <a:cubicBezTo>
                    <a:pt x="8" y="9"/>
                    <a:pt x="9" y="7"/>
                    <a:pt x="9" y="7"/>
                  </a:cubicBezTo>
                  <a:cubicBezTo>
                    <a:pt x="32" y="0"/>
                    <a:pt x="100" y="62"/>
                    <a:pt x="99" y="64"/>
                  </a:cubicBezTo>
                  <a:cubicBezTo>
                    <a:pt x="99" y="64"/>
                    <a:pt x="106" y="79"/>
                    <a:pt x="106" y="92"/>
                  </a:cubicBezTo>
                  <a:cubicBezTo>
                    <a:pt x="108" y="115"/>
                    <a:pt x="92" y="110"/>
                    <a:pt x="84" y="108"/>
                  </a:cubicBezTo>
                  <a:cubicBezTo>
                    <a:pt x="84" y="109"/>
                    <a:pt x="62" y="97"/>
                    <a:pt x="62" y="97"/>
                  </a:cubicBezTo>
                  <a:cubicBezTo>
                    <a:pt x="62" y="97"/>
                    <a:pt x="48" y="83"/>
                    <a:pt x="33" y="71"/>
                  </a:cubicBezTo>
                  <a:cubicBezTo>
                    <a:pt x="16" y="58"/>
                    <a:pt x="4" y="56"/>
                    <a:pt x="9" y="5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3" name="Freeform 54">
              <a:extLst>
                <a:ext uri="{FF2B5EF4-FFF2-40B4-BE49-F238E27FC236}">
                  <a16:creationId xmlns:a16="http://schemas.microsoft.com/office/drawing/2014/main" id="{A61EE0C6-9D41-4D39-BB68-A865239231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4" y="1396"/>
              <a:ext cx="59" cy="79"/>
            </a:xfrm>
            <a:custGeom>
              <a:avLst/>
              <a:gdLst>
                <a:gd name="T0" fmla="*/ 9 w 132"/>
                <a:gd name="T1" fmla="*/ 4 h 180"/>
                <a:gd name="T2" fmla="*/ 10 w 132"/>
                <a:gd name="T3" fmla="*/ 4 h 180"/>
                <a:gd name="T4" fmla="*/ 18 w 132"/>
                <a:gd name="T5" fmla="*/ 0 h 180"/>
                <a:gd name="T6" fmla="*/ 19 w 132"/>
                <a:gd name="T7" fmla="*/ 0 h 180"/>
                <a:gd name="T8" fmla="*/ 21 w 132"/>
                <a:gd name="T9" fmla="*/ 4 h 180"/>
                <a:gd name="T10" fmla="*/ 25 w 132"/>
                <a:gd name="T11" fmla="*/ 16 h 180"/>
                <a:gd name="T12" fmla="*/ 22 w 132"/>
                <a:gd name="T13" fmla="*/ 30 h 180"/>
                <a:gd name="T14" fmla="*/ 16 w 132"/>
                <a:gd name="T15" fmla="*/ 34 h 180"/>
                <a:gd name="T16" fmla="*/ 6 w 132"/>
                <a:gd name="T17" fmla="*/ 34 h 180"/>
                <a:gd name="T18" fmla="*/ 4 w 132"/>
                <a:gd name="T19" fmla="*/ 29 h 180"/>
                <a:gd name="T20" fmla="*/ 9 w 132"/>
                <a:gd name="T21" fmla="*/ 27 h 180"/>
                <a:gd name="T22" fmla="*/ 13 w 132"/>
                <a:gd name="T23" fmla="*/ 25 h 180"/>
                <a:gd name="T24" fmla="*/ 14 w 132"/>
                <a:gd name="T25" fmla="*/ 24 h 180"/>
                <a:gd name="T26" fmla="*/ 16 w 132"/>
                <a:gd name="T27" fmla="*/ 18 h 180"/>
                <a:gd name="T28" fmla="*/ 9 w 132"/>
                <a:gd name="T29" fmla="*/ 4 h 18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32" h="180">
                  <a:moveTo>
                    <a:pt x="48" y="21"/>
                  </a:moveTo>
                  <a:cubicBezTo>
                    <a:pt x="48" y="20"/>
                    <a:pt x="48" y="20"/>
                    <a:pt x="49" y="19"/>
                  </a:cubicBezTo>
                  <a:cubicBezTo>
                    <a:pt x="54" y="12"/>
                    <a:pt x="69" y="1"/>
                    <a:pt x="92" y="0"/>
                  </a:cubicBezTo>
                  <a:cubicBezTo>
                    <a:pt x="92" y="0"/>
                    <a:pt x="94" y="0"/>
                    <a:pt x="94" y="0"/>
                  </a:cubicBezTo>
                  <a:cubicBezTo>
                    <a:pt x="94" y="1"/>
                    <a:pt x="98" y="9"/>
                    <a:pt x="105" y="23"/>
                  </a:cubicBezTo>
                  <a:cubicBezTo>
                    <a:pt x="112" y="36"/>
                    <a:pt x="124" y="57"/>
                    <a:pt x="128" y="84"/>
                  </a:cubicBezTo>
                  <a:cubicBezTo>
                    <a:pt x="132" y="111"/>
                    <a:pt x="125" y="137"/>
                    <a:pt x="109" y="156"/>
                  </a:cubicBezTo>
                  <a:cubicBezTo>
                    <a:pt x="93" y="175"/>
                    <a:pt x="78" y="177"/>
                    <a:pt x="79" y="178"/>
                  </a:cubicBezTo>
                  <a:cubicBezTo>
                    <a:pt x="77" y="179"/>
                    <a:pt x="46" y="180"/>
                    <a:pt x="30" y="177"/>
                  </a:cubicBezTo>
                  <a:cubicBezTo>
                    <a:pt x="1" y="178"/>
                    <a:pt x="0" y="165"/>
                    <a:pt x="22" y="150"/>
                  </a:cubicBezTo>
                  <a:cubicBezTo>
                    <a:pt x="21" y="150"/>
                    <a:pt x="33" y="144"/>
                    <a:pt x="44" y="140"/>
                  </a:cubicBezTo>
                  <a:cubicBezTo>
                    <a:pt x="56" y="136"/>
                    <a:pt x="62" y="131"/>
                    <a:pt x="62" y="131"/>
                  </a:cubicBezTo>
                  <a:cubicBezTo>
                    <a:pt x="62" y="131"/>
                    <a:pt x="68" y="129"/>
                    <a:pt x="72" y="124"/>
                  </a:cubicBezTo>
                  <a:cubicBezTo>
                    <a:pt x="76" y="119"/>
                    <a:pt x="81" y="102"/>
                    <a:pt x="79" y="90"/>
                  </a:cubicBezTo>
                  <a:cubicBezTo>
                    <a:pt x="74" y="63"/>
                    <a:pt x="47" y="23"/>
                    <a:pt x="48" y="2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4" name="Freeform 55">
              <a:extLst>
                <a:ext uri="{FF2B5EF4-FFF2-40B4-BE49-F238E27FC236}">
                  <a16:creationId xmlns:a16="http://schemas.microsoft.com/office/drawing/2014/main" id="{EA8C2838-4165-4C15-A72C-C9FE63DEB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" y="1274"/>
              <a:ext cx="375" cy="876"/>
            </a:xfrm>
            <a:custGeom>
              <a:avLst/>
              <a:gdLst>
                <a:gd name="T0" fmla="*/ 147 w 848"/>
                <a:gd name="T1" fmla="*/ 4 h 1986"/>
                <a:gd name="T2" fmla="*/ 149 w 848"/>
                <a:gd name="T3" fmla="*/ 3 h 1986"/>
                <a:gd name="T4" fmla="*/ 153 w 848"/>
                <a:gd name="T5" fmla="*/ 11 h 1986"/>
                <a:gd name="T6" fmla="*/ 151 w 848"/>
                <a:gd name="T7" fmla="*/ 12 h 1986"/>
                <a:gd name="T8" fmla="*/ 128 w 848"/>
                <a:gd name="T9" fmla="*/ 44 h 1986"/>
                <a:gd name="T10" fmla="*/ 124 w 848"/>
                <a:gd name="T11" fmla="*/ 54 h 1986"/>
                <a:gd name="T12" fmla="*/ 117 w 848"/>
                <a:gd name="T13" fmla="*/ 65 h 1986"/>
                <a:gd name="T14" fmla="*/ 108 w 848"/>
                <a:gd name="T15" fmla="*/ 83 h 1986"/>
                <a:gd name="T16" fmla="*/ 106 w 848"/>
                <a:gd name="T17" fmla="*/ 97 h 1986"/>
                <a:gd name="T18" fmla="*/ 99 w 848"/>
                <a:gd name="T19" fmla="*/ 109 h 1986"/>
                <a:gd name="T20" fmla="*/ 89 w 848"/>
                <a:gd name="T21" fmla="*/ 132 h 1986"/>
                <a:gd name="T22" fmla="*/ 77 w 848"/>
                <a:gd name="T23" fmla="*/ 182 h 1986"/>
                <a:gd name="T24" fmla="*/ 70 w 848"/>
                <a:gd name="T25" fmla="*/ 205 h 1986"/>
                <a:gd name="T26" fmla="*/ 62 w 848"/>
                <a:gd name="T27" fmla="*/ 225 h 1986"/>
                <a:gd name="T28" fmla="*/ 47 w 848"/>
                <a:gd name="T29" fmla="*/ 254 h 1986"/>
                <a:gd name="T30" fmla="*/ 40 w 848"/>
                <a:gd name="T31" fmla="*/ 264 h 1986"/>
                <a:gd name="T32" fmla="*/ 31 w 848"/>
                <a:gd name="T33" fmla="*/ 286 h 1986"/>
                <a:gd name="T34" fmla="*/ 23 w 848"/>
                <a:gd name="T35" fmla="*/ 337 h 1986"/>
                <a:gd name="T36" fmla="*/ 18 w 848"/>
                <a:gd name="T37" fmla="*/ 334 h 1986"/>
                <a:gd name="T38" fmla="*/ 21 w 848"/>
                <a:gd name="T39" fmla="*/ 324 h 1986"/>
                <a:gd name="T40" fmla="*/ 23 w 848"/>
                <a:gd name="T41" fmla="*/ 296 h 1986"/>
                <a:gd name="T42" fmla="*/ 23 w 848"/>
                <a:gd name="T43" fmla="*/ 281 h 1986"/>
                <a:gd name="T44" fmla="*/ 27 w 848"/>
                <a:gd name="T45" fmla="*/ 267 h 1986"/>
                <a:gd name="T46" fmla="*/ 34 w 848"/>
                <a:gd name="T47" fmla="*/ 255 h 1986"/>
                <a:gd name="T48" fmla="*/ 41 w 848"/>
                <a:gd name="T49" fmla="*/ 245 h 1986"/>
                <a:gd name="T50" fmla="*/ 54 w 848"/>
                <a:gd name="T51" fmla="*/ 218 h 1986"/>
                <a:gd name="T52" fmla="*/ 58 w 848"/>
                <a:gd name="T53" fmla="*/ 209 h 1986"/>
                <a:gd name="T54" fmla="*/ 62 w 848"/>
                <a:gd name="T55" fmla="*/ 199 h 1986"/>
                <a:gd name="T56" fmla="*/ 69 w 848"/>
                <a:gd name="T57" fmla="*/ 177 h 1986"/>
                <a:gd name="T58" fmla="*/ 81 w 848"/>
                <a:gd name="T59" fmla="*/ 127 h 1986"/>
                <a:gd name="T60" fmla="*/ 92 w 848"/>
                <a:gd name="T61" fmla="*/ 102 h 1986"/>
                <a:gd name="T62" fmla="*/ 99 w 848"/>
                <a:gd name="T63" fmla="*/ 81 h 1986"/>
                <a:gd name="T64" fmla="*/ 103 w 848"/>
                <a:gd name="T65" fmla="*/ 67 h 1986"/>
                <a:gd name="T66" fmla="*/ 111 w 848"/>
                <a:gd name="T67" fmla="*/ 58 h 1986"/>
                <a:gd name="T68" fmla="*/ 119 w 848"/>
                <a:gd name="T69" fmla="*/ 41 h 1986"/>
                <a:gd name="T70" fmla="*/ 124 w 848"/>
                <a:gd name="T71" fmla="*/ 22 h 1986"/>
                <a:gd name="T72" fmla="*/ 134 w 848"/>
                <a:gd name="T73" fmla="*/ 10 h 1986"/>
                <a:gd name="T74" fmla="*/ 147 w 848"/>
                <a:gd name="T75" fmla="*/ 4 h 198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48" h="1986">
                  <a:moveTo>
                    <a:pt x="752" y="18"/>
                  </a:moveTo>
                  <a:cubicBezTo>
                    <a:pt x="755" y="16"/>
                    <a:pt x="756" y="16"/>
                    <a:pt x="761" y="15"/>
                  </a:cubicBezTo>
                  <a:cubicBezTo>
                    <a:pt x="793" y="8"/>
                    <a:pt x="848" y="0"/>
                    <a:pt x="782" y="56"/>
                  </a:cubicBezTo>
                  <a:cubicBezTo>
                    <a:pt x="781" y="57"/>
                    <a:pt x="775" y="61"/>
                    <a:pt x="772" y="63"/>
                  </a:cubicBezTo>
                  <a:cubicBezTo>
                    <a:pt x="771" y="70"/>
                    <a:pt x="665" y="82"/>
                    <a:pt x="653" y="224"/>
                  </a:cubicBezTo>
                  <a:cubicBezTo>
                    <a:pt x="649" y="241"/>
                    <a:pt x="644" y="260"/>
                    <a:pt x="636" y="279"/>
                  </a:cubicBezTo>
                  <a:cubicBezTo>
                    <a:pt x="627" y="300"/>
                    <a:pt x="613" y="318"/>
                    <a:pt x="600" y="333"/>
                  </a:cubicBezTo>
                  <a:cubicBezTo>
                    <a:pt x="570" y="363"/>
                    <a:pt x="558" y="385"/>
                    <a:pt x="553" y="429"/>
                  </a:cubicBezTo>
                  <a:cubicBezTo>
                    <a:pt x="550" y="449"/>
                    <a:pt x="548" y="472"/>
                    <a:pt x="540" y="496"/>
                  </a:cubicBezTo>
                  <a:cubicBezTo>
                    <a:pt x="532" y="521"/>
                    <a:pt x="517" y="543"/>
                    <a:pt x="507" y="559"/>
                  </a:cubicBezTo>
                  <a:cubicBezTo>
                    <a:pt x="486" y="596"/>
                    <a:pt x="470" y="637"/>
                    <a:pt x="457" y="679"/>
                  </a:cubicBezTo>
                  <a:cubicBezTo>
                    <a:pt x="432" y="763"/>
                    <a:pt x="418" y="853"/>
                    <a:pt x="396" y="936"/>
                  </a:cubicBezTo>
                  <a:cubicBezTo>
                    <a:pt x="385" y="978"/>
                    <a:pt x="374" y="1017"/>
                    <a:pt x="359" y="1055"/>
                  </a:cubicBezTo>
                  <a:cubicBezTo>
                    <a:pt x="343" y="1095"/>
                    <a:pt x="327" y="1122"/>
                    <a:pt x="317" y="1155"/>
                  </a:cubicBezTo>
                  <a:cubicBezTo>
                    <a:pt x="299" y="1220"/>
                    <a:pt x="264" y="1276"/>
                    <a:pt x="240" y="1306"/>
                  </a:cubicBezTo>
                  <a:cubicBezTo>
                    <a:pt x="216" y="1338"/>
                    <a:pt x="204" y="1355"/>
                    <a:pt x="205" y="1355"/>
                  </a:cubicBezTo>
                  <a:cubicBezTo>
                    <a:pt x="206" y="1356"/>
                    <a:pt x="165" y="1398"/>
                    <a:pt x="160" y="1470"/>
                  </a:cubicBezTo>
                  <a:cubicBezTo>
                    <a:pt x="152" y="1547"/>
                    <a:pt x="154" y="1653"/>
                    <a:pt x="117" y="1731"/>
                  </a:cubicBezTo>
                  <a:cubicBezTo>
                    <a:pt x="0" y="1986"/>
                    <a:pt x="34" y="1877"/>
                    <a:pt x="93" y="1717"/>
                  </a:cubicBezTo>
                  <a:cubicBezTo>
                    <a:pt x="91" y="1721"/>
                    <a:pt x="99" y="1699"/>
                    <a:pt x="106" y="1663"/>
                  </a:cubicBezTo>
                  <a:cubicBezTo>
                    <a:pt x="114" y="1628"/>
                    <a:pt x="114" y="1577"/>
                    <a:pt x="116" y="1524"/>
                  </a:cubicBezTo>
                  <a:cubicBezTo>
                    <a:pt x="116" y="1497"/>
                    <a:pt x="116" y="1472"/>
                    <a:pt x="118" y="1444"/>
                  </a:cubicBezTo>
                  <a:cubicBezTo>
                    <a:pt x="122" y="1417"/>
                    <a:pt x="130" y="1391"/>
                    <a:pt x="139" y="1372"/>
                  </a:cubicBezTo>
                  <a:cubicBezTo>
                    <a:pt x="158" y="1332"/>
                    <a:pt x="176" y="1311"/>
                    <a:pt x="175" y="1310"/>
                  </a:cubicBezTo>
                  <a:cubicBezTo>
                    <a:pt x="175" y="1310"/>
                    <a:pt x="189" y="1292"/>
                    <a:pt x="211" y="1261"/>
                  </a:cubicBezTo>
                  <a:cubicBezTo>
                    <a:pt x="235" y="1230"/>
                    <a:pt x="256" y="1189"/>
                    <a:pt x="276" y="1122"/>
                  </a:cubicBezTo>
                  <a:cubicBezTo>
                    <a:pt x="282" y="1106"/>
                    <a:pt x="289" y="1089"/>
                    <a:pt x="298" y="1072"/>
                  </a:cubicBezTo>
                  <a:cubicBezTo>
                    <a:pt x="305" y="1057"/>
                    <a:pt x="312" y="1040"/>
                    <a:pt x="318" y="1023"/>
                  </a:cubicBezTo>
                  <a:cubicBezTo>
                    <a:pt x="331" y="989"/>
                    <a:pt x="342" y="950"/>
                    <a:pt x="352" y="911"/>
                  </a:cubicBezTo>
                  <a:cubicBezTo>
                    <a:pt x="372" y="831"/>
                    <a:pt x="385" y="742"/>
                    <a:pt x="413" y="654"/>
                  </a:cubicBezTo>
                  <a:cubicBezTo>
                    <a:pt x="426" y="611"/>
                    <a:pt x="444" y="567"/>
                    <a:pt x="468" y="527"/>
                  </a:cubicBezTo>
                  <a:cubicBezTo>
                    <a:pt x="495" y="490"/>
                    <a:pt x="499" y="461"/>
                    <a:pt x="505" y="415"/>
                  </a:cubicBezTo>
                  <a:cubicBezTo>
                    <a:pt x="508" y="394"/>
                    <a:pt x="513" y="370"/>
                    <a:pt x="526" y="348"/>
                  </a:cubicBezTo>
                  <a:cubicBezTo>
                    <a:pt x="538" y="326"/>
                    <a:pt x="553" y="311"/>
                    <a:pt x="565" y="297"/>
                  </a:cubicBezTo>
                  <a:cubicBezTo>
                    <a:pt x="590" y="271"/>
                    <a:pt x="597" y="244"/>
                    <a:pt x="605" y="210"/>
                  </a:cubicBezTo>
                  <a:cubicBezTo>
                    <a:pt x="611" y="178"/>
                    <a:pt x="618" y="143"/>
                    <a:pt x="633" y="115"/>
                  </a:cubicBezTo>
                  <a:cubicBezTo>
                    <a:pt x="649" y="86"/>
                    <a:pt x="669" y="66"/>
                    <a:pt x="688" y="52"/>
                  </a:cubicBezTo>
                  <a:cubicBezTo>
                    <a:pt x="726" y="26"/>
                    <a:pt x="750" y="20"/>
                    <a:pt x="752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Freeform 56">
              <a:extLst>
                <a:ext uri="{FF2B5EF4-FFF2-40B4-BE49-F238E27FC236}">
                  <a16:creationId xmlns:a16="http://schemas.microsoft.com/office/drawing/2014/main" id="{A3854BAB-2883-4355-A6EB-4877723B01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1" y="942"/>
              <a:ext cx="52" cy="41"/>
            </a:xfrm>
            <a:custGeom>
              <a:avLst/>
              <a:gdLst>
                <a:gd name="T0" fmla="*/ 1 w 117"/>
                <a:gd name="T1" fmla="*/ 17 h 92"/>
                <a:gd name="T2" fmla="*/ 1 w 117"/>
                <a:gd name="T3" fmla="*/ 17 h 92"/>
                <a:gd name="T4" fmla="*/ 1 w 117"/>
                <a:gd name="T5" fmla="*/ 13 h 92"/>
                <a:gd name="T6" fmla="*/ 2 w 117"/>
                <a:gd name="T7" fmla="*/ 12 h 92"/>
                <a:gd name="T8" fmla="*/ 11 w 117"/>
                <a:gd name="T9" fmla="*/ 12 h 92"/>
                <a:gd name="T10" fmla="*/ 17 w 117"/>
                <a:gd name="T11" fmla="*/ 8 h 92"/>
                <a:gd name="T12" fmla="*/ 20 w 117"/>
                <a:gd name="T13" fmla="*/ 4 h 92"/>
                <a:gd name="T14" fmla="*/ 23 w 117"/>
                <a:gd name="T15" fmla="*/ 4 h 92"/>
                <a:gd name="T16" fmla="*/ 21 w 117"/>
                <a:gd name="T17" fmla="*/ 11 h 92"/>
                <a:gd name="T18" fmla="*/ 12 w 117"/>
                <a:gd name="T19" fmla="*/ 17 h 92"/>
                <a:gd name="T20" fmla="*/ 1 w 117"/>
                <a:gd name="T21" fmla="*/ 17 h 9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7" h="92">
                  <a:moveTo>
                    <a:pt x="5" y="88"/>
                  </a:moveTo>
                  <a:cubicBezTo>
                    <a:pt x="5" y="88"/>
                    <a:pt x="5" y="88"/>
                    <a:pt x="4" y="87"/>
                  </a:cubicBezTo>
                  <a:cubicBezTo>
                    <a:pt x="2" y="84"/>
                    <a:pt x="0" y="74"/>
                    <a:pt x="7" y="64"/>
                  </a:cubicBezTo>
                  <a:cubicBezTo>
                    <a:pt x="7" y="64"/>
                    <a:pt x="7" y="63"/>
                    <a:pt x="8" y="63"/>
                  </a:cubicBezTo>
                  <a:cubicBezTo>
                    <a:pt x="8" y="63"/>
                    <a:pt x="33" y="67"/>
                    <a:pt x="55" y="61"/>
                  </a:cubicBezTo>
                  <a:cubicBezTo>
                    <a:pt x="77" y="56"/>
                    <a:pt x="88" y="39"/>
                    <a:pt x="88" y="39"/>
                  </a:cubicBezTo>
                  <a:cubicBezTo>
                    <a:pt x="87" y="39"/>
                    <a:pt x="96" y="29"/>
                    <a:pt x="100" y="18"/>
                  </a:cubicBezTo>
                  <a:cubicBezTo>
                    <a:pt x="106" y="0"/>
                    <a:pt x="112" y="6"/>
                    <a:pt x="114" y="20"/>
                  </a:cubicBezTo>
                  <a:cubicBezTo>
                    <a:pt x="117" y="18"/>
                    <a:pt x="111" y="53"/>
                    <a:pt x="108" y="53"/>
                  </a:cubicBezTo>
                  <a:cubicBezTo>
                    <a:pt x="109" y="53"/>
                    <a:pt x="89" y="80"/>
                    <a:pt x="60" y="85"/>
                  </a:cubicBezTo>
                  <a:cubicBezTo>
                    <a:pt x="33" y="92"/>
                    <a:pt x="6" y="88"/>
                    <a:pt x="5" y="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6" name="Freeform 57">
              <a:extLst>
                <a:ext uri="{FF2B5EF4-FFF2-40B4-BE49-F238E27FC236}">
                  <a16:creationId xmlns:a16="http://schemas.microsoft.com/office/drawing/2014/main" id="{045EB147-A2DF-4095-928C-A4E072A6A1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9" y="1224"/>
              <a:ext cx="51" cy="81"/>
            </a:xfrm>
            <a:custGeom>
              <a:avLst/>
              <a:gdLst>
                <a:gd name="T0" fmla="*/ 22 w 117"/>
                <a:gd name="T1" fmla="*/ 33 h 184"/>
                <a:gd name="T2" fmla="*/ 22 w 117"/>
                <a:gd name="T3" fmla="*/ 33 h 184"/>
                <a:gd name="T4" fmla="*/ 18 w 117"/>
                <a:gd name="T5" fmla="*/ 36 h 184"/>
                <a:gd name="T6" fmla="*/ 18 w 117"/>
                <a:gd name="T7" fmla="*/ 36 h 184"/>
                <a:gd name="T8" fmla="*/ 15 w 117"/>
                <a:gd name="T9" fmla="*/ 33 h 184"/>
                <a:gd name="T10" fmla="*/ 7 w 117"/>
                <a:gd name="T11" fmla="*/ 28 h 184"/>
                <a:gd name="T12" fmla="*/ 0 w 117"/>
                <a:gd name="T13" fmla="*/ 18 h 184"/>
                <a:gd name="T14" fmla="*/ 0 w 117"/>
                <a:gd name="T15" fmla="*/ 13 h 184"/>
                <a:gd name="T16" fmla="*/ 4 w 117"/>
                <a:gd name="T17" fmla="*/ 5 h 184"/>
                <a:gd name="T18" fmla="*/ 7 w 117"/>
                <a:gd name="T19" fmla="*/ 6 h 184"/>
                <a:gd name="T20" fmla="*/ 5 w 117"/>
                <a:gd name="T21" fmla="*/ 14 h 184"/>
                <a:gd name="T22" fmla="*/ 10 w 117"/>
                <a:gd name="T23" fmla="*/ 24 h 184"/>
                <a:gd name="T24" fmla="*/ 18 w 117"/>
                <a:gd name="T25" fmla="*/ 29 h 184"/>
                <a:gd name="T26" fmla="*/ 22 w 117"/>
                <a:gd name="T27" fmla="*/ 33 h 18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17" h="184">
                  <a:moveTo>
                    <a:pt x="117" y="170"/>
                  </a:moveTo>
                  <a:cubicBezTo>
                    <a:pt x="117" y="170"/>
                    <a:pt x="117" y="170"/>
                    <a:pt x="117" y="171"/>
                  </a:cubicBezTo>
                  <a:cubicBezTo>
                    <a:pt x="117" y="178"/>
                    <a:pt x="110" y="184"/>
                    <a:pt x="97" y="183"/>
                  </a:cubicBezTo>
                  <a:cubicBezTo>
                    <a:pt x="97" y="184"/>
                    <a:pt x="96" y="183"/>
                    <a:pt x="96" y="183"/>
                  </a:cubicBezTo>
                  <a:cubicBezTo>
                    <a:pt x="96" y="183"/>
                    <a:pt x="92" y="177"/>
                    <a:pt x="81" y="170"/>
                  </a:cubicBezTo>
                  <a:cubicBezTo>
                    <a:pt x="71" y="162"/>
                    <a:pt x="53" y="156"/>
                    <a:pt x="36" y="142"/>
                  </a:cubicBezTo>
                  <a:cubicBezTo>
                    <a:pt x="20" y="130"/>
                    <a:pt x="6" y="110"/>
                    <a:pt x="3" y="93"/>
                  </a:cubicBezTo>
                  <a:cubicBezTo>
                    <a:pt x="0" y="76"/>
                    <a:pt x="3" y="65"/>
                    <a:pt x="3" y="65"/>
                  </a:cubicBezTo>
                  <a:cubicBezTo>
                    <a:pt x="2" y="65"/>
                    <a:pt x="11" y="39"/>
                    <a:pt x="22" y="25"/>
                  </a:cubicBezTo>
                  <a:cubicBezTo>
                    <a:pt x="40" y="0"/>
                    <a:pt x="39" y="14"/>
                    <a:pt x="35" y="31"/>
                  </a:cubicBezTo>
                  <a:cubicBezTo>
                    <a:pt x="34" y="30"/>
                    <a:pt x="25" y="71"/>
                    <a:pt x="27" y="70"/>
                  </a:cubicBezTo>
                  <a:cubicBezTo>
                    <a:pt x="27" y="70"/>
                    <a:pt x="22" y="103"/>
                    <a:pt x="52" y="124"/>
                  </a:cubicBezTo>
                  <a:cubicBezTo>
                    <a:pt x="65" y="133"/>
                    <a:pt x="83" y="141"/>
                    <a:pt x="96" y="150"/>
                  </a:cubicBezTo>
                  <a:cubicBezTo>
                    <a:pt x="109" y="158"/>
                    <a:pt x="117" y="169"/>
                    <a:pt x="117" y="1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7" name="Freeform 58">
              <a:extLst>
                <a:ext uri="{FF2B5EF4-FFF2-40B4-BE49-F238E27FC236}">
                  <a16:creationId xmlns:a16="http://schemas.microsoft.com/office/drawing/2014/main" id="{26017283-6796-4721-8320-65E81DB921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1" y="983"/>
              <a:ext cx="497" cy="1102"/>
            </a:xfrm>
            <a:custGeom>
              <a:avLst/>
              <a:gdLst>
                <a:gd name="T0" fmla="*/ 144 w 1124"/>
                <a:gd name="T1" fmla="*/ 8 h 2497"/>
                <a:gd name="T2" fmla="*/ 127 w 1124"/>
                <a:gd name="T3" fmla="*/ 57 h 2497"/>
                <a:gd name="T4" fmla="*/ 124 w 1124"/>
                <a:gd name="T5" fmla="*/ 96 h 2497"/>
                <a:gd name="T6" fmla="*/ 118 w 1124"/>
                <a:gd name="T7" fmla="*/ 133 h 2497"/>
                <a:gd name="T8" fmla="*/ 103 w 1124"/>
                <a:gd name="T9" fmla="*/ 166 h 2497"/>
                <a:gd name="T10" fmla="*/ 90 w 1124"/>
                <a:gd name="T11" fmla="*/ 171 h 2497"/>
                <a:gd name="T12" fmla="*/ 84 w 1124"/>
                <a:gd name="T13" fmla="*/ 187 h 2497"/>
                <a:gd name="T14" fmla="*/ 67 w 1124"/>
                <a:gd name="T15" fmla="*/ 218 h 2497"/>
                <a:gd name="T16" fmla="*/ 50 w 1124"/>
                <a:gd name="T17" fmla="*/ 288 h 2497"/>
                <a:gd name="T18" fmla="*/ 18 w 1124"/>
                <a:gd name="T19" fmla="*/ 387 h 2497"/>
                <a:gd name="T20" fmla="*/ 3 w 1124"/>
                <a:gd name="T21" fmla="*/ 443 h 2497"/>
                <a:gd name="T22" fmla="*/ 34 w 1124"/>
                <a:gd name="T23" fmla="*/ 480 h 2497"/>
                <a:gd name="T24" fmla="*/ 69 w 1124"/>
                <a:gd name="T25" fmla="*/ 457 h 2497"/>
                <a:gd name="T26" fmla="*/ 110 w 1124"/>
                <a:gd name="T27" fmla="*/ 359 h 2497"/>
                <a:gd name="T28" fmla="*/ 184 w 1124"/>
                <a:gd name="T29" fmla="*/ 278 h 2497"/>
                <a:gd name="T30" fmla="*/ 200 w 1124"/>
                <a:gd name="T31" fmla="*/ 216 h 2497"/>
                <a:gd name="T32" fmla="*/ 174 w 1124"/>
                <a:gd name="T33" fmla="*/ 234 h 2497"/>
                <a:gd name="T34" fmla="*/ 156 w 1124"/>
                <a:gd name="T35" fmla="*/ 207 h 2497"/>
                <a:gd name="T36" fmla="*/ 154 w 1124"/>
                <a:gd name="T37" fmla="*/ 125 h 2497"/>
                <a:gd name="T38" fmla="*/ 149 w 1124"/>
                <a:gd name="T39" fmla="*/ 58 h 2497"/>
                <a:gd name="T40" fmla="*/ 148 w 1124"/>
                <a:gd name="T41" fmla="*/ 11 h 249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1124" h="2497">
                  <a:moveTo>
                    <a:pt x="737" y="43"/>
                  </a:moveTo>
                  <a:cubicBezTo>
                    <a:pt x="657" y="0"/>
                    <a:pt x="657" y="250"/>
                    <a:pt x="651" y="295"/>
                  </a:cubicBezTo>
                  <a:cubicBezTo>
                    <a:pt x="642" y="362"/>
                    <a:pt x="636" y="425"/>
                    <a:pt x="633" y="493"/>
                  </a:cubicBezTo>
                  <a:cubicBezTo>
                    <a:pt x="631" y="554"/>
                    <a:pt x="623" y="625"/>
                    <a:pt x="603" y="684"/>
                  </a:cubicBezTo>
                  <a:cubicBezTo>
                    <a:pt x="586" y="734"/>
                    <a:pt x="566" y="828"/>
                    <a:pt x="530" y="855"/>
                  </a:cubicBezTo>
                  <a:cubicBezTo>
                    <a:pt x="511" y="869"/>
                    <a:pt x="477" y="865"/>
                    <a:pt x="462" y="879"/>
                  </a:cubicBezTo>
                  <a:cubicBezTo>
                    <a:pt x="432" y="906"/>
                    <a:pt x="445" y="928"/>
                    <a:pt x="432" y="960"/>
                  </a:cubicBezTo>
                  <a:cubicBezTo>
                    <a:pt x="406" y="1021"/>
                    <a:pt x="357" y="1043"/>
                    <a:pt x="344" y="1122"/>
                  </a:cubicBezTo>
                  <a:cubicBezTo>
                    <a:pt x="323" y="1243"/>
                    <a:pt x="288" y="1359"/>
                    <a:pt x="258" y="1478"/>
                  </a:cubicBezTo>
                  <a:cubicBezTo>
                    <a:pt x="213" y="1655"/>
                    <a:pt x="179" y="1824"/>
                    <a:pt x="91" y="1987"/>
                  </a:cubicBezTo>
                  <a:cubicBezTo>
                    <a:pt x="44" y="2074"/>
                    <a:pt x="27" y="2177"/>
                    <a:pt x="14" y="2276"/>
                  </a:cubicBezTo>
                  <a:cubicBezTo>
                    <a:pt x="0" y="2387"/>
                    <a:pt x="76" y="2436"/>
                    <a:pt x="177" y="2466"/>
                  </a:cubicBezTo>
                  <a:cubicBezTo>
                    <a:pt x="280" y="2497"/>
                    <a:pt x="324" y="2444"/>
                    <a:pt x="355" y="2348"/>
                  </a:cubicBezTo>
                  <a:cubicBezTo>
                    <a:pt x="410" y="2179"/>
                    <a:pt x="476" y="1998"/>
                    <a:pt x="564" y="1842"/>
                  </a:cubicBezTo>
                  <a:cubicBezTo>
                    <a:pt x="655" y="1681"/>
                    <a:pt x="816" y="1559"/>
                    <a:pt x="939" y="1426"/>
                  </a:cubicBezTo>
                  <a:cubicBezTo>
                    <a:pt x="984" y="1378"/>
                    <a:pt x="1124" y="1164"/>
                    <a:pt x="1025" y="1108"/>
                  </a:cubicBezTo>
                  <a:cubicBezTo>
                    <a:pt x="990" y="1147"/>
                    <a:pt x="959" y="1212"/>
                    <a:pt x="892" y="1203"/>
                  </a:cubicBezTo>
                  <a:cubicBezTo>
                    <a:pt x="825" y="1194"/>
                    <a:pt x="803" y="1122"/>
                    <a:pt x="796" y="1063"/>
                  </a:cubicBezTo>
                  <a:cubicBezTo>
                    <a:pt x="780" y="925"/>
                    <a:pt x="789" y="781"/>
                    <a:pt x="789" y="643"/>
                  </a:cubicBezTo>
                  <a:cubicBezTo>
                    <a:pt x="789" y="525"/>
                    <a:pt x="762" y="413"/>
                    <a:pt x="760" y="297"/>
                  </a:cubicBezTo>
                  <a:cubicBezTo>
                    <a:pt x="760" y="235"/>
                    <a:pt x="794" y="105"/>
                    <a:pt x="755" y="55"/>
                  </a:cubicBezTo>
                </a:path>
              </a:pathLst>
            </a:custGeom>
            <a:solidFill>
              <a:srgbClr val="7A7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8" name="Freeform 59">
              <a:extLst>
                <a:ext uri="{FF2B5EF4-FFF2-40B4-BE49-F238E27FC236}">
                  <a16:creationId xmlns:a16="http://schemas.microsoft.com/office/drawing/2014/main" id="{8D232524-1078-47C9-AF17-4F48D3A0D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6" y="1272"/>
              <a:ext cx="122" cy="306"/>
            </a:xfrm>
            <a:custGeom>
              <a:avLst/>
              <a:gdLst>
                <a:gd name="T0" fmla="*/ 0 w 277"/>
                <a:gd name="T1" fmla="*/ 107 h 694"/>
                <a:gd name="T2" fmla="*/ 11 w 277"/>
                <a:gd name="T3" fmla="*/ 72 h 694"/>
                <a:gd name="T4" fmla="*/ 26 w 277"/>
                <a:gd name="T5" fmla="*/ 27 h 694"/>
                <a:gd name="T6" fmla="*/ 45 w 277"/>
                <a:gd name="T7" fmla="*/ 6 h 694"/>
                <a:gd name="T8" fmla="*/ 46 w 277"/>
                <a:gd name="T9" fmla="*/ 23 h 694"/>
                <a:gd name="T10" fmla="*/ 33 w 277"/>
                <a:gd name="T11" fmla="*/ 49 h 694"/>
                <a:gd name="T12" fmla="*/ 25 w 277"/>
                <a:gd name="T13" fmla="*/ 93 h 694"/>
                <a:gd name="T14" fmla="*/ 21 w 277"/>
                <a:gd name="T15" fmla="*/ 114 h 694"/>
                <a:gd name="T16" fmla="*/ 5 w 277"/>
                <a:gd name="T17" fmla="*/ 135 h 6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7" h="694">
                  <a:moveTo>
                    <a:pt x="0" y="550"/>
                  </a:moveTo>
                  <a:cubicBezTo>
                    <a:pt x="45" y="496"/>
                    <a:pt x="47" y="437"/>
                    <a:pt x="57" y="372"/>
                  </a:cubicBezTo>
                  <a:cubicBezTo>
                    <a:pt x="70" y="291"/>
                    <a:pt x="109" y="216"/>
                    <a:pt x="136" y="141"/>
                  </a:cubicBezTo>
                  <a:cubicBezTo>
                    <a:pt x="153" y="94"/>
                    <a:pt x="169" y="0"/>
                    <a:pt x="233" y="32"/>
                  </a:cubicBezTo>
                  <a:cubicBezTo>
                    <a:pt x="277" y="54"/>
                    <a:pt x="258" y="80"/>
                    <a:pt x="239" y="119"/>
                  </a:cubicBezTo>
                  <a:cubicBezTo>
                    <a:pt x="217" y="164"/>
                    <a:pt x="190" y="204"/>
                    <a:pt x="171" y="251"/>
                  </a:cubicBezTo>
                  <a:cubicBezTo>
                    <a:pt x="142" y="325"/>
                    <a:pt x="138" y="399"/>
                    <a:pt x="128" y="477"/>
                  </a:cubicBezTo>
                  <a:cubicBezTo>
                    <a:pt x="123" y="513"/>
                    <a:pt x="122" y="553"/>
                    <a:pt x="109" y="587"/>
                  </a:cubicBezTo>
                  <a:cubicBezTo>
                    <a:pt x="93" y="630"/>
                    <a:pt x="56" y="662"/>
                    <a:pt x="27" y="694"/>
                  </a:cubicBezTo>
                </a:path>
              </a:pathLst>
            </a:custGeom>
            <a:solidFill>
              <a:srgbClr val="7A7B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9" name="Freeform 60">
              <a:extLst>
                <a:ext uri="{FF2B5EF4-FFF2-40B4-BE49-F238E27FC236}">
                  <a16:creationId xmlns:a16="http://schemas.microsoft.com/office/drawing/2014/main" id="{498EA54B-E428-44F5-A436-71B95D334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" y="1561"/>
              <a:ext cx="61" cy="90"/>
            </a:xfrm>
            <a:custGeom>
              <a:avLst/>
              <a:gdLst>
                <a:gd name="T0" fmla="*/ 14 w 138"/>
                <a:gd name="T1" fmla="*/ 4 h 206"/>
                <a:gd name="T2" fmla="*/ 14 w 138"/>
                <a:gd name="T3" fmla="*/ 3 h 206"/>
                <a:gd name="T4" fmla="*/ 22 w 138"/>
                <a:gd name="T5" fmla="*/ 0 h 206"/>
                <a:gd name="T6" fmla="*/ 23 w 138"/>
                <a:gd name="T7" fmla="*/ 0 h 206"/>
                <a:gd name="T8" fmla="*/ 27 w 138"/>
                <a:gd name="T9" fmla="*/ 18 h 206"/>
                <a:gd name="T10" fmla="*/ 23 w 138"/>
                <a:gd name="T11" fmla="*/ 31 h 206"/>
                <a:gd name="T12" fmla="*/ 18 w 138"/>
                <a:gd name="T13" fmla="*/ 36 h 206"/>
                <a:gd name="T14" fmla="*/ 6 w 138"/>
                <a:gd name="T15" fmla="*/ 36 h 206"/>
                <a:gd name="T16" fmla="*/ 8 w 138"/>
                <a:gd name="T17" fmla="*/ 31 h 206"/>
                <a:gd name="T18" fmla="*/ 11 w 138"/>
                <a:gd name="T19" fmla="*/ 30 h 206"/>
                <a:gd name="T20" fmla="*/ 13 w 138"/>
                <a:gd name="T21" fmla="*/ 28 h 206"/>
                <a:gd name="T22" fmla="*/ 17 w 138"/>
                <a:gd name="T23" fmla="*/ 18 h 206"/>
                <a:gd name="T24" fmla="*/ 14 w 138"/>
                <a:gd name="T25" fmla="*/ 4 h 20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8" h="206">
                  <a:moveTo>
                    <a:pt x="70" y="20"/>
                  </a:moveTo>
                  <a:cubicBezTo>
                    <a:pt x="70" y="20"/>
                    <a:pt x="70" y="20"/>
                    <a:pt x="71" y="19"/>
                  </a:cubicBezTo>
                  <a:cubicBezTo>
                    <a:pt x="76" y="13"/>
                    <a:pt x="90" y="0"/>
                    <a:pt x="113" y="0"/>
                  </a:cubicBezTo>
                  <a:cubicBezTo>
                    <a:pt x="114" y="0"/>
                    <a:pt x="116" y="1"/>
                    <a:pt x="116" y="1"/>
                  </a:cubicBezTo>
                  <a:cubicBezTo>
                    <a:pt x="116" y="2"/>
                    <a:pt x="138" y="44"/>
                    <a:pt x="138" y="95"/>
                  </a:cubicBezTo>
                  <a:cubicBezTo>
                    <a:pt x="138" y="121"/>
                    <a:pt x="131" y="147"/>
                    <a:pt x="119" y="165"/>
                  </a:cubicBezTo>
                  <a:cubicBezTo>
                    <a:pt x="106" y="183"/>
                    <a:pt x="92" y="190"/>
                    <a:pt x="93" y="190"/>
                  </a:cubicBezTo>
                  <a:cubicBezTo>
                    <a:pt x="94" y="192"/>
                    <a:pt x="52" y="206"/>
                    <a:pt x="31" y="188"/>
                  </a:cubicBezTo>
                  <a:cubicBezTo>
                    <a:pt x="0" y="162"/>
                    <a:pt x="25" y="163"/>
                    <a:pt x="39" y="162"/>
                  </a:cubicBezTo>
                  <a:cubicBezTo>
                    <a:pt x="38" y="161"/>
                    <a:pt x="47" y="162"/>
                    <a:pt x="54" y="158"/>
                  </a:cubicBezTo>
                  <a:cubicBezTo>
                    <a:pt x="62" y="154"/>
                    <a:pt x="67" y="148"/>
                    <a:pt x="67" y="148"/>
                  </a:cubicBezTo>
                  <a:cubicBezTo>
                    <a:pt x="67" y="150"/>
                    <a:pt x="90" y="131"/>
                    <a:pt x="89" y="94"/>
                  </a:cubicBezTo>
                  <a:cubicBezTo>
                    <a:pt x="88" y="59"/>
                    <a:pt x="70" y="21"/>
                    <a:pt x="70" y="2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8" name="Group 61">
            <a:extLst>
              <a:ext uri="{FF2B5EF4-FFF2-40B4-BE49-F238E27FC236}">
                <a16:creationId xmlns:a16="http://schemas.microsoft.com/office/drawing/2014/main" id="{ED2BD81B-4A49-4188-8EA3-BA627B803386}"/>
              </a:ext>
            </a:extLst>
          </p:cNvPr>
          <p:cNvGrpSpPr>
            <a:grpSpLocks/>
          </p:cNvGrpSpPr>
          <p:nvPr/>
        </p:nvGrpSpPr>
        <p:grpSpPr bwMode="auto">
          <a:xfrm>
            <a:off x="5329238" y="3887789"/>
            <a:ext cx="1123950" cy="1984375"/>
            <a:chOff x="2397" y="2449"/>
            <a:chExt cx="708" cy="1250"/>
          </a:xfrm>
        </p:grpSpPr>
        <p:sp>
          <p:nvSpPr>
            <p:cNvPr id="8261" name="Freeform 62">
              <a:extLst>
                <a:ext uri="{FF2B5EF4-FFF2-40B4-BE49-F238E27FC236}">
                  <a16:creationId xmlns:a16="http://schemas.microsoft.com/office/drawing/2014/main" id="{523E161D-0383-4339-8C56-0518E13DCDE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7" y="2460"/>
              <a:ext cx="678" cy="1239"/>
            </a:xfrm>
            <a:custGeom>
              <a:avLst/>
              <a:gdLst>
                <a:gd name="T0" fmla="*/ 267 w 1586"/>
                <a:gd name="T1" fmla="*/ 114 h 2900"/>
                <a:gd name="T2" fmla="*/ 239 w 1586"/>
                <a:gd name="T3" fmla="*/ 130 h 2900"/>
                <a:gd name="T4" fmla="*/ 226 w 1586"/>
                <a:gd name="T5" fmla="*/ 157 h 2900"/>
                <a:gd name="T6" fmla="*/ 226 w 1586"/>
                <a:gd name="T7" fmla="*/ 157 h 2900"/>
                <a:gd name="T8" fmla="*/ 225 w 1586"/>
                <a:gd name="T9" fmla="*/ 160 h 2900"/>
                <a:gd name="T10" fmla="*/ 218 w 1586"/>
                <a:gd name="T11" fmla="*/ 153 h 2900"/>
                <a:gd name="T12" fmla="*/ 203 w 1586"/>
                <a:gd name="T13" fmla="*/ 142 h 2900"/>
                <a:gd name="T14" fmla="*/ 202 w 1586"/>
                <a:gd name="T15" fmla="*/ 137 h 2900"/>
                <a:gd name="T16" fmla="*/ 202 w 1586"/>
                <a:gd name="T17" fmla="*/ 137 h 2900"/>
                <a:gd name="T18" fmla="*/ 195 w 1586"/>
                <a:gd name="T19" fmla="*/ 112 h 2900"/>
                <a:gd name="T20" fmla="*/ 192 w 1586"/>
                <a:gd name="T21" fmla="*/ 72 h 2900"/>
                <a:gd name="T22" fmla="*/ 192 w 1586"/>
                <a:gd name="T23" fmla="*/ 41 h 2900"/>
                <a:gd name="T24" fmla="*/ 177 w 1586"/>
                <a:gd name="T25" fmla="*/ 0 h 2900"/>
                <a:gd name="T26" fmla="*/ 166 w 1586"/>
                <a:gd name="T27" fmla="*/ 6 h 2900"/>
                <a:gd name="T28" fmla="*/ 163 w 1586"/>
                <a:gd name="T29" fmla="*/ 19 h 2900"/>
                <a:gd name="T30" fmla="*/ 159 w 1586"/>
                <a:gd name="T31" fmla="*/ 32 h 2900"/>
                <a:gd name="T32" fmla="*/ 153 w 1586"/>
                <a:gd name="T33" fmla="*/ 57 h 2900"/>
                <a:gd name="T34" fmla="*/ 148 w 1586"/>
                <a:gd name="T35" fmla="*/ 79 h 2900"/>
                <a:gd name="T36" fmla="*/ 149 w 1586"/>
                <a:gd name="T37" fmla="*/ 114 h 2900"/>
                <a:gd name="T38" fmla="*/ 145 w 1586"/>
                <a:gd name="T39" fmla="*/ 132 h 2900"/>
                <a:gd name="T40" fmla="*/ 138 w 1586"/>
                <a:gd name="T41" fmla="*/ 145 h 2900"/>
                <a:gd name="T42" fmla="*/ 110 w 1586"/>
                <a:gd name="T43" fmla="*/ 159 h 2900"/>
                <a:gd name="T44" fmla="*/ 102 w 1586"/>
                <a:gd name="T45" fmla="*/ 188 h 2900"/>
                <a:gd name="T46" fmla="*/ 92 w 1586"/>
                <a:gd name="T47" fmla="*/ 201 h 2900"/>
                <a:gd name="T48" fmla="*/ 85 w 1586"/>
                <a:gd name="T49" fmla="*/ 226 h 2900"/>
                <a:gd name="T50" fmla="*/ 78 w 1586"/>
                <a:gd name="T51" fmla="*/ 238 h 2900"/>
                <a:gd name="T52" fmla="*/ 56 w 1586"/>
                <a:gd name="T53" fmla="*/ 299 h 2900"/>
                <a:gd name="T54" fmla="*/ 45 w 1586"/>
                <a:gd name="T55" fmla="*/ 334 h 2900"/>
                <a:gd name="T56" fmla="*/ 37 w 1586"/>
                <a:gd name="T57" fmla="*/ 357 h 2900"/>
                <a:gd name="T58" fmla="*/ 28 w 1586"/>
                <a:gd name="T59" fmla="*/ 379 h 2900"/>
                <a:gd name="T60" fmla="*/ 12 w 1586"/>
                <a:gd name="T61" fmla="*/ 412 h 2900"/>
                <a:gd name="T62" fmla="*/ 0 w 1586"/>
                <a:gd name="T63" fmla="*/ 480 h 2900"/>
                <a:gd name="T64" fmla="*/ 142 w 1586"/>
                <a:gd name="T65" fmla="*/ 496 h 2900"/>
                <a:gd name="T66" fmla="*/ 151 w 1586"/>
                <a:gd name="T67" fmla="*/ 420 h 2900"/>
                <a:gd name="T68" fmla="*/ 165 w 1586"/>
                <a:gd name="T69" fmla="*/ 381 h 2900"/>
                <a:gd name="T70" fmla="*/ 191 w 1586"/>
                <a:gd name="T71" fmla="*/ 349 h 2900"/>
                <a:gd name="T72" fmla="*/ 229 w 1586"/>
                <a:gd name="T73" fmla="*/ 291 h 2900"/>
                <a:gd name="T74" fmla="*/ 238 w 1586"/>
                <a:gd name="T75" fmla="*/ 286 h 2900"/>
                <a:gd name="T76" fmla="*/ 236 w 1586"/>
                <a:gd name="T77" fmla="*/ 270 h 2900"/>
                <a:gd name="T78" fmla="*/ 236 w 1586"/>
                <a:gd name="T79" fmla="*/ 269 h 2900"/>
                <a:gd name="T80" fmla="*/ 243 w 1586"/>
                <a:gd name="T81" fmla="*/ 254 h 2900"/>
                <a:gd name="T82" fmla="*/ 251 w 1586"/>
                <a:gd name="T83" fmla="*/ 226 h 2900"/>
                <a:gd name="T84" fmla="*/ 266 w 1586"/>
                <a:gd name="T85" fmla="*/ 221 h 2900"/>
                <a:gd name="T86" fmla="*/ 262 w 1586"/>
                <a:gd name="T87" fmla="*/ 199 h 2900"/>
                <a:gd name="T88" fmla="*/ 258 w 1586"/>
                <a:gd name="T89" fmla="*/ 195 h 2900"/>
                <a:gd name="T90" fmla="*/ 258 w 1586"/>
                <a:gd name="T91" fmla="*/ 192 h 2900"/>
                <a:gd name="T92" fmla="*/ 268 w 1586"/>
                <a:gd name="T93" fmla="*/ 170 h 2900"/>
                <a:gd name="T94" fmla="*/ 279 w 1586"/>
                <a:gd name="T95" fmla="*/ 147 h 2900"/>
                <a:gd name="T96" fmla="*/ 289 w 1586"/>
                <a:gd name="T97" fmla="*/ 129 h 2900"/>
                <a:gd name="T98" fmla="*/ 267 w 1586"/>
                <a:gd name="T99" fmla="*/ 114 h 290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586" h="2900">
                  <a:moveTo>
                    <a:pt x="1462" y="623"/>
                  </a:moveTo>
                  <a:cubicBezTo>
                    <a:pt x="1462" y="623"/>
                    <a:pt x="1360" y="642"/>
                    <a:pt x="1305" y="712"/>
                  </a:cubicBezTo>
                  <a:cubicBezTo>
                    <a:pt x="1250" y="783"/>
                    <a:pt x="1236" y="858"/>
                    <a:pt x="1236" y="858"/>
                  </a:cubicBezTo>
                  <a:cubicBezTo>
                    <a:pt x="1235" y="862"/>
                    <a:pt x="1235" y="862"/>
                    <a:pt x="1235" y="862"/>
                  </a:cubicBezTo>
                  <a:cubicBezTo>
                    <a:pt x="1234" y="866"/>
                    <a:pt x="1233" y="870"/>
                    <a:pt x="1232" y="875"/>
                  </a:cubicBezTo>
                  <a:cubicBezTo>
                    <a:pt x="1217" y="860"/>
                    <a:pt x="1202" y="846"/>
                    <a:pt x="1192" y="837"/>
                  </a:cubicBezTo>
                  <a:cubicBezTo>
                    <a:pt x="1175" y="821"/>
                    <a:pt x="1133" y="795"/>
                    <a:pt x="1110" y="780"/>
                  </a:cubicBezTo>
                  <a:cubicBezTo>
                    <a:pt x="1109" y="771"/>
                    <a:pt x="1108" y="761"/>
                    <a:pt x="1107" y="751"/>
                  </a:cubicBezTo>
                  <a:cubicBezTo>
                    <a:pt x="1106" y="751"/>
                    <a:pt x="1106" y="751"/>
                    <a:pt x="1106" y="751"/>
                  </a:cubicBezTo>
                  <a:cubicBezTo>
                    <a:pt x="1106" y="751"/>
                    <a:pt x="1089" y="667"/>
                    <a:pt x="1069" y="615"/>
                  </a:cubicBezTo>
                  <a:cubicBezTo>
                    <a:pt x="1049" y="563"/>
                    <a:pt x="1052" y="432"/>
                    <a:pt x="1053" y="395"/>
                  </a:cubicBezTo>
                  <a:cubicBezTo>
                    <a:pt x="1054" y="358"/>
                    <a:pt x="1053" y="248"/>
                    <a:pt x="1053" y="228"/>
                  </a:cubicBezTo>
                  <a:cubicBezTo>
                    <a:pt x="1053" y="208"/>
                    <a:pt x="1069" y="40"/>
                    <a:pt x="970" y="3"/>
                  </a:cubicBezTo>
                  <a:cubicBezTo>
                    <a:pt x="970" y="3"/>
                    <a:pt x="922" y="0"/>
                    <a:pt x="910" y="36"/>
                  </a:cubicBezTo>
                  <a:cubicBezTo>
                    <a:pt x="898" y="72"/>
                    <a:pt x="893" y="106"/>
                    <a:pt x="893" y="106"/>
                  </a:cubicBezTo>
                  <a:cubicBezTo>
                    <a:pt x="893" y="106"/>
                    <a:pt x="874" y="138"/>
                    <a:pt x="872" y="179"/>
                  </a:cubicBezTo>
                  <a:cubicBezTo>
                    <a:pt x="869" y="220"/>
                    <a:pt x="852" y="275"/>
                    <a:pt x="840" y="314"/>
                  </a:cubicBezTo>
                  <a:cubicBezTo>
                    <a:pt x="828" y="352"/>
                    <a:pt x="806" y="386"/>
                    <a:pt x="809" y="432"/>
                  </a:cubicBezTo>
                  <a:cubicBezTo>
                    <a:pt x="812" y="479"/>
                    <a:pt x="816" y="594"/>
                    <a:pt x="817" y="622"/>
                  </a:cubicBezTo>
                  <a:cubicBezTo>
                    <a:pt x="818" y="650"/>
                    <a:pt x="809" y="707"/>
                    <a:pt x="796" y="723"/>
                  </a:cubicBezTo>
                  <a:cubicBezTo>
                    <a:pt x="782" y="739"/>
                    <a:pt x="753" y="796"/>
                    <a:pt x="753" y="796"/>
                  </a:cubicBezTo>
                  <a:cubicBezTo>
                    <a:pt x="753" y="796"/>
                    <a:pt x="640" y="806"/>
                    <a:pt x="601" y="868"/>
                  </a:cubicBezTo>
                  <a:cubicBezTo>
                    <a:pt x="562" y="931"/>
                    <a:pt x="557" y="1032"/>
                    <a:pt x="557" y="1032"/>
                  </a:cubicBezTo>
                  <a:cubicBezTo>
                    <a:pt x="557" y="1032"/>
                    <a:pt x="524" y="1044"/>
                    <a:pt x="506" y="1099"/>
                  </a:cubicBezTo>
                  <a:cubicBezTo>
                    <a:pt x="489" y="1154"/>
                    <a:pt x="465" y="1236"/>
                    <a:pt x="465" y="1236"/>
                  </a:cubicBezTo>
                  <a:cubicBezTo>
                    <a:pt x="465" y="1236"/>
                    <a:pt x="438" y="1256"/>
                    <a:pt x="429" y="1303"/>
                  </a:cubicBezTo>
                  <a:cubicBezTo>
                    <a:pt x="420" y="1350"/>
                    <a:pt x="328" y="1573"/>
                    <a:pt x="308" y="1641"/>
                  </a:cubicBezTo>
                  <a:cubicBezTo>
                    <a:pt x="288" y="1709"/>
                    <a:pt x="266" y="1801"/>
                    <a:pt x="248" y="1829"/>
                  </a:cubicBezTo>
                  <a:cubicBezTo>
                    <a:pt x="230" y="1857"/>
                    <a:pt x="216" y="1889"/>
                    <a:pt x="204" y="1955"/>
                  </a:cubicBezTo>
                  <a:cubicBezTo>
                    <a:pt x="192" y="2021"/>
                    <a:pt x="184" y="2031"/>
                    <a:pt x="152" y="2073"/>
                  </a:cubicBezTo>
                  <a:cubicBezTo>
                    <a:pt x="120" y="2115"/>
                    <a:pt x="74" y="2171"/>
                    <a:pt x="62" y="2259"/>
                  </a:cubicBezTo>
                  <a:cubicBezTo>
                    <a:pt x="50" y="2347"/>
                    <a:pt x="28" y="2563"/>
                    <a:pt x="0" y="2631"/>
                  </a:cubicBezTo>
                  <a:cubicBezTo>
                    <a:pt x="0" y="2631"/>
                    <a:pt x="332" y="2900"/>
                    <a:pt x="776" y="2715"/>
                  </a:cubicBezTo>
                  <a:cubicBezTo>
                    <a:pt x="776" y="2715"/>
                    <a:pt x="802" y="2383"/>
                    <a:pt x="828" y="2299"/>
                  </a:cubicBezTo>
                  <a:cubicBezTo>
                    <a:pt x="854" y="2215"/>
                    <a:pt x="886" y="2111"/>
                    <a:pt x="900" y="2085"/>
                  </a:cubicBezTo>
                  <a:cubicBezTo>
                    <a:pt x="914" y="2059"/>
                    <a:pt x="994" y="1955"/>
                    <a:pt x="1044" y="1909"/>
                  </a:cubicBezTo>
                  <a:cubicBezTo>
                    <a:pt x="1094" y="1863"/>
                    <a:pt x="1201" y="1774"/>
                    <a:pt x="1251" y="1592"/>
                  </a:cubicBezTo>
                  <a:cubicBezTo>
                    <a:pt x="1258" y="1593"/>
                    <a:pt x="1288" y="1596"/>
                    <a:pt x="1302" y="1566"/>
                  </a:cubicBezTo>
                  <a:cubicBezTo>
                    <a:pt x="1317" y="1534"/>
                    <a:pt x="1295" y="1491"/>
                    <a:pt x="1292" y="1478"/>
                  </a:cubicBezTo>
                  <a:cubicBezTo>
                    <a:pt x="1294" y="1472"/>
                    <a:pt x="1294" y="1472"/>
                    <a:pt x="1294" y="1472"/>
                  </a:cubicBezTo>
                  <a:cubicBezTo>
                    <a:pt x="1294" y="1472"/>
                    <a:pt x="1318" y="1418"/>
                    <a:pt x="1332" y="1392"/>
                  </a:cubicBezTo>
                  <a:cubicBezTo>
                    <a:pt x="1344" y="1369"/>
                    <a:pt x="1361" y="1301"/>
                    <a:pt x="1370" y="1237"/>
                  </a:cubicBezTo>
                  <a:cubicBezTo>
                    <a:pt x="1406" y="1251"/>
                    <a:pt x="1432" y="1244"/>
                    <a:pt x="1458" y="1211"/>
                  </a:cubicBezTo>
                  <a:cubicBezTo>
                    <a:pt x="1495" y="1165"/>
                    <a:pt x="1454" y="1117"/>
                    <a:pt x="1431" y="1090"/>
                  </a:cubicBezTo>
                  <a:cubicBezTo>
                    <a:pt x="1426" y="1084"/>
                    <a:pt x="1419" y="1077"/>
                    <a:pt x="1411" y="1067"/>
                  </a:cubicBezTo>
                  <a:cubicBezTo>
                    <a:pt x="1414" y="1052"/>
                    <a:pt x="1414" y="1052"/>
                    <a:pt x="1414" y="1052"/>
                  </a:cubicBezTo>
                  <a:cubicBezTo>
                    <a:pt x="1414" y="1052"/>
                    <a:pt x="1448" y="975"/>
                    <a:pt x="1469" y="931"/>
                  </a:cubicBezTo>
                  <a:cubicBezTo>
                    <a:pt x="1490" y="887"/>
                    <a:pt x="1524" y="834"/>
                    <a:pt x="1525" y="807"/>
                  </a:cubicBezTo>
                  <a:cubicBezTo>
                    <a:pt x="1578" y="708"/>
                    <a:pt x="1578" y="708"/>
                    <a:pt x="1578" y="708"/>
                  </a:cubicBezTo>
                  <a:cubicBezTo>
                    <a:pt x="1578" y="708"/>
                    <a:pt x="1586" y="595"/>
                    <a:pt x="1462" y="6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2" name="Freeform 63">
              <a:extLst>
                <a:ext uri="{FF2B5EF4-FFF2-40B4-BE49-F238E27FC236}">
                  <a16:creationId xmlns:a16="http://schemas.microsoft.com/office/drawing/2014/main" id="{FA2AF6BA-2FA5-47B1-A7A3-1B95D2971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2782"/>
              <a:ext cx="55" cy="45"/>
            </a:xfrm>
            <a:custGeom>
              <a:avLst/>
              <a:gdLst>
                <a:gd name="T0" fmla="*/ 0 w 129"/>
                <a:gd name="T1" fmla="*/ 4 h 105"/>
                <a:gd name="T2" fmla="*/ 0 w 129"/>
                <a:gd name="T3" fmla="*/ 4 h 105"/>
                <a:gd name="T4" fmla="*/ 2 w 129"/>
                <a:gd name="T5" fmla="*/ 0 h 105"/>
                <a:gd name="T6" fmla="*/ 3 w 129"/>
                <a:gd name="T7" fmla="*/ 0 h 105"/>
                <a:gd name="T8" fmla="*/ 18 w 129"/>
                <a:gd name="T9" fmla="*/ 12 h 105"/>
                <a:gd name="T10" fmla="*/ 21 w 129"/>
                <a:gd name="T11" fmla="*/ 16 h 105"/>
                <a:gd name="T12" fmla="*/ 20 w 129"/>
                <a:gd name="T13" fmla="*/ 18 h 105"/>
                <a:gd name="T14" fmla="*/ 15 w 129"/>
                <a:gd name="T15" fmla="*/ 15 h 105"/>
                <a:gd name="T16" fmla="*/ 0 w 129"/>
                <a:gd name="T17" fmla="*/ 4 h 1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9" h="105">
                  <a:moveTo>
                    <a:pt x="1" y="22"/>
                  </a:moveTo>
                  <a:cubicBezTo>
                    <a:pt x="1" y="21"/>
                    <a:pt x="0" y="21"/>
                    <a:pt x="0" y="21"/>
                  </a:cubicBezTo>
                  <a:cubicBezTo>
                    <a:pt x="0" y="16"/>
                    <a:pt x="2" y="7"/>
                    <a:pt x="12" y="1"/>
                  </a:cubicBezTo>
                  <a:cubicBezTo>
                    <a:pt x="13" y="1"/>
                    <a:pt x="13" y="0"/>
                    <a:pt x="14" y="0"/>
                  </a:cubicBezTo>
                  <a:cubicBezTo>
                    <a:pt x="15" y="0"/>
                    <a:pt x="104" y="59"/>
                    <a:pt x="102" y="63"/>
                  </a:cubicBezTo>
                  <a:cubicBezTo>
                    <a:pt x="102" y="63"/>
                    <a:pt x="112" y="76"/>
                    <a:pt x="118" y="87"/>
                  </a:cubicBezTo>
                  <a:cubicBezTo>
                    <a:pt x="129" y="105"/>
                    <a:pt x="120" y="104"/>
                    <a:pt x="109" y="97"/>
                  </a:cubicBezTo>
                  <a:cubicBezTo>
                    <a:pt x="109" y="98"/>
                    <a:pt x="84" y="80"/>
                    <a:pt x="84" y="80"/>
                  </a:cubicBezTo>
                  <a:cubicBezTo>
                    <a:pt x="87" y="77"/>
                    <a:pt x="3" y="22"/>
                    <a:pt x="1" y="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3" name="Freeform 64">
              <a:extLst>
                <a:ext uri="{FF2B5EF4-FFF2-40B4-BE49-F238E27FC236}">
                  <a16:creationId xmlns:a16="http://schemas.microsoft.com/office/drawing/2014/main" id="{85FD995A-3C54-41E0-85DE-CA8675612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0" y="2908"/>
              <a:ext cx="60" cy="83"/>
            </a:xfrm>
            <a:custGeom>
              <a:avLst/>
              <a:gdLst>
                <a:gd name="T0" fmla="*/ 10 w 140"/>
                <a:gd name="T1" fmla="*/ 3 h 195"/>
                <a:gd name="T2" fmla="*/ 10 w 140"/>
                <a:gd name="T3" fmla="*/ 3 h 195"/>
                <a:gd name="T4" fmla="*/ 13 w 140"/>
                <a:gd name="T5" fmla="*/ 0 h 195"/>
                <a:gd name="T6" fmla="*/ 14 w 140"/>
                <a:gd name="T7" fmla="*/ 0 h 195"/>
                <a:gd name="T8" fmla="*/ 24 w 140"/>
                <a:gd name="T9" fmla="*/ 15 h 195"/>
                <a:gd name="T10" fmla="*/ 21 w 140"/>
                <a:gd name="T11" fmla="*/ 28 h 195"/>
                <a:gd name="T12" fmla="*/ 17 w 140"/>
                <a:gd name="T13" fmla="*/ 32 h 195"/>
                <a:gd name="T14" fmla="*/ 6 w 140"/>
                <a:gd name="T15" fmla="*/ 33 h 195"/>
                <a:gd name="T16" fmla="*/ 7 w 140"/>
                <a:gd name="T17" fmla="*/ 31 h 195"/>
                <a:gd name="T18" fmla="*/ 11 w 140"/>
                <a:gd name="T19" fmla="*/ 30 h 195"/>
                <a:gd name="T20" fmla="*/ 15 w 140"/>
                <a:gd name="T21" fmla="*/ 28 h 195"/>
                <a:gd name="T22" fmla="*/ 19 w 140"/>
                <a:gd name="T23" fmla="*/ 16 h 195"/>
                <a:gd name="T24" fmla="*/ 10 w 140"/>
                <a:gd name="T25" fmla="*/ 3 h 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0" h="195">
                  <a:moveTo>
                    <a:pt x="56" y="17"/>
                  </a:moveTo>
                  <a:cubicBezTo>
                    <a:pt x="56" y="17"/>
                    <a:pt x="56" y="17"/>
                    <a:pt x="56" y="16"/>
                  </a:cubicBezTo>
                  <a:cubicBezTo>
                    <a:pt x="56" y="10"/>
                    <a:pt x="58" y="0"/>
                    <a:pt x="73" y="0"/>
                  </a:cubicBezTo>
                  <a:cubicBezTo>
                    <a:pt x="73" y="0"/>
                    <a:pt x="74" y="0"/>
                    <a:pt x="75" y="1"/>
                  </a:cubicBezTo>
                  <a:cubicBezTo>
                    <a:pt x="74" y="3"/>
                    <a:pt x="112" y="32"/>
                    <a:pt x="131" y="84"/>
                  </a:cubicBezTo>
                  <a:cubicBezTo>
                    <a:pt x="140" y="110"/>
                    <a:pt x="129" y="141"/>
                    <a:pt x="116" y="155"/>
                  </a:cubicBezTo>
                  <a:cubicBezTo>
                    <a:pt x="104" y="170"/>
                    <a:pt x="92" y="178"/>
                    <a:pt x="92" y="177"/>
                  </a:cubicBezTo>
                  <a:cubicBezTo>
                    <a:pt x="94" y="178"/>
                    <a:pt x="57" y="195"/>
                    <a:pt x="35" y="183"/>
                  </a:cubicBezTo>
                  <a:cubicBezTo>
                    <a:pt x="0" y="167"/>
                    <a:pt x="18" y="168"/>
                    <a:pt x="38" y="170"/>
                  </a:cubicBezTo>
                  <a:cubicBezTo>
                    <a:pt x="37" y="169"/>
                    <a:pt x="50" y="171"/>
                    <a:pt x="60" y="167"/>
                  </a:cubicBezTo>
                  <a:cubicBezTo>
                    <a:pt x="71" y="164"/>
                    <a:pt x="80" y="156"/>
                    <a:pt x="80" y="156"/>
                  </a:cubicBezTo>
                  <a:cubicBezTo>
                    <a:pt x="77" y="157"/>
                    <a:pt x="121" y="129"/>
                    <a:pt x="106" y="89"/>
                  </a:cubicBezTo>
                  <a:cubicBezTo>
                    <a:pt x="93" y="51"/>
                    <a:pt x="56" y="19"/>
                    <a:pt x="56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4" name="Freeform 65">
              <a:extLst>
                <a:ext uri="{FF2B5EF4-FFF2-40B4-BE49-F238E27FC236}">
                  <a16:creationId xmlns:a16="http://schemas.microsoft.com/office/drawing/2014/main" id="{B2430E9A-3759-4424-8A0F-D465B79AA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6" y="3078"/>
              <a:ext cx="33" cy="61"/>
            </a:xfrm>
            <a:custGeom>
              <a:avLst/>
              <a:gdLst>
                <a:gd name="T0" fmla="*/ 1 w 79"/>
                <a:gd name="T1" fmla="*/ 25 h 142"/>
                <a:gd name="T2" fmla="*/ 1 w 79"/>
                <a:gd name="T3" fmla="*/ 25 h 142"/>
                <a:gd name="T4" fmla="*/ 1 w 79"/>
                <a:gd name="T5" fmla="*/ 21 h 142"/>
                <a:gd name="T6" fmla="*/ 1 w 79"/>
                <a:gd name="T7" fmla="*/ 21 h 142"/>
                <a:gd name="T8" fmla="*/ 8 w 79"/>
                <a:gd name="T9" fmla="*/ 18 h 142"/>
                <a:gd name="T10" fmla="*/ 8 w 79"/>
                <a:gd name="T11" fmla="*/ 9 h 142"/>
                <a:gd name="T12" fmla="*/ 7 w 79"/>
                <a:gd name="T13" fmla="*/ 4 h 142"/>
                <a:gd name="T14" fmla="*/ 10 w 79"/>
                <a:gd name="T15" fmla="*/ 3 h 142"/>
                <a:gd name="T16" fmla="*/ 12 w 79"/>
                <a:gd name="T17" fmla="*/ 9 h 142"/>
                <a:gd name="T18" fmla="*/ 11 w 79"/>
                <a:gd name="T19" fmla="*/ 20 h 142"/>
                <a:gd name="T20" fmla="*/ 1 w 79"/>
                <a:gd name="T21" fmla="*/ 25 h 14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9" h="142">
                  <a:moveTo>
                    <a:pt x="5" y="138"/>
                  </a:moveTo>
                  <a:cubicBezTo>
                    <a:pt x="5" y="138"/>
                    <a:pt x="5" y="138"/>
                    <a:pt x="4" y="137"/>
                  </a:cubicBezTo>
                  <a:cubicBezTo>
                    <a:pt x="1" y="133"/>
                    <a:pt x="0" y="124"/>
                    <a:pt x="6" y="114"/>
                  </a:cubicBezTo>
                  <a:cubicBezTo>
                    <a:pt x="7" y="114"/>
                    <a:pt x="7" y="113"/>
                    <a:pt x="7" y="113"/>
                  </a:cubicBezTo>
                  <a:cubicBezTo>
                    <a:pt x="7" y="113"/>
                    <a:pt x="32" y="116"/>
                    <a:pt x="42" y="96"/>
                  </a:cubicBezTo>
                  <a:cubicBezTo>
                    <a:pt x="52" y="78"/>
                    <a:pt x="43" y="51"/>
                    <a:pt x="44" y="52"/>
                  </a:cubicBezTo>
                  <a:cubicBezTo>
                    <a:pt x="44" y="52"/>
                    <a:pt x="42" y="35"/>
                    <a:pt x="41" y="22"/>
                  </a:cubicBezTo>
                  <a:cubicBezTo>
                    <a:pt x="40" y="0"/>
                    <a:pt x="48" y="8"/>
                    <a:pt x="54" y="18"/>
                  </a:cubicBezTo>
                  <a:cubicBezTo>
                    <a:pt x="54" y="16"/>
                    <a:pt x="69" y="47"/>
                    <a:pt x="68" y="48"/>
                  </a:cubicBezTo>
                  <a:cubicBezTo>
                    <a:pt x="67" y="47"/>
                    <a:pt x="79" y="77"/>
                    <a:pt x="63" y="108"/>
                  </a:cubicBezTo>
                  <a:cubicBezTo>
                    <a:pt x="45" y="142"/>
                    <a:pt x="4" y="138"/>
                    <a:pt x="5" y="1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5" name="Freeform 66">
              <a:extLst>
                <a:ext uri="{FF2B5EF4-FFF2-40B4-BE49-F238E27FC236}">
                  <a16:creationId xmlns:a16="http://schemas.microsoft.com/office/drawing/2014/main" id="{320370F9-E7D8-4D5C-A9DF-068EBE6B3BC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6" y="2724"/>
              <a:ext cx="51" cy="79"/>
            </a:xfrm>
            <a:custGeom>
              <a:avLst/>
              <a:gdLst>
                <a:gd name="T0" fmla="*/ 8 w 120"/>
                <a:gd name="T1" fmla="*/ 0 h 186"/>
                <a:gd name="T2" fmla="*/ 8 w 120"/>
                <a:gd name="T3" fmla="*/ 0 h 186"/>
                <a:gd name="T4" fmla="*/ 11 w 120"/>
                <a:gd name="T5" fmla="*/ 3 h 186"/>
                <a:gd name="T6" fmla="*/ 11 w 120"/>
                <a:gd name="T7" fmla="*/ 3 h 186"/>
                <a:gd name="T8" fmla="*/ 5 w 120"/>
                <a:gd name="T9" fmla="*/ 14 h 186"/>
                <a:gd name="T10" fmla="*/ 9 w 120"/>
                <a:gd name="T11" fmla="*/ 22 h 186"/>
                <a:gd name="T12" fmla="*/ 11 w 120"/>
                <a:gd name="T13" fmla="*/ 25 h 186"/>
                <a:gd name="T14" fmla="*/ 17 w 120"/>
                <a:gd name="T15" fmla="*/ 31 h 186"/>
                <a:gd name="T16" fmla="*/ 16 w 120"/>
                <a:gd name="T17" fmla="*/ 33 h 186"/>
                <a:gd name="T18" fmla="*/ 8 w 120"/>
                <a:gd name="T19" fmla="*/ 28 h 186"/>
                <a:gd name="T20" fmla="*/ 0 w 120"/>
                <a:gd name="T21" fmla="*/ 14 h 186"/>
                <a:gd name="T22" fmla="*/ 5 w 120"/>
                <a:gd name="T23" fmla="*/ 4 h 186"/>
                <a:gd name="T24" fmla="*/ 8 w 120"/>
                <a:gd name="T25" fmla="*/ 0 h 1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0" h="186">
                  <a:moveTo>
                    <a:pt x="42" y="1"/>
                  </a:moveTo>
                  <a:cubicBezTo>
                    <a:pt x="43" y="1"/>
                    <a:pt x="43" y="1"/>
                    <a:pt x="43" y="1"/>
                  </a:cubicBezTo>
                  <a:cubicBezTo>
                    <a:pt x="48" y="0"/>
                    <a:pt x="59" y="0"/>
                    <a:pt x="62" y="14"/>
                  </a:cubicBezTo>
                  <a:cubicBezTo>
                    <a:pt x="63" y="14"/>
                    <a:pt x="63" y="16"/>
                    <a:pt x="62" y="16"/>
                  </a:cubicBezTo>
                  <a:cubicBezTo>
                    <a:pt x="65" y="18"/>
                    <a:pt x="27" y="50"/>
                    <a:pt x="25" y="80"/>
                  </a:cubicBezTo>
                  <a:cubicBezTo>
                    <a:pt x="25" y="93"/>
                    <a:pt x="39" y="113"/>
                    <a:pt x="46" y="123"/>
                  </a:cubicBezTo>
                  <a:cubicBezTo>
                    <a:pt x="55" y="135"/>
                    <a:pt x="62" y="141"/>
                    <a:pt x="62" y="141"/>
                  </a:cubicBezTo>
                  <a:cubicBezTo>
                    <a:pt x="62" y="141"/>
                    <a:pt x="77" y="160"/>
                    <a:pt x="93" y="169"/>
                  </a:cubicBezTo>
                  <a:cubicBezTo>
                    <a:pt x="120" y="179"/>
                    <a:pt x="110" y="184"/>
                    <a:pt x="88" y="181"/>
                  </a:cubicBezTo>
                  <a:cubicBezTo>
                    <a:pt x="88" y="186"/>
                    <a:pt x="41" y="160"/>
                    <a:pt x="43" y="157"/>
                  </a:cubicBezTo>
                  <a:cubicBezTo>
                    <a:pt x="44" y="155"/>
                    <a:pt x="9" y="131"/>
                    <a:pt x="0" y="79"/>
                  </a:cubicBezTo>
                  <a:cubicBezTo>
                    <a:pt x="2" y="52"/>
                    <a:pt x="17" y="35"/>
                    <a:pt x="26" y="22"/>
                  </a:cubicBezTo>
                  <a:cubicBezTo>
                    <a:pt x="36" y="10"/>
                    <a:pt x="42" y="2"/>
                    <a:pt x="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6" name="Freeform 67">
              <a:extLst>
                <a:ext uri="{FF2B5EF4-FFF2-40B4-BE49-F238E27FC236}">
                  <a16:creationId xmlns:a16="http://schemas.microsoft.com/office/drawing/2014/main" id="{B3714101-85E8-4FEF-9885-4D6D56009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0" y="2459"/>
              <a:ext cx="44" cy="46"/>
            </a:xfrm>
            <a:custGeom>
              <a:avLst/>
              <a:gdLst>
                <a:gd name="T0" fmla="*/ 4 w 103"/>
                <a:gd name="T1" fmla="*/ 13 h 108"/>
                <a:gd name="T2" fmla="*/ 4 w 103"/>
                <a:gd name="T3" fmla="*/ 13 h 108"/>
                <a:gd name="T4" fmla="*/ 3 w 103"/>
                <a:gd name="T5" fmla="*/ 17 h 108"/>
                <a:gd name="T6" fmla="*/ 3 w 103"/>
                <a:gd name="T7" fmla="*/ 17 h 108"/>
                <a:gd name="T8" fmla="*/ 3 w 103"/>
                <a:gd name="T9" fmla="*/ 17 h 108"/>
                <a:gd name="T10" fmla="*/ 2 w 103"/>
                <a:gd name="T11" fmla="*/ 16 h 108"/>
                <a:gd name="T12" fmla="*/ 1 w 103"/>
                <a:gd name="T13" fmla="*/ 15 h 108"/>
                <a:gd name="T14" fmla="*/ 1 w 103"/>
                <a:gd name="T15" fmla="*/ 15 h 108"/>
                <a:gd name="T16" fmla="*/ 1 w 103"/>
                <a:gd name="T17" fmla="*/ 15 h 108"/>
                <a:gd name="T18" fmla="*/ 1 w 103"/>
                <a:gd name="T19" fmla="*/ 15 h 108"/>
                <a:gd name="T20" fmla="*/ 1 w 103"/>
                <a:gd name="T21" fmla="*/ 15 h 108"/>
                <a:gd name="T22" fmla="*/ 4 w 103"/>
                <a:gd name="T23" fmla="*/ 12 h 108"/>
                <a:gd name="T24" fmla="*/ 4 w 103"/>
                <a:gd name="T25" fmla="*/ 12 h 108"/>
                <a:gd name="T26" fmla="*/ 4 w 103"/>
                <a:gd name="T27" fmla="*/ 12 h 108"/>
                <a:gd name="T28" fmla="*/ 6 w 103"/>
                <a:gd name="T29" fmla="*/ 12 h 108"/>
                <a:gd name="T30" fmla="*/ 9 w 103"/>
                <a:gd name="T31" fmla="*/ 12 h 108"/>
                <a:gd name="T32" fmla="*/ 14 w 103"/>
                <a:gd name="T33" fmla="*/ 6 h 108"/>
                <a:gd name="T34" fmla="*/ 16 w 103"/>
                <a:gd name="T35" fmla="*/ 3 h 108"/>
                <a:gd name="T36" fmla="*/ 18 w 103"/>
                <a:gd name="T37" fmla="*/ 3 h 108"/>
                <a:gd name="T38" fmla="*/ 18 w 103"/>
                <a:gd name="T39" fmla="*/ 8 h 108"/>
                <a:gd name="T40" fmla="*/ 12 w 103"/>
                <a:gd name="T41" fmla="*/ 15 h 108"/>
                <a:gd name="T42" fmla="*/ 5 w 103"/>
                <a:gd name="T43" fmla="*/ 17 h 108"/>
                <a:gd name="T44" fmla="*/ 3 w 103"/>
                <a:gd name="T45" fmla="*/ 17 h 108"/>
                <a:gd name="T46" fmla="*/ 3 w 103"/>
                <a:gd name="T47" fmla="*/ 17 h 108"/>
                <a:gd name="T48" fmla="*/ 3 w 103"/>
                <a:gd name="T49" fmla="*/ 17 h 108"/>
                <a:gd name="T50" fmla="*/ 3 w 103"/>
                <a:gd name="T51" fmla="*/ 17 h 108"/>
                <a:gd name="T52" fmla="*/ 5 w 103"/>
                <a:gd name="T53" fmla="*/ 14 h 108"/>
                <a:gd name="T54" fmla="*/ 5 w 103"/>
                <a:gd name="T55" fmla="*/ 14 h 108"/>
                <a:gd name="T56" fmla="*/ 5 w 103"/>
                <a:gd name="T57" fmla="*/ 14 h 108"/>
                <a:gd name="T58" fmla="*/ 5 w 103"/>
                <a:gd name="T59" fmla="*/ 14 h 108"/>
                <a:gd name="T60" fmla="*/ 5 w 103"/>
                <a:gd name="T61" fmla="*/ 13 h 108"/>
                <a:gd name="T62" fmla="*/ 5 w 103"/>
                <a:gd name="T63" fmla="*/ 13 h 108"/>
                <a:gd name="T64" fmla="*/ 4 w 103"/>
                <a:gd name="T65" fmla="*/ 13 h 10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3" h="108">
                  <a:moveTo>
                    <a:pt x="23" y="70"/>
                  </a:moveTo>
                  <a:cubicBezTo>
                    <a:pt x="24" y="70"/>
                    <a:pt x="24" y="70"/>
                    <a:pt x="24" y="70"/>
                  </a:cubicBezTo>
                  <a:cubicBezTo>
                    <a:pt x="28" y="75"/>
                    <a:pt x="24" y="83"/>
                    <a:pt x="19" y="93"/>
                  </a:cubicBezTo>
                  <a:cubicBezTo>
                    <a:pt x="19" y="93"/>
                    <a:pt x="18" y="94"/>
                    <a:pt x="18" y="94"/>
                  </a:cubicBezTo>
                  <a:cubicBezTo>
                    <a:pt x="18" y="94"/>
                    <a:pt x="16" y="94"/>
                    <a:pt x="13" y="92"/>
                  </a:cubicBezTo>
                  <a:cubicBezTo>
                    <a:pt x="11" y="91"/>
                    <a:pt x="10" y="90"/>
                    <a:pt x="9" y="88"/>
                  </a:cubicBezTo>
                  <a:cubicBezTo>
                    <a:pt x="7" y="85"/>
                    <a:pt x="7" y="85"/>
                    <a:pt x="7" y="85"/>
                  </a:cubicBezTo>
                  <a:cubicBezTo>
                    <a:pt x="7" y="84"/>
                    <a:pt x="7" y="84"/>
                    <a:pt x="7" y="84"/>
                  </a:cubicBezTo>
                  <a:cubicBezTo>
                    <a:pt x="7" y="84"/>
                    <a:pt x="7" y="84"/>
                    <a:pt x="7" y="84"/>
                  </a:cubicBezTo>
                  <a:cubicBezTo>
                    <a:pt x="7" y="84"/>
                    <a:pt x="7" y="84"/>
                    <a:pt x="7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36" y="50"/>
                    <a:pt x="15" y="75"/>
                    <a:pt x="21" y="67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24" y="68"/>
                    <a:pt x="27" y="69"/>
                    <a:pt x="30" y="69"/>
                  </a:cubicBezTo>
                  <a:cubicBezTo>
                    <a:pt x="37" y="70"/>
                    <a:pt x="45" y="69"/>
                    <a:pt x="52" y="64"/>
                  </a:cubicBezTo>
                  <a:cubicBezTo>
                    <a:pt x="68" y="54"/>
                    <a:pt x="76" y="34"/>
                    <a:pt x="76" y="34"/>
                  </a:cubicBezTo>
                  <a:cubicBezTo>
                    <a:pt x="76" y="34"/>
                    <a:pt x="83" y="24"/>
                    <a:pt x="86" y="15"/>
                  </a:cubicBezTo>
                  <a:cubicBezTo>
                    <a:pt x="88" y="0"/>
                    <a:pt x="94" y="1"/>
                    <a:pt x="99" y="15"/>
                  </a:cubicBezTo>
                  <a:cubicBezTo>
                    <a:pt x="103" y="13"/>
                    <a:pt x="100" y="46"/>
                    <a:pt x="98" y="45"/>
                  </a:cubicBezTo>
                  <a:cubicBezTo>
                    <a:pt x="98" y="45"/>
                    <a:pt x="89" y="70"/>
                    <a:pt x="65" y="85"/>
                  </a:cubicBezTo>
                  <a:cubicBezTo>
                    <a:pt x="53" y="93"/>
                    <a:pt x="38" y="95"/>
                    <a:pt x="28" y="94"/>
                  </a:cubicBezTo>
                  <a:cubicBezTo>
                    <a:pt x="22" y="93"/>
                    <a:pt x="19" y="92"/>
                    <a:pt x="16" y="92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21" y="84"/>
                    <a:pt x="0" y="108"/>
                    <a:pt x="29" y="75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28" y="72"/>
                    <a:pt x="27" y="72"/>
                    <a:pt x="26" y="71"/>
                  </a:cubicBezTo>
                  <a:cubicBezTo>
                    <a:pt x="24" y="69"/>
                    <a:pt x="23" y="70"/>
                    <a:pt x="23" y="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7" name="Freeform 68">
              <a:extLst>
                <a:ext uri="{FF2B5EF4-FFF2-40B4-BE49-F238E27FC236}">
                  <a16:creationId xmlns:a16="http://schemas.microsoft.com/office/drawing/2014/main" id="{E2D4D580-C9A4-44D8-9C1E-74C25D53A2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7" y="2449"/>
              <a:ext cx="685" cy="1221"/>
            </a:xfrm>
            <a:custGeom>
              <a:avLst/>
              <a:gdLst>
                <a:gd name="T0" fmla="*/ 145 w 1604"/>
                <a:gd name="T1" fmla="*/ 463 h 2858"/>
                <a:gd name="T2" fmla="*/ 185 w 1604"/>
                <a:gd name="T3" fmla="*/ 355 h 2858"/>
                <a:gd name="T4" fmla="*/ 243 w 1604"/>
                <a:gd name="T5" fmla="*/ 254 h 2858"/>
                <a:gd name="T6" fmla="*/ 278 w 1604"/>
                <a:gd name="T7" fmla="*/ 150 h 2858"/>
                <a:gd name="T8" fmla="*/ 288 w 1604"/>
                <a:gd name="T9" fmla="*/ 131 h 2858"/>
                <a:gd name="T10" fmla="*/ 271 w 1604"/>
                <a:gd name="T11" fmla="*/ 117 h 2858"/>
                <a:gd name="T12" fmla="*/ 213 w 1604"/>
                <a:gd name="T13" fmla="*/ 197 h 2858"/>
                <a:gd name="T14" fmla="*/ 212 w 1604"/>
                <a:gd name="T15" fmla="*/ 208 h 2858"/>
                <a:gd name="T16" fmla="*/ 208 w 1604"/>
                <a:gd name="T17" fmla="*/ 211 h 2858"/>
                <a:gd name="T18" fmla="*/ 202 w 1604"/>
                <a:gd name="T19" fmla="*/ 143 h 2858"/>
                <a:gd name="T20" fmla="*/ 192 w 1604"/>
                <a:gd name="T21" fmla="*/ 65 h 2858"/>
                <a:gd name="T22" fmla="*/ 181 w 1604"/>
                <a:gd name="T23" fmla="*/ 6 h 2858"/>
                <a:gd name="T24" fmla="*/ 168 w 1604"/>
                <a:gd name="T25" fmla="*/ 17 h 2858"/>
                <a:gd name="T26" fmla="*/ 157 w 1604"/>
                <a:gd name="T27" fmla="*/ 62 h 2858"/>
                <a:gd name="T28" fmla="*/ 150 w 1604"/>
                <a:gd name="T29" fmla="*/ 133 h 2858"/>
                <a:gd name="T30" fmla="*/ 140 w 1604"/>
                <a:gd name="T31" fmla="*/ 150 h 2858"/>
                <a:gd name="T32" fmla="*/ 135 w 1604"/>
                <a:gd name="T33" fmla="*/ 150 h 2858"/>
                <a:gd name="T34" fmla="*/ 106 w 1604"/>
                <a:gd name="T35" fmla="*/ 186 h 2858"/>
                <a:gd name="T36" fmla="*/ 106 w 1604"/>
                <a:gd name="T37" fmla="*/ 191 h 2858"/>
                <a:gd name="T38" fmla="*/ 102 w 1604"/>
                <a:gd name="T39" fmla="*/ 193 h 2858"/>
                <a:gd name="T40" fmla="*/ 89 w 1604"/>
                <a:gd name="T41" fmla="*/ 226 h 2858"/>
                <a:gd name="T42" fmla="*/ 89 w 1604"/>
                <a:gd name="T43" fmla="*/ 228 h 2858"/>
                <a:gd name="T44" fmla="*/ 29 w 1604"/>
                <a:gd name="T45" fmla="*/ 383 h 2858"/>
                <a:gd name="T46" fmla="*/ 2 w 1604"/>
                <a:gd name="T47" fmla="*/ 482 h 2858"/>
                <a:gd name="T48" fmla="*/ 34 w 1604"/>
                <a:gd name="T49" fmla="*/ 373 h 2858"/>
                <a:gd name="T50" fmla="*/ 71 w 1604"/>
                <a:gd name="T51" fmla="*/ 261 h 2858"/>
                <a:gd name="T52" fmla="*/ 86 w 1604"/>
                <a:gd name="T53" fmla="*/ 226 h 2858"/>
                <a:gd name="T54" fmla="*/ 86 w 1604"/>
                <a:gd name="T55" fmla="*/ 225 h 2858"/>
                <a:gd name="T56" fmla="*/ 100 w 1604"/>
                <a:gd name="T57" fmla="*/ 190 h 2858"/>
                <a:gd name="T58" fmla="*/ 102 w 1604"/>
                <a:gd name="T59" fmla="*/ 190 h 2858"/>
                <a:gd name="T60" fmla="*/ 103 w 1604"/>
                <a:gd name="T61" fmla="*/ 178 h 2858"/>
                <a:gd name="T62" fmla="*/ 133 w 1604"/>
                <a:gd name="T63" fmla="*/ 146 h 2858"/>
                <a:gd name="T64" fmla="*/ 139 w 1604"/>
                <a:gd name="T65" fmla="*/ 145 h 2858"/>
                <a:gd name="T66" fmla="*/ 138 w 1604"/>
                <a:gd name="T67" fmla="*/ 145 h 2858"/>
                <a:gd name="T68" fmla="*/ 151 w 1604"/>
                <a:gd name="T69" fmla="*/ 63 h 2858"/>
                <a:gd name="T70" fmla="*/ 164 w 1604"/>
                <a:gd name="T71" fmla="*/ 13 h 2858"/>
                <a:gd name="T72" fmla="*/ 179 w 1604"/>
                <a:gd name="T73" fmla="*/ 0 h 2858"/>
                <a:gd name="T74" fmla="*/ 185 w 1604"/>
                <a:gd name="T75" fmla="*/ 3 h 2858"/>
                <a:gd name="T76" fmla="*/ 208 w 1604"/>
                <a:gd name="T77" fmla="*/ 151 h 2858"/>
                <a:gd name="T78" fmla="*/ 212 w 1604"/>
                <a:gd name="T79" fmla="*/ 207 h 2858"/>
                <a:gd name="T80" fmla="*/ 208 w 1604"/>
                <a:gd name="T81" fmla="*/ 212 h 2858"/>
                <a:gd name="T82" fmla="*/ 222 w 1604"/>
                <a:gd name="T83" fmla="*/ 170 h 2858"/>
                <a:gd name="T84" fmla="*/ 276 w 1604"/>
                <a:gd name="T85" fmla="*/ 112 h 2858"/>
                <a:gd name="T86" fmla="*/ 293 w 1604"/>
                <a:gd name="T87" fmla="*/ 131 h 2858"/>
                <a:gd name="T88" fmla="*/ 289 w 1604"/>
                <a:gd name="T89" fmla="*/ 138 h 2858"/>
                <a:gd name="T90" fmla="*/ 283 w 1604"/>
                <a:gd name="T91" fmla="*/ 149 h 2858"/>
                <a:gd name="T92" fmla="*/ 276 w 1604"/>
                <a:gd name="T93" fmla="*/ 166 h 2858"/>
                <a:gd name="T94" fmla="*/ 256 w 1604"/>
                <a:gd name="T95" fmla="*/ 221 h 2858"/>
                <a:gd name="T96" fmla="*/ 233 w 1604"/>
                <a:gd name="T97" fmla="*/ 292 h 2858"/>
                <a:gd name="T98" fmla="*/ 170 w 1604"/>
                <a:gd name="T99" fmla="*/ 380 h 285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604" h="2858">
                  <a:moveTo>
                    <a:pt x="818" y="2541"/>
                  </a:moveTo>
                  <a:cubicBezTo>
                    <a:pt x="816" y="2554"/>
                    <a:pt x="816" y="2558"/>
                    <a:pt x="814" y="2575"/>
                  </a:cubicBezTo>
                  <a:cubicBezTo>
                    <a:pt x="799" y="2691"/>
                    <a:pt x="776" y="2858"/>
                    <a:pt x="790" y="2580"/>
                  </a:cubicBezTo>
                  <a:cubicBezTo>
                    <a:pt x="790" y="2575"/>
                    <a:pt x="792" y="2551"/>
                    <a:pt x="793" y="2538"/>
                  </a:cubicBezTo>
                  <a:cubicBezTo>
                    <a:pt x="796" y="2530"/>
                    <a:pt x="797" y="2446"/>
                    <a:pt x="829" y="2304"/>
                  </a:cubicBezTo>
                  <a:cubicBezTo>
                    <a:pt x="839" y="2270"/>
                    <a:pt x="851" y="2233"/>
                    <a:pt x="864" y="2192"/>
                  </a:cubicBezTo>
                  <a:cubicBezTo>
                    <a:pt x="879" y="2153"/>
                    <a:pt x="886" y="2107"/>
                    <a:pt x="918" y="2064"/>
                  </a:cubicBezTo>
                  <a:cubicBezTo>
                    <a:pt x="946" y="2024"/>
                    <a:pt x="978" y="1984"/>
                    <a:pt x="1015" y="1943"/>
                  </a:cubicBezTo>
                  <a:cubicBezTo>
                    <a:pt x="1053" y="1901"/>
                    <a:pt x="1098" y="1868"/>
                    <a:pt x="1135" y="1823"/>
                  </a:cubicBezTo>
                  <a:cubicBezTo>
                    <a:pt x="1172" y="1778"/>
                    <a:pt x="1204" y="1727"/>
                    <a:pt x="1227" y="1669"/>
                  </a:cubicBezTo>
                  <a:cubicBezTo>
                    <a:pt x="1249" y="1611"/>
                    <a:pt x="1268" y="1546"/>
                    <a:pt x="1292" y="1484"/>
                  </a:cubicBezTo>
                  <a:cubicBezTo>
                    <a:pt x="1305" y="1451"/>
                    <a:pt x="1321" y="1420"/>
                    <a:pt x="1335" y="1390"/>
                  </a:cubicBezTo>
                  <a:cubicBezTo>
                    <a:pt x="1347" y="1360"/>
                    <a:pt x="1355" y="1326"/>
                    <a:pt x="1362" y="1292"/>
                  </a:cubicBezTo>
                  <a:cubicBezTo>
                    <a:pt x="1370" y="1223"/>
                    <a:pt x="1392" y="1150"/>
                    <a:pt x="1409" y="1080"/>
                  </a:cubicBezTo>
                  <a:cubicBezTo>
                    <a:pt x="1432" y="1007"/>
                    <a:pt x="1466" y="942"/>
                    <a:pt x="1501" y="875"/>
                  </a:cubicBezTo>
                  <a:cubicBezTo>
                    <a:pt x="1509" y="858"/>
                    <a:pt x="1518" y="842"/>
                    <a:pt x="1523" y="825"/>
                  </a:cubicBezTo>
                  <a:cubicBezTo>
                    <a:pt x="1527" y="801"/>
                    <a:pt x="1539" y="790"/>
                    <a:pt x="1547" y="771"/>
                  </a:cubicBezTo>
                  <a:cubicBezTo>
                    <a:pt x="1574" y="721"/>
                    <a:pt x="1574" y="721"/>
                    <a:pt x="1574" y="721"/>
                  </a:cubicBezTo>
                  <a:cubicBezTo>
                    <a:pt x="1578" y="715"/>
                    <a:pt x="1578" y="715"/>
                    <a:pt x="1578" y="715"/>
                  </a:cubicBezTo>
                  <a:cubicBezTo>
                    <a:pt x="1578" y="716"/>
                    <a:pt x="1581" y="708"/>
                    <a:pt x="1578" y="717"/>
                  </a:cubicBezTo>
                  <a:cubicBezTo>
                    <a:pt x="1578" y="716"/>
                    <a:pt x="1578" y="715"/>
                    <a:pt x="1578" y="714"/>
                  </a:cubicBezTo>
                  <a:cubicBezTo>
                    <a:pt x="1578" y="710"/>
                    <a:pt x="1578" y="705"/>
                    <a:pt x="1577" y="701"/>
                  </a:cubicBezTo>
                  <a:cubicBezTo>
                    <a:pt x="1576" y="693"/>
                    <a:pt x="1574" y="684"/>
                    <a:pt x="1570" y="677"/>
                  </a:cubicBezTo>
                  <a:cubicBezTo>
                    <a:pt x="1559" y="645"/>
                    <a:pt x="1522" y="636"/>
                    <a:pt x="1486" y="643"/>
                  </a:cubicBezTo>
                  <a:cubicBezTo>
                    <a:pt x="1450" y="649"/>
                    <a:pt x="1414" y="663"/>
                    <a:pt x="1382" y="682"/>
                  </a:cubicBezTo>
                  <a:cubicBezTo>
                    <a:pt x="1318" y="719"/>
                    <a:pt x="1282" y="792"/>
                    <a:pt x="1261" y="863"/>
                  </a:cubicBezTo>
                  <a:cubicBezTo>
                    <a:pt x="1254" y="900"/>
                    <a:pt x="1242" y="941"/>
                    <a:pt x="1224" y="976"/>
                  </a:cubicBezTo>
                  <a:cubicBezTo>
                    <a:pt x="1207" y="1013"/>
                    <a:pt x="1181" y="1042"/>
                    <a:pt x="1169" y="1077"/>
                  </a:cubicBezTo>
                  <a:cubicBezTo>
                    <a:pt x="1164" y="1090"/>
                    <a:pt x="1164" y="1090"/>
                    <a:pt x="1164" y="1090"/>
                  </a:cubicBezTo>
                  <a:cubicBezTo>
                    <a:pt x="1164" y="1090"/>
                    <a:pt x="1163" y="1098"/>
                    <a:pt x="1163" y="1101"/>
                  </a:cubicBezTo>
                  <a:cubicBezTo>
                    <a:pt x="1163" y="1111"/>
                    <a:pt x="1162" y="1120"/>
                    <a:pt x="1162" y="1129"/>
                  </a:cubicBezTo>
                  <a:cubicBezTo>
                    <a:pt x="1162" y="1134"/>
                    <a:pt x="1162" y="1138"/>
                    <a:pt x="1163" y="1142"/>
                  </a:cubicBezTo>
                  <a:cubicBezTo>
                    <a:pt x="1163" y="1144"/>
                    <a:pt x="1164" y="1146"/>
                    <a:pt x="1164" y="1147"/>
                  </a:cubicBezTo>
                  <a:cubicBezTo>
                    <a:pt x="1163" y="1149"/>
                    <a:pt x="1166" y="1146"/>
                    <a:pt x="1162" y="1149"/>
                  </a:cubicBezTo>
                  <a:cubicBezTo>
                    <a:pt x="1163" y="1148"/>
                    <a:pt x="1129" y="1172"/>
                    <a:pt x="1143" y="1161"/>
                  </a:cubicBezTo>
                  <a:cubicBezTo>
                    <a:pt x="1142" y="1158"/>
                    <a:pt x="1142" y="1158"/>
                    <a:pt x="1142" y="1158"/>
                  </a:cubicBezTo>
                  <a:cubicBezTo>
                    <a:pt x="1136" y="1143"/>
                    <a:pt x="1137" y="1134"/>
                    <a:pt x="1137" y="1124"/>
                  </a:cubicBezTo>
                  <a:cubicBezTo>
                    <a:pt x="1140" y="1083"/>
                    <a:pt x="1140" y="1049"/>
                    <a:pt x="1136" y="1010"/>
                  </a:cubicBezTo>
                  <a:cubicBezTo>
                    <a:pt x="1133" y="971"/>
                    <a:pt x="1131" y="934"/>
                    <a:pt x="1125" y="897"/>
                  </a:cubicBezTo>
                  <a:cubicBezTo>
                    <a:pt x="1118" y="863"/>
                    <a:pt x="1110" y="821"/>
                    <a:pt x="1109" y="785"/>
                  </a:cubicBezTo>
                  <a:cubicBezTo>
                    <a:pt x="1106" y="752"/>
                    <a:pt x="1094" y="713"/>
                    <a:pt x="1085" y="679"/>
                  </a:cubicBezTo>
                  <a:cubicBezTo>
                    <a:pt x="1080" y="662"/>
                    <a:pt x="1075" y="645"/>
                    <a:pt x="1069" y="628"/>
                  </a:cubicBezTo>
                  <a:cubicBezTo>
                    <a:pt x="1062" y="608"/>
                    <a:pt x="1059" y="590"/>
                    <a:pt x="1057" y="571"/>
                  </a:cubicBezTo>
                  <a:cubicBezTo>
                    <a:pt x="1048" y="498"/>
                    <a:pt x="1053" y="425"/>
                    <a:pt x="1053" y="356"/>
                  </a:cubicBezTo>
                  <a:cubicBezTo>
                    <a:pt x="1053" y="321"/>
                    <a:pt x="1053" y="286"/>
                    <a:pt x="1053" y="252"/>
                  </a:cubicBezTo>
                  <a:cubicBezTo>
                    <a:pt x="1053" y="216"/>
                    <a:pt x="1055" y="185"/>
                    <a:pt x="1051" y="152"/>
                  </a:cubicBezTo>
                  <a:cubicBezTo>
                    <a:pt x="1047" y="121"/>
                    <a:pt x="1040" y="89"/>
                    <a:pt x="1024" y="64"/>
                  </a:cubicBezTo>
                  <a:cubicBezTo>
                    <a:pt x="1016" y="51"/>
                    <a:pt x="1006" y="41"/>
                    <a:pt x="995" y="33"/>
                  </a:cubicBezTo>
                  <a:cubicBezTo>
                    <a:pt x="991" y="30"/>
                    <a:pt x="978" y="25"/>
                    <a:pt x="980" y="25"/>
                  </a:cubicBezTo>
                  <a:cubicBezTo>
                    <a:pt x="973" y="25"/>
                    <a:pt x="966" y="26"/>
                    <a:pt x="960" y="28"/>
                  </a:cubicBezTo>
                  <a:cubicBezTo>
                    <a:pt x="947" y="32"/>
                    <a:pt x="938" y="39"/>
                    <a:pt x="934" y="49"/>
                  </a:cubicBezTo>
                  <a:cubicBezTo>
                    <a:pt x="930" y="63"/>
                    <a:pt x="926" y="78"/>
                    <a:pt x="922" y="92"/>
                  </a:cubicBezTo>
                  <a:cubicBezTo>
                    <a:pt x="921" y="99"/>
                    <a:pt x="919" y="106"/>
                    <a:pt x="918" y="113"/>
                  </a:cubicBezTo>
                  <a:cubicBezTo>
                    <a:pt x="914" y="129"/>
                    <a:pt x="911" y="128"/>
                    <a:pt x="909" y="136"/>
                  </a:cubicBezTo>
                  <a:cubicBezTo>
                    <a:pt x="903" y="149"/>
                    <a:pt x="900" y="162"/>
                    <a:pt x="897" y="176"/>
                  </a:cubicBezTo>
                  <a:cubicBezTo>
                    <a:pt x="894" y="234"/>
                    <a:pt x="875" y="289"/>
                    <a:pt x="859" y="340"/>
                  </a:cubicBezTo>
                  <a:cubicBezTo>
                    <a:pt x="850" y="365"/>
                    <a:pt x="839" y="388"/>
                    <a:pt x="835" y="411"/>
                  </a:cubicBezTo>
                  <a:cubicBezTo>
                    <a:pt x="831" y="433"/>
                    <a:pt x="835" y="457"/>
                    <a:pt x="835" y="481"/>
                  </a:cubicBezTo>
                  <a:cubicBezTo>
                    <a:pt x="837" y="528"/>
                    <a:pt x="839" y="572"/>
                    <a:pt x="840" y="613"/>
                  </a:cubicBezTo>
                  <a:cubicBezTo>
                    <a:pt x="843" y="655"/>
                    <a:pt x="838" y="694"/>
                    <a:pt x="824" y="729"/>
                  </a:cubicBezTo>
                  <a:cubicBezTo>
                    <a:pt x="803" y="760"/>
                    <a:pt x="791" y="783"/>
                    <a:pt x="778" y="807"/>
                  </a:cubicBezTo>
                  <a:cubicBezTo>
                    <a:pt x="776" y="811"/>
                    <a:pt x="776" y="811"/>
                    <a:pt x="776" y="811"/>
                  </a:cubicBezTo>
                  <a:cubicBezTo>
                    <a:pt x="771" y="815"/>
                    <a:pt x="786" y="805"/>
                    <a:pt x="766" y="819"/>
                  </a:cubicBezTo>
                  <a:cubicBezTo>
                    <a:pt x="765" y="819"/>
                    <a:pt x="765" y="819"/>
                    <a:pt x="765" y="819"/>
                  </a:cubicBezTo>
                  <a:cubicBezTo>
                    <a:pt x="764" y="819"/>
                    <a:pt x="764" y="819"/>
                    <a:pt x="764" y="819"/>
                  </a:cubicBezTo>
                  <a:cubicBezTo>
                    <a:pt x="762" y="819"/>
                    <a:pt x="762" y="819"/>
                    <a:pt x="762" y="819"/>
                  </a:cubicBezTo>
                  <a:cubicBezTo>
                    <a:pt x="753" y="820"/>
                    <a:pt x="753" y="820"/>
                    <a:pt x="753" y="820"/>
                  </a:cubicBezTo>
                  <a:cubicBezTo>
                    <a:pt x="747" y="821"/>
                    <a:pt x="742" y="822"/>
                    <a:pt x="737" y="823"/>
                  </a:cubicBezTo>
                  <a:cubicBezTo>
                    <a:pt x="726" y="825"/>
                    <a:pt x="717" y="828"/>
                    <a:pt x="708" y="830"/>
                  </a:cubicBezTo>
                  <a:cubicBezTo>
                    <a:pt x="675" y="840"/>
                    <a:pt x="660" y="851"/>
                    <a:pt x="660" y="851"/>
                  </a:cubicBezTo>
                  <a:cubicBezTo>
                    <a:pt x="660" y="851"/>
                    <a:pt x="614" y="870"/>
                    <a:pt x="595" y="954"/>
                  </a:cubicBezTo>
                  <a:cubicBezTo>
                    <a:pt x="590" y="973"/>
                    <a:pt x="586" y="996"/>
                    <a:pt x="583" y="1020"/>
                  </a:cubicBezTo>
                  <a:cubicBezTo>
                    <a:pt x="581" y="1039"/>
                    <a:pt x="581" y="1039"/>
                    <a:pt x="581" y="1039"/>
                  </a:cubicBezTo>
                  <a:cubicBezTo>
                    <a:pt x="580" y="1041"/>
                    <a:pt x="580" y="1041"/>
                    <a:pt x="580" y="1041"/>
                  </a:cubicBezTo>
                  <a:cubicBezTo>
                    <a:pt x="580" y="1042"/>
                    <a:pt x="580" y="1042"/>
                    <a:pt x="580" y="1042"/>
                  </a:cubicBezTo>
                  <a:cubicBezTo>
                    <a:pt x="580" y="1043"/>
                    <a:pt x="580" y="1043"/>
                    <a:pt x="580" y="1043"/>
                  </a:cubicBezTo>
                  <a:cubicBezTo>
                    <a:pt x="587" y="1034"/>
                    <a:pt x="571" y="1055"/>
                    <a:pt x="573" y="1053"/>
                  </a:cubicBezTo>
                  <a:cubicBezTo>
                    <a:pt x="573" y="1053"/>
                    <a:pt x="573" y="1053"/>
                    <a:pt x="573" y="1053"/>
                  </a:cubicBezTo>
                  <a:cubicBezTo>
                    <a:pt x="572" y="1053"/>
                    <a:pt x="571" y="1054"/>
                    <a:pt x="570" y="1055"/>
                  </a:cubicBezTo>
                  <a:cubicBezTo>
                    <a:pt x="567" y="1056"/>
                    <a:pt x="565" y="1057"/>
                    <a:pt x="563" y="1059"/>
                  </a:cubicBezTo>
                  <a:cubicBezTo>
                    <a:pt x="554" y="1066"/>
                    <a:pt x="546" y="1076"/>
                    <a:pt x="539" y="1088"/>
                  </a:cubicBezTo>
                  <a:cubicBezTo>
                    <a:pt x="527" y="1110"/>
                    <a:pt x="521" y="1141"/>
                    <a:pt x="511" y="1171"/>
                  </a:cubicBezTo>
                  <a:cubicBezTo>
                    <a:pt x="506" y="1186"/>
                    <a:pt x="501" y="1201"/>
                    <a:pt x="497" y="1217"/>
                  </a:cubicBezTo>
                  <a:cubicBezTo>
                    <a:pt x="490" y="1241"/>
                    <a:pt x="490" y="1241"/>
                    <a:pt x="490" y="1241"/>
                  </a:cubicBezTo>
                  <a:cubicBezTo>
                    <a:pt x="488" y="1247"/>
                    <a:pt x="488" y="1247"/>
                    <a:pt x="488" y="1247"/>
                  </a:cubicBezTo>
                  <a:cubicBezTo>
                    <a:pt x="487" y="1248"/>
                    <a:pt x="487" y="1248"/>
                    <a:pt x="487" y="1248"/>
                  </a:cubicBezTo>
                  <a:cubicBezTo>
                    <a:pt x="487" y="1249"/>
                    <a:pt x="487" y="1249"/>
                    <a:pt x="487" y="1249"/>
                  </a:cubicBezTo>
                  <a:cubicBezTo>
                    <a:pt x="487" y="1249"/>
                    <a:pt x="487" y="1249"/>
                    <a:pt x="487" y="1249"/>
                  </a:cubicBezTo>
                  <a:cubicBezTo>
                    <a:pt x="479" y="1260"/>
                    <a:pt x="485" y="1252"/>
                    <a:pt x="483" y="1255"/>
                  </a:cubicBezTo>
                  <a:cubicBezTo>
                    <a:pt x="483" y="1255"/>
                    <a:pt x="482" y="1256"/>
                    <a:pt x="481" y="1256"/>
                  </a:cubicBezTo>
                  <a:cubicBezTo>
                    <a:pt x="479" y="1259"/>
                    <a:pt x="476" y="1262"/>
                    <a:pt x="474" y="1265"/>
                  </a:cubicBezTo>
                  <a:cubicBezTo>
                    <a:pt x="377" y="1510"/>
                    <a:pt x="269" y="1841"/>
                    <a:pt x="160" y="2098"/>
                  </a:cubicBezTo>
                  <a:cubicBezTo>
                    <a:pt x="123" y="2144"/>
                    <a:pt x="96" y="2192"/>
                    <a:pt x="85" y="2240"/>
                  </a:cubicBezTo>
                  <a:cubicBezTo>
                    <a:pt x="75" y="2287"/>
                    <a:pt x="71" y="2333"/>
                    <a:pt x="65" y="2372"/>
                  </a:cubicBezTo>
                  <a:cubicBezTo>
                    <a:pt x="55" y="2452"/>
                    <a:pt x="45" y="2512"/>
                    <a:pt x="36" y="2556"/>
                  </a:cubicBezTo>
                  <a:cubicBezTo>
                    <a:pt x="18" y="2645"/>
                    <a:pt x="0" y="2663"/>
                    <a:pt x="11" y="2640"/>
                  </a:cubicBezTo>
                  <a:cubicBezTo>
                    <a:pt x="20" y="2617"/>
                    <a:pt x="34" y="2545"/>
                    <a:pt x="47" y="2441"/>
                  </a:cubicBezTo>
                  <a:cubicBezTo>
                    <a:pt x="54" y="2390"/>
                    <a:pt x="60" y="2330"/>
                    <a:pt x="68" y="2265"/>
                  </a:cubicBezTo>
                  <a:cubicBezTo>
                    <a:pt x="76" y="2198"/>
                    <a:pt x="114" y="2132"/>
                    <a:pt x="161" y="2075"/>
                  </a:cubicBezTo>
                  <a:cubicBezTo>
                    <a:pt x="155" y="2081"/>
                    <a:pt x="167" y="2068"/>
                    <a:pt x="185" y="2040"/>
                  </a:cubicBezTo>
                  <a:cubicBezTo>
                    <a:pt x="204" y="2013"/>
                    <a:pt x="204" y="1959"/>
                    <a:pt x="224" y="1895"/>
                  </a:cubicBezTo>
                  <a:cubicBezTo>
                    <a:pt x="232" y="1861"/>
                    <a:pt x="258" y="1833"/>
                    <a:pt x="268" y="1798"/>
                  </a:cubicBezTo>
                  <a:cubicBezTo>
                    <a:pt x="280" y="1763"/>
                    <a:pt x="290" y="1723"/>
                    <a:pt x="301" y="1683"/>
                  </a:cubicBezTo>
                  <a:cubicBezTo>
                    <a:pt x="323" y="1601"/>
                    <a:pt x="358" y="1518"/>
                    <a:pt x="389" y="1432"/>
                  </a:cubicBezTo>
                  <a:cubicBezTo>
                    <a:pt x="404" y="1390"/>
                    <a:pt x="422" y="1347"/>
                    <a:pt x="432" y="1305"/>
                  </a:cubicBezTo>
                  <a:cubicBezTo>
                    <a:pt x="438" y="1282"/>
                    <a:pt x="448" y="1259"/>
                    <a:pt x="466" y="1241"/>
                  </a:cubicBezTo>
                  <a:cubicBezTo>
                    <a:pt x="467" y="1240"/>
                    <a:pt x="468" y="1239"/>
                    <a:pt x="470" y="1238"/>
                  </a:cubicBezTo>
                  <a:cubicBezTo>
                    <a:pt x="470" y="1238"/>
                    <a:pt x="470" y="1238"/>
                    <a:pt x="470" y="1238"/>
                  </a:cubicBezTo>
                  <a:cubicBezTo>
                    <a:pt x="462" y="1249"/>
                    <a:pt x="468" y="1240"/>
                    <a:pt x="466" y="1243"/>
                  </a:cubicBezTo>
                  <a:cubicBezTo>
                    <a:pt x="467" y="1242"/>
                    <a:pt x="467" y="1242"/>
                    <a:pt x="467" y="1242"/>
                  </a:cubicBezTo>
                  <a:cubicBezTo>
                    <a:pt x="467" y="1240"/>
                    <a:pt x="467" y="1240"/>
                    <a:pt x="467" y="1240"/>
                  </a:cubicBezTo>
                  <a:cubicBezTo>
                    <a:pt x="470" y="1232"/>
                    <a:pt x="470" y="1232"/>
                    <a:pt x="470" y="1232"/>
                  </a:cubicBezTo>
                  <a:cubicBezTo>
                    <a:pt x="474" y="1216"/>
                    <a:pt x="474" y="1216"/>
                    <a:pt x="474" y="1216"/>
                  </a:cubicBezTo>
                  <a:cubicBezTo>
                    <a:pt x="483" y="1185"/>
                    <a:pt x="483" y="1185"/>
                    <a:pt x="483" y="1185"/>
                  </a:cubicBezTo>
                  <a:cubicBezTo>
                    <a:pt x="497" y="1144"/>
                    <a:pt x="503" y="1103"/>
                    <a:pt x="526" y="1065"/>
                  </a:cubicBezTo>
                  <a:cubicBezTo>
                    <a:pt x="532" y="1057"/>
                    <a:pt x="540" y="1048"/>
                    <a:pt x="548" y="1041"/>
                  </a:cubicBezTo>
                  <a:cubicBezTo>
                    <a:pt x="553" y="1038"/>
                    <a:pt x="557" y="1035"/>
                    <a:pt x="563" y="1032"/>
                  </a:cubicBezTo>
                  <a:cubicBezTo>
                    <a:pt x="564" y="1032"/>
                    <a:pt x="564" y="1032"/>
                    <a:pt x="564" y="1032"/>
                  </a:cubicBezTo>
                  <a:cubicBezTo>
                    <a:pt x="564" y="1032"/>
                    <a:pt x="564" y="1032"/>
                    <a:pt x="564" y="1032"/>
                  </a:cubicBezTo>
                  <a:cubicBezTo>
                    <a:pt x="572" y="1022"/>
                    <a:pt x="556" y="1044"/>
                    <a:pt x="557" y="1041"/>
                  </a:cubicBezTo>
                  <a:cubicBezTo>
                    <a:pt x="557" y="1040"/>
                    <a:pt x="557" y="1040"/>
                    <a:pt x="557" y="1040"/>
                  </a:cubicBezTo>
                  <a:cubicBezTo>
                    <a:pt x="558" y="1036"/>
                    <a:pt x="558" y="1036"/>
                    <a:pt x="558" y="1036"/>
                  </a:cubicBezTo>
                  <a:cubicBezTo>
                    <a:pt x="558" y="1029"/>
                    <a:pt x="558" y="1029"/>
                    <a:pt x="558" y="1029"/>
                  </a:cubicBezTo>
                  <a:cubicBezTo>
                    <a:pt x="560" y="1010"/>
                    <a:pt x="563" y="992"/>
                    <a:pt x="566" y="974"/>
                  </a:cubicBezTo>
                  <a:cubicBezTo>
                    <a:pt x="573" y="940"/>
                    <a:pt x="583" y="908"/>
                    <a:pt x="597" y="882"/>
                  </a:cubicBezTo>
                  <a:cubicBezTo>
                    <a:pt x="611" y="854"/>
                    <a:pt x="634" y="837"/>
                    <a:pt x="653" y="827"/>
                  </a:cubicBezTo>
                  <a:cubicBezTo>
                    <a:pt x="691" y="806"/>
                    <a:pt x="715" y="803"/>
                    <a:pt x="715" y="803"/>
                  </a:cubicBezTo>
                  <a:cubicBezTo>
                    <a:pt x="715" y="803"/>
                    <a:pt x="720" y="801"/>
                    <a:pt x="729" y="799"/>
                  </a:cubicBezTo>
                  <a:cubicBezTo>
                    <a:pt x="734" y="798"/>
                    <a:pt x="740" y="797"/>
                    <a:pt x="747" y="796"/>
                  </a:cubicBezTo>
                  <a:cubicBezTo>
                    <a:pt x="750" y="796"/>
                    <a:pt x="754" y="795"/>
                    <a:pt x="758" y="794"/>
                  </a:cubicBezTo>
                  <a:cubicBezTo>
                    <a:pt x="761" y="794"/>
                    <a:pt x="761" y="794"/>
                    <a:pt x="761" y="794"/>
                  </a:cubicBezTo>
                  <a:cubicBezTo>
                    <a:pt x="763" y="794"/>
                    <a:pt x="763" y="794"/>
                    <a:pt x="763" y="794"/>
                  </a:cubicBezTo>
                  <a:cubicBezTo>
                    <a:pt x="764" y="794"/>
                    <a:pt x="764" y="794"/>
                    <a:pt x="764" y="794"/>
                  </a:cubicBezTo>
                  <a:cubicBezTo>
                    <a:pt x="744" y="807"/>
                    <a:pt x="758" y="797"/>
                    <a:pt x="754" y="800"/>
                  </a:cubicBezTo>
                  <a:cubicBezTo>
                    <a:pt x="754" y="800"/>
                    <a:pt x="754" y="800"/>
                    <a:pt x="754" y="800"/>
                  </a:cubicBezTo>
                  <a:cubicBezTo>
                    <a:pt x="757" y="794"/>
                    <a:pt x="757" y="794"/>
                    <a:pt x="757" y="794"/>
                  </a:cubicBezTo>
                  <a:cubicBezTo>
                    <a:pt x="766" y="778"/>
                    <a:pt x="776" y="759"/>
                    <a:pt x="790" y="736"/>
                  </a:cubicBezTo>
                  <a:cubicBezTo>
                    <a:pt x="807" y="717"/>
                    <a:pt x="811" y="690"/>
                    <a:pt x="815" y="658"/>
                  </a:cubicBezTo>
                  <a:cubicBezTo>
                    <a:pt x="818" y="594"/>
                    <a:pt x="809" y="513"/>
                    <a:pt x="809" y="417"/>
                  </a:cubicBezTo>
                  <a:cubicBezTo>
                    <a:pt x="812" y="392"/>
                    <a:pt x="821" y="368"/>
                    <a:pt x="830" y="346"/>
                  </a:cubicBezTo>
                  <a:cubicBezTo>
                    <a:pt x="839" y="323"/>
                    <a:pt x="846" y="299"/>
                    <a:pt x="853" y="274"/>
                  </a:cubicBezTo>
                  <a:cubicBezTo>
                    <a:pt x="860" y="249"/>
                    <a:pt x="867" y="224"/>
                    <a:pt x="870" y="198"/>
                  </a:cubicBezTo>
                  <a:cubicBezTo>
                    <a:pt x="872" y="171"/>
                    <a:pt x="878" y="140"/>
                    <a:pt x="892" y="113"/>
                  </a:cubicBezTo>
                  <a:cubicBezTo>
                    <a:pt x="894" y="106"/>
                    <a:pt x="898" y="86"/>
                    <a:pt x="901" y="73"/>
                  </a:cubicBezTo>
                  <a:cubicBezTo>
                    <a:pt x="906" y="58"/>
                    <a:pt x="907" y="46"/>
                    <a:pt x="918" y="28"/>
                  </a:cubicBezTo>
                  <a:cubicBezTo>
                    <a:pt x="929" y="11"/>
                    <a:pt x="948" y="4"/>
                    <a:pt x="965" y="2"/>
                  </a:cubicBezTo>
                  <a:cubicBezTo>
                    <a:pt x="969" y="1"/>
                    <a:pt x="973" y="1"/>
                    <a:pt x="978" y="0"/>
                  </a:cubicBezTo>
                  <a:cubicBezTo>
                    <a:pt x="981" y="0"/>
                    <a:pt x="981" y="0"/>
                    <a:pt x="981" y="0"/>
                  </a:cubicBezTo>
                  <a:cubicBezTo>
                    <a:pt x="983" y="1"/>
                    <a:pt x="978" y="0"/>
                    <a:pt x="987" y="1"/>
                  </a:cubicBezTo>
                  <a:cubicBezTo>
                    <a:pt x="988" y="2"/>
                    <a:pt x="988" y="2"/>
                    <a:pt x="988" y="2"/>
                  </a:cubicBezTo>
                  <a:cubicBezTo>
                    <a:pt x="994" y="5"/>
                    <a:pt x="994" y="5"/>
                    <a:pt x="994" y="5"/>
                  </a:cubicBezTo>
                  <a:cubicBezTo>
                    <a:pt x="1002" y="8"/>
                    <a:pt x="1009" y="13"/>
                    <a:pt x="1016" y="18"/>
                  </a:cubicBezTo>
                  <a:cubicBezTo>
                    <a:pt x="1071" y="65"/>
                    <a:pt x="1077" y="139"/>
                    <a:pt x="1078" y="204"/>
                  </a:cubicBezTo>
                  <a:cubicBezTo>
                    <a:pt x="1076" y="269"/>
                    <a:pt x="1079" y="337"/>
                    <a:pt x="1077" y="406"/>
                  </a:cubicBezTo>
                  <a:cubicBezTo>
                    <a:pt x="1076" y="474"/>
                    <a:pt x="1074" y="547"/>
                    <a:pt x="1090" y="613"/>
                  </a:cubicBezTo>
                  <a:cubicBezTo>
                    <a:pt x="1113" y="679"/>
                    <a:pt x="1135" y="753"/>
                    <a:pt x="1138" y="826"/>
                  </a:cubicBezTo>
                  <a:cubicBezTo>
                    <a:pt x="1142" y="860"/>
                    <a:pt x="1153" y="899"/>
                    <a:pt x="1155" y="936"/>
                  </a:cubicBezTo>
                  <a:cubicBezTo>
                    <a:pt x="1158" y="974"/>
                    <a:pt x="1161" y="1010"/>
                    <a:pt x="1164" y="1049"/>
                  </a:cubicBezTo>
                  <a:cubicBezTo>
                    <a:pt x="1165" y="1068"/>
                    <a:pt x="1164" y="1089"/>
                    <a:pt x="1163" y="1107"/>
                  </a:cubicBezTo>
                  <a:cubicBezTo>
                    <a:pt x="1162" y="1116"/>
                    <a:pt x="1162" y="1126"/>
                    <a:pt x="1162" y="1134"/>
                  </a:cubicBezTo>
                  <a:cubicBezTo>
                    <a:pt x="1162" y="1139"/>
                    <a:pt x="1163" y="1142"/>
                    <a:pt x="1163" y="1146"/>
                  </a:cubicBezTo>
                  <a:cubicBezTo>
                    <a:pt x="1164" y="1147"/>
                    <a:pt x="1164" y="1147"/>
                    <a:pt x="1164" y="1147"/>
                  </a:cubicBezTo>
                  <a:cubicBezTo>
                    <a:pt x="1164" y="1147"/>
                    <a:pt x="1164" y="1147"/>
                    <a:pt x="1164" y="1147"/>
                  </a:cubicBezTo>
                  <a:cubicBezTo>
                    <a:pt x="1155" y="1153"/>
                    <a:pt x="1185" y="1134"/>
                    <a:pt x="1143" y="1162"/>
                  </a:cubicBezTo>
                  <a:cubicBezTo>
                    <a:pt x="1141" y="1157"/>
                    <a:pt x="1140" y="1154"/>
                    <a:pt x="1139" y="1151"/>
                  </a:cubicBezTo>
                  <a:cubicBezTo>
                    <a:pt x="1136" y="1128"/>
                    <a:pt x="1138" y="1110"/>
                    <a:pt x="1139" y="1090"/>
                  </a:cubicBezTo>
                  <a:cubicBezTo>
                    <a:pt x="1144" y="1066"/>
                    <a:pt x="1153" y="1050"/>
                    <a:pt x="1163" y="1032"/>
                  </a:cubicBezTo>
                  <a:cubicBezTo>
                    <a:pt x="1184" y="998"/>
                    <a:pt x="1203" y="969"/>
                    <a:pt x="1216" y="933"/>
                  </a:cubicBezTo>
                  <a:cubicBezTo>
                    <a:pt x="1230" y="899"/>
                    <a:pt x="1233" y="861"/>
                    <a:pt x="1248" y="823"/>
                  </a:cubicBezTo>
                  <a:cubicBezTo>
                    <a:pt x="1261" y="786"/>
                    <a:pt x="1280" y="751"/>
                    <a:pt x="1304" y="719"/>
                  </a:cubicBezTo>
                  <a:cubicBezTo>
                    <a:pt x="1328" y="686"/>
                    <a:pt x="1362" y="662"/>
                    <a:pt x="1398" y="645"/>
                  </a:cubicBezTo>
                  <a:cubicBezTo>
                    <a:pt x="1435" y="629"/>
                    <a:pt x="1472" y="617"/>
                    <a:pt x="1514" y="616"/>
                  </a:cubicBezTo>
                  <a:cubicBezTo>
                    <a:pt x="1535" y="617"/>
                    <a:pt x="1558" y="623"/>
                    <a:pt x="1575" y="639"/>
                  </a:cubicBezTo>
                  <a:cubicBezTo>
                    <a:pt x="1591" y="655"/>
                    <a:pt x="1599" y="677"/>
                    <a:pt x="1601" y="697"/>
                  </a:cubicBezTo>
                  <a:cubicBezTo>
                    <a:pt x="1602" y="702"/>
                    <a:pt x="1603" y="708"/>
                    <a:pt x="1603" y="713"/>
                  </a:cubicBezTo>
                  <a:cubicBezTo>
                    <a:pt x="1603" y="717"/>
                    <a:pt x="1603" y="717"/>
                    <a:pt x="1603" y="717"/>
                  </a:cubicBezTo>
                  <a:cubicBezTo>
                    <a:pt x="1602" y="720"/>
                    <a:pt x="1604" y="713"/>
                    <a:pt x="1601" y="724"/>
                  </a:cubicBezTo>
                  <a:cubicBezTo>
                    <a:pt x="1600" y="726"/>
                    <a:pt x="1600" y="726"/>
                    <a:pt x="1600" y="726"/>
                  </a:cubicBezTo>
                  <a:cubicBezTo>
                    <a:pt x="1597" y="732"/>
                    <a:pt x="1597" y="732"/>
                    <a:pt x="1597" y="732"/>
                  </a:cubicBezTo>
                  <a:cubicBezTo>
                    <a:pt x="1583" y="757"/>
                    <a:pt x="1583" y="757"/>
                    <a:pt x="1583" y="757"/>
                  </a:cubicBezTo>
                  <a:cubicBezTo>
                    <a:pt x="1557" y="807"/>
                    <a:pt x="1557" y="807"/>
                    <a:pt x="1557" y="807"/>
                  </a:cubicBezTo>
                  <a:cubicBezTo>
                    <a:pt x="1550" y="819"/>
                    <a:pt x="1550" y="819"/>
                    <a:pt x="1550" y="819"/>
                  </a:cubicBezTo>
                  <a:cubicBezTo>
                    <a:pt x="1548" y="822"/>
                    <a:pt x="1548" y="822"/>
                    <a:pt x="1548" y="822"/>
                  </a:cubicBezTo>
                  <a:cubicBezTo>
                    <a:pt x="1547" y="827"/>
                    <a:pt x="1549" y="817"/>
                    <a:pt x="1549" y="818"/>
                  </a:cubicBezTo>
                  <a:cubicBezTo>
                    <a:pt x="1549" y="821"/>
                    <a:pt x="1549" y="821"/>
                    <a:pt x="1549" y="821"/>
                  </a:cubicBezTo>
                  <a:cubicBezTo>
                    <a:pt x="1547" y="829"/>
                    <a:pt x="1547" y="829"/>
                    <a:pt x="1547" y="829"/>
                  </a:cubicBezTo>
                  <a:cubicBezTo>
                    <a:pt x="1545" y="840"/>
                    <a:pt x="1541" y="849"/>
                    <a:pt x="1537" y="858"/>
                  </a:cubicBezTo>
                  <a:cubicBezTo>
                    <a:pt x="1529" y="875"/>
                    <a:pt x="1520" y="892"/>
                    <a:pt x="1512" y="908"/>
                  </a:cubicBezTo>
                  <a:cubicBezTo>
                    <a:pt x="1494" y="941"/>
                    <a:pt x="1479" y="974"/>
                    <a:pt x="1464" y="1007"/>
                  </a:cubicBezTo>
                  <a:cubicBezTo>
                    <a:pt x="1442" y="1057"/>
                    <a:pt x="1442" y="1057"/>
                    <a:pt x="1442" y="1057"/>
                  </a:cubicBezTo>
                  <a:cubicBezTo>
                    <a:pt x="1435" y="1070"/>
                    <a:pt x="1432" y="1091"/>
                    <a:pt x="1428" y="1108"/>
                  </a:cubicBezTo>
                  <a:cubicBezTo>
                    <a:pt x="1419" y="1143"/>
                    <a:pt x="1410" y="1177"/>
                    <a:pt x="1402" y="1212"/>
                  </a:cubicBezTo>
                  <a:cubicBezTo>
                    <a:pt x="1392" y="1243"/>
                    <a:pt x="1391" y="1282"/>
                    <a:pt x="1382" y="1315"/>
                  </a:cubicBezTo>
                  <a:cubicBezTo>
                    <a:pt x="1374" y="1349"/>
                    <a:pt x="1367" y="1384"/>
                    <a:pt x="1350" y="1416"/>
                  </a:cubicBezTo>
                  <a:cubicBezTo>
                    <a:pt x="1336" y="1446"/>
                    <a:pt x="1319" y="1477"/>
                    <a:pt x="1310" y="1507"/>
                  </a:cubicBezTo>
                  <a:cubicBezTo>
                    <a:pt x="1299" y="1538"/>
                    <a:pt x="1288" y="1569"/>
                    <a:pt x="1277" y="1600"/>
                  </a:cubicBezTo>
                  <a:cubicBezTo>
                    <a:pt x="1268" y="1629"/>
                    <a:pt x="1258" y="1662"/>
                    <a:pt x="1245" y="1691"/>
                  </a:cubicBezTo>
                  <a:cubicBezTo>
                    <a:pt x="1220" y="1749"/>
                    <a:pt x="1186" y="1802"/>
                    <a:pt x="1146" y="1847"/>
                  </a:cubicBezTo>
                  <a:cubicBezTo>
                    <a:pt x="1108" y="1893"/>
                    <a:pt x="1062" y="1926"/>
                    <a:pt x="1028" y="1966"/>
                  </a:cubicBezTo>
                  <a:cubicBezTo>
                    <a:pt x="993" y="2005"/>
                    <a:pt x="961" y="2045"/>
                    <a:pt x="934" y="2083"/>
                  </a:cubicBezTo>
                  <a:cubicBezTo>
                    <a:pt x="910" y="2119"/>
                    <a:pt x="900" y="2166"/>
                    <a:pt x="886" y="2204"/>
                  </a:cubicBezTo>
                  <a:cubicBezTo>
                    <a:pt x="873" y="2244"/>
                    <a:pt x="862" y="2281"/>
                    <a:pt x="852" y="2314"/>
                  </a:cubicBezTo>
                  <a:cubicBezTo>
                    <a:pt x="823" y="2447"/>
                    <a:pt x="820" y="2533"/>
                    <a:pt x="818" y="25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8" name="Freeform 69">
              <a:extLst>
                <a:ext uri="{FF2B5EF4-FFF2-40B4-BE49-F238E27FC236}">
                  <a16:creationId xmlns:a16="http://schemas.microsoft.com/office/drawing/2014/main" id="{59BB0780-FD83-4F3E-90F2-8E790CA074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4" y="2838"/>
              <a:ext cx="14" cy="22"/>
            </a:xfrm>
            <a:custGeom>
              <a:avLst/>
              <a:gdLst>
                <a:gd name="T0" fmla="*/ 1 w 33"/>
                <a:gd name="T1" fmla="*/ 9 h 52"/>
                <a:gd name="T2" fmla="*/ 1 w 33"/>
                <a:gd name="T3" fmla="*/ 9 h 52"/>
                <a:gd name="T4" fmla="*/ 0 w 33"/>
                <a:gd name="T5" fmla="*/ 8 h 52"/>
                <a:gd name="T6" fmla="*/ 0 w 33"/>
                <a:gd name="T7" fmla="*/ 8 h 52"/>
                <a:gd name="T8" fmla="*/ 3 w 33"/>
                <a:gd name="T9" fmla="*/ 3 h 52"/>
                <a:gd name="T10" fmla="*/ 5 w 33"/>
                <a:gd name="T11" fmla="*/ 1 h 52"/>
                <a:gd name="T12" fmla="*/ 6 w 33"/>
                <a:gd name="T13" fmla="*/ 1 h 52"/>
                <a:gd name="T14" fmla="*/ 6 w 33"/>
                <a:gd name="T15" fmla="*/ 3 h 52"/>
                <a:gd name="T16" fmla="*/ 1 w 33"/>
                <a:gd name="T17" fmla="*/ 9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52">
                  <a:moveTo>
                    <a:pt x="8" y="51"/>
                  </a:moveTo>
                  <a:cubicBezTo>
                    <a:pt x="8" y="51"/>
                    <a:pt x="8" y="51"/>
                    <a:pt x="8" y="51"/>
                  </a:cubicBezTo>
                  <a:cubicBezTo>
                    <a:pt x="6" y="50"/>
                    <a:pt x="2" y="47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2" y="43"/>
                    <a:pt x="22" y="15"/>
                    <a:pt x="20" y="14"/>
                  </a:cubicBezTo>
                  <a:cubicBezTo>
                    <a:pt x="20" y="14"/>
                    <a:pt x="23" y="10"/>
                    <a:pt x="25" y="6"/>
                  </a:cubicBezTo>
                  <a:cubicBezTo>
                    <a:pt x="29" y="0"/>
                    <a:pt x="31" y="3"/>
                    <a:pt x="32" y="8"/>
                  </a:cubicBezTo>
                  <a:cubicBezTo>
                    <a:pt x="33" y="7"/>
                    <a:pt x="31" y="19"/>
                    <a:pt x="31" y="19"/>
                  </a:cubicBezTo>
                  <a:cubicBezTo>
                    <a:pt x="33" y="21"/>
                    <a:pt x="11" y="52"/>
                    <a:pt x="8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9" name="Group 70">
            <a:extLst>
              <a:ext uri="{FF2B5EF4-FFF2-40B4-BE49-F238E27FC236}">
                <a16:creationId xmlns:a16="http://schemas.microsoft.com/office/drawing/2014/main" id="{8610C155-C957-406A-8599-C42D198F9336}"/>
              </a:ext>
            </a:extLst>
          </p:cNvPr>
          <p:cNvGrpSpPr>
            <a:grpSpLocks/>
          </p:cNvGrpSpPr>
          <p:nvPr/>
        </p:nvGrpSpPr>
        <p:grpSpPr bwMode="auto">
          <a:xfrm>
            <a:off x="7920038" y="1524000"/>
            <a:ext cx="1096962" cy="1987550"/>
            <a:chOff x="4029" y="960"/>
            <a:chExt cx="691" cy="1252"/>
          </a:xfrm>
        </p:grpSpPr>
        <p:sp>
          <p:nvSpPr>
            <p:cNvPr id="8252" name="Freeform 71">
              <a:extLst>
                <a:ext uri="{FF2B5EF4-FFF2-40B4-BE49-F238E27FC236}">
                  <a16:creationId xmlns:a16="http://schemas.microsoft.com/office/drawing/2014/main" id="{495E99D8-FEF4-42E0-BE74-5C3ACE67B5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" y="1296"/>
              <a:ext cx="177" cy="210"/>
            </a:xfrm>
            <a:custGeom>
              <a:avLst/>
              <a:gdLst>
                <a:gd name="T0" fmla="*/ 2 w 411"/>
                <a:gd name="T1" fmla="*/ 0 h 487"/>
                <a:gd name="T2" fmla="*/ 20 w 411"/>
                <a:gd name="T3" fmla="*/ 12 h 487"/>
                <a:gd name="T4" fmla="*/ 39 w 411"/>
                <a:gd name="T5" fmla="*/ 31 h 487"/>
                <a:gd name="T6" fmla="*/ 64 w 411"/>
                <a:gd name="T7" fmla="*/ 60 h 487"/>
                <a:gd name="T8" fmla="*/ 69 w 411"/>
                <a:gd name="T9" fmla="*/ 82 h 487"/>
                <a:gd name="T10" fmla="*/ 44 w 411"/>
                <a:gd name="T11" fmla="*/ 81 h 487"/>
                <a:gd name="T12" fmla="*/ 0 w 411"/>
                <a:gd name="T13" fmla="*/ 50 h 487"/>
                <a:gd name="T14" fmla="*/ 2 w 411"/>
                <a:gd name="T15" fmla="*/ 0 h 48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11" h="487">
                  <a:moveTo>
                    <a:pt x="10" y="0"/>
                  </a:moveTo>
                  <a:cubicBezTo>
                    <a:pt x="10" y="0"/>
                    <a:pt x="84" y="43"/>
                    <a:pt x="108" y="66"/>
                  </a:cubicBezTo>
                  <a:cubicBezTo>
                    <a:pt x="133" y="88"/>
                    <a:pt x="184" y="137"/>
                    <a:pt x="208" y="166"/>
                  </a:cubicBezTo>
                  <a:cubicBezTo>
                    <a:pt x="233" y="194"/>
                    <a:pt x="323" y="291"/>
                    <a:pt x="347" y="319"/>
                  </a:cubicBezTo>
                  <a:cubicBezTo>
                    <a:pt x="371" y="346"/>
                    <a:pt x="411" y="394"/>
                    <a:pt x="374" y="440"/>
                  </a:cubicBezTo>
                  <a:cubicBezTo>
                    <a:pt x="338" y="487"/>
                    <a:pt x="300" y="481"/>
                    <a:pt x="236" y="439"/>
                  </a:cubicBezTo>
                  <a:cubicBezTo>
                    <a:pt x="171" y="398"/>
                    <a:pt x="0" y="266"/>
                    <a:pt x="0" y="266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3637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3" name="Freeform 72">
              <a:extLst>
                <a:ext uri="{FF2B5EF4-FFF2-40B4-BE49-F238E27FC236}">
                  <a16:creationId xmlns:a16="http://schemas.microsoft.com/office/drawing/2014/main" id="{858A9425-5DD9-4B1C-BFDC-C40A57142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7" y="1276"/>
              <a:ext cx="182" cy="229"/>
            </a:xfrm>
            <a:custGeom>
              <a:avLst/>
              <a:gdLst>
                <a:gd name="T0" fmla="*/ 11 w 421"/>
                <a:gd name="T1" fmla="*/ 16 h 533"/>
                <a:gd name="T2" fmla="*/ 10 w 421"/>
                <a:gd name="T3" fmla="*/ 15 h 533"/>
                <a:gd name="T4" fmla="*/ 13 w 421"/>
                <a:gd name="T5" fmla="*/ 12 h 533"/>
                <a:gd name="T6" fmla="*/ 14 w 421"/>
                <a:gd name="T7" fmla="*/ 12 h 533"/>
                <a:gd name="T8" fmla="*/ 20 w 421"/>
                <a:gd name="T9" fmla="*/ 17 h 533"/>
                <a:gd name="T10" fmla="*/ 35 w 421"/>
                <a:gd name="T11" fmla="*/ 30 h 533"/>
                <a:gd name="T12" fmla="*/ 53 w 421"/>
                <a:gd name="T13" fmla="*/ 49 h 533"/>
                <a:gd name="T14" fmla="*/ 73 w 421"/>
                <a:gd name="T15" fmla="*/ 72 h 533"/>
                <a:gd name="T16" fmla="*/ 75 w 421"/>
                <a:gd name="T17" fmla="*/ 89 h 533"/>
                <a:gd name="T18" fmla="*/ 61 w 421"/>
                <a:gd name="T19" fmla="*/ 98 h 533"/>
                <a:gd name="T20" fmla="*/ 37 w 421"/>
                <a:gd name="T21" fmla="*/ 86 h 533"/>
                <a:gd name="T22" fmla="*/ 16 w 421"/>
                <a:gd name="T23" fmla="*/ 71 h 533"/>
                <a:gd name="T24" fmla="*/ 3 w 421"/>
                <a:gd name="T25" fmla="*/ 61 h 533"/>
                <a:gd name="T26" fmla="*/ 2 w 421"/>
                <a:gd name="T27" fmla="*/ 60 h 533"/>
                <a:gd name="T28" fmla="*/ 1 w 421"/>
                <a:gd name="T29" fmla="*/ 60 h 533"/>
                <a:gd name="T30" fmla="*/ 1 w 421"/>
                <a:gd name="T31" fmla="*/ 60 h 533"/>
                <a:gd name="T32" fmla="*/ 1 w 421"/>
                <a:gd name="T33" fmla="*/ 59 h 533"/>
                <a:gd name="T34" fmla="*/ 1 w 421"/>
                <a:gd name="T35" fmla="*/ 59 h 533"/>
                <a:gd name="T36" fmla="*/ 0 w 421"/>
                <a:gd name="T37" fmla="*/ 58 h 533"/>
                <a:gd name="T38" fmla="*/ 0 w 421"/>
                <a:gd name="T39" fmla="*/ 58 h 533"/>
                <a:gd name="T40" fmla="*/ 0 w 421"/>
                <a:gd name="T41" fmla="*/ 58 h 533"/>
                <a:gd name="T42" fmla="*/ 0 w 421"/>
                <a:gd name="T43" fmla="*/ 58 h 533"/>
                <a:gd name="T44" fmla="*/ 0 w 421"/>
                <a:gd name="T45" fmla="*/ 54 h 533"/>
                <a:gd name="T46" fmla="*/ 1 w 421"/>
                <a:gd name="T47" fmla="*/ 46 h 533"/>
                <a:gd name="T48" fmla="*/ 2 w 421"/>
                <a:gd name="T49" fmla="*/ 31 h 533"/>
                <a:gd name="T50" fmla="*/ 4 w 421"/>
                <a:gd name="T51" fmla="*/ 32 h 533"/>
                <a:gd name="T52" fmla="*/ 4 w 421"/>
                <a:gd name="T53" fmla="*/ 55 h 533"/>
                <a:gd name="T54" fmla="*/ 4 w 421"/>
                <a:gd name="T55" fmla="*/ 57 h 533"/>
                <a:gd name="T56" fmla="*/ 4 w 421"/>
                <a:gd name="T57" fmla="*/ 58 h 533"/>
                <a:gd name="T58" fmla="*/ 4 w 421"/>
                <a:gd name="T59" fmla="*/ 58 h 533"/>
                <a:gd name="T60" fmla="*/ 4 w 421"/>
                <a:gd name="T61" fmla="*/ 58 h 533"/>
                <a:gd name="T62" fmla="*/ 4 w 421"/>
                <a:gd name="T63" fmla="*/ 58 h 533"/>
                <a:gd name="T64" fmla="*/ 3 w 421"/>
                <a:gd name="T65" fmla="*/ 56 h 533"/>
                <a:gd name="T66" fmla="*/ 3 w 421"/>
                <a:gd name="T67" fmla="*/ 56 h 533"/>
                <a:gd name="T68" fmla="*/ 3 w 421"/>
                <a:gd name="T69" fmla="*/ 56 h 533"/>
                <a:gd name="T70" fmla="*/ 4 w 421"/>
                <a:gd name="T71" fmla="*/ 57 h 533"/>
                <a:gd name="T72" fmla="*/ 8 w 421"/>
                <a:gd name="T73" fmla="*/ 60 h 533"/>
                <a:gd name="T74" fmla="*/ 14 w 421"/>
                <a:gd name="T75" fmla="*/ 64 h 533"/>
                <a:gd name="T76" fmla="*/ 21 w 421"/>
                <a:gd name="T77" fmla="*/ 69 h 533"/>
                <a:gd name="T78" fmla="*/ 41 w 421"/>
                <a:gd name="T79" fmla="*/ 84 h 533"/>
                <a:gd name="T80" fmla="*/ 63 w 421"/>
                <a:gd name="T81" fmla="*/ 94 h 533"/>
                <a:gd name="T82" fmla="*/ 72 w 421"/>
                <a:gd name="T83" fmla="*/ 86 h 533"/>
                <a:gd name="T84" fmla="*/ 69 w 421"/>
                <a:gd name="T85" fmla="*/ 74 h 533"/>
                <a:gd name="T86" fmla="*/ 32 w 421"/>
                <a:gd name="T87" fmla="*/ 33 h 533"/>
                <a:gd name="T88" fmla="*/ 11 w 421"/>
                <a:gd name="T89" fmla="*/ 16 h 53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21" h="533">
                  <a:moveTo>
                    <a:pt x="60" y="87"/>
                  </a:moveTo>
                  <a:cubicBezTo>
                    <a:pt x="59" y="85"/>
                    <a:pt x="58" y="85"/>
                    <a:pt x="56" y="83"/>
                  </a:cubicBezTo>
                  <a:cubicBezTo>
                    <a:pt x="40" y="69"/>
                    <a:pt x="19" y="45"/>
                    <a:pt x="67" y="63"/>
                  </a:cubicBezTo>
                  <a:cubicBezTo>
                    <a:pt x="68" y="63"/>
                    <a:pt x="72" y="65"/>
                    <a:pt x="74" y="66"/>
                  </a:cubicBezTo>
                  <a:cubicBezTo>
                    <a:pt x="75" y="67"/>
                    <a:pt x="88" y="75"/>
                    <a:pt x="109" y="90"/>
                  </a:cubicBezTo>
                  <a:cubicBezTo>
                    <a:pt x="132" y="106"/>
                    <a:pt x="156" y="131"/>
                    <a:pt x="186" y="161"/>
                  </a:cubicBezTo>
                  <a:cubicBezTo>
                    <a:pt x="217" y="191"/>
                    <a:pt x="249" y="229"/>
                    <a:pt x="285" y="267"/>
                  </a:cubicBezTo>
                  <a:cubicBezTo>
                    <a:pt x="319" y="307"/>
                    <a:pt x="359" y="344"/>
                    <a:pt x="394" y="392"/>
                  </a:cubicBezTo>
                  <a:cubicBezTo>
                    <a:pt x="410" y="416"/>
                    <a:pt x="421" y="453"/>
                    <a:pt x="403" y="483"/>
                  </a:cubicBezTo>
                  <a:cubicBezTo>
                    <a:pt x="388" y="509"/>
                    <a:pt x="363" y="533"/>
                    <a:pt x="329" y="533"/>
                  </a:cubicBezTo>
                  <a:cubicBezTo>
                    <a:pt x="268" y="527"/>
                    <a:pt x="232" y="490"/>
                    <a:pt x="197" y="468"/>
                  </a:cubicBezTo>
                  <a:cubicBezTo>
                    <a:pt x="129" y="419"/>
                    <a:pt x="85" y="386"/>
                    <a:pt x="85" y="386"/>
                  </a:cubicBezTo>
                  <a:cubicBezTo>
                    <a:pt x="85" y="386"/>
                    <a:pt x="56" y="363"/>
                    <a:pt x="18" y="333"/>
                  </a:cubicBezTo>
                  <a:cubicBezTo>
                    <a:pt x="11" y="327"/>
                    <a:pt x="11" y="327"/>
                    <a:pt x="11" y="327"/>
                  </a:cubicBezTo>
                  <a:cubicBezTo>
                    <a:pt x="7" y="324"/>
                    <a:pt x="7" y="324"/>
                    <a:pt x="7" y="324"/>
                  </a:cubicBezTo>
                  <a:cubicBezTo>
                    <a:pt x="6" y="323"/>
                    <a:pt x="6" y="323"/>
                    <a:pt x="6" y="323"/>
                  </a:cubicBezTo>
                  <a:cubicBezTo>
                    <a:pt x="5" y="322"/>
                    <a:pt x="5" y="322"/>
                    <a:pt x="5" y="322"/>
                  </a:cubicBezTo>
                  <a:cubicBezTo>
                    <a:pt x="5" y="322"/>
                    <a:pt x="5" y="322"/>
                    <a:pt x="5" y="322"/>
                  </a:cubicBezTo>
                  <a:cubicBezTo>
                    <a:pt x="8" y="329"/>
                    <a:pt x="0" y="312"/>
                    <a:pt x="1" y="313"/>
                  </a:cubicBezTo>
                  <a:cubicBezTo>
                    <a:pt x="1" y="313"/>
                    <a:pt x="1" y="313"/>
                    <a:pt x="1" y="313"/>
                  </a:cubicBezTo>
                  <a:cubicBezTo>
                    <a:pt x="1" y="313"/>
                    <a:pt x="1" y="313"/>
                    <a:pt x="1" y="313"/>
                  </a:cubicBezTo>
                  <a:cubicBezTo>
                    <a:pt x="1" y="312"/>
                    <a:pt x="1" y="312"/>
                    <a:pt x="1" y="312"/>
                  </a:cubicBezTo>
                  <a:cubicBezTo>
                    <a:pt x="2" y="293"/>
                    <a:pt x="2" y="293"/>
                    <a:pt x="2" y="293"/>
                  </a:cubicBezTo>
                  <a:cubicBezTo>
                    <a:pt x="3" y="279"/>
                    <a:pt x="4" y="265"/>
                    <a:pt x="5" y="252"/>
                  </a:cubicBezTo>
                  <a:cubicBezTo>
                    <a:pt x="6" y="224"/>
                    <a:pt x="8" y="196"/>
                    <a:pt x="10" y="171"/>
                  </a:cubicBezTo>
                  <a:cubicBezTo>
                    <a:pt x="22" y="0"/>
                    <a:pt x="25" y="68"/>
                    <a:pt x="24" y="175"/>
                  </a:cubicBezTo>
                  <a:cubicBezTo>
                    <a:pt x="24" y="169"/>
                    <a:pt x="23" y="233"/>
                    <a:pt x="22" y="298"/>
                  </a:cubicBezTo>
                  <a:cubicBezTo>
                    <a:pt x="21" y="310"/>
                    <a:pt x="21" y="310"/>
                    <a:pt x="21" y="310"/>
                  </a:cubicBezTo>
                  <a:cubicBezTo>
                    <a:pt x="21" y="313"/>
                    <a:pt x="21" y="313"/>
                    <a:pt x="21" y="313"/>
                  </a:cubicBezTo>
                  <a:cubicBezTo>
                    <a:pt x="21" y="314"/>
                    <a:pt x="21" y="314"/>
                    <a:pt x="21" y="314"/>
                  </a:cubicBezTo>
                  <a:cubicBezTo>
                    <a:pt x="21" y="314"/>
                    <a:pt x="21" y="314"/>
                    <a:pt x="21" y="314"/>
                  </a:cubicBezTo>
                  <a:cubicBezTo>
                    <a:pt x="21" y="314"/>
                    <a:pt x="21" y="314"/>
                    <a:pt x="21" y="314"/>
                  </a:cubicBezTo>
                  <a:cubicBezTo>
                    <a:pt x="13" y="297"/>
                    <a:pt x="19" y="309"/>
                    <a:pt x="17" y="305"/>
                  </a:cubicBezTo>
                  <a:cubicBezTo>
                    <a:pt x="17" y="306"/>
                    <a:pt x="17" y="306"/>
                    <a:pt x="17" y="306"/>
                  </a:cubicBezTo>
                  <a:cubicBezTo>
                    <a:pt x="19" y="306"/>
                    <a:pt x="19" y="306"/>
                    <a:pt x="19" y="306"/>
                  </a:cubicBezTo>
                  <a:cubicBezTo>
                    <a:pt x="24" y="310"/>
                    <a:pt x="24" y="310"/>
                    <a:pt x="24" y="310"/>
                  </a:cubicBezTo>
                  <a:cubicBezTo>
                    <a:pt x="30" y="315"/>
                    <a:pt x="36" y="319"/>
                    <a:pt x="43" y="324"/>
                  </a:cubicBezTo>
                  <a:cubicBezTo>
                    <a:pt x="55" y="333"/>
                    <a:pt x="66" y="342"/>
                    <a:pt x="76" y="349"/>
                  </a:cubicBezTo>
                  <a:cubicBezTo>
                    <a:pt x="96" y="364"/>
                    <a:pt x="110" y="373"/>
                    <a:pt x="110" y="373"/>
                  </a:cubicBezTo>
                  <a:cubicBezTo>
                    <a:pt x="110" y="373"/>
                    <a:pt x="153" y="406"/>
                    <a:pt x="220" y="454"/>
                  </a:cubicBezTo>
                  <a:cubicBezTo>
                    <a:pt x="252" y="475"/>
                    <a:pt x="294" y="511"/>
                    <a:pt x="336" y="508"/>
                  </a:cubicBezTo>
                  <a:cubicBezTo>
                    <a:pt x="355" y="506"/>
                    <a:pt x="375" y="485"/>
                    <a:pt x="384" y="466"/>
                  </a:cubicBezTo>
                  <a:cubicBezTo>
                    <a:pt x="393" y="446"/>
                    <a:pt x="384" y="422"/>
                    <a:pt x="369" y="401"/>
                  </a:cubicBezTo>
                  <a:cubicBezTo>
                    <a:pt x="302" y="320"/>
                    <a:pt x="223" y="237"/>
                    <a:pt x="168" y="177"/>
                  </a:cubicBezTo>
                  <a:cubicBezTo>
                    <a:pt x="110" y="116"/>
                    <a:pt x="64" y="88"/>
                    <a:pt x="60" y="8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4" name="Freeform 73">
              <a:extLst>
                <a:ext uri="{FF2B5EF4-FFF2-40B4-BE49-F238E27FC236}">
                  <a16:creationId xmlns:a16="http://schemas.microsoft.com/office/drawing/2014/main" id="{F7557EEC-452C-41A5-AFC4-3ECA03341B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34" y="965"/>
              <a:ext cx="684" cy="1247"/>
            </a:xfrm>
            <a:custGeom>
              <a:avLst/>
              <a:gdLst>
                <a:gd name="T0" fmla="*/ 144 w 1586"/>
                <a:gd name="T1" fmla="*/ 502 h 2900"/>
                <a:gd name="T2" fmla="*/ 154 w 1586"/>
                <a:gd name="T3" fmla="*/ 425 h 2900"/>
                <a:gd name="T4" fmla="*/ 167 w 1586"/>
                <a:gd name="T5" fmla="*/ 386 h 2900"/>
                <a:gd name="T6" fmla="*/ 194 w 1586"/>
                <a:gd name="T7" fmla="*/ 353 h 2900"/>
                <a:gd name="T8" fmla="*/ 233 w 1586"/>
                <a:gd name="T9" fmla="*/ 294 h 2900"/>
                <a:gd name="T10" fmla="*/ 241 w 1586"/>
                <a:gd name="T11" fmla="*/ 272 h 2900"/>
                <a:gd name="T12" fmla="*/ 248 w 1586"/>
                <a:gd name="T13" fmla="*/ 258 h 2900"/>
                <a:gd name="T14" fmla="*/ 255 w 1586"/>
                <a:gd name="T15" fmla="*/ 226 h 2900"/>
                <a:gd name="T16" fmla="*/ 263 w 1586"/>
                <a:gd name="T17" fmla="*/ 194 h 2900"/>
                <a:gd name="T18" fmla="*/ 273 w 1586"/>
                <a:gd name="T19" fmla="*/ 172 h 2900"/>
                <a:gd name="T20" fmla="*/ 283 w 1586"/>
                <a:gd name="T21" fmla="*/ 149 h 2900"/>
                <a:gd name="T22" fmla="*/ 294 w 1586"/>
                <a:gd name="T23" fmla="*/ 131 h 2900"/>
                <a:gd name="T24" fmla="*/ 272 w 1586"/>
                <a:gd name="T25" fmla="*/ 115 h 2900"/>
                <a:gd name="T26" fmla="*/ 242 w 1586"/>
                <a:gd name="T27" fmla="*/ 132 h 2900"/>
                <a:gd name="T28" fmla="*/ 230 w 1586"/>
                <a:gd name="T29" fmla="*/ 159 h 2900"/>
                <a:gd name="T30" fmla="*/ 229 w 1586"/>
                <a:gd name="T31" fmla="*/ 160 h 2900"/>
                <a:gd name="T32" fmla="*/ 220 w 1586"/>
                <a:gd name="T33" fmla="*/ 184 h 2900"/>
                <a:gd name="T34" fmla="*/ 212 w 1586"/>
                <a:gd name="T35" fmla="*/ 199 h 2900"/>
                <a:gd name="T36" fmla="*/ 213 w 1586"/>
                <a:gd name="T37" fmla="*/ 212 h 2900"/>
                <a:gd name="T38" fmla="*/ 212 w 1586"/>
                <a:gd name="T39" fmla="*/ 197 h 2900"/>
                <a:gd name="T40" fmla="*/ 211 w 1586"/>
                <a:gd name="T41" fmla="*/ 178 h 2900"/>
                <a:gd name="T42" fmla="*/ 208 w 1586"/>
                <a:gd name="T43" fmla="*/ 158 h 2900"/>
                <a:gd name="T44" fmla="*/ 206 w 1586"/>
                <a:gd name="T45" fmla="*/ 139 h 2900"/>
                <a:gd name="T46" fmla="*/ 206 w 1586"/>
                <a:gd name="T47" fmla="*/ 139 h 2900"/>
                <a:gd name="T48" fmla="*/ 199 w 1586"/>
                <a:gd name="T49" fmla="*/ 114 h 2900"/>
                <a:gd name="T50" fmla="*/ 196 w 1586"/>
                <a:gd name="T51" fmla="*/ 73 h 2900"/>
                <a:gd name="T52" fmla="*/ 196 w 1586"/>
                <a:gd name="T53" fmla="*/ 42 h 2900"/>
                <a:gd name="T54" fmla="*/ 180 w 1586"/>
                <a:gd name="T55" fmla="*/ 0 h 2900"/>
                <a:gd name="T56" fmla="*/ 169 w 1586"/>
                <a:gd name="T57" fmla="*/ 6 h 2900"/>
                <a:gd name="T58" fmla="*/ 166 w 1586"/>
                <a:gd name="T59" fmla="*/ 20 h 2900"/>
                <a:gd name="T60" fmla="*/ 162 w 1586"/>
                <a:gd name="T61" fmla="*/ 33 h 2900"/>
                <a:gd name="T62" fmla="*/ 156 w 1586"/>
                <a:gd name="T63" fmla="*/ 58 h 2900"/>
                <a:gd name="T64" fmla="*/ 150 w 1586"/>
                <a:gd name="T65" fmla="*/ 80 h 2900"/>
                <a:gd name="T66" fmla="*/ 152 w 1586"/>
                <a:gd name="T67" fmla="*/ 115 h 2900"/>
                <a:gd name="T68" fmla="*/ 148 w 1586"/>
                <a:gd name="T69" fmla="*/ 134 h 2900"/>
                <a:gd name="T70" fmla="*/ 140 w 1586"/>
                <a:gd name="T71" fmla="*/ 147 h 2900"/>
                <a:gd name="T72" fmla="*/ 112 w 1586"/>
                <a:gd name="T73" fmla="*/ 160 h 2900"/>
                <a:gd name="T74" fmla="*/ 104 w 1586"/>
                <a:gd name="T75" fmla="*/ 191 h 2900"/>
                <a:gd name="T76" fmla="*/ 94 w 1586"/>
                <a:gd name="T77" fmla="*/ 203 h 2900"/>
                <a:gd name="T78" fmla="*/ 86 w 1586"/>
                <a:gd name="T79" fmla="*/ 228 h 2900"/>
                <a:gd name="T80" fmla="*/ 80 w 1586"/>
                <a:gd name="T81" fmla="*/ 241 h 2900"/>
                <a:gd name="T82" fmla="*/ 57 w 1586"/>
                <a:gd name="T83" fmla="*/ 304 h 2900"/>
                <a:gd name="T84" fmla="*/ 46 w 1586"/>
                <a:gd name="T85" fmla="*/ 338 h 2900"/>
                <a:gd name="T86" fmla="*/ 38 w 1586"/>
                <a:gd name="T87" fmla="*/ 362 h 2900"/>
                <a:gd name="T88" fmla="*/ 28 w 1586"/>
                <a:gd name="T89" fmla="*/ 383 h 2900"/>
                <a:gd name="T90" fmla="*/ 12 w 1586"/>
                <a:gd name="T91" fmla="*/ 418 h 2900"/>
                <a:gd name="T92" fmla="*/ 0 w 1586"/>
                <a:gd name="T93" fmla="*/ 486 h 2900"/>
                <a:gd name="T94" fmla="*/ 144 w 1586"/>
                <a:gd name="T95" fmla="*/ 502 h 290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586" h="2900">
                  <a:moveTo>
                    <a:pt x="776" y="2715"/>
                  </a:moveTo>
                  <a:cubicBezTo>
                    <a:pt x="776" y="2715"/>
                    <a:pt x="802" y="2383"/>
                    <a:pt x="828" y="2299"/>
                  </a:cubicBezTo>
                  <a:cubicBezTo>
                    <a:pt x="854" y="2215"/>
                    <a:pt x="886" y="2111"/>
                    <a:pt x="900" y="2085"/>
                  </a:cubicBezTo>
                  <a:cubicBezTo>
                    <a:pt x="914" y="2059"/>
                    <a:pt x="994" y="1955"/>
                    <a:pt x="1044" y="1909"/>
                  </a:cubicBezTo>
                  <a:cubicBezTo>
                    <a:pt x="1094" y="1863"/>
                    <a:pt x="1202" y="1773"/>
                    <a:pt x="1252" y="1589"/>
                  </a:cubicBezTo>
                  <a:cubicBezTo>
                    <a:pt x="1293" y="1472"/>
                    <a:pt x="1293" y="1472"/>
                    <a:pt x="1293" y="1472"/>
                  </a:cubicBezTo>
                  <a:cubicBezTo>
                    <a:pt x="1293" y="1472"/>
                    <a:pt x="1318" y="1418"/>
                    <a:pt x="1331" y="1392"/>
                  </a:cubicBezTo>
                  <a:cubicBezTo>
                    <a:pt x="1344" y="1367"/>
                    <a:pt x="1363" y="1291"/>
                    <a:pt x="1371" y="1223"/>
                  </a:cubicBezTo>
                  <a:cubicBezTo>
                    <a:pt x="1414" y="1052"/>
                    <a:pt x="1414" y="1052"/>
                    <a:pt x="1414" y="1052"/>
                  </a:cubicBezTo>
                  <a:cubicBezTo>
                    <a:pt x="1414" y="1052"/>
                    <a:pt x="1447" y="975"/>
                    <a:pt x="1468" y="931"/>
                  </a:cubicBezTo>
                  <a:cubicBezTo>
                    <a:pt x="1490" y="887"/>
                    <a:pt x="1523" y="834"/>
                    <a:pt x="1524" y="807"/>
                  </a:cubicBezTo>
                  <a:cubicBezTo>
                    <a:pt x="1578" y="708"/>
                    <a:pt x="1578" y="708"/>
                    <a:pt x="1578" y="708"/>
                  </a:cubicBezTo>
                  <a:cubicBezTo>
                    <a:pt x="1578" y="708"/>
                    <a:pt x="1586" y="595"/>
                    <a:pt x="1462" y="623"/>
                  </a:cubicBezTo>
                  <a:cubicBezTo>
                    <a:pt x="1462" y="623"/>
                    <a:pt x="1359" y="642"/>
                    <a:pt x="1304" y="712"/>
                  </a:cubicBezTo>
                  <a:cubicBezTo>
                    <a:pt x="1250" y="783"/>
                    <a:pt x="1235" y="858"/>
                    <a:pt x="1235" y="858"/>
                  </a:cubicBezTo>
                  <a:cubicBezTo>
                    <a:pt x="1234" y="862"/>
                    <a:pt x="1234" y="862"/>
                    <a:pt x="1234" y="862"/>
                  </a:cubicBezTo>
                  <a:cubicBezTo>
                    <a:pt x="1227" y="903"/>
                    <a:pt x="1205" y="959"/>
                    <a:pt x="1182" y="994"/>
                  </a:cubicBezTo>
                  <a:cubicBezTo>
                    <a:pt x="1164" y="1022"/>
                    <a:pt x="1149" y="1045"/>
                    <a:pt x="1140" y="1077"/>
                  </a:cubicBezTo>
                  <a:cubicBezTo>
                    <a:pt x="1140" y="1077"/>
                    <a:pt x="1133" y="1134"/>
                    <a:pt x="1142" y="1145"/>
                  </a:cubicBezTo>
                  <a:cubicBezTo>
                    <a:pt x="1133" y="1133"/>
                    <a:pt x="1139" y="1083"/>
                    <a:pt x="1139" y="1063"/>
                  </a:cubicBezTo>
                  <a:cubicBezTo>
                    <a:pt x="1139" y="1030"/>
                    <a:pt x="1135" y="998"/>
                    <a:pt x="1133" y="966"/>
                  </a:cubicBezTo>
                  <a:cubicBezTo>
                    <a:pt x="1131" y="929"/>
                    <a:pt x="1128" y="890"/>
                    <a:pt x="1119" y="855"/>
                  </a:cubicBezTo>
                  <a:cubicBezTo>
                    <a:pt x="1111" y="820"/>
                    <a:pt x="1111" y="786"/>
                    <a:pt x="1107" y="751"/>
                  </a:cubicBezTo>
                  <a:cubicBezTo>
                    <a:pt x="1106" y="751"/>
                    <a:pt x="1106" y="751"/>
                    <a:pt x="1106" y="751"/>
                  </a:cubicBezTo>
                  <a:cubicBezTo>
                    <a:pt x="1106" y="751"/>
                    <a:pt x="1088" y="667"/>
                    <a:pt x="1068" y="615"/>
                  </a:cubicBezTo>
                  <a:cubicBezTo>
                    <a:pt x="1048" y="563"/>
                    <a:pt x="1051" y="432"/>
                    <a:pt x="1052" y="395"/>
                  </a:cubicBezTo>
                  <a:cubicBezTo>
                    <a:pt x="1054" y="358"/>
                    <a:pt x="1052" y="248"/>
                    <a:pt x="1052" y="228"/>
                  </a:cubicBezTo>
                  <a:cubicBezTo>
                    <a:pt x="1052" y="208"/>
                    <a:pt x="1068" y="40"/>
                    <a:pt x="970" y="3"/>
                  </a:cubicBezTo>
                  <a:cubicBezTo>
                    <a:pt x="970" y="3"/>
                    <a:pt x="922" y="0"/>
                    <a:pt x="910" y="36"/>
                  </a:cubicBezTo>
                  <a:cubicBezTo>
                    <a:pt x="898" y="72"/>
                    <a:pt x="892" y="106"/>
                    <a:pt x="892" y="106"/>
                  </a:cubicBezTo>
                  <a:cubicBezTo>
                    <a:pt x="892" y="106"/>
                    <a:pt x="874" y="138"/>
                    <a:pt x="871" y="179"/>
                  </a:cubicBezTo>
                  <a:cubicBezTo>
                    <a:pt x="868" y="220"/>
                    <a:pt x="851" y="275"/>
                    <a:pt x="839" y="314"/>
                  </a:cubicBezTo>
                  <a:cubicBezTo>
                    <a:pt x="827" y="352"/>
                    <a:pt x="806" y="386"/>
                    <a:pt x="808" y="432"/>
                  </a:cubicBezTo>
                  <a:cubicBezTo>
                    <a:pt x="811" y="479"/>
                    <a:pt x="815" y="594"/>
                    <a:pt x="816" y="622"/>
                  </a:cubicBezTo>
                  <a:cubicBezTo>
                    <a:pt x="818" y="650"/>
                    <a:pt x="808" y="707"/>
                    <a:pt x="795" y="723"/>
                  </a:cubicBezTo>
                  <a:cubicBezTo>
                    <a:pt x="782" y="739"/>
                    <a:pt x="752" y="796"/>
                    <a:pt x="752" y="796"/>
                  </a:cubicBezTo>
                  <a:cubicBezTo>
                    <a:pt x="752" y="796"/>
                    <a:pt x="639" y="806"/>
                    <a:pt x="600" y="868"/>
                  </a:cubicBezTo>
                  <a:cubicBezTo>
                    <a:pt x="562" y="931"/>
                    <a:pt x="556" y="1032"/>
                    <a:pt x="556" y="1032"/>
                  </a:cubicBezTo>
                  <a:cubicBezTo>
                    <a:pt x="556" y="1032"/>
                    <a:pt x="523" y="1044"/>
                    <a:pt x="506" y="1099"/>
                  </a:cubicBezTo>
                  <a:cubicBezTo>
                    <a:pt x="488" y="1154"/>
                    <a:pt x="464" y="1236"/>
                    <a:pt x="464" y="1236"/>
                  </a:cubicBezTo>
                  <a:cubicBezTo>
                    <a:pt x="464" y="1236"/>
                    <a:pt x="438" y="1256"/>
                    <a:pt x="428" y="1303"/>
                  </a:cubicBezTo>
                  <a:cubicBezTo>
                    <a:pt x="419" y="1350"/>
                    <a:pt x="328" y="1573"/>
                    <a:pt x="308" y="1641"/>
                  </a:cubicBezTo>
                  <a:cubicBezTo>
                    <a:pt x="288" y="1709"/>
                    <a:pt x="266" y="1801"/>
                    <a:pt x="248" y="1829"/>
                  </a:cubicBezTo>
                  <a:cubicBezTo>
                    <a:pt x="230" y="1857"/>
                    <a:pt x="216" y="1889"/>
                    <a:pt x="204" y="1955"/>
                  </a:cubicBezTo>
                  <a:cubicBezTo>
                    <a:pt x="192" y="2021"/>
                    <a:pt x="184" y="2031"/>
                    <a:pt x="152" y="2073"/>
                  </a:cubicBezTo>
                  <a:cubicBezTo>
                    <a:pt x="120" y="2115"/>
                    <a:pt x="74" y="2171"/>
                    <a:pt x="62" y="2259"/>
                  </a:cubicBezTo>
                  <a:cubicBezTo>
                    <a:pt x="50" y="2347"/>
                    <a:pt x="28" y="2563"/>
                    <a:pt x="0" y="2631"/>
                  </a:cubicBezTo>
                  <a:cubicBezTo>
                    <a:pt x="0" y="2631"/>
                    <a:pt x="332" y="2900"/>
                    <a:pt x="776" y="2715"/>
                  </a:cubicBezTo>
                  <a:close/>
                </a:path>
              </a:pathLst>
            </a:custGeom>
            <a:solidFill>
              <a:srgbClr val="3637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5" name="Freeform 74">
              <a:extLst>
                <a:ext uri="{FF2B5EF4-FFF2-40B4-BE49-F238E27FC236}">
                  <a16:creationId xmlns:a16="http://schemas.microsoft.com/office/drawing/2014/main" id="{0D8DBC57-532B-4C60-83D6-37E247282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3" y="1600"/>
              <a:ext cx="29" cy="53"/>
            </a:xfrm>
            <a:custGeom>
              <a:avLst/>
              <a:gdLst>
                <a:gd name="T0" fmla="*/ 0 w 67"/>
                <a:gd name="T1" fmla="*/ 21 h 124"/>
                <a:gd name="T2" fmla="*/ 10 w 67"/>
                <a:gd name="T3" fmla="*/ 16 h 124"/>
                <a:gd name="T4" fmla="*/ 8 w 67"/>
                <a:gd name="T5" fmla="*/ 0 h 1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7" h="124">
                  <a:moveTo>
                    <a:pt x="0" y="117"/>
                  </a:moveTo>
                  <a:cubicBezTo>
                    <a:pt x="0" y="117"/>
                    <a:pt x="36" y="124"/>
                    <a:pt x="52" y="90"/>
                  </a:cubicBezTo>
                  <a:cubicBezTo>
                    <a:pt x="67" y="57"/>
                    <a:pt x="41" y="10"/>
                    <a:pt x="41" y="0"/>
                  </a:cubicBezTo>
                </a:path>
              </a:pathLst>
            </a:custGeom>
            <a:solidFill>
              <a:srgbClr val="3637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6" name="Freeform 75">
              <a:extLst>
                <a:ext uri="{FF2B5EF4-FFF2-40B4-BE49-F238E27FC236}">
                  <a16:creationId xmlns:a16="http://schemas.microsoft.com/office/drawing/2014/main" id="{6D00ED06-E45D-4F89-BCC9-45A11C7453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3" y="1594"/>
              <a:ext cx="34" cy="62"/>
            </a:xfrm>
            <a:custGeom>
              <a:avLst/>
              <a:gdLst>
                <a:gd name="T0" fmla="*/ 1 w 79"/>
                <a:gd name="T1" fmla="*/ 26 h 142"/>
                <a:gd name="T2" fmla="*/ 1 w 79"/>
                <a:gd name="T3" fmla="*/ 26 h 142"/>
                <a:gd name="T4" fmla="*/ 1 w 79"/>
                <a:gd name="T5" fmla="*/ 22 h 142"/>
                <a:gd name="T6" fmla="*/ 1 w 79"/>
                <a:gd name="T7" fmla="*/ 21 h 142"/>
                <a:gd name="T8" fmla="*/ 8 w 79"/>
                <a:gd name="T9" fmla="*/ 18 h 142"/>
                <a:gd name="T10" fmla="*/ 8 w 79"/>
                <a:gd name="T11" fmla="*/ 10 h 142"/>
                <a:gd name="T12" fmla="*/ 8 w 79"/>
                <a:gd name="T13" fmla="*/ 4 h 142"/>
                <a:gd name="T14" fmla="*/ 10 w 79"/>
                <a:gd name="T15" fmla="*/ 3 h 142"/>
                <a:gd name="T16" fmla="*/ 12 w 79"/>
                <a:gd name="T17" fmla="*/ 9 h 142"/>
                <a:gd name="T18" fmla="*/ 12 w 79"/>
                <a:gd name="T19" fmla="*/ 21 h 142"/>
                <a:gd name="T20" fmla="*/ 1 w 79"/>
                <a:gd name="T21" fmla="*/ 26 h 14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9" h="142">
                  <a:moveTo>
                    <a:pt x="5" y="138"/>
                  </a:moveTo>
                  <a:cubicBezTo>
                    <a:pt x="4" y="138"/>
                    <a:pt x="4" y="138"/>
                    <a:pt x="4" y="137"/>
                  </a:cubicBezTo>
                  <a:cubicBezTo>
                    <a:pt x="0" y="133"/>
                    <a:pt x="0" y="124"/>
                    <a:pt x="6" y="114"/>
                  </a:cubicBezTo>
                  <a:cubicBezTo>
                    <a:pt x="6" y="114"/>
                    <a:pt x="7" y="113"/>
                    <a:pt x="7" y="113"/>
                  </a:cubicBezTo>
                  <a:cubicBezTo>
                    <a:pt x="7" y="113"/>
                    <a:pt x="32" y="116"/>
                    <a:pt x="41" y="96"/>
                  </a:cubicBezTo>
                  <a:cubicBezTo>
                    <a:pt x="51" y="78"/>
                    <a:pt x="43" y="51"/>
                    <a:pt x="43" y="52"/>
                  </a:cubicBezTo>
                  <a:cubicBezTo>
                    <a:pt x="43" y="52"/>
                    <a:pt x="42" y="35"/>
                    <a:pt x="41" y="22"/>
                  </a:cubicBezTo>
                  <a:cubicBezTo>
                    <a:pt x="40" y="0"/>
                    <a:pt x="47" y="8"/>
                    <a:pt x="54" y="18"/>
                  </a:cubicBezTo>
                  <a:cubicBezTo>
                    <a:pt x="54" y="16"/>
                    <a:pt x="68" y="47"/>
                    <a:pt x="68" y="48"/>
                  </a:cubicBezTo>
                  <a:cubicBezTo>
                    <a:pt x="66" y="47"/>
                    <a:pt x="79" y="77"/>
                    <a:pt x="63" y="108"/>
                  </a:cubicBezTo>
                  <a:cubicBezTo>
                    <a:pt x="45" y="142"/>
                    <a:pt x="3" y="138"/>
                    <a:pt x="5" y="1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7" name="Freeform 76">
              <a:extLst>
                <a:ext uri="{FF2B5EF4-FFF2-40B4-BE49-F238E27FC236}">
                  <a16:creationId xmlns:a16="http://schemas.microsoft.com/office/drawing/2014/main" id="{80A2D980-B157-40BD-8D5F-18605DAEF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3" y="1237"/>
              <a:ext cx="52" cy="80"/>
            </a:xfrm>
            <a:custGeom>
              <a:avLst/>
              <a:gdLst>
                <a:gd name="T0" fmla="*/ 8 w 120"/>
                <a:gd name="T1" fmla="*/ 0 h 186"/>
                <a:gd name="T2" fmla="*/ 8 w 120"/>
                <a:gd name="T3" fmla="*/ 0 h 186"/>
                <a:gd name="T4" fmla="*/ 12 w 120"/>
                <a:gd name="T5" fmla="*/ 3 h 186"/>
                <a:gd name="T6" fmla="*/ 12 w 120"/>
                <a:gd name="T7" fmla="*/ 3 h 186"/>
                <a:gd name="T8" fmla="*/ 5 w 120"/>
                <a:gd name="T9" fmla="*/ 15 h 186"/>
                <a:gd name="T10" fmla="*/ 9 w 120"/>
                <a:gd name="T11" fmla="*/ 23 h 186"/>
                <a:gd name="T12" fmla="*/ 11 w 120"/>
                <a:gd name="T13" fmla="*/ 26 h 186"/>
                <a:gd name="T14" fmla="*/ 17 w 120"/>
                <a:gd name="T15" fmla="*/ 31 h 186"/>
                <a:gd name="T16" fmla="*/ 16 w 120"/>
                <a:gd name="T17" fmla="*/ 34 h 186"/>
                <a:gd name="T18" fmla="*/ 8 w 120"/>
                <a:gd name="T19" fmla="*/ 29 h 186"/>
                <a:gd name="T20" fmla="*/ 0 w 120"/>
                <a:gd name="T21" fmla="*/ 15 h 186"/>
                <a:gd name="T22" fmla="*/ 5 w 120"/>
                <a:gd name="T23" fmla="*/ 4 h 186"/>
                <a:gd name="T24" fmla="*/ 8 w 120"/>
                <a:gd name="T25" fmla="*/ 0 h 1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0" h="186">
                  <a:moveTo>
                    <a:pt x="42" y="1"/>
                  </a:moveTo>
                  <a:cubicBezTo>
                    <a:pt x="42" y="1"/>
                    <a:pt x="42" y="1"/>
                    <a:pt x="43" y="1"/>
                  </a:cubicBezTo>
                  <a:cubicBezTo>
                    <a:pt x="48" y="0"/>
                    <a:pt x="59" y="0"/>
                    <a:pt x="62" y="14"/>
                  </a:cubicBezTo>
                  <a:cubicBezTo>
                    <a:pt x="62" y="14"/>
                    <a:pt x="62" y="16"/>
                    <a:pt x="62" y="16"/>
                  </a:cubicBezTo>
                  <a:cubicBezTo>
                    <a:pt x="64" y="18"/>
                    <a:pt x="27" y="50"/>
                    <a:pt x="25" y="80"/>
                  </a:cubicBezTo>
                  <a:cubicBezTo>
                    <a:pt x="25" y="93"/>
                    <a:pt x="38" y="113"/>
                    <a:pt x="46" y="123"/>
                  </a:cubicBezTo>
                  <a:cubicBezTo>
                    <a:pt x="54" y="135"/>
                    <a:pt x="61" y="141"/>
                    <a:pt x="61" y="141"/>
                  </a:cubicBezTo>
                  <a:cubicBezTo>
                    <a:pt x="61" y="141"/>
                    <a:pt x="77" y="160"/>
                    <a:pt x="92" y="169"/>
                  </a:cubicBezTo>
                  <a:cubicBezTo>
                    <a:pt x="120" y="179"/>
                    <a:pt x="110" y="184"/>
                    <a:pt x="87" y="181"/>
                  </a:cubicBezTo>
                  <a:cubicBezTo>
                    <a:pt x="88" y="186"/>
                    <a:pt x="40" y="160"/>
                    <a:pt x="42" y="157"/>
                  </a:cubicBezTo>
                  <a:cubicBezTo>
                    <a:pt x="43" y="155"/>
                    <a:pt x="8" y="131"/>
                    <a:pt x="0" y="79"/>
                  </a:cubicBezTo>
                  <a:cubicBezTo>
                    <a:pt x="1" y="52"/>
                    <a:pt x="17" y="35"/>
                    <a:pt x="26" y="22"/>
                  </a:cubicBezTo>
                  <a:cubicBezTo>
                    <a:pt x="36" y="10"/>
                    <a:pt x="42" y="2"/>
                    <a:pt x="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8" name="Freeform 77">
              <a:extLst>
                <a:ext uri="{FF2B5EF4-FFF2-40B4-BE49-F238E27FC236}">
                  <a16:creationId xmlns:a16="http://schemas.microsoft.com/office/drawing/2014/main" id="{C0E1C08E-490C-4E3E-80DB-D5363E6F5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" y="971"/>
              <a:ext cx="44" cy="47"/>
            </a:xfrm>
            <a:custGeom>
              <a:avLst/>
              <a:gdLst>
                <a:gd name="T0" fmla="*/ 4 w 102"/>
                <a:gd name="T1" fmla="*/ 13 h 108"/>
                <a:gd name="T2" fmla="*/ 4 w 102"/>
                <a:gd name="T3" fmla="*/ 13 h 108"/>
                <a:gd name="T4" fmla="*/ 3 w 102"/>
                <a:gd name="T5" fmla="*/ 17 h 108"/>
                <a:gd name="T6" fmla="*/ 3 w 102"/>
                <a:gd name="T7" fmla="*/ 18 h 108"/>
                <a:gd name="T8" fmla="*/ 2 w 102"/>
                <a:gd name="T9" fmla="*/ 17 h 108"/>
                <a:gd name="T10" fmla="*/ 1 w 102"/>
                <a:gd name="T11" fmla="*/ 17 h 108"/>
                <a:gd name="T12" fmla="*/ 1 w 102"/>
                <a:gd name="T13" fmla="*/ 16 h 108"/>
                <a:gd name="T14" fmla="*/ 1 w 102"/>
                <a:gd name="T15" fmla="*/ 16 h 108"/>
                <a:gd name="T16" fmla="*/ 1 w 102"/>
                <a:gd name="T17" fmla="*/ 16 h 108"/>
                <a:gd name="T18" fmla="*/ 1 w 102"/>
                <a:gd name="T19" fmla="*/ 16 h 108"/>
                <a:gd name="T20" fmla="*/ 1 w 102"/>
                <a:gd name="T21" fmla="*/ 16 h 108"/>
                <a:gd name="T22" fmla="*/ 4 w 102"/>
                <a:gd name="T23" fmla="*/ 13 h 108"/>
                <a:gd name="T24" fmla="*/ 4 w 102"/>
                <a:gd name="T25" fmla="*/ 13 h 108"/>
                <a:gd name="T26" fmla="*/ 4 w 102"/>
                <a:gd name="T27" fmla="*/ 13 h 108"/>
                <a:gd name="T28" fmla="*/ 6 w 102"/>
                <a:gd name="T29" fmla="*/ 13 h 108"/>
                <a:gd name="T30" fmla="*/ 9 w 102"/>
                <a:gd name="T31" fmla="*/ 12 h 108"/>
                <a:gd name="T32" fmla="*/ 14 w 102"/>
                <a:gd name="T33" fmla="*/ 7 h 108"/>
                <a:gd name="T34" fmla="*/ 16 w 102"/>
                <a:gd name="T35" fmla="*/ 3 h 108"/>
                <a:gd name="T36" fmla="*/ 19 w 102"/>
                <a:gd name="T37" fmla="*/ 3 h 108"/>
                <a:gd name="T38" fmla="*/ 18 w 102"/>
                <a:gd name="T39" fmla="*/ 9 h 108"/>
                <a:gd name="T40" fmla="*/ 12 w 102"/>
                <a:gd name="T41" fmla="*/ 16 h 108"/>
                <a:gd name="T42" fmla="*/ 5 w 102"/>
                <a:gd name="T43" fmla="*/ 18 h 108"/>
                <a:gd name="T44" fmla="*/ 3 w 102"/>
                <a:gd name="T45" fmla="*/ 17 h 108"/>
                <a:gd name="T46" fmla="*/ 3 w 102"/>
                <a:gd name="T47" fmla="*/ 17 h 108"/>
                <a:gd name="T48" fmla="*/ 3 w 102"/>
                <a:gd name="T49" fmla="*/ 17 h 108"/>
                <a:gd name="T50" fmla="*/ 3 w 102"/>
                <a:gd name="T51" fmla="*/ 17 h 108"/>
                <a:gd name="T52" fmla="*/ 6 w 102"/>
                <a:gd name="T53" fmla="*/ 14 h 108"/>
                <a:gd name="T54" fmla="*/ 6 w 102"/>
                <a:gd name="T55" fmla="*/ 14 h 108"/>
                <a:gd name="T56" fmla="*/ 6 w 102"/>
                <a:gd name="T57" fmla="*/ 14 h 108"/>
                <a:gd name="T58" fmla="*/ 6 w 102"/>
                <a:gd name="T59" fmla="*/ 14 h 108"/>
                <a:gd name="T60" fmla="*/ 5 w 102"/>
                <a:gd name="T61" fmla="*/ 14 h 108"/>
                <a:gd name="T62" fmla="*/ 5 w 102"/>
                <a:gd name="T63" fmla="*/ 13 h 108"/>
                <a:gd name="T64" fmla="*/ 4 w 102"/>
                <a:gd name="T65" fmla="*/ 13 h 10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2" h="108">
                  <a:moveTo>
                    <a:pt x="23" y="70"/>
                  </a:moveTo>
                  <a:cubicBezTo>
                    <a:pt x="23" y="70"/>
                    <a:pt x="23" y="70"/>
                    <a:pt x="23" y="70"/>
                  </a:cubicBezTo>
                  <a:cubicBezTo>
                    <a:pt x="28" y="75"/>
                    <a:pt x="23" y="83"/>
                    <a:pt x="19" y="93"/>
                  </a:cubicBezTo>
                  <a:cubicBezTo>
                    <a:pt x="18" y="93"/>
                    <a:pt x="18" y="94"/>
                    <a:pt x="17" y="94"/>
                  </a:cubicBezTo>
                  <a:cubicBezTo>
                    <a:pt x="18" y="94"/>
                    <a:pt x="16" y="94"/>
                    <a:pt x="12" y="92"/>
                  </a:cubicBezTo>
                  <a:cubicBezTo>
                    <a:pt x="11" y="91"/>
                    <a:pt x="10" y="90"/>
                    <a:pt x="8" y="88"/>
                  </a:cubicBezTo>
                  <a:cubicBezTo>
                    <a:pt x="7" y="85"/>
                    <a:pt x="7" y="85"/>
                    <a:pt x="7" y="85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35" y="50"/>
                    <a:pt x="14" y="75"/>
                    <a:pt x="21" y="67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3" y="68"/>
                    <a:pt x="26" y="69"/>
                    <a:pt x="30" y="69"/>
                  </a:cubicBezTo>
                  <a:cubicBezTo>
                    <a:pt x="37" y="70"/>
                    <a:pt x="45" y="69"/>
                    <a:pt x="52" y="64"/>
                  </a:cubicBezTo>
                  <a:cubicBezTo>
                    <a:pt x="67" y="54"/>
                    <a:pt x="76" y="34"/>
                    <a:pt x="75" y="34"/>
                  </a:cubicBezTo>
                  <a:cubicBezTo>
                    <a:pt x="75" y="34"/>
                    <a:pt x="83" y="24"/>
                    <a:pt x="85" y="15"/>
                  </a:cubicBezTo>
                  <a:cubicBezTo>
                    <a:pt x="87" y="0"/>
                    <a:pt x="94" y="1"/>
                    <a:pt x="99" y="15"/>
                  </a:cubicBezTo>
                  <a:cubicBezTo>
                    <a:pt x="102" y="13"/>
                    <a:pt x="99" y="46"/>
                    <a:pt x="98" y="45"/>
                  </a:cubicBezTo>
                  <a:cubicBezTo>
                    <a:pt x="97" y="45"/>
                    <a:pt x="88" y="70"/>
                    <a:pt x="65" y="85"/>
                  </a:cubicBezTo>
                  <a:cubicBezTo>
                    <a:pt x="53" y="93"/>
                    <a:pt x="37" y="95"/>
                    <a:pt x="27" y="94"/>
                  </a:cubicBezTo>
                  <a:cubicBezTo>
                    <a:pt x="22" y="93"/>
                    <a:pt x="18" y="92"/>
                    <a:pt x="15" y="92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21" y="84"/>
                    <a:pt x="0" y="108"/>
                    <a:pt x="29" y="75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27" y="72"/>
                    <a:pt x="27" y="72"/>
                    <a:pt x="26" y="71"/>
                  </a:cubicBezTo>
                  <a:cubicBezTo>
                    <a:pt x="24" y="69"/>
                    <a:pt x="22" y="70"/>
                    <a:pt x="23" y="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9" name="Freeform 78">
              <a:extLst>
                <a:ext uri="{FF2B5EF4-FFF2-40B4-BE49-F238E27FC236}">
                  <a16:creationId xmlns:a16="http://schemas.microsoft.com/office/drawing/2014/main" id="{C9C11BBF-57E9-47CB-A289-A01C18941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" y="960"/>
              <a:ext cx="691" cy="1230"/>
            </a:xfrm>
            <a:custGeom>
              <a:avLst/>
              <a:gdLst>
                <a:gd name="T0" fmla="*/ 147 w 1604"/>
                <a:gd name="T1" fmla="*/ 470 h 2858"/>
                <a:gd name="T2" fmla="*/ 188 w 1604"/>
                <a:gd name="T3" fmla="*/ 360 h 2858"/>
                <a:gd name="T4" fmla="*/ 248 w 1604"/>
                <a:gd name="T5" fmla="*/ 257 h 2858"/>
                <a:gd name="T6" fmla="*/ 283 w 1604"/>
                <a:gd name="T7" fmla="*/ 153 h 2858"/>
                <a:gd name="T8" fmla="*/ 293 w 1604"/>
                <a:gd name="T9" fmla="*/ 133 h 2858"/>
                <a:gd name="T10" fmla="*/ 276 w 1604"/>
                <a:gd name="T11" fmla="*/ 119 h 2858"/>
                <a:gd name="T12" fmla="*/ 217 w 1604"/>
                <a:gd name="T13" fmla="*/ 200 h 2858"/>
                <a:gd name="T14" fmla="*/ 216 w 1604"/>
                <a:gd name="T15" fmla="*/ 211 h 2858"/>
                <a:gd name="T16" fmla="*/ 212 w 1604"/>
                <a:gd name="T17" fmla="*/ 214 h 2858"/>
                <a:gd name="T18" fmla="*/ 205 w 1604"/>
                <a:gd name="T19" fmla="*/ 145 h 2858"/>
                <a:gd name="T20" fmla="*/ 196 w 1604"/>
                <a:gd name="T21" fmla="*/ 66 h 2858"/>
                <a:gd name="T22" fmla="*/ 184 w 1604"/>
                <a:gd name="T23" fmla="*/ 6 h 2858"/>
                <a:gd name="T24" fmla="*/ 171 w 1604"/>
                <a:gd name="T25" fmla="*/ 17 h 2858"/>
                <a:gd name="T26" fmla="*/ 159 w 1604"/>
                <a:gd name="T27" fmla="*/ 63 h 2858"/>
                <a:gd name="T28" fmla="*/ 153 w 1604"/>
                <a:gd name="T29" fmla="*/ 135 h 2858"/>
                <a:gd name="T30" fmla="*/ 142 w 1604"/>
                <a:gd name="T31" fmla="*/ 151 h 2858"/>
                <a:gd name="T32" fmla="*/ 137 w 1604"/>
                <a:gd name="T33" fmla="*/ 152 h 2858"/>
                <a:gd name="T34" fmla="*/ 108 w 1604"/>
                <a:gd name="T35" fmla="*/ 189 h 2858"/>
                <a:gd name="T36" fmla="*/ 108 w 1604"/>
                <a:gd name="T37" fmla="*/ 193 h 2858"/>
                <a:gd name="T38" fmla="*/ 104 w 1604"/>
                <a:gd name="T39" fmla="*/ 196 h 2858"/>
                <a:gd name="T40" fmla="*/ 91 w 1604"/>
                <a:gd name="T41" fmla="*/ 230 h 2858"/>
                <a:gd name="T42" fmla="*/ 90 w 1604"/>
                <a:gd name="T43" fmla="*/ 232 h 2858"/>
                <a:gd name="T44" fmla="*/ 30 w 1604"/>
                <a:gd name="T45" fmla="*/ 389 h 2858"/>
                <a:gd name="T46" fmla="*/ 2 w 1604"/>
                <a:gd name="T47" fmla="*/ 489 h 2858"/>
                <a:gd name="T48" fmla="*/ 34 w 1604"/>
                <a:gd name="T49" fmla="*/ 378 h 2858"/>
                <a:gd name="T50" fmla="*/ 72 w 1604"/>
                <a:gd name="T51" fmla="*/ 265 h 2858"/>
                <a:gd name="T52" fmla="*/ 87 w 1604"/>
                <a:gd name="T53" fmla="*/ 229 h 2858"/>
                <a:gd name="T54" fmla="*/ 87 w 1604"/>
                <a:gd name="T55" fmla="*/ 228 h 2858"/>
                <a:gd name="T56" fmla="*/ 102 w 1604"/>
                <a:gd name="T57" fmla="*/ 193 h 2858"/>
                <a:gd name="T58" fmla="*/ 103 w 1604"/>
                <a:gd name="T59" fmla="*/ 193 h 2858"/>
                <a:gd name="T60" fmla="*/ 105 w 1604"/>
                <a:gd name="T61" fmla="*/ 180 h 2858"/>
                <a:gd name="T62" fmla="*/ 135 w 1604"/>
                <a:gd name="T63" fmla="*/ 148 h 2858"/>
                <a:gd name="T64" fmla="*/ 141 w 1604"/>
                <a:gd name="T65" fmla="*/ 147 h 2858"/>
                <a:gd name="T66" fmla="*/ 140 w 1604"/>
                <a:gd name="T67" fmla="*/ 147 h 2858"/>
                <a:gd name="T68" fmla="*/ 154 w 1604"/>
                <a:gd name="T69" fmla="*/ 64 h 2858"/>
                <a:gd name="T70" fmla="*/ 167 w 1604"/>
                <a:gd name="T71" fmla="*/ 13 h 2858"/>
                <a:gd name="T72" fmla="*/ 182 w 1604"/>
                <a:gd name="T73" fmla="*/ 0 h 2858"/>
                <a:gd name="T74" fmla="*/ 188 w 1604"/>
                <a:gd name="T75" fmla="*/ 3 h 2858"/>
                <a:gd name="T76" fmla="*/ 211 w 1604"/>
                <a:gd name="T77" fmla="*/ 153 h 2858"/>
                <a:gd name="T78" fmla="*/ 216 w 1604"/>
                <a:gd name="T79" fmla="*/ 210 h 2858"/>
                <a:gd name="T80" fmla="*/ 212 w 1604"/>
                <a:gd name="T81" fmla="*/ 215 h 2858"/>
                <a:gd name="T82" fmla="*/ 225 w 1604"/>
                <a:gd name="T83" fmla="*/ 173 h 2858"/>
                <a:gd name="T84" fmla="*/ 281 w 1604"/>
                <a:gd name="T85" fmla="*/ 114 h 2858"/>
                <a:gd name="T86" fmla="*/ 297 w 1604"/>
                <a:gd name="T87" fmla="*/ 133 h 2858"/>
                <a:gd name="T88" fmla="*/ 294 w 1604"/>
                <a:gd name="T89" fmla="*/ 140 h 2858"/>
                <a:gd name="T90" fmla="*/ 287 w 1604"/>
                <a:gd name="T91" fmla="*/ 151 h 2858"/>
                <a:gd name="T92" fmla="*/ 280 w 1604"/>
                <a:gd name="T93" fmla="*/ 168 h 2858"/>
                <a:gd name="T94" fmla="*/ 260 w 1604"/>
                <a:gd name="T95" fmla="*/ 225 h 2858"/>
                <a:gd name="T96" fmla="*/ 237 w 1604"/>
                <a:gd name="T97" fmla="*/ 297 h 2858"/>
                <a:gd name="T98" fmla="*/ 173 w 1604"/>
                <a:gd name="T99" fmla="*/ 386 h 285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604" h="2858">
                  <a:moveTo>
                    <a:pt x="817" y="2541"/>
                  </a:moveTo>
                  <a:cubicBezTo>
                    <a:pt x="816" y="2554"/>
                    <a:pt x="815" y="2558"/>
                    <a:pt x="813" y="2575"/>
                  </a:cubicBezTo>
                  <a:cubicBezTo>
                    <a:pt x="799" y="2691"/>
                    <a:pt x="775" y="2858"/>
                    <a:pt x="789" y="2580"/>
                  </a:cubicBezTo>
                  <a:cubicBezTo>
                    <a:pt x="790" y="2575"/>
                    <a:pt x="791" y="2551"/>
                    <a:pt x="793" y="2538"/>
                  </a:cubicBezTo>
                  <a:cubicBezTo>
                    <a:pt x="796" y="2530"/>
                    <a:pt x="797" y="2446"/>
                    <a:pt x="828" y="2304"/>
                  </a:cubicBezTo>
                  <a:cubicBezTo>
                    <a:pt x="839" y="2270"/>
                    <a:pt x="850" y="2233"/>
                    <a:pt x="863" y="2192"/>
                  </a:cubicBezTo>
                  <a:cubicBezTo>
                    <a:pt x="878" y="2153"/>
                    <a:pt x="885" y="2107"/>
                    <a:pt x="917" y="2064"/>
                  </a:cubicBezTo>
                  <a:cubicBezTo>
                    <a:pt x="946" y="2024"/>
                    <a:pt x="978" y="1984"/>
                    <a:pt x="1015" y="1943"/>
                  </a:cubicBezTo>
                  <a:cubicBezTo>
                    <a:pt x="1053" y="1901"/>
                    <a:pt x="1098" y="1868"/>
                    <a:pt x="1134" y="1823"/>
                  </a:cubicBezTo>
                  <a:cubicBezTo>
                    <a:pt x="1171" y="1778"/>
                    <a:pt x="1203" y="1727"/>
                    <a:pt x="1227" y="1669"/>
                  </a:cubicBezTo>
                  <a:cubicBezTo>
                    <a:pt x="1249" y="1611"/>
                    <a:pt x="1268" y="1546"/>
                    <a:pt x="1291" y="1484"/>
                  </a:cubicBezTo>
                  <a:cubicBezTo>
                    <a:pt x="1305" y="1451"/>
                    <a:pt x="1320" y="1420"/>
                    <a:pt x="1335" y="1390"/>
                  </a:cubicBezTo>
                  <a:cubicBezTo>
                    <a:pt x="1347" y="1360"/>
                    <a:pt x="1355" y="1326"/>
                    <a:pt x="1361" y="1292"/>
                  </a:cubicBezTo>
                  <a:cubicBezTo>
                    <a:pt x="1369" y="1223"/>
                    <a:pt x="1392" y="1150"/>
                    <a:pt x="1408" y="1080"/>
                  </a:cubicBezTo>
                  <a:cubicBezTo>
                    <a:pt x="1432" y="1007"/>
                    <a:pt x="1465" y="942"/>
                    <a:pt x="1501" y="875"/>
                  </a:cubicBezTo>
                  <a:cubicBezTo>
                    <a:pt x="1509" y="858"/>
                    <a:pt x="1518" y="842"/>
                    <a:pt x="1522" y="825"/>
                  </a:cubicBezTo>
                  <a:cubicBezTo>
                    <a:pt x="1526" y="801"/>
                    <a:pt x="1539" y="790"/>
                    <a:pt x="1547" y="771"/>
                  </a:cubicBezTo>
                  <a:cubicBezTo>
                    <a:pt x="1574" y="721"/>
                    <a:pt x="1574" y="721"/>
                    <a:pt x="1574" y="721"/>
                  </a:cubicBezTo>
                  <a:cubicBezTo>
                    <a:pt x="1577" y="715"/>
                    <a:pt x="1577" y="715"/>
                    <a:pt x="1577" y="715"/>
                  </a:cubicBezTo>
                  <a:cubicBezTo>
                    <a:pt x="1577" y="716"/>
                    <a:pt x="1580" y="708"/>
                    <a:pt x="1577" y="717"/>
                  </a:cubicBezTo>
                  <a:cubicBezTo>
                    <a:pt x="1577" y="716"/>
                    <a:pt x="1577" y="715"/>
                    <a:pt x="1577" y="714"/>
                  </a:cubicBezTo>
                  <a:cubicBezTo>
                    <a:pt x="1577" y="710"/>
                    <a:pt x="1577" y="705"/>
                    <a:pt x="1577" y="701"/>
                  </a:cubicBezTo>
                  <a:cubicBezTo>
                    <a:pt x="1576" y="693"/>
                    <a:pt x="1573" y="684"/>
                    <a:pt x="1570" y="677"/>
                  </a:cubicBezTo>
                  <a:cubicBezTo>
                    <a:pt x="1558" y="645"/>
                    <a:pt x="1521" y="636"/>
                    <a:pt x="1486" y="643"/>
                  </a:cubicBezTo>
                  <a:cubicBezTo>
                    <a:pt x="1450" y="649"/>
                    <a:pt x="1414" y="663"/>
                    <a:pt x="1382" y="682"/>
                  </a:cubicBezTo>
                  <a:cubicBezTo>
                    <a:pt x="1318" y="719"/>
                    <a:pt x="1282" y="792"/>
                    <a:pt x="1261" y="863"/>
                  </a:cubicBezTo>
                  <a:cubicBezTo>
                    <a:pt x="1254" y="900"/>
                    <a:pt x="1241" y="941"/>
                    <a:pt x="1224" y="976"/>
                  </a:cubicBezTo>
                  <a:cubicBezTo>
                    <a:pt x="1207" y="1013"/>
                    <a:pt x="1180" y="1042"/>
                    <a:pt x="1168" y="1077"/>
                  </a:cubicBezTo>
                  <a:cubicBezTo>
                    <a:pt x="1164" y="1090"/>
                    <a:pt x="1164" y="1090"/>
                    <a:pt x="1164" y="1090"/>
                  </a:cubicBezTo>
                  <a:cubicBezTo>
                    <a:pt x="1164" y="1090"/>
                    <a:pt x="1163" y="1098"/>
                    <a:pt x="1163" y="1101"/>
                  </a:cubicBezTo>
                  <a:cubicBezTo>
                    <a:pt x="1162" y="1111"/>
                    <a:pt x="1162" y="1120"/>
                    <a:pt x="1162" y="1129"/>
                  </a:cubicBezTo>
                  <a:cubicBezTo>
                    <a:pt x="1162" y="1134"/>
                    <a:pt x="1162" y="1138"/>
                    <a:pt x="1162" y="1142"/>
                  </a:cubicBezTo>
                  <a:cubicBezTo>
                    <a:pt x="1163" y="1144"/>
                    <a:pt x="1163" y="1146"/>
                    <a:pt x="1163" y="1147"/>
                  </a:cubicBezTo>
                  <a:cubicBezTo>
                    <a:pt x="1163" y="1149"/>
                    <a:pt x="1166" y="1146"/>
                    <a:pt x="1162" y="1149"/>
                  </a:cubicBezTo>
                  <a:cubicBezTo>
                    <a:pt x="1163" y="1148"/>
                    <a:pt x="1129" y="1172"/>
                    <a:pt x="1143" y="1161"/>
                  </a:cubicBezTo>
                  <a:cubicBezTo>
                    <a:pt x="1141" y="1158"/>
                    <a:pt x="1141" y="1158"/>
                    <a:pt x="1141" y="1158"/>
                  </a:cubicBezTo>
                  <a:cubicBezTo>
                    <a:pt x="1136" y="1143"/>
                    <a:pt x="1137" y="1134"/>
                    <a:pt x="1137" y="1124"/>
                  </a:cubicBezTo>
                  <a:cubicBezTo>
                    <a:pt x="1139" y="1083"/>
                    <a:pt x="1140" y="1049"/>
                    <a:pt x="1135" y="1010"/>
                  </a:cubicBezTo>
                  <a:cubicBezTo>
                    <a:pt x="1132" y="971"/>
                    <a:pt x="1131" y="934"/>
                    <a:pt x="1125" y="897"/>
                  </a:cubicBezTo>
                  <a:cubicBezTo>
                    <a:pt x="1117" y="863"/>
                    <a:pt x="1110" y="821"/>
                    <a:pt x="1108" y="785"/>
                  </a:cubicBezTo>
                  <a:cubicBezTo>
                    <a:pt x="1105" y="752"/>
                    <a:pt x="1094" y="713"/>
                    <a:pt x="1085" y="679"/>
                  </a:cubicBezTo>
                  <a:cubicBezTo>
                    <a:pt x="1080" y="662"/>
                    <a:pt x="1075" y="645"/>
                    <a:pt x="1068" y="628"/>
                  </a:cubicBezTo>
                  <a:cubicBezTo>
                    <a:pt x="1062" y="608"/>
                    <a:pt x="1059" y="590"/>
                    <a:pt x="1057" y="571"/>
                  </a:cubicBezTo>
                  <a:cubicBezTo>
                    <a:pt x="1048" y="498"/>
                    <a:pt x="1052" y="425"/>
                    <a:pt x="1053" y="356"/>
                  </a:cubicBezTo>
                  <a:cubicBezTo>
                    <a:pt x="1053" y="321"/>
                    <a:pt x="1052" y="286"/>
                    <a:pt x="1052" y="252"/>
                  </a:cubicBezTo>
                  <a:cubicBezTo>
                    <a:pt x="1052" y="216"/>
                    <a:pt x="1054" y="185"/>
                    <a:pt x="1050" y="152"/>
                  </a:cubicBezTo>
                  <a:cubicBezTo>
                    <a:pt x="1046" y="121"/>
                    <a:pt x="1039" y="89"/>
                    <a:pt x="1023" y="64"/>
                  </a:cubicBezTo>
                  <a:cubicBezTo>
                    <a:pt x="1016" y="51"/>
                    <a:pt x="1006" y="41"/>
                    <a:pt x="994" y="33"/>
                  </a:cubicBezTo>
                  <a:cubicBezTo>
                    <a:pt x="990" y="30"/>
                    <a:pt x="978" y="25"/>
                    <a:pt x="980" y="25"/>
                  </a:cubicBezTo>
                  <a:cubicBezTo>
                    <a:pt x="973" y="25"/>
                    <a:pt x="966" y="26"/>
                    <a:pt x="960" y="28"/>
                  </a:cubicBezTo>
                  <a:cubicBezTo>
                    <a:pt x="947" y="32"/>
                    <a:pt x="937" y="39"/>
                    <a:pt x="934" y="49"/>
                  </a:cubicBezTo>
                  <a:cubicBezTo>
                    <a:pt x="929" y="63"/>
                    <a:pt x="925" y="78"/>
                    <a:pt x="922" y="92"/>
                  </a:cubicBezTo>
                  <a:cubicBezTo>
                    <a:pt x="920" y="99"/>
                    <a:pt x="919" y="106"/>
                    <a:pt x="917" y="113"/>
                  </a:cubicBezTo>
                  <a:cubicBezTo>
                    <a:pt x="914" y="129"/>
                    <a:pt x="911" y="128"/>
                    <a:pt x="908" y="136"/>
                  </a:cubicBezTo>
                  <a:cubicBezTo>
                    <a:pt x="903" y="149"/>
                    <a:pt x="899" y="162"/>
                    <a:pt x="897" y="176"/>
                  </a:cubicBezTo>
                  <a:cubicBezTo>
                    <a:pt x="893" y="234"/>
                    <a:pt x="875" y="289"/>
                    <a:pt x="859" y="340"/>
                  </a:cubicBezTo>
                  <a:cubicBezTo>
                    <a:pt x="849" y="365"/>
                    <a:pt x="839" y="388"/>
                    <a:pt x="835" y="411"/>
                  </a:cubicBezTo>
                  <a:cubicBezTo>
                    <a:pt x="830" y="433"/>
                    <a:pt x="834" y="457"/>
                    <a:pt x="835" y="481"/>
                  </a:cubicBezTo>
                  <a:cubicBezTo>
                    <a:pt x="837" y="528"/>
                    <a:pt x="838" y="572"/>
                    <a:pt x="840" y="613"/>
                  </a:cubicBezTo>
                  <a:cubicBezTo>
                    <a:pt x="843" y="655"/>
                    <a:pt x="837" y="694"/>
                    <a:pt x="824" y="729"/>
                  </a:cubicBezTo>
                  <a:cubicBezTo>
                    <a:pt x="803" y="760"/>
                    <a:pt x="790" y="783"/>
                    <a:pt x="778" y="807"/>
                  </a:cubicBezTo>
                  <a:cubicBezTo>
                    <a:pt x="776" y="811"/>
                    <a:pt x="776" y="811"/>
                    <a:pt x="776" y="811"/>
                  </a:cubicBezTo>
                  <a:cubicBezTo>
                    <a:pt x="771" y="815"/>
                    <a:pt x="785" y="805"/>
                    <a:pt x="765" y="819"/>
                  </a:cubicBezTo>
                  <a:cubicBezTo>
                    <a:pt x="765" y="819"/>
                    <a:pt x="765" y="819"/>
                    <a:pt x="765" y="819"/>
                  </a:cubicBezTo>
                  <a:cubicBezTo>
                    <a:pt x="764" y="819"/>
                    <a:pt x="764" y="819"/>
                    <a:pt x="764" y="819"/>
                  </a:cubicBezTo>
                  <a:cubicBezTo>
                    <a:pt x="762" y="819"/>
                    <a:pt x="762" y="819"/>
                    <a:pt x="762" y="819"/>
                  </a:cubicBezTo>
                  <a:cubicBezTo>
                    <a:pt x="753" y="820"/>
                    <a:pt x="753" y="820"/>
                    <a:pt x="753" y="820"/>
                  </a:cubicBezTo>
                  <a:cubicBezTo>
                    <a:pt x="747" y="821"/>
                    <a:pt x="741" y="822"/>
                    <a:pt x="736" y="823"/>
                  </a:cubicBezTo>
                  <a:cubicBezTo>
                    <a:pt x="726" y="825"/>
                    <a:pt x="716" y="828"/>
                    <a:pt x="708" y="830"/>
                  </a:cubicBezTo>
                  <a:cubicBezTo>
                    <a:pt x="675" y="840"/>
                    <a:pt x="660" y="851"/>
                    <a:pt x="660" y="851"/>
                  </a:cubicBezTo>
                  <a:cubicBezTo>
                    <a:pt x="660" y="851"/>
                    <a:pt x="614" y="870"/>
                    <a:pt x="595" y="954"/>
                  </a:cubicBezTo>
                  <a:cubicBezTo>
                    <a:pt x="590" y="973"/>
                    <a:pt x="585" y="996"/>
                    <a:pt x="582" y="1020"/>
                  </a:cubicBezTo>
                  <a:cubicBezTo>
                    <a:pt x="580" y="1039"/>
                    <a:pt x="580" y="1039"/>
                    <a:pt x="580" y="1039"/>
                  </a:cubicBezTo>
                  <a:cubicBezTo>
                    <a:pt x="580" y="1041"/>
                    <a:pt x="580" y="1041"/>
                    <a:pt x="580" y="1041"/>
                  </a:cubicBezTo>
                  <a:cubicBezTo>
                    <a:pt x="580" y="1042"/>
                    <a:pt x="580" y="1042"/>
                    <a:pt x="580" y="1042"/>
                  </a:cubicBezTo>
                  <a:cubicBezTo>
                    <a:pt x="580" y="1043"/>
                    <a:pt x="580" y="1043"/>
                    <a:pt x="580" y="1043"/>
                  </a:cubicBezTo>
                  <a:cubicBezTo>
                    <a:pt x="587" y="1034"/>
                    <a:pt x="571" y="1055"/>
                    <a:pt x="572" y="1053"/>
                  </a:cubicBezTo>
                  <a:cubicBezTo>
                    <a:pt x="572" y="1053"/>
                    <a:pt x="572" y="1053"/>
                    <a:pt x="572" y="1053"/>
                  </a:cubicBezTo>
                  <a:cubicBezTo>
                    <a:pt x="572" y="1053"/>
                    <a:pt x="570" y="1054"/>
                    <a:pt x="569" y="1055"/>
                  </a:cubicBezTo>
                  <a:cubicBezTo>
                    <a:pt x="567" y="1056"/>
                    <a:pt x="565" y="1057"/>
                    <a:pt x="562" y="1059"/>
                  </a:cubicBezTo>
                  <a:cubicBezTo>
                    <a:pt x="553" y="1066"/>
                    <a:pt x="545" y="1076"/>
                    <a:pt x="539" y="1088"/>
                  </a:cubicBezTo>
                  <a:cubicBezTo>
                    <a:pt x="527" y="1110"/>
                    <a:pt x="520" y="1141"/>
                    <a:pt x="510" y="1171"/>
                  </a:cubicBezTo>
                  <a:cubicBezTo>
                    <a:pt x="506" y="1186"/>
                    <a:pt x="501" y="1201"/>
                    <a:pt x="496" y="1217"/>
                  </a:cubicBezTo>
                  <a:cubicBezTo>
                    <a:pt x="489" y="1241"/>
                    <a:pt x="489" y="1241"/>
                    <a:pt x="489" y="1241"/>
                  </a:cubicBezTo>
                  <a:cubicBezTo>
                    <a:pt x="487" y="1247"/>
                    <a:pt x="487" y="1247"/>
                    <a:pt x="487" y="1247"/>
                  </a:cubicBezTo>
                  <a:cubicBezTo>
                    <a:pt x="487" y="1248"/>
                    <a:pt x="487" y="1248"/>
                    <a:pt x="487" y="1248"/>
                  </a:cubicBezTo>
                  <a:cubicBezTo>
                    <a:pt x="487" y="1249"/>
                    <a:pt x="487" y="1249"/>
                    <a:pt x="487" y="1249"/>
                  </a:cubicBezTo>
                  <a:cubicBezTo>
                    <a:pt x="487" y="1249"/>
                    <a:pt x="487" y="1249"/>
                    <a:pt x="487" y="1249"/>
                  </a:cubicBezTo>
                  <a:cubicBezTo>
                    <a:pt x="479" y="1260"/>
                    <a:pt x="484" y="1252"/>
                    <a:pt x="483" y="1255"/>
                  </a:cubicBezTo>
                  <a:cubicBezTo>
                    <a:pt x="482" y="1255"/>
                    <a:pt x="482" y="1256"/>
                    <a:pt x="481" y="1256"/>
                  </a:cubicBezTo>
                  <a:cubicBezTo>
                    <a:pt x="478" y="1259"/>
                    <a:pt x="476" y="1262"/>
                    <a:pt x="473" y="1265"/>
                  </a:cubicBezTo>
                  <a:cubicBezTo>
                    <a:pt x="377" y="1510"/>
                    <a:pt x="269" y="1841"/>
                    <a:pt x="160" y="2098"/>
                  </a:cubicBezTo>
                  <a:cubicBezTo>
                    <a:pt x="123" y="2144"/>
                    <a:pt x="96" y="2192"/>
                    <a:pt x="84" y="2240"/>
                  </a:cubicBezTo>
                  <a:cubicBezTo>
                    <a:pt x="74" y="2287"/>
                    <a:pt x="71" y="2333"/>
                    <a:pt x="65" y="2372"/>
                  </a:cubicBezTo>
                  <a:cubicBezTo>
                    <a:pt x="54" y="2452"/>
                    <a:pt x="45" y="2512"/>
                    <a:pt x="36" y="2556"/>
                  </a:cubicBezTo>
                  <a:cubicBezTo>
                    <a:pt x="18" y="2645"/>
                    <a:pt x="0" y="2663"/>
                    <a:pt x="10" y="2640"/>
                  </a:cubicBezTo>
                  <a:cubicBezTo>
                    <a:pt x="19" y="2617"/>
                    <a:pt x="34" y="2545"/>
                    <a:pt x="47" y="2441"/>
                  </a:cubicBezTo>
                  <a:cubicBezTo>
                    <a:pt x="53" y="2390"/>
                    <a:pt x="59" y="2330"/>
                    <a:pt x="68" y="2265"/>
                  </a:cubicBezTo>
                  <a:cubicBezTo>
                    <a:pt x="76" y="2198"/>
                    <a:pt x="114" y="2132"/>
                    <a:pt x="160" y="2075"/>
                  </a:cubicBezTo>
                  <a:cubicBezTo>
                    <a:pt x="155" y="2081"/>
                    <a:pt x="167" y="2068"/>
                    <a:pt x="184" y="2040"/>
                  </a:cubicBezTo>
                  <a:cubicBezTo>
                    <a:pt x="203" y="2013"/>
                    <a:pt x="204" y="1959"/>
                    <a:pt x="224" y="1895"/>
                  </a:cubicBezTo>
                  <a:cubicBezTo>
                    <a:pt x="232" y="1861"/>
                    <a:pt x="258" y="1833"/>
                    <a:pt x="267" y="1798"/>
                  </a:cubicBezTo>
                  <a:cubicBezTo>
                    <a:pt x="279" y="1763"/>
                    <a:pt x="290" y="1723"/>
                    <a:pt x="301" y="1683"/>
                  </a:cubicBezTo>
                  <a:cubicBezTo>
                    <a:pt x="322" y="1601"/>
                    <a:pt x="358" y="1518"/>
                    <a:pt x="389" y="1432"/>
                  </a:cubicBezTo>
                  <a:cubicBezTo>
                    <a:pt x="404" y="1390"/>
                    <a:pt x="421" y="1347"/>
                    <a:pt x="431" y="1305"/>
                  </a:cubicBezTo>
                  <a:cubicBezTo>
                    <a:pt x="437" y="1282"/>
                    <a:pt x="447" y="1259"/>
                    <a:pt x="465" y="1241"/>
                  </a:cubicBezTo>
                  <a:cubicBezTo>
                    <a:pt x="467" y="1240"/>
                    <a:pt x="468" y="1239"/>
                    <a:pt x="469" y="1238"/>
                  </a:cubicBezTo>
                  <a:cubicBezTo>
                    <a:pt x="470" y="1238"/>
                    <a:pt x="470" y="1238"/>
                    <a:pt x="470" y="1238"/>
                  </a:cubicBezTo>
                  <a:cubicBezTo>
                    <a:pt x="462" y="1249"/>
                    <a:pt x="468" y="1240"/>
                    <a:pt x="466" y="1243"/>
                  </a:cubicBezTo>
                  <a:cubicBezTo>
                    <a:pt x="466" y="1242"/>
                    <a:pt x="466" y="1242"/>
                    <a:pt x="466" y="1242"/>
                  </a:cubicBezTo>
                  <a:cubicBezTo>
                    <a:pt x="467" y="1240"/>
                    <a:pt x="467" y="1240"/>
                    <a:pt x="467" y="1240"/>
                  </a:cubicBezTo>
                  <a:cubicBezTo>
                    <a:pt x="469" y="1232"/>
                    <a:pt x="469" y="1232"/>
                    <a:pt x="469" y="1232"/>
                  </a:cubicBezTo>
                  <a:cubicBezTo>
                    <a:pt x="474" y="1216"/>
                    <a:pt x="474" y="1216"/>
                    <a:pt x="474" y="1216"/>
                  </a:cubicBezTo>
                  <a:cubicBezTo>
                    <a:pt x="483" y="1185"/>
                    <a:pt x="483" y="1185"/>
                    <a:pt x="483" y="1185"/>
                  </a:cubicBezTo>
                  <a:cubicBezTo>
                    <a:pt x="497" y="1144"/>
                    <a:pt x="502" y="1103"/>
                    <a:pt x="526" y="1065"/>
                  </a:cubicBezTo>
                  <a:cubicBezTo>
                    <a:pt x="532" y="1057"/>
                    <a:pt x="539" y="1048"/>
                    <a:pt x="548" y="1041"/>
                  </a:cubicBezTo>
                  <a:cubicBezTo>
                    <a:pt x="552" y="1038"/>
                    <a:pt x="557" y="1035"/>
                    <a:pt x="562" y="1032"/>
                  </a:cubicBezTo>
                  <a:cubicBezTo>
                    <a:pt x="563" y="1032"/>
                    <a:pt x="563" y="1032"/>
                    <a:pt x="563" y="1032"/>
                  </a:cubicBezTo>
                  <a:cubicBezTo>
                    <a:pt x="564" y="1032"/>
                    <a:pt x="564" y="1032"/>
                    <a:pt x="564" y="1032"/>
                  </a:cubicBezTo>
                  <a:cubicBezTo>
                    <a:pt x="571" y="1022"/>
                    <a:pt x="555" y="1044"/>
                    <a:pt x="557" y="1041"/>
                  </a:cubicBezTo>
                  <a:cubicBezTo>
                    <a:pt x="557" y="1040"/>
                    <a:pt x="557" y="1040"/>
                    <a:pt x="557" y="1040"/>
                  </a:cubicBezTo>
                  <a:cubicBezTo>
                    <a:pt x="557" y="1036"/>
                    <a:pt x="557" y="1036"/>
                    <a:pt x="557" y="1036"/>
                  </a:cubicBezTo>
                  <a:cubicBezTo>
                    <a:pt x="558" y="1029"/>
                    <a:pt x="558" y="1029"/>
                    <a:pt x="558" y="1029"/>
                  </a:cubicBezTo>
                  <a:cubicBezTo>
                    <a:pt x="560" y="1010"/>
                    <a:pt x="562" y="992"/>
                    <a:pt x="566" y="974"/>
                  </a:cubicBezTo>
                  <a:cubicBezTo>
                    <a:pt x="573" y="940"/>
                    <a:pt x="582" y="908"/>
                    <a:pt x="597" y="882"/>
                  </a:cubicBezTo>
                  <a:cubicBezTo>
                    <a:pt x="610" y="854"/>
                    <a:pt x="634" y="837"/>
                    <a:pt x="652" y="827"/>
                  </a:cubicBezTo>
                  <a:cubicBezTo>
                    <a:pt x="691" y="806"/>
                    <a:pt x="715" y="803"/>
                    <a:pt x="715" y="803"/>
                  </a:cubicBezTo>
                  <a:cubicBezTo>
                    <a:pt x="715" y="803"/>
                    <a:pt x="719" y="801"/>
                    <a:pt x="729" y="799"/>
                  </a:cubicBezTo>
                  <a:cubicBezTo>
                    <a:pt x="733" y="798"/>
                    <a:pt x="739" y="797"/>
                    <a:pt x="746" y="796"/>
                  </a:cubicBezTo>
                  <a:cubicBezTo>
                    <a:pt x="750" y="796"/>
                    <a:pt x="753" y="795"/>
                    <a:pt x="758" y="794"/>
                  </a:cubicBezTo>
                  <a:cubicBezTo>
                    <a:pt x="761" y="794"/>
                    <a:pt x="761" y="794"/>
                    <a:pt x="761" y="794"/>
                  </a:cubicBezTo>
                  <a:cubicBezTo>
                    <a:pt x="762" y="794"/>
                    <a:pt x="762" y="794"/>
                    <a:pt x="762" y="794"/>
                  </a:cubicBezTo>
                  <a:cubicBezTo>
                    <a:pt x="763" y="794"/>
                    <a:pt x="763" y="794"/>
                    <a:pt x="763" y="794"/>
                  </a:cubicBezTo>
                  <a:cubicBezTo>
                    <a:pt x="743" y="807"/>
                    <a:pt x="758" y="797"/>
                    <a:pt x="753" y="800"/>
                  </a:cubicBezTo>
                  <a:cubicBezTo>
                    <a:pt x="754" y="800"/>
                    <a:pt x="754" y="800"/>
                    <a:pt x="754" y="800"/>
                  </a:cubicBezTo>
                  <a:cubicBezTo>
                    <a:pt x="757" y="794"/>
                    <a:pt x="757" y="794"/>
                    <a:pt x="757" y="794"/>
                  </a:cubicBezTo>
                  <a:cubicBezTo>
                    <a:pt x="765" y="778"/>
                    <a:pt x="775" y="759"/>
                    <a:pt x="790" y="736"/>
                  </a:cubicBezTo>
                  <a:cubicBezTo>
                    <a:pt x="807" y="717"/>
                    <a:pt x="810" y="690"/>
                    <a:pt x="815" y="658"/>
                  </a:cubicBezTo>
                  <a:cubicBezTo>
                    <a:pt x="817" y="594"/>
                    <a:pt x="809" y="513"/>
                    <a:pt x="809" y="417"/>
                  </a:cubicBezTo>
                  <a:cubicBezTo>
                    <a:pt x="812" y="392"/>
                    <a:pt x="821" y="368"/>
                    <a:pt x="830" y="346"/>
                  </a:cubicBezTo>
                  <a:cubicBezTo>
                    <a:pt x="839" y="323"/>
                    <a:pt x="846" y="299"/>
                    <a:pt x="853" y="274"/>
                  </a:cubicBezTo>
                  <a:cubicBezTo>
                    <a:pt x="860" y="249"/>
                    <a:pt x="867" y="224"/>
                    <a:pt x="870" y="198"/>
                  </a:cubicBezTo>
                  <a:cubicBezTo>
                    <a:pt x="871" y="171"/>
                    <a:pt x="878" y="140"/>
                    <a:pt x="892" y="113"/>
                  </a:cubicBezTo>
                  <a:cubicBezTo>
                    <a:pt x="894" y="106"/>
                    <a:pt x="897" y="86"/>
                    <a:pt x="901" y="73"/>
                  </a:cubicBezTo>
                  <a:cubicBezTo>
                    <a:pt x="906" y="58"/>
                    <a:pt x="906" y="46"/>
                    <a:pt x="917" y="28"/>
                  </a:cubicBezTo>
                  <a:cubicBezTo>
                    <a:pt x="929" y="11"/>
                    <a:pt x="948" y="4"/>
                    <a:pt x="964" y="2"/>
                  </a:cubicBezTo>
                  <a:cubicBezTo>
                    <a:pt x="969" y="1"/>
                    <a:pt x="973" y="1"/>
                    <a:pt x="977" y="0"/>
                  </a:cubicBezTo>
                  <a:cubicBezTo>
                    <a:pt x="981" y="0"/>
                    <a:pt x="981" y="0"/>
                    <a:pt x="981" y="0"/>
                  </a:cubicBezTo>
                  <a:cubicBezTo>
                    <a:pt x="983" y="1"/>
                    <a:pt x="978" y="0"/>
                    <a:pt x="986" y="1"/>
                  </a:cubicBezTo>
                  <a:cubicBezTo>
                    <a:pt x="988" y="2"/>
                    <a:pt x="988" y="2"/>
                    <a:pt x="988" y="2"/>
                  </a:cubicBezTo>
                  <a:cubicBezTo>
                    <a:pt x="993" y="5"/>
                    <a:pt x="993" y="5"/>
                    <a:pt x="993" y="5"/>
                  </a:cubicBezTo>
                  <a:cubicBezTo>
                    <a:pt x="1001" y="8"/>
                    <a:pt x="1009" y="13"/>
                    <a:pt x="1015" y="18"/>
                  </a:cubicBezTo>
                  <a:cubicBezTo>
                    <a:pt x="1071" y="65"/>
                    <a:pt x="1077" y="139"/>
                    <a:pt x="1078" y="204"/>
                  </a:cubicBezTo>
                  <a:cubicBezTo>
                    <a:pt x="1076" y="269"/>
                    <a:pt x="1079" y="337"/>
                    <a:pt x="1077" y="406"/>
                  </a:cubicBezTo>
                  <a:cubicBezTo>
                    <a:pt x="1076" y="474"/>
                    <a:pt x="1074" y="547"/>
                    <a:pt x="1089" y="613"/>
                  </a:cubicBezTo>
                  <a:cubicBezTo>
                    <a:pt x="1112" y="679"/>
                    <a:pt x="1135" y="753"/>
                    <a:pt x="1137" y="826"/>
                  </a:cubicBezTo>
                  <a:cubicBezTo>
                    <a:pt x="1142" y="860"/>
                    <a:pt x="1152" y="899"/>
                    <a:pt x="1155" y="936"/>
                  </a:cubicBezTo>
                  <a:cubicBezTo>
                    <a:pt x="1158" y="974"/>
                    <a:pt x="1161" y="1010"/>
                    <a:pt x="1163" y="1049"/>
                  </a:cubicBezTo>
                  <a:cubicBezTo>
                    <a:pt x="1164" y="1068"/>
                    <a:pt x="1164" y="1089"/>
                    <a:pt x="1162" y="1107"/>
                  </a:cubicBezTo>
                  <a:cubicBezTo>
                    <a:pt x="1162" y="1116"/>
                    <a:pt x="1161" y="1126"/>
                    <a:pt x="1162" y="1134"/>
                  </a:cubicBezTo>
                  <a:cubicBezTo>
                    <a:pt x="1162" y="1139"/>
                    <a:pt x="1163" y="1142"/>
                    <a:pt x="1163" y="1146"/>
                  </a:cubicBezTo>
                  <a:cubicBezTo>
                    <a:pt x="1164" y="1147"/>
                    <a:pt x="1164" y="1147"/>
                    <a:pt x="1164" y="1147"/>
                  </a:cubicBezTo>
                  <a:cubicBezTo>
                    <a:pt x="1164" y="1147"/>
                    <a:pt x="1164" y="1147"/>
                    <a:pt x="1164" y="1147"/>
                  </a:cubicBezTo>
                  <a:cubicBezTo>
                    <a:pt x="1154" y="1153"/>
                    <a:pt x="1184" y="1134"/>
                    <a:pt x="1143" y="1162"/>
                  </a:cubicBezTo>
                  <a:cubicBezTo>
                    <a:pt x="1140" y="1157"/>
                    <a:pt x="1140" y="1154"/>
                    <a:pt x="1139" y="1151"/>
                  </a:cubicBezTo>
                  <a:cubicBezTo>
                    <a:pt x="1135" y="1128"/>
                    <a:pt x="1137" y="1110"/>
                    <a:pt x="1139" y="1090"/>
                  </a:cubicBezTo>
                  <a:cubicBezTo>
                    <a:pt x="1144" y="1066"/>
                    <a:pt x="1152" y="1050"/>
                    <a:pt x="1162" y="1032"/>
                  </a:cubicBezTo>
                  <a:cubicBezTo>
                    <a:pt x="1183" y="998"/>
                    <a:pt x="1203" y="969"/>
                    <a:pt x="1215" y="933"/>
                  </a:cubicBezTo>
                  <a:cubicBezTo>
                    <a:pt x="1230" y="899"/>
                    <a:pt x="1233" y="861"/>
                    <a:pt x="1247" y="823"/>
                  </a:cubicBezTo>
                  <a:cubicBezTo>
                    <a:pt x="1261" y="786"/>
                    <a:pt x="1280" y="751"/>
                    <a:pt x="1303" y="719"/>
                  </a:cubicBezTo>
                  <a:cubicBezTo>
                    <a:pt x="1328" y="686"/>
                    <a:pt x="1362" y="662"/>
                    <a:pt x="1398" y="645"/>
                  </a:cubicBezTo>
                  <a:cubicBezTo>
                    <a:pt x="1434" y="629"/>
                    <a:pt x="1472" y="617"/>
                    <a:pt x="1514" y="616"/>
                  </a:cubicBezTo>
                  <a:cubicBezTo>
                    <a:pt x="1534" y="617"/>
                    <a:pt x="1558" y="623"/>
                    <a:pt x="1574" y="639"/>
                  </a:cubicBezTo>
                  <a:cubicBezTo>
                    <a:pt x="1590" y="655"/>
                    <a:pt x="1598" y="677"/>
                    <a:pt x="1601" y="697"/>
                  </a:cubicBezTo>
                  <a:cubicBezTo>
                    <a:pt x="1602" y="702"/>
                    <a:pt x="1602" y="708"/>
                    <a:pt x="1602" y="713"/>
                  </a:cubicBezTo>
                  <a:cubicBezTo>
                    <a:pt x="1602" y="717"/>
                    <a:pt x="1602" y="717"/>
                    <a:pt x="1602" y="717"/>
                  </a:cubicBezTo>
                  <a:cubicBezTo>
                    <a:pt x="1602" y="720"/>
                    <a:pt x="1604" y="713"/>
                    <a:pt x="1601" y="724"/>
                  </a:cubicBezTo>
                  <a:cubicBezTo>
                    <a:pt x="1600" y="726"/>
                    <a:pt x="1600" y="726"/>
                    <a:pt x="1600" y="726"/>
                  </a:cubicBezTo>
                  <a:cubicBezTo>
                    <a:pt x="1596" y="732"/>
                    <a:pt x="1596" y="732"/>
                    <a:pt x="1596" y="732"/>
                  </a:cubicBezTo>
                  <a:cubicBezTo>
                    <a:pt x="1583" y="757"/>
                    <a:pt x="1583" y="757"/>
                    <a:pt x="1583" y="757"/>
                  </a:cubicBezTo>
                  <a:cubicBezTo>
                    <a:pt x="1556" y="807"/>
                    <a:pt x="1556" y="807"/>
                    <a:pt x="1556" y="807"/>
                  </a:cubicBezTo>
                  <a:cubicBezTo>
                    <a:pt x="1549" y="819"/>
                    <a:pt x="1549" y="819"/>
                    <a:pt x="1549" y="819"/>
                  </a:cubicBezTo>
                  <a:cubicBezTo>
                    <a:pt x="1548" y="822"/>
                    <a:pt x="1548" y="822"/>
                    <a:pt x="1548" y="822"/>
                  </a:cubicBezTo>
                  <a:cubicBezTo>
                    <a:pt x="1546" y="827"/>
                    <a:pt x="1549" y="817"/>
                    <a:pt x="1549" y="818"/>
                  </a:cubicBezTo>
                  <a:cubicBezTo>
                    <a:pt x="1548" y="821"/>
                    <a:pt x="1548" y="821"/>
                    <a:pt x="1548" y="821"/>
                  </a:cubicBezTo>
                  <a:cubicBezTo>
                    <a:pt x="1547" y="829"/>
                    <a:pt x="1547" y="829"/>
                    <a:pt x="1547" y="829"/>
                  </a:cubicBezTo>
                  <a:cubicBezTo>
                    <a:pt x="1544" y="840"/>
                    <a:pt x="1541" y="849"/>
                    <a:pt x="1537" y="858"/>
                  </a:cubicBezTo>
                  <a:cubicBezTo>
                    <a:pt x="1529" y="875"/>
                    <a:pt x="1520" y="892"/>
                    <a:pt x="1511" y="908"/>
                  </a:cubicBezTo>
                  <a:cubicBezTo>
                    <a:pt x="1494" y="941"/>
                    <a:pt x="1478" y="974"/>
                    <a:pt x="1463" y="1007"/>
                  </a:cubicBezTo>
                  <a:cubicBezTo>
                    <a:pt x="1441" y="1057"/>
                    <a:pt x="1441" y="1057"/>
                    <a:pt x="1441" y="1057"/>
                  </a:cubicBezTo>
                  <a:cubicBezTo>
                    <a:pt x="1435" y="1070"/>
                    <a:pt x="1432" y="1091"/>
                    <a:pt x="1427" y="1108"/>
                  </a:cubicBezTo>
                  <a:cubicBezTo>
                    <a:pt x="1418" y="1143"/>
                    <a:pt x="1410" y="1177"/>
                    <a:pt x="1401" y="1212"/>
                  </a:cubicBezTo>
                  <a:cubicBezTo>
                    <a:pt x="1392" y="1243"/>
                    <a:pt x="1391" y="1282"/>
                    <a:pt x="1382" y="1315"/>
                  </a:cubicBezTo>
                  <a:cubicBezTo>
                    <a:pt x="1374" y="1349"/>
                    <a:pt x="1367" y="1384"/>
                    <a:pt x="1350" y="1416"/>
                  </a:cubicBezTo>
                  <a:cubicBezTo>
                    <a:pt x="1336" y="1446"/>
                    <a:pt x="1319" y="1477"/>
                    <a:pt x="1309" y="1507"/>
                  </a:cubicBezTo>
                  <a:cubicBezTo>
                    <a:pt x="1298" y="1538"/>
                    <a:pt x="1287" y="1569"/>
                    <a:pt x="1277" y="1600"/>
                  </a:cubicBezTo>
                  <a:cubicBezTo>
                    <a:pt x="1268" y="1629"/>
                    <a:pt x="1258" y="1662"/>
                    <a:pt x="1245" y="1691"/>
                  </a:cubicBezTo>
                  <a:cubicBezTo>
                    <a:pt x="1219" y="1749"/>
                    <a:pt x="1185" y="1802"/>
                    <a:pt x="1146" y="1847"/>
                  </a:cubicBezTo>
                  <a:cubicBezTo>
                    <a:pt x="1108" y="1893"/>
                    <a:pt x="1061" y="1926"/>
                    <a:pt x="1028" y="1966"/>
                  </a:cubicBezTo>
                  <a:cubicBezTo>
                    <a:pt x="993" y="2005"/>
                    <a:pt x="961" y="2045"/>
                    <a:pt x="934" y="2083"/>
                  </a:cubicBezTo>
                  <a:cubicBezTo>
                    <a:pt x="909" y="2119"/>
                    <a:pt x="900" y="2166"/>
                    <a:pt x="886" y="2204"/>
                  </a:cubicBezTo>
                  <a:cubicBezTo>
                    <a:pt x="873" y="2244"/>
                    <a:pt x="861" y="2281"/>
                    <a:pt x="851" y="2314"/>
                  </a:cubicBezTo>
                  <a:cubicBezTo>
                    <a:pt x="822" y="2447"/>
                    <a:pt x="820" y="2533"/>
                    <a:pt x="817" y="25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60" name="Freeform 79">
              <a:extLst>
                <a:ext uri="{FF2B5EF4-FFF2-40B4-BE49-F238E27FC236}">
                  <a16:creationId xmlns:a16="http://schemas.microsoft.com/office/drawing/2014/main" id="{EF187853-97D9-4E0E-84B6-3321FAC68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1" y="1352"/>
              <a:ext cx="14" cy="23"/>
            </a:xfrm>
            <a:custGeom>
              <a:avLst/>
              <a:gdLst>
                <a:gd name="T0" fmla="*/ 1 w 33"/>
                <a:gd name="T1" fmla="*/ 10 h 52"/>
                <a:gd name="T2" fmla="*/ 1 w 33"/>
                <a:gd name="T3" fmla="*/ 10 h 52"/>
                <a:gd name="T4" fmla="*/ 0 w 33"/>
                <a:gd name="T5" fmla="*/ 8 h 52"/>
                <a:gd name="T6" fmla="*/ 0 w 33"/>
                <a:gd name="T7" fmla="*/ 8 h 52"/>
                <a:gd name="T8" fmla="*/ 3 w 33"/>
                <a:gd name="T9" fmla="*/ 3 h 52"/>
                <a:gd name="T10" fmla="*/ 5 w 33"/>
                <a:gd name="T11" fmla="*/ 1 h 52"/>
                <a:gd name="T12" fmla="*/ 6 w 33"/>
                <a:gd name="T13" fmla="*/ 2 h 52"/>
                <a:gd name="T14" fmla="*/ 6 w 33"/>
                <a:gd name="T15" fmla="*/ 4 h 52"/>
                <a:gd name="T16" fmla="*/ 1 w 33"/>
                <a:gd name="T17" fmla="*/ 10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52">
                  <a:moveTo>
                    <a:pt x="8" y="51"/>
                  </a:moveTo>
                  <a:cubicBezTo>
                    <a:pt x="8" y="51"/>
                    <a:pt x="8" y="51"/>
                    <a:pt x="8" y="51"/>
                  </a:cubicBezTo>
                  <a:cubicBezTo>
                    <a:pt x="5" y="50"/>
                    <a:pt x="2" y="47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" y="43"/>
                    <a:pt x="21" y="15"/>
                    <a:pt x="19" y="14"/>
                  </a:cubicBezTo>
                  <a:cubicBezTo>
                    <a:pt x="19" y="14"/>
                    <a:pt x="22" y="10"/>
                    <a:pt x="25" y="6"/>
                  </a:cubicBezTo>
                  <a:cubicBezTo>
                    <a:pt x="29" y="0"/>
                    <a:pt x="31" y="3"/>
                    <a:pt x="31" y="8"/>
                  </a:cubicBezTo>
                  <a:cubicBezTo>
                    <a:pt x="32" y="7"/>
                    <a:pt x="31" y="19"/>
                    <a:pt x="30" y="19"/>
                  </a:cubicBezTo>
                  <a:cubicBezTo>
                    <a:pt x="33" y="21"/>
                    <a:pt x="10" y="52"/>
                    <a:pt x="8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0" name="Group 80">
            <a:extLst>
              <a:ext uri="{FF2B5EF4-FFF2-40B4-BE49-F238E27FC236}">
                <a16:creationId xmlns:a16="http://schemas.microsoft.com/office/drawing/2014/main" id="{2C1AE79E-4DBF-45BC-A292-8A0BC7E640FA}"/>
              </a:ext>
            </a:extLst>
          </p:cNvPr>
          <p:cNvGrpSpPr>
            <a:grpSpLocks/>
          </p:cNvGrpSpPr>
          <p:nvPr/>
        </p:nvGrpSpPr>
        <p:grpSpPr bwMode="auto">
          <a:xfrm>
            <a:off x="3733801" y="3810000"/>
            <a:ext cx="1190625" cy="1981200"/>
            <a:chOff x="1392" y="2400"/>
            <a:chExt cx="750" cy="1248"/>
          </a:xfrm>
        </p:grpSpPr>
        <p:sp>
          <p:nvSpPr>
            <p:cNvPr id="8242" name="Freeform 81">
              <a:extLst>
                <a:ext uri="{FF2B5EF4-FFF2-40B4-BE49-F238E27FC236}">
                  <a16:creationId xmlns:a16="http://schemas.microsoft.com/office/drawing/2014/main" id="{8910C1E7-F394-476C-B0FD-23FB45F035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2400"/>
              <a:ext cx="750" cy="1248"/>
            </a:xfrm>
            <a:custGeom>
              <a:avLst/>
              <a:gdLst>
                <a:gd name="T0" fmla="*/ 41 w 750"/>
                <a:gd name="T1" fmla="*/ 979 h 1248"/>
                <a:gd name="T2" fmla="*/ 114 w 750"/>
                <a:gd name="T3" fmla="*/ 849 h 1248"/>
                <a:gd name="T4" fmla="*/ 182 w 750"/>
                <a:gd name="T5" fmla="*/ 624 h 1248"/>
                <a:gd name="T6" fmla="*/ 250 w 750"/>
                <a:gd name="T7" fmla="*/ 491 h 1248"/>
                <a:gd name="T8" fmla="*/ 248 w 750"/>
                <a:gd name="T9" fmla="*/ 367 h 1248"/>
                <a:gd name="T10" fmla="*/ 351 w 750"/>
                <a:gd name="T11" fmla="*/ 339 h 1248"/>
                <a:gd name="T12" fmla="*/ 356 w 750"/>
                <a:gd name="T13" fmla="*/ 172 h 1248"/>
                <a:gd name="T14" fmla="*/ 439 w 750"/>
                <a:gd name="T15" fmla="*/ 0 h 1248"/>
                <a:gd name="T16" fmla="*/ 527 w 750"/>
                <a:gd name="T17" fmla="*/ 39 h 1248"/>
                <a:gd name="T18" fmla="*/ 536 w 750"/>
                <a:gd name="T19" fmla="*/ 196 h 1248"/>
                <a:gd name="T20" fmla="*/ 549 w 750"/>
                <a:gd name="T21" fmla="*/ 359 h 1248"/>
                <a:gd name="T22" fmla="*/ 641 w 750"/>
                <a:gd name="T23" fmla="*/ 277 h 1248"/>
                <a:gd name="T24" fmla="*/ 739 w 750"/>
                <a:gd name="T25" fmla="*/ 296 h 1248"/>
                <a:gd name="T26" fmla="*/ 750 w 750"/>
                <a:gd name="T27" fmla="*/ 396 h 1248"/>
                <a:gd name="T28" fmla="*/ 682 w 750"/>
                <a:gd name="T29" fmla="*/ 475 h 1248"/>
                <a:gd name="T30" fmla="*/ 712 w 750"/>
                <a:gd name="T31" fmla="*/ 554 h 1248"/>
                <a:gd name="T32" fmla="*/ 661 w 750"/>
                <a:gd name="T33" fmla="*/ 608 h 1248"/>
                <a:gd name="T34" fmla="*/ 633 w 750"/>
                <a:gd name="T35" fmla="*/ 649 h 1248"/>
                <a:gd name="T36" fmla="*/ 641 w 750"/>
                <a:gd name="T37" fmla="*/ 738 h 1248"/>
                <a:gd name="T38" fmla="*/ 592 w 750"/>
                <a:gd name="T39" fmla="*/ 746 h 1248"/>
                <a:gd name="T40" fmla="*/ 552 w 750"/>
                <a:gd name="T41" fmla="*/ 854 h 1248"/>
                <a:gd name="T42" fmla="*/ 467 w 750"/>
                <a:gd name="T43" fmla="*/ 928 h 1248"/>
                <a:gd name="T44" fmla="*/ 435 w 750"/>
                <a:gd name="T45" fmla="*/ 1199 h 1248"/>
                <a:gd name="T46" fmla="*/ 245 w 750"/>
                <a:gd name="T47" fmla="*/ 1248 h 1248"/>
                <a:gd name="T48" fmla="*/ 68 w 750"/>
                <a:gd name="T49" fmla="*/ 1202 h 1248"/>
                <a:gd name="T50" fmla="*/ 0 w 750"/>
                <a:gd name="T51" fmla="*/ 1082 h 1248"/>
                <a:gd name="T52" fmla="*/ 41 w 750"/>
                <a:gd name="T53" fmla="*/ 979 h 124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750" h="1248">
                  <a:moveTo>
                    <a:pt x="41" y="979"/>
                  </a:moveTo>
                  <a:lnTo>
                    <a:pt x="114" y="849"/>
                  </a:lnTo>
                  <a:lnTo>
                    <a:pt x="182" y="624"/>
                  </a:lnTo>
                  <a:lnTo>
                    <a:pt x="250" y="491"/>
                  </a:lnTo>
                  <a:lnTo>
                    <a:pt x="248" y="367"/>
                  </a:lnTo>
                  <a:lnTo>
                    <a:pt x="351" y="339"/>
                  </a:lnTo>
                  <a:lnTo>
                    <a:pt x="356" y="172"/>
                  </a:lnTo>
                  <a:lnTo>
                    <a:pt x="439" y="0"/>
                  </a:lnTo>
                  <a:lnTo>
                    <a:pt x="527" y="39"/>
                  </a:lnTo>
                  <a:lnTo>
                    <a:pt x="536" y="196"/>
                  </a:lnTo>
                  <a:lnTo>
                    <a:pt x="549" y="359"/>
                  </a:lnTo>
                  <a:lnTo>
                    <a:pt x="641" y="277"/>
                  </a:lnTo>
                  <a:lnTo>
                    <a:pt x="739" y="296"/>
                  </a:lnTo>
                  <a:lnTo>
                    <a:pt x="750" y="396"/>
                  </a:lnTo>
                  <a:lnTo>
                    <a:pt x="682" y="475"/>
                  </a:lnTo>
                  <a:lnTo>
                    <a:pt x="712" y="554"/>
                  </a:lnTo>
                  <a:lnTo>
                    <a:pt x="661" y="608"/>
                  </a:lnTo>
                  <a:lnTo>
                    <a:pt x="633" y="649"/>
                  </a:lnTo>
                  <a:lnTo>
                    <a:pt x="641" y="738"/>
                  </a:lnTo>
                  <a:lnTo>
                    <a:pt x="592" y="746"/>
                  </a:lnTo>
                  <a:lnTo>
                    <a:pt x="552" y="854"/>
                  </a:lnTo>
                  <a:lnTo>
                    <a:pt x="467" y="928"/>
                  </a:lnTo>
                  <a:lnTo>
                    <a:pt x="435" y="1199"/>
                  </a:lnTo>
                  <a:lnTo>
                    <a:pt x="245" y="1248"/>
                  </a:lnTo>
                  <a:lnTo>
                    <a:pt x="68" y="1202"/>
                  </a:lnTo>
                  <a:lnTo>
                    <a:pt x="0" y="1082"/>
                  </a:lnTo>
                  <a:lnTo>
                    <a:pt x="41" y="979"/>
                  </a:lnTo>
                  <a:close/>
                </a:path>
              </a:pathLst>
            </a:custGeom>
            <a:solidFill>
              <a:srgbClr val="4A25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3" name="Freeform 82">
              <a:extLst>
                <a:ext uri="{FF2B5EF4-FFF2-40B4-BE49-F238E27FC236}">
                  <a16:creationId xmlns:a16="http://schemas.microsoft.com/office/drawing/2014/main" id="{0AAF653A-A643-44D0-9511-9FE1E28CC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2400"/>
              <a:ext cx="750" cy="1248"/>
            </a:xfrm>
            <a:custGeom>
              <a:avLst/>
              <a:gdLst>
                <a:gd name="T0" fmla="*/ 41 w 750"/>
                <a:gd name="T1" fmla="*/ 979 h 1248"/>
                <a:gd name="T2" fmla="*/ 114 w 750"/>
                <a:gd name="T3" fmla="*/ 849 h 1248"/>
                <a:gd name="T4" fmla="*/ 182 w 750"/>
                <a:gd name="T5" fmla="*/ 624 h 1248"/>
                <a:gd name="T6" fmla="*/ 250 w 750"/>
                <a:gd name="T7" fmla="*/ 491 h 1248"/>
                <a:gd name="T8" fmla="*/ 248 w 750"/>
                <a:gd name="T9" fmla="*/ 367 h 1248"/>
                <a:gd name="T10" fmla="*/ 351 w 750"/>
                <a:gd name="T11" fmla="*/ 339 h 1248"/>
                <a:gd name="T12" fmla="*/ 356 w 750"/>
                <a:gd name="T13" fmla="*/ 172 h 1248"/>
                <a:gd name="T14" fmla="*/ 439 w 750"/>
                <a:gd name="T15" fmla="*/ 0 h 1248"/>
                <a:gd name="T16" fmla="*/ 527 w 750"/>
                <a:gd name="T17" fmla="*/ 39 h 1248"/>
                <a:gd name="T18" fmla="*/ 536 w 750"/>
                <a:gd name="T19" fmla="*/ 196 h 1248"/>
                <a:gd name="T20" fmla="*/ 549 w 750"/>
                <a:gd name="T21" fmla="*/ 359 h 1248"/>
                <a:gd name="T22" fmla="*/ 641 w 750"/>
                <a:gd name="T23" fmla="*/ 277 h 1248"/>
                <a:gd name="T24" fmla="*/ 739 w 750"/>
                <a:gd name="T25" fmla="*/ 296 h 1248"/>
                <a:gd name="T26" fmla="*/ 750 w 750"/>
                <a:gd name="T27" fmla="*/ 396 h 1248"/>
                <a:gd name="T28" fmla="*/ 682 w 750"/>
                <a:gd name="T29" fmla="*/ 475 h 1248"/>
                <a:gd name="T30" fmla="*/ 712 w 750"/>
                <a:gd name="T31" fmla="*/ 554 h 1248"/>
                <a:gd name="T32" fmla="*/ 661 w 750"/>
                <a:gd name="T33" fmla="*/ 608 h 1248"/>
                <a:gd name="T34" fmla="*/ 633 w 750"/>
                <a:gd name="T35" fmla="*/ 649 h 1248"/>
                <a:gd name="T36" fmla="*/ 641 w 750"/>
                <a:gd name="T37" fmla="*/ 738 h 1248"/>
                <a:gd name="T38" fmla="*/ 592 w 750"/>
                <a:gd name="T39" fmla="*/ 746 h 1248"/>
                <a:gd name="T40" fmla="*/ 552 w 750"/>
                <a:gd name="T41" fmla="*/ 854 h 1248"/>
                <a:gd name="T42" fmla="*/ 467 w 750"/>
                <a:gd name="T43" fmla="*/ 928 h 1248"/>
                <a:gd name="T44" fmla="*/ 435 w 750"/>
                <a:gd name="T45" fmla="*/ 1199 h 1248"/>
                <a:gd name="T46" fmla="*/ 245 w 750"/>
                <a:gd name="T47" fmla="*/ 1248 h 1248"/>
                <a:gd name="T48" fmla="*/ 68 w 750"/>
                <a:gd name="T49" fmla="*/ 1202 h 1248"/>
                <a:gd name="T50" fmla="*/ 0 w 750"/>
                <a:gd name="T51" fmla="*/ 1082 h 1248"/>
                <a:gd name="T52" fmla="*/ 41 w 750"/>
                <a:gd name="T53" fmla="*/ 979 h 1248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750" h="1248">
                  <a:moveTo>
                    <a:pt x="41" y="979"/>
                  </a:moveTo>
                  <a:lnTo>
                    <a:pt x="114" y="849"/>
                  </a:lnTo>
                  <a:lnTo>
                    <a:pt x="182" y="624"/>
                  </a:lnTo>
                  <a:lnTo>
                    <a:pt x="250" y="491"/>
                  </a:lnTo>
                  <a:lnTo>
                    <a:pt x="248" y="367"/>
                  </a:lnTo>
                  <a:lnTo>
                    <a:pt x="351" y="339"/>
                  </a:lnTo>
                  <a:lnTo>
                    <a:pt x="356" y="172"/>
                  </a:lnTo>
                  <a:lnTo>
                    <a:pt x="439" y="0"/>
                  </a:lnTo>
                  <a:lnTo>
                    <a:pt x="527" y="39"/>
                  </a:lnTo>
                  <a:lnTo>
                    <a:pt x="536" y="196"/>
                  </a:lnTo>
                  <a:lnTo>
                    <a:pt x="549" y="359"/>
                  </a:lnTo>
                  <a:lnTo>
                    <a:pt x="641" y="277"/>
                  </a:lnTo>
                  <a:lnTo>
                    <a:pt x="739" y="296"/>
                  </a:lnTo>
                  <a:lnTo>
                    <a:pt x="750" y="396"/>
                  </a:lnTo>
                  <a:lnTo>
                    <a:pt x="682" y="475"/>
                  </a:lnTo>
                  <a:lnTo>
                    <a:pt x="712" y="554"/>
                  </a:lnTo>
                  <a:lnTo>
                    <a:pt x="661" y="608"/>
                  </a:lnTo>
                  <a:lnTo>
                    <a:pt x="633" y="649"/>
                  </a:lnTo>
                  <a:lnTo>
                    <a:pt x="641" y="738"/>
                  </a:lnTo>
                  <a:lnTo>
                    <a:pt x="592" y="746"/>
                  </a:lnTo>
                  <a:lnTo>
                    <a:pt x="552" y="854"/>
                  </a:lnTo>
                  <a:lnTo>
                    <a:pt x="467" y="928"/>
                  </a:lnTo>
                  <a:lnTo>
                    <a:pt x="435" y="1199"/>
                  </a:lnTo>
                  <a:lnTo>
                    <a:pt x="245" y="1248"/>
                  </a:lnTo>
                  <a:lnTo>
                    <a:pt x="68" y="1202"/>
                  </a:lnTo>
                  <a:lnTo>
                    <a:pt x="0" y="1082"/>
                  </a:lnTo>
                  <a:lnTo>
                    <a:pt x="41" y="9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4" name="Freeform 83">
              <a:extLst>
                <a:ext uri="{FF2B5EF4-FFF2-40B4-BE49-F238E27FC236}">
                  <a16:creationId xmlns:a16="http://schemas.microsoft.com/office/drawing/2014/main" id="{82EB514A-3CEE-461B-9AA1-FBAEC6374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39" y="2477"/>
              <a:ext cx="647" cy="1134"/>
            </a:xfrm>
            <a:custGeom>
              <a:avLst/>
              <a:gdLst>
                <a:gd name="T0" fmla="*/ 161 w 1584"/>
                <a:gd name="T1" fmla="*/ 0 h 2781"/>
                <a:gd name="T2" fmla="*/ 152 w 1584"/>
                <a:gd name="T3" fmla="*/ 5 h 2781"/>
                <a:gd name="T4" fmla="*/ 149 w 1584"/>
                <a:gd name="T5" fmla="*/ 17 h 2781"/>
                <a:gd name="T6" fmla="*/ 145 w 1584"/>
                <a:gd name="T7" fmla="*/ 29 h 2781"/>
                <a:gd name="T8" fmla="*/ 140 w 1584"/>
                <a:gd name="T9" fmla="*/ 52 h 2781"/>
                <a:gd name="T10" fmla="*/ 135 w 1584"/>
                <a:gd name="T11" fmla="*/ 71 h 2781"/>
                <a:gd name="T12" fmla="*/ 136 w 1584"/>
                <a:gd name="T13" fmla="*/ 103 h 2781"/>
                <a:gd name="T14" fmla="*/ 133 w 1584"/>
                <a:gd name="T15" fmla="*/ 120 h 2781"/>
                <a:gd name="T16" fmla="*/ 125 w 1584"/>
                <a:gd name="T17" fmla="*/ 132 h 2781"/>
                <a:gd name="T18" fmla="*/ 100 w 1584"/>
                <a:gd name="T19" fmla="*/ 144 h 2781"/>
                <a:gd name="T20" fmla="*/ 93 w 1584"/>
                <a:gd name="T21" fmla="*/ 171 h 2781"/>
                <a:gd name="T22" fmla="*/ 85 w 1584"/>
                <a:gd name="T23" fmla="*/ 182 h 2781"/>
                <a:gd name="T24" fmla="*/ 78 w 1584"/>
                <a:gd name="T25" fmla="*/ 205 h 2781"/>
                <a:gd name="T26" fmla="*/ 71 w 1584"/>
                <a:gd name="T27" fmla="*/ 216 h 2781"/>
                <a:gd name="T28" fmla="*/ 51 w 1584"/>
                <a:gd name="T29" fmla="*/ 272 h 2781"/>
                <a:gd name="T30" fmla="*/ 41 w 1584"/>
                <a:gd name="T31" fmla="*/ 304 h 2781"/>
                <a:gd name="T32" fmla="*/ 34 w 1584"/>
                <a:gd name="T33" fmla="*/ 325 h 2781"/>
                <a:gd name="T34" fmla="*/ 25 w 1584"/>
                <a:gd name="T35" fmla="*/ 344 h 2781"/>
                <a:gd name="T36" fmla="*/ 10 w 1584"/>
                <a:gd name="T37" fmla="*/ 375 h 2781"/>
                <a:gd name="T38" fmla="*/ 0 w 1584"/>
                <a:gd name="T39" fmla="*/ 437 h 2781"/>
                <a:gd name="T40" fmla="*/ 75 w 1584"/>
                <a:gd name="T41" fmla="*/ 462 h 2781"/>
                <a:gd name="T42" fmla="*/ 129 w 1584"/>
                <a:gd name="T43" fmla="*/ 451 h 2781"/>
                <a:gd name="T44" fmla="*/ 138 w 1584"/>
                <a:gd name="T45" fmla="*/ 382 h 2781"/>
                <a:gd name="T46" fmla="*/ 150 w 1584"/>
                <a:gd name="T47" fmla="*/ 346 h 2781"/>
                <a:gd name="T48" fmla="*/ 174 w 1584"/>
                <a:gd name="T49" fmla="*/ 317 h 2781"/>
                <a:gd name="T50" fmla="*/ 209 w 1584"/>
                <a:gd name="T51" fmla="*/ 264 h 2781"/>
                <a:gd name="T52" fmla="*/ 216 w 1584"/>
                <a:gd name="T53" fmla="*/ 244 h 2781"/>
                <a:gd name="T54" fmla="*/ 222 w 1584"/>
                <a:gd name="T55" fmla="*/ 231 h 2781"/>
                <a:gd name="T56" fmla="*/ 229 w 1584"/>
                <a:gd name="T57" fmla="*/ 203 h 2781"/>
                <a:gd name="T58" fmla="*/ 236 w 1584"/>
                <a:gd name="T59" fmla="*/ 175 h 2781"/>
                <a:gd name="T60" fmla="*/ 245 w 1584"/>
                <a:gd name="T61" fmla="*/ 154 h 2781"/>
                <a:gd name="T62" fmla="*/ 254 w 1584"/>
                <a:gd name="T63" fmla="*/ 134 h 2781"/>
                <a:gd name="T64" fmla="*/ 263 w 1584"/>
                <a:gd name="T65" fmla="*/ 117 h 2781"/>
                <a:gd name="T66" fmla="*/ 250 w 1584"/>
                <a:gd name="T67" fmla="*/ 102 h 2781"/>
                <a:gd name="T68" fmla="*/ 244 w 1584"/>
                <a:gd name="T69" fmla="*/ 103 h 2781"/>
                <a:gd name="T70" fmla="*/ 218 w 1584"/>
                <a:gd name="T71" fmla="*/ 118 h 2781"/>
                <a:gd name="T72" fmla="*/ 206 w 1584"/>
                <a:gd name="T73" fmla="*/ 142 h 2781"/>
                <a:gd name="T74" fmla="*/ 206 w 1584"/>
                <a:gd name="T75" fmla="*/ 143 h 2781"/>
                <a:gd name="T76" fmla="*/ 197 w 1584"/>
                <a:gd name="T77" fmla="*/ 165 h 2781"/>
                <a:gd name="T78" fmla="*/ 190 w 1584"/>
                <a:gd name="T79" fmla="*/ 179 h 2781"/>
                <a:gd name="T80" fmla="*/ 190 w 1584"/>
                <a:gd name="T81" fmla="*/ 190 h 2781"/>
                <a:gd name="T82" fmla="*/ 190 w 1584"/>
                <a:gd name="T83" fmla="*/ 176 h 2781"/>
                <a:gd name="T84" fmla="*/ 189 w 1584"/>
                <a:gd name="T85" fmla="*/ 160 h 2781"/>
                <a:gd name="T86" fmla="*/ 187 w 1584"/>
                <a:gd name="T87" fmla="*/ 141 h 2781"/>
                <a:gd name="T88" fmla="*/ 185 w 1584"/>
                <a:gd name="T89" fmla="*/ 124 h 2781"/>
                <a:gd name="T90" fmla="*/ 185 w 1584"/>
                <a:gd name="T91" fmla="*/ 124 h 2781"/>
                <a:gd name="T92" fmla="*/ 178 w 1584"/>
                <a:gd name="T93" fmla="*/ 102 h 2781"/>
                <a:gd name="T94" fmla="*/ 176 w 1584"/>
                <a:gd name="T95" fmla="*/ 65 h 2781"/>
                <a:gd name="T96" fmla="*/ 176 w 1584"/>
                <a:gd name="T97" fmla="*/ 38 h 2781"/>
                <a:gd name="T98" fmla="*/ 162 w 1584"/>
                <a:gd name="T99" fmla="*/ 0 h 2781"/>
                <a:gd name="T100" fmla="*/ 161 w 1584"/>
                <a:gd name="T101" fmla="*/ 0 h 2781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584" h="2781">
                  <a:moveTo>
                    <a:pt x="967" y="0"/>
                  </a:moveTo>
                  <a:cubicBezTo>
                    <a:pt x="958" y="0"/>
                    <a:pt x="920" y="2"/>
                    <a:pt x="910" y="33"/>
                  </a:cubicBezTo>
                  <a:cubicBezTo>
                    <a:pt x="898" y="69"/>
                    <a:pt x="892" y="103"/>
                    <a:pt x="892" y="103"/>
                  </a:cubicBezTo>
                  <a:cubicBezTo>
                    <a:pt x="892" y="103"/>
                    <a:pt x="874" y="135"/>
                    <a:pt x="871" y="176"/>
                  </a:cubicBezTo>
                  <a:cubicBezTo>
                    <a:pt x="868" y="217"/>
                    <a:pt x="851" y="272"/>
                    <a:pt x="839" y="311"/>
                  </a:cubicBezTo>
                  <a:cubicBezTo>
                    <a:pt x="827" y="349"/>
                    <a:pt x="806" y="383"/>
                    <a:pt x="808" y="429"/>
                  </a:cubicBezTo>
                  <a:cubicBezTo>
                    <a:pt x="811" y="476"/>
                    <a:pt x="815" y="591"/>
                    <a:pt x="816" y="619"/>
                  </a:cubicBezTo>
                  <a:cubicBezTo>
                    <a:pt x="818" y="647"/>
                    <a:pt x="808" y="704"/>
                    <a:pt x="795" y="720"/>
                  </a:cubicBezTo>
                  <a:cubicBezTo>
                    <a:pt x="782" y="736"/>
                    <a:pt x="752" y="793"/>
                    <a:pt x="752" y="793"/>
                  </a:cubicBezTo>
                  <a:cubicBezTo>
                    <a:pt x="752" y="793"/>
                    <a:pt x="639" y="803"/>
                    <a:pt x="600" y="865"/>
                  </a:cubicBezTo>
                  <a:cubicBezTo>
                    <a:pt x="562" y="928"/>
                    <a:pt x="556" y="1029"/>
                    <a:pt x="556" y="1029"/>
                  </a:cubicBezTo>
                  <a:cubicBezTo>
                    <a:pt x="556" y="1029"/>
                    <a:pt x="523" y="1041"/>
                    <a:pt x="506" y="1096"/>
                  </a:cubicBezTo>
                  <a:cubicBezTo>
                    <a:pt x="488" y="1151"/>
                    <a:pt x="464" y="1233"/>
                    <a:pt x="464" y="1233"/>
                  </a:cubicBezTo>
                  <a:cubicBezTo>
                    <a:pt x="464" y="1233"/>
                    <a:pt x="438" y="1253"/>
                    <a:pt x="428" y="1300"/>
                  </a:cubicBezTo>
                  <a:cubicBezTo>
                    <a:pt x="419" y="1347"/>
                    <a:pt x="328" y="1570"/>
                    <a:pt x="308" y="1638"/>
                  </a:cubicBezTo>
                  <a:cubicBezTo>
                    <a:pt x="288" y="1706"/>
                    <a:pt x="266" y="1798"/>
                    <a:pt x="248" y="1826"/>
                  </a:cubicBezTo>
                  <a:cubicBezTo>
                    <a:pt x="230" y="1854"/>
                    <a:pt x="216" y="1886"/>
                    <a:pt x="204" y="1952"/>
                  </a:cubicBezTo>
                  <a:cubicBezTo>
                    <a:pt x="192" y="2018"/>
                    <a:pt x="184" y="2028"/>
                    <a:pt x="152" y="2070"/>
                  </a:cubicBezTo>
                  <a:cubicBezTo>
                    <a:pt x="120" y="2112"/>
                    <a:pt x="74" y="2168"/>
                    <a:pt x="62" y="2256"/>
                  </a:cubicBezTo>
                  <a:cubicBezTo>
                    <a:pt x="50" y="2344"/>
                    <a:pt x="28" y="2560"/>
                    <a:pt x="0" y="2628"/>
                  </a:cubicBezTo>
                  <a:cubicBezTo>
                    <a:pt x="0" y="2628"/>
                    <a:pt x="172" y="2781"/>
                    <a:pt x="449" y="2781"/>
                  </a:cubicBezTo>
                  <a:cubicBezTo>
                    <a:pt x="546" y="2781"/>
                    <a:pt x="656" y="2763"/>
                    <a:pt x="776" y="2712"/>
                  </a:cubicBezTo>
                  <a:cubicBezTo>
                    <a:pt x="776" y="2712"/>
                    <a:pt x="802" y="2380"/>
                    <a:pt x="828" y="2296"/>
                  </a:cubicBezTo>
                  <a:cubicBezTo>
                    <a:pt x="854" y="2212"/>
                    <a:pt x="886" y="2108"/>
                    <a:pt x="900" y="2082"/>
                  </a:cubicBezTo>
                  <a:cubicBezTo>
                    <a:pt x="914" y="2056"/>
                    <a:pt x="994" y="1952"/>
                    <a:pt x="1044" y="1906"/>
                  </a:cubicBezTo>
                  <a:cubicBezTo>
                    <a:pt x="1094" y="1860"/>
                    <a:pt x="1202" y="1770"/>
                    <a:pt x="1252" y="1586"/>
                  </a:cubicBezTo>
                  <a:cubicBezTo>
                    <a:pt x="1293" y="1469"/>
                    <a:pt x="1293" y="1469"/>
                    <a:pt x="1293" y="1469"/>
                  </a:cubicBezTo>
                  <a:cubicBezTo>
                    <a:pt x="1293" y="1469"/>
                    <a:pt x="1318" y="1415"/>
                    <a:pt x="1331" y="1389"/>
                  </a:cubicBezTo>
                  <a:cubicBezTo>
                    <a:pt x="1344" y="1364"/>
                    <a:pt x="1363" y="1288"/>
                    <a:pt x="1371" y="1220"/>
                  </a:cubicBezTo>
                  <a:cubicBezTo>
                    <a:pt x="1414" y="1049"/>
                    <a:pt x="1414" y="1049"/>
                    <a:pt x="1414" y="1049"/>
                  </a:cubicBezTo>
                  <a:cubicBezTo>
                    <a:pt x="1414" y="1049"/>
                    <a:pt x="1447" y="972"/>
                    <a:pt x="1468" y="928"/>
                  </a:cubicBezTo>
                  <a:cubicBezTo>
                    <a:pt x="1490" y="884"/>
                    <a:pt x="1523" y="831"/>
                    <a:pt x="1524" y="804"/>
                  </a:cubicBezTo>
                  <a:cubicBezTo>
                    <a:pt x="1578" y="705"/>
                    <a:pt x="1578" y="705"/>
                    <a:pt x="1578" y="705"/>
                  </a:cubicBezTo>
                  <a:cubicBezTo>
                    <a:pt x="1578" y="705"/>
                    <a:pt x="1584" y="615"/>
                    <a:pt x="1498" y="615"/>
                  </a:cubicBezTo>
                  <a:cubicBezTo>
                    <a:pt x="1487" y="615"/>
                    <a:pt x="1475" y="617"/>
                    <a:pt x="1462" y="620"/>
                  </a:cubicBezTo>
                  <a:cubicBezTo>
                    <a:pt x="1462" y="620"/>
                    <a:pt x="1359" y="639"/>
                    <a:pt x="1304" y="709"/>
                  </a:cubicBezTo>
                  <a:cubicBezTo>
                    <a:pt x="1250" y="780"/>
                    <a:pt x="1235" y="855"/>
                    <a:pt x="1235" y="855"/>
                  </a:cubicBezTo>
                  <a:cubicBezTo>
                    <a:pt x="1234" y="859"/>
                    <a:pt x="1234" y="859"/>
                    <a:pt x="1234" y="859"/>
                  </a:cubicBezTo>
                  <a:cubicBezTo>
                    <a:pt x="1227" y="900"/>
                    <a:pt x="1205" y="956"/>
                    <a:pt x="1182" y="991"/>
                  </a:cubicBezTo>
                  <a:cubicBezTo>
                    <a:pt x="1164" y="1019"/>
                    <a:pt x="1149" y="1042"/>
                    <a:pt x="1140" y="1074"/>
                  </a:cubicBezTo>
                  <a:cubicBezTo>
                    <a:pt x="1140" y="1074"/>
                    <a:pt x="1133" y="1130"/>
                    <a:pt x="1141" y="1142"/>
                  </a:cubicBezTo>
                  <a:cubicBezTo>
                    <a:pt x="1133" y="1129"/>
                    <a:pt x="1139" y="1079"/>
                    <a:pt x="1139" y="1060"/>
                  </a:cubicBezTo>
                  <a:cubicBezTo>
                    <a:pt x="1139" y="1027"/>
                    <a:pt x="1135" y="995"/>
                    <a:pt x="1133" y="963"/>
                  </a:cubicBezTo>
                  <a:cubicBezTo>
                    <a:pt x="1131" y="926"/>
                    <a:pt x="1127" y="887"/>
                    <a:pt x="1119" y="852"/>
                  </a:cubicBezTo>
                  <a:cubicBezTo>
                    <a:pt x="1110" y="817"/>
                    <a:pt x="1110" y="783"/>
                    <a:pt x="1107" y="748"/>
                  </a:cubicBezTo>
                  <a:cubicBezTo>
                    <a:pt x="1106" y="748"/>
                    <a:pt x="1106" y="748"/>
                    <a:pt x="1106" y="748"/>
                  </a:cubicBezTo>
                  <a:cubicBezTo>
                    <a:pt x="1106" y="748"/>
                    <a:pt x="1088" y="664"/>
                    <a:pt x="1068" y="612"/>
                  </a:cubicBezTo>
                  <a:cubicBezTo>
                    <a:pt x="1048" y="560"/>
                    <a:pt x="1051" y="429"/>
                    <a:pt x="1052" y="392"/>
                  </a:cubicBezTo>
                  <a:cubicBezTo>
                    <a:pt x="1054" y="355"/>
                    <a:pt x="1052" y="245"/>
                    <a:pt x="1052" y="225"/>
                  </a:cubicBezTo>
                  <a:cubicBezTo>
                    <a:pt x="1052" y="205"/>
                    <a:pt x="1068" y="37"/>
                    <a:pt x="970" y="0"/>
                  </a:cubicBezTo>
                  <a:cubicBezTo>
                    <a:pt x="970" y="0"/>
                    <a:pt x="969" y="0"/>
                    <a:pt x="967" y="0"/>
                  </a:cubicBezTo>
                </a:path>
              </a:pathLst>
            </a:custGeom>
            <a:solidFill>
              <a:srgbClr val="633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5" name="Freeform 84">
              <a:extLst>
                <a:ext uri="{FF2B5EF4-FFF2-40B4-BE49-F238E27FC236}">
                  <a16:creationId xmlns:a16="http://schemas.microsoft.com/office/drawing/2014/main" id="{50760565-96DA-493B-8BC1-845E2C769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4" y="2766"/>
              <a:ext cx="53" cy="43"/>
            </a:xfrm>
            <a:custGeom>
              <a:avLst/>
              <a:gdLst>
                <a:gd name="T0" fmla="*/ 0 w 129"/>
                <a:gd name="T1" fmla="*/ 4 h 105"/>
                <a:gd name="T2" fmla="*/ 0 w 129"/>
                <a:gd name="T3" fmla="*/ 4 h 105"/>
                <a:gd name="T4" fmla="*/ 2 w 129"/>
                <a:gd name="T5" fmla="*/ 0 h 105"/>
                <a:gd name="T6" fmla="*/ 2 w 129"/>
                <a:gd name="T7" fmla="*/ 0 h 105"/>
                <a:gd name="T8" fmla="*/ 17 w 129"/>
                <a:gd name="T9" fmla="*/ 11 h 105"/>
                <a:gd name="T10" fmla="*/ 20 w 129"/>
                <a:gd name="T11" fmla="*/ 15 h 105"/>
                <a:gd name="T12" fmla="*/ 18 w 129"/>
                <a:gd name="T13" fmla="*/ 16 h 105"/>
                <a:gd name="T14" fmla="*/ 14 w 129"/>
                <a:gd name="T15" fmla="*/ 14 h 105"/>
                <a:gd name="T16" fmla="*/ 0 w 129"/>
                <a:gd name="T17" fmla="*/ 4 h 1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9" h="105">
                  <a:moveTo>
                    <a:pt x="0" y="22"/>
                  </a:moveTo>
                  <a:cubicBezTo>
                    <a:pt x="0" y="22"/>
                    <a:pt x="0" y="21"/>
                    <a:pt x="0" y="21"/>
                  </a:cubicBezTo>
                  <a:cubicBezTo>
                    <a:pt x="0" y="17"/>
                    <a:pt x="1" y="7"/>
                    <a:pt x="12" y="1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03" y="59"/>
                    <a:pt x="101" y="63"/>
                  </a:cubicBezTo>
                  <a:cubicBezTo>
                    <a:pt x="101" y="63"/>
                    <a:pt x="112" y="77"/>
                    <a:pt x="118" y="88"/>
                  </a:cubicBezTo>
                  <a:cubicBezTo>
                    <a:pt x="129" y="105"/>
                    <a:pt x="119" y="104"/>
                    <a:pt x="108" y="97"/>
                  </a:cubicBezTo>
                  <a:cubicBezTo>
                    <a:pt x="109" y="98"/>
                    <a:pt x="83" y="80"/>
                    <a:pt x="83" y="80"/>
                  </a:cubicBezTo>
                  <a:cubicBezTo>
                    <a:pt x="87" y="78"/>
                    <a:pt x="2" y="22"/>
                    <a:pt x="0" y="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6" name="Freeform 85">
              <a:extLst>
                <a:ext uri="{FF2B5EF4-FFF2-40B4-BE49-F238E27FC236}">
                  <a16:creationId xmlns:a16="http://schemas.microsoft.com/office/drawing/2014/main" id="{E532F049-4768-4FBF-867F-FACF43632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5" y="2886"/>
              <a:ext cx="56" cy="80"/>
            </a:xfrm>
            <a:custGeom>
              <a:avLst/>
              <a:gdLst>
                <a:gd name="T0" fmla="*/ 9 w 139"/>
                <a:gd name="T1" fmla="*/ 3 h 195"/>
                <a:gd name="T2" fmla="*/ 9 w 139"/>
                <a:gd name="T3" fmla="*/ 3 h 195"/>
                <a:gd name="T4" fmla="*/ 12 w 139"/>
                <a:gd name="T5" fmla="*/ 0 h 195"/>
                <a:gd name="T6" fmla="*/ 12 w 139"/>
                <a:gd name="T7" fmla="*/ 0 h 195"/>
                <a:gd name="T8" fmla="*/ 21 w 139"/>
                <a:gd name="T9" fmla="*/ 14 h 195"/>
                <a:gd name="T10" fmla="*/ 19 w 139"/>
                <a:gd name="T11" fmla="*/ 26 h 195"/>
                <a:gd name="T12" fmla="*/ 15 w 139"/>
                <a:gd name="T13" fmla="*/ 30 h 195"/>
                <a:gd name="T14" fmla="*/ 6 w 139"/>
                <a:gd name="T15" fmla="*/ 31 h 195"/>
                <a:gd name="T16" fmla="*/ 6 w 139"/>
                <a:gd name="T17" fmla="*/ 29 h 195"/>
                <a:gd name="T18" fmla="*/ 10 w 139"/>
                <a:gd name="T19" fmla="*/ 28 h 195"/>
                <a:gd name="T20" fmla="*/ 13 w 139"/>
                <a:gd name="T21" fmla="*/ 26 h 195"/>
                <a:gd name="T22" fmla="*/ 17 w 139"/>
                <a:gd name="T23" fmla="*/ 15 h 195"/>
                <a:gd name="T24" fmla="*/ 9 w 139"/>
                <a:gd name="T25" fmla="*/ 3 h 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39" h="195">
                  <a:moveTo>
                    <a:pt x="56" y="17"/>
                  </a:moveTo>
                  <a:cubicBezTo>
                    <a:pt x="55" y="17"/>
                    <a:pt x="55" y="17"/>
                    <a:pt x="55" y="16"/>
                  </a:cubicBezTo>
                  <a:cubicBezTo>
                    <a:pt x="55" y="10"/>
                    <a:pt x="58" y="0"/>
                    <a:pt x="72" y="0"/>
                  </a:cubicBezTo>
                  <a:cubicBezTo>
                    <a:pt x="73" y="0"/>
                    <a:pt x="74" y="0"/>
                    <a:pt x="74" y="1"/>
                  </a:cubicBezTo>
                  <a:cubicBezTo>
                    <a:pt x="73" y="3"/>
                    <a:pt x="112" y="33"/>
                    <a:pt x="130" y="84"/>
                  </a:cubicBezTo>
                  <a:cubicBezTo>
                    <a:pt x="139" y="110"/>
                    <a:pt x="128" y="141"/>
                    <a:pt x="115" y="155"/>
                  </a:cubicBezTo>
                  <a:cubicBezTo>
                    <a:pt x="103" y="170"/>
                    <a:pt x="92" y="178"/>
                    <a:pt x="92" y="177"/>
                  </a:cubicBezTo>
                  <a:cubicBezTo>
                    <a:pt x="93" y="178"/>
                    <a:pt x="57" y="195"/>
                    <a:pt x="34" y="183"/>
                  </a:cubicBezTo>
                  <a:cubicBezTo>
                    <a:pt x="0" y="167"/>
                    <a:pt x="18" y="168"/>
                    <a:pt x="38" y="170"/>
                  </a:cubicBezTo>
                  <a:cubicBezTo>
                    <a:pt x="37" y="169"/>
                    <a:pt x="49" y="171"/>
                    <a:pt x="60" y="167"/>
                  </a:cubicBezTo>
                  <a:cubicBezTo>
                    <a:pt x="71" y="164"/>
                    <a:pt x="79" y="156"/>
                    <a:pt x="79" y="156"/>
                  </a:cubicBezTo>
                  <a:cubicBezTo>
                    <a:pt x="77" y="157"/>
                    <a:pt x="120" y="129"/>
                    <a:pt x="106" y="89"/>
                  </a:cubicBezTo>
                  <a:cubicBezTo>
                    <a:pt x="93" y="51"/>
                    <a:pt x="55" y="19"/>
                    <a:pt x="56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7" name="Freeform 86">
              <a:extLst>
                <a:ext uri="{FF2B5EF4-FFF2-40B4-BE49-F238E27FC236}">
                  <a16:creationId xmlns:a16="http://schemas.microsoft.com/office/drawing/2014/main" id="{53012BC1-424A-4E0A-B456-BA9DAE371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" y="3049"/>
              <a:ext cx="32" cy="58"/>
            </a:xfrm>
            <a:custGeom>
              <a:avLst/>
              <a:gdLst>
                <a:gd name="T0" fmla="*/ 1 w 79"/>
                <a:gd name="T1" fmla="*/ 23 h 142"/>
                <a:gd name="T2" fmla="*/ 1 w 79"/>
                <a:gd name="T3" fmla="*/ 23 h 142"/>
                <a:gd name="T4" fmla="*/ 1 w 79"/>
                <a:gd name="T5" fmla="*/ 19 h 142"/>
                <a:gd name="T6" fmla="*/ 1 w 79"/>
                <a:gd name="T7" fmla="*/ 19 h 142"/>
                <a:gd name="T8" fmla="*/ 7 w 79"/>
                <a:gd name="T9" fmla="*/ 16 h 142"/>
                <a:gd name="T10" fmla="*/ 7 w 79"/>
                <a:gd name="T11" fmla="*/ 9 h 142"/>
                <a:gd name="T12" fmla="*/ 7 w 79"/>
                <a:gd name="T13" fmla="*/ 4 h 142"/>
                <a:gd name="T14" fmla="*/ 9 w 79"/>
                <a:gd name="T15" fmla="*/ 3 h 142"/>
                <a:gd name="T16" fmla="*/ 11 w 79"/>
                <a:gd name="T17" fmla="*/ 8 h 142"/>
                <a:gd name="T18" fmla="*/ 10 w 79"/>
                <a:gd name="T19" fmla="*/ 18 h 142"/>
                <a:gd name="T20" fmla="*/ 1 w 79"/>
                <a:gd name="T21" fmla="*/ 23 h 14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9" h="142">
                  <a:moveTo>
                    <a:pt x="5" y="138"/>
                  </a:moveTo>
                  <a:cubicBezTo>
                    <a:pt x="4" y="138"/>
                    <a:pt x="4" y="138"/>
                    <a:pt x="4" y="137"/>
                  </a:cubicBezTo>
                  <a:cubicBezTo>
                    <a:pt x="0" y="133"/>
                    <a:pt x="0" y="124"/>
                    <a:pt x="6" y="114"/>
                  </a:cubicBezTo>
                  <a:cubicBezTo>
                    <a:pt x="7" y="113"/>
                    <a:pt x="7" y="113"/>
                    <a:pt x="7" y="113"/>
                  </a:cubicBezTo>
                  <a:cubicBezTo>
                    <a:pt x="6" y="113"/>
                    <a:pt x="32" y="116"/>
                    <a:pt x="41" y="96"/>
                  </a:cubicBezTo>
                  <a:cubicBezTo>
                    <a:pt x="51" y="78"/>
                    <a:pt x="43" y="51"/>
                    <a:pt x="43" y="52"/>
                  </a:cubicBezTo>
                  <a:cubicBezTo>
                    <a:pt x="43" y="52"/>
                    <a:pt x="41" y="35"/>
                    <a:pt x="41" y="22"/>
                  </a:cubicBezTo>
                  <a:cubicBezTo>
                    <a:pt x="40" y="0"/>
                    <a:pt x="47" y="8"/>
                    <a:pt x="54" y="18"/>
                  </a:cubicBezTo>
                  <a:cubicBezTo>
                    <a:pt x="54" y="16"/>
                    <a:pt x="68" y="47"/>
                    <a:pt x="68" y="48"/>
                  </a:cubicBezTo>
                  <a:cubicBezTo>
                    <a:pt x="66" y="47"/>
                    <a:pt x="79" y="77"/>
                    <a:pt x="62" y="109"/>
                  </a:cubicBezTo>
                  <a:cubicBezTo>
                    <a:pt x="45" y="142"/>
                    <a:pt x="3" y="138"/>
                    <a:pt x="5" y="1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8" name="Freeform 87">
              <a:extLst>
                <a:ext uri="{FF2B5EF4-FFF2-40B4-BE49-F238E27FC236}">
                  <a16:creationId xmlns:a16="http://schemas.microsoft.com/office/drawing/2014/main" id="{0B4B5035-97C2-4957-BC5C-842B8112D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0" y="2711"/>
              <a:ext cx="49" cy="75"/>
            </a:xfrm>
            <a:custGeom>
              <a:avLst/>
              <a:gdLst>
                <a:gd name="T0" fmla="*/ 7 w 120"/>
                <a:gd name="T1" fmla="*/ 0 h 186"/>
                <a:gd name="T2" fmla="*/ 7 w 120"/>
                <a:gd name="T3" fmla="*/ 0 h 186"/>
                <a:gd name="T4" fmla="*/ 10 w 120"/>
                <a:gd name="T5" fmla="*/ 2 h 186"/>
                <a:gd name="T6" fmla="*/ 10 w 120"/>
                <a:gd name="T7" fmla="*/ 2 h 186"/>
                <a:gd name="T8" fmla="*/ 4 w 120"/>
                <a:gd name="T9" fmla="*/ 13 h 186"/>
                <a:gd name="T10" fmla="*/ 8 w 120"/>
                <a:gd name="T11" fmla="*/ 20 h 186"/>
                <a:gd name="T12" fmla="*/ 10 w 120"/>
                <a:gd name="T13" fmla="*/ 23 h 186"/>
                <a:gd name="T14" fmla="*/ 16 w 120"/>
                <a:gd name="T15" fmla="*/ 27 h 186"/>
                <a:gd name="T16" fmla="*/ 15 w 120"/>
                <a:gd name="T17" fmla="*/ 29 h 186"/>
                <a:gd name="T18" fmla="*/ 7 w 120"/>
                <a:gd name="T19" fmla="*/ 25 h 186"/>
                <a:gd name="T20" fmla="*/ 0 w 120"/>
                <a:gd name="T21" fmla="*/ 13 h 186"/>
                <a:gd name="T22" fmla="*/ 4 w 120"/>
                <a:gd name="T23" fmla="*/ 4 h 186"/>
                <a:gd name="T24" fmla="*/ 7 w 120"/>
                <a:gd name="T25" fmla="*/ 0 h 1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0" h="186">
                  <a:moveTo>
                    <a:pt x="42" y="1"/>
                  </a:moveTo>
                  <a:cubicBezTo>
                    <a:pt x="42" y="1"/>
                    <a:pt x="42" y="1"/>
                    <a:pt x="43" y="1"/>
                  </a:cubicBezTo>
                  <a:cubicBezTo>
                    <a:pt x="48" y="0"/>
                    <a:pt x="59" y="0"/>
                    <a:pt x="62" y="14"/>
                  </a:cubicBezTo>
                  <a:cubicBezTo>
                    <a:pt x="62" y="15"/>
                    <a:pt x="62" y="16"/>
                    <a:pt x="62" y="16"/>
                  </a:cubicBezTo>
                  <a:cubicBezTo>
                    <a:pt x="64" y="18"/>
                    <a:pt x="27" y="50"/>
                    <a:pt x="24" y="81"/>
                  </a:cubicBezTo>
                  <a:cubicBezTo>
                    <a:pt x="24" y="93"/>
                    <a:pt x="38" y="113"/>
                    <a:pt x="46" y="123"/>
                  </a:cubicBezTo>
                  <a:cubicBezTo>
                    <a:pt x="54" y="135"/>
                    <a:pt x="61" y="141"/>
                    <a:pt x="61" y="141"/>
                  </a:cubicBezTo>
                  <a:cubicBezTo>
                    <a:pt x="61" y="141"/>
                    <a:pt x="77" y="160"/>
                    <a:pt x="92" y="169"/>
                  </a:cubicBezTo>
                  <a:cubicBezTo>
                    <a:pt x="120" y="180"/>
                    <a:pt x="110" y="185"/>
                    <a:pt x="87" y="182"/>
                  </a:cubicBezTo>
                  <a:cubicBezTo>
                    <a:pt x="87" y="186"/>
                    <a:pt x="40" y="160"/>
                    <a:pt x="42" y="157"/>
                  </a:cubicBezTo>
                  <a:cubicBezTo>
                    <a:pt x="43" y="155"/>
                    <a:pt x="8" y="131"/>
                    <a:pt x="0" y="79"/>
                  </a:cubicBezTo>
                  <a:cubicBezTo>
                    <a:pt x="1" y="52"/>
                    <a:pt x="17" y="35"/>
                    <a:pt x="26" y="22"/>
                  </a:cubicBezTo>
                  <a:cubicBezTo>
                    <a:pt x="36" y="10"/>
                    <a:pt x="41" y="2"/>
                    <a:pt x="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9" name="Freeform 88">
              <a:extLst>
                <a:ext uri="{FF2B5EF4-FFF2-40B4-BE49-F238E27FC236}">
                  <a16:creationId xmlns:a16="http://schemas.microsoft.com/office/drawing/2014/main" id="{6405497F-C595-44B7-910B-FC59E284DD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2458"/>
              <a:ext cx="41" cy="44"/>
            </a:xfrm>
            <a:custGeom>
              <a:avLst/>
              <a:gdLst>
                <a:gd name="T0" fmla="*/ 4 w 102"/>
                <a:gd name="T1" fmla="*/ 12 h 108"/>
                <a:gd name="T2" fmla="*/ 4 w 102"/>
                <a:gd name="T3" fmla="*/ 12 h 108"/>
                <a:gd name="T4" fmla="*/ 3 w 102"/>
                <a:gd name="T5" fmla="*/ 15 h 108"/>
                <a:gd name="T6" fmla="*/ 3 w 102"/>
                <a:gd name="T7" fmla="*/ 15 h 108"/>
                <a:gd name="T8" fmla="*/ 2 w 102"/>
                <a:gd name="T9" fmla="*/ 15 h 108"/>
                <a:gd name="T10" fmla="*/ 1 w 102"/>
                <a:gd name="T11" fmla="*/ 15 h 108"/>
                <a:gd name="T12" fmla="*/ 1 w 102"/>
                <a:gd name="T13" fmla="*/ 14 h 108"/>
                <a:gd name="T14" fmla="*/ 1 w 102"/>
                <a:gd name="T15" fmla="*/ 14 h 108"/>
                <a:gd name="T16" fmla="*/ 1 w 102"/>
                <a:gd name="T17" fmla="*/ 14 h 108"/>
                <a:gd name="T18" fmla="*/ 1 w 102"/>
                <a:gd name="T19" fmla="*/ 14 h 108"/>
                <a:gd name="T20" fmla="*/ 1 w 102"/>
                <a:gd name="T21" fmla="*/ 14 h 108"/>
                <a:gd name="T22" fmla="*/ 3 w 102"/>
                <a:gd name="T23" fmla="*/ 11 h 108"/>
                <a:gd name="T24" fmla="*/ 3 w 102"/>
                <a:gd name="T25" fmla="*/ 11 h 108"/>
                <a:gd name="T26" fmla="*/ 3 w 102"/>
                <a:gd name="T27" fmla="*/ 11 h 108"/>
                <a:gd name="T28" fmla="*/ 5 w 102"/>
                <a:gd name="T29" fmla="*/ 11 h 108"/>
                <a:gd name="T30" fmla="*/ 8 w 102"/>
                <a:gd name="T31" fmla="*/ 11 h 108"/>
                <a:gd name="T32" fmla="*/ 12 w 102"/>
                <a:gd name="T33" fmla="*/ 6 h 108"/>
                <a:gd name="T34" fmla="*/ 14 w 102"/>
                <a:gd name="T35" fmla="*/ 2 h 108"/>
                <a:gd name="T36" fmla="*/ 16 w 102"/>
                <a:gd name="T37" fmla="*/ 2 h 108"/>
                <a:gd name="T38" fmla="*/ 16 w 102"/>
                <a:gd name="T39" fmla="*/ 8 h 108"/>
                <a:gd name="T40" fmla="*/ 10 w 102"/>
                <a:gd name="T41" fmla="*/ 14 h 108"/>
                <a:gd name="T42" fmla="*/ 4 w 102"/>
                <a:gd name="T43" fmla="*/ 15 h 108"/>
                <a:gd name="T44" fmla="*/ 2 w 102"/>
                <a:gd name="T45" fmla="*/ 15 h 108"/>
                <a:gd name="T46" fmla="*/ 2 w 102"/>
                <a:gd name="T47" fmla="*/ 15 h 108"/>
                <a:gd name="T48" fmla="*/ 2 w 102"/>
                <a:gd name="T49" fmla="*/ 15 h 108"/>
                <a:gd name="T50" fmla="*/ 2 w 102"/>
                <a:gd name="T51" fmla="*/ 15 h 108"/>
                <a:gd name="T52" fmla="*/ 5 w 102"/>
                <a:gd name="T53" fmla="*/ 13 h 108"/>
                <a:gd name="T54" fmla="*/ 5 w 102"/>
                <a:gd name="T55" fmla="*/ 13 h 108"/>
                <a:gd name="T56" fmla="*/ 5 w 102"/>
                <a:gd name="T57" fmla="*/ 12 h 108"/>
                <a:gd name="T58" fmla="*/ 5 w 102"/>
                <a:gd name="T59" fmla="*/ 12 h 108"/>
                <a:gd name="T60" fmla="*/ 4 w 102"/>
                <a:gd name="T61" fmla="*/ 12 h 108"/>
                <a:gd name="T62" fmla="*/ 4 w 102"/>
                <a:gd name="T63" fmla="*/ 12 h 108"/>
                <a:gd name="T64" fmla="*/ 4 w 102"/>
                <a:gd name="T65" fmla="*/ 12 h 10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2" h="108">
                  <a:moveTo>
                    <a:pt x="23" y="70"/>
                  </a:moveTo>
                  <a:cubicBezTo>
                    <a:pt x="23" y="70"/>
                    <a:pt x="23" y="70"/>
                    <a:pt x="23" y="70"/>
                  </a:cubicBezTo>
                  <a:cubicBezTo>
                    <a:pt x="28" y="75"/>
                    <a:pt x="23" y="83"/>
                    <a:pt x="18" y="93"/>
                  </a:cubicBezTo>
                  <a:cubicBezTo>
                    <a:pt x="17" y="94"/>
                    <a:pt x="17" y="94"/>
                    <a:pt x="17" y="94"/>
                  </a:cubicBezTo>
                  <a:cubicBezTo>
                    <a:pt x="18" y="94"/>
                    <a:pt x="16" y="94"/>
                    <a:pt x="12" y="92"/>
                  </a:cubicBezTo>
                  <a:cubicBezTo>
                    <a:pt x="10" y="91"/>
                    <a:pt x="9" y="90"/>
                    <a:pt x="8" y="88"/>
                  </a:cubicBezTo>
                  <a:cubicBezTo>
                    <a:pt x="7" y="85"/>
                    <a:pt x="7" y="85"/>
                    <a:pt x="7" y="85"/>
                  </a:cubicBezTo>
                  <a:cubicBezTo>
                    <a:pt x="6" y="85"/>
                    <a:pt x="6" y="85"/>
                    <a:pt x="6" y="85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35" y="51"/>
                    <a:pt x="14" y="75"/>
                    <a:pt x="21" y="67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3" y="68"/>
                    <a:pt x="26" y="69"/>
                    <a:pt x="30" y="69"/>
                  </a:cubicBezTo>
                  <a:cubicBezTo>
                    <a:pt x="37" y="70"/>
                    <a:pt x="45" y="69"/>
                    <a:pt x="52" y="64"/>
                  </a:cubicBezTo>
                  <a:cubicBezTo>
                    <a:pt x="67" y="54"/>
                    <a:pt x="76" y="34"/>
                    <a:pt x="75" y="34"/>
                  </a:cubicBezTo>
                  <a:cubicBezTo>
                    <a:pt x="75" y="34"/>
                    <a:pt x="82" y="24"/>
                    <a:pt x="85" y="15"/>
                  </a:cubicBezTo>
                  <a:cubicBezTo>
                    <a:pt x="87" y="0"/>
                    <a:pt x="94" y="1"/>
                    <a:pt x="99" y="15"/>
                  </a:cubicBezTo>
                  <a:cubicBezTo>
                    <a:pt x="102" y="13"/>
                    <a:pt x="99" y="46"/>
                    <a:pt x="98" y="46"/>
                  </a:cubicBezTo>
                  <a:cubicBezTo>
                    <a:pt x="97" y="45"/>
                    <a:pt x="88" y="70"/>
                    <a:pt x="65" y="85"/>
                  </a:cubicBezTo>
                  <a:cubicBezTo>
                    <a:pt x="53" y="93"/>
                    <a:pt x="37" y="95"/>
                    <a:pt x="27" y="94"/>
                  </a:cubicBezTo>
                  <a:cubicBezTo>
                    <a:pt x="22" y="93"/>
                    <a:pt x="18" y="92"/>
                    <a:pt x="15" y="92"/>
                  </a:cubicBezTo>
                  <a:cubicBezTo>
                    <a:pt x="14" y="92"/>
                    <a:pt x="14" y="92"/>
                    <a:pt x="14" y="92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14" y="91"/>
                    <a:pt x="14" y="91"/>
                    <a:pt x="14" y="91"/>
                  </a:cubicBezTo>
                  <a:cubicBezTo>
                    <a:pt x="21" y="84"/>
                    <a:pt x="0" y="108"/>
                    <a:pt x="29" y="75"/>
                  </a:cubicBezTo>
                  <a:cubicBezTo>
                    <a:pt x="29" y="75"/>
                    <a:pt x="29" y="75"/>
                    <a:pt x="29" y="75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27" y="72"/>
                    <a:pt x="27" y="72"/>
                    <a:pt x="26" y="71"/>
                  </a:cubicBezTo>
                  <a:cubicBezTo>
                    <a:pt x="24" y="70"/>
                    <a:pt x="22" y="70"/>
                    <a:pt x="23" y="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0" name="Freeform 89">
              <a:extLst>
                <a:ext uri="{FF2B5EF4-FFF2-40B4-BE49-F238E27FC236}">
                  <a16:creationId xmlns:a16="http://schemas.microsoft.com/office/drawing/2014/main" id="{62808857-98A4-48C8-AD9D-DDE341E70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7" y="2449"/>
              <a:ext cx="650" cy="1164"/>
            </a:xfrm>
            <a:custGeom>
              <a:avLst/>
              <a:gdLst>
                <a:gd name="T0" fmla="*/ 132 w 1592"/>
                <a:gd name="T1" fmla="*/ 421 h 2857"/>
                <a:gd name="T2" fmla="*/ 169 w 1592"/>
                <a:gd name="T3" fmla="*/ 323 h 2857"/>
                <a:gd name="T4" fmla="*/ 215 w 1592"/>
                <a:gd name="T5" fmla="*/ 247 h 2857"/>
                <a:gd name="T6" fmla="*/ 236 w 1592"/>
                <a:gd name="T7" fmla="*/ 176 h 2857"/>
                <a:gd name="T8" fmla="*/ 254 w 1592"/>
                <a:gd name="T9" fmla="*/ 138 h 2857"/>
                <a:gd name="T10" fmla="*/ 256 w 1592"/>
                <a:gd name="T11" fmla="*/ 129 h 2857"/>
                <a:gd name="T12" fmla="*/ 261 w 1592"/>
                <a:gd name="T13" fmla="*/ 119 h 2857"/>
                <a:gd name="T14" fmla="*/ 245 w 1592"/>
                <a:gd name="T15" fmla="*/ 107 h 2857"/>
                <a:gd name="T16" fmla="*/ 194 w 1592"/>
                <a:gd name="T17" fmla="*/ 181 h 2857"/>
                <a:gd name="T18" fmla="*/ 190 w 1592"/>
                <a:gd name="T19" fmla="*/ 192 h 2857"/>
                <a:gd name="T20" fmla="*/ 189 w 1592"/>
                <a:gd name="T21" fmla="*/ 165 h 2857"/>
                <a:gd name="T22" fmla="*/ 176 w 1592"/>
                <a:gd name="T23" fmla="*/ 92 h 2857"/>
                <a:gd name="T24" fmla="*/ 169 w 1592"/>
                <a:gd name="T25" fmla="*/ 9 h 2857"/>
                <a:gd name="T26" fmla="*/ 153 w 1592"/>
                <a:gd name="T27" fmla="*/ 19 h 2857"/>
                <a:gd name="T28" fmla="*/ 152 w 1592"/>
                <a:gd name="T29" fmla="*/ 21 h 2857"/>
                <a:gd name="T30" fmla="*/ 139 w 1592"/>
                <a:gd name="T31" fmla="*/ 70 h 2857"/>
                <a:gd name="T32" fmla="*/ 131 w 1592"/>
                <a:gd name="T33" fmla="*/ 132 h 2857"/>
                <a:gd name="T34" fmla="*/ 127 w 1592"/>
                <a:gd name="T35" fmla="*/ 136 h 2857"/>
                <a:gd name="T36" fmla="*/ 109 w 1592"/>
                <a:gd name="T37" fmla="*/ 142 h 2857"/>
                <a:gd name="T38" fmla="*/ 97 w 1592"/>
                <a:gd name="T39" fmla="*/ 172 h 2857"/>
                <a:gd name="T40" fmla="*/ 96 w 1592"/>
                <a:gd name="T41" fmla="*/ 175 h 2857"/>
                <a:gd name="T42" fmla="*/ 89 w 1592"/>
                <a:gd name="T43" fmla="*/ 181 h 2857"/>
                <a:gd name="T44" fmla="*/ 81 w 1592"/>
                <a:gd name="T45" fmla="*/ 207 h 2857"/>
                <a:gd name="T46" fmla="*/ 80 w 1592"/>
                <a:gd name="T47" fmla="*/ 208 h 2857"/>
                <a:gd name="T48" fmla="*/ 14 w 1592"/>
                <a:gd name="T49" fmla="*/ 372 h 2857"/>
                <a:gd name="T50" fmla="*/ 8 w 1592"/>
                <a:gd name="T51" fmla="*/ 405 h 2857"/>
                <a:gd name="T52" fmla="*/ 37 w 1592"/>
                <a:gd name="T53" fmla="*/ 315 h 2857"/>
                <a:gd name="T54" fmla="*/ 65 w 1592"/>
                <a:gd name="T55" fmla="*/ 238 h 2857"/>
                <a:gd name="T56" fmla="*/ 78 w 1592"/>
                <a:gd name="T57" fmla="*/ 205 h 2857"/>
                <a:gd name="T58" fmla="*/ 78 w 1592"/>
                <a:gd name="T59" fmla="*/ 205 h 2857"/>
                <a:gd name="T60" fmla="*/ 90 w 1592"/>
                <a:gd name="T61" fmla="*/ 174 h 2857"/>
                <a:gd name="T62" fmla="*/ 94 w 1592"/>
                <a:gd name="T63" fmla="*/ 171 h 2857"/>
                <a:gd name="T64" fmla="*/ 94 w 1592"/>
                <a:gd name="T65" fmla="*/ 163 h 2857"/>
                <a:gd name="T66" fmla="*/ 127 w 1592"/>
                <a:gd name="T67" fmla="*/ 132 h 2857"/>
                <a:gd name="T68" fmla="*/ 126 w 1592"/>
                <a:gd name="T69" fmla="*/ 132 h 2857"/>
                <a:gd name="T70" fmla="*/ 131 w 1592"/>
                <a:gd name="T71" fmla="*/ 123 h 2857"/>
                <a:gd name="T72" fmla="*/ 135 w 1592"/>
                <a:gd name="T73" fmla="*/ 71 h 2857"/>
                <a:gd name="T74" fmla="*/ 149 w 1592"/>
                <a:gd name="T75" fmla="*/ 19 h 2857"/>
                <a:gd name="T76" fmla="*/ 152 w 1592"/>
                <a:gd name="T77" fmla="*/ 7 h 2857"/>
                <a:gd name="T78" fmla="*/ 180 w 1592"/>
                <a:gd name="T79" fmla="*/ 31 h 2857"/>
                <a:gd name="T80" fmla="*/ 192 w 1592"/>
                <a:gd name="T81" fmla="*/ 152 h 2857"/>
                <a:gd name="T82" fmla="*/ 194 w 1592"/>
                <a:gd name="T83" fmla="*/ 190 h 2857"/>
                <a:gd name="T84" fmla="*/ 189 w 1592"/>
                <a:gd name="T85" fmla="*/ 184 h 2857"/>
                <a:gd name="T86" fmla="*/ 207 w 1592"/>
                <a:gd name="T87" fmla="*/ 139 h 2857"/>
                <a:gd name="T88" fmla="*/ 245 w 1592"/>
                <a:gd name="T89" fmla="*/ 103 h 2857"/>
                <a:gd name="T90" fmla="*/ 265 w 1592"/>
                <a:gd name="T91" fmla="*/ 119 h 2857"/>
                <a:gd name="T92" fmla="*/ 264 w 1592"/>
                <a:gd name="T93" fmla="*/ 122 h 2857"/>
                <a:gd name="T94" fmla="*/ 243 w 1592"/>
                <a:gd name="T95" fmla="*/ 168 h 2857"/>
                <a:gd name="T96" fmla="*/ 230 w 1592"/>
                <a:gd name="T97" fmla="*/ 219 h 2857"/>
                <a:gd name="T98" fmla="*/ 191 w 1592"/>
                <a:gd name="T99" fmla="*/ 307 h 2857"/>
                <a:gd name="T100" fmla="*/ 142 w 1592"/>
                <a:gd name="T101" fmla="*/ 384 h 285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592" h="2857">
                  <a:moveTo>
                    <a:pt x="817" y="2541"/>
                  </a:moveTo>
                  <a:cubicBezTo>
                    <a:pt x="816" y="2554"/>
                    <a:pt x="815" y="2558"/>
                    <a:pt x="813" y="2575"/>
                  </a:cubicBezTo>
                  <a:cubicBezTo>
                    <a:pt x="798" y="2690"/>
                    <a:pt x="775" y="2857"/>
                    <a:pt x="789" y="2580"/>
                  </a:cubicBezTo>
                  <a:cubicBezTo>
                    <a:pt x="789" y="2574"/>
                    <a:pt x="791" y="2550"/>
                    <a:pt x="792" y="2538"/>
                  </a:cubicBezTo>
                  <a:cubicBezTo>
                    <a:pt x="795" y="2530"/>
                    <a:pt x="797" y="2446"/>
                    <a:pt x="828" y="2305"/>
                  </a:cubicBezTo>
                  <a:cubicBezTo>
                    <a:pt x="838" y="2271"/>
                    <a:pt x="849" y="2234"/>
                    <a:pt x="862" y="2194"/>
                  </a:cubicBezTo>
                  <a:cubicBezTo>
                    <a:pt x="877" y="2154"/>
                    <a:pt x="885" y="2109"/>
                    <a:pt x="915" y="2065"/>
                  </a:cubicBezTo>
                  <a:cubicBezTo>
                    <a:pt x="944" y="2025"/>
                    <a:pt x="976" y="1985"/>
                    <a:pt x="1012" y="1945"/>
                  </a:cubicBezTo>
                  <a:cubicBezTo>
                    <a:pt x="1049" y="1903"/>
                    <a:pt x="1095" y="1870"/>
                    <a:pt x="1131" y="1825"/>
                  </a:cubicBezTo>
                  <a:cubicBezTo>
                    <a:pt x="1169" y="1781"/>
                    <a:pt x="1201" y="1730"/>
                    <a:pt x="1225" y="1672"/>
                  </a:cubicBezTo>
                  <a:cubicBezTo>
                    <a:pt x="1238" y="1644"/>
                    <a:pt x="1245" y="1615"/>
                    <a:pt x="1256" y="1582"/>
                  </a:cubicBezTo>
                  <a:cubicBezTo>
                    <a:pt x="1267" y="1551"/>
                    <a:pt x="1278" y="1520"/>
                    <a:pt x="1289" y="1488"/>
                  </a:cubicBezTo>
                  <a:cubicBezTo>
                    <a:pt x="1302" y="1455"/>
                    <a:pt x="1317" y="1426"/>
                    <a:pt x="1333" y="1394"/>
                  </a:cubicBezTo>
                  <a:cubicBezTo>
                    <a:pt x="1345" y="1366"/>
                    <a:pt x="1353" y="1331"/>
                    <a:pt x="1360" y="1297"/>
                  </a:cubicBezTo>
                  <a:cubicBezTo>
                    <a:pt x="1369" y="1229"/>
                    <a:pt x="1389" y="1156"/>
                    <a:pt x="1406" y="1087"/>
                  </a:cubicBezTo>
                  <a:cubicBezTo>
                    <a:pt x="1413" y="1060"/>
                    <a:pt x="1413" y="1060"/>
                    <a:pt x="1413" y="1060"/>
                  </a:cubicBezTo>
                  <a:cubicBezTo>
                    <a:pt x="1417" y="1048"/>
                    <a:pt x="1421" y="1042"/>
                    <a:pt x="1424" y="1033"/>
                  </a:cubicBezTo>
                  <a:cubicBezTo>
                    <a:pt x="1447" y="982"/>
                    <a:pt x="1447" y="982"/>
                    <a:pt x="1447" y="982"/>
                  </a:cubicBezTo>
                  <a:cubicBezTo>
                    <a:pt x="1462" y="949"/>
                    <a:pt x="1479" y="914"/>
                    <a:pt x="1497" y="881"/>
                  </a:cubicBezTo>
                  <a:cubicBezTo>
                    <a:pt x="1505" y="865"/>
                    <a:pt x="1514" y="848"/>
                    <a:pt x="1520" y="832"/>
                  </a:cubicBezTo>
                  <a:cubicBezTo>
                    <a:pt x="1521" y="828"/>
                    <a:pt x="1523" y="824"/>
                    <a:pt x="1523" y="820"/>
                  </a:cubicBezTo>
                  <a:cubicBezTo>
                    <a:pt x="1524" y="817"/>
                    <a:pt x="1522" y="821"/>
                    <a:pt x="1525" y="811"/>
                  </a:cubicBezTo>
                  <a:cubicBezTo>
                    <a:pt x="1528" y="804"/>
                    <a:pt x="1528" y="804"/>
                    <a:pt x="1528" y="804"/>
                  </a:cubicBezTo>
                  <a:cubicBezTo>
                    <a:pt x="1539" y="778"/>
                    <a:pt x="1539" y="778"/>
                    <a:pt x="1539" y="778"/>
                  </a:cubicBezTo>
                  <a:cubicBezTo>
                    <a:pt x="1562" y="726"/>
                    <a:pt x="1562" y="726"/>
                    <a:pt x="1562" y="726"/>
                  </a:cubicBezTo>
                  <a:cubicBezTo>
                    <a:pt x="1565" y="719"/>
                    <a:pt x="1565" y="719"/>
                    <a:pt x="1565" y="719"/>
                  </a:cubicBezTo>
                  <a:cubicBezTo>
                    <a:pt x="1566" y="716"/>
                    <a:pt x="1566" y="716"/>
                    <a:pt x="1566" y="716"/>
                  </a:cubicBezTo>
                  <a:cubicBezTo>
                    <a:pt x="1567" y="714"/>
                    <a:pt x="1567" y="714"/>
                    <a:pt x="1567" y="714"/>
                  </a:cubicBezTo>
                  <a:cubicBezTo>
                    <a:pt x="1568" y="708"/>
                    <a:pt x="1566" y="722"/>
                    <a:pt x="1566" y="720"/>
                  </a:cubicBezTo>
                  <a:cubicBezTo>
                    <a:pt x="1566" y="716"/>
                    <a:pt x="1564" y="712"/>
                    <a:pt x="1563" y="708"/>
                  </a:cubicBezTo>
                  <a:cubicBezTo>
                    <a:pt x="1560" y="700"/>
                    <a:pt x="1556" y="692"/>
                    <a:pt x="1552" y="684"/>
                  </a:cubicBezTo>
                  <a:cubicBezTo>
                    <a:pt x="1535" y="655"/>
                    <a:pt x="1499" y="639"/>
                    <a:pt x="1467" y="646"/>
                  </a:cubicBezTo>
                  <a:cubicBezTo>
                    <a:pt x="1431" y="655"/>
                    <a:pt x="1396" y="670"/>
                    <a:pt x="1366" y="691"/>
                  </a:cubicBezTo>
                  <a:cubicBezTo>
                    <a:pt x="1308" y="733"/>
                    <a:pt x="1273" y="809"/>
                    <a:pt x="1257" y="880"/>
                  </a:cubicBezTo>
                  <a:cubicBezTo>
                    <a:pt x="1248" y="919"/>
                    <a:pt x="1234" y="956"/>
                    <a:pt x="1215" y="992"/>
                  </a:cubicBezTo>
                  <a:cubicBezTo>
                    <a:pt x="1195" y="1026"/>
                    <a:pt x="1172" y="1058"/>
                    <a:pt x="1164" y="1089"/>
                  </a:cubicBezTo>
                  <a:cubicBezTo>
                    <a:pt x="1162" y="1108"/>
                    <a:pt x="1160" y="1128"/>
                    <a:pt x="1163" y="1143"/>
                  </a:cubicBezTo>
                  <a:cubicBezTo>
                    <a:pt x="1163" y="1145"/>
                    <a:pt x="1164" y="1147"/>
                    <a:pt x="1164" y="1147"/>
                  </a:cubicBezTo>
                  <a:cubicBezTo>
                    <a:pt x="1156" y="1152"/>
                    <a:pt x="1176" y="1138"/>
                    <a:pt x="1143" y="1161"/>
                  </a:cubicBezTo>
                  <a:cubicBezTo>
                    <a:pt x="1142" y="1158"/>
                    <a:pt x="1142" y="1158"/>
                    <a:pt x="1142" y="1158"/>
                  </a:cubicBezTo>
                  <a:cubicBezTo>
                    <a:pt x="1139" y="1153"/>
                    <a:pt x="1139" y="1153"/>
                    <a:pt x="1139" y="1153"/>
                  </a:cubicBezTo>
                  <a:cubicBezTo>
                    <a:pt x="1138" y="1146"/>
                    <a:pt x="1137" y="1140"/>
                    <a:pt x="1137" y="1135"/>
                  </a:cubicBezTo>
                  <a:cubicBezTo>
                    <a:pt x="1136" y="1125"/>
                    <a:pt x="1137" y="1115"/>
                    <a:pt x="1137" y="1105"/>
                  </a:cubicBezTo>
                  <a:cubicBezTo>
                    <a:pt x="1141" y="1067"/>
                    <a:pt x="1137" y="1031"/>
                    <a:pt x="1134" y="992"/>
                  </a:cubicBezTo>
                  <a:cubicBezTo>
                    <a:pt x="1131" y="954"/>
                    <a:pt x="1129" y="917"/>
                    <a:pt x="1122" y="881"/>
                  </a:cubicBezTo>
                  <a:cubicBezTo>
                    <a:pt x="1113" y="845"/>
                    <a:pt x="1110" y="804"/>
                    <a:pt x="1107" y="768"/>
                  </a:cubicBezTo>
                  <a:cubicBezTo>
                    <a:pt x="1100" y="737"/>
                    <a:pt x="1091" y="698"/>
                    <a:pt x="1081" y="664"/>
                  </a:cubicBezTo>
                  <a:cubicBezTo>
                    <a:pt x="1069" y="631"/>
                    <a:pt x="1056" y="592"/>
                    <a:pt x="1055" y="555"/>
                  </a:cubicBezTo>
                  <a:cubicBezTo>
                    <a:pt x="1048" y="482"/>
                    <a:pt x="1053" y="410"/>
                    <a:pt x="1053" y="341"/>
                  </a:cubicBezTo>
                  <a:cubicBezTo>
                    <a:pt x="1052" y="306"/>
                    <a:pt x="1052" y="272"/>
                    <a:pt x="1052" y="238"/>
                  </a:cubicBezTo>
                  <a:cubicBezTo>
                    <a:pt x="1054" y="203"/>
                    <a:pt x="1053" y="171"/>
                    <a:pt x="1049" y="139"/>
                  </a:cubicBezTo>
                  <a:cubicBezTo>
                    <a:pt x="1044" y="107"/>
                    <a:pt x="1034" y="77"/>
                    <a:pt x="1017" y="54"/>
                  </a:cubicBezTo>
                  <a:cubicBezTo>
                    <a:pt x="1008" y="43"/>
                    <a:pt x="998" y="33"/>
                    <a:pt x="985" y="27"/>
                  </a:cubicBezTo>
                  <a:cubicBezTo>
                    <a:pt x="981" y="21"/>
                    <a:pt x="959" y="26"/>
                    <a:pt x="950" y="31"/>
                  </a:cubicBezTo>
                  <a:cubicBezTo>
                    <a:pt x="929" y="39"/>
                    <a:pt x="927" y="75"/>
                    <a:pt x="919" y="102"/>
                  </a:cubicBezTo>
                  <a:cubicBezTo>
                    <a:pt x="917" y="113"/>
                    <a:pt x="917" y="113"/>
                    <a:pt x="917" y="113"/>
                  </a:cubicBezTo>
                  <a:cubicBezTo>
                    <a:pt x="917" y="115"/>
                    <a:pt x="917" y="115"/>
                    <a:pt x="917" y="115"/>
                  </a:cubicBezTo>
                  <a:cubicBezTo>
                    <a:pt x="916" y="118"/>
                    <a:pt x="918" y="112"/>
                    <a:pt x="915" y="121"/>
                  </a:cubicBezTo>
                  <a:cubicBezTo>
                    <a:pt x="914" y="122"/>
                    <a:pt x="914" y="122"/>
                    <a:pt x="914" y="122"/>
                  </a:cubicBezTo>
                  <a:cubicBezTo>
                    <a:pt x="912" y="126"/>
                    <a:pt x="912" y="126"/>
                    <a:pt x="912" y="126"/>
                  </a:cubicBezTo>
                  <a:cubicBezTo>
                    <a:pt x="909" y="133"/>
                    <a:pt x="906" y="139"/>
                    <a:pt x="904" y="146"/>
                  </a:cubicBezTo>
                  <a:cubicBezTo>
                    <a:pt x="900" y="159"/>
                    <a:pt x="897" y="172"/>
                    <a:pt x="896" y="185"/>
                  </a:cubicBezTo>
                  <a:cubicBezTo>
                    <a:pt x="890" y="246"/>
                    <a:pt x="872" y="298"/>
                    <a:pt x="855" y="349"/>
                  </a:cubicBezTo>
                  <a:cubicBezTo>
                    <a:pt x="845" y="374"/>
                    <a:pt x="836" y="397"/>
                    <a:pt x="833" y="420"/>
                  </a:cubicBezTo>
                  <a:cubicBezTo>
                    <a:pt x="831" y="441"/>
                    <a:pt x="835" y="467"/>
                    <a:pt x="835" y="490"/>
                  </a:cubicBezTo>
                  <a:cubicBezTo>
                    <a:pt x="835" y="583"/>
                    <a:pt x="855" y="666"/>
                    <a:pt x="818" y="738"/>
                  </a:cubicBezTo>
                  <a:cubicBezTo>
                    <a:pt x="808" y="750"/>
                    <a:pt x="801" y="764"/>
                    <a:pt x="793" y="777"/>
                  </a:cubicBezTo>
                  <a:cubicBezTo>
                    <a:pt x="790" y="784"/>
                    <a:pt x="786" y="790"/>
                    <a:pt x="783" y="796"/>
                  </a:cubicBezTo>
                  <a:cubicBezTo>
                    <a:pt x="778" y="805"/>
                    <a:pt x="778" y="805"/>
                    <a:pt x="778" y="805"/>
                  </a:cubicBezTo>
                  <a:cubicBezTo>
                    <a:pt x="776" y="810"/>
                    <a:pt x="776" y="810"/>
                    <a:pt x="776" y="810"/>
                  </a:cubicBezTo>
                  <a:cubicBezTo>
                    <a:pt x="775" y="811"/>
                    <a:pt x="775" y="811"/>
                    <a:pt x="775" y="811"/>
                  </a:cubicBezTo>
                  <a:cubicBezTo>
                    <a:pt x="784" y="805"/>
                    <a:pt x="763" y="819"/>
                    <a:pt x="765" y="818"/>
                  </a:cubicBezTo>
                  <a:cubicBezTo>
                    <a:pt x="765" y="818"/>
                    <a:pt x="765" y="818"/>
                    <a:pt x="765" y="818"/>
                  </a:cubicBezTo>
                  <a:cubicBezTo>
                    <a:pt x="762" y="818"/>
                    <a:pt x="762" y="818"/>
                    <a:pt x="762" y="818"/>
                  </a:cubicBezTo>
                  <a:cubicBezTo>
                    <a:pt x="738" y="821"/>
                    <a:pt x="716" y="826"/>
                    <a:pt x="700" y="832"/>
                  </a:cubicBezTo>
                  <a:cubicBezTo>
                    <a:pt x="667" y="843"/>
                    <a:pt x="653" y="854"/>
                    <a:pt x="653" y="854"/>
                  </a:cubicBezTo>
                  <a:cubicBezTo>
                    <a:pt x="654" y="854"/>
                    <a:pt x="642" y="859"/>
                    <a:pt x="629" y="875"/>
                  </a:cubicBezTo>
                  <a:cubicBezTo>
                    <a:pt x="617" y="890"/>
                    <a:pt x="602" y="920"/>
                    <a:pt x="593" y="960"/>
                  </a:cubicBezTo>
                  <a:cubicBezTo>
                    <a:pt x="588" y="980"/>
                    <a:pt x="584" y="1002"/>
                    <a:pt x="581" y="1026"/>
                  </a:cubicBezTo>
                  <a:cubicBezTo>
                    <a:pt x="580" y="1035"/>
                    <a:pt x="580" y="1035"/>
                    <a:pt x="580" y="1035"/>
                  </a:cubicBezTo>
                  <a:cubicBezTo>
                    <a:pt x="580" y="1040"/>
                    <a:pt x="580" y="1040"/>
                    <a:pt x="580" y="1040"/>
                  </a:cubicBezTo>
                  <a:cubicBezTo>
                    <a:pt x="580" y="1041"/>
                    <a:pt x="580" y="1041"/>
                    <a:pt x="580" y="1041"/>
                  </a:cubicBezTo>
                  <a:cubicBezTo>
                    <a:pt x="580" y="1042"/>
                    <a:pt x="580" y="1042"/>
                    <a:pt x="580" y="1042"/>
                  </a:cubicBezTo>
                  <a:cubicBezTo>
                    <a:pt x="576" y="1046"/>
                    <a:pt x="587" y="1032"/>
                    <a:pt x="572" y="1052"/>
                  </a:cubicBezTo>
                  <a:cubicBezTo>
                    <a:pt x="572" y="1052"/>
                    <a:pt x="572" y="1052"/>
                    <a:pt x="572" y="1052"/>
                  </a:cubicBezTo>
                  <a:cubicBezTo>
                    <a:pt x="572" y="1052"/>
                    <a:pt x="571" y="1053"/>
                    <a:pt x="571" y="1053"/>
                  </a:cubicBezTo>
                  <a:cubicBezTo>
                    <a:pt x="567" y="1055"/>
                    <a:pt x="562" y="1058"/>
                    <a:pt x="558" y="1062"/>
                  </a:cubicBezTo>
                  <a:cubicBezTo>
                    <a:pt x="549" y="1070"/>
                    <a:pt x="542" y="1081"/>
                    <a:pt x="536" y="1092"/>
                  </a:cubicBezTo>
                  <a:cubicBezTo>
                    <a:pt x="525" y="1115"/>
                    <a:pt x="518" y="1147"/>
                    <a:pt x="508" y="1176"/>
                  </a:cubicBezTo>
                  <a:cubicBezTo>
                    <a:pt x="504" y="1191"/>
                    <a:pt x="499" y="1206"/>
                    <a:pt x="494" y="1222"/>
                  </a:cubicBezTo>
                  <a:cubicBezTo>
                    <a:pt x="487" y="1246"/>
                    <a:pt x="487" y="1246"/>
                    <a:pt x="487" y="1246"/>
                  </a:cubicBezTo>
                  <a:cubicBezTo>
                    <a:pt x="487" y="1247"/>
                    <a:pt x="487" y="1247"/>
                    <a:pt x="487" y="1247"/>
                  </a:cubicBezTo>
                  <a:cubicBezTo>
                    <a:pt x="487" y="1248"/>
                    <a:pt x="487" y="1248"/>
                    <a:pt x="487" y="1248"/>
                  </a:cubicBezTo>
                  <a:cubicBezTo>
                    <a:pt x="487" y="1248"/>
                    <a:pt x="487" y="1248"/>
                    <a:pt x="487" y="1248"/>
                  </a:cubicBezTo>
                  <a:cubicBezTo>
                    <a:pt x="487" y="1247"/>
                    <a:pt x="479" y="1259"/>
                    <a:pt x="483" y="1254"/>
                  </a:cubicBezTo>
                  <a:cubicBezTo>
                    <a:pt x="482" y="1254"/>
                    <a:pt x="482" y="1255"/>
                    <a:pt x="481" y="1255"/>
                  </a:cubicBezTo>
                  <a:cubicBezTo>
                    <a:pt x="480" y="1257"/>
                    <a:pt x="478" y="1258"/>
                    <a:pt x="477" y="1259"/>
                  </a:cubicBezTo>
                  <a:cubicBezTo>
                    <a:pt x="475" y="1262"/>
                    <a:pt x="472" y="1265"/>
                    <a:pt x="470" y="1268"/>
                  </a:cubicBezTo>
                  <a:cubicBezTo>
                    <a:pt x="376" y="1515"/>
                    <a:pt x="268" y="1843"/>
                    <a:pt x="158" y="2099"/>
                  </a:cubicBezTo>
                  <a:cubicBezTo>
                    <a:pt x="121" y="2145"/>
                    <a:pt x="95" y="2193"/>
                    <a:pt x="84" y="2240"/>
                  </a:cubicBezTo>
                  <a:cubicBezTo>
                    <a:pt x="74" y="2288"/>
                    <a:pt x="70" y="2333"/>
                    <a:pt x="65" y="2372"/>
                  </a:cubicBezTo>
                  <a:cubicBezTo>
                    <a:pt x="54" y="2452"/>
                    <a:pt x="44" y="2512"/>
                    <a:pt x="35" y="2556"/>
                  </a:cubicBezTo>
                  <a:cubicBezTo>
                    <a:pt x="18" y="2644"/>
                    <a:pt x="0" y="2662"/>
                    <a:pt x="10" y="2639"/>
                  </a:cubicBezTo>
                  <a:cubicBezTo>
                    <a:pt x="19" y="2616"/>
                    <a:pt x="34" y="2544"/>
                    <a:pt x="46" y="2441"/>
                  </a:cubicBezTo>
                  <a:cubicBezTo>
                    <a:pt x="53" y="2390"/>
                    <a:pt x="59" y="2330"/>
                    <a:pt x="67" y="2266"/>
                  </a:cubicBezTo>
                  <a:cubicBezTo>
                    <a:pt x="75" y="2199"/>
                    <a:pt x="112" y="2133"/>
                    <a:pt x="159" y="2076"/>
                  </a:cubicBezTo>
                  <a:cubicBezTo>
                    <a:pt x="154" y="2082"/>
                    <a:pt x="165" y="2069"/>
                    <a:pt x="183" y="2041"/>
                  </a:cubicBezTo>
                  <a:cubicBezTo>
                    <a:pt x="203" y="2014"/>
                    <a:pt x="204" y="1961"/>
                    <a:pt x="223" y="1897"/>
                  </a:cubicBezTo>
                  <a:cubicBezTo>
                    <a:pt x="228" y="1881"/>
                    <a:pt x="234" y="1865"/>
                    <a:pt x="243" y="1849"/>
                  </a:cubicBezTo>
                  <a:cubicBezTo>
                    <a:pt x="253" y="1832"/>
                    <a:pt x="260" y="1819"/>
                    <a:pt x="266" y="1801"/>
                  </a:cubicBezTo>
                  <a:cubicBezTo>
                    <a:pt x="278" y="1765"/>
                    <a:pt x="288" y="1727"/>
                    <a:pt x="299" y="1686"/>
                  </a:cubicBezTo>
                  <a:cubicBezTo>
                    <a:pt x="321" y="1604"/>
                    <a:pt x="356" y="1521"/>
                    <a:pt x="387" y="1436"/>
                  </a:cubicBezTo>
                  <a:cubicBezTo>
                    <a:pt x="402" y="1394"/>
                    <a:pt x="419" y="1351"/>
                    <a:pt x="430" y="1310"/>
                  </a:cubicBezTo>
                  <a:cubicBezTo>
                    <a:pt x="434" y="1287"/>
                    <a:pt x="444" y="1264"/>
                    <a:pt x="460" y="1246"/>
                  </a:cubicBezTo>
                  <a:cubicBezTo>
                    <a:pt x="462" y="1243"/>
                    <a:pt x="465" y="1241"/>
                    <a:pt x="467" y="1239"/>
                  </a:cubicBezTo>
                  <a:cubicBezTo>
                    <a:pt x="468" y="1238"/>
                    <a:pt x="468" y="1238"/>
                    <a:pt x="469" y="1237"/>
                  </a:cubicBezTo>
                  <a:cubicBezTo>
                    <a:pt x="470" y="1237"/>
                    <a:pt x="470" y="1237"/>
                    <a:pt x="470" y="1237"/>
                  </a:cubicBezTo>
                  <a:cubicBezTo>
                    <a:pt x="471" y="1235"/>
                    <a:pt x="462" y="1247"/>
                    <a:pt x="466" y="1242"/>
                  </a:cubicBezTo>
                  <a:cubicBezTo>
                    <a:pt x="466" y="1241"/>
                    <a:pt x="466" y="1241"/>
                    <a:pt x="466" y="1241"/>
                  </a:cubicBezTo>
                  <a:cubicBezTo>
                    <a:pt x="467" y="1237"/>
                    <a:pt x="467" y="1237"/>
                    <a:pt x="467" y="1237"/>
                  </a:cubicBezTo>
                  <a:cubicBezTo>
                    <a:pt x="472" y="1221"/>
                    <a:pt x="472" y="1221"/>
                    <a:pt x="472" y="1221"/>
                  </a:cubicBezTo>
                  <a:cubicBezTo>
                    <a:pt x="481" y="1190"/>
                    <a:pt x="481" y="1190"/>
                    <a:pt x="481" y="1190"/>
                  </a:cubicBezTo>
                  <a:cubicBezTo>
                    <a:pt x="495" y="1149"/>
                    <a:pt x="501" y="1110"/>
                    <a:pt x="522" y="1071"/>
                  </a:cubicBezTo>
                  <a:cubicBezTo>
                    <a:pt x="527" y="1062"/>
                    <a:pt x="534" y="1053"/>
                    <a:pt x="542" y="1046"/>
                  </a:cubicBezTo>
                  <a:cubicBezTo>
                    <a:pt x="546" y="1042"/>
                    <a:pt x="550" y="1039"/>
                    <a:pt x="554" y="1036"/>
                  </a:cubicBezTo>
                  <a:cubicBezTo>
                    <a:pt x="557" y="1034"/>
                    <a:pt x="559" y="1033"/>
                    <a:pt x="562" y="1031"/>
                  </a:cubicBezTo>
                  <a:cubicBezTo>
                    <a:pt x="563" y="1031"/>
                    <a:pt x="563" y="1031"/>
                    <a:pt x="563" y="1031"/>
                  </a:cubicBezTo>
                  <a:cubicBezTo>
                    <a:pt x="564" y="1031"/>
                    <a:pt x="564" y="1031"/>
                    <a:pt x="564" y="1031"/>
                  </a:cubicBezTo>
                  <a:cubicBezTo>
                    <a:pt x="560" y="1035"/>
                    <a:pt x="572" y="1020"/>
                    <a:pt x="557" y="1041"/>
                  </a:cubicBezTo>
                  <a:cubicBezTo>
                    <a:pt x="557" y="1039"/>
                    <a:pt x="557" y="1039"/>
                    <a:pt x="557" y="1039"/>
                  </a:cubicBezTo>
                  <a:cubicBezTo>
                    <a:pt x="557" y="1035"/>
                    <a:pt x="557" y="1035"/>
                    <a:pt x="557" y="1035"/>
                  </a:cubicBezTo>
                  <a:cubicBezTo>
                    <a:pt x="559" y="1016"/>
                    <a:pt x="561" y="998"/>
                    <a:pt x="564" y="981"/>
                  </a:cubicBezTo>
                  <a:cubicBezTo>
                    <a:pt x="571" y="946"/>
                    <a:pt x="580" y="915"/>
                    <a:pt x="593" y="888"/>
                  </a:cubicBezTo>
                  <a:cubicBezTo>
                    <a:pt x="604" y="861"/>
                    <a:pt x="627" y="841"/>
                    <a:pt x="645" y="830"/>
                  </a:cubicBezTo>
                  <a:cubicBezTo>
                    <a:pt x="682" y="808"/>
                    <a:pt x="706" y="805"/>
                    <a:pt x="706" y="804"/>
                  </a:cubicBezTo>
                  <a:cubicBezTo>
                    <a:pt x="706" y="804"/>
                    <a:pt x="725" y="798"/>
                    <a:pt x="762" y="793"/>
                  </a:cubicBezTo>
                  <a:cubicBezTo>
                    <a:pt x="763" y="793"/>
                    <a:pt x="763" y="793"/>
                    <a:pt x="763" y="793"/>
                  </a:cubicBezTo>
                  <a:cubicBezTo>
                    <a:pt x="763" y="793"/>
                    <a:pt x="763" y="793"/>
                    <a:pt x="763" y="793"/>
                  </a:cubicBezTo>
                  <a:cubicBezTo>
                    <a:pt x="765" y="792"/>
                    <a:pt x="744" y="806"/>
                    <a:pt x="753" y="799"/>
                  </a:cubicBezTo>
                  <a:cubicBezTo>
                    <a:pt x="754" y="798"/>
                    <a:pt x="754" y="798"/>
                    <a:pt x="754" y="798"/>
                  </a:cubicBezTo>
                  <a:cubicBezTo>
                    <a:pt x="756" y="795"/>
                    <a:pt x="756" y="795"/>
                    <a:pt x="756" y="795"/>
                  </a:cubicBezTo>
                  <a:cubicBezTo>
                    <a:pt x="759" y="788"/>
                    <a:pt x="759" y="788"/>
                    <a:pt x="759" y="788"/>
                  </a:cubicBezTo>
                  <a:cubicBezTo>
                    <a:pt x="761" y="784"/>
                    <a:pt x="764" y="779"/>
                    <a:pt x="767" y="774"/>
                  </a:cubicBezTo>
                  <a:cubicBezTo>
                    <a:pt x="772" y="765"/>
                    <a:pt x="778" y="754"/>
                    <a:pt x="785" y="743"/>
                  </a:cubicBezTo>
                  <a:cubicBezTo>
                    <a:pt x="788" y="737"/>
                    <a:pt x="792" y="731"/>
                    <a:pt x="797" y="725"/>
                  </a:cubicBezTo>
                  <a:cubicBezTo>
                    <a:pt x="800" y="722"/>
                    <a:pt x="802" y="716"/>
                    <a:pt x="804" y="710"/>
                  </a:cubicBezTo>
                  <a:cubicBezTo>
                    <a:pt x="808" y="697"/>
                    <a:pt x="812" y="682"/>
                    <a:pt x="814" y="666"/>
                  </a:cubicBezTo>
                  <a:cubicBezTo>
                    <a:pt x="818" y="604"/>
                    <a:pt x="810" y="521"/>
                    <a:pt x="808" y="428"/>
                  </a:cubicBezTo>
                  <a:cubicBezTo>
                    <a:pt x="810" y="375"/>
                    <a:pt x="839" y="334"/>
                    <a:pt x="850" y="284"/>
                  </a:cubicBezTo>
                  <a:cubicBezTo>
                    <a:pt x="857" y="259"/>
                    <a:pt x="864" y="234"/>
                    <a:pt x="868" y="208"/>
                  </a:cubicBezTo>
                  <a:cubicBezTo>
                    <a:pt x="871" y="184"/>
                    <a:pt x="874" y="150"/>
                    <a:pt x="886" y="123"/>
                  </a:cubicBezTo>
                  <a:cubicBezTo>
                    <a:pt x="888" y="120"/>
                    <a:pt x="889" y="116"/>
                    <a:pt x="891" y="113"/>
                  </a:cubicBezTo>
                  <a:cubicBezTo>
                    <a:pt x="891" y="113"/>
                    <a:pt x="895" y="105"/>
                    <a:pt x="892" y="111"/>
                  </a:cubicBezTo>
                  <a:cubicBezTo>
                    <a:pt x="893" y="106"/>
                    <a:pt x="893" y="106"/>
                    <a:pt x="893" y="106"/>
                  </a:cubicBezTo>
                  <a:cubicBezTo>
                    <a:pt x="895" y="99"/>
                    <a:pt x="896" y="91"/>
                    <a:pt x="898" y="84"/>
                  </a:cubicBezTo>
                  <a:cubicBezTo>
                    <a:pt x="901" y="70"/>
                    <a:pt x="905" y="55"/>
                    <a:pt x="910" y="40"/>
                  </a:cubicBezTo>
                  <a:cubicBezTo>
                    <a:pt x="916" y="22"/>
                    <a:pt x="934" y="9"/>
                    <a:pt x="950" y="4"/>
                  </a:cubicBezTo>
                  <a:cubicBezTo>
                    <a:pt x="959" y="1"/>
                    <a:pt x="967" y="0"/>
                    <a:pt x="976" y="0"/>
                  </a:cubicBezTo>
                  <a:cubicBezTo>
                    <a:pt x="993" y="0"/>
                    <a:pt x="994" y="6"/>
                    <a:pt x="1004" y="9"/>
                  </a:cubicBezTo>
                  <a:cubicBezTo>
                    <a:pt x="1065" y="49"/>
                    <a:pt x="1075" y="125"/>
                    <a:pt x="1078" y="190"/>
                  </a:cubicBezTo>
                  <a:cubicBezTo>
                    <a:pt x="1076" y="255"/>
                    <a:pt x="1078" y="322"/>
                    <a:pt x="1077" y="391"/>
                  </a:cubicBezTo>
                  <a:cubicBezTo>
                    <a:pt x="1075" y="460"/>
                    <a:pt x="1074" y="530"/>
                    <a:pt x="1086" y="598"/>
                  </a:cubicBezTo>
                  <a:cubicBezTo>
                    <a:pt x="1106" y="663"/>
                    <a:pt x="1132" y="736"/>
                    <a:pt x="1135" y="810"/>
                  </a:cubicBezTo>
                  <a:cubicBezTo>
                    <a:pt x="1137" y="845"/>
                    <a:pt x="1149" y="880"/>
                    <a:pt x="1153" y="919"/>
                  </a:cubicBezTo>
                  <a:cubicBezTo>
                    <a:pt x="1157" y="957"/>
                    <a:pt x="1159" y="993"/>
                    <a:pt x="1162" y="1031"/>
                  </a:cubicBezTo>
                  <a:cubicBezTo>
                    <a:pt x="1167" y="1069"/>
                    <a:pt x="1159" y="1111"/>
                    <a:pt x="1163" y="1142"/>
                  </a:cubicBezTo>
                  <a:cubicBezTo>
                    <a:pt x="1163" y="1145"/>
                    <a:pt x="1163" y="1145"/>
                    <a:pt x="1163" y="1146"/>
                  </a:cubicBezTo>
                  <a:cubicBezTo>
                    <a:pt x="1163" y="1146"/>
                    <a:pt x="1163" y="1146"/>
                    <a:pt x="1163" y="1146"/>
                  </a:cubicBezTo>
                  <a:cubicBezTo>
                    <a:pt x="1168" y="1144"/>
                    <a:pt x="1125" y="1174"/>
                    <a:pt x="1142" y="1160"/>
                  </a:cubicBezTo>
                  <a:cubicBezTo>
                    <a:pt x="1141" y="1157"/>
                    <a:pt x="1140" y="1155"/>
                    <a:pt x="1140" y="1154"/>
                  </a:cubicBezTo>
                  <a:cubicBezTo>
                    <a:pt x="1138" y="1147"/>
                    <a:pt x="1137" y="1142"/>
                    <a:pt x="1137" y="1137"/>
                  </a:cubicBezTo>
                  <a:cubicBezTo>
                    <a:pt x="1136" y="1126"/>
                    <a:pt x="1137" y="1117"/>
                    <a:pt x="1137" y="1107"/>
                  </a:cubicBezTo>
                  <a:cubicBezTo>
                    <a:pt x="1139" y="1096"/>
                    <a:pt x="1137" y="1089"/>
                    <a:pt x="1142" y="1076"/>
                  </a:cubicBezTo>
                  <a:cubicBezTo>
                    <a:pt x="1145" y="1066"/>
                    <a:pt x="1149" y="1057"/>
                    <a:pt x="1154" y="1048"/>
                  </a:cubicBezTo>
                  <a:cubicBezTo>
                    <a:pt x="1172" y="1011"/>
                    <a:pt x="1196" y="983"/>
                    <a:pt x="1209" y="949"/>
                  </a:cubicBezTo>
                  <a:cubicBezTo>
                    <a:pt x="1225" y="913"/>
                    <a:pt x="1230" y="881"/>
                    <a:pt x="1241" y="840"/>
                  </a:cubicBezTo>
                  <a:cubicBezTo>
                    <a:pt x="1265" y="768"/>
                    <a:pt x="1306" y="691"/>
                    <a:pt x="1380" y="654"/>
                  </a:cubicBezTo>
                  <a:cubicBezTo>
                    <a:pt x="1397" y="644"/>
                    <a:pt x="1415" y="636"/>
                    <a:pt x="1434" y="630"/>
                  </a:cubicBezTo>
                  <a:cubicBezTo>
                    <a:pt x="1443" y="627"/>
                    <a:pt x="1453" y="624"/>
                    <a:pt x="1462" y="622"/>
                  </a:cubicBezTo>
                  <a:cubicBezTo>
                    <a:pt x="1470" y="620"/>
                    <a:pt x="1470" y="620"/>
                    <a:pt x="1470" y="620"/>
                  </a:cubicBezTo>
                  <a:cubicBezTo>
                    <a:pt x="1476" y="619"/>
                    <a:pt x="1476" y="620"/>
                    <a:pt x="1479" y="620"/>
                  </a:cubicBezTo>
                  <a:cubicBezTo>
                    <a:pt x="1484" y="620"/>
                    <a:pt x="1490" y="619"/>
                    <a:pt x="1495" y="621"/>
                  </a:cubicBezTo>
                  <a:cubicBezTo>
                    <a:pt x="1539" y="624"/>
                    <a:pt x="1574" y="660"/>
                    <a:pt x="1586" y="699"/>
                  </a:cubicBezTo>
                  <a:cubicBezTo>
                    <a:pt x="1588" y="704"/>
                    <a:pt x="1589" y="709"/>
                    <a:pt x="1590" y="714"/>
                  </a:cubicBezTo>
                  <a:cubicBezTo>
                    <a:pt x="1590" y="718"/>
                    <a:pt x="1592" y="709"/>
                    <a:pt x="1590" y="723"/>
                  </a:cubicBezTo>
                  <a:cubicBezTo>
                    <a:pt x="1589" y="725"/>
                    <a:pt x="1589" y="725"/>
                    <a:pt x="1589" y="725"/>
                  </a:cubicBezTo>
                  <a:cubicBezTo>
                    <a:pt x="1588" y="728"/>
                    <a:pt x="1588" y="728"/>
                    <a:pt x="1588" y="728"/>
                  </a:cubicBezTo>
                  <a:cubicBezTo>
                    <a:pt x="1585" y="735"/>
                    <a:pt x="1585" y="735"/>
                    <a:pt x="1585" y="735"/>
                  </a:cubicBezTo>
                  <a:cubicBezTo>
                    <a:pt x="1574" y="760"/>
                    <a:pt x="1574" y="760"/>
                    <a:pt x="1574" y="760"/>
                  </a:cubicBezTo>
                  <a:cubicBezTo>
                    <a:pt x="1552" y="812"/>
                    <a:pt x="1552" y="812"/>
                    <a:pt x="1552" y="812"/>
                  </a:cubicBezTo>
                  <a:cubicBezTo>
                    <a:pt x="1545" y="846"/>
                    <a:pt x="1524" y="884"/>
                    <a:pt x="1507" y="915"/>
                  </a:cubicBezTo>
                  <a:cubicBezTo>
                    <a:pt x="1490" y="947"/>
                    <a:pt x="1475" y="980"/>
                    <a:pt x="1460" y="1014"/>
                  </a:cubicBezTo>
                  <a:cubicBezTo>
                    <a:pt x="1438" y="1063"/>
                    <a:pt x="1438" y="1063"/>
                    <a:pt x="1438" y="1063"/>
                  </a:cubicBezTo>
                  <a:cubicBezTo>
                    <a:pt x="1434" y="1077"/>
                    <a:pt x="1430" y="1097"/>
                    <a:pt x="1425" y="1114"/>
                  </a:cubicBezTo>
                  <a:cubicBezTo>
                    <a:pt x="1417" y="1149"/>
                    <a:pt x="1408" y="1183"/>
                    <a:pt x="1399" y="1218"/>
                  </a:cubicBezTo>
                  <a:cubicBezTo>
                    <a:pt x="1392" y="1249"/>
                    <a:pt x="1389" y="1287"/>
                    <a:pt x="1380" y="1321"/>
                  </a:cubicBezTo>
                  <a:cubicBezTo>
                    <a:pt x="1370" y="1392"/>
                    <a:pt x="1327" y="1452"/>
                    <a:pt x="1307" y="1511"/>
                  </a:cubicBezTo>
                  <a:cubicBezTo>
                    <a:pt x="1297" y="1542"/>
                    <a:pt x="1285" y="1574"/>
                    <a:pt x="1275" y="1603"/>
                  </a:cubicBezTo>
                  <a:cubicBezTo>
                    <a:pt x="1266" y="1635"/>
                    <a:pt x="1256" y="1665"/>
                    <a:pt x="1243" y="1694"/>
                  </a:cubicBezTo>
                  <a:cubicBezTo>
                    <a:pt x="1217" y="1752"/>
                    <a:pt x="1183" y="1805"/>
                    <a:pt x="1143" y="1849"/>
                  </a:cubicBezTo>
                  <a:cubicBezTo>
                    <a:pt x="1104" y="1895"/>
                    <a:pt x="1059" y="1928"/>
                    <a:pt x="1025" y="1967"/>
                  </a:cubicBezTo>
                  <a:cubicBezTo>
                    <a:pt x="991" y="2007"/>
                    <a:pt x="959" y="2046"/>
                    <a:pt x="932" y="2085"/>
                  </a:cubicBezTo>
                  <a:cubicBezTo>
                    <a:pt x="909" y="2120"/>
                    <a:pt x="899" y="2167"/>
                    <a:pt x="885" y="2205"/>
                  </a:cubicBezTo>
                  <a:cubicBezTo>
                    <a:pt x="872" y="2245"/>
                    <a:pt x="861" y="2282"/>
                    <a:pt x="851" y="2315"/>
                  </a:cubicBezTo>
                  <a:cubicBezTo>
                    <a:pt x="822" y="2448"/>
                    <a:pt x="820" y="2533"/>
                    <a:pt x="817" y="25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51" name="Freeform 90">
              <a:extLst>
                <a:ext uri="{FF2B5EF4-FFF2-40B4-BE49-F238E27FC236}">
                  <a16:creationId xmlns:a16="http://schemas.microsoft.com/office/drawing/2014/main" id="{6243E250-9068-4BCF-A376-A6B5E24BD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923" y="2819"/>
              <a:ext cx="14" cy="22"/>
            </a:xfrm>
            <a:custGeom>
              <a:avLst/>
              <a:gdLst>
                <a:gd name="T0" fmla="*/ 1 w 33"/>
                <a:gd name="T1" fmla="*/ 9 h 52"/>
                <a:gd name="T2" fmla="*/ 1 w 33"/>
                <a:gd name="T3" fmla="*/ 9 h 52"/>
                <a:gd name="T4" fmla="*/ 0 w 33"/>
                <a:gd name="T5" fmla="*/ 8 h 52"/>
                <a:gd name="T6" fmla="*/ 0 w 33"/>
                <a:gd name="T7" fmla="*/ 8 h 52"/>
                <a:gd name="T8" fmla="*/ 3 w 33"/>
                <a:gd name="T9" fmla="*/ 3 h 52"/>
                <a:gd name="T10" fmla="*/ 5 w 33"/>
                <a:gd name="T11" fmla="*/ 1 h 52"/>
                <a:gd name="T12" fmla="*/ 6 w 33"/>
                <a:gd name="T13" fmla="*/ 1 h 52"/>
                <a:gd name="T14" fmla="*/ 6 w 33"/>
                <a:gd name="T15" fmla="*/ 3 h 52"/>
                <a:gd name="T16" fmla="*/ 1 w 33"/>
                <a:gd name="T17" fmla="*/ 9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52">
                  <a:moveTo>
                    <a:pt x="8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5" y="50"/>
                    <a:pt x="2" y="47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" y="43"/>
                    <a:pt x="21" y="15"/>
                    <a:pt x="19" y="14"/>
                  </a:cubicBezTo>
                  <a:cubicBezTo>
                    <a:pt x="19" y="14"/>
                    <a:pt x="22" y="10"/>
                    <a:pt x="25" y="6"/>
                  </a:cubicBezTo>
                  <a:cubicBezTo>
                    <a:pt x="29" y="0"/>
                    <a:pt x="31" y="3"/>
                    <a:pt x="31" y="8"/>
                  </a:cubicBezTo>
                  <a:cubicBezTo>
                    <a:pt x="32" y="8"/>
                    <a:pt x="31" y="19"/>
                    <a:pt x="30" y="19"/>
                  </a:cubicBezTo>
                  <a:cubicBezTo>
                    <a:pt x="33" y="21"/>
                    <a:pt x="10" y="52"/>
                    <a:pt x="8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1" name="Group 91">
            <a:extLst>
              <a:ext uri="{FF2B5EF4-FFF2-40B4-BE49-F238E27FC236}">
                <a16:creationId xmlns:a16="http://schemas.microsoft.com/office/drawing/2014/main" id="{D7EBB885-DC52-486F-BB38-62F422BAA788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3886200"/>
            <a:ext cx="1220788" cy="2038350"/>
            <a:chOff x="3312" y="2448"/>
            <a:chExt cx="769" cy="1284"/>
          </a:xfrm>
        </p:grpSpPr>
        <p:sp>
          <p:nvSpPr>
            <p:cNvPr id="8202" name="Freeform 92">
              <a:extLst>
                <a:ext uri="{FF2B5EF4-FFF2-40B4-BE49-F238E27FC236}">
                  <a16:creationId xmlns:a16="http://schemas.microsoft.com/office/drawing/2014/main" id="{679F573B-B3D1-4B71-A7A3-23DB917335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2448"/>
              <a:ext cx="769" cy="1284"/>
            </a:xfrm>
            <a:custGeom>
              <a:avLst/>
              <a:gdLst>
                <a:gd name="T0" fmla="*/ 41 w 769"/>
                <a:gd name="T1" fmla="*/ 1008 h 1284"/>
                <a:gd name="T2" fmla="*/ 116 w 769"/>
                <a:gd name="T3" fmla="*/ 874 h 1284"/>
                <a:gd name="T4" fmla="*/ 186 w 769"/>
                <a:gd name="T5" fmla="*/ 643 h 1284"/>
                <a:gd name="T6" fmla="*/ 256 w 769"/>
                <a:gd name="T7" fmla="*/ 506 h 1284"/>
                <a:gd name="T8" fmla="*/ 253 w 769"/>
                <a:gd name="T9" fmla="*/ 378 h 1284"/>
                <a:gd name="T10" fmla="*/ 359 w 769"/>
                <a:gd name="T11" fmla="*/ 350 h 1284"/>
                <a:gd name="T12" fmla="*/ 364 w 769"/>
                <a:gd name="T13" fmla="*/ 177 h 1284"/>
                <a:gd name="T14" fmla="*/ 449 w 769"/>
                <a:gd name="T15" fmla="*/ 0 h 1284"/>
                <a:gd name="T16" fmla="*/ 540 w 769"/>
                <a:gd name="T17" fmla="*/ 40 h 1284"/>
                <a:gd name="T18" fmla="*/ 548 w 769"/>
                <a:gd name="T19" fmla="*/ 202 h 1284"/>
                <a:gd name="T20" fmla="*/ 562 w 769"/>
                <a:gd name="T21" fmla="*/ 369 h 1284"/>
                <a:gd name="T22" fmla="*/ 657 w 769"/>
                <a:gd name="T23" fmla="*/ 285 h 1284"/>
                <a:gd name="T24" fmla="*/ 757 w 769"/>
                <a:gd name="T25" fmla="*/ 305 h 1284"/>
                <a:gd name="T26" fmla="*/ 769 w 769"/>
                <a:gd name="T27" fmla="*/ 408 h 1284"/>
                <a:gd name="T28" fmla="*/ 699 w 769"/>
                <a:gd name="T29" fmla="*/ 489 h 1284"/>
                <a:gd name="T30" fmla="*/ 729 w 769"/>
                <a:gd name="T31" fmla="*/ 570 h 1284"/>
                <a:gd name="T32" fmla="*/ 676 w 769"/>
                <a:gd name="T33" fmla="*/ 626 h 1284"/>
                <a:gd name="T34" fmla="*/ 649 w 769"/>
                <a:gd name="T35" fmla="*/ 668 h 1284"/>
                <a:gd name="T36" fmla="*/ 657 w 769"/>
                <a:gd name="T37" fmla="*/ 760 h 1284"/>
                <a:gd name="T38" fmla="*/ 607 w 769"/>
                <a:gd name="T39" fmla="*/ 768 h 1284"/>
                <a:gd name="T40" fmla="*/ 565 w 769"/>
                <a:gd name="T41" fmla="*/ 879 h 1284"/>
                <a:gd name="T42" fmla="*/ 479 w 769"/>
                <a:gd name="T43" fmla="*/ 955 h 1284"/>
                <a:gd name="T44" fmla="*/ 445 w 769"/>
                <a:gd name="T45" fmla="*/ 1234 h 1284"/>
                <a:gd name="T46" fmla="*/ 250 w 769"/>
                <a:gd name="T47" fmla="*/ 1284 h 1284"/>
                <a:gd name="T48" fmla="*/ 69 w 769"/>
                <a:gd name="T49" fmla="*/ 1237 h 1284"/>
                <a:gd name="T50" fmla="*/ 0 w 769"/>
                <a:gd name="T51" fmla="*/ 1114 h 1284"/>
                <a:gd name="T52" fmla="*/ 41 w 769"/>
                <a:gd name="T53" fmla="*/ 1008 h 12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769" h="1284">
                  <a:moveTo>
                    <a:pt x="41" y="1008"/>
                  </a:moveTo>
                  <a:lnTo>
                    <a:pt x="116" y="874"/>
                  </a:lnTo>
                  <a:lnTo>
                    <a:pt x="186" y="643"/>
                  </a:lnTo>
                  <a:lnTo>
                    <a:pt x="256" y="506"/>
                  </a:lnTo>
                  <a:lnTo>
                    <a:pt x="253" y="378"/>
                  </a:lnTo>
                  <a:lnTo>
                    <a:pt x="359" y="350"/>
                  </a:lnTo>
                  <a:lnTo>
                    <a:pt x="364" y="177"/>
                  </a:lnTo>
                  <a:lnTo>
                    <a:pt x="449" y="0"/>
                  </a:lnTo>
                  <a:lnTo>
                    <a:pt x="540" y="40"/>
                  </a:lnTo>
                  <a:lnTo>
                    <a:pt x="548" y="202"/>
                  </a:lnTo>
                  <a:lnTo>
                    <a:pt x="562" y="369"/>
                  </a:lnTo>
                  <a:lnTo>
                    <a:pt x="657" y="285"/>
                  </a:lnTo>
                  <a:lnTo>
                    <a:pt x="757" y="305"/>
                  </a:lnTo>
                  <a:lnTo>
                    <a:pt x="769" y="408"/>
                  </a:lnTo>
                  <a:lnTo>
                    <a:pt x="699" y="489"/>
                  </a:lnTo>
                  <a:lnTo>
                    <a:pt x="729" y="570"/>
                  </a:lnTo>
                  <a:lnTo>
                    <a:pt x="676" y="626"/>
                  </a:lnTo>
                  <a:lnTo>
                    <a:pt x="649" y="668"/>
                  </a:lnTo>
                  <a:lnTo>
                    <a:pt x="657" y="760"/>
                  </a:lnTo>
                  <a:lnTo>
                    <a:pt x="607" y="768"/>
                  </a:lnTo>
                  <a:lnTo>
                    <a:pt x="565" y="879"/>
                  </a:lnTo>
                  <a:lnTo>
                    <a:pt x="479" y="955"/>
                  </a:lnTo>
                  <a:lnTo>
                    <a:pt x="445" y="1234"/>
                  </a:lnTo>
                  <a:lnTo>
                    <a:pt x="250" y="1284"/>
                  </a:lnTo>
                  <a:lnTo>
                    <a:pt x="69" y="1237"/>
                  </a:lnTo>
                  <a:lnTo>
                    <a:pt x="0" y="1114"/>
                  </a:lnTo>
                  <a:lnTo>
                    <a:pt x="41" y="1008"/>
                  </a:lnTo>
                  <a:close/>
                </a:path>
              </a:pathLst>
            </a:custGeom>
            <a:solidFill>
              <a:srgbClr val="4A25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Freeform 93">
              <a:extLst>
                <a:ext uri="{FF2B5EF4-FFF2-40B4-BE49-F238E27FC236}">
                  <a16:creationId xmlns:a16="http://schemas.microsoft.com/office/drawing/2014/main" id="{23CE6BA6-1C75-4C92-B777-ED6100946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2" y="2448"/>
              <a:ext cx="769" cy="1284"/>
            </a:xfrm>
            <a:custGeom>
              <a:avLst/>
              <a:gdLst>
                <a:gd name="T0" fmla="*/ 41 w 769"/>
                <a:gd name="T1" fmla="*/ 1008 h 1284"/>
                <a:gd name="T2" fmla="*/ 116 w 769"/>
                <a:gd name="T3" fmla="*/ 874 h 1284"/>
                <a:gd name="T4" fmla="*/ 186 w 769"/>
                <a:gd name="T5" fmla="*/ 643 h 1284"/>
                <a:gd name="T6" fmla="*/ 256 w 769"/>
                <a:gd name="T7" fmla="*/ 506 h 1284"/>
                <a:gd name="T8" fmla="*/ 253 w 769"/>
                <a:gd name="T9" fmla="*/ 378 h 1284"/>
                <a:gd name="T10" fmla="*/ 359 w 769"/>
                <a:gd name="T11" fmla="*/ 350 h 1284"/>
                <a:gd name="T12" fmla="*/ 364 w 769"/>
                <a:gd name="T13" fmla="*/ 177 h 1284"/>
                <a:gd name="T14" fmla="*/ 449 w 769"/>
                <a:gd name="T15" fmla="*/ 0 h 1284"/>
                <a:gd name="T16" fmla="*/ 540 w 769"/>
                <a:gd name="T17" fmla="*/ 40 h 1284"/>
                <a:gd name="T18" fmla="*/ 548 w 769"/>
                <a:gd name="T19" fmla="*/ 202 h 1284"/>
                <a:gd name="T20" fmla="*/ 562 w 769"/>
                <a:gd name="T21" fmla="*/ 369 h 1284"/>
                <a:gd name="T22" fmla="*/ 657 w 769"/>
                <a:gd name="T23" fmla="*/ 285 h 1284"/>
                <a:gd name="T24" fmla="*/ 757 w 769"/>
                <a:gd name="T25" fmla="*/ 305 h 1284"/>
                <a:gd name="T26" fmla="*/ 769 w 769"/>
                <a:gd name="T27" fmla="*/ 408 h 1284"/>
                <a:gd name="T28" fmla="*/ 699 w 769"/>
                <a:gd name="T29" fmla="*/ 489 h 1284"/>
                <a:gd name="T30" fmla="*/ 729 w 769"/>
                <a:gd name="T31" fmla="*/ 570 h 1284"/>
                <a:gd name="T32" fmla="*/ 676 w 769"/>
                <a:gd name="T33" fmla="*/ 626 h 1284"/>
                <a:gd name="T34" fmla="*/ 649 w 769"/>
                <a:gd name="T35" fmla="*/ 668 h 1284"/>
                <a:gd name="T36" fmla="*/ 657 w 769"/>
                <a:gd name="T37" fmla="*/ 760 h 1284"/>
                <a:gd name="T38" fmla="*/ 607 w 769"/>
                <a:gd name="T39" fmla="*/ 768 h 1284"/>
                <a:gd name="T40" fmla="*/ 565 w 769"/>
                <a:gd name="T41" fmla="*/ 879 h 1284"/>
                <a:gd name="T42" fmla="*/ 479 w 769"/>
                <a:gd name="T43" fmla="*/ 955 h 1284"/>
                <a:gd name="T44" fmla="*/ 445 w 769"/>
                <a:gd name="T45" fmla="*/ 1234 h 1284"/>
                <a:gd name="T46" fmla="*/ 250 w 769"/>
                <a:gd name="T47" fmla="*/ 1284 h 1284"/>
                <a:gd name="T48" fmla="*/ 69 w 769"/>
                <a:gd name="T49" fmla="*/ 1237 h 1284"/>
                <a:gd name="T50" fmla="*/ 0 w 769"/>
                <a:gd name="T51" fmla="*/ 1114 h 1284"/>
                <a:gd name="T52" fmla="*/ 41 w 769"/>
                <a:gd name="T53" fmla="*/ 1008 h 128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769" h="1284">
                  <a:moveTo>
                    <a:pt x="41" y="1008"/>
                  </a:moveTo>
                  <a:lnTo>
                    <a:pt x="116" y="874"/>
                  </a:lnTo>
                  <a:lnTo>
                    <a:pt x="186" y="643"/>
                  </a:lnTo>
                  <a:lnTo>
                    <a:pt x="256" y="506"/>
                  </a:lnTo>
                  <a:lnTo>
                    <a:pt x="253" y="378"/>
                  </a:lnTo>
                  <a:lnTo>
                    <a:pt x="359" y="350"/>
                  </a:lnTo>
                  <a:lnTo>
                    <a:pt x="364" y="177"/>
                  </a:lnTo>
                  <a:lnTo>
                    <a:pt x="449" y="0"/>
                  </a:lnTo>
                  <a:lnTo>
                    <a:pt x="540" y="40"/>
                  </a:lnTo>
                  <a:lnTo>
                    <a:pt x="548" y="202"/>
                  </a:lnTo>
                  <a:lnTo>
                    <a:pt x="562" y="369"/>
                  </a:lnTo>
                  <a:lnTo>
                    <a:pt x="657" y="285"/>
                  </a:lnTo>
                  <a:lnTo>
                    <a:pt x="757" y="305"/>
                  </a:lnTo>
                  <a:lnTo>
                    <a:pt x="769" y="408"/>
                  </a:lnTo>
                  <a:lnTo>
                    <a:pt x="699" y="489"/>
                  </a:lnTo>
                  <a:lnTo>
                    <a:pt x="729" y="570"/>
                  </a:lnTo>
                  <a:lnTo>
                    <a:pt x="676" y="626"/>
                  </a:lnTo>
                  <a:lnTo>
                    <a:pt x="649" y="668"/>
                  </a:lnTo>
                  <a:lnTo>
                    <a:pt x="657" y="760"/>
                  </a:lnTo>
                  <a:lnTo>
                    <a:pt x="607" y="768"/>
                  </a:lnTo>
                  <a:lnTo>
                    <a:pt x="565" y="879"/>
                  </a:lnTo>
                  <a:lnTo>
                    <a:pt x="479" y="955"/>
                  </a:lnTo>
                  <a:lnTo>
                    <a:pt x="445" y="1234"/>
                  </a:lnTo>
                  <a:lnTo>
                    <a:pt x="250" y="1284"/>
                  </a:lnTo>
                  <a:lnTo>
                    <a:pt x="69" y="1237"/>
                  </a:lnTo>
                  <a:lnTo>
                    <a:pt x="0" y="1114"/>
                  </a:lnTo>
                  <a:lnTo>
                    <a:pt x="41" y="10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94">
              <a:extLst>
                <a:ext uri="{FF2B5EF4-FFF2-40B4-BE49-F238E27FC236}">
                  <a16:creationId xmlns:a16="http://schemas.microsoft.com/office/drawing/2014/main" id="{D9A0132A-913B-4728-ADDE-8F5CCE2389D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59" y="2528"/>
              <a:ext cx="663" cy="1166"/>
            </a:xfrm>
            <a:custGeom>
              <a:avLst/>
              <a:gdLst>
                <a:gd name="T0" fmla="*/ 100 w 1584"/>
                <a:gd name="T1" fmla="*/ 175 h 2780"/>
                <a:gd name="T2" fmla="*/ 105 w 1584"/>
                <a:gd name="T3" fmla="*/ 169 h 2780"/>
                <a:gd name="T4" fmla="*/ 229 w 1584"/>
                <a:gd name="T5" fmla="*/ 125 h 2780"/>
                <a:gd name="T6" fmla="*/ 211 w 1584"/>
                <a:gd name="T7" fmla="*/ 169 h 2780"/>
                <a:gd name="T8" fmla="*/ 166 w 1584"/>
                <a:gd name="T9" fmla="*/ 0 h 2780"/>
                <a:gd name="T10" fmla="*/ 147 w 1584"/>
                <a:gd name="T11" fmla="*/ 55 h 2780"/>
                <a:gd name="T12" fmla="*/ 139 w 1584"/>
                <a:gd name="T13" fmla="*/ 127 h 2780"/>
                <a:gd name="T14" fmla="*/ 148 w 1584"/>
                <a:gd name="T15" fmla="*/ 115 h 2780"/>
                <a:gd name="T16" fmla="*/ 157 w 1584"/>
                <a:gd name="T17" fmla="*/ 36 h 2780"/>
                <a:gd name="T18" fmla="*/ 164 w 1584"/>
                <a:gd name="T19" fmla="*/ 7 h 2780"/>
                <a:gd name="T20" fmla="*/ 133 w 1584"/>
                <a:gd name="T21" fmla="*/ 318 h 2780"/>
                <a:gd name="T22" fmla="*/ 162 w 1584"/>
                <a:gd name="T23" fmla="*/ 340 h 2780"/>
                <a:gd name="T24" fmla="*/ 109 w 1584"/>
                <a:gd name="T25" fmla="*/ 346 h 2780"/>
                <a:gd name="T26" fmla="*/ 89 w 1584"/>
                <a:gd name="T27" fmla="*/ 349 h 2780"/>
                <a:gd name="T28" fmla="*/ 156 w 1584"/>
                <a:gd name="T29" fmla="*/ 255 h 2780"/>
                <a:gd name="T30" fmla="*/ 200 w 1584"/>
                <a:gd name="T31" fmla="*/ 259 h 2780"/>
                <a:gd name="T32" fmla="*/ 154 w 1584"/>
                <a:gd name="T33" fmla="*/ 280 h 2780"/>
                <a:gd name="T34" fmla="*/ 168 w 1584"/>
                <a:gd name="T35" fmla="*/ 9 h 2780"/>
                <a:gd name="T36" fmla="*/ 154 w 1584"/>
                <a:gd name="T37" fmla="*/ 60 h 2780"/>
                <a:gd name="T38" fmla="*/ 147 w 1584"/>
                <a:gd name="T39" fmla="*/ 123 h 2780"/>
                <a:gd name="T40" fmla="*/ 144 w 1584"/>
                <a:gd name="T41" fmla="*/ 130 h 2780"/>
                <a:gd name="T42" fmla="*/ 143 w 1584"/>
                <a:gd name="T43" fmla="*/ 131 h 2780"/>
                <a:gd name="T44" fmla="*/ 132 w 1584"/>
                <a:gd name="T45" fmla="*/ 139 h 2780"/>
                <a:gd name="T46" fmla="*/ 110 w 1584"/>
                <a:gd name="T47" fmla="*/ 169 h 2780"/>
                <a:gd name="T48" fmla="*/ 110 w 1584"/>
                <a:gd name="T49" fmla="*/ 171 h 2780"/>
                <a:gd name="T50" fmla="*/ 108 w 1584"/>
                <a:gd name="T51" fmla="*/ 172 h 2780"/>
                <a:gd name="T52" fmla="*/ 108 w 1584"/>
                <a:gd name="T53" fmla="*/ 172 h 2780"/>
                <a:gd name="T54" fmla="*/ 106 w 1584"/>
                <a:gd name="T55" fmla="*/ 174 h 2780"/>
                <a:gd name="T56" fmla="*/ 93 w 1584"/>
                <a:gd name="T57" fmla="*/ 206 h 2780"/>
                <a:gd name="T58" fmla="*/ 93 w 1584"/>
                <a:gd name="T59" fmla="*/ 207 h 2780"/>
                <a:gd name="T60" fmla="*/ 93 w 1584"/>
                <a:gd name="T61" fmla="*/ 208 h 2780"/>
                <a:gd name="T62" fmla="*/ 40 w 1584"/>
                <a:gd name="T63" fmla="*/ 346 h 2780"/>
                <a:gd name="T64" fmla="*/ 19 w 1584"/>
                <a:gd name="T65" fmla="*/ 405 h 2780"/>
                <a:gd name="T66" fmla="*/ 16 w 1584"/>
                <a:gd name="T67" fmla="*/ 417 h 2780"/>
                <a:gd name="T68" fmla="*/ 40 w 1584"/>
                <a:gd name="T69" fmla="*/ 346 h 2780"/>
                <a:gd name="T70" fmla="*/ 60 w 1584"/>
                <a:gd name="T71" fmla="*/ 284 h 2780"/>
                <a:gd name="T72" fmla="*/ 90 w 1584"/>
                <a:gd name="T73" fmla="*/ 205 h 2780"/>
                <a:gd name="T74" fmla="*/ 93 w 1584"/>
                <a:gd name="T75" fmla="*/ 196 h 2780"/>
                <a:gd name="T76" fmla="*/ 75 w 1584"/>
                <a:gd name="T77" fmla="*/ 229 h 2780"/>
                <a:gd name="T78" fmla="*/ 27 w 1584"/>
                <a:gd name="T79" fmla="*/ 364 h 2780"/>
                <a:gd name="T80" fmla="*/ 136 w 1584"/>
                <a:gd name="T81" fmla="*/ 477 h 2780"/>
                <a:gd name="T82" fmla="*/ 168 w 1584"/>
                <a:gd name="T83" fmla="*/ 350 h 2780"/>
                <a:gd name="T84" fmla="*/ 219 w 1584"/>
                <a:gd name="T85" fmla="*/ 279 h 2780"/>
                <a:gd name="T86" fmla="*/ 241 w 1584"/>
                <a:gd name="T87" fmla="*/ 213 h 2780"/>
                <a:gd name="T88" fmla="*/ 248 w 1584"/>
                <a:gd name="T89" fmla="*/ 185 h 2780"/>
                <a:gd name="T90" fmla="*/ 262 w 1584"/>
                <a:gd name="T91" fmla="*/ 108 h 2780"/>
                <a:gd name="T92" fmla="*/ 221 w 1584"/>
                <a:gd name="T93" fmla="*/ 161 h 2780"/>
                <a:gd name="T94" fmla="*/ 212 w 1584"/>
                <a:gd name="T95" fmla="*/ 189 h 2780"/>
                <a:gd name="T96" fmla="*/ 208 w 1584"/>
                <a:gd name="T97" fmla="*/ 192 h 2780"/>
                <a:gd name="T98" fmla="*/ 208 w 1584"/>
                <a:gd name="T99" fmla="*/ 191 h 2780"/>
                <a:gd name="T100" fmla="*/ 208 w 1584"/>
                <a:gd name="T101" fmla="*/ 190 h 2780"/>
                <a:gd name="T102" fmla="*/ 207 w 1584"/>
                <a:gd name="T103" fmla="*/ 188 h 2780"/>
                <a:gd name="T104" fmla="*/ 207 w 1584"/>
                <a:gd name="T105" fmla="*/ 181 h 2780"/>
                <a:gd name="T106" fmla="*/ 200 w 1584"/>
                <a:gd name="T107" fmla="*/ 201 h 2780"/>
                <a:gd name="T108" fmla="*/ 194 w 1584"/>
                <a:gd name="T109" fmla="*/ 131 h 2780"/>
                <a:gd name="T110" fmla="*/ 164 w 1584"/>
                <a:gd name="T111" fmla="*/ 202 h 2780"/>
                <a:gd name="T112" fmla="*/ 136 w 1584"/>
                <a:gd name="T113" fmla="*/ 178 h 2780"/>
                <a:gd name="T114" fmla="*/ 186 w 1584"/>
                <a:gd name="T115" fmla="*/ 104 h 278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584" h="2780">
                  <a:moveTo>
                    <a:pt x="631" y="833"/>
                  </a:moveTo>
                  <a:cubicBezTo>
                    <a:pt x="619" y="842"/>
                    <a:pt x="608" y="852"/>
                    <a:pt x="601" y="864"/>
                  </a:cubicBezTo>
                  <a:cubicBezTo>
                    <a:pt x="569" y="916"/>
                    <a:pt x="560" y="993"/>
                    <a:pt x="557" y="1019"/>
                  </a:cubicBezTo>
                  <a:cubicBezTo>
                    <a:pt x="561" y="1012"/>
                    <a:pt x="564" y="1004"/>
                    <a:pt x="568" y="997"/>
                  </a:cubicBezTo>
                  <a:cubicBezTo>
                    <a:pt x="574" y="988"/>
                    <a:pt x="581" y="979"/>
                    <a:pt x="589" y="972"/>
                  </a:cubicBezTo>
                  <a:cubicBezTo>
                    <a:pt x="593" y="968"/>
                    <a:pt x="597" y="965"/>
                    <a:pt x="602" y="962"/>
                  </a:cubicBezTo>
                  <a:cubicBezTo>
                    <a:pt x="603" y="962"/>
                    <a:pt x="603" y="962"/>
                    <a:pt x="603" y="962"/>
                  </a:cubicBezTo>
                  <a:cubicBezTo>
                    <a:pt x="603" y="961"/>
                    <a:pt x="603" y="961"/>
                    <a:pt x="603" y="961"/>
                  </a:cubicBezTo>
                  <a:cubicBezTo>
                    <a:pt x="604" y="942"/>
                    <a:pt x="607" y="924"/>
                    <a:pt x="610" y="906"/>
                  </a:cubicBezTo>
                  <a:cubicBezTo>
                    <a:pt x="615" y="880"/>
                    <a:pt x="622" y="855"/>
                    <a:pt x="631" y="833"/>
                  </a:cubicBezTo>
                  <a:moveTo>
                    <a:pt x="1319" y="692"/>
                  </a:moveTo>
                  <a:cubicBezTo>
                    <a:pt x="1314" y="697"/>
                    <a:pt x="1309" y="703"/>
                    <a:pt x="1305" y="708"/>
                  </a:cubicBezTo>
                  <a:cubicBezTo>
                    <a:pt x="1250" y="779"/>
                    <a:pt x="1235" y="854"/>
                    <a:pt x="1235" y="854"/>
                  </a:cubicBezTo>
                  <a:cubicBezTo>
                    <a:pt x="1234" y="857"/>
                    <a:pt x="1234" y="857"/>
                    <a:pt x="1234" y="857"/>
                  </a:cubicBezTo>
                  <a:cubicBezTo>
                    <a:pt x="1230" y="884"/>
                    <a:pt x="1219" y="917"/>
                    <a:pt x="1206" y="946"/>
                  </a:cubicBezTo>
                  <a:cubicBezTo>
                    <a:pt x="1207" y="950"/>
                    <a:pt x="1207" y="955"/>
                    <a:pt x="1207" y="960"/>
                  </a:cubicBezTo>
                  <a:cubicBezTo>
                    <a:pt x="1225" y="929"/>
                    <a:pt x="1245" y="903"/>
                    <a:pt x="1256" y="871"/>
                  </a:cubicBezTo>
                  <a:cubicBezTo>
                    <a:pt x="1272" y="836"/>
                    <a:pt x="1276" y="802"/>
                    <a:pt x="1289" y="762"/>
                  </a:cubicBezTo>
                  <a:cubicBezTo>
                    <a:pt x="1296" y="739"/>
                    <a:pt x="1306" y="715"/>
                    <a:pt x="1319" y="692"/>
                  </a:cubicBezTo>
                  <a:moveTo>
                    <a:pt x="946" y="2"/>
                  </a:moveTo>
                  <a:cubicBezTo>
                    <a:pt x="932" y="5"/>
                    <a:pt x="916" y="14"/>
                    <a:pt x="910" y="32"/>
                  </a:cubicBezTo>
                  <a:cubicBezTo>
                    <a:pt x="898" y="68"/>
                    <a:pt x="893" y="102"/>
                    <a:pt x="893" y="102"/>
                  </a:cubicBezTo>
                  <a:cubicBezTo>
                    <a:pt x="893" y="102"/>
                    <a:pt x="874" y="134"/>
                    <a:pt x="871" y="175"/>
                  </a:cubicBezTo>
                  <a:cubicBezTo>
                    <a:pt x="869" y="216"/>
                    <a:pt x="851" y="271"/>
                    <a:pt x="839" y="310"/>
                  </a:cubicBezTo>
                  <a:cubicBezTo>
                    <a:pt x="827" y="348"/>
                    <a:pt x="806" y="382"/>
                    <a:pt x="809" y="428"/>
                  </a:cubicBezTo>
                  <a:cubicBezTo>
                    <a:pt x="811" y="475"/>
                    <a:pt x="815" y="590"/>
                    <a:pt x="817" y="618"/>
                  </a:cubicBezTo>
                  <a:cubicBezTo>
                    <a:pt x="818" y="646"/>
                    <a:pt x="809" y="703"/>
                    <a:pt x="795" y="719"/>
                  </a:cubicBezTo>
                  <a:cubicBezTo>
                    <a:pt x="794" y="720"/>
                    <a:pt x="793" y="721"/>
                    <a:pt x="792" y="723"/>
                  </a:cubicBezTo>
                  <a:cubicBezTo>
                    <a:pt x="794" y="723"/>
                    <a:pt x="795" y="722"/>
                    <a:pt x="797" y="722"/>
                  </a:cubicBezTo>
                  <a:cubicBezTo>
                    <a:pt x="802" y="722"/>
                    <a:pt x="802" y="722"/>
                    <a:pt x="802" y="722"/>
                  </a:cubicBezTo>
                  <a:cubicBezTo>
                    <a:pt x="810" y="707"/>
                    <a:pt x="819" y="689"/>
                    <a:pt x="832" y="668"/>
                  </a:cubicBezTo>
                  <a:cubicBezTo>
                    <a:pt x="835" y="663"/>
                    <a:pt x="840" y="655"/>
                    <a:pt x="844" y="651"/>
                  </a:cubicBezTo>
                  <a:cubicBezTo>
                    <a:pt x="846" y="647"/>
                    <a:pt x="849" y="641"/>
                    <a:pt x="851" y="635"/>
                  </a:cubicBezTo>
                  <a:cubicBezTo>
                    <a:pt x="855" y="622"/>
                    <a:pt x="858" y="607"/>
                    <a:pt x="860" y="591"/>
                  </a:cubicBezTo>
                  <a:cubicBezTo>
                    <a:pt x="863" y="528"/>
                    <a:pt x="855" y="446"/>
                    <a:pt x="853" y="352"/>
                  </a:cubicBezTo>
                  <a:cubicBezTo>
                    <a:pt x="858" y="299"/>
                    <a:pt x="885" y="259"/>
                    <a:pt x="896" y="208"/>
                  </a:cubicBezTo>
                  <a:cubicBezTo>
                    <a:pt x="903" y="183"/>
                    <a:pt x="910" y="158"/>
                    <a:pt x="914" y="132"/>
                  </a:cubicBezTo>
                  <a:cubicBezTo>
                    <a:pt x="916" y="107"/>
                    <a:pt x="920" y="74"/>
                    <a:pt x="933" y="47"/>
                  </a:cubicBezTo>
                  <a:cubicBezTo>
                    <a:pt x="935" y="44"/>
                    <a:pt x="936" y="41"/>
                    <a:pt x="938" y="38"/>
                  </a:cubicBezTo>
                  <a:cubicBezTo>
                    <a:pt x="938" y="38"/>
                    <a:pt x="938" y="38"/>
                    <a:pt x="938" y="38"/>
                  </a:cubicBezTo>
                  <a:cubicBezTo>
                    <a:pt x="938" y="38"/>
                    <a:pt x="939" y="31"/>
                    <a:pt x="939" y="30"/>
                  </a:cubicBezTo>
                  <a:cubicBezTo>
                    <a:pt x="941" y="23"/>
                    <a:pt x="942" y="15"/>
                    <a:pt x="944" y="8"/>
                  </a:cubicBezTo>
                  <a:cubicBezTo>
                    <a:pt x="945" y="6"/>
                    <a:pt x="945" y="4"/>
                    <a:pt x="946" y="2"/>
                  </a:cubicBezTo>
                  <a:moveTo>
                    <a:pt x="760" y="1809"/>
                  </a:moveTo>
                  <a:cubicBezTo>
                    <a:pt x="762" y="1516"/>
                    <a:pt x="762" y="1516"/>
                    <a:pt x="762" y="1516"/>
                  </a:cubicBezTo>
                  <a:cubicBezTo>
                    <a:pt x="945" y="1788"/>
                    <a:pt x="945" y="1788"/>
                    <a:pt x="945" y="1788"/>
                  </a:cubicBezTo>
                  <a:cubicBezTo>
                    <a:pt x="888" y="1903"/>
                    <a:pt x="888" y="1903"/>
                    <a:pt x="888" y="1903"/>
                  </a:cubicBezTo>
                  <a:cubicBezTo>
                    <a:pt x="926" y="1931"/>
                    <a:pt x="926" y="1931"/>
                    <a:pt x="926" y="1931"/>
                  </a:cubicBezTo>
                  <a:cubicBezTo>
                    <a:pt x="871" y="1938"/>
                    <a:pt x="871" y="1938"/>
                    <a:pt x="871" y="1938"/>
                  </a:cubicBezTo>
                  <a:cubicBezTo>
                    <a:pt x="757" y="2168"/>
                    <a:pt x="757" y="2168"/>
                    <a:pt x="757" y="2168"/>
                  </a:cubicBezTo>
                  <a:cubicBezTo>
                    <a:pt x="759" y="1953"/>
                    <a:pt x="759" y="1953"/>
                    <a:pt x="759" y="1953"/>
                  </a:cubicBezTo>
                  <a:cubicBezTo>
                    <a:pt x="624" y="1970"/>
                    <a:pt x="624" y="1970"/>
                    <a:pt x="624" y="1970"/>
                  </a:cubicBezTo>
                  <a:cubicBezTo>
                    <a:pt x="655" y="2477"/>
                    <a:pt x="655" y="2477"/>
                    <a:pt x="655" y="2477"/>
                  </a:cubicBezTo>
                  <a:cubicBezTo>
                    <a:pt x="398" y="2173"/>
                    <a:pt x="398" y="2173"/>
                    <a:pt x="398" y="2173"/>
                  </a:cubicBezTo>
                  <a:cubicBezTo>
                    <a:pt x="545" y="1981"/>
                    <a:pt x="545" y="1981"/>
                    <a:pt x="545" y="1981"/>
                  </a:cubicBezTo>
                  <a:cubicBezTo>
                    <a:pt x="510" y="1985"/>
                    <a:pt x="510" y="1985"/>
                    <a:pt x="510" y="1985"/>
                  </a:cubicBezTo>
                  <a:cubicBezTo>
                    <a:pt x="530" y="1639"/>
                    <a:pt x="530" y="1639"/>
                    <a:pt x="530" y="1639"/>
                  </a:cubicBezTo>
                  <a:cubicBezTo>
                    <a:pt x="760" y="1809"/>
                    <a:pt x="760" y="1809"/>
                    <a:pt x="760" y="1809"/>
                  </a:cubicBezTo>
                  <a:moveTo>
                    <a:pt x="986" y="1504"/>
                  </a:moveTo>
                  <a:cubicBezTo>
                    <a:pt x="891" y="1451"/>
                    <a:pt x="891" y="1451"/>
                    <a:pt x="891" y="1451"/>
                  </a:cubicBezTo>
                  <a:cubicBezTo>
                    <a:pt x="1025" y="1036"/>
                    <a:pt x="1025" y="1036"/>
                    <a:pt x="1025" y="1036"/>
                  </a:cubicBezTo>
                  <a:cubicBezTo>
                    <a:pt x="1123" y="1396"/>
                    <a:pt x="1123" y="1396"/>
                    <a:pt x="1123" y="1396"/>
                  </a:cubicBezTo>
                  <a:cubicBezTo>
                    <a:pt x="1173" y="1357"/>
                    <a:pt x="1173" y="1357"/>
                    <a:pt x="1173" y="1357"/>
                  </a:cubicBezTo>
                  <a:cubicBezTo>
                    <a:pt x="1144" y="1471"/>
                    <a:pt x="1144" y="1471"/>
                    <a:pt x="1144" y="1471"/>
                  </a:cubicBezTo>
                  <a:cubicBezTo>
                    <a:pt x="1183" y="1614"/>
                    <a:pt x="1183" y="1614"/>
                    <a:pt x="1183" y="1614"/>
                  </a:cubicBezTo>
                  <a:cubicBezTo>
                    <a:pt x="1116" y="1577"/>
                    <a:pt x="1116" y="1577"/>
                    <a:pt x="1116" y="1577"/>
                  </a:cubicBezTo>
                  <a:cubicBezTo>
                    <a:pt x="1084" y="1703"/>
                    <a:pt x="1084" y="1703"/>
                    <a:pt x="1084" y="1703"/>
                  </a:cubicBezTo>
                  <a:cubicBezTo>
                    <a:pt x="876" y="1590"/>
                    <a:pt x="876" y="1590"/>
                    <a:pt x="876" y="1590"/>
                  </a:cubicBezTo>
                  <a:cubicBezTo>
                    <a:pt x="986" y="1504"/>
                    <a:pt x="986" y="1504"/>
                    <a:pt x="986" y="1504"/>
                  </a:cubicBezTo>
                  <a:moveTo>
                    <a:pt x="972" y="0"/>
                  </a:moveTo>
                  <a:cubicBezTo>
                    <a:pt x="970" y="8"/>
                    <a:pt x="967" y="17"/>
                    <a:pt x="965" y="26"/>
                  </a:cubicBezTo>
                  <a:cubicBezTo>
                    <a:pt x="963" y="35"/>
                    <a:pt x="965" y="37"/>
                    <a:pt x="959" y="51"/>
                  </a:cubicBezTo>
                  <a:cubicBezTo>
                    <a:pt x="956" y="57"/>
                    <a:pt x="953" y="63"/>
                    <a:pt x="951" y="70"/>
                  </a:cubicBezTo>
                  <a:cubicBezTo>
                    <a:pt x="946" y="83"/>
                    <a:pt x="943" y="96"/>
                    <a:pt x="942" y="110"/>
                  </a:cubicBezTo>
                  <a:cubicBezTo>
                    <a:pt x="937" y="169"/>
                    <a:pt x="918" y="223"/>
                    <a:pt x="901" y="274"/>
                  </a:cubicBezTo>
                  <a:cubicBezTo>
                    <a:pt x="892" y="299"/>
                    <a:pt x="882" y="321"/>
                    <a:pt x="879" y="344"/>
                  </a:cubicBezTo>
                  <a:cubicBezTo>
                    <a:pt x="876" y="366"/>
                    <a:pt x="880" y="391"/>
                    <a:pt x="880" y="415"/>
                  </a:cubicBezTo>
                  <a:cubicBezTo>
                    <a:pt x="882" y="462"/>
                    <a:pt x="884" y="506"/>
                    <a:pt x="886" y="546"/>
                  </a:cubicBezTo>
                  <a:cubicBezTo>
                    <a:pt x="887" y="589"/>
                    <a:pt x="882" y="626"/>
                    <a:pt x="866" y="662"/>
                  </a:cubicBezTo>
                  <a:cubicBezTo>
                    <a:pt x="854" y="677"/>
                    <a:pt x="848" y="689"/>
                    <a:pt x="840" y="702"/>
                  </a:cubicBezTo>
                  <a:cubicBezTo>
                    <a:pt x="837" y="709"/>
                    <a:pt x="833" y="715"/>
                    <a:pt x="830" y="721"/>
                  </a:cubicBezTo>
                  <a:cubicBezTo>
                    <a:pt x="825" y="730"/>
                    <a:pt x="825" y="730"/>
                    <a:pt x="825" y="730"/>
                  </a:cubicBezTo>
                  <a:cubicBezTo>
                    <a:pt x="823" y="735"/>
                    <a:pt x="823" y="735"/>
                    <a:pt x="823" y="735"/>
                  </a:cubicBezTo>
                  <a:cubicBezTo>
                    <a:pt x="822" y="737"/>
                    <a:pt x="822" y="737"/>
                    <a:pt x="822" y="737"/>
                  </a:cubicBezTo>
                  <a:cubicBezTo>
                    <a:pt x="821" y="738"/>
                    <a:pt x="821" y="738"/>
                    <a:pt x="821" y="738"/>
                  </a:cubicBezTo>
                  <a:cubicBezTo>
                    <a:pt x="821" y="739"/>
                    <a:pt x="821" y="739"/>
                    <a:pt x="821" y="739"/>
                  </a:cubicBezTo>
                  <a:cubicBezTo>
                    <a:pt x="821" y="739"/>
                    <a:pt x="821" y="739"/>
                    <a:pt x="821" y="739"/>
                  </a:cubicBezTo>
                  <a:cubicBezTo>
                    <a:pt x="821" y="739"/>
                    <a:pt x="818" y="741"/>
                    <a:pt x="815" y="743"/>
                  </a:cubicBezTo>
                  <a:cubicBezTo>
                    <a:pt x="812" y="745"/>
                    <a:pt x="808" y="747"/>
                    <a:pt x="808" y="747"/>
                  </a:cubicBezTo>
                  <a:cubicBezTo>
                    <a:pt x="808" y="747"/>
                    <a:pt x="809" y="747"/>
                    <a:pt x="810" y="746"/>
                  </a:cubicBezTo>
                  <a:cubicBezTo>
                    <a:pt x="798" y="747"/>
                    <a:pt x="786" y="749"/>
                    <a:pt x="775" y="752"/>
                  </a:cubicBezTo>
                  <a:cubicBezTo>
                    <a:pt x="763" y="772"/>
                    <a:pt x="753" y="792"/>
                    <a:pt x="753" y="792"/>
                  </a:cubicBezTo>
                  <a:cubicBezTo>
                    <a:pt x="753" y="792"/>
                    <a:pt x="709" y="796"/>
                    <a:pt x="667" y="813"/>
                  </a:cubicBezTo>
                  <a:cubicBezTo>
                    <a:pt x="657" y="830"/>
                    <a:pt x="647" y="855"/>
                    <a:pt x="639" y="885"/>
                  </a:cubicBezTo>
                  <a:cubicBezTo>
                    <a:pt x="634" y="905"/>
                    <a:pt x="630" y="927"/>
                    <a:pt x="627" y="952"/>
                  </a:cubicBezTo>
                  <a:cubicBezTo>
                    <a:pt x="626" y="961"/>
                    <a:pt x="626" y="961"/>
                    <a:pt x="626" y="961"/>
                  </a:cubicBezTo>
                  <a:cubicBezTo>
                    <a:pt x="626" y="966"/>
                    <a:pt x="626" y="966"/>
                    <a:pt x="626" y="966"/>
                  </a:cubicBezTo>
                  <a:cubicBezTo>
                    <a:pt x="625" y="968"/>
                    <a:pt x="625" y="968"/>
                    <a:pt x="625" y="968"/>
                  </a:cubicBezTo>
                  <a:cubicBezTo>
                    <a:pt x="625" y="969"/>
                    <a:pt x="625" y="969"/>
                    <a:pt x="625" y="969"/>
                  </a:cubicBezTo>
                  <a:cubicBezTo>
                    <a:pt x="625" y="970"/>
                    <a:pt x="625" y="970"/>
                    <a:pt x="625" y="970"/>
                  </a:cubicBezTo>
                  <a:cubicBezTo>
                    <a:pt x="625" y="970"/>
                    <a:pt x="625" y="970"/>
                    <a:pt x="625" y="970"/>
                  </a:cubicBezTo>
                  <a:cubicBezTo>
                    <a:pt x="621" y="976"/>
                    <a:pt x="619" y="979"/>
                    <a:pt x="618" y="980"/>
                  </a:cubicBezTo>
                  <a:cubicBezTo>
                    <a:pt x="618" y="980"/>
                    <a:pt x="618" y="980"/>
                    <a:pt x="618" y="980"/>
                  </a:cubicBezTo>
                  <a:cubicBezTo>
                    <a:pt x="618" y="980"/>
                    <a:pt x="618" y="979"/>
                    <a:pt x="618" y="979"/>
                  </a:cubicBezTo>
                  <a:cubicBezTo>
                    <a:pt x="618" y="979"/>
                    <a:pt x="618" y="979"/>
                    <a:pt x="618" y="979"/>
                  </a:cubicBezTo>
                  <a:cubicBezTo>
                    <a:pt x="618" y="979"/>
                    <a:pt x="618" y="979"/>
                    <a:pt x="618" y="979"/>
                  </a:cubicBezTo>
                  <a:cubicBezTo>
                    <a:pt x="618" y="979"/>
                    <a:pt x="618" y="979"/>
                    <a:pt x="618" y="980"/>
                  </a:cubicBezTo>
                  <a:cubicBezTo>
                    <a:pt x="618" y="980"/>
                    <a:pt x="618" y="980"/>
                    <a:pt x="618" y="980"/>
                  </a:cubicBezTo>
                  <a:cubicBezTo>
                    <a:pt x="618" y="980"/>
                    <a:pt x="618" y="980"/>
                    <a:pt x="618" y="980"/>
                  </a:cubicBezTo>
                  <a:cubicBezTo>
                    <a:pt x="617" y="981"/>
                    <a:pt x="617" y="981"/>
                    <a:pt x="617" y="981"/>
                  </a:cubicBezTo>
                  <a:cubicBezTo>
                    <a:pt x="617" y="981"/>
                    <a:pt x="617" y="981"/>
                    <a:pt x="618" y="980"/>
                  </a:cubicBezTo>
                  <a:cubicBezTo>
                    <a:pt x="614" y="982"/>
                    <a:pt x="609" y="985"/>
                    <a:pt x="605" y="989"/>
                  </a:cubicBezTo>
                  <a:cubicBezTo>
                    <a:pt x="596" y="996"/>
                    <a:pt x="588" y="1007"/>
                    <a:pt x="582" y="1018"/>
                  </a:cubicBezTo>
                  <a:cubicBezTo>
                    <a:pt x="571" y="1041"/>
                    <a:pt x="564" y="1072"/>
                    <a:pt x="554" y="1102"/>
                  </a:cubicBezTo>
                  <a:cubicBezTo>
                    <a:pt x="550" y="1117"/>
                    <a:pt x="545" y="1132"/>
                    <a:pt x="540" y="1148"/>
                  </a:cubicBezTo>
                  <a:cubicBezTo>
                    <a:pt x="533" y="1171"/>
                    <a:pt x="533" y="1171"/>
                    <a:pt x="533" y="1171"/>
                  </a:cubicBezTo>
                  <a:cubicBezTo>
                    <a:pt x="532" y="1174"/>
                    <a:pt x="532" y="1174"/>
                    <a:pt x="532" y="1174"/>
                  </a:cubicBezTo>
                  <a:cubicBezTo>
                    <a:pt x="532" y="1176"/>
                    <a:pt x="532" y="1176"/>
                    <a:pt x="532" y="1176"/>
                  </a:cubicBezTo>
                  <a:cubicBezTo>
                    <a:pt x="533" y="1175"/>
                    <a:pt x="533" y="1175"/>
                    <a:pt x="533" y="1175"/>
                  </a:cubicBezTo>
                  <a:cubicBezTo>
                    <a:pt x="533" y="1175"/>
                    <a:pt x="532" y="1177"/>
                    <a:pt x="530" y="1178"/>
                  </a:cubicBezTo>
                  <a:cubicBezTo>
                    <a:pt x="529" y="1180"/>
                    <a:pt x="528" y="1182"/>
                    <a:pt x="528" y="1182"/>
                  </a:cubicBezTo>
                  <a:cubicBezTo>
                    <a:pt x="528" y="1182"/>
                    <a:pt x="528" y="1182"/>
                    <a:pt x="528" y="1182"/>
                  </a:cubicBezTo>
                  <a:cubicBezTo>
                    <a:pt x="528" y="1182"/>
                    <a:pt x="528" y="1182"/>
                    <a:pt x="528" y="1182"/>
                  </a:cubicBezTo>
                  <a:cubicBezTo>
                    <a:pt x="528" y="1182"/>
                    <a:pt x="528" y="1182"/>
                    <a:pt x="528" y="1182"/>
                  </a:cubicBezTo>
                  <a:cubicBezTo>
                    <a:pt x="526" y="1183"/>
                    <a:pt x="525" y="1184"/>
                    <a:pt x="524" y="1186"/>
                  </a:cubicBezTo>
                  <a:cubicBezTo>
                    <a:pt x="521" y="1188"/>
                    <a:pt x="519" y="1191"/>
                    <a:pt x="516" y="1194"/>
                  </a:cubicBezTo>
                  <a:cubicBezTo>
                    <a:pt x="433" y="1410"/>
                    <a:pt x="340" y="1690"/>
                    <a:pt x="245" y="1928"/>
                  </a:cubicBezTo>
                  <a:cubicBezTo>
                    <a:pt x="241" y="1945"/>
                    <a:pt x="236" y="1958"/>
                    <a:pt x="229" y="1968"/>
                  </a:cubicBezTo>
                  <a:cubicBezTo>
                    <a:pt x="228" y="1969"/>
                    <a:pt x="228" y="1969"/>
                    <a:pt x="228" y="1970"/>
                  </a:cubicBezTo>
                  <a:cubicBezTo>
                    <a:pt x="220" y="1989"/>
                    <a:pt x="212" y="2008"/>
                    <a:pt x="204" y="2026"/>
                  </a:cubicBezTo>
                  <a:cubicBezTo>
                    <a:pt x="167" y="2073"/>
                    <a:pt x="141" y="2120"/>
                    <a:pt x="129" y="2168"/>
                  </a:cubicBezTo>
                  <a:cubicBezTo>
                    <a:pt x="119" y="2215"/>
                    <a:pt x="116" y="2261"/>
                    <a:pt x="110" y="2300"/>
                  </a:cubicBezTo>
                  <a:cubicBezTo>
                    <a:pt x="99" y="2379"/>
                    <a:pt x="90" y="2440"/>
                    <a:pt x="81" y="2484"/>
                  </a:cubicBezTo>
                  <a:cubicBezTo>
                    <a:pt x="68" y="2549"/>
                    <a:pt x="54" y="2576"/>
                    <a:pt x="53" y="2576"/>
                  </a:cubicBezTo>
                  <a:cubicBezTo>
                    <a:pt x="52" y="2576"/>
                    <a:pt x="53" y="2573"/>
                    <a:pt x="55" y="2567"/>
                  </a:cubicBezTo>
                  <a:cubicBezTo>
                    <a:pt x="64" y="2544"/>
                    <a:pt x="79" y="2472"/>
                    <a:pt x="92" y="2369"/>
                  </a:cubicBezTo>
                  <a:cubicBezTo>
                    <a:pt x="99" y="2317"/>
                    <a:pt x="105" y="2258"/>
                    <a:pt x="113" y="2193"/>
                  </a:cubicBezTo>
                  <a:cubicBezTo>
                    <a:pt x="121" y="2126"/>
                    <a:pt x="158" y="2060"/>
                    <a:pt x="205" y="2003"/>
                  </a:cubicBezTo>
                  <a:cubicBezTo>
                    <a:pt x="204" y="2004"/>
                    <a:pt x="203" y="2004"/>
                    <a:pt x="203" y="2004"/>
                  </a:cubicBezTo>
                  <a:cubicBezTo>
                    <a:pt x="203" y="2004"/>
                    <a:pt x="213" y="1992"/>
                    <a:pt x="228" y="1970"/>
                  </a:cubicBezTo>
                  <a:cubicBezTo>
                    <a:pt x="233" y="1956"/>
                    <a:pt x="239" y="1942"/>
                    <a:pt x="245" y="1928"/>
                  </a:cubicBezTo>
                  <a:cubicBezTo>
                    <a:pt x="252" y="1900"/>
                    <a:pt x="256" y="1864"/>
                    <a:pt x="268" y="1824"/>
                  </a:cubicBezTo>
                  <a:cubicBezTo>
                    <a:pt x="276" y="1790"/>
                    <a:pt x="302" y="1762"/>
                    <a:pt x="312" y="1727"/>
                  </a:cubicBezTo>
                  <a:cubicBezTo>
                    <a:pt x="324" y="1692"/>
                    <a:pt x="334" y="1653"/>
                    <a:pt x="345" y="1613"/>
                  </a:cubicBezTo>
                  <a:cubicBezTo>
                    <a:pt x="367" y="1531"/>
                    <a:pt x="402" y="1448"/>
                    <a:pt x="433" y="1363"/>
                  </a:cubicBezTo>
                  <a:cubicBezTo>
                    <a:pt x="448" y="1320"/>
                    <a:pt x="465" y="1277"/>
                    <a:pt x="476" y="1236"/>
                  </a:cubicBezTo>
                  <a:cubicBezTo>
                    <a:pt x="481" y="1213"/>
                    <a:pt x="491" y="1190"/>
                    <a:pt x="507" y="1172"/>
                  </a:cubicBezTo>
                  <a:cubicBezTo>
                    <a:pt x="509" y="1170"/>
                    <a:pt x="510" y="1169"/>
                    <a:pt x="512" y="1167"/>
                  </a:cubicBezTo>
                  <a:cubicBezTo>
                    <a:pt x="512" y="1167"/>
                    <a:pt x="512" y="1167"/>
                    <a:pt x="512" y="1167"/>
                  </a:cubicBezTo>
                  <a:cubicBezTo>
                    <a:pt x="513" y="1163"/>
                    <a:pt x="513" y="1163"/>
                    <a:pt x="513" y="1163"/>
                  </a:cubicBezTo>
                  <a:cubicBezTo>
                    <a:pt x="518" y="1147"/>
                    <a:pt x="518" y="1147"/>
                    <a:pt x="518" y="1147"/>
                  </a:cubicBezTo>
                  <a:cubicBezTo>
                    <a:pt x="527" y="1116"/>
                    <a:pt x="527" y="1116"/>
                    <a:pt x="527" y="1116"/>
                  </a:cubicBezTo>
                  <a:cubicBezTo>
                    <a:pt x="537" y="1087"/>
                    <a:pt x="543" y="1058"/>
                    <a:pt x="553" y="1030"/>
                  </a:cubicBezTo>
                  <a:cubicBezTo>
                    <a:pt x="544" y="1035"/>
                    <a:pt x="520" y="1051"/>
                    <a:pt x="506" y="1095"/>
                  </a:cubicBezTo>
                  <a:cubicBezTo>
                    <a:pt x="489" y="1150"/>
                    <a:pt x="465" y="1232"/>
                    <a:pt x="465" y="1232"/>
                  </a:cubicBezTo>
                  <a:cubicBezTo>
                    <a:pt x="465" y="1232"/>
                    <a:pt x="438" y="1252"/>
                    <a:pt x="429" y="1299"/>
                  </a:cubicBezTo>
                  <a:cubicBezTo>
                    <a:pt x="419" y="1346"/>
                    <a:pt x="328" y="1569"/>
                    <a:pt x="308" y="1637"/>
                  </a:cubicBezTo>
                  <a:cubicBezTo>
                    <a:pt x="288" y="1705"/>
                    <a:pt x="266" y="1797"/>
                    <a:pt x="248" y="1825"/>
                  </a:cubicBezTo>
                  <a:cubicBezTo>
                    <a:pt x="230" y="1853"/>
                    <a:pt x="216" y="1885"/>
                    <a:pt x="204" y="1951"/>
                  </a:cubicBezTo>
                  <a:cubicBezTo>
                    <a:pt x="192" y="2017"/>
                    <a:pt x="184" y="2027"/>
                    <a:pt x="152" y="2069"/>
                  </a:cubicBezTo>
                  <a:cubicBezTo>
                    <a:pt x="120" y="2111"/>
                    <a:pt x="74" y="2167"/>
                    <a:pt x="62" y="2255"/>
                  </a:cubicBezTo>
                  <a:cubicBezTo>
                    <a:pt x="50" y="2343"/>
                    <a:pt x="28" y="2559"/>
                    <a:pt x="0" y="2627"/>
                  </a:cubicBezTo>
                  <a:cubicBezTo>
                    <a:pt x="0" y="2627"/>
                    <a:pt x="173" y="2780"/>
                    <a:pt x="450" y="2780"/>
                  </a:cubicBezTo>
                  <a:cubicBezTo>
                    <a:pt x="547" y="2780"/>
                    <a:pt x="656" y="2762"/>
                    <a:pt x="776" y="2711"/>
                  </a:cubicBezTo>
                  <a:cubicBezTo>
                    <a:pt x="776" y="2711"/>
                    <a:pt x="802" y="2379"/>
                    <a:pt x="828" y="2295"/>
                  </a:cubicBezTo>
                  <a:cubicBezTo>
                    <a:pt x="854" y="2211"/>
                    <a:pt x="886" y="2107"/>
                    <a:pt x="900" y="2081"/>
                  </a:cubicBezTo>
                  <a:cubicBezTo>
                    <a:pt x="906" y="2070"/>
                    <a:pt x="925" y="2044"/>
                    <a:pt x="948" y="2014"/>
                  </a:cubicBezTo>
                  <a:cubicBezTo>
                    <a:pt x="952" y="2007"/>
                    <a:pt x="956" y="2000"/>
                    <a:pt x="961" y="1992"/>
                  </a:cubicBezTo>
                  <a:cubicBezTo>
                    <a:pt x="990" y="1953"/>
                    <a:pt x="1022" y="1912"/>
                    <a:pt x="1059" y="1872"/>
                  </a:cubicBezTo>
                  <a:cubicBezTo>
                    <a:pt x="1096" y="1830"/>
                    <a:pt x="1141" y="1797"/>
                    <a:pt x="1178" y="1752"/>
                  </a:cubicBezTo>
                  <a:cubicBezTo>
                    <a:pt x="1180" y="1749"/>
                    <a:pt x="1183" y="1746"/>
                    <a:pt x="1185" y="1743"/>
                  </a:cubicBezTo>
                  <a:cubicBezTo>
                    <a:pt x="1211" y="1700"/>
                    <a:pt x="1235" y="1648"/>
                    <a:pt x="1252" y="1585"/>
                  </a:cubicBezTo>
                  <a:cubicBezTo>
                    <a:pt x="1293" y="1468"/>
                    <a:pt x="1293" y="1468"/>
                    <a:pt x="1293" y="1468"/>
                  </a:cubicBezTo>
                  <a:cubicBezTo>
                    <a:pt x="1293" y="1468"/>
                    <a:pt x="1318" y="1414"/>
                    <a:pt x="1331" y="1388"/>
                  </a:cubicBezTo>
                  <a:cubicBezTo>
                    <a:pt x="1345" y="1363"/>
                    <a:pt x="1363" y="1287"/>
                    <a:pt x="1371" y="1219"/>
                  </a:cubicBezTo>
                  <a:cubicBezTo>
                    <a:pt x="1373" y="1213"/>
                    <a:pt x="1373" y="1213"/>
                    <a:pt x="1373" y="1213"/>
                  </a:cubicBezTo>
                  <a:cubicBezTo>
                    <a:pt x="1259" y="1213"/>
                    <a:pt x="1259" y="1213"/>
                    <a:pt x="1259" y="1213"/>
                  </a:cubicBezTo>
                  <a:cubicBezTo>
                    <a:pt x="1322" y="984"/>
                    <a:pt x="1322" y="984"/>
                    <a:pt x="1322" y="984"/>
                  </a:cubicBezTo>
                  <a:cubicBezTo>
                    <a:pt x="1379" y="1190"/>
                    <a:pt x="1379" y="1190"/>
                    <a:pt x="1379" y="1190"/>
                  </a:cubicBezTo>
                  <a:cubicBezTo>
                    <a:pt x="1414" y="1048"/>
                    <a:pt x="1414" y="1048"/>
                    <a:pt x="1414" y="1048"/>
                  </a:cubicBezTo>
                  <a:cubicBezTo>
                    <a:pt x="1414" y="1048"/>
                    <a:pt x="1447" y="971"/>
                    <a:pt x="1469" y="927"/>
                  </a:cubicBezTo>
                  <a:cubicBezTo>
                    <a:pt x="1490" y="883"/>
                    <a:pt x="1523" y="830"/>
                    <a:pt x="1525" y="803"/>
                  </a:cubicBezTo>
                  <a:cubicBezTo>
                    <a:pt x="1578" y="704"/>
                    <a:pt x="1578" y="704"/>
                    <a:pt x="1578" y="704"/>
                  </a:cubicBezTo>
                  <a:cubicBezTo>
                    <a:pt x="1578" y="704"/>
                    <a:pt x="1584" y="614"/>
                    <a:pt x="1498" y="614"/>
                  </a:cubicBezTo>
                  <a:cubicBezTo>
                    <a:pt x="1488" y="614"/>
                    <a:pt x="1476" y="616"/>
                    <a:pt x="1462" y="619"/>
                  </a:cubicBezTo>
                  <a:cubicBezTo>
                    <a:pt x="1462" y="619"/>
                    <a:pt x="1422" y="626"/>
                    <a:pt x="1379" y="649"/>
                  </a:cubicBezTo>
                  <a:cubicBezTo>
                    <a:pt x="1341" y="690"/>
                    <a:pt x="1317" y="747"/>
                    <a:pt x="1303" y="801"/>
                  </a:cubicBezTo>
                  <a:cubicBezTo>
                    <a:pt x="1296" y="841"/>
                    <a:pt x="1282" y="878"/>
                    <a:pt x="1264" y="914"/>
                  </a:cubicBezTo>
                  <a:cubicBezTo>
                    <a:pt x="1244" y="950"/>
                    <a:pt x="1221" y="979"/>
                    <a:pt x="1210" y="1014"/>
                  </a:cubicBezTo>
                  <a:cubicBezTo>
                    <a:pt x="1208" y="1026"/>
                    <a:pt x="1207" y="1045"/>
                    <a:pt x="1207" y="1060"/>
                  </a:cubicBezTo>
                  <a:cubicBezTo>
                    <a:pt x="1207" y="1064"/>
                    <a:pt x="1208" y="1068"/>
                    <a:pt x="1208" y="1072"/>
                  </a:cubicBezTo>
                  <a:cubicBezTo>
                    <a:pt x="1209" y="1072"/>
                    <a:pt x="1209" y="1073"/>
                    <a:pt x="1209" y="1074"/>
                  </a:cubicBezTo>
                  <a:cubicBezTo>
                    <a:pt x="1209" y="1075"/>
                    <a:pt x="1209" y="1075"/>
                    <a:pt x="1209" y="1075"/>
                  </a:cubicBezTo>
                  <a:cubicBezTo>
                    <a:pt x="1209" y="1075"/>
                    <a:pt x="1208" y="1075"/>
                    <a:pt x="1208" y="1075"/>
                  </a:cubicBezTo>
                  <a:cubicBezTo>
                    <a:pt x="1208" y="1076"/>
                    <a:pt x="1207" y="1076"/>
                    <a:pt x="1206" y="1077"/>
                  </a:cubicBezTo>
                  <a:cubicBezTo>
                    <a:pt x="1192" y="1087"/>
                    <a:pt x="1187" y="1090"/>
                    <a:pt x="1187" y="1090"/>
                  </a:cubicBezTo>
                  <a:cubicBezTo>
                    <a:pt x="1186" y="1090"/>
                    <a:pt x="1187" y="1089"/>
                    <a:pt x="1188" y="1088"/>
                  </a:cubicBezTo>
                  <a:cubicBezTo>
                    <a:pt x="1188" y="1087"/>
                    <a:pt x="1189" y="1086"/>
                    <a:pt x="1189" y="1086"/>
                  </a:cubicBezTo>
                  <a:cubicBezTo>
                    <a:pt x="1189" y="1086"/>
                    <a:pt x="1188" y="1086"/>
                    <a:pt x="1188" y="1087"/>
                  </a:cubicBezTo>
                  <a:cubicBezTo>
                    <a:pt x="1187" y="1086"/>
                    <a:pt x="1187" y="1086"/>
                    <a:pt x="1187" y="1086"/>
                  </a:cubicBezTo>
                  <a:cubicBezTo>
                    <a:pt x="1187" y="1086"/>
                    <a:pt x="1187" y="1087"/>
                    <a:pt x="1187" y="1087"/>
                  </a:cubicBezTo>
                  <a:cubicBezTo>
                    <a:pt x="1187" y="1086"/>
                    <a:pt x="1186" y="1084"/>
                    <a:pt x="1186" y="1083"/>
                  </a:cubicBezTo>
                  <a:cubicBezTo>
                    <a:pt x="1185" y="1082"/>
                    <a:pt x="1185" y="1081"/>
                    <a:pt x="1185" y="1080"/>
                  </a:cubicBezTo>
                  <a:cubicBezTo>
                    <a:pt x="1184" y="1079"/>
                    <a:pt x="1184" y="1079"/>
                    <a:pt x="1184" y="1078"/>
                  </a:cubicBezTo>
                  <a:cubicBezTo>
                    <a:pt x="1184" y="1077"/>
                    <a:pt x="1184" y="1077"/>
                    <a:pt x="1184" y="1077"/>
                  </a:cubicBezTo>
                  <a:cubicBezTo>
                    <a:pt x="1184" y="1076"/>
                    <a:pt x="1184" y="1075"/>
                    <a:pt x="1183" y="1074"/>
                  </a:cubicBezTo>
                  <a:cubicBezTo>
                    <a:pt x="1183" y="1074"/>
                    <a:pt x="1183" y="1073"/>
                    <a:pt x="1183" y="1073"/>
                  </a:cubicBezTo>
                  <a:cubicBezTo>
                    <a:pt x="1183" y="1070"/>
                    <a:pt x="1183" y="1070"/>
                    <a:pt x="1183" y="1070"/>
                  </a:cubicBezTo>
                  <a:cubicBezTo>
                    <a:pt x="1182" y="1059"/>
                    <a:pt x="1182" y="1049"/>
                    <a:pt x="1182" y="1039"/>
                  </a:cubicBezTo>
                  <a:cubicBezTo>
                    <a:pt x="1183" y="1037"/>
                    <a:pt x="1183" y="1034"/>
                    <a:pt x="1183" y="1032"/>
                  </a:cubicBezTo>
                  <a:cubicBezTo>
                    <a:pt x="1183" y="1031"/>
                    <a:pt x="1183" y="1030"/>
                    <a:pt x="1183" y="1029"/>
                  </a:cubicBezTo>
                  <a:cubicBezTo>
                    <a:pt x="1183" y="1028"/>
                    <a:pt x="1183" y="1028"/>
                    <a:pt x="1183" y="1028"/>
                  </a:cubicBezTo>
                  <a:cubicBezTo>
                    <a:pt x="1184" y="1014"/>
                    <a:pt x="1184" y="1001"/>
                    <a:pt x="1184" y="988"/>
                  </a:cubicBezTo>
                  <a:cubicBezTo>
                    <a:pt x="1183" y="989"/>
                    <a:pt x="1183" y="990"/>
                    <a:pt x="1182" y="990"/>
                  </a:cubicBezTo>
                  <a:cubicBezTo>
                    <a:pt x="1164" y="1018"/>
                    <a:pt x="1150" y="1041"/>
                    <a:pt x="1140" y="1073"/>
                  </a:cubicBezTo>
                  <a:cubicBezTo>
                    <a:pt x="1140" y="1073"/>
                    <a:pt x="1134" y="1128"/>
                    <a:pt x="1142" y="1141"/>
                  </a:cubicBezTo>
                  <a:cubicBezTo>
                    <a:pt x="1133" y="1128"/>
                    <a:pt x="1140" y="1078"/>
                    <a:pt x="1140" y="1059"/>
                  </a:cubicBezTo>
                  <a:cubicBezTo>
                    <a:pt x="1140" y="1025"/>
                    <a:pt x="1136" y="994"/>
                    <a:pt x="1134" y="962"/>
                  </a:cubicBezTo>
                  <a:cubicBezTo>
                    <a:pt x="1131" y="925"/>
                    <a:pt x="1128" y="886"/>
                    <a:pt x="1119" y="851"/>
                  </a:cubicBezTo>
                  <a:cubicBezTo>
                    <a:pt x="1111" y="816"/>
                    <a:pt x="1111" y="782"/>
                    <a:pt x="1107" y="747"/>
                  </a:cubicBezTo>
                  <a:cubicBezTo>
                    <a:pt x="1106" y="747"/>
                    <a:pt x="1106" y="747"/>
                    <a:pt x="1106" y="747"/>
                  </a:cubicBezTo>
                  <a:cubicBezTo>
                    <a:pt x="1106" y="747"/>
                    <a:pt x="1105" y="740"/>
                    <a:pt x="1102" y="730"/>
                  </a:cubicBezTo>
                  <a:cubicBezTo>
                    <a:pt x="919" y="807"/>
                    <a:pt x="919" y="807"/>
                    <a:pt x="919" y="807"/>
                  </a:cubicBezTo>
                  <a:cubicBezTo>
                    <a:pt x="940" y="1150"/>
                    <a:pt x="940" y="1150"/>
                    <a:pt x="940" y="1150"/>
                  </a:cubicBezTo>
                  <a:cubicBezTo>
                    <a:pt x="847" y="1069"/>
                    <a:pt x="847" y="1069"/>
                    <a:pt x="847" y="1069"/>
                  </a:cubicBezTo>
                  <a:cubicBezTo>
                    <a:pt x="847" y="1273"/>
                    <a:pt x="847" y="1273"/>
                    <a:pt x="847" y="1273"/>
                  </a:cubicBezTo>
                  <a:cubicBezTo>
                    <a:pt x="609" y="1204"/>
                    <a:pt x="609" y="1204"/>
                    <a:pt x="609" y="1204"/>
                  </a:cubicBezTo>
                  <a:cubicBezTo>
                    <a:pt x="778" y="1010"/>
                    <a:pt x="778" y="1010"/>
                    <a:pt x="778" y="1010"/>
                  </a:cubicBezTo>
                  <a:cubicBezTo>
                    <a:pt x="698" y="942"/>
                    <a:pt x="698" y="942"/>
                    <a:pt x="698" y="942"/>
                  </a:cubicBezTo>
                  <a:cubicBezTo>
                    <a:pt x="900" y="698"/>
                    <a:pt x="900" y="698"/>
                    <a:pt x="900" y="698"/>
                  </a:cubicBezTo>
                  <a:cubicBezTo>
                    <a:pt x="982" y="392"/>
                    <a:pt x="982" y="392"/>
                    <a:pt x="982" y="392"/>
                  </a:cubicBezTo>
                  <a:cubicBezTo>
                    <a:pt x="1063" y="591"/>
                    <a:pt x="1063" y="591"/>
                    <a:pt x="1063" y="591"/>
                  </a:cubicBezTo>
                  <a:cubicBezTo>
                    <a:pt x="1049" y="531"/>
                    <a:pt x="1052" y="424"/>
                    <a:pt x="1053" y="391"/>
                  </a:cubicBezTo>
                  <a:cubicBezTo>
                    <a:pt x="1054" y="354"/>
                    <a:pt x="1053" y="244"/>
                    <a:pt x="1053" y="224"/>
                  </a:cubicBezTo>
                  <a:cubicBezTo>
                    <a:pt x="1053" y="204"/>
                    <a:pt x="1069" y="38"/>
                    <a:pt x="972" y="0"/>
                  </a:cubicBezTo>
                </a:path>
              </a:pathLst>
            </a:custGeom>
            <a:solidFill>
              <a:srgbClr val="633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Freeform 95">
              <a:extLst>
                <a:ext uri="{FF2B5EF4-FFF2-40B4-BE49-F238E27FC236}">
                  <a16:creationId xmlns:a16="http://schemas.microsoft.com/office/drawing/2014/main" id="{3D837D20-EA46-48C1-91B1-103960967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6" y="2825"/>
              <a:ext cx="55" cy="44"/>
            </a:xfrm>
            <a:custGeom>
              <a:avLst/>
              <a:gdLst>
                <a:gd name="T0" fmla="*/ 0 w 129"/>
                <a:gd name="T1" fmla="*/ 4 h 105"/>
                <a:gd name="T2" fmla="*/ 0 w 129"/>
                <a:gd name="T3" fmla="*/ 4 h 105"/>
                <a:gd name="T4" fmla="*/ 2 w 129"/>
                <a:gd name="T5" fmla="*/ 0 h 105"/>
                <a:gd name="T6" fmla="*/ 3 w 129"/>
                <a:gd name="T7" fmla="*/ 0 h 105"/>
                <a:gd name="T8" fmla="*/ 18 w 129"/>
                <a:gd name="T9" fmla="*/ 11 h 105"/>
                <a:gd name="T10" fmla="*/ 21 w 129"/>
                <a:gd name="T11" fmla="*/ 15 h 105"/>
                <a:gd name="T12" fmla="*/ 20 w 129"/>
                <a:gd name="T13" fmla="*/ 17 h 105"/>
                <a:gd name="T14" fmla="*/ 15 w 129"/>
                <a:gd name="T15" fmla="*/ 14 h 105"/>
                <a:gd name="T16" fmla="*/ 0 w 129"/>
                <a:gd name="T17" fmla="*/ 4 h 1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9" h="105">
                  <a:moveTo>
                    <a:pt x="1" y="22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16"/>
                    <a:pt x="2" y="7"/>
                    <a:pt x="12" y="1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04" y="59"/>
                    <a:pt x="102" y="63"/>
                  </a:cubicBezTo>
                  <a:cubicBezTo>
                    <a:pt x="102" y="63"/>
                    <a:pt x="112" y="76"/>
                    <a:pt x="118" y="87"/>
                  </a:cubicBezTo>
                  <a:cubicBezTo>
                    <a:pt x="129" y="105"/>
                    <a:pt x="119" y="104"/>
                    <a:pt x="108" y="97"/>
                  </a:cubicBezTo>
                  <a:cubicBezTo>
                    <a:pt x="109" y="98"/>
                    <a:pt x="84" y="80"/>
                    <a:pt x="84" y="80"/>
                  </a:cubicBezTo>
                  <a:cubicBezTo>
                    <a:pt x="87" y="77"/>
                    <a:pt x="3" y="22"/>
                    <a:pt x="1" y="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6" name="Freeform 96">
              <a:extLst>
                <a:ext uri="{FF2B5EF4-FFF2-40B4-BE49-F238E27FC236}">
                  <a16:creationId xmlns:a16="http://schemas.microsoft.com/office/drawing/2014/main" id="{2D96E9F0-E848-499C-AA94-4225FFD8C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0" y="2949"/>
              <a:ext cx="58" cy="81"/>
            </a:xfrm>
            <a:custGeom>
              <a:avLst/>
              <a:gdLst>
                <a:gd name="T0" fmla="*/ 10 w 140"/>
                <a:gd name="T1" fmla="*/ 3 h 195"/>
                <a:gd name="T2" fmla="*/ 10 w 140"/>
                <a:gd name="T3" fmla="*/ 3 h 195"/>
                <a:gd name="T4" fmla="*/ 12 w 140"/>
                <a:gd name="T5" fmla="*/ 0 h 195"/>
                <a:gd name="T6" fmla="*/ 13 w 140"/>
                <a:gd name="T7" fmla="*/ 0 h 195"/>
                <a:gd name="T8" fmla="*/ 22 w 140"/>
                <a:gd name="T9" fmla="*/ 15 h 195"/>
                <a:gd name="T10" fmla="*/ 20 w 140"/>
                <a:gd name="T11" fmla="*/ 27 h 195"/>
                <a:gd name="T12" fmla="*/ 16 w 140"/>
                <a:gd name="T13" fmla="*/ 31 h 195"/>
                <a:gd name="T14" fmla="*/ 6 w 140"/>
                <a:gd name="T15" fmla="*/ 32 h 195"/>
                <a:gd name="T16" fmla="*/ 7 w 140"/>
                <a:gd name="T17" fmla="*/ 29 h 195"/>
                <a:gd name="T18" fmla="*/ 10 w 140"/>
                <a:gd name="T19" fmla="*/ 29 h 195"/>
                <a:gd name="T20" fmla="*/ 14 w 140"/>
                <a:gd name="T21" fmla="*/ 27 h 195"/>
                <a:gd name="T22" fmla="*/ 18 w 140"/>
                <a:gd name="T23" fmla="*/ 15 h 195"/>
                <a:gd name="T24" fmla="*/ 10 w 140"/>
                <a:gd name="T25" fmla="*/ 3 h 19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40" h="195">
                  <a:moveTo>
                    <a:pt x="56" y="17"/>
                  </a:moveTo>
                  <a:cubicBezTo>
                    <a:pt x="56" y="17"/>
                    <a:pt x="56" y="17"/>
                    <a:pt x="56" y="16"/>
                  </a:cubicBezTo>
                  <a:cubicBezTo>
                    <a:pt x="55" y="10"/>
                    <a:pt x="58" y="0"/>
                    <a:pt x="73" y="0"/>
                  </a:cubicBezTo>
                  <a:cubicBezTo>
                    <a:pt x="73" y="0"/>
                    <a:pt x="74" y="0"/>
                    <a:pt x="75" y="1"/>
                  </a:cubicBezTo>
                  <a:cubicBezTo>
                    <a:pt x="74" y="3"/>
                    <a:pt x="112" y="32"/>
                    <a:pt x="130" y="84"/>
                  </a:cubicBezTo>
                  <a:cubicBezTo>
                    <a:pt x="140" y="110"/>
                    <a:pt x="129" y="141"/>
                    <a:pt x="115" y="155"/>
                  </a:cubicBezTo>
                  <a:cubicBezTo>
                    <a:pt x="103" y="170"/>
                    <a:pt x="92" y="178"/>
                    <a:pt x="92" y="177"/>
                  </a:cubicBezTo>
                  <a:cubicBezTo>
                    <a:pt x="94" y="178"/>
                    <a:pt x="57" y="195"/>
                    <a:pt x="35" y="183"/>
                  </a:cubicBezTo>
                  <a:cubicBezTo>
                    <a:pt x="0" y="167"/>
                    <a:pt x="18" y="168"/>
                    <a:pt x="38" y="170"/>
                  </a:cubicBezTo>
                  <a:cubicBezTo>
                    <a:pt x="37" y="169"/>
                    <a:pt x="50" y="171"/>
                    <a:pt x="60" y="167"/>
                  </a:cubicBezTo>
                  <a:cubicBezTo>
                    <a:pt x="71" y="164"/>
                    <a:pt x="80" y="156"/>
                    <a:pt x="80" y="156"/>
                  </a:cubicBezTo>
                  <a:cubicBezTo>
                    <a:pt x="77" y="157"/>
                    <a:pt x="121" y="129"/>
                    <a:pt x="106" y="89"/>
                  </a:cubicBezTo>
                  <a:cubicBezTo>
                    <a:pt x="93" y="51"/>
                    <a:pt x="55" y="19"/>
                    <a:pt x="56" y="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Freeform 97">
              <a:extLst>
                <a:ext uri="{FF2B5EF4-FFF2-40B4-BE49-F238E27FC236}">
                  <a16:creationId xmlns:a16="http://schemas.microsoft.com/office/drawing/2014/main" id="{D050BDC4-A147-40F2-8C55-EC7643598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6" y="3116"/>
              <a:ext cx="33" cy="59"/>
            </a:xfrm>
            <a:custGeom>
              <a:avLst/>
              <a:gdLst>
                <a:gd name="T0" fmla="*/ 1 w 79"/>
                <a:gd name="T1" fmla="*/ 24 h 142"/>
                <a:gd name="T2" fmla="*/ 1 w 79"/>
                <a:gd name="T3" fmla="*/ 24 h 142"/>
                <a:gd name="T4" fmla="*/ 1 w 79"/>
                <a:gd name="T5" fmla="*/ 20 h 142"/>
                <a:gd name="T6" fmla="*/ 1 w 79"/>
                <a:gd name="T7" fmla="*/ 20 h 142"/>
                <a:gd name="T8" fmla="*/ 7 w 79"/>
                <a:gd name="T9" fmla="*/ 17 h 142"/>
                <a:gd name="T10" fmla="*/ 8 w 79"/>
                <a:gd name="T11" fmla="*/ 9 h 142"/>
                <a:gd name="T12" fmla="*/ 7 w 79"/>
                <a:gd name="T13" fmla="*/ 4 h 142"/>
                <a:gd name="T14" fmla="*/ 10 w 79"/>
                <a:gd name="T15" fmla="*/ 3 h 142"/>
                <a:gd name="T16" fmla="*/ 12 w 79"/>
                <a:gd name="T17" fmla="*/ 8 h 142"/>
                <a:gd name="T18" fmla="*/ 11 w 79"/>
                <a:gd name="T19" fmla="*/ 19 h 142"/>
                <a:gd name="T20" fmla="*/ 1 w 79"/>
                <a:gd name="T21" fmla="*/ 24 h 14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9" h="142">
                  <a:moveTo>
                    <a:pt x="5" y="138"/>
                  </a:moveTo>
                  <a:cubicBezTo>
                    <a:pt x="5" y="138"/>
                    <a:pt x="5" y="138"/>
                    <a:pt x="4" y="137"/>
                  </a:cubicBezTo>
                  <a:cubicBezTo>
                    <a:pt x="1" y="133"/>
                    <a:pt x="0" y="124"/>
                    <a:pt x="6" y="114"/>
                  </a:cubicBezTo>
                  <a:cubicBezTo>
                    <a:pt x="7" y="113"/>
                    <a:pt x="7" y="113"/>
                    <a:pt x="7" y="113"/>
                  </a:cubicBezTo>
                  <a:cubicBezTo>
                    <a:pt x="7" y="113"/>
                    <a:pt x="32" y="116"/>
                    <a:pt x="41" y="96"/>
                  </a:cubicBezTo>
                  <a:cubicBezTo>
                    <a:pt x="52" y="78"/>
                    <a:pt x="43" y="51"/>
                    <a:pt x="44" y="52"/>
                  </a:cubicBezTo>
                  <a:cubicBezTo>
                    <a:pt x="44" y="52"/>
                    <a:pt x="42" y="35"/>
                    <a:pt x="41" y="22"/>
                  </a:cubicBezTo>
                  <a:cubicBezTo>
                    <a:pt x="40" y="0"/>
                    <a:pt x="48" y="8"/>
                    <a:pt x="54" y="18"/>
                  </a:cubicBezTo>
                  <a:cubicBezTo>
                    <a:pt x="54" y="16"/>
                    <a:pt x="69" y="47"/>
                    <a:pt x="68" y="48"/>
                  </a:cubicBezTo>
                  <a:cubicBezTo>
                    <a:pt x="67" y="47"/>
                    <a:pt x="79" y="77"/>
                    <a:pt x="63" y="108"/>
                  </a:cubicBezTo>
                  <a:cubicBezTo>
                    <a:pt x="45" y="142"/>
                    <a:pt x="4" y="138"/>
                    <a:pt x="5" y="1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8" name="Freeform 98">
              <a:extLst>
                <a:ext uri="{FF2B5EF4-FFF2-40B4-BE49-F238E27FC236}">
                  <a16:creationId xmlns:a16="http://schemas.microsoft.com/office/drawing/2014/main" id="{09AA6C29-A021-4A7A-A73B-AB26BEC93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" y="2768"/>
              <a:ext cx="50" cy="78"/>
            </a:xfrm>
            <a:custGeom>
              <a:avLst/>
              <a:gdLst>
                <a:gd name="T0" fmla="*/ 8 w 120"/>
                <a:gd name="T1" fmla="*/ 0 h 186"/>
                <a:gd name="T2" fmla="*/ 8 w 120"/>
                <a:gd name="T3" fmla="*/ 0 h 186"/>
                <a:gd name="T4" fmla="*/ 11 w 120"/>
                <a:gd name="T5" fmla="*/ 3 h 186"/>
                <a:gd name="T6" fmla="*/ 11 w 120"/>
                <a:gd name="T7" fmla="*/ 3 h 186"/>
                <a:gd name="T8" fmla="*/ 4 w 120"/>
                <a:gd name="T9" fmla="*/ 14 h 186"/>
                <a:gd name="T10" fmla="*/ 8 w 120"/>
                <a:gd name="T11" fmla="*/ 22 h 186"/>
                <a:gd name="T12" fmla="*/ 11 w 120"/>
                <a:gd name="T13" fmla="*/ 25 h 186"/>
                <a:gd name="T14" fmla="*/ 16 w 120"/>
                <a:gd name="T15" fmla="*/ 30 h 186"/>
                <a:gd name="T16" fmla="*/ 15 w 120"/>
                <a:gd name="T17" fmla="*/ 32 h 186"/>
                <a:gd name="T18" fmla="*/ 8 w 120"/>
                <a:gd name="T19" fmla="*/ 28 h 186"/>
                <a:gd name="T20" fmla="*/ 0 w 120"/>
                <a:gd name="T21" fmla="*/ 14 h 186"/>
                <a:gd name="T22" fmla="*/ 5 w 120"/>
                <a:gd name="T23" fmla="*/ 4 h 186"/>
                <a:gd name="T24" fmla="*/ 8 w 120"/>
                <a:gd name="T25" fmla="*/ 0 h 18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0" h="186">
                  <a:moveTo>
                    <a:pt x="42" y="1"/>
                  </a:moveTo>
                  <a:cubicBezTo>
                    <a:pt x="42" y="1"/>
                    <a:pt x="42" y="1"/>
                    <a:pt x="43" y="1"/>
                  </a:cubicBezTo>
                  <a:cubicBezTo>
                    <a:pt x="48" y="0"/>
                    <a:pt x="59" y="0"/>
                    <a:pt x="62" y="14"/>
                  </a:cubicBezTo>
                  <a:cubicBezTo>
                    <a:pt x="62" y="14"/>
                    <a:pt x="62" y="16"/>
                    <a:pt x="62" y="16"/>
                  </a:cubicBezTo>
                  <a:cubicBezTo>
                    <a:pt x="64" y="18"/>
                    <a:pt x="27" y="50"/>
                    <a:pt x="25" y="80"/>
                  </a:cubicBezTo>
                  <a:cubicBezTo>
                    <a:pt x="25" y="93"/>
                    <a:pt x="38" y="113"/>
                    <a:pt x="46" y="123"/>
                  </a:cubicBezTo>
                  <a:cubicBezTo>
                    <a:pt x="55" y="135"/>
                    <a:pt x="62" y="141"/>
                    <a:pt x="62" y="141"/>
                  </a:cubicBezTo>
                  <a:cubicBezTo>
                    <a:pt x="61" y="141"/>
                    <a:pt x="77" y="160"/>
                    <a:pt x="93" y="169"/>
                  </a:cubicBezTo>
                  <a:cubicBezTo>
                    <a:pt x="120" y="179"/>
                    <a:pt x="110" y="184"/>
                    <a:pt x="88" y="181"/>
                  </a:cubicBezTo>
                  <a:cubicBezTo>
                    <a:pt x="88" y="186"/>
                    <a:pt x="41" y="160"/>
                    <a:pt x="43" y="157"/>
                  </a:cubicBezTo>
                  <a:cubicBezTo>
                    <a:pt x="44" y="155"/>
                    <a:pt x="9" y="131"/>
                    <a:pt x="0" y="79"/>
                  </a:cubicBezTo>
                  <a:cubicBezTo>
                    <a:pt x="2" y="52"/>
                    <a:pt x="17" y="35"/>
                    <a:pt x="26" y="22"/>
                  </a:cubicBezTo>
                  <a:cubicBezTo>
                    <a:pt x="36" y="10"/>
                    <a:pt x="42" y="2"/>
                    <a:pt x="4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9" name="Freeform 99">
              <a:extLst>
                <a:ext uri="{FF2B5EF4-FFF2-40B4-BE49-F238E27FC236}">
                  <a16:creationId xmlns:a16="http://schemas.microsoft.com/office/drawing/2014/main" id="{C1E2DA96-E3BD-4594-8213-EE5B742600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2508"/>
              <a:ext cx="43" cy="46"/>
            </a:xfrm>
            <a:custGeom>
              <a:avLst/>
              <a:gdLst>
                <a:gd name="T0" fmla="*/ 4 w 103"/>
                <a:gd name="T1" fmla="*/ 13 h 108"/>
                <a:gd name="T2" fmla="*/ 4 w 103"/>
                <a:gd name="T3" fmla="*/ 13 h 108"/>
                <a:gd name="T4" fmla="*/ 3 w 103"/>
                <a:gd name="T5" fmla="*/ 17 h 108"/>
                <a:gd name="T6" fmla="*/ 3 w 103"/>
                <a:gd name="T7" fmla="*/ 17 h 108"/>
                <a:gd name="T8" fmla="*/ 2 w 103"/>
                <a:gd name="T9" fmla="*/ 17 h 108"/>
                <a:gd name="T10" fmla="*/ 2 w 103"/>
                <a:gd name="T11" fmla="*/ 16 h 108"/>
                <a:gd name="T12" fmla="*/ 1 w 103"/>
                <a:gd name="T13" fmla="*/ 15 h 108"/>
                <a:gd name="T14" fmla="*/ 1 w 103"/>
                <a:gd name="T15" fmla="*/ 15 h 108"/>
                <a:gd name="T16" fmla="*/ 1 w 103"/>
                <a:gd name="T17" fmla="*/ 15 h 108"/>
                <a:gd name="T18" fmla="*/ 1 w 103"/>
                <a:gd name="T19" fmla="*/ 15 h 108"/>
                <a:gd name="T20" fmla="*/ 1 w 103"/>
                <a:gd name="T21" fmla="*/ 15 h 108"/>
                <a:gd name="T22" fmla="*/ 4 w 103"/>
                <a:gd name="T23" fmla="*/ 12 h 108"/>
                <a:gd name="T24" fmla="*/ 4 w 103"/>
                <a:gd name="T25" fmla="*/ 12 h 108"/>
                <a:gd name="T26" fmla="*/ 4 w 103"/>
                <a:gd name="T27" fmla="*/ 12 h 108"/>
                <a:gd name="T28" fmla="*/ 5 w 103"/>
                <a:gd name="T29" fmla="*/ 12 h 108"/>
                <a:gd name="T30" fmla="*/ 9 w 103"/>
                <a:gd name="T31" fmla="*/ 12 h 108"/>
                <a:gd name="T32" fmla="*/ 13 w 103"/>
                <a:gd name="T33" fmla="*/ 6 h 108"/>
                <a:gd name="T34" fmla="*/ 15 w 103"/>
                <a:gd name="T35" fmla="*/ 3 h 108"/>
                <a:gd name="T36" fmla="*/ 17 w 103"/>
                <a:gd name="T37" fmla="*/ 3 h 108"/>
                <a:gd name="T38" fmla="*/ 17 w 103"/>
                <a:gd name="T39" fmla="*/ 8 h 108"/>
                <a:gd name="T40" fmla="*/ 11 w 103"/>
                <a:gd name="T41" fmla="*/ 15 h 108"/>
                <a:gd name="T42" fmla="*/ 5 w 103"/>
                <a:gd name="T43" fmla="*/ 17 h 108"/>
                <a:gd name="T44" fmla="*/ 3 w 103"/>
                <a:gd name="T45" fmla="*/ 17 h 108"/>
                <a:gd name="T46" fmla="*/ 3 w 103"/>
                <a:gd name="T47" fmla="*/ 17 h 108"/>
                <a:gd name="T48" fmla="*/ 3 w 103"/>
                <a:gd name="T49" fmla="*/ 17 h 108"/>
                <a:gd name="T50" fmla="*/ 3 w 103"/>
                <a:gd name="T51" fmla="*/ 17 h 108"/>
                <a:gd name="T52" fmla="*/ 5 w 103"/>
                <a:gd name="T53" fmla="*/ 14 h 108"/>
                <a:gd name="T54" fmla="*/ 5 w 103"/>
                <a:gd name="T55" fmla="*/ 14 h 108"/>
                <a:gd name="T56" fmla="*/ 5 w 103"/>
                <a:gd name="T57" fmla="*/ 14 h 108"/>
                <a:gd name="T58" fmla="*/ 5 w 103"/>
                <a:gd name="T59" fmla="*/ 14 h 108"/>
                <a:gd name="T60" fmla="*/ 5 w 103"/>
                <a:gd name="T61" fmla="*/ 13 h 108"/>
                <a:gd name="T62" fmla="*/ 5 w 103"/>
                <a:gd name="T63" fmla="*/ 13 h 108"/>
                <a:gd name="T64" fmla="*/ 4 w 103"/>
                <a:gd name="T65" fmla="*/ 13 h 10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03" h="108">
                  <a:moveTo>
                    <a:pt x="23" y="70"/>
                  </a:moveTo>
                  <a:cubicBezTo>
                    <a:pt x="24" y="70"/>
                    <a:pt x="24" y="70"/>
                    <a:pt x="24" y="70"/>
                  </a:cubicBezTo>
                  <a:cubicBezTo>
                    <a:pt x="28" y="75"/>
                    <a:pt x="24" y="83"/>
                    <a:pt x="19" y="93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8" y="94"/>
                    <a:pt x="16" y="94"/>
                    <a:pt x="13" y="92"/>
                  </a:cubicBezTo>
                  <a:cubicBezTo>
                    <a:pt x="11" y="91"/>
                    <a:pt x="10" y="90"/>
                    <a:pt x="9" y="88"/>
                  </a:cubicBezTo>
                  <a:cubicBezTo>
                    <a:pt x="7" y="85"/>
                    <a:pt x="7" y="85"/>
                    <a:pt x="7" y="85"/>
                  </a:cubicBezTo>
                  <a:cubicBezTo>
                    <a:pt x="7" y="84"/>
                    <a:pt x="7" y="84"/>
                    <a:pt x="7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6" y="84"/>
                    <a:pt x="6" y="84"/>
                    <a:pt x="6" y="84"/>
                  </a:cubicBezTo>
                  <a:cubicBezTo>
                    <a:pt x="35" y="50"/>
                    <a:pt x="14" y="75"/>
                    <a:pt x="21" y="67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24" y="68"/>
                    <a:pt x="27" y="69"/>
                    <a:pt x="30" y="69"/>
                  </a:cubicBezTo>
                  <a:cubicBezTo>
                    <a:pt x="37" y="70"/>
                    <a:pt x="45" y="69"/>
                    <a:pt x="52" y="64"/>
                  </a:cubicBezTo>
                  <a:cubicBezTo>
                    <a:pt x="67" y="54"/>
                    <a:pt x="76" y="34"/>
                    <a:pt x="76" y="34"/>
                  </a:cubicBezTo>
                  <a:cubicBezTo>
                    <a:pt x="76" y="34"/>
                    <a:pt x="83" y="24"/>
                    <a:pt x="86" y="15"/>
                  </a:cubicBezTo>
                  <a:cubicBezTo>
                    <a:pt x="88" y="0"/>
                    <a:pt x="94" y="1"/>
                    <a:pt x="99" y="15"/>
                  </a:cubicBezTo>
                  <a:cubicBezTo>
                    <a:pt x="103" y="13"/>
                    <a:pt x="100" y="46"/>
                    <a:pt x="98" y="45"/>
                  </a:cubicBezTo>
                  <a:cubicBezTo>
                    <a:pt x="98" y="45"/>
                    <a:pt x="88" y="70"/>
                    <a:pt x="65" y="85"/>
                  </a:cubicBezTo>
                  <a:cubicBezTo>
                    <a:pt x="53" y="93"/>
                    <a:pt x="37" y="95"/>
                    <a:pt x="27" y="94"/>
                  </a:cubicBezTo>
                  <a:cubicBezTo>
                    <a:pt x="22" y="93"/>
                    <a:pt x="18" y="92"/>
                    <a:pt x="15" y="92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15" y="91"/>
                    <a:pt x="15" y="91"/>
                    <a:pt x="15" y="91"/>
                  </a:cubicBezTo>
                  <a:cubicBezTo>
                    <a:pt x="21" y="84"/>
                    <a:pt x="0" y="108"/>
                    <a:pt x="29" y="75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9" y="74"/>
                    <a:pt x="29" y="74"/>
                    <a:pt x="29" y="74"/>
                  </a:cubicBezTo>
                  <a:cubicBezTo>
                    <a:pt x="28" y="73"/>
                    <a:pt x="28" y="73"/>
                    <a:pt x="28" y="73"/>
                  </a:cubicBezTo>
                  <a:cubicBezTo>
                    <a:pt x="28" y="72"/>
                    <a:pt x="27" y="72"/>
                    <a:pt x="26" y="71"/>
                  </a:cubicBezTo>
                  <a:cubicBezTo>
                    <a:pt x="24" y="69"/>
                    <a:pt x="23" y="70"/>
                    <a:pt x="23" y="7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0" name="Freeform 100">
              <a:extLst>
                <a:ext uri="{FF2B5EF4-FFF2-40B4-BE49-F238E27FC236}">
                  <a16:creationId xmlns:a16="http://schemas.microsoft.com/office/drawing/2014/main" id="{400900F7-C4F7-466E-8061-2A8399532F9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8" y="2498"/>
              <a:ext cx="668" cy="1198"/>
            </a:xfrm>
            <a:custGeom>
              <a:avLst/>
              <a:gdLst>
                <a:gd name="T0" fmla="*/ 139 w 1595"/>
                <a:gd name="T1" fmla="*/ 446 h 2858"/>
                <a:gd name="T2" fmla="*/ 178 w 1595"/>
                <a:gd name="T3" fmla="*/ 342 h 2858"/>
                <a:gd name="T4" fmla="*/ 226 w 1595"/>
                <a:gd name="T5" fmla="*/ 261 h 2858"/>
                <a:gd name="T6" fmla="*/ 254 w 1595"/>
                <a:gd name="T7" fmla="*/ 172 h 2858"/>
                <a:gd name="T8" fmla="*/ 267 w 1595"/>
                <a:gd name="T9" fmla="*/ 143 h 2858"/>
                <a:gd name="T10" fmla="*/ 274 w 1595"/>
                <a:gd name="T11" fmla="*/ 127 h 2858"/>
                <a:gd name="T12" fmla="*/ 275 w 1595"/>
                <a:gd name="T13" fmla="*/ 126 h 2858"/>
                <a:gd name="T14" fmla="*/ 241 w 1595"/>
                <a:gd name="T15" fmla="*/ 121 h 2858"/>
                <a:gd name="T16" fmla="*/ 204 w 1595"/>
                <a:gd name="T17" fmla="*/ 200 h 2858"/>
                <a:gd name="T18" fmla="*/ 200 w 1595"/>
                <a:gd name="T19" fmla="*/ 203 h 2858"/>
                <a:gd name="T20" fmla="*/ 199 w 1595"/>
                <a:gd name="T21" fmla="*/ 176 h 2858"/>
                <a:gd name="T22" fmla="*/ 187 w 1595"/>
                <a:gd name="T23" fmla="*/ 109 h 2858"/>
                <a:gd name="T24" fmla="*/ 184 w 1595"/>
                <a:gd name="T25" fmla="*/ 25 h 2858"/>
                <a:gd name="T26" fmla="*/ 171 w 1595"/>
                <a:gd name="T27" fmla="*/ 5 h 2858"/>
                <a:gd name="T28" fmla="*/ 160 w 1595"/>
                <a:gd name="T29" fmla="*/ 22 h 2858"/>
                <a:gd name="T30" fmla="*/ 146 w 1595"/>
                <a:gd name="T31" fmla="*/ 73 h 2858"/>
                <a:gd name="T32" fmla="*/ 139 w 1595"/>
                <a:gd name="T33" fmla="*/ 136 h 2858"/>
                <a:gd name="T34" fmla="*/ 136 w 1595"/>
                <a:gd name="T35" fmla="*/ 143 h 2858"/>
                <a:gd name="T36" fmla="*/ 134 w 1595"/>
                <a:gd name="T37" fmla="*/ 144 h 2858"/>
                <a:gd name="T38" fmla="*/ 104 w 1595"/>
                <a:gd name="T39" fmla="*/ 169 h 2858"/>
                <a:gd name="T40" fmla="*/ 102 w 1595"/>
                <a:gd name="T41" fmla="*/ 183 h 2858"/>
                <a:gd name="T42" fmla="*/ 101 w 1595"/>
                <a:gd name="T43" fmla="*/ 185 h 2858"/>
                <a:gd name="T44" fmla="*/ 89 w 1595"/>
                <a:gd name="T45" fmla="*/ 207 h 2858"/>
                <a:gd name="T46" fmla="*/ 85 w 1595"/>
                <a:gd name="T47" fmla="*/ 220 h 2858"/>
                <a:gd name="T48" fmla="*/ 85 w 1595"/>
                <a:gd name="T49" fmla="*/ 220 h 2858"/>
                <a:gd name="T50" fmla="*/ 15 w 1595"/>
                <a:gd name="T51" fmla="*/ 394 h 2858"/>
                <a:gd name="T52" fmla="*/ 8 w 1595"/>
                <a:gd name="T53" fmla="*/ 429 h 2858"/>
                <a:gd name="T54" fmla="*/ 39 w 1595"/>
                <a:gd name="T55" fmla="*/ 333 h 2858"/>
                <a:gd name="T56" fmla="*/ 76 w 1595"/>
                <a:gd name="T57" fmla="*/ 230 h 2858"/>
                <a:gd name="T58" fmla="*/ 82 w 1595"/>
                <a:gd name="T59" fmla="*/ 218 h 2858"/>
                <a:gd name="T60" fmla="*/ 82 w 1595"/>
                <a:gd name="T61" fmla="*/ 217 h 2858"/>
                <a:gd name="T62" fmla="*/ 95 w 1595"/>
                <a:gd name="T63" fmla="*/ 184 h 2858"/>
                <a:gd name="T64" fmla="*/ 99 w 1595"/>
                <a:gd name="T65" fmla="*/ 181 h 2858"/>
                <a:gd name="T66" fmla="*/ 98 w 1595"/>
                <a:gd name="T67" fmla="*/ 182 h 2858"/>
                <a:gd name="T68" fmla="*/ 124 w 1595"/>
                <a:gd name="T69" fmla="*/ 141 h 2858"/>
                <a:gd name="T70" fmla="*/ 133 w 1595"/>
                <a:gd name="T71" fmla="*/ 140 h 2858"/>
                <a:gd name="T72" fmla="*/ 132 w 1595"/>
                <a:gd name="T73" fmla="*/ 140 h 2858"/>
                <a:gd name="T74" fmla="*/ 140 w 1595"/>
                <a:gd name="T75" fmla="*/ 127 h 2858"/>
                <a:gd name="T76" fmla="*/ 149 w 1595"/>
                <a:gd name="T77" fmla="*/ 49 h 2858"/>
                <a:gd name="T78" fmla="*/ 157 w 1595"/>
                <a:gd name="T79" fmla="*/ 18 h 2858"/>
                <a:gd name="T80" fmla="*/ 172 w 1595"/>
                <a:gd name="T81" fmla="*/ 0 h 2858"/>
                <a:gd name="T82" fmla="*/ 191 w 1595"/>
                <a:gd name="T83" fmla="*/ 106 h 2858"/>
                <a:gd name="T84" fmla="*/ 202 w 1595"/>
                <a:gd name="T85" fmla="*/ 163 h 2858"/>
                <a:gd name="T86" fmla="*/ 201 w 1595"/>
                <a:gd name="T87" fmla="*/ 204 h 2858"/>
                <a:gd name="T88" fmla="*/ 199 w 1595"/>
                <a:gd name="T89" fmla="*/ 199 h 2858"/>
                <a:gd name="T90" fmla="*/ 203 w 1595"/>
                <a:gd name="T91" fmla="*/ 183 h 2858"/>
                <a:gd name="T92" fmla="*/ 263 w 1595"/>
                <a:gd name="T93" fmla="*/ 109 h 2858"/>
                <a:gd name="T94" fmla="*/ 280 w 1595"/>
                <a:gd name="T95" fmla="*/ 125 h 2858"/>
                <a:gd name="T96" fmla="*/ 276 w 1595"/>
                <a:gd name="T97" fmla="*/ 133 h 2858"/>
                <a:gd name="T98" fmla="*/ 269 w 1595"/>
                <a:gd name="T99" fmla="*/ 152 h 2858"/>
                <a:gd name="T100" fmla="*/ 250 w 1595"/>
                <a:gd name="T101" fmla="*/ 195 h 2858"/>
                <a:gd name="T102" fmla="*/ 230 w 1595"/>
                <a:gd name="T103" fmla="*/ 265 h 2858"/>
                <a:gd name="T104" fmla="*/ 180 w 1595"/>
                <a:gd name="T105" fmla="*/ 346 h 2858"/>
                <a:gd name="T106" fmla="*/ 144 w 1595"/>
                <a:gd name="T107" fmla="*/ 447 h 285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595" h="2858">
                  <a:moveTo>
                    <a:pt x="818" y="2542"/>
                  </a:moveTo>
                  <a:cubicBezTo>
                    <a:pt x="816" y="2554"/>
                    <a:pt x="816" y="2559"/>
                    <a:pt x="813" y="2576"/>
                  </a:cubicBezTo>
                  <a:cubicBezTo>
                    <a:pt x="799" y="2691"/>
                    <a:pt x="776" y="2858"/>
                    <a:pt x="790" y="2580"/>
                  </a:cubicBezTo>
                  <a:cubicBezTo>
                    <a:pt x="790" y="2575"/>
                    <a:pt x="792" y="2551"/>
                    <a:pt x="793" y="2539"/>
                  </a:cubicBezTo>
                  <a:cubicBezTo>
                    <a:pt x="796" y="2530"/>
                    <a:pt x="797" y="2447"/>
                    <a:pt x="828" y="2305"/>
                  </a:cubicBezTo>
                  <a:cubicBezTo>
                    <a:pt x="839" y="2271"/>
                    <a:pt x="850" y="2234"/>
                    <a:pt x="863" y="2194"/>
                  </a:cubicBezTo>
                  <a:cubicBezTo>
                    <a:pt x="878" y="2154"/>
                    <a:pt x="885" y="2109"/>
                    <a:pt x="916" y="2065"/>
                  </a:cubicBezTo>
                  <a:cubicBezTo>
                    <a:pt x="945" y="2026"/>
                    <a:pt x="977" y="1985"/>
                    <a:pt x="1014" y="1945"/>
                  </a:cubicBezTo>
                  <a:cubicBezTo>
                    <a:pt x="1051" y="1903"/>
                    <a:pt x="1096" y="1870"/>
                    <a:pt x="1133" y="1825"/>
                  </a:cubicBezTo>
                  <a:cubicBezTo>
                    <a:pt x="1170" y="1781"/>
                    <a:pt x="1202" y="1729"/>
                    <a:pt x="1226" y="1672"/>
                  </a:cubicBezTo>
                  <a:cubicBezTo>
                    <a:pt x="1239" y="1643"/>
                    <a:pt x="1246" y="1614"/>
                    <a:pt x="1257" y="1581"/>
                  </a:cubicBezTo>
                  <a:cubicBezTo>
                    <a:pt x="1268" y="1550"/>
                    <a:pt x="1279" y="1519"/>
                    <a:pt x="1290" y="1487"/>
                  </a:cubicBezTo>
                  <a:cubicBezTo>
                    <a:pt x="1303" y="1454"/>
                    <a:pt x="1318" y="1425"/>
                    <a:pt x="1334" y="1394"/>
                  </a:cubicBezTo>
                  <a:cubicBezTo>
                    <a:pt x="1346" y="1365"/>
                    <a:pt x="1354" y="1330"/>
                    <a:pt x="1361" y="1296"/>
                  </a:cubicBezTo>
                  <a:cubicBezTo>
                    <a:pt x="1370" y="1228"/>
                    <a:pt x="1391" y="1155"/>
                    <a:pt x="1407" y="1085"/>
                  </a:cubicBezTo>
                  <a:cubicBezTo>
                    <a:pt x="1415" y="1045"/>
                    <a:pt x="1435" y="1016"/>
                    <a:pt x="1448" y="981"/>
                  </a:cubicBezTo>
                  <a:cubicBezTo>
                    <a:pt x="1463" y="947"/>
                    <a:pt x="1481" y="913"/>
                    <a:pt x="1498" y="880"/>
                  </a:cubicBezTo>
                  <a:cubicBezTo>
                    <a:pt x="1507" y="863"/>
                    <a:pt x="1515" y="847"/>
                    <a:pt x="1521" y="830"/>
                  </a:cubicBezTo>
                  <a:cubicBezTo>
                    <a:pt x="1523" y="826"/>
                    <a:pt x="1523" y="823"/>
                    <a:pt x="1524" y="819"/>
                  </a:cubicBezTo>
                  <a:cubicBezTo>
                    <a:pt x="1524" y="816"/>
                    <a:pt x="1524" y="816"/>
                    <a:pt x="1524" y="816"/>
                  </a:cubicBezTo>
                  <a:cubicBezTo>
                    <a:pt x="1527" y="806"/>
                    <a:pt x="1526" y="812"/>
                    <a:pt x="1527" y="809"/>
                  </a:cubicBezTo>
                  <a:cubicBezTo>
                    <a:pt x="1530" y="802"/>
                    <a:pt x="1530" y="802"/>
                    <a:pt x="1530" y="802"/>
                  </a:cubicBezTo>
                  <a:cubicBezTo>
                    <a:pt x="1541" y="776"/>
                    <a:pt x="1541" y="776"/>
                    <a:pt x="1541" y="776"/>
                  </a:cubicBezTo>
                  <a:cubicBezTo>
                    <a:pt x="1564" y="724"/>
                    <a:pt x="1564" y="724"/>
                    <a:pt x="1564" y="724"/>
                  </a:cubicBezTo>
                  <a:cubicBezTo>
                    <a:pt x="1570" y="711"/>
                    <a:pt x="1570" y="711"/>
                    <a:pt x="1570" y="711"/>
                  </a:cubicBezTo>
                  <a:cubicBezTo>
                    <a:pt x="1571" y="707"/>
                    <a:pt x="1570" y="710"/>
                    <a:pt x="1570" y="713"/>
                  </a:cubicBezTo>
                  <a:cubicBezTo>
                    <a:pt x="1570" y="715"/>
                    <a:pt x="1570" y="717"/>
                    <a:pt x="1570" y="716"/>
                  </a:cubicBezTo>
                  <a:cubicBezTo>
                    <a:pt x="1569" y="715"/>
                    <a:pt x="1569" y="715"/>
                    <a:pt x="1569" y="715"/>
                  </a:cubicBezTo>
                  <a:cubicBezTo>
                    <a:pt x="1569" y="712"/>
                    <a:pt x="1569" y="712"/>
                    <a:pt x="1569" y="712"/>
                  </a:cubicBezTo>
                  <a:cubicBezTo>
                    <a:pt x="1567" y="705"/>
                    <a:pt x="1567" y="705"/>
                    <a:pt x="1567" y="705"/>
                  </a:cubicBezTo>
                  <a:cubicBezTo>
                    <a:pt x="1565" y="697"/>
                    <a:pt x="1562" y="689"/>
                    <a:pt x="1558" y="681"/>
                  </a:cubicBezTo>
                  <a:cubicBezTo>
                    <a:pt x="1525" y="613"/>
                    <a:pt x="1430" y="652"/>
                    <a:pt x="1372" y="688"/>
                  </a:cubicBezTo>
                  <a:cubicBezTo>
                    <a:pt x="1312" y="729"/>
                    <a:pt x="1276" y="804"/>
                    <a:pt x="1258" y="874"/>
                  </a:cubicBezTo>
                  <a:cubicBezTo>
                    <a:pt x="1251" y="914"/>
                    <a:pt x="1237" y="951"/>
                    <a:pt x="1219" y="987"/>
                  </a:cubicBezTo>
                  <a:cubicBezTo>
                    <a:pt x="1199" y="1023"/>
                    <a:pt x="1176" y="1052"/>
                    <a:pt x="1165" y="1087"/>
                  </a:cubicBezTo>
                  <a:cubicBezTo>
                    <a:pt x="1162" y="1100"/>
                    <a:pt x="1161" y="1124"/>
                    <a:pt x="1163" y="1140"/>
                  </a:cubicBezTo>
                  <a:cubicBezTo>
                    <a:pt x="1161" y="1145"/>
                    <a:pt x="1168" y="1146"/>
                    <a:pt x="1161" y="1150"/>
                  </a:cubicBezTo>
                  <a:cubicBezTo>
                    <a:pt x="1139" y="1166"/>
                    <a:pt x="1141" y="1163"/>
                    <a:pt x="1143" y="1161"/>
                  </a:cubicBezTo>
                  <a:cubicBezTo>
                    <a:pt x="1144" y="1159"/>
                    <a:pt x="1145" y="1158"/>
                    <a:pt x="1143" y="1160"/>
                  </a:cubicBezTo>
                  <a:cubicBezTo>
                    <a:pt x="1141" y="1157"/>
                    <a:pt x="1141" y="1157"/>
                    <a:pt x="1141" y="1157"/>
                  </a:cubicBezTo>
                  <a:cubicBezTo>
                    <a:pt x="1141" y="1155"/>
                    <a:pt x="1140" y="1153"/>
                    <a:pt x="1139" y="1151"/>
                  </a:cubicBezTo>
                  <a:cubicBezTo>
                    <a:pt x="1138" y="1143"/>
                    <a:pt x="1138" y="1143"/>
                    <a:pt x="1138" y="1143"/>
                  </a:cubicBezTo>
                  <a:cubicBezTo>
                    <a:pt x="1137" y="1132"/>
                    <a:pt x="1137" y="1122"/>
                    <a:pt x="1137" y="1112"/>
                  </a:cubicBezTo>
                  <a:cubicBezTo>
                    <a:pt x="1141" y="1073"/>
                    <a:pt x="1138" y="1038"/>
                    <a:pt x="1135" y="999"/>
                  </a:cubicBezTo>
                  <a:cubicBezTo>
                    <a:pt x="1132" y="960"/>
                    <a:pt x="1130" y="923"/>
                    <a:pt x="1123" y="887"/>
                  </a:cubicBezTo>
                  <a:cubicBezTo>
                    <a:pt x="1115" y="852"/>
                    <a:pt x="1110" y="810"/>
                    <a:pt x="1108" y="774"/>
                  </a:cubicBezTo>
                  <a:cubicBezTo>
                    <a:pt x="1102" y="743"/>
                    <a:pt x="1092" y="704"/>
                    <a:pt x="1083" y="670"/>
                  </a:cubicBezTo>
                  <a:cubicBezTo>
                    <a:pt x="1077" y="651"/>
                    <a:pt x="1072" y="637"/>
                    <a:pt x="1065" y="617"/>
                  </a:cubicBezTo>
                  <a:cubicBezTo>
                    <a:pt x="1060" y="598"/>
                    <a:pt x="1058" y="580"/>
                    <a:pt x="1056" y="561"/>
                  </a:cubicBezTo>
                  <a:cubicBezTo>
                    <a:pt x="1048" y="488"/>
                    <a:pt x="1053" y="416"/>
                    <a:pt x="1053" y="347"/>
                  </a:cubicBezTo>
                  <a:cubicBezTo>
                    <a:pt x="1053" y="312"/>
                    <a:pt x="1053" y="277"/>
                    <a:pt x="1052" y="243"/>
                  </a:cubicBezTo>
                  <a:cubicBezTo>
                    <a:pt x="1053" y="208"/>
                    <a:pt x="1054" y="176"/>
                    <a:pt x="1050" y="144"/>
                  </a:cubicBezTo>
                  <a:cubicBezTo>
                    <a:pt x="1045" y="112"/>
                    <a:pt x="1036" y="82"/>
                    <a:pt x="1020" y="58"/>
                  </a:cubicBezTo>
                  <a:cubicBezTo>
                    <a:pt x="1011" y="46"/>
                    <a:pt x="1001" y="36"/>
                    <a:pt x="988" y="30"/>
                  </a:cubicBezTo>
                  <a:cubicBezTo>
                    <a:pt x="979" y="25"/>
                    <a:pt x="979" y="25"/>
                    <a:pt x="979" y="25"/>
                  </a:cubicBezTo>
                  <a:cubicBezTo>
                    <a:pt x="984" y="25"/>
                    <a:pt x="975" y="25"/>
                    <a:pt x="973" y="26"/>
                  </a:cubicBezTo>
                  <a:cubicBezTo>
                    <a:pt x="966" y="26"/>
                    <a:pt x="960" y="28"/>
                    <a:pt x="954" y="30"/>
                  </a:cubicBezTo>
                  <a:cubicBezTo>
                    <a:pt x="942" y="35"/>
                    <a:pt x="936" y="42"/>
                    <a:pt x="932" y="56"/>
                  </a:cubicBezTo>
                  <a:cubicBezTo>
                    <a:pt x="927" y="70"/>
                    <a:pt x="924" y="85"/>
                    <a:pt x="920" y="99"/>
                  </a:cubicBezTo>
                  <a:cubicBezTo>
                    <a:pt x="918" y="108"/>
                    <a:pt x="920" y="110"/>
                    <a:pt x="914" y="124"/>
                  </a:cubicBezTo>
                  <a:cubicBezTo>
                    <a:pt x="911" y="130"/>
                    <a:pt x="908" y="136"/>
                    <a:pt x="906" y="143"/>
                  </a:cubicBezTo>
                  <a:cubicBezTo>
                    <a:pt x="901" y="156"/>
                    <a:pt x="898" y="169"/>
                    <a:pt x="897" y="183"/>
                  </a:cubicBezTo>
                  <a:cubicBezTo>
                    <a:pt x="892" y="242"/>
                    <a:pt x="873" y="296"/>
                    <a:pt x="856" y="347"/>
                  </a:cubicBezTo>
                  <a:cubicBezTo>
                    <a:pt x="847" y="372"/>
                    <a:pt x="837" y="394"/>
                    <a:pt x="834" y="417"/>
                  </a:cubicBezTo>
                  <a:cubicBezTo>
                    <a:pt x="831" y="439"/>
                    <a:pt x="835" y="464"/>
                    <a:pt x="835" y="488"/>
                  </a:cubicBezTo>
                  <a:cubicBezTo>
                    <a:pt x="837" y="535"/>
                    <a:pt x="839" y="579"/>
                    <a:pt x="841" y="619"/>
                  </a:cubicBezTo>
                  <a:cubicBezTo>
                    <a:pt x="842" y="662"/>
                    <a:pt x="837" y="699"/>
                    <a:pt x="821" y="735"/>
                  </a:cubicBezTo>
                  <a:cubicBezTo>
                    <a:pt x="809" y="750"/>
                    <a:pt x="803" y="762"/>
                    <a:pt x="795" y="775"/>
                  </a:cubicBezTo>
                  <a:cubicBezTo>
                    <a:pt x="792" y="782"/>
                    <a:pt x="788" y="788"/>
                    <a:pt x="785" y="794"/>
                  </a:cubicBezTo>
                  <a:cubicBezTo>
                    <a:pt x="780" y="803"/>
                    <a:pt x="780" y="803"/>
                    <a:pt x="780" y="803"/>
                  </a:cubicBezTo>
                  <a:cubicBezTo>
                    <a:pt x="778" y="808"/>
                    <a:pt x="778" y="808"/>
                    <a:pt x="778" y="808"/>
                  </a:cubicBezTo>
                  <a:cubicBezTo>
                    <a:pt x="777" y="810"/>
                    <a:pt x="777" y="810"/>
                    <a:pt x="777" y="810"/>
                  </a:cubicBezTo>
                  <a:cubicBezTo>
                    <a:pt x="776" y="811"/>
                    <a:pt x="776" y="811"/>
                    <a:pt x="776" y="811"/>
                  </a:cubicBezTo>
                  <a:cubicBezTo>
                    <a:pt x="776" y="812"/>
                    <a:pt x="776" y="812"/>
                    <a:pt x="776" y="812"/>
                  </a:cubicBezTo>
                  <a:cubicBezTo>
                    <a:pt x="777" y="811"/>
                    <a:pt x="773" y="813"/>
                    <a:pt x="770" y="816"/>
                  </a:cubicBezTo>
                  <a:cubicBezTo>
                    <a:pt x="765" y="819"/>
                    <a:pt x="760" y="822"/>
                    <a:pt x="765" y="819"/>
                  </a:cubicBezTo>
                  <a:cubicBezTo>
                    <a:pt x="741" y="821"/>
                    <a:pt x="719" y="827"/>
                    <a:pt x="703" y="832"/>
                  </a:cubicBezTo>
                  <a:cubicBezTo>
                    <a:pt x="670" y="843"/>
                    <a:pt x="656" y="854"/>
                    <a:pt x="656" y="853"/>
                  </a:cubicBezTo>
                  <a:cubicBezTo>
                    <a:pt x="656" y="854"/>
                    <a:pt x="645" y="859"/>
                    <a:pt x="631" y="874"/>
                  </a:cubicBezTo>
                  <a:cubicBezTo>
                    <a:pt x="618" y="889"/>
                    <a:pt x="604" y="919"/>
                    <a:pt x="594" y="958"/>
                  </a:cubicBezTo>
                  <a:cubicBezTo>
                    <a:pt x="589" y="978"/>
                    <a:pt x="585" y="1000"/>
                    <a:pt x="582" y="1025"/>
                  </a:cubicBezTo>
                  <a:cubicBezTo>
                    <a:pt x="581" y="1034"/>
                    <a:pt x="581" y="1034"/>
                    <a:pt x="581" y="1034"/>
                  </a:cubicBezTo>
                  <a:cubicBezTo>
                    <a:pt x="581" y="1039"/>
                    <a:pt x="581" y="1039"/>
                    <a:pt x="581" y="1039"/>
                  </a:cubicBezTo>
                  <a:cubicBezTo>
                    <a:pt x="580" y="1041"/>
                    <a:pt x="580" y="1041"/>
                    <a:pt x="580" y="1041"/>
                  </a:cubicBezTo>
                  <a:cubicBezTo>
                    <a:pt x="580" y="1042"/>
                    <a:pt x="580" y="1042"/>
                    <a:pt x="580" y="1042"/>
                  </a:cubicBezTo>
                  <a:cubicBezTo>
                    <a:pt x="580" y="1043"/>
                    <a:pt x="580" y="1043"/>
                    <a:pt x="580" y="1043"/>
                  </a:cubicBezTo>
                  <a:cubicBezTo>
                    <a:pt x="580" y="1043"/>
                    <a:pt x="580" y="1043"/>
                    <a:pt x="580" y="1043"/>
                  </a:cubicBezTo>
                  <a:cubicBezTo>
                    <a:pt x="570" y="1056"/>
                    <a:pt x="572" y="1055"/>
                    <a:pt x="573" y="1053"/>
                  </a:cubicBezTo>
                  <a:cubicBezTo>
                    <a:pt x="573" y="1052"/>
                    <a:pt x="574" y="1051"/>
                    <a:pt x="573" y="1053"/>
                  </a:cubicBezTo>
                  <a:cubicBezTo>
                    <a:pt x="569" y="1055"/>
                    <a:pt x="564" y="1058"/>
                    <a:pt x="560" y="1062"/>
                  </a:cubicBezTo>
                  <a:cubicBezTo>
                    <a:pt x="551" y="1069"/>
                    <a:pt x="543" y="1080"/>
                    <a:pt x="537" y="1091"/>
                  </a:cubicBezTo>
                  <a:cubicBezTo>
                    <a:pt x="526" y="1114"/>
                    <a:pt x="519" y="1145"/>
                    <a:pt x="509" y="1175"/>
                  </a:cubicBezTo>
                  <a:cubicBezTo>
                    <a:pt x="505" y="1190"/>
                    <a:pt x="500" y="1205"/>
                    <a:pt x="495" y="1221"/>
                  </a:cubicBezTo>
                  <a:cubicBezTo>
                    <a:pt x="488" y="1244"/>
                    <a:pt x="488" y="1244"/>
                    <a:pt x="488" y="1244"/>
                  </a:cubicBezTo>
                  <a:cubicBezTo>
                    <a:pt x="487" y="1247"/>
                    <a:pt x="487" y="1247"/>
                    <a:pt x="487" y="1247"/>
                  </a:cubicBezTo>
                  <a:cubicBezTo>
                    <a:pt x="487" y="1249"/>
                    <a:pt x="487" y="1249"/>
                    <a:pt x="487" y="1249"/>
                  </a:cubicBezTo>
                  <a:cubicBezTo>
                    <a:pt x="489" y="1246"/>
                    <a:pt x="487" y="1249"/>
                    <a:pt x="485" y="1251"/>
                  </a:cubicBezTo>
                  <a:cubicBezTo>
                    <a:pt x="484" y="1253"/>
                    <a:pt x="483" y="1255"/>
                    <a:pt x="483" y="1255"/>
                  </a:cubicBezTo>
                  <a:cubicBezTo>
                    <a:pt x="483" y="1255"/>
                    <a:pt x="483" y="1255"/>
                    <a:pt x="483" y="1255"/>
                  </a:cubicBezTo>
                  <a:cubicBezTo>
                    <a:pt x="483" y="1255"/>
                    <a:pt x="483" y="1255"/>
                    <a:pt x="483" y="1255"/>
                  </a:cubicBezTo>
                  <a:cubicBezTo>
                    <a:pt x="481" y="1256"/>
                    <a:pt x="480" y="1257"/>
                    <a:pt x="479" y="1259"/>
                  </a:cubicBezTo>
                  <a:cubicBezTo>
                    <a:pt x="476" y="1261"/>
                    <a:pt x="474" y="1264"/>
                    <a:pt x="471" y="1267"/>
                  </a:cubicBezTo>
                  <a:cubicBezTo>
                    <a:pt x="376" y="1514"/>
                    <a:pt x="269" y="1843"/>
                    <a:pt x="159" y="2099"/>
                  </a:cubicBezTo>
                  <a:cubicBezTo>
                    <a:pt x="122" y="2146"/>
                    <a:pt x="96" y="2193"/>
                    <a:pt x="84" y="2241"/>
                  </a:cubicBezTo>
                  <a:cubicBezTo>
                    <a:pt x="74" y="2288"/>
                    <a:pt x="71" y="2334"/>
                    <a:pt x="65" y="2373"/>
                  </a:cubicBezTo>
                  <a:cubicBezTo>
                    <a:pt x="54" y="2452"/>
                    <a:pt x="45" y="2513"/>
                    <a:pt x="36" y="2557"/>
                  </a:cubicBezTo>
                  <a:cubicBezTo>
                    <a:pt x="18" y="2645"/>
                    <a:pt x="0" y="2663"/>
                    <a:pt x="10" y="2640"/>
                  </a:cubicBezTo>
                  <a:cubicBezTo>
                    <a:pt x="19" y="2617"/>
                    <a:pt x="34" y="2545"/>
                    <a:pt x="47" y="2442"/>
                  </a:cubicBezTo>
                  <a:cubicBezTo>
                    <a:pt x="54" y="2390"/>
                    <a:pt x="60" y="2331"/>
                    <a:pt x="68" y="2266"/>
                  </a:cubicBezTo>
                  <a:cubicBezTo>
                    <a:pt x="76" y="2199"/>
                    <a:pt x="113" y="2133"/>
                    <a:pt x="160" y="2076"/>
                  </a:cubicBezTo>
                  <a:cubicBezTo>
                    <a:pt x="154" y="2082"/>
                    <a:pt x="166" y="2069"/>
                    <a:pt x="184" y="2041"/>
                  </a:cubicBezTo>
                  <a:cubicBezTo>
                    <a:pt x="203" y="2014"/>
                    <a:pt x="204" y="1961"/>
                    <a:pt x="223" y="1897"/>
                  </a:cubicBezTo>
                  <a:cubicBezTo>
                    <a:pt x="231" y="1863"/>
                    <a:pt x="257" y="1835"/>
                    <a:pt x="267" y="1800"/>
                  </a:cubicBezTo>
                  <a:cubicBezTo>
                    <a:pt x="279" y="1765"/>
                    <a:pt x="289" y="1726"/>
                    <a:pt x="300" y="1686"/>
                  </a:cubicBezTo>
                  <a:cubicBezTo>
                    <a:pt x="322" y="1604"/>
                    <a:pt x="357" y="1521"/>
                    <a:pt x="388" y="1436"/>
                  </a:cubicBezTo>
                  <a:cubicBezTo>
                    <a:pt x="403" y="1393"/>
                    <a:pt x="420" y="1350"/>
                    <a:pt x="431" y="1309"/>
                  </a:cubicBezTo>
                  <a:cubicBezTo>
                    <a:pt x="436" y="1286"/>
                    <a:pt x="446" y="1263"/>
                    <a:pt x="462" y="1245"/>
                  </a:cubicBezTo>
                  <a:cubicBezTo>
                    <a:pt x="465" y="1242"/>
                    <a:pt x="467" y="1240"/>
                    <a:pt x="469" y="1238"/>
                  </a:cubicBezTo>
                  <a:cubicBezTo>
                    <a:pt x="470" y="1238"/>
                    <a:pt x="470" y="1238"/>
                    <a:pt x="470" y="1238"/>
                  </a:cubicBezTo>
                  <a:cubicBezTo>
                    <a:pt x="465" y="1245"/>
                    <a:pt x="466" y="1244"/>
                    <a:pt x="466" y="1243"/>
                  </a:cubicBezTo>
                  <a:cubicBezTo>
                    <a:pt x="467" y="1242"/>
                    <a:pt x="467" y="1242"/>
                    <a:pt x="466" y="1243"/>
                  </a:cubicBezTo>
                  <a:cubicBezTo>
                    <a:pt x="467" y="1242"/>
                    <a:pt x="467" y="1242"/>
                    <a:pt x="467" y="1242"/>
                  </a:cubicBezTo>
                  <a:cubicBezTo>
                    <a:pt x="467" y="1240"/>
                    <a:pt x="467" y="1240"/>
                    <a:pt x="467" y="1240"/>
                  </a:cubicBezTo>
                  <a:cubicBezTo>
                    <a:pt x="468" y="1236"/>
                    <a:pt x="468" y="1236"/>
                    <a:pt x="468" y="1236"/>
                  </a:cubicBezTo>
                  <a:cubicBezTo>
                    <a:pt x="473" y="1220"/>
                    <a:pt x="473" y="1220"/>
                    <a:pt x="473" y="1220"/>
                  </a:cubicBezTo>
                  <a:cubicBezTo>
                    <a:pt x="482" y="1189"/>
                    <a:pt x="482" y="1189"/>
                    <a:pt x="482" y="1189"/>
                  </a:cubicBezTo>
                  <a:cubicBezTo>
                    <a:pt x="496" y="1148"/>
                    <a:pt x="502" y="1108"/>
                    <a:pt x="523" y="1070"/>
                  </a:cubicBezTo>
                  <a:cubicBezTo>
                    <a:pt x="529" y="1061"/>
                    <a:pt x="536" y="1052"/>
                    <a:pt x="544" y="1045"/>
                  </a:cubicBezTo>
                  <a:cubicBezTo>
                    <a:pt x="548" y="1041"/>
                    <a:pt x="552" y="1038"/>
                    <a:pt x="557" y="1035"/>
                  </a:cubicBezTo>
                  <a:cubicBezTo>
                    <a:pt x="561" y="1033"/>
                    <a:pt x="561" y="1033"/>
                    <a:pt x="561" y="1033"/>
                  </a:cubicBezTo>
                  <a:cubicBezTo>
                    <a:pt x="563" y="1032"/>
                    <a:pt x="563" y="1032"/>
                    <a:pt x="563" y="1032"/>
                  </a:cubicBezTo>
                  <a:cubicBezTo>
                    <a:pt x="564" y="1032"/>
                    <a:pt x="564" y="1032"/>
                    <a:pt x="564" y="1031"/>
                  </a:cubicBezTo>
                  <a:cubicBezTo>
                    <a:pt x="565" y="1030"/>
                    <a:pt x="563" y="1034"/>
                    <a:pt x="560" y="1037"/>
                  </a:cubicBezTo>
                  <a:cubicBezTo>
                    <a:pt x="557" y="1042"/>
                    <a:pt x="553" y="1047"/>
                    <a:pt x="557" y="1041"/>
                  </a:cubicBezTo>
                  <a:cubicBezTo>
                    <a:pt x="557" y="1041"/>
                    <a:pt x="557" y="1041"/>
                    <a:pt x="557" y="1041"/>
                  </a:cubicBezTo>
                  <a:cubicBezTo>
                    <a:pt x="558" y="1034"/>
                    <a:pt x="558" y="1034"/>
                    <a:pt x="558" y="1034"/>
                  </a:cubicBezTo>
                  <a:cubicBezTo>
                    <a:pt x="559" y="1015"/>
                    <a:pt x="562" y="997"/>
                    <a:pt x="565" y="979"/>
                  </a:cubicBezTo>
                  <a:cubicBezTo>
                    <a:pt x="572" y="945"/>
                    <a:pt x="581" y="913"/>
                    <a:pt x="594" y="887"/>
                  </a:cubicBezTo>
                  <a:cubicBezTo>
                    <a:pt x="607" y="859"/>
                    <a:pt x="629" y="839"/>
                    <a:pt x="648" y="829"/>
                  </a:cubicBezTo>
                  <a:cubicBezTo>
                    <a:pt x="685" y="808"/>
                    <a:pt x="710" y="805"/>
                    <a:pt x="709" y="804"/>
                  </a:cubicBezTo>
                  <a:cubicBezTo>
                    <a:pt x="709" y="804"/>
                    <a:pt x="714" y="803"/>
                    <a:pt x="723" y="801"/>
                  </a:cubicBezTo>
                  <a:cubicBezTo>
                    <a:pt x="728" y="800"/>
                    <a:pt x="734" y="798"/>
                    <a:pt x="741" y="797"/>
                  </a:cubicBezTo>
                  <a:cubicBezTo>
                    <a:pt x="744" y="796"/>
                    <a:pt x="748" y="796"/>
                    <a:pt x="752" y="795"/>
                  </a:cubicBezTo>
                  <a:cubicBezTo>
                    <a:pt x="758" y="794"/>
                    <a:pt x="758" y="794"/>
                    <a:pt x="758" y="794"/>
                  </a:cubicBezTo>
                  <a:cubicBezTo>
                    <a:pt x="762" y="794"/>
                    <a:pt x="762" y="794"/>
                    <a:pt x="762" y="794"/>
                  </a:cubicBezTo>
                  <a:cubicBezTo>
                    <a:pt x="763" y="794"/>
                    <a:pt x="763" y="794"/>
                    <a:pt x="763" y="794"/>
                  </a:cubicBezTo>
                  <a:cubicBezTo>
                    <a:pt x="765" y="793"/>
                    <a:pt x="761" y="796"/>
                    <a:pt x="758" y="798"/>
                  </a:cubicBezTo>
                  <a:cubicBezTo>
                    <a:pt x="753" y="801"/>
                    <a:pt x="749" y="804"/>
                    <a:pt x="754" y="800"/>
                  </a:cubicBezTo>
                  <a:cubicBezTo>
                    <a:pt x="754" y="800"/>
                    <a:pt x="754" y="800"/>
                    <a:pt x="754" y="800"/>
                  </a:cubicBezTo>
                  <a:cubicBezTo>
                    <a:pt x="754" y="799"/>
                    <a:pt x="754" y="799"/>
                    <a:pt x="754" y="799"/>
                  </a:cubicBezTo>
                  <a:cubicBezTo>
                    <a:pt x="763" y="783"/>
                    <a:pt x="773" y="764"/>
                    <a:pt x="787" y="741"/>
                  </a:cubicBezTo>
                  <a:cubicBezTo>
                    <a:pt x="790" y="736"/>
                    <a:pt x="795" y="728"/>
                    <a:pt x="799" y="724"/>
                  </a:cubicBezTo>
                  <a:cubicBezTo>
                    <a:pt x="801" y="720"/>
                    <a:pt x="804" y="714"/>
                    <a:pt x="806" y="708"/>
                  </a:cubicBezTo>
                  <a:cubicBezTo>
                    <a:pt x="810" y="695"/>
                    <a:pt x="813" y="680"/>
                    <a:pt x="815" y="664"/>
                  </a:cubicBezTo>
                  <a:cubicBezTo>
                    <a:pt x="818" y="601"/>
                    <a:pt x="810" y="519"/>
                    <a:pt x="808" y="425"/>
                  </a:cubicBezTo>
                  <a:cubicBezTo>
                    <a:pt x="813" y="372"/>
                    <a:pt x="840" y="332"/>
                    <a:pt x="851" y="281"/>
                  </a:cubicBezTo>
                  <a:cubicBezTo>
                    <a:pt x="858" y="256"/>
                    <a:pt x="865" y="231"/>
                    <a:pt x="869" y="205"/>
                  </a:cubicBezTo>
                  <a:cubicBezTo>
                    <a:pt x="871" y="180"/>
                    <a:pt x="875" y="147"/>
                    <a:pt x="888" y="120"/>
                  </a:cubicBezTo>
                  <a:cubicBezTo>
                    <a:pt x="890" y="117"/>
                    <a:pt x="892" y="113"/>
                    <a:pt x="894" y="110"/>
                  </a:cubicBezTo>
                  <a:cubicBezTo>
                    <a:pt x="892" y="114"/>
                    <a:pt x="894" y="105"/>
                    <a:pt x="894" y="103"/>
                  </a:cubicBezTo>
                  <a:cubicBezTo>
                    <a:pt x="896" y="96"/>
                    <a:pt x="897" y="88"/>
                    <a:pt x="899" y="81"/>
                  </a:cubicBezTo>
                  <a:cubicBezTo>
                    <a:pt x="903" y="66"/>
                    <a:pt x="906" y="53"/>
                    <a:pt x="913" y="36"/>
                  </a:cubicBezTo>
                  <a:cubicBezTo>
                    <a:pt x="921" y="18"/>
                    <a:pt x="939" y="7"/>
                    <a:pt x="956" y="4"/>
                  </a:cubicBezTo>
                  <a:cubicBezTo>
                    <a:pt x="964" y="1"/>
                    <a:pt x="972" y="0"/>
                    <a:pt x="981" y="0"/>
                  </a:cubicBezTo>
                  <a:cubicBezTo>
                    <a:pt x="997" y="5"/>
                    <a:pt x="1000" y="8"/>
                    <a:pt x="1008" y="13"/>
                  </a:cubicBezTo>
                  <a:cubicBezTo>
                    <a:pt x="1067" y="55"/>
                    <a:pt x="1076" y="130"/>
                    <a:pt x="1078" y="195"/>
                  </a:cubicBezTo>
                  <a:cubicBezTo>
                    <a:pt x="1076" y="261"/>
                    <a:pt x="1079" y="328"/>
                    <a:pt x="1077" y="397"/>
                  </a:cubicBezTo>
                  <a:cubicBezTo>
                    <a:pt x="1076" y="465"/>
                    <a:pt x="1074" y="537"/>
                    <a:pt x="1087" y="604"/>
                  </a:cubicBezTo>
                  <a:cubicBezTo>
                    <a:pt x="1097" y="635"/>
                    <a:pt x="1110" y="672"/>
                    <a:pt x="1118" y="707"/>
                  </a:cubicBezTo>
                  <a:cubicBezTo>
                    <a:pt x="1123" y="725"/>
                    <a:pt x="1126" y="743"/>
                    <a:pt x="1131" y="761"/>
                  </a:cubicBezTo>
                  <a:cubicBezTo>
                    <a:pt x="1133" y="780"/>
                    <a:pt x="1135" y="798"/>
                    <a:pt x="1136" y="816"/>
                  </a:cubicBezTo>
                  <a:cubicBezTo>
                    <a:pt x="1139" y="851"/>
                    <a:pt x="1151" y="887"/>
                    <a:pt x="1154" y="925"/>
                  </a:cubicBezTo>
                  <a:cubicBezTo>
                    <a:pt x="1158" y="964"/>
                    <a:pt x="1160" y="1000"/>
                    <a:pt x="1163" y="1038"/>
                  </a:cubicBezTo>
                  <a:cubicBezTo>
                    <a:pt x="1167" y="1075"/>
                    <a:pt x="1158" y="1120"/>
                    <a:pt x="1164" y="1146"/>
                  </a:cubicBezTo>
                  <a:cubicBezTo>
                    <a:pt x="1164" y="1148"/>
                    <a:pt x="1164" y="1148"/>
                    <a:pt x="1164" y="1148"/>
                  </a:cubicBezTo>
                  <a:cubicBezTo>
                    <a:pt x="1138" y="1167"/>
                    <a:pt x="1140" y="1164"/>
                    <a:pt x="1143" y="1161"/>
                  </a:cubicBezTo>
                  <a:cubicBezTo>
                    <a:pt x="1144" y="1159"/>
                    <a:pt x="1146" y="1158"/>
                    <a:pt x="1142" y="1160"/>
                  </a:cubicBezTo>
                  <a:cubicBezTo>
                    <a:pt x="1142" y="1159"/>
                    <a:pt x="1141" y="1157"/>
                    <a:pt x="1141" y="1156"/>
                  </a:cubicBezTo>
                  <a:cubicBezTo>
                    <a:pt x="1139" y="1153"/>
                    <a:pt x="1139" y="1150"/>
                    <a:pt x="1138" y="1147"/>
                  </a:cubicBezTo>
                  <a:cubicBezTo>
                    <a:pt x="1138" y="1141"/>
                    <a:pt x="1137" y="1136"/>
                    <a:pt x="1137" y="1131"/>
                  </a:cubicBezTo>
                  <a:cubicBezTo>
                    <a:pt x="1137" y="1121"/>
                    <a:pt x="1137" y="1111"/>
                    <a:pt x="1138" y="1102"/>
                  </a:cubicBezTo>
                  <a:cubicBezTo>
                    <a:pt x="1139" y="1087"/>
                    <a:pt x="1139" y="1087"/>
                    <a:pt x="1139" y="1087"/>
                  </a:cubicBezTo>
                  <a:cubicBezTo>
                    <a:pt x="1141" y="1078"/>
                    <a:pt x="1143" y="1076"/>
                    <a:pt x="1145" y="1071"/>
                  </a:cubicBezTo>
                  <a:cubicBezTo>
                    <a:pt x="1148" y="1061"/>
                    <a:pt x="1152" y="1052"/>
                    <a:pt x="1157" y="1043"/>
                  </a:cubicBezTo>
                  <a:cubicBezTo>
                    <a:pt x="1176" y="1007"/>
                    <a:pt x="1199" y="979"/>
                    <a:pt x="1211" y="944"/>
                  </a:cubicBezTo>
                  <a:cubicBezTo>
                    <a:pt x="1227" y="909"/>
                    <a:pt x="1231" y="875"/>
                    <a:pt x="1244" y="835"/>
                  </a:cubicBezTo>
                  <a:cubicBezTo>
                    <a:pt x="1268" y="762"/>
                    <a:pt x="1312" y="687"/>
                    <a:pt x="1386" y="651"/>
                  </a:cubicBezTo>
                  <a:cubicBezTo>
                    <a:pt x="1422" y="634"/>
                    <a:pt x="1457" y="618"/>
                    <a:pt x="1501" y="619"/>
                  </a:cubicBezTo>
                  <a:cubicBezTo>
                    <a:pt x="1547" y="618"/>
                    <a:pt x="1583" y="659"/>
                    <a:pt x="1591" y="698"/>
                  </a:cubicBezTo>
                  <a:cubicBezTo>
                    <a:pt x="1593" y="706"/>
                    <a:pt x="1593" y="706"/>
                    <a:pt x="1593" y="706"/>
                  </a:cubicBezTo>
                  <a:cubicBezTo>
                    <a:pt x="1594" y="710"/>
                    <a:pt x="1594" y="710"/>
                    <a:pt x="1594" y="710"/>
                  </a:cubicBezTo>
                  <a:cubicBezTo>
                    <a:pt x="1594" y="712"/>
                    <a:pt x="1594" y="712"/>
                    <a:pt x="1594" y="712"/>
                  </a:cubicBezTo>
                  <a:cubicBezTo>
                    <a:pt x="1594" y="713"/>
                    <a:pt x="1594" y="713"/>
                    <a:pt x="1594" y="712"/>
                  </a:cubicBezTo>
                  <a:cubicBezTo>
                    <a:pt x="1594" y="712"/>
                    <a:pt x="1595" y="711"/>
                    <a:pt x="1593" y="720"/>
                  </a:cubicBezTo>
                  <a:cubicBezTo>
                    <a:pt x="1587" y="733"/>
                    <a:pt x="1587" y="733"/>
                    <a:pt x="1587" y="733"/>
                  </a:cubicBezTo>
                  <a:cubicBezTo>
                    <a:pt x="1576" y="759"/>
                    <a:pt x="1576" y="759"/>
                    <a:pt x="1576" y="759"/>
                  </a:cubicBezTo>
                  <a:cubicBezTo>
                    <a:pt x="1553" y="810"/>
                    <a:pt x="1553" y="810"/>
                    <a:pt x="1553" y="810"/>
                  </a:cubicBezTo>
                  <a:cubicBezTo>
                    <a:pt x="1552" y="813"/>
                    <a:pt x="1548" y="823"/>
                    <a:pt x="1549" y="819"/>
                  </a:cubicBezTo>
                  <a:cubicBezTo>
                    <a:pt x="1548" y="825"/>
                    <a:pt x="1547" y="831"/>
                    <a:pt x="1545" y="835"/>
                  </a:cubicBezTo>
                  <a:cubicBezTo>
                    <a:pt x="1542" y="845"/>
                    <a:pt x="1538" y="854"/>
                    <a:pt x="1535" y="863"/>
                  </a:cubicBezTo>
                  <a:cubicBezTo>
                    <a:pt x="1526" y="880"/>
                    <a:pt x="1518" y="897"/>
                    <a:pt x="1509" y="913"/>
                  </a:cubicBezTo>
                  <a:cubicBezTo>
                    <a:pt x="1492" y="945"/>
                    <a:pt x="1477" y="979"/>
                    <a:pt x="1462" y="1012"/>
                  </a:cubicBezTo>
                  <a:cubicBezTo>
                    <a:pt x="1440" y="1062"/>
                    <a:pt x="1440" y="1062"/>
                    <a:pt x="1440" y="1062"/>
                  </a:cubicBezTo>
                  <a:cubicBezTo>
                    <a:pt x="1435" y="1075"/>
                    <a:pt x="1431" y="1096"/>
                    <a:pt x="1426" y="1112"/>
                  </a:cubicBezTo>
                  <a:cubicBezTo>
                    <a:pt x="1418" y="1147"/>
                    <a:pt x="1409" y="1182"/>
                    <a:pt x="1400" y="1216"/>
                  </a:cubicBezTo>
                  <a:cubicBezTo>
                    <a:pt x="1392" y="1247"/>
                    <a:pt x="1390" y="1286"/>
                    <a:pt x="1381" y="1319"/>
                  </a:cubicBezTo>
                  <a:cubicBezTo>
                    <a:pt x="1373" y="1353"/>
                    <a:pt x="1366" y="1389"/>
                    <a:pt x="1348" y="1420"/>
                  </a:cubicBezTo>
                  <a:cubicBezTo>
                    <a:pt x="1334" y="1451"/>
                    <a:pt x="1318" y="1479"/>
                    <a:pt x="1308" y="1511"/>
                  </a:cubicBezTo>
                  <a:cubicBezTo>
                    <a:pt x="1297" y="1542"/>
                    <a:pt x="1287" y="1573"/>
                    <a:pt x="1276" y="1603"/>
                  </a:cubicBezTo>
                  <a:cubicBezTo>
                    <a:pt x="1267" y="1633"/>
                    <a:pt x="1257" y="1665"/>
                    <a:pt x="1244" y="1694"/>
                  </a:cubicBezTo>
                  <a:cubicBezTo>
                    <a:pt x="1218" y="1752"/>
                    <a:pt x="1184" y="1804"/>
                    <a:pt x="1145" y="1849"/>
                  </a:cubicBezTo>
                  <a:cubicBezTo>
                    <a:pt x="1106" y="1895"/>
                    <a:pt x="1060" y="1928"/>
                    <a:pt x="1026" y="1967"/>
                  </a:cubicBezTo>
                  <a:cubicBezTo>
                    <a:pt x="992" y="2007"/>
                    <a:pt x="960" y="2046"/>
                    <a:pt x="933" y="2085"/>
                  </a:cubicBezTo>
                  <a:cubicBezTo>
                    <a:pt x="909" y="2120"/>
                    <a:pt x="899" y="2167"/>
                    <a:pt x="885" y="2206"/>
                  </a:cubicBezTo>
                  <a:cubicBezTo>
                    <a:pt x="873" y="2245"/>
                    <a:pt x="861" y="2282"/>
                    <a:pt x="851" y="2315"/>
                  </a:cubicBezTo>
                  <a:cubicBezTo>
                    <a:pt x="823" y="2448"/>
                    <a:pt x="820" y="2534"/>
                    <a:pt x="818" y="254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01">
              <a:extLst>
                <a:ext uri="{FF2B5EF4-FFF2-40B4-BE49-F238E27FC236}">
                  <a16:creationId xmlns:a16="http://schemas.microsoft.com/office/drawing/2014/main" id="{BA4D38AD-43E5-443A-9113-4DD641265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" y="2880"/>
              <a:ext cx="14" cy="22"/>
            </a:xfrm>
            <a:custGeom>
              <a:avLst/>
              <a:gdLst>
                <a:gd name="T0" fmla="*/ 1 w 33"/>
                <a:gd name="T1" fmla="*/ 9 h 52"/>
                <a:gd name="T2" fmla="*/ 1 w 33"/>
                <a:gd name="T3" fmla="*/ 9 h 52"/>
                <a:gd name="T4" fmla="*/ 0 w 33"/>
                <a:gd name="T5" fmla="*/ 8 h 52"/>
                <a:gd name="T6" fmla="*/ 0 w 33"/>
                <a:gd name="T7" fmla="*/ 8 h 52"/>
                <a:gd name="T8" fmla="*/ 3 w 33"/>
                <a:gd name="T9" fmla="*/ 3 h 52"/>
                <a:gd name="T10" fmla="*/ 5 w 33"/>
                <a:gd name="T11" fmla="*/ 1 h 52"/>
                <a:gd name="T12" fmla="*/ 6 w 33"/>
                <a:gd name="T13" fmla="*/ 1 h 52"/>
                <a:gd name="T14" fmla="*/ 6 w 33"/>
                <a:gd name="T15" fmla="*/ 3 h 52"/>
                <a:gd name="T16" fmla="*/ 1 w 33"/>
                <a:gd name="T17" fmla="*/ 9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" h="52">
                  <a:moveTo>
                    <a:pt x="8" y="51"/>
                  </a:moveTo>
                  <a:cubicBezTo>
                    <a:pt x="8" y="51"/>
                    <a:pt x="8" y="51"/>
                    <a:pt x="8" y="51"/>
                  </a:cubicBezTo>
                  <a:cubicBezTo>
                    <a:pt x="6" y="50"/>
                    <a:pt x="2" y="47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2" y="43"/>
                    <a:pt x="22" y="15"/>
                    <a:pt x="19" y="14"/>
                  </a:cubicBezTo>
                  <a:cubicBezTo>
                    <a:pt x="19" y="14"/>
                    <a:pt x="23" y="10"/>
                    <a:pt x="25" y="6"/>
                  </a:cubicBezTo>
                  <a:cubicBezTo>
                    <a:pt x="29" y="0"/>
                    <a:pt x="31" y="3"/>
                    <a:pt x="32" y="8"/>
                  </a:cubicBezTo>
                  <a:cubicBezTo>
                    <a:pt x="32" y="7"/>
                    <a:pt x="31" y="19"/>
                    <a:pt x="31" y="19"/>
                  </a:cubicBezTo>
                  <a:cubicBezTo>
                    <a:pt x="33" y="21"/>
                    <a:pt x="10" y="52"/>
                    <a:pt x="8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102">
              <a:extLst>
                <a:ext uri="{FF2B5EF4-FFF2-40B4-BE49-F238E27FC236}">
                  <a16:creationId xmlns:a16="http://schemas.microsoft.com/office/drawing/2014/main" id="{5092605A-0F6D-421A-BD80-0B31D0298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" y="2821"/>
              <a:ext cx="102" cy="190"/>
            </a:xfrm>
            <a:custGeom>
              <a:avLst/>
              <a:gdLst>
                <a:gd name="T0" fmla="*/ 85 w 102"/>
                <a:gd name="T1" fmla="*/ 0 h 190"/>
                <a:gd name="T2" fmla="*/ 0 w 102"/>
                <a:gd name="T3" fmla="*/ 102 h 190"/>
                <a:gd name="T4" fmla="*/ 34 w 102"/>
                <a:gd name="T5" fmla="*/ 131 h 190"/>
                <a:gd name="T6" fmla="*/ 63 w 102"/>
                <a:gd name="T7" fmla="*/ 98 h 190"/>
                <a:gd name="T8" fmla="*/ 63 w 102"/>
                <a:gd name="T9" fmla="*/ 156 h 190"/>
                <a:gd name="T10" fmla="*/ 102 w 102"/>
                <a:gd name="T11" fmla="*/ 190 h 190"/>
                <a:gd name="T12" fmla="*/ 93 w 102"/>
                <a:gd name="T13" fmla="*/ 46 h 190"/>
                <a:gd name="T14" fmla="*/ 70 w 102"/>
                <a:gd name="T15" fmla="*/ 55 h 190"/>
                <a:gd name="T16" fmla="*/ 85 w 102"/>
                <a:gd name="T17" fmla="*/ 0 h 1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2" h="190">
                  <a:moveTo>
                    <a:pt x="85" y="0"/>
                  </a:moveTo>
                  <a:lnTo>
                    <a:pt x="0" y="102"/>
                  </a:lnTo>
                  <a:lnTo>
                    <a:pt x="34" y="131"/>
                  </a:lnTo>
                  <a:lnTo>
                    <a:pt x="63" y="98"/>
                  </a:lnTo>
                  <a:lnTo>
                    <a:pt x="63" y="156"/>
                  </a:lnTo>
                  <a:lnTo>
                    <a:pt x="102" y="190"/>
                  </a:lnTo>
                  <a:lnTo>
                    <a:pt x="93" y="46"/>
                  </a:lnTo>
                  <a:lnTo>
                    <a:pt x="70" y="55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795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Freeform 103">
              <a:extLst>
                <a:ext uri="{FF2B5EF4-FFF2-40B4-BE49-F238E27FC236}">
                  <a16:creationId xmlns:a16="http://schemas.microsoft.com/office/drawing/2014/main" id="{F4023502-FFFD-4190-A6FF-51AEC0623E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" y="2821"/>
              <a:ext cx="102" cy="190"/>
            </a:xfrm>
            <a:custGeom>
              <a:avLst/>
              <a:gdLst>
                <a:gd name="T0" fmla="*/ 85 w 102"/>
                <a:gd name="T1" fmla="*/ 0 h 190"/>
                <a:gd name="T2" fmla="*/ 0 w 102"/>
                <a:gd name="T3" fmla="*/ 102 h 190"/>
                <a:gd name="T4" fmla="*/ 34 w 102"/>
                <a:gd name="T5" fmla="*/ 131 h 190"/>
                <a:gd name="T6" fmla="*/ 63 w 102"/>
                <a:gd name="T7" fmla="*/ 98 h 190"/>
                <a:gd name="T8" fmla="*/ 63 w 102"/>
                <a:gd name="T9" fmla="*/ 156 h 190"/>
                <a:gd name="T10" fmla="*/ 102 w 102"/>
                <a:gd name="T11" fmla="*/ 190 h 190"/>
                <a:gd name="T12" fmla="*/ 93 w 102"/>
                <a:gd name="T13" fmla="*/ 46 h 190"/>
                <a:gd name="T14" fmla="*/ 70 w 102"/>
                <a:gd name="T15" fmla="*/ 55 h 190"/>
                <a:gd name="T16" fmla="*/ 85 w 102"/>
                <a:gd name="T17" fmla="*/ 0 h 1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02" h="190">
                  <a:moveTo>
                    <a:pt x="85" y="0"/>
                  </a:moveTo>
                  <a:lnTo>
                    <a:pt x="0" y="102"/>
                  </a:lnTo>
                  <a:lnTo>
                    <a:pt x="34" y="131"/>
                  </a:lnTo>
                  <a:lnTo>
                    <a:pt x="63" y="98"/>
                  </a:lnTo>
                  <a:lnTo>
                    <a:pt x="63" y="156"/>
                  </a:lnTo>
                  <a:lnTo>
                    <a:pt x="102" y="190"/>
                  </a:lnTo>
                  <a:lnTo>
                    <a:pt x="93" y="46"/>
                  </a:lnTo>
                  <a:lnTo>
                    <a:pt x="70" y="55"/>
                  </a:lnTo>
                  <a:lnTo>
                    <a:pt x="8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Freeform 104">
              <a:extLst>
                <a:ext uri="{FF2B5EF4-FFF2-40B4-BE49-F238E27FC236}">
                  <a16:creationId xmlns:a16="http://schemas.microsoft.com/office/drawing/2014/main" id="{A644343E-B9D4-4007-B7A7-8D131080D3F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6" y="3097"/>
              <a:ext cx="124" cy="145"/>
            </a:xfrm>
            <a:custGeom>
              <a:avLst/>
              <a:gdLst>
                <a:gd name="T0" fmla="*/ 46 w 124"/>
                <a:gd name="T1" fmla="*/ 62 h 145"/>
                <a:gd name="T2" fmla="*/ 0 w 124"/>
                <a:gd name="T3" fmla="*/ 98 h 145"/>
                <a:gd name="T4" fmla="*/ 87 w 124"/>
                <a:gd name="T5" fmla="*/ 145 h 145"/>
                <a:gd name="T6" fmla="*/ 100 w 124"/>
                <a:gd name="T7" fmla="*/ 93 h 145"/>
                <a:gd name="T8" fmla="*/ 46 w 124"/>
                <a:gd name="T9" fmla="*/ 62 h 145"/>
                <a:gd name="T10" fmla="*/ 124 w 124"/>
                <a:gd name="T11" fmla="*/ 0 h 145"/>
                <a:gd name="T12" fmla="*/ 103 w 124"/>
                <a:gd name="T13" fmla="*/ 17 h 145"/>
                <a:gd name="T14" fmla="*/ 112 w 124"/>
                <a:gd name="T15" fmla="*/ 48 h 145"/>
                <a:gd name="T16" fmla="*/ 124 w 124"/>
                <a:gd name="T17" fmla="*/ 0 h 1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4" h="145">
                  <a:moveTo>
                    <a:pt x="46" y="62"/>
                  </a:moveTo>
                  <a:lnTo>
                    <a:pt x="0" y="98"/>
                  </a:lnTo>
                  <a:lnTo>
                    <a:pt x="87" y="145"/>
                  </a:lnTo>
                  <a:lnTo>
                    <a:pt x="100" y="93"/>
                  </a:lnTo>
                  <a:lnTo>
                    <a:pt x="46" y="62"/>
                  </a:lnTo>
                  <a:close/>
                  <a:moveTo>
                    <a:pt x="124" y="0"/>
                  </a:moveTo>
                  <a:lnTo>
                    <a:pt x="103" y="17"/>
                  </a:lnTo>
                  <a:lnTo>
                    <a:pt x="112" y="48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795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Freeform 105">
              <a:extLst>
                <a:ext uri="{FF2B5EF4-FFF2-40B4-BE49-F238E27FC236}">
                  <a16:creationId xmlns:a16="http://schemas.microsoft.com/office/drawing/2014/main" id="{71CF5379-CCA1-4F70-80C7-3DD5881572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26" y="3097"/>
              <a:ext cx="124" cy="145"/>
            </a:xfrm>
            <a:custGeom>
              <a:avLst/>
              <a:gdLst>
                <a:gd name="T0" fmla="*/ 46 w 124"/>
                <a:gd name="T1" fmla="*/ 62 h 145"/>
                <a:gd name="T2" fmla="*/ 0 w 124"/>
                <a:gd name="T3" fmla="*/ 98 h 145"/>
                <a:gd name="T4" fmla="*/ 87 w 124"/>
                <a:gd name="T5" fmla="*/ 145 h 145"/>
                <a:gd name="T6" fmla="*/ 100 w 124"/>
                <a:gd name="T7" fmla="*/ 93 h 145"/>
                <a:gd name="T8" fmla="*/ 46 w 124"/>
                <a:gd name="T9" fmla="*/ 62 h 145"/>
                <a:gd name="T10" fmla="*/ 124 w 124"/>
                <a:gd name="T11" fmla="*/ 0 h 145"/>
                <a:gd name="T12" fmla="*/ 103 w 124"/>
                <a:gd name="T13" fmla="*/ 17 h 145"/>
                <a:gd name="T14" fmla="*/ 112 w 124"/>
                <a:gd name="T15" fmla="*/ 48 h 145"/>
                <a:gd name="T16" fmla="*/ 124 w 124"/>
                <a:gd name="T17" fmla="*/ 0 h 14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4" h="145">
                  <a:moveTo>
                    <a:pt x="46" y="62"/>
                  </a:moveTo>
                  <a:lnTo>
                    <a:pt x="0" y="98"/>
                  </a:lnTo>
                  <a:lnTo>
                    <a:pt x="87" y="145"/>
                  </a:lnTo>
                  <a:lnTo>
                    <a:pt x="100" y="93"/>
                  </a:lnTo>
                  <a:lnTo>
                    <a:pt x="46" y="62"/>
                  </a:lnTo>
                  <a:moveTo>
                    <a:pt x="124" y="0"/>
                  </a:moveTo>
                  <a:lnTo>
                    <a:pt x="103" y="17"/>
                  </a:lnTo>
                  <a:lnTo>
                    <a:pt x="112" y="48"/>
                  </a:lnTo>
                  <a:lnTo>
                    <a:pt x="1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Freeform 106">
              <a:extLst>
                <a:ext uri="{FF2B5EF4-FFF2-40B4-BE49-F238E27FC236}">
                  <a16:creationId xmlns:a16="http://schemas.microsoft.com/office/drawing/2014/main" id="{D5BC957A-E53B-473F-9EAE-43ABA6B021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6" y="3164"/>
              <a:ext cx="79" cy="273"/>
            </a:xfrm>
            <a:custGeom>
              <a:avLst/>
              <a:gdLst>
                <a:gd name="T0" fmla="*/ 48 w 79"/>
                <a:gd name="T1" fmla="*/ 177 h 273"/>
                <a:gd name="T2" fmla="*/ 1 w 79"/>
                <a:gd name="T3" fmla="*/ 183 h 273"/>
                <a:gd name="T4" fmla="*/ 0 w 79"/>
                <a:gd name="T5" fmla="*/ 273 h 273"/>
                <a:gd name="T6" fmla="*/ 48 w 79"/>
                <a:gd name="T7" fmla="*/ 177 h 273"/>
                <a:gd name="T8" fmla="*/ 2 w 79"/>
                <a:gd name="T9" fmla="*/ 0 h 273"/>
                <a:gd name="T10" fmla="*/ 1 w 79"/>
                <a:gd name="T11" fmla="*/ 123 h 273"/>
                <a:gd name="T12" fmla="*/ 55 w 79"/>
                <a:gd name="T13" fmla="*/ 162 h 273"/>
                <a:gd name="T14" fmla="*/ 79 w 79"/>
                <a:gd name="T15" fmla="*/ 114 h 273"/>
                <a:gd name="T16" fmla="*/ 2 w 79"/>
                <a:gd name="T17" fmla="*/ 0 h 2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273">
                  <a:moveTo>
                    <a:pt x="48" y="177"/>
                  </a:moveTo>
                  <a:lnTo>
                    <a:pt x="1" y="183"/>
                  </a:lnTo>
                  <a:lnTo>
                    <a:pt x="0" y="273"/>
                  </a:lnTo>
                  <a:lnTo>
                    <a:pt x="48" y="177"/>
                  </a:lnTo>
                  <a:close/>
                  <a:moveTo>
                    <a:pt x="2" y="0"/>
                  </a:moveTo>
                  <a:lnTo>
                    <a:pt x="1" y="123"/>
                  </a:lnTo>
                  <a:lnTo>
                    <a:pt x="55" y="162"/>
                  </a:lnTo>
                  <a:lnTo>
                    <a:pt x="79" y="114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795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Freeform 107">
              <a:extLst>
                <a:ext uri="{FF2B5EF4-FFF2-40B4-BE49-F238E27FC236}">
                  <a16:creationId xmlns:a16="http://schemas.microsoft.com/office/drawing/2014/main" id="{027CDDAC-C8E4-40F0-8AC4-914E3E60A5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6" y="3164"/>
              <a:ext cx="79" cy="273"/>
            </a:xfrm>
            <a:custGeom>
              <a:avLst/>
              <a:gdLst>
                <a:gd name="T0" fmla="*/ 48 w 79"/>
                <a:gd name="T1" fmla="*/ 177 h 273"/>
                <a:gd name="T2" fmla="*/ 1 w 79"/>
                <a:gd name="T3" fmla="*/ 183 h 273"/>
                <a:gd name="T4" fmla="*/ 0 w 79"/>
                <a:gd name="T5" fmla="*/ 273 h 273"/>
                <a:gd name="T6" fmla="*/ 48 w 79"/>
                <a:gd name="T7" fmla="*/ 177 h 273"/>
                <a:gd name="T8" fmla="*/ 2 w 79"/>
                <a:gd name="T9" fmla="*/ 0 h 273"/>
                <a:gd name="T10" fmla="*/ 1 w 79"/>
                <a:gd name="T11" fmla="*/ 123 h 273"/>
                <a:gd name="T12" fmla="*/ 55 w 79"/>
                <a:gd name="T13" fmla="*/ 162 h 273"/>
                <a:gd name="T14" fmla="*/ 79 w 79"/>
                <a:gd name="T15" fmla="*/ 114 h 273"/>
                <a:gd name="T16" fmla="*/ 2 w 79"/>
                <a:gd name="T17" fmla="*/ 0 h 27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9" h="273">
                  <a:moveTo>
                    <a:pt x="48" y="177"/>
                  </a:moveTo>
                  <a:lnTo>
                    <a:pt x="1" y="183"/>
                  </a:lnTo>
                  <a:lnTo>
                    <a:pt x="0" y="273"/>
                  </a:lnTo>
                  <a:lnTo>
                    <a:pt x="48" y="177"/>
                  </a:lnTo>
                  <a:moveTo>
                    <a:pt x="2" y="0"/>
                  </a:moveTo>
                  <a:lnTo>
                    <a:pt x="1" y="123"/>
                  </a:lnTo>
                  <a:lnTo>
                    <a:pt x="55" y="162"/>
                  </a:lnTo>
                  <a:lnTo>
                    <a:pt x="79" y="114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Freeform 108">
              <a:extLst>
                <a:ext uri="{FF2B5EF4-FFF2-40B4-BE49-F238E27FC236}">
                  <a16:creationId xmlns:a16="http://schemas.microsoft.com/office/drawing/2014/main" id="{6FB870BC-DC5C-4898-B784-1206D8408C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32" y="2963"/>
              <a:ext cx="122" cy="242"/>
            </a:xfrm>
            <a:custGeom>
              <a:avLst/>
              <a:gdLst>
                <a:gd name="T0" fmla="*/ 106 w 122"/>
                <a:gd name="T1" fmla="*/ 182 h 242"/>
                <a:gd name="T2" fmla="*/ 94 w 122"/>
                <a:gd name="T3" fmla="*/ 227 h 242"/>
                <a:gd name="T4" fmla="*/ 122 w 122"/>
                <a:gd name="T5" fmla="*/ 242 h 242"/>
                <a:gd name="T6" fmla="*/ 106 w 122"/>
                <a:gd name="T7" fmla="*/ 182 h 242"/>
                <a:gd name="T8" fmla="*/ 56 w 122"/>
                <a:gd name="T9" fmla="*/ 0 h 242"/>
                <a:gd name="T10" fmla="*/ 0 w 122"/>
                <a:gd name="T11" fmla="*/ 174 h 242"/>
                <a:gd name="T12" fmla="*/ 40 w 122"/>
                <a:gd name="T13" fmla="*/ 196 h 242"/>
                <a:gd name="T14" fmla="*/ 97 w 122"/>
                <a:gd name="T15" fmla="*/ 151 h 242"/>
                <a:gd name="T16" fmla="*/ 56 w 122"/>
                <a:gd name="T17" fmla="*/ 0 h 2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2" h="242">
                  <a:moveTo>
                    <a:pt x="106" y="182"/>
                  </a:moveTo>
                  <a:lnTo>
                    <a:pt x="94" y="227"/>
                  </a:lnTo>
                  <a:lnTo>
                    <a:pt x="122" y="242"/>
                  </a:lnTo>
                  <a:lnTo>
                    <a:pt x="106" y="182"/>
                  </a:lnTo>
                  <a:close/>
                  <a:moveTo>
                    <a:pt x="56" y="0"/>
                  </a:moveTo>
                  <a:lnTo>
                    <a:pt x="0" y="174"/>
                  </a:lnTo>
                  <a:lnTo>
                    <a:pt x="40" y="196"/>
                  </a:lnTo>
                  <a:lnTo>
                    <a:pt x="97" y="151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795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9" name="Freeform 109">
              <a:extLst>
                <a:ext uri="{FF2B5EF4-FFF2-40B4-BE49-F238E27FC236}">
                  <a16:creationId xmlns:a16="http://schemas.microsoft.com/office/drawing/2014/main" id="{FDC3C0C6-DDE9-479C-AFAF-DE9636D6A4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32" y="2963"/>
              <a:ext cx="122" cy="242"/>
            </a:xfrm>
            <a:custGeom>
              <a:avLst/>
              <a:gdLst>
                <a:gd name="T0" fmla="*/ 106 w 122"/>
                <a:gd name="T1" fmla="*/ 182 h 242"/>
                <a:gd name="T2" fmla="*/ 94 w 122"/>
                <a:gd name="T3" fmla="*/ 227 h 242"/>
                <a:gd name="T4" fmla="*/ 122 w 122"/>
                <a:gd name="T5" fmla="*/ 242 h 242"/>
                <a:gd name="T6" fmla="*/ 106 w 122"/>
                <a:gd name="T7" fmla="*/ 182 h 242"/>
                <a:gd name="T8" fmla="*/ 56 w 122"/>
                <a:gd name="T9" fmla="*/ 0 h 242"/>
                <a:gd name="T10" fmla="*/ 0 w 122"/>
                <a:gd name="T11" fmla="*/ 174 h 242"/>
                <a:gd name="T12" fmla="*/ 40 w 122"/>
                <a:gd name="T13" fmla="*/ 196 h 242"/>
                <a:gd name="T14" fmla="*/ 97 w 122"/>
                <a:gd name="T15" fmla="*/ 151 h 242"/>
                <a:gd name="T16" fmla="*/ 56 w 122"/>
                <a:gd name="T17" fmla="*/ 0 h 2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22" h="242">
                  <a:moveTo>
                    <a:pt x="106" y="182"/>
                  </a:moveTo>
                  <a:lnTo>
                    <a:pt x="94" y="227"/>
                  </a:lnTo>
                  <a:lnTo>
                    <a:pt x="122" y="242"/>
                  </a:lnTo>
                  <a:lnTo>
                    <a:pt x="106" y="182"/>
                  </a:lnTo>
                  <a:moveTo>
                    <a:pt x="56" y="0"/>
                  </a:moveTo>
                  <a:lnTo>
                    <a:pt x="0" y="174"/>
                  </a:lnTo>
                  <a:lnTo>
                    <a:pt x="40" y="196"/>
                  </a:lnTo>
                  <a:lnTo>
                    <a:pt x="97" y="151"/>
                  </a:lnTo>
                  <a:lnTo>
                    <a:pt x="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0" name="Freeform 110">
              <a:extLst>
                <a:ext uri="{FF2B5EF4-FFF2-40B4-BE49-F238E27FC236}">
                  <a16:creationId xmlns:a16="http://schemas.microsoft.com/office/drawing/2014/main" id="{EBBB82FE-A190-4F54-A2CE-A6CE61010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2" y="3114"/>
              <a:ext cx="66" cy="76"/>
            </a:xfrm>
            <a:custGeom>
              <a:avLst/>
              <a:gdLst>
                <a:gd name="T0" fmla="*/ 57 w 66"/>
                <a:gd name="T1" fmla="*/ 0 h 76"/>
                <a:gd name="T2" fmla="*/ 0 w 66"/>
                <a:gd name="T3" fmla="*/ 45 h 76"/>
                <a:gd name="T4" fmla="*/ 54 w 66"/>
                <a:gd name="T5" fmla="*/ 76 h 76"/>
                <a:gd name="T6" fmla="*/ 66 w 66"/>
                <a:gd name="T7" fmla="*/ 31 h 76"/>
                <a:gd name="T8" fmla="*/ 57 w 66"/>
                <a:gd name="T9" fmla="*/ 0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76">
                  <a:moveTo>
                    <a:pt x="57" y="0"/>
                  </a:moveTo>
                  <a:lnTo>
                    <a:pt x="0" y="45"/>
                  </a:lnTo>
                  <a:lnTo>
                    <a:pt x="54" y="76"/>
                  </a:lnTo>
                  <a:lnTo>
                    <a:pt x="66" y="31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C6B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Freeform 111">
              <a:extLst>
                <a:ext uri="{FF2B5EF4-FFF2-40B4-BE49-F238E27FC236}">
                  <a16:creationId xmlns:a16="http://schemas.microsoft.com/office/drawing/2014/main" id="{980E0E7A-15C4-4305-AC0C-71096AE8D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2" y="3114"/>
              <a:ext cx="66" cy="76"/>
            </a:xfrm>
            <a:custGeom>
              <a:avLst/>
              <a:gdLst>
                <a:gd name="T0" fmla="*/ 57 w 66"/>
                <a:gd name="T1" fmla="*/ 0 h 76"/>
                <a:gd name="T2" fmla="*/ 0 w 66"/>
                <a:gd name="T3" fmla="*/ 45 h 76"/>
                <a:gd name="T4" fmla="*/ 54 w 66"/>
                <a:gd name="T5" fmla="*/ 76 h 76"/>
                <a:gd name="T6" fmla="*/ 66 w 66"/>
                <a:gd name="T7" fmla="*/ 31 h 76"/>
                <a:gd name="T8" fmla="*/ 57 w 66"/>
                <a:gd name="T9" fmla="*/ 0 h 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" h="76">
                  <a:moveTo>
                    <a:pt x="57" y="0"/>
                  </a:moveTo>
                  <a:lnTo>
                    <a:pt x="0" y="45"/>
                  </a:lnTo>
                  <a:lnTo>
                    <a:pt x="54" y="76"/>
                  </a:lnTo>
                  <a:lnTo>
                    <a:pt x="66" y="31"/>
                  </a:lnTo>
                  <a:lnTo>
                    <a:pt x="5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2" name="Freeform 112">
              <a:extLst>
                <a:ext uri="{FF2B5EF4-FFF2-40B4-BE49-F238E27FC236}">
                  <a16:creationId xmlns:a16="http://schemas.microsoft.com/office/drawing/2014/main" id="{422F9E55-39B7-43C7-818D-2BDCF9FE530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2952"/>
              <a:ext cx="100" cy="110"/>
            </a:xfrm>
            <a:custGeom>
              <a:avLst/>
              <a:gdLst>
                <a:gd name="T0" fmla="*/ 71 w 100"/>
                <a:gd name="T1" fmla="*/ 0 h 110"/>
                <a:gd name="T2" fmla="*/ 0 w 100"/>
                <a:gd name="T3" fmla="*/ 81 h 110"/>
                <a:gd name="T4" fmla="*/ 100 w 100"/>
                <a:gd name="T5" fmla="*/ 110 h 110"/>
                <a:gd name="T6" fmla="*/ 100 w 100"/>
                <a:gd name="T7" fmla="*/ 25 h 110"/>
                <a:gd name="T8" fmla="*/ 71 w 100"/>
                <a:gd name="T9" fmla="*/ 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" h="110">
                  <a:moveTo>
                    <a:pt x="71" y="0"/>
                  </a:moveTo>
                  <a:lnTo>
                    <a:pt x="0" y="81"/>
                  </a:lnTo>
                  <a:lnTo>
                    <a:pt x="100" y="110"/>
                  </a:lnTo>
                  <a:lnTo>
                    <a:pt x="100" y="2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95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3" name="Freeform 113">
              <a:extLst>
                <a:ext uri="{FF2B5EF4-FFF2-40B4-BE49-F238E27FC236}">
                  <a16:creationId xmlns:a16="http://schemas.microsoft.com/office/drawing/2014/main" id="{FA04836C-1833-46C3-B4EC-9B0AD873F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" y="2952"/>
              <a:ext cx="100" cy="110"/>
            </a:xfrm>
            <a:custGeom>
              <a:avLst/>
              <a:gdLst>
                <a:gd name="T0" fmla="*/ 71 w 100"/>
                <a:gd name="T1" fmla="*/ 0 h 110"/>
                <a:gd name="T2" fmla="*/ 0 w 100"/>
                <a:gd name="T3" fmla="*/ 81 h 110"/>
                <a:gd name="T4" fmla="*/ 100 w 100"/>
                <a:gd name="T5" fmla="*/ 110 h 110"/>
                <a:gd name="T6" fmla="*/ 100 w 100"/>
                <a:gd name="T7" fmla="*/ 25 h 110"/>
                <a:gd name="T8" fmla="*/ 71 w 100"/>
                <a:gd name="T9" fmla="*/ 0 h 1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0" h="110">
                  <a:moveTo>
                    <a:pt x="71" y="0"/>
                  </a:moveTo>
                  <a:lnTo>
                    <a:pt x="0" y="81"/>
                  </a:lnTo>
                  <a:lnTo>
                    <a:pt x="100" y="110"/>
                  </a:lnTo>
                  <a:lnTo>
                    <a:pt x="100" y="25"/>
                  </a:lnTo>
                  <a:lnTo>
                    <a:pt x="7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Freeform 114">
              <a:extLst>
                <a:ext uri="{FF2B5EF4-FFF2-40B4-BE49-F238E27FC236}">
                  <a16:creationId xmlns:a16="http://schemas.microsoft.com/office/drawing/2014/main" id="{D7610140-3DC9-4E13-8A24-6BCAE5F11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5" y="2919"/>
              <a:ext cx="29" cy="58"/>
            </a:xfrm>
            <a:custGeom>
              <a:avLst/>
              <a:gdLst>
                <a:gd name="T0" fmla="*/ 29 w 29"/>
                <a:gd name="T1" fmla="*/ 0 h 58"/>
                <a:gd name="T2" fmla="*/ 0 w 29"/>
                <a:gd name="T3" fmla="*/ 33 h 58"/>
                <a:gd name="T4" fmla="*/ 29 w 29"/>
                <a:gd name="T5" fmla="*/ 58 h 58"/>
                <a:gd name="T6" fmla="*/ 29 w 29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" h="58">
                  <a:moveTo>
                    <a:pt x="29" y="0"/>
                  </a:moveTo>
                  <a:lnTo>
                    <a:pt x="0" y="33"/>
                  </a:lnTo>
                  <a:lnTo>
                    <a:pt x="29" y="58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8C6B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5" name="Freeform 115">
              <a:extLst>
                <a:ext uri="{FF2B5EF4-FFF2-40B4-BE49-F238E27FC236}">
                  <a16:creationId xmlns:a16="http://schemas.microsoft.com/office/drawing/2014/main" id="{19A1AC4F-4DA0-47FB-9707-4EF9E7EBD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5" y="2919"/>
              <a:ext cx="29" cy="58"/>
            </a:xfrm>
            <a:custGeom>
              <a:avLst/>
              <a:gdLst>
                <a:gd name="T0" fmla="*/ 29 w 29"/>
                <a:gd name="T1" fmla="*/ 0 h 58"/>
                <a:gd name="T2" fmla="*/ 0 w 29"/>
                <a:gd name="T3" fmla="*/ 33 h 58"/>
                <a:gd name="T4" fmla="*/ 29 w 29"/>
                <a:gd name="T5" fmla="*/ 58 h 58"/>
                <a:gd name="T6" fmla="*/ 29 w 29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9" h="58">
                  <a:moveTo>
                    <a:pt x="29" y="0"/>
                  </a:moveTo>
                  <a:lnTo>
                    <a:pt x="0" y="33"/>
                  </a:lnTo>
                  <a:lnTo>
                    <a:pt x="29" y="58"/>
                  </a:lnTo>
                  <a:lnTo>
                    <a:pt x="2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Freeform 116">
              <a:extLst>
                <a:ext uri="{FF2B5EF4-FFF2-40B4-BE49-F238E27FC236}">
                  <a16:creationId xmlns:a16="http://schemas.microsoft.com/office/drawing/2014/main" id="{5CC49CAD-9D24-4AAB-A848-7DCB912FED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73" y="3216"/>
              <a:ext cx="174" cy="145"/>
            </a:xfrm>
            <a:custGeom>
              <a:avLst/>
              <a:gdLst>
                <a:gd name="T0" fmla="*/ 158 w 174"/>
                <a:gd name="T1" fmla="*/ 110 h 145"/>
                <a:gd name="T2" fmla="*/ 151 w 174"/>
                <a:gd name="T3" fmla="*/ 125 h 145"/>
                <a:gd name="T4" fmla="*/ 174 w 174"/>
                <a:gd name="T5" fmla="*/ 122 h 145"/>
                <a:gd name="T6" fmla="*/ 158 w 174"/>
                <a:gd name="T7" fmla="*/ 110 h 145"/>
                <a:gd name="T8" fmla="*/ 8 w 174"/>
                <a:gd name="T9" fmla="*/ 0 h 145"/>
                <a:gd name="T10" fmla="*/ 0 w 174"/>
                <a:gd name="T11" fmla="*/ 145 h 145"/>
                <a:gd name="T12" fmla="*/ 14 w 174"/>
                <a:gd name="T13" fmla="*/ 143 h 145"/>
                <a:gd name="T14" fmla="*/ 45 w 174"/>
                <a:gd name="T15" fmla="*/ 103 h 145"/>
                <a:gd name="T16" fmla="*/ 47 w 174"/>
                <a:gd name="T17" fmla="*/ 138 h 145"/>
                <a:gd name="T18" fmla="*/ 104 w 174"/>
                <a:gd name="T19" fmla="*/ 131 h 145"/>
                <a:gd name="T20" fmla="*/ 104 w 174"/>
                <a:gd name="T21" fmla="*/ 71 h 145"/>
                <a:gd name="T22" fmla="*/ 8 w 174"/>
                <a:gd name="T23" fmla="*/ 0 h 1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4" h="145">
                  <a:moveTo>
                    <a:pt x="158" y="110"/>
                  </a:moveTo>
                  <a:lnTo>
                    <a:pt x="151" y="125"/>
                  </a:lnTo>
                  <a:lnTo>
                    <a:pt x="174" y="122"/>
                  </a:lnTo>
                  <a:lnTo>
                    <a:pt x="158" y="110"/>
                  </a:lnTo>
                  <a:close/>
                  <a:moveTo>
                    <a:pt x="8" y="0"/>
                  </a:moveTo>
                  <a:lnTo>
                    <a:pt x="0" y="145"/>
                  </a:lnTo>
                  <a:lnTo>
                    <a:pt x="14" y="143"/>
                  </a:lnTo>
                  <a:lnTo>
                    <a:pt x="45" y="103"/>
                  </a:lnTo>
                  <a:lnTo>
                    <a:pt x="47" y="138"/>
                  </a:lnTo>
                  <a:lnTo>
                    <a:pt x="104" y="131"/>
                  </a:lnTo>
                  <a:lnTo>
                    <a:pt x="104" y="7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795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7" name="Freeform 117">
              <a:extLst>
                <a:ext uri="{FF2B5EF4-FFF2-40B4-BE49-F238E27FC236}">
                  <a16:creationId xmlns:a16="http://schemas.microsoft.com/office/drawing/2014/main" id="{51AA8074-57B5-49BE-9E4C-E2697FFB55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73" y="3216"/>
              <a:ext cx="174" cy="145"/>
            </a:xfrm>
            <a:custGeom>
              <a:avLst/>
              <a:gdLst>
                <a:gd name="T0" fmla="*/ 158 w 174"/>
                <a:gd name="T1" fmla="*/ 110 h 145"/>
                <a:gd name="T2" fmla="*/ 151 w 174"/>
                <a:gd name="T3" fmla="*/ 125 h 145"/>
                <a:gd name="T4" fmla="*/ 174 w 174"/>
                <a:gd name="T5" fmla="*/ 122 h 145"/>
                <a:gd name="T6" fmla="*/ 158 w 174"/>
                <a:gd name="T7" fmla="*/ 110 h 145"/>
                <a:gd name="T8" fmla="*/ 8 w 174"/>
                <a:gd name="T9" fmla="*/ 0 h 145"/>
                <a:gd name="T10" fmla="*/ 0 w 174"/>
                <a:gd name="T11" fmla="*/ 145 h 145"/>
                <a:gd name="T12" fmla="*/ 14 w 174"/>
                <a:gd name="T13" fmla="*/ 143 h 145"/>
                <a:gd name="T14" fmla="*/ 45 w 174"/>
                <a:gd name="T15" fmla="*/ 103 h 145"/>
                <a:gd name="T16" fmla="*/ 47 w 174"/>
                <a:gd name="T17" fmla="*/ 138 h 145"/>
                <a:gd name="T18" fmla="*/ 104 w 174"/>
                <a:gd name="T19" fmla="*/ 131 h 145"/>
                <a:gd name="T20" fmla="*/ 104 w 174"/>
                <a:gd name="T21" fmla="*/ 71 h 145"/>
                <a:gd name="T22" fmla="*/ 8 w 174"/>
                <a:gd name="T23" fmla="*/ 0 h 1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74" h="145">
                  <a:moveTo>
                    <a:pt x="158" y="110"/>
                  </a:moveTo>
                  <a:lnTo>
                    <a:pt x="151" y="125"/>
                  </a:lnTo>
                  <a:lnTo>
                    <a:pt x="174" y="122"/>
                  </a:lnTo>
                  <a:lnTo>
                    <a:pt x="158" y="110"/>
                  </a:lnTo>
                  <a:moveTo>
                    <a:pt x="8" y="0"/>
                  </a:moveTo>
                  <a:lnTo>
                    <a:pt x="0" y="145"/>
                  </a:lnTo>
                  <a:lnTo>
                    <a:pt x="14" y="143"/>
                  </a:lnTo>
                  <a:lnTo>
                    <a:pt x="45" y="103"/>
                  </a:lnTo>
                  <a:lnTo>
                    <a:pt x="47" y="138"/>
                  </a:lnTo>
                  <a:lnTo>
                    <a:pt x="104" y="131"/>
                  </a:lnTo>
                  <a:lnTo>
                    <a:pt x="104" y="71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8" name="Freeform 118">
              <a:extLst>
                <a:ext uri="{FF2B5EF4-FFF2-40B4-BE49-F238E27FC236}">
                  <a16:creationId xmlns:a16="http://schemas.microsoft.com/office/drawing/2014/main" id="{6E6283C9-DCD1-4CDA-B5AB-60977D9DB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7" y="3287"/>
              <a:ext cx="54" cy="60"/>
            </a:xfrm>
            <a:custGeom>
              <a:avLst/>
              <a:gdLst>
                <a:gd name="T0" fmla="*/ 0 w 54"/>
                <a:gd name="T1" fmla="*/ 0 h 60"/>
                <a:gd name="T2" fmla="*/ 0 w 54"/>
                <a:gd name="T3" fmla="*/ 60 h 60"/>
                <a:gd name="T4" fmla="*/ 47 w 54"/>
                <a:gd name="T5" fmla="*/ 54 h 60"/>
                <a:gd name="T6" fmla="*/ 54 w 54"/>
                <a:gd name="T7" fmla="*/ 39 h 60"/>
                <a:gd name="T8" fmla="*/ 0 w 54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" h="60">
                  <a:moveTo>
                    <a:pt x="0" y="0"/>
                  </a:moveTo>
                  <a:lnTo>
                    <a:pt x="0" y="60"/>
                  </a:lnTo>
                  <a:lnTo>
                    <a:pt x="47" y="54"/>
                  </a:lnTo>
                  <a:lnTo>
                    <a:pt x="54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6B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29" name="Freeform 119">
              <a:extLst>
                <a:ext uri="{FF2B5EF4-FFF2-40B4-BE49-F238E27FC236}">
                  <a16:creationId xmlns:a16="http://schemas.microsoft.com/office/drawing/2014/main" id="{3E743879-FB59-4EFE-938B-667D31C74D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7" y="3287"/>
              <a:ext cx="54" cy="60"/>
            </a:xfrm>
            <a:custGeom>
              <a:avLst/>
              <a:gdLst>
                <a:gd name="T0" fmla="*/ 0 w 54"/>
                <a:gd name="T1" fmla="*/ 0 h 60"/>
                <a:gd name="T2" fmla="*/ 0 w 54"/>
                <a:gd name="T3" fmla="*/ 60 h 60"/>
                <a:gd name="T4" fmla="*/ 47 w 54"/>
                <a:gd name="T5" fmla="*/ 54 h 60"/>
                <a:gd name="T6" fmla="*/ 54 w 54"/>
                <a:gd name="T7" fmla="*/ 39 h 60"/>
                <a:gd name="T8" fmla="*/ 0 w 54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" h="60">
                  <a:moveTo>
                    <a:pt x="0" y="0"/>
                  </a:moveTo>
                  <a:lnTo>
                    <a:pt x="0" y="60"/>
                  </a:lnTo>
                  <a:lnTo>
                    <a:pt x="47" y="54"/>
                  </a:lnTo>
                  <a:lnTo>
                    <a:pt x="54" y="3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0" name="Freeform 120">
              <a:extLst>
                <a:ext uri="{FF2B5EF4-FFF2-40B4-BE49-F238E27FC236}">
                  <a16:creationId xmlns:a16="http://schemas.microsoft.com/office/drawing/2014/main" id="{806A6F8E-B3F5-49AA-A09E-7AF34697DB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4" y="2776"/>
              <a:ext cx="23" cy="59"/>
            </a:xfrm>
            <a:custGeom>
              <a:avLst/>
              <a:gdLst>
                <a:gd name="T0" fmla="*/ 0 w 54"/>
                <a:gd name="T1" fmla="*/ 0 h 139"/>
                <a:gd name="T2" fmla="*/ 1 w 54"/>
                <a:gd name="T3" fmla="*/ 3 h 139"/>
                <a:gd name="T4" fmla="*/ 7 w 54"/>
                <a:gd name="T5" fmla="*/ 25 h 139"/>
                <a:gd name="T6" fmla="*/ 10 w 54"/>
                <a:gd name="T7" fmla="*/ 24 h 139"/>
                <a:gd name="T8" fmla="*/ 0 w 54"/>
                <a:gd name="T9" fmla="*/ 0 h 1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4" h="139">
                  <a:moveTo>
                    <a:pt x="0" y="0"/>
                  </a:moveTo>
                  <a:cubicBezTo>
                    <a:pt x="2" y="7"/>
                    <a:pt x="4" y="14"/>
                    <a:pt x="6" y="20"/>
                  </a:cubicBezTo>
                  <a:cubicBezTo>
                    <a:pt x="20" y="57"/>
                    <a:pt x="33" y="112"/>
                    <a:pt x="39" y="139"/>
                  </a:cubicBezTo>
                  <a:cubicBezTo>
                    <a:pt x="54" y="133"/>
                    <a:pt x="54" y="133"/>
                    <a:pt x="54" y="13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633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1" name="Freeform 121">
              <a:extLst>
                <a:ext uri="{FF2B5EF4-FFF2-40B4-BE49-F238E27FC236}">
                  <a16:creationId xmlns:a16="http://schemas.microsoft.com/office/drawing/2014/main" id="{B09CE237-2F22-4147-9B8D-0FD9950D23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2693"/>
              <a:ext cx="85" cy="174"/>
            </a:xfrm>
            <a:custGeom>
              <a:avLst/>
              <a:gdLst>
                <a:gd name="T0" fmla="*/ 15 w 202"/>
                <a:gd name="T1" fmla="*/ 0 h 415"/>
                <a:gd name="T2" fmla="*/ 0 w 202"/>
                <a:gd name="T3" fmla="*/ 54 h 415"/>
                <a:gd name="T4" fmla="*/ 2 w 202"/>
                <a:gd name="T5" fmla="*/ 52 h 415"/>
                <a:gd name="T6" fmla="*/ 3 w 202"/>
                <a:gd name="T7" fmla="*/ 73 h 415"/>
                <a:gd name="T8" fmla="*/ 36 w 202"/>
                <a:gd name="T9" fmla="*/ 60 h 415"/>
                <a:gd name="T10" fmla="*/ 30 w 202"/>
                <a:gd name="T11" fmla="*/ 39 h 415"/>
                <a:gd name="T12" fmla="*/ 29 w 202"/>
                <a:gd name="T13" fmla="*/ 35 h 415"/>
                <a:gd name="T14" fmla="*/ 15 w 202"/>
                <a:gd name="T15" fmla="*/ 0 h 41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02" h="415">
                  <a:moveTo>
                    <a:pt x="82" y="0"/>
                  </a:moveTo>
                  <a:cubicBezTo>
                    <a:pt x="0" y="306"/>
                    <a:pt x="0" y="306"/>
                    <a:pt x="0" y="306"/>
                  </a:cubicBezTo>
                  <a:cubicBezTo>
                    <a:pt x="11" y="293"/>
                    <a:pt x="11" y="293"/>
                    <a:pt x="11" y="293"/>
                  </a:cubicBezTo>
                  <a:cubicBezTo>
                    <a:pt x="19" y="415"/>
                    <a:pt x="19" y="415"/>
                    <a:pt x="19" y="415"/>
                  </a:cubicBezTo>
                  <a:cubicBezTo>
                    <a:pt x="202" y="338"/>
                    <a:pt x="202" y="338"/>
                    <a:pt x="202" y="338"/>
                  </a:cubicBezTo>
                  <a:cubicBezTo>
                    <a:pt x="196" y="311"/>
                    <a:pt x="183" y="256"/>
                    <a:pt x="169" y="219"/>
                  </a:cubicBezTo>
                  <a:cubicBezTo>
                    <a:pt x="167" y="213"/>
                    <a:pt x="165" y="206"/>
                    <a:pt x="163" y="199"/>
                  </a:cubicBezTo>
                  <a:cubicBezTo>
                    <a:pt x="82" y="0"/>
                    <a:pt x="82" y="0"/>
                    <a:pt x="82" y="0"/>
                  </a:cubicBezTo>
                </a:path>
              </a:pathLst>
            </a:custGeom>
            <a:solidFill>
              <a:srgbClr val="795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Freeform 122">
              <a:extLst>
                <a:ext uri="{FF2B5EF4-FFF2-40B4-BE49-F238E27FC236}">
                  <a16:creationId xmlns:a16="http://schemas.microsoft.com/office/drawing/2014/main" id="{D4795734-E2D3-4D21-B5CA-93F2E86652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" y="2816"/>
              <a:ext cx="23" cy="60"/>
            </a:xfrm>
            <a:custGeom>
              <a:avLst/>
              <a:gdLst>
                <a:gd name="T0" fmla="*/ 20 w 23"/>
                <a:gd name="T1" fmla="*/ 0 h 60"/>
                <a:gd name="T2" fmla="*/ 15 w 23"/>
                <a:gd name="T3" fmla="*/ 5 h 60"/>
                <a:gd name="T4" fmla="*/ 0 w 23"/>
                <a:gd name="T5" fmla="*/ 60 h 60"/>
                <a:gd name="T6" fmla="*/ 23 w 23"/>
                <a:gd name="T7" fmla="*/ 51 h 60"/>
                <a:gd name="T8" fmla="*/ 20 w 23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60">
                  <a:moveTo>
                    <a:pt x="20" y="0"/>
                  </a:moveTo>
                  <a:lnTo>
                    <a:pt x="15" y="5"/>
                  </a:lnTo>
                  <a:lnTo>
                    <a:pt x="0" y="60"/>
                  </a:lnTo>
                  <a:lnTo>
                    <a:pt x="23" y="5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8C6B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Freeform 123">
              <a:extLst>
                <a:ext uri="{FF2B5EF4-FFF2-40B4-BE49-F238E27FC236}">
                  <a16:creationId xmlns:a16="http://schemas.microsoft.com/office/drawing/2014/main" id="{4A694F28-5EDA-416D-9A87-195A307D9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1" y="2816"/>
              <a:ext cx="23" cy="60"/>
            </a:xfrm>
            <a:custGeom>
              <a:avLst/>
              <a:gdLst>
                <a:gd name="T0" fmla="*/ 20 w 23"/>
                <a:gd name="T1" fmla="*/ 0 h 60"/>
                <a:gd name="T2" fmla="*/ 15 w 23"/>
                <a:gd name="T3" fmla="*/ 5 h 60"/>
                <a:gd name="T4" fmla="*/ 0 w 23"/>
                <a:gd name="T5" fmla="*/ 60 h 60"/>
                <a:gd name="T6" fmla="*/ 23 w 23"/>
                <a:gd name="T7" fmla="*/ 51 h 60"/>
                <a:gd name="T8" fmla="*/ 20 w 23"/>
                <a:gd name="T9" fmla="*/ 0 h 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" h="60">
                  <a:moveTo>
                    <a:pt x="20" y="0"/>
                  </a:moveTo>
                  <a:lnTo>
                    <a:pt x="15" y="5"/>
                  </a:lnTo>
                  <a:lnTo>
                    <a:pt x="0" y="60"/>
                  </a:lnTo>
                  <a:lnTo>
                    <a:pt x="23" y="51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Freeform 124">
              <a:extLst>
                <a:ext uri="{FF2B5EF4-FFF2-40B4-BE49-F238E27FC236}">
                  <a16:creationId xmlns:a16="http://schemas.microsoft.com/office/drawing/2014/main" id="{5E2DA838-5C0F-4789-B653-DA2C012443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4" y="3027"/>
              <a:ext cx="5" cy="10"/>
            </a:xfrm>
            <a:custGeom>
              <a:avLst/>
              <a:gdLst>
                <a:gd name="T0" fmla="*/ 3 w 5"/>
                <a:gd name="T1" fmla="*/ 0 h 10"/>
                <a:gd name="T2" fmla="*/ 0 w 5"/>
                <a:gd name="T3" fmla="*/ 10 h 10"/>
                <a:gd name="T4" fmla="*/ 5 w 5"/>
                <a:gd name="T5" fmla="*/ 10 h 10"/>
                <a:gd name="T6" fmla="*/ 3 w 5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0">
                  <a:moveTo>
                    <a:pt x="3" y="0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633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5" name="Freeform 125">
              <a:extLst>
                <a:ext uri="{FF2B5EF4-FFF2-40B4-BE49-F238E27FC236}">
                  <a16:creationId xmlns:a16="http://schemas.microsoft.com/office/drawing/2014/main" id="{DAE5C9FC-B862-4F53-ACD2-8EC03EB13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4" y="3027"/>
              <a:ext cx="5" cy="10"/>
            </a:xfrm>
            <a:custGeom>
              <a:avLst/>
              <a:gdLst>
                <a:gd name="T0" fmla="*/ 3 w 5"/>
                <a:gd name="T1" fmla="*/ 0 h 10"/>
                <a:gd name="T2" fmla="*/ 0 w 5"/>
                <a:gd name="T3" fmla="*/ 10 h 10"/>
                <a:gd name="T4" fmla="*/ 5 w 5"/>
                <a:gd name="T5" fmla="*/ 10 h 10"/>
                <a:gd name="T6" fmla="*/ 3 w 5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" h="10">
                  <a:moveTo>
                    <a:pt x="3" y="0"/>
                  </a:moveTo>
                  <a:lnTo>
                    <a:pt x="0" y="10"/>
                  </a:lnTo>
                  <a:lnTo>
                    <a:pt x="5" y="10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6" name="Freeform 126">
              <a:extLst>
                <a:ext uri="{FF2B5EF4-FFF2-40B4-BE49-F238E27FC236}">
                  <a16:creationId xmlns:a16="http://schemas.microsoft.com/office/drawing/2014/main" id="{DAB8F3D4-4936-473B-8E28-7106B15CA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6" y="2941"/>
              <a:ext cx="51" cy="96"/>
            </a:xfrm>
            <a:custGeom>
              <a:avLst/>
              <a:gdLst>
                <a:gd name="T0" fmla="*/ 27 w 51"/>
                <a:gd name="T1" fmla="*/ 0 h 96"/>
                <a:gd name="T2" fmla="*/ 0 w 51"/>
                <a:gd name="T3" fmla="*/ 96 h 96"/>
                <a:gd name="T4" fmla="*/ 48 w 51"/>
                <a:gd name="T5" fmla="*/ 96 h 96"/>
                <a:gd name="T6" fmla="*/ 51 w 51"/>
                <a:gd name="T7" fmla="*/ 86 h 96"/>
                <a:gd name="T8" fmla="*/ 27 w 51"/>
                <a:gd name="T9" fmla="*/ 0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96">
                  <a:moveTo>
                    <a:pt x="27" y="0"/>
                  </a:moveTo>
                  <a:lnTo>
                    <a:pt x="0" y="96"/>
                  </a:lnTo>
                  <a:lnTo>
                    <a:pt x="48" y="96"/>
                  </a:lnTo>
                  <a:lnTo>
                    <a:pt x="51" y="86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795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7" name="Freeform 127">
              <a:extLst>
                <a:ext uri="{FF2B5EF4-FFF2-40B4-BE49-F238E27FC236}">
                  <a16:creationId xmlns:a16="http://schemas.microsoft.com/office/drawing/2014/main" id="{55FEA9AC-995A-4194-B98D-CEAD596C5B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6" y="2941"/>
              <a:ext cx="51" cy="96"/>
            </a:xfrm>
            <a:custGeom>
              <a:avLst/>
              <a:gdLst>
                <a:gd name="T0" fmla="*/ 27 w 51"/>
                <a:gd name="T1" fmla="*/ 0 h 96"/>
                <a:gd name="T2" fmla="*/ 0 w 51"/>
                <a:gd name="T3" fmla="*/ 96 h 96"/>
                <a:gd name="T4" fmla="*/ 48 w 51"/>
                <a:gd name="T5" fmla="*/ 96 h 96"/>
                <a:gd name="T6" fmla="*/ 51 w 51"/>
                <a:gd name="T7" fmla="*/ 86 h 96"/>
                <a:gd name="T8" fmla="*/ 27 w 51"/>
                <a:gd name="T9" fmla="*/ 0 h 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96">
                  <a:moveTo>
                    <a:pt x="27" y="0"/>
                  </a:moveTo>
                  <a:lnTo>
                    <a:pt x="0" y="96"/>
                  </a:lnTo>
                  <a:lnTo>
                    <a:pt x="48" y="96"/>
                  </a:lnTo>
                  <a:lnTo>
                    <a:pt x="51" y="86"/>
                  </a:lnTo>
                  <a:lnTo>
                    <a:pt x="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8" name="Freeform 128">
              <a:extLst>
                <a:ext uri="{FF2B5EF4-FFF2-40B4-BE49-F238E27FC236}">
                  <a16:creationId xmlns:a16="http://schemas.microsoft.com/office/drawing/2014/main" id="{572C98D6-D9E8-4296-B4D6-2D51DEB9D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" y="3354"/>
              <a:ext cx="107" cy="213"/>
            </a:xfrm>
            <a:custGeom>
              <a:avLst/>
              <a:gdLst>
                <a:gd name="T0" fmla="*/ 94 w 107"/>
                <a:gd name="T1" fmla="*/ 0 h 213"/>
                <a:gd name="T2" fmla="*/ 61 w 107"/>
                <a:gd name="T3" fmla="*/ 5 h 213"/>
                <a:gd name="T4" fmla="*/ 0 w 107"/>
                <a:gd name="T5" fmla="*/ 85 h 213"/>
                <a:gd name="T6" fmla="*/ 107 w 107"/>
                <a:gd name="T7" fmla="*/ 213 h 213"/>
                <a:gd name="T8" fmla="*/ 94 w 107"/>
                <a:gd name="T9" fmla="*/ 0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7" h="213">
                  <a:moveTo>
                    <a:pt x="94" y="0"/>
                  </a:moveTo>
                  <a:lnTo>
                    <a:pt x="61" y="5"/>
                  </a:lnTo>
                  <a:lnTo>
                    <a:pt x="0" y="85"/>
                  </a:lnTo>
                  <a:lnTo>
                    <a:pt x="107" y="213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7954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39" name="Freeform 129">
              <a:extLst>
                <a:ext uri="{FF2B5EF4-FFF2-40B4-BE49-F238E27FC236}">
                  <a16:creationId xmlns:a16="http://schemas.microsoft.com/office/drawing/2014/main" id="{000B5CF8-873D-4405-8FC7-4CB2D052EE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6" y="3354"/>
              <a:ext cx="107" cy="213"/>
            </a:xfrm>
            <a:custGeom>
              <a:avLst/>
              <a:gdLst>
                <a:gd name="T0" fmla="*/ 94 w 107"/>
                <a:gd name="T1" fmla="*/ 0 h 213"/>
                <a:gd name="T2" fmla="*/ 61 w 107"/>
                <a:gd name="T3" fmla="*/ 5 h 213"/>
                <a:gd name="T4" fmla="*/ 0 w 107"/>
                <a:gd name="T5" fmla="*/ 85 h 213"/>
                <a:gd name="T6" fmla="*/ 107 w 107"/>
                <a:gd name="T7" fmla="*/ 213 h 213"/>
                <a:gd name="T8" fmla="*/ 94 w 107"/>
                <a:gd name="T9" fmla="*/ 0 h 2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7" h="213">
                  <a:moveTo>
                    <a:pt x="94" y="0"/>
                  </a:moveTo>
                  <a:lnTo>
                    <a:pt x="61" y="5"/>
                  </a:lnTo>
                  <a:lnTo>
                    <a:pt x="0" y="85"/>
                  </a:lnTo>
                  <a:lnTo>
                    <a:pt x="107" y="213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0" name="Freeform 130">
              <a:extLst>
                <a:ext uri="{FF2B5EF4-FFF2-40B4-BE49-F238E27FC236}">
                  <a16:creationId xmlns:a16="http://schemas.microsoft.com/office/drawing/2014/main" id="{686A393C-855F-48A4-88C8-7DAE026D6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" y="3319"/>
              <a:ext cx="33" cy="40"/>
            </a:xfrm>
            <a:custGeom>
              <a:avLst/>
              <a:gdLst>
                <a:gd name="T0" fmla="*/ 31 w 33"/>
                <a:gd name="T1" fmla="*/ 0 h 40"/>
                <a:gd name="T2" fmla="*/ 0 w 33"/>
                <a:gd name="T3" fmla="*/ 40 h 40"/>
                <a:gd name="T4" fmla="*/ 33 w 33"/>
                <a:gd name="T5" fmla="*/ 35 h 40"/>
                <a:gd name="T6" fmla="*/ 31 w 33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40">
                  <a:moveTo>
                    <a:pt x="31" y="0"/>
                  </a:moveTo>
                  <a:lnTo>
                    <a:pt x="0" y="40"/>
                  </a:lnTo>
                  <a:lnTo>
                    <a:pt x="33" y="3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8C6B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41" name="Freeform 131">
              <a:extLst>
                <a:ext uri="{FF2B5EF4-FFF2-40B4-BE49-F238E27FC236}">
                  <a16:creationId xmlns:a16="http://schemas.microsoft.com/office/drawing/2014/main" id="{13194697-D436-4C1A-9E08-38148182B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7" y="3319"/>
              <a:ext cx="33" cy="40"/>
            </a:xfrm>
            <a:custGeom>
              <a:avLst/>
              <a:gdLst>
                <a:gd name="T0" fmla="*/ 31 w 33"/>
                <a:gd name="T1" fmla="*/ 0 h 40"/>
                <a:gd name="T2" fmla="*/ 0 w 33"/>
                <a:gd name="T3" fmla="*/ 40 h 40"/>
                <a:gd name="T4" fmla="*/ 33 w 33"/>
                <a:gd name="T5" fmla="*/ 35 h 40"/>
                <a:gd name="T6" fmla="*/ 31 w 33"/>
                <a:gd name="T7" fmla="*/ 0 h 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40">
                  <a:moveTo>
                    <a:pt x="31" y="0"/>
                  </a:moveTo>
                  <a:lnTo>
                    <a:pt x="0" y="40"/>
                  </a:lnTo>
                  <a:lnTo>
                    <a:pt x="33" y="35"/>
                  </a:lnTo>
                  <a:lnTo>
                    <a:pt x="3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19894C5-8D33-4C12-85A9-E88394D29E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Scales</a:t>
            </a:r>
          </a:p>
        </p:txBody>
      </p:sp>
      <p:grpSp>
        <p:nvGrpSpPr>
          <p:cNvPr id="9219" name="Group 355">
            <a:extLst>
              <a:ext uri="{FF2B5EF4-FFF2-40B4-BE49-F238E27FC236}">
                <a16:creationId xmlns:a16="http://schemas.microsoft.com/office/drawing/2014/main" id="{873DFD37-7D4D-4DC6-BF54-85DBC8D9425F}"/>
              </a:ext>
            </a:extLst>
          </p:cNvPr>
          <p:cNvGrpSpPr>
            <a:grpSpLocks/>
          </p:cNvGrpSpPr>
          <p:nvPr/>
        </p:nvGrpSpPr>
        <p:grpSpPr bwMode="auto">
          <a:xfrm>
            <a:off x="5283200" y="3286126"/>
            <a:ext cx="1638300" cy="1971675"/>
            <a:chOff x="2368" y="2354"/>
            <a:chExt cx="1032" cy="1242"/>
          </a:xfrm>
        </p:grpSpPr>
        <p:sp>
          <p:nvSpPr>
            <p:cNvPr id="9654" name="Oval 246">
              <a:extLst>
                <a:ext uri="{FF2B5EF4-FFF2-40B4-BE49-F238E27FC236}">
                  <a16:creationId xmlns:a16="http://schemas.microsoft.com/office/drawing/2014/main" id="{D74BBB87-70E8-410D-BF95-34FF08F94A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3" y="3368"/>
              <a:ext cx="935" cy="182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55" name="Freeform 247">
              <a:extLst>
                <a:ext uri="{FF2B5EF4-FFF2-40B4-BE49-F238E27FC236}">
                  <a16:creationId xmlns:a16="http://schemas.microsoft.com/office/drawing/2014/main" id="{C6C35ED0-6489-41EE-AD15-321607529E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1" y="3390"/>
              <a:ext cx="509" cy="150"/>
            </a:xfrm>
            <a:custGeom>
              <a:avLst/>
              <a:gdLst>
                <a:gd name="T0" fmla="*/ 0 w 272"/>
                <a:gd name="T1" fmla="*/ 300 h 75"/>
                <a:gd name="T2" fmla="*/ 816 w 272"/>
                <a:gd name="T3" fmla="*/ 132 h 75"/>
                <a:gd name="T4" fmla="*/ 399 w 272"/>
                <a:gd name="T5" fmla="*/ 0 h 75"/>
                <a:gd name="T6" fmla="*/ 0 w 272"/>
                <a:gd name="T7" fmla="*/ 300 h 7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2" h="75">
                  <a:moveTo>
                    <a:pt x="0" y="75"/>
                  </a:moveTo>
                  <a:cubicBezTo>
                    <a:pt x="120" y="74"/>
                    <a:pt x="233" y="55"/>
                    <a:pt x="233" y="33"/>
                  </a:cubicBezTo>
                  <a:cubicBezTo>
                    <a:pt x="233" y="18"/>
                    <a:pt x="181" y="7"/>
                    <a:pt x="114" y="0"/>
                  </a:cubicBezTo>
                  <a:cubicBezTo>
                    <a:pt x="236" y="17"/>
                    <a:pt x="272" y="56"/>
                    <a:pt x="0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6" name="Freeform 248">
              <a:extLst>
                <a:ext uri="{FF2B5EF4-FFF2-40B4-BE49-F238E27FC236}">
                  <a16:creationId xmlns:a16="http://schemas.microsoft.com/office/drawing/2014/main" id="{2A3E8595-65D5-4733-BFA9-25A763660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3" y="3458"/>
              <a:ext cx="935" cy="138"/>
            </a:xfrm>
            <a:custGeom>
              <a:avLst/>
              <a:gdLst>
                <a:gd name="T0" fmla="*/ 1752 w 499"/>
                <a:gd name="T1" fmla="*/ 96 h 69"/>
                <a:gd name="T2" fmla="*/ 875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75 w 499"/>
                <a:gd name="T9" fmla="*/ 184 h 69"/>
                <a:gd name="T10" fmla="*/ 1752 w 499"/>
                <a:gd name="T11" fmla="*/ 0 h 69"/>
                <a:gd name="T12" fmla="*/ 1752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49" y="69"/>
                  </a:cubicBezTo>
                  <a:cubicBezTo>
                    <a:pt x="111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1" y="46"/>
                    <a:pt x="249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solidFill>
              <a:srgbClr val="FEDF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7" name="Oval 249">
              <a:extLst>
                <a:ext uri="{FF2B5EF4-FFF2-40B4-BE49-F238E27FC236}">
                  <a16:creationId xmlns:a16="http://schemas.microsoft.com/office/drawing/2014/main" id="{C0630A37-0BD7-4813-ABE5-2424636BA5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3072"/>
              <a:ext cx="339" cy="50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58" name="Oval 250">
              <a:extLst>
                <a:ext uri="{FF2B5EF4-FFF2-40B4-BE49-F238E27FC236}">
                  <a16:creationId xmlns:a16="http://schemas.microsoft.com/office/drawing/2014/main" id="{4CF1BDFF-6D1C-469B-9AE5-05A89F918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5" y="3072"/>
              <a:ext cx="339" cy="50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59" name="Rectangle 251">
              <a:extLst>
                <a:ext uri="{FF2B5EF4-FFF2-40B4-BE49-F238E27FC236}">
                  <a16:creationId xmlns:a16="http://schemas.microsoft.com/office/drawing/2014/main" id="{481533E5-0E3D-40E3-9648-89E5FDF790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" y="2448"/>
              <a:ext cx="35" cy="128"/>
            </a:xfrm>
            <a:prstGeom prst="rect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60" name="Rectangle 252">
              <a:extLst>
                <a:ext uri="{FF2B5EF4-FFF2-40B4-BE49-F238E27FC236}">
                  <a16:creationId xmlns:a16="http://schemas.microsoft.com/office/drawing/2014/main" id="{DE87A3E2-3AD1-475D-98B3-6E155DECF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2420"/>
              <a:ext cx="90" cy="28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61" name="Rectangle 253">
              <a:extLst>
                <a:ext uri="{FF2B5EF4-FFF2-40B4-BE49-F238E27FC236}">
                  <a16:creationId xmlns:a16="http://schemas.microsoft.com/office/drawing/2014/main" id="{780EDCC0-787C-4B39-807B-11A97941C7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2576"/>
              <a:ext cx="90" cy="26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62" name="Oval 254">
              <a:extLst>
                <a:ext uri="{FF2B5EF4-FFF2-40B4-BE49-F238E27FC236}">
                  <a16:creationId xmlns:a16="http://schemas.microsoft.com/office/drawing/2014/main" id="{6079ABF9-8D04-478D-9522-7C693E445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2" y="3362"/>
              <a:ext cx="315" cy="60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63" name="Oval 255">
              <a:extLst>
                <a:ext uri="{FF2B5EF4-FFF2-40B4-BE49-F238E27FC236}">
                  <a16:creationId xmlns:a16="http://schemas.microsoft.com/office/drawing/2014/main" id="{60D1ECB7-6F0F-47C6-80B0-F3B730CCD7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" y="3308"/>
              <a:ext cx="57" cy="10"/>
            </a:xfrm>
            <a:prstGeom prst="ellipse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64" name="Freeform 256">
              <a:extLst>
                <a:ext uri="{FF2B5EF4-FFF2-40B4-BE49-F238E27FC236}">
                  <a16:creationId xmlns:a16="http://schemas.microsoft.com/office/drawing/2014/main" id="{CD85F2F7-819E-48C9-9411-CE339F4B2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3420"/>
              <a:ext cx="375" cy="76"/>
            </a:xfrm>
            <a:custGeom>
              <a:avLst/>
              <a:gdLst>
                <a:gd name="T0" fmla="*/ 703 w 200"/>
                <a:gd name="T1" fmla="*/ 64 h 38"/>
                <a:gd name="T2" fmla="*/ 353 w 200"/>
                <a:gd name="T3" fmla="*/ 152 h 38"/>
                <a:gd name="T4" fmla="*/ 0 w 200"/>
                <a:gd name="T5" fmla="*/ 64 h 38"/>
                <a:gd name="T6" fmla="*/ 0 w 200"/>
                <a:gd name="T7" fmla="*/ 0 h 38"/>
                <a:gd name="T8" fmla="*/ 353 w 200"/>
                <a:gd name="T9" fmla="*/ 92 h 38"/>
                <a:gd name="T10" fmla="*/ 703 w 200"/>
                <a:gd name="T11" fmla="*/ 0 h 38"/>
                <a:gd name="T12" fmla="*/ 703 w 200"/>
                <a:gd name="T13" fmla="*/ 64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8">
                  <a:moveTo>
                    <a:pt x="200" y="16"/>
                  </a:moveTo>
                  <a:cubicBezTo>
                    <a:pt x="200" y="26"/>
                    <a:pt x="155" y="38"/>
                    <a:pt x="100" y="38"/>
                  </a:cubicBezTo>
                  <a:cubicBezTo>
                    <a:pt x="45" y="38"/>
                    <a:pt x="0" y="2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"/>
                    <a:pt x="45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lnTo>
                    <a:pt x="200" y="16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65" name="Freeform 257">
              <a:extLst>
                <a:ext uri="{FF2B5EF4-FFF2-40B4-BE49-F238E27FC236}">
                  <a16:creationId xmlns:a16="http://schemas.microsoft.com/office/drawing/2014/main" id="{C12C2592-859F-441E-AB22-64682614D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3392"/>
              <a:ext cx="315" cy="54"/>
            </a:xfrm>
            <a:custGeom>
              <a:avLst/>
              <a:gdLst>
                <a:gd name="T0" fmla="*/ 591 w 168"/>
                <a:gd name="T1" fmla="*/ 48 h 27"/>
                <a:gd name="T2" fmla="*/ 296 w 168"/>
                <a:gd name="T3" fmla="*/ 108 h 27"/>
                <a:gd name="T4" fmla="*/ 0 w 168"/>
                <a:gd name="T5" fmla="*/ 48 h 27"/>
                <a:gd name="T6" fmla="*/ 0 w 168"/>
                <a:gd name="T7" fmla="*/ 0 h 27"/>
                <a:gd name="T8" fmla="*/ 296 w 168"/>
                <a:gd name="T9" fmla="*/ 60 h 27"/>
                <a:gd name="T10" fmla="*/ 591 w 168"/>
                <a:gd name="T11" fmla="*/ 0 h 27"/>
                <a:gd name="T12" fmla="*/ 591 w 168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8" h="27">
                  <a:moveTo>
                    <a:pt x="168" y="12"/>
                  </a:moveTo>
                  <a:cubicBezTo>
                    <a:pt x="168" y="20"/>
                    <a:pt x="131" y="27"/>
                    <a:pt x="84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4" y="15"/>
                  </a:cubicBezTo>
                  <a:cubicBezTo>
                    <a:pt x="131" y="15"/>
                    <a:pt x="168" y="8"/>
                    <a:pt x="168" y="0"/>
                  </a:cubicBezTo>
                  <a:lnTo>
                    <a:pt x="168" y="12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66" name="Freeform 258">
              <a:extLst>
                <a:ext uri="{FF2B5EF4-FFF2-40B4-BE49-F238E27FC236}">
                  <a16:creationId xmlns:a16="http://schemas.microsoft.com/office/drawing/2014/main" id="{1163829B-6CDC-4344-BD40-48FDEBE2FE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3402"/>
              <a:ext cx="375" cy="64"/>
            </a:xfrm>
            <a:custGeom>
              <a:avLst/>
              <a:gdLst>
                <a:gd name="T0" fmla="*/ 647 w 200"/>
                <a:gd name="T1" fmla="*/ 0 h 32"/>
                <a:gd name="T2" fmla="*/ 647 w 200"/>
                <a:gd name="T3" fmla="*/ 28 h 32"/>
                <a:gd name="T4" fmla="*/ 353 w 200"/>
                <a:gd name="T5" fmla="*/ 88 h 32"/>
                <a:gd name="T6" fmla="*/ 56 w 200"/>
                <a:gd name="T7" fmla="*/ 28 h 32"/>
                <a:gd name="T8" fmla="*/ 56 w 200"/>
                <a:gd name="T9" fmla="*/ 0 h 32"/>
                <a:gd name="T10" fmla="*/ 0 w 200"/>
                <a:gd name="T11" fmla="*/ 36 h 32"/>
                <a:gd name="T12" fmla="*/ 353 w 200"/>
                <a:gd name="T13" fmla="*/ 128 h 32"/>
                <a:gd name="T14" fmla="*/ 703 w 200"/>
                <a:gd name="T15" fmla="*/ 36 h 32"/>
                <a:gd name="T16" fmla="*/ 647 w 200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0" h="32">
                  <a:moveTo>
                    <a:pt x="184" y="0"/>
                  </a:moveTo>
                  <a:cubicBezTo>
                    <a:pt x="184" y="7"/>
                    <a:pt x="184" y="7"/>
                    <a:pt x="184" y="7"/>
                  </a:cubicBezTo>
                  <a:cubicBezTo>
                    <a:pt x="184" y="15"/>
                    <a:pt x="147" y="22"/>
                    <a:pt x="100" y="22"/>
                  </a:cubicBezTo>
                  <a:cubicBezTo>
                    <a:pt x="54" y="22"/>
                    <a:pt x="16" y="15"/>
                    <a:pt x="16" y="7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6" y="2"/>
                    <a:pt x="0" y="6"/>
                    <a:pt x="0" y="9"/>
                  </a:cubicBezTo>
                  <a:cubicBezTo>
                    <a:pt x="0" y="20"/>
                    <a:pt x="45" y="32"/>
                    <a:pt x="100" y="32"/>
                  </a:cubicBezTo>
                  <a:cubicBezTo>
                    <a:pt x="155" y="32"/>
                    <a:pt x="200" y="20"/>
                    <a:pt x="200" y="9"/>
                  </a:cubicBezTo>
                  <a:cubicBezTo>
                    <a:pt x="200" y="6"/>
                    <a:pt x="194" y="2"/>
                    <a:pt x="184" y="0"/>
                  </a:cubicBezTo>
                  <a:close/>
                </a:path>
              </a:pathLst>
            </a:custGeom>
            <a:solidFill>
              <a:srgbClr val="FEE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67" name="Oval 259">
              <a:extLst>
                <a:ext uri="{FF2B5EF4-FFF2-40B4-BE49-F238E27FC236}">
                  <a16:creationId xmlns:a16="http://schemas.microsoft.com/office/drawing/2014/main" id="{69A29216-F891-4B62-AD74-9A4EB4B5A9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3" y="2504"/>
              <a:ext cx="43" cy="46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68" name="Freeform 260">
              <a:extLst>
                <a:ext uri="{FF2B5EF4-FFF2-40B4-BE49-F238E27FC236}">
                  <a16:creationId xmlns:a16="http://schemas.microsoft.com/office/drawing/2014/main" id="{755E3371-5A6A-4DBD-A978-85BC3B52CE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2460"/>
              <a:ext cx="259" cy="94"/>
            </a:xfrm>
            <a:custGeom>
              <a:avLst/>
              <a:gdLst>
                <a:gd name="T0" fmla="*/ 197 w 138"/>
                <a:gd name="T1" fmla="*/ 84 h 47"/>
                <a:gd name="T2" fmla="*/ 173 w 138"/>
                <a:gd name="T3" fmla="*/ 96 h 47"/>
                <a:gd name="T4" fmla="*/ 0 w 138"/>
                <a:gd name="T5" fmla="*/ 116 h 47"/>
                <a:gd name="T6" fmla="*/ 4 w 138"/>
                <a:gd name="T7" fmla="*/ 136 h 47"/>
                <a:gd name="T8" fmla="*/ 0 w 138"/>
                <a:gd name="T9" fmla="*/ 156 h 47"/>
                <a:gd name="T10" fmla="*/ 186 w 138"/>
                <a:gd name="T11" fmla="*/ 152 h 47"/>
                <a:gd name="T12" fmla="*/ 212 w 138"/>
                <a:gd name="T13" fmla="*/ 140 h 47"/>
                <a:gd name="T14" fmla="*/ 486 w 138"/>
                <a:gd name="T15" fmla="*/ 184 h 47"/>
                <a:gd name="T16" fmla="*/ 486 w 138"/>
                <a:gd name="T17" fmla="*/ 92 h 47"/>
                <a:gd name="T18" fmla="*/ 197 w 138"/>
                <a:gd name="T19" fmla="*/ 84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8" h="47">
                  <a:moveTo>
                    <a:pt x="56" y="21"/>
                  </a:moveTo>
                  <a:cubicBezTo>
                    <a:pt x="49" y="24"/>
                    <a:pt x="49" y="24"/>
                    <a:pt x="49" y="24"/>
                  </a:cubicBezTo>
                  <a:cubicBezTo>
                    <a:pt x="29" y="33"/>
                    <a:pt x="9" y="32"/>
                    <a:pt x="0" y="29"/>
                  </a:cubicBezTo>
                  <a:cubicBezTo>
                    <a:pt x="1" y="30"/>
                    <a:pt x="1" y="32"/>
                    <a:pt x="1" y="34"/>
                  </a:cubicBezTo>
                  <a:cubicBezTo>
                    <a:pt x="1" y="35"/>
                    <a:pt x="1" y="37"/>
                    <a:pt x="0" y="39"/>
                  </a:cubicBezTo>
                  <a:cubicBezTo>
                    <a:pt x="12" y="43"/>
                    <a:pt x="32" y="47"/>
                    <a:pt x="53" y="38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82" y="26"/>
                    <a:pt x="107" y="23"/>
                    <a:pt x="138" y="46"/>
                  </a:cubicBezTo>
                  <a:cubicBezTo>
                    <a:pt x="138" y="23"/>
                    <a:pt x="138" y="23"/>
                    <a:pt x="138" y="23"/>
                  </a:cubicBezTo>
                  <a:cubicBezTo>
                    <a:pt x="101" y="0"/>
                    <a:pt x="78" y="11"/>
                    <a:pt x="56" y="21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69" name="Oval 261">
              <a:extLst>
                <a:ext uri="{FF2B5EF4-FFF2-40B4-BE49-F238E27FC236}">
                  <a16:creationId xmlns:a16="http://schemas.microsoft.com/office/drawing/2014/main" id="{6D53CB31-DF7D-4241-9725-3F49235B1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354"/>
              <a:ext cx="45" cy="46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70" name="Rectangle 262">
              <a:extLst>
                <a:ext uri="{FF2B5EF4-FFF2-40B4-BE49-F238E27FC236}">
                  <a16:creationId xmlns:a16="http://schemas.microsoft.com/office/drawing/2014/main" id="{86F21C96-A1CE-4397-B0D8-C79B856EE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7" y="2614"/>
              <a:ext cx="37" cy="50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71" name="Freeform 263">
              <a:extLst>
                <a:ext uri="{FF2B5EF4-FFF2-40B4-BE49-F238E27FC236}">
                  <a16:creationId xmlns:a16="http://schemas.microsoft.com/office/drawing/2014/main" id="{47838689-5466-4FD9-B102-788C04CCC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3" y="2544"/>
              <a:ext cx="45" cy="60"/>
            </a:xfrm>
            <a:custGeom>
              <a:avLst/>
              <a:gdLst>
                <a:gd name="T0" fmla="*/ 71 w 24"/>
                <a:gd name="T1" fmla="*/ 0 h 30"/>
                <a:gd name="T2" fmla="*/ 53 w 24"/>
                <a:gd name="T3" fmla="*/ 12 h 30"/>
                <a:gd name="T4" fmla="*/ 68 w 24"/>
                <a:gd name="T5" fmla="*/ 72 h 30"/>
                <a:gd name="T6" fmla="*/ 43 w 24"/>
                <a:gd name="T7" fmla="*/ 96 h 30"/>
                <a:gd name="T8" fmla="*/ 21 w 24"/>
                <a:gd name="T9" fmla="*/ 72 h 30"/>
                <a:gd name="T10" fmla="*/ 11 w 24"/>
                <a:gd name="T11" fmla="*/ 60 h 30"/>
                <a:gd name="T12" fmla="*/ 0 w 24"/>
                <a:gd name="T13" fmla="*/ 72 h 30"/>
                <a:gd name="T14" fmla="*/ 43 w 24"/>
                <a:gd name="T15" fmla="*/ 120 h 30"/>
                <a:gd name="T16" fmla="*/ 84 w 24"/>
                <a:gd name="T17" fmla="*/ 72 h 30"/>
                <a:gd name="T18" fmla="*/ 71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20" y="0"/>
                  </a:moveTo>
                  <a:cubicBezTo>
                    <a:pt x="19" y="1"/>
                    <a:pt x="17" y="2"/>
                    <a:pt x="15" y="3"/>
                  </a:cubicBezTo>
                  <a:cubicBezTo>
                    <a:pt x="17" y="8"/>
                    <a:pt x="19" y="14"/>
                    <a:pt x="19" y="18"/>
                  </a:cubicBezTo>
                  <a:cubicBezTo>
                    <a:pt x="19" y="21"/>
                    <a:pt x="16" y="24"/>
                    <a:pt x="12" y="24"/>
                  </a:cubicBezTo>
                  <a:cubicBezTo>
                    <a:pt x="9" y="24"/>
                    <a:pt x="6" y="21"/>
                    <a:pt x="6" y="18"/>
                  </a:cubicBezTo>
                  <a:cubicBezTo>
                    <a:pt x="6" y="16"/>
                    <a:pt x="5" y="15"/>
                    <a:pt x="3" y="15"/>
                  </a:cubicBezTo>
                  <a:cubicBezTo>
                    <a:pt x="2" y="15"/>
                    <a:pt x="0" y="16"/>
                    <a:pt x="0" y="18"/>
                  </a:cubicBezTo>
                  <a:cubicBezTo>
                    <a:pt x="0" y="24"/>
                    <a:pt x="6" y="30"/>
                    <a:pt x="12" y="30"/>
                  </a:cubicBezTo>
                  <a:cubicBezTo>
                    <a:pt x="19" y="30"/>
                    <a:pt x="24" y="24"/>
                    <a:pt x="24" y="18"/>
                  </a:cubicBezTo>
                  <a:cubicBezTo>
                    <a:pt x="24" y="13"/>
                    <a:pt x="22" y="5"/>
                    <a:pt x="20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2" name="Freeform 264">
              <a:extLst>
                <a:ext uri="{FF2B5EF4-FFF2-40B4-BE49-F238E27FC236}">
                  <a16:creationId xmlns:a16="http://schemas.microsoft.com/office/drawing/2014/main" id="{B870E058-00AB-46D6-B440-B6394D4977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2586"/>
              <a:ext cx="1" cy="28"/>
            </a:xfrm>
            <a:custGeom>
              <a:avLst/>
              <a:gdLst>
                <a:gd name="T0" fmla="*/ 0 w 1"/>
                <a:gd name="T1" fmla="*/ 0 h 28"/>
                <a:gd name="T2" fmla="*/ 0 w 1"/>
                <a:gd name="T3" fmla="*/ 28 h 28"/>
                <a:gd name="T4" fmla="*/ 0 w 1"/>
                <a:gd name="T5" fmla="*/ 0 h 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8">
                  <a:moveTo>
                    <a:pt x="0" y="0"/>
                  </a:moveTo>
                  <a:lnTo>
                    <a:pt x="0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3" name="Line 265">
              <a:extLst>
                <a:ext uri="{FF2B5EF4-FFF2-40B4-BE49-F238E27FC236}">
                  <a16:creationId xmlns:a16="http://schemas.microsoft.com/office/drawing/2014/main" id="{006B5D6A-8CCE-40BF-AE25-4EAAB9A04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4" y="2586"/>
              <a:ext cx="1" cy="2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4" name="Oval 266">
              <a:extLst>
                <a:ext uri="{FF2B5EF4-FFF2-40B4-BE49-F238E27FC236}">
                  <a16:creationId xmlns:a16="http://schemas.microsoft.com/office/drawing/2014/main" id="{2648A9BD-7FEB-4611-94FE-97053A8250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3" y="2504"/>
              <a:ext cx="43" cy="46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75" name="Freeform 267">
              <a:extLst>
                <a:ext uri="{FF2B5EF4-FFF2-40B4-BE49-F238E27FC236}">
                  <a16:creationId xmlns:a16="http://schemas.microsoft.com/office/drawing/2014/main" id="{7944940D-A1C7-469D-8F35-DD3845FD5D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" y="2460"/>
              <a:ext cx="257" cy="94"/>
            </a:xfrm>
            <a:custGeom>
              <a:avLst/>
              <a:gdLst>
                <a:gd name="T0" fmla="*/ 285 w 137"/>
                <a:gd name="T1" fmla="*/ 84 h 47"/>
                <a:gd name="T2" fmla="*/ 310 w 137"/>
                <a:gd name="T3" fmla="*/ 96 h 47"/>
                <a:gd name="T4" fmla="*/ 482 w 137"/>
                <a:gd name="T5" fmla="*/ 116 h 47"/>
                <a:gd name="T6" fmla="*/ 478 w 137"/>
                <a:gd name="T7" fmla="*/ 136 h 47"/>
                <a:gd name="T8" fmla="*/ 482 w 137"/>
                <a:gd name="T9" fmla="*/ 156 h 47"/>
                <a:gd name="T10" fmla="*/ 296 w 137"/>
                <a:gd name="T11" fmla="*/ 152 h 47"/>
                <a:gd name="T12" fmla="*/ 270 w 137"/>
                <a:gd name="T13" fmla="*/ 140 h 47"/>
                <a:gd name="T14" fmla="*/ 0 w 137"/>
                <a:gd name="T15" fmla="*/ 184 h 47"/>
                <a:gd name="T16" fmla="*/ 0 w 137"/>
                <a:gd name="T17" fmla="*/ 92 h 47"/>
                <a:gd name="T18" fmla="*/ 285 w 137"/>
                <a:gd name="T19" fmla="*/ 84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7" h="47">
                  <a:moveTo>
                    <a:pt x="81" y="21"/>
                  </a:moveTo>
                  <a:cubicBezTo>
                    <a:pt x="88" y="24"/>
                    <a:pt x="88" y="24"/>
                    <a:pt x="88" y="24"/>
                  </a:cubicBezTo>
                  <a:cubicBezTo>
                    <a:pt x="108" y="33"/>
                    <a:pt x="128" y="32"/>
                    <a:pt x="137" y="29"/>
                  </a:cubicBezTo>
                  <a:cubicBezTo>
                    <a:pt x="136" y="30"/>
                    <a:pt x="136" y="32"/>
                    <a:pt x="136" y="34"/>
                  </a:cubicBezTo>
                  <a:cubicBezTo>
                    <a:pt x="136" y="35"/>
                    <a:pt x="136" y="37"/>
                    <a:pt x="137" y="39"/>
                  </a:cubicBezTo>
                  <a:cubicBezTo>
                    <a:pt x="125" y="43"/>
                    <a:pt x="105" y="47"/>
                    <a:pt x="84" y="38"/>
                  </a:cubicBezTo>
                  <a:cubicBezTo>
                    <a:pt x="77" y="35"/>
                    <a:pt x="77" y="35"/>
                    <a:pt x="77" y="35"/>
                  </a:cubicBezTo>
                  <a:cubicBezTo>
                    <a:pt x="55" y="26"/>
                    <a:pt x="30" y="23"/>
                    <a:pt x="0" y="46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36" y="0"/>
                    <a:pt x="59" y="11"/>
                    <a:pt x="81" y="21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6" name="Rectangle 268">
              <a:extLst>
                <a:ext uri="{FF2B5EF4-FFF2-40B4-BE49-F238E27FC236}">
                  <a16:creationId xmlns:a16="http://schemas.microsoft.com/office/drawing/2014/main" id="{F2F47E0B-01CF-466C-8EF9-4CBDA9F9D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7" y="2614"/>
              <a:ext cx="35" cy="50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77" name="Freeform 269">
              <a:extLst>
                <a:ext uri="{FF2B5EF4-FFF2-40B4-BE49-F238E27FC236}">
                  <a16:creationId xmlns:a16="http://schemas.microsoft.com/office/drawing/2014/main" id="{E6EAF142-ADA1-4276-ADE6-255F118F8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2544"/>
              <a:ext cx="45" cy="60"/>
            </a:xfrm>
            <a:custGeom>
              <a:avLst/>
              <a:gdLst>
                <a:gd name="T0" fmla="*/ 15 w 24"/>
                <a:gd name="T1" fmla="*/ 0 h 30"/>
                <a:gd name="T2" fmla="*/ 32 w 24"/>
                <a:gd name="T3" fmla="*/ 12 h 30"/>
                <a:gd name="T4" fmla="*/ 21 w 24"/>
                <a:gd name="T5" fmla="*/ 72 h 30"/>
                <a:gd name="T6" fmla="*/ 43 w 24"/>
                <a:gd name="T7" fmla="*/ 96 h 30"/>
                <a:gd name="T8" fmla="*/ 64 w 24"/>
                <a:gd name="T9" fmla="*/ 72 h 30"/>
                <a:gd name="T10" fmla="*/ 73 w 24"/>
                <a:gd name="T11" fmla="*/ 60 h 30"/>
                <a:gd name="T12" fmla="*/ 84 w 24"/>
                <a:gd name="T13" fmla="*/ 72 h 30"/>
                <a:gd name="T14" fmla="*/ 43 w 24"/>
                <a:gd name="T15" fmla="*/ 120 h 30"/>
                <a:gd name="T16" fmla="*/ 0 w 24"/>
                <a:gd name="T17" fmla="*/ 72 h 30"/>
                <a:gd name="T18" fmla="*/ 15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4" y="0"/>
                  </a:moveTo>
                  <a:cubicBezTo>
                    <a:pt x="5" y="1"/>
                    <a:pt x="7" y="2"/>
                    <a:pt x="9" y="3"/>
                  </a:cubicBezTo>
                  <a:cubicBezTo>
                    <a:pt x="7" y="8"/>
                    <a:pt x="6" y="14"/>
                    <a:pt x="6" y="18"/>
                  </a:cubicBezTo>
                  <a:cubicBezTo>
                    <a:pt x="6" y="21"/>
                    <a:pt x="8" y="24"/>
                    <a:pt x="12" y="24"/>
                  </a:cubicBezTo>
                  <a:cubicBezTo>
                    <a:pt x="15" y="24"/>
                    <a:pt x="18" y="21"/>
                    <a:pt x="18" y="18"/>
                  </a:cubicBezTo>
                  <a:cubicBezTo>
                    <a:pt x="18" y="16"/>
                    <a:pt x="19" y="15"/>
                    <a:pt x="21" y="15"/>
                  </a:cubicBezTo>
                  <a:cubicBezTo>
                    <a:pt x="22" y="15"/>
                    <a:pt x="24" y="16"/>
                    <a:pt x="24" y="18"/>
                  </a:cubicBezTo>
                  <a:cubicBezTo>
                    <a:pt x="24" y="24"/>
                    <a:pt x="18" y="30"/>
                    <a:pt x="12" y="30"/>
                  </a:cubicBezTo>
                  <a:cubicBezTo>
                    <a:pt x="5" y="30"/>
                    <a:pt x="0" y="24"/>
                    <a:pt x="0" y="18"/>
                  </a:cubicBezTo>
                  <a:cubicBezTo>
                    <a:pt x="0" y="13"/>
                    <a:pt x="3" y="5"/>
                    <a:pt x="4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8" name="Freeform 270">
              <a:extLst>
                <a:ext uri="{FF2B5EF4-FFF2-40B4-BE49-F238E27FC236}">
                  <a16:creationId xmlns:a16="http://schemas.microsoft.com/office/drawing/2014/main" id="{33EB519B-1080-4CC4-978F-7C1437925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3316"/>
              <a:ext cx="57" cy="86"/>
            </a:xfrm>
            <a:custGeom>
              <a:avLst/>
              <a:gdLst>
                <a:gd name="T0" fmla="*/ 55 w 30"/>
                <a:gd name="T1" fmla="*/ 4 h 43"/>
                <a:gd name="T2" fmla="*/ 15 w 30"/>
                <a:gd name="T3" fmla="*/ 0 h 43"/>
                <a:gd name="T4" fmla="*/ 0 w 30"/>
                <a:gd name="T5" fmla="*/ 0 h 43"/>
                <a:gd name="T6" fmla="*/ 0 w 30"/>
                <a:gd name="T7" fmla="*/ 148 h 43"/>
                <a:gd name="T8" fmla="*/ 108 w 30"/>
                <a:gd name="T9" fmla="*/ 148 h 43"/>
                <a:gd name="T10" fmla="*/ 108 w 30"/>
                <a:gd name="T11" fmla="*/ 0 h 43"/>
                <a:gd name="T12" fmla="*/ 93 w 30"/>
                <a:gd name="T13" fmla="*/ 0 h 43"/>
                <a:gd name="T14" fmla="*/ 55 w 30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43">
                  <a:moveTo>
                    <a:pt x="15" y="1"/>
                  </a:moveTo>
                  <a:cubicBezTo>
                    <a:pt x="11" y="1"/>
                    <a:pt x="7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30" y="3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79" name="Freeform 271">
              <a:extLst>
                <a:ext uri="{FF2B5EF4-FFF2-40B4-BE49-F238E27FC236}">
                  <a16:creationId xmlns:a16="http://schemas.microsoft.com/office/drawing/2014/main" id="{BA181301-5543-4471-9246-52D2EA7D38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6" y="2604"/>
              <a:ext cx="27" cy="710"/>
            </a:xfrm>
            <a:custGeom>
              <a:avLst/>
              <a:gdLst>
                <a:gd name="T0" fmla="*/ 52 w 14"/>
                <a:gd name="T1" fmla="*/ 1412 h 355"/>
                <a:gd name="T2" fmla="*/ 52 w 14"/>
                <a:gd name="T3" fmla="*/ 0 h 355"/>
                <a:gd name="T4" fmla="*/ 0 w 14"/>
                <a:gd name="T5" fmla="*/ 0 h 355"/>
                <a:gd name="T6" fmla="*/ 0 w 14"/>
                <a:gd name="T7" fmla="*/ 1412 h 355"/>
                <a:gd name="T8" fmla="*/ 52 w 14"/>
                <a:gd name="T9" fmla="*/ 1412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355">
                  <a:moveTo>
                    <a:pt x="14" y="353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1" y="354"/>
                    <a:pt x="13" y="355"/>
                    <a:pt x="14" y="353"/>
                  </a:cubicBez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0" name="Freeform 272">
              <a:extLst>
                <a:ext uri="{FF2B5EF4-FFF2-40B4-BE49-F238E27FC236}">
                  <a16:creationId xmlns:a16="http://schemas.microsoft.com/office/drawing/2014/main" id="{87F826F7-B1D8-49FE-B3B8-CFE2EBBE3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4" y="2364"/>
              <a:ext cx="30" cy="36"/>
            </a:xfrm>
            <a:custGeom>
              <a:avLst/>
              <a:gdLst>
                <a:gd name="T0" fmla="*/ 0 w 16"/>
                <a:gd name="T1" fmla="*/ 52 h 18"/>
                <a:gd name="T2" fmla="*/ 21 w 16"/>
                <a:gd name="T3" fmla="*/ 0 h 18"/>
                <a:gd name="T4" fmla="*/ 8 w 16"/>
                <a:gd name="T5" fmla="*/ 48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18">
                  <a:moveTo>
                    <a:pt x="0" y="13"/>
                  </a:moveTo>
                  <a:cubicBezTo>
                    <a:pt x="5" y="18"/>
                    <a:pt x="16" y="4"/>
                    <a:pt x="6" y="0"/>
                  </a:cubicBezTo>
                  <a:cubicBezTo>
                    <a:pt x="8" y="4"/>
                    <a:pt x="7" y="12"/>
                    <a:pt x="2" y="12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1" name="Freeform 273">
              <a:extLst>
                <a:ext uri="{FF2B5EF4-FFF2-40B4-BE49-F238E27FC236}">
                  <a16:creationId xmlns:a16="http://schemas.microsoft.com/office/drawing/2014/main" id="{11867F69-625D-4C3E-9E82-5B96F0DA8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3" y="2426"/>
              <a:ext cx="66" cy="16"/>
            </a:xfrm>
            <a:custGeom>
              <a:avLst/>
              <a:gdLst>
                <a:gd name="T0" fmla="*/ 0 w 35"/>
                <a:gd name="T1" fmla="*/ 28 h 8"/>
                <a:gd name="T2" fmla="*/ 92 w 35"/>
                <a:gd name="T3" fmla="*/ 28 h 8"/>
                <a:gd name="T4" fmla="*/ 113 w 35"/>
                <a:gd name="T5" fmla="*/ 0 h 8"/>
                <a:gd name="T6" fmla="*/ 77 w 35"/>
                <a:gd name="T7" fmla="*/ 20 h 8"/>
                <a:gd name="T8" fmla="*/ 47 w 35"/>
                <a:gd name="T9" fmla="*/ 20 h 8"/>
                <a:gd name="T10" fmla="*/ 15 w 35"/>
                <a:gd name="T11" fmla="*/ 32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" h="8">
                  <a:moveTo>
                    <a:pt x="0" y="7"/>
                  </a:moveTo>
                  <a:cubicBezTo>
                    <a:pt x="9" y="7"/>
                    <a:pt x="17" y="7"/>
                    <a:pt x="26" y="7"/>
                  </a:cubicBezTo>
                  <a:cubicBezTo>
                    <a:pt x="32" y="8"/>
                    <a:pt x="35" y="6"/>
                    <a:pt x="32" y="0"/>
                  </a:cubicBezTo>
                  <a:cubicBezTo>
                    <a:pt x="28" y="1"/>
                    <a:pt x="26" y="4"/>
                    <a:pt x="22" y="5"/>
                  </a:cubicBezTo>
                  <a:cubicBezTo>
                    <a:pt x="19" y="6"/>
                    <a:pt x="16" y="5"/>
                    <a:pt x="13" y="5"/>
                  </a:cubicBezTo>
                  <a:cubicBezTo>
                    <a:pt x="10" y="6"/>
                    <a:pt x="7" y="7"/>
                    <a:pt x="4" y="8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2" name="Freeform 274">
              <a:extLst>
                <a:ext uri="{FF2B5EF4-FFF2-40B4-BE49-F238E27FC236}">
                  <a16:creationId xmlns:a16="http://schemas.microsoft.com/office/drawing/2014/main" id="{C838A2F5-1031-4365-B0BB-D4B156B876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4" y="2454"/>
              <a:ext cx="27" cy="116"/>
            </a:xfrm>
            <a:custGeom>
              <a:avLst/>
              <a:gdLst>
                <a:gd name="T0" fmla="*/ 23 w 14"/>
                <a:gd name="T1" fmla="*/ 4 h 58"/>
                <a:gd name="T2" fmla="*/ 52 w 14"/>
                <a:gd name="T3" fmla="*/ 8 h 58"/>
                <a:gd name="T4" fmla="*/ 52 w 14"/>
                <a:gd name="T5" fmla="*/ 96 h 58"/>
                <a:gd name="T6" fmla="*/ 48 w 14"/>
                <a:gd name="T7" fmla="*/ 176 h 58"/>
                <a:gd name="T8" fmla="*/ 48 w 14"/>
                <a:gd name="T9" fmla="*/ 220 h 58"/>
                <a:gd name="T10" fmla="*/ 0 w 14"/>
                <a:gd name="T11" fmla="*/ 228 h 58"/>
                <a:gd name="T12" fmla="*/ 37 w 14"/>
                <a:gd name="T13" fmla="*/ 168 h 58"/>
                <a:gd name="T14" fmla="*/ 37 w 14"/>
                <a:gd name="T15" fmla="*/ 104 h 58"/>
                <a:gd name="T16" fmla="*/ 29 w 14"/>
                <a:gd name="T17" fmla="*/ 4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58">
                  <a:moveTo>
                    <a:pt x="6" y="1"/>
                  </a:moveTo>
                  <a:cubicBezTo>
                    <a:pt x="9" y="2"/>
                    <a:pt x="12" y="0"/>
                    <a:pt x="14" y="2"/>
                  </a:cubicBezTo>
                  <a:cubicBezTo>
                    <a:pt x="14" y="3"/>
                    <a:pt x="14" y="23"/>
                    <a:pt x="14" y="24"/>
                  </a:cubicBezTo>
                  <a:cubicBezTo>
                    <a:pt x="14" y="31"/>
                    <a:pt x="14" y="38"/>
                    <a:pt x="13" y="44"/>
                  </a:cubicBezTo>
                  <a:cubicBezTo>
                    <a:pt x="13" y="46"/>
                    <a:pt x="14" y="54"/>
                    <a:pt x="13" y="55"/>
                  </a:cubicBezTo>
                  <a:cubicBezTo>
                    <a:pt x="11" y="58"/>
                    <a:pt x="3" y="55"/>
                    <a:pt x="0" y="57"/>
                  </a:cubicBezTo>
                  <a:cubicBezTo>
                    <a:pt x="7" y="54"/>
                    <a:pt x="9" y="49"/>
                    <a:pt x="10" y="42"/>
                  </a:cubicBezTo>
                  <a:cubicBezTo>
                    <a:pt x="11" y="37"/>
                    <a:pt x="11" y="31"/>
                    <a:pt x="10" y="26"/>
                  </a:cubicBezTo>
                  <a:cubicBezTo>
                    <a:pt x="10" y="23"/>
                    <a:pt x="8" y="4"/>
                    <a:pt x="8" y="1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3" name="Freeform 275">
              <a:extLst>
                <a:ext uri="{FF2B5EF4-FFF2-40B4-BE49-F238E27FC236}">
                  <a16:creationId xmlns:a16="http://schemas.microsoft.com/office/drawing/2014/main" id="{330255FA-0F92-414D-8C80-B6F57984448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4" y="2492"/>
              <a:ext cx="217" cy="54"/>
            </a:xfrm>
            <a:custGeom>
              <a:avLst/>
              <a:gdLst>
                <a:gd name="T0" fmla="*/ 0 w 116"/>
                <a:gd name="T1" fmla="*/ 40 h 27"/>
                <a:gd name="T2" fmla="*/ 0 w 116"/>
                <a:gd name="T3" fmla="*/ 96 h 27"/>
                <a:gd name="T4" fmla="*/ 241 w 116"/>
                <a:gd name="T5" fmla="*/ 56 h 27"/>
                <a:gd name="T6" fmla="*/ 406 w 116"/>
                <a:gd name="T7" fmla="*/ 92 h 27"/>
                <a:gd name="T8" fmla="*/ 210 w 116"/>
                <a:gd name="T9" fmla="*/ 28 h 27"/>
                <a:gd name="T10" fmla="*/ 0 w 116"/>
                <a:gd name="T11" fmla="*/ 40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" h="27">
                  <a:moveTo>
                    <a:pt x="0" y="1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2" y="13"/>
                    <a:pt x="37" y="0"/>
                    <a:pt x="69" y="14"/>
                  </a:cubicBezTo>
                  <a:cubicBezTo>
                    <a:pt x="100" y="27"/>
                    <a:pt x="105" y="25"/>
                    <a:pt x="116" y="23"/>
                  </a:cubicBezTo>
                  <a:cubicBezTo>
                    <a:pt x="95" y="25"/>
                    <a:pt x="79" y="13"/>
                    <a:pt x="60" y="7"/>
                  </a:cubicBezTo>
                  <a:cubicBezTo>
                    <a:pt x="40" y="0"/>
                    <a:pt x="5" y="4"/>
                    <a:pt x="0" y="10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4" name="Freeform 276">
              <a:extLst>
                <a:ext uri="{FF2B5EF4-FFF2-40B4-BE49-F238E27FC236}">
                  <a16:creationId xmlns:a16="http://schemas.microsoft.com/office/drawing/2014/main" id="{F0E79C07-ED88-450C-9228-7CAF58DCC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0" y="2518"/>
              <a:ext cx="22" cy="28"/>
            </a:xfrm>
            <a:custGeom>
              <a:avLst/>
              <a:gdLst>
                <a:gd name="T0" fmla="*/ 28 w 12"/>
                <a:gd name="T1" fmla="*/ 0 h 14"/>
                <a:gd name="T2" fmla="*/ 0 w 12"/>
                <a:gd name="T3" fmla="*/ 48 h 14"/>
                <a:gd name="T4" fmla="*/ 28 w 12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4">
                  <a:moveTo>
                    <a:pt x="8" y="0"/>
                  </a:moveTo>
                  <a:cubicBezTo>
                    <a:pt x="12" y="3"/>
                    <a:pt x="8" y="14"/>
                    <a:pt x="0" y="12"/>
                  </a:cubicBezTo>
                  <a:cubicBezTo>
                    <a:pt x="4" y="9"/>
                    <a:pt x="10" y="5"/>
                    <a:pt x="8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5" name="Freeform 277">
              <a:extLst>
                <a:ext uri="{FF2B5EF4-FFF2-40B4-BE49-F238E27FC236}">
                  <a16:creationId xmlns:a16="http://schemas.microsoft.com/office/drawing/2014/main" id="{8D822C22-E18C-4590-9F6C-57DAA8EA3F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2" y="2622"/>
              <a:ext cx="23" cy="34"/>
            </a:xfrm>
            <a:custGeom>
              <a:avLst/>
              <a:gdLst>
                <a:gd name="T0" fmla="*/ 44 w 12"/>
                <a:gd name="T1" fmla="*/ 0 h 17"/>
                <a:gd name="T2" fmla="*/ 44 w 12"/>
                <a:gd name="T3" fmla="*/ 68 h 17"/>
                <a:gd name="T4" fmla="*/ 0 w 12"/>
                <a:gd name="T5" fmla="*/ 68 h 17"/>
                <a:gd name="T6" fmla="*/ 44 w 12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7">
                  <a:moveTo>
                    <a:pt x="12" y="0"/>
                  </a:moveTo>
                  <a:cubicBezTo>
                    <a:pt x="12" y="17"/>
                    <a:pt x="12" y="17"/>
                    <a:pt x="12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7" y="15"/>
                    <a:pt x="12" y="12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6" name="Freeform 278">
              <a:extLst>
                <a:ext uri="{FF2B5EF4-FFF2-40B4-BE49-F238E27FC236}">
                  <a16:creationId xmlns:a16="http://schemas.microsoft.com/office/drawing/2014/main" id="{467C07E3-1443-4EAB-97CA-FD5D3E0BF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6" y="2492"/>
              <a:ext cx="219" cy="54"/>
            </a:xfrm>
            <a:custGeom>
              <a:avLst/>
              <a:gdLst>
                <a:gd name="T0" fmla="*/ 406 w 117"/>
                <a:gd name="T1" fmla="*/ 40 h 27"/>
                <a:gd name="T2" fmla="*/ 410 w 117"/>
                <a:gd name="T3" fmla="*/ 96 h 27"/>
                <a:gd name="T4" fmla="*/ 168 w 117"/>
                <a:gd name="T5" fmla="*/ 56 h 27"/>
                <a:gd name="T6" fmla="*/ 0 w 117"/>
                <a:gd name="T7" fmla="*/ 92 h 27"/>
                <a:gd name="T8" fmla="*/ 200 w 117"/>
                <a:gd name="T9" fmla="*/ 28 h 27"/>
                <a:gd name="T10" fmla="*/ 406 w 117"/>
                <a:gd name="T11" fmla="*/ 40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7" h="27">
                  <a:moveTo>
                    <a:pt x="116" y="10"/>
                  </a:moveTo>
                  <a:cubicBezTo>
                    <a:pt x="117" y="24"/>
                    <a:pt x="117" y="24"/>
                    <a:pt x="117" y="24"/>
                  </a:cubicBezTo>
                  <a:cubicBezTo>
                    <a:pt x="105" y="13"/>
                    <a:pt x="80" y="0"/>
                    <a:pt x="48" y="14"/>
                  </a:cubicBezTo>
                  <a:cubicBezTo>
                    <a:pt x="16" y="27"/>
                    <a:pt x="11" y="25"/>
                    <a:pt x="0" y="23"/>
                  </a:cubicBezTo>
                  <a:cubicBezTo>
                    <a:pt x="22" y="25"/>
                    <a:pt x="38" y="13"/>
                    <a:pt x="57" y="7"/>
                  </a:cubicBezTo>
                  <a:cubicBezTo>
                    <a:pt x="77" y="0"/>
                    <a:pt x="112" y="4"/>
                    <a:pt x="116" y="10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7" name="Freeform 279">
              <a:extLst>
                <a:ext uri="{FF2B5EF4-FFF2-40B4-BE49-F238E27FC236}">
                  <a16:creationId xmlns:a16="http://schemas.microsoft.com/office/drawing/2014/main" id="{DC1CA759-8E60-417D-8388-71BE7DD29B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2518"/>
              <a:ext cx="22" cy="28"/>
            </a:xfrm>
            <a:custGeom>
              <a:avLst/>
              <a:gdLst>
                <a:gd name="T0" fmla="*/ 28 w 12"/>
                <a:gd name="T1" fmla="*/ 0 h 14"/>
                <a:gd name="T2" fmla="*/ 0 w 12"/>
                <a:gd name="T3" fmla="*/ 48 h 14"/>
                <a:gd name="T4" fmla="*/ 28 w 12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4">
                  <a:moveTo>
                    <a:pt x="8" y="0"/>
                  </a:moveTo>
                  <a:cubicBezTo>
                    <a:pt x="12" y="3"/>
                    <a:pt x="8" y="14"/>
                    <a:pt x="0" y="12"/>
                  </a:cubicBezTo>
                  <a:cubicBezTo>
                    <a:pt x="4" y="9"/>
                    <a:pt x="10" y="5"/>
                    <a:pt x="8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8" name="Freeform 280">
              <a:extLst>
                <a:ext uri="{FF2B5EF4-FFF2-40B4-BE49-F238E27FC236}">
                  <a16:creationId xmlns:a16="http://schemas.microsoft.com/office/drawing/2014/main" id="{E768AA8A-5ECD-42B9-82D8-CCC3EDF0E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4" y="2622"/>
              <a:ext cx="23" cy="34"/>
            </a:xfrm>
            <a:custGeom>
              <a:avLst/>
              <a:gdLst>
                <a:gd name="T0" fmla="*/ 44 w 12"/>
                <a:gd name="T1" fmla="*/ 0 h 17"/>
                <a:gd name="T2" fmla="*/ 44 w 12"/>
                <a:gd name="T3" fmla="*/ 68 h 17"/>
                <a:gd name="T4" fmla="*/ 0 w 12"/>
                <a:gd name="T5" fmla="*/ 68 h 17"/>
                <a:gd name="T6" fmla="*/ 44 w 12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7">
                  <a:moveTo>
                    <a:pt x="12" y="0"/>
                  </a:moveTo>
                  <a:cubicBezTo>
                    <a:pt x="12" y="17"/>
                    <a:pt x="12" y="17"/>
                    <a:pt x="12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6" y="15"/>
                    <a:pt x="12" y="12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89" name="Freeform 281">
              <a:extLst>
                <a:ext uri="{FF2B5EF4-FFF2-40B4-BE49-F238E27FC236}">
                  <a16:creationId xmlns:a16="http://schemas.microsoft.com/office/drawing/2014/main" id="{16614BFE-4618-4712-BF8E-87FF67D99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" y="2584"/>
              <a:ext cx="64" cy="12"/>
            </a:xfrm>
            <a:custGeom>
              <a:avLst/>
              <a:gdLst>
                <a:gd name="T0" fmla="*/ 120 w 34"/>
                <a:gd name="T1" fmla="*/ 0 h 6"/>
                <a:gd name="T2" fmla="*/ 120 w 34"/>
                <a:gd name="T3" fmla="*/ 24 h 6"/>
                <a:gd name="T4" fmla="*/ 0 w 34"/>
                <a:gd name="T5" fmla="*/ 24 h 6"/>
                <a:gd name="T6" fmla="*/ 120 w 34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" h="6">
                  <a:moveTo>
                    <a:pt x="34" y="0"/>
                  </a:moveTo>
                  <a:cubicBezTo>
                    <a:pt x="34" y="6"/>
                    <a:pt x="34" y="6"/>
                    <a:pt x="34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4" y="6"/>
                    <a:pt x="32" y="5"/>
                    <a:pt x="34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0" name="Freeform 282">
              <a:extLst>
                <a:ext uri="{FF2B5EF4-FFF2-40B4-BE49-F238E27FC236}">
                  <a16:creationId xmlns:a16="http://schemas.microsoft.com/office/drawing/2014/main" id="{404374F1-329C-4646-B7F4-C71F5BAA2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2" y="2612"/>
              <a:ext cx="15" cy="690"/>
            </a:xfrm>
            <a:custGeom>
              <a:avLst/>
              <a:gdLst>
                <a:gd name="T0" fmla="*/ 0 w 8"/>
                <a:gd name="T1" fmla="*/ 0 h 345"/>
                <a:gd name="T2" fmla="*/ 4 w 8"/>
                <a:gd name="T3" fmla="*/ 0 h 345"/>
                <a:gd name="T4" fmla="*/ 28 w 8"/>
                <a:gd name="T5" fmla="*/ 0 h 345"/>
                <a:gd name="T6" fmla="*/ 28 w 8"/>
                <a:gd name="T7" fmla="*/ 1380 h 345"/>
                <a:gd name="T8" fmla="*/ 15 w 8"/>
                <a:gd name="T9" fmla="*/ 20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345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345"/>
                    <a:pt x="8" y="345"/>
                    <a:pt x="8" y="345"/>
                  </a:cubicBezTo>
                  <a:cubicBezTo>
                    <a:pt x="8" y="345"/>
                    <a:pt x="5" y="11"/>
                    <a:pt x="4" y="5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1" name="Freeform 283">
              <a:extLst>
                <a:ext uri="{FF2B5EF4-FFF2-40B4-BE49-F238E27FC236}">
                  <a16:creationId xmlns:a16="http://schemas.microsoft.com/office/drawing/2014/main" id="{47BAD36B-848F-4C65-8BFC-697A4005EC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3" y="3330"/>
              <a:ext cx="33" cy="60"/>
            </a:xfrm>
            <a:custGeom>
              <a:avLst/>
              <a:gdLst>
                <a:gd name="T0" fmla="*/ 0 w 18"/>
                <a:gd name="T1" fmla="*/ 108 h 30"/>
                <a:gd name="T2" fmla="*/ 61 w 18"/>
                <a:gd name="T3" fmla="*/ 108 h 30"/>
                <a:gd name="T4" fmla="*/ 61 w 18"/>
                <a:gd name="T5" fmla="*/ 0 h 30"/>
                <a:gd name="T6" fmla="*/ 0 w 18"/>
                <a:gd name="T7" fmla="*/ 108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30">
                  <a:moveTo>
                    <a:pt x="0" y="27"/>
                  </a:moveTo>
                  <a:cubicBezTo>
                    <a:pt x="5" y="30"/>
                    <a:pt x="15" y="29"/>
                    <a:pt x="18" y="27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1"/>
                    <a:pt x="13" y="26"/>
                    <a:pt x="0" y="2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2" name="Freeform 284">
              <a:extLst>
                <a:ext uri="{FF2B5EF4-FFF2-40B4-BE49-F238E27FC236}">
                  <a16:creationId xmlns:a16="http://schemas.microsoft.com/office/drawing/2014/main" id="{B2ED0631-708F-4B64-81B7-ACC9A8D2BE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3" y="3370"/>
              <a:ext cx="63" cy="36"/>
            </a:xfrm>
            <a:custGeom>
              <a:avLst/>
              <a:gdLst>
                <a:gd name="T0" fmla="*/ 117 w 34"/>
                <a:gd name="T1" fmla="*/ 28 h 18"/>
                <a:gd name="T2" fmla="*/ 82 w 34"/>
                <a:gd name="T3" fmla="*/ 0 h 18"/>
                <a:gd name="T4" fmla="*/ 82 w 34"/>
                <a:gd name="T5" fmla="*/ 32 h 18"/>
                <a:gd name="T6" fmla="*/ 0 w 34"/>
                <a:gd name="T7" fmla="*/ 68 h 18"/>
                <a:gd name="T8" fmla="*/ 117 w 34"/>
                <a:gd name="T9" fmla="*/ 28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18">
                  <a:moveTo>
                    <a:pt x="34" y="7"/>
                  </a:moveTo>
                  <a:cubicBezTo>
                    <a:pt x="32" y="2"/>
                    <a:pt x="24" y="0"/>
                    <a:pt x="24" y="0"/>
                  </a:cubicBezTo>
                  <a:cubicBezTo>
                    <a:pt x="24" y="0"/>
                    <a:pt x="25" y="3"/>
                    <a:pt x="24" y="8"/>
                  </a:cubicBezTo>
                  <a:cubicBezTo>
                    <a:pt x="24" y="13"/>
                    <a:pt x="11" y="18"/>
                    <a:pt x="0" y="17"/>
                  </a:cubicBezTo>
                  <a:cubicBezTo>
                    <a:pt x="24" y="18"/>
                    <a:pt x="34" y="15"/>
                    <a:pt x="34" y="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3" name="Freeform 285">
              <a:extLst>
                <a:ext uri="{FF2B5EF4-FFF2-40B4-BE49-F238E27FC236}">
                  <a16:creationId xmlns:a16="http://schemas.microsoft.com/office/drawing/2014/main" id="{AC4C381C-9979-4E60-B574-3B566C3D8A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6" y="3408"/>
              <a:ext cx="75" cy="40"/>
            </a:xfrm>
            <a:custGeom>
              <a:avLst/>
              <a:gdLst>
                <a:gd name="T0" fmla="*/ 11 w 40"/>
                <a:gd name="T1" fmla="*/ 64 h 20"/>
                <a:gd name="T2" fmla="*/ 113 w 40"/>
                <a:gd name="T3" fmla="*/ 0 h 20"/>
                <a:gd name="T4" fmla="*/ 133 w 40"/>
                <a:gd name="T5" fmla="*/ 16 h 20"/>
                <a:gd name="T6" fmla="*/ 113 w 40"/>
                <a:gd name="T7" fmla="*/ 48 h 20"/>
                <a:gd name="T8" fmla="*/ 0 w 40"/>
                <a:gd name="T9" fmla="*/ 8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" h="20">
                  <a:moveTo>
                    <a:pt x="3" y="16"/>
                  </a:moveTo>
                  <a:cubicBezTo>
                    <a:pt x="14" y="17"/>
                    <a:pt x="31" y="13"/>
                    <a:pt x="32" y="0"/>
                  </a:cubicBezTo>
                  <a:cubicBezTo>
                    <a:pt x="33" y="1"/>
                    <a:pt x="37" y="3"/>
                    <a:pt x="38" y="4"/>
                  </a:cubicBezTo>
                  <a:cubicBezTo>
                    <a:pt x="40" y="8"/>
                    <a:pt x="35" y="10"/>
                    <a:pt x="32" y="12"/>
                  </a:cubicBezTo>
                  <a:cubicBezTo>
                    <a:pt x="23" y="17"/>
                    <a:pt x="11" y="20"/>
                    <a:pt x="0" y="20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4" name="Freeform 286">
              <a:extLst>
                <a:ext uri="{FF2B5EF4-FFF2-40B4-BE49-F238E27FC236}">
                  <a16:creationId xmlns:a16="http://schemas.microsoft.com/office/drawing/2014/main" id="{06CF7235-93B0-4C7D-ADFB-1479950383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9" y="3390"/>
              <a:ext cx="228" cy="84"/>
            </a:xfrm>
            <a:custGeom>
              <a:avLst/>
              <a:gdLst>
                <a:gd name="T0" fmla="*/ 426 w 122"/>
                <a:gd name="T1" fmla="*/ 0 h 42"/>
                <a:gd name="T2" fmla="*/ 84 w 122"/>
                <a:gd name="T3" fmla="*/ 168 h 42"/>
                <a:gd name="T4" fmla="*/ 426 w 122"/>
                <a:gd name="T5" fmla="*/ 0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2" h="42">
                  <a:moveTo>
                    <a:pt x="122" y="0"/>
                  </a:moveTo>
                  <a:cubicBezTo>
                    <a:pt x="61" y="10"/>
                    <a:pt x="0" y="24"/>
                    <a:pt x="24" y="42"/>
                  </a:cubicBezTo>
                  <a:cubicBezTo>
                    <a:pt x="23" y="25"/>
                    <a:pt x="53" y="13"/>
                    <a:pt x="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5" name="Freeform 287">
              <a:extLst>
                <a:ext uri="{FF2B5EF4-FFF2-40B4-BE49-F238E27FC236}">
                  <a16:creationId xmlns:a16="http://schemas.microsoft.com/office/drawing/2014/main" id="{9F700E6D-D348-4D6C-A478-120FB5CED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0" y="3372"/>
              <a:ext cx="96" cy="24"/>
            </a:xfrm>
            <a:custGeom>
              <a:avLst/>
              <a:gdLst>
                <a:gd name="T0" fmla="*/ 181 w 51"/>
                <a:gd name="T1" fmla="*/ 0 h 12"/>
                <a:gd name="T2" fmla="*/ 53 w 51"/>
                <a:gd name="T3" fmla="*/ 48 h 12"/>
                <a:gd name="T4" fmla="*/ 181 w 51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12">
                  <a:moveTo>
                    <a:pt x="51" y="0"/>
                  </a:moveTo>
                  <a:cubicBezTo>
                    <a:pt x="30" y="3"/>
                    <a:pt x="0" y="9"/>
                    <a:pt x="15" y="12"/>
                  </a:cubicBezTo>
                  <a:cubicBezTo>
                    <a:pt x="20" y="7"/>
                    <a:pt x="40" y="1"/>
                    <a:pt x="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6" name="Freeform 288">
              <a:extLst>
                <a:ext uri="{FF2B5EF4-FFF2-40B4-BE49-F238E27FC236}">
                  <a16:creationId xmlns:a16="http://schemas.microsoft.com/office/drawing/2014/main" id="{247E5163-6828-4155-BAD8-4A2CD6399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9" y="3328"/>
              <a:ext cx="20" cy="46"/>
            </a:xfrm>
            <a:custGeom>
              <a:avLst/>
              <a:gdLst>
                <a:gd name="T0" fmla="*/ 7 w 11"/>
                <a:gd name="T1" fmla="*/ 92 h 23"/>
                <a:gd name="T2" fmla="*/ 4 w 11"/>
                <a:gd name="T3" fmla="*/ 0 h 23"/>
                <a:gd name="T4" fmla="*/ 36 w 11"/>
                <a:gd name="T5" fmla="*/ 4 h 23"/>
                <a:gd name="T6" fmla="*/ 16 w 11"/>
                <a:gd name="T7" fmla="*/ 68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" h="23">
                  <a:moveTo>
                    <a:pt x="2" y="23"/>
                  </a:moveTo>
                  <a:cubicBezTo>
                    <a:pt x="2" y="16"/>
                    <a:pt x="0" y="7"/>
                    <a:pt x="1" y="0"/>
                  </a:cubicBezTo>
                  <a:cubicBezTo>
                    <a:pt x="4" y="0"/>
                    <a:pt x="8" y="1"/>
                    <a:pt x="11" y="1"/>
                  </a:cubicBezTo>
                  <a:cubicBezTo>
                    <a:pt x="4" y="5"/>
                    <a:pt x="4" y="10"/>
                    <a:pt x="5" y="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7" name="Freeform 289">
              <a:extLst>
                <a:ext uri="{FF2B5EF4-FFF2-40B4-BE49-F238E27FC236}">
                  <a16:creationId xmlns:a16="http://schemas.microsoft.com/office/drawing/2014/main" id="{E237B274-AA18-451A-A0A6-FB26B7B5459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7" y="2514"/>
              <a:ext cx="18" cy="22"/>
            </a:xfrm>
            <a:custGeom>
              <a:avLst/>
              <a:gdLst>
                <a:gd name="T0" fmla="*/ 25 w 10"/>
                <a:gd name="T1" fmla="*/ 0 h 11"/>
                <a:gd name="T2" fmla="*/ 16 w 10"/>
                <a:gd name="T3" fmla="*/ 44 h 11"/>
                <a:gd name="T4" fmla="*/ 32 w 10"/>
                <a:gd name="T5" fmla="*/ 0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1">
                  <a:moveTo>
                    <a:pt x="8" y="0"/>
                  </a:moveTo>
                  <a:cubicBezTo>
                    <a:pt x="2" y="1"/>
                    <a:pt x="0" y="8"/>
                    <a:pt x="5" y="11"/>
                  </a:cubicBezTo>
                  <a:cubicBezTo>
                    <a:pt x="6" y="7"/>
                    <a:pt x="4" y="0"/>
                    <a:pt x="1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8" name="Freeform 290">
              <a:extLst>
                <a:ext uri="{FF2B5EF4-FFF2-40B4-BE49-F238E27FC236}">
                  <a16:creationId xmlns:a16="http://schemas.microsoft.com/office/drawing/2014/main" id="{A0E36BD0-9834-4AF8-BD36-81F0ADAEE4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" y="2512"/>
              <a:ext cx="20" cy="26"/>
            </a:xfrm>
            <a:custGeom>
              <a:avLst/>
              <a:gdLst>
                <a:gd name="T0" fmla="*/ 24 w 11"/>
                <a:gd name="T1" fmla="*/ 0 h 13"/>
                <a:gd name="T2" fmla="*/ 16 w 11"/>
                <a:gd name="T3" fmla="*/ 52 h 13"/>
                <a:gd name="T4" fmla="*/ 36 w 11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3">
                  <a:moveTo>
                    <a:pt x="7" y="0"/>
                  </a:moveTo>
                  <a:cubicBezTo>
                    <a:pt x="2" y="2"/>
                    <a:pt x="0" y="9"/>
                    <a:pt x="5" y="13"/>
                  </a:cubicBezTo>
                  <a:cubicBezTo>
                    <a:pt x="6" y="8"/>
                    <a:pt x="9" y="6"/>
                    <a:pt x="1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99" name="Freeform 291">
              <a:extLst>
                <a:ext uri="{FF2B5EF4-FFF2-40B4-BE49-F238E27FC236}">
                  <a16:creationId xmlns:a16="http://schemas.microsoft.com/office/drawing/2014/main" id="{3B12DFE3-958C-48F7-A753-9E4A0A214F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1" y="2362"/>
              <a:ext cx="18" cy="26"/>
            </a:xfrm>
            <a:custGeom>
              <a:avLst/>
              <a:gdLst>
                <a:gd name="T0" fmla="*/ 23 w 10"/>
                <a:gd name="T1" fmla="*/ 0 h 13"/>
                <a:gd name="T2" fmla="*/ 16 w 10"/>
                <a:gd name="T3" fmla="*/ 52 h 13"/>
                <a:gd name="T4" fmla="*/ 32 w 10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7" y="0"/>
                  </a:moveTo>
                  <a:cubicBezTo>
                    <a:pt x="1" y="2"/>
                    <a:pt x="0" y="9"/>
                    <a:pt x="5" y="13"/>
                  </a:cubicBezTo>
                  <a:cubicBezTo>
                    <a:pt x="5" y="8"/>
                    <a:pt x="8" y="5"/>
                    <a:pt x="10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0" name="Freeform 292">
              <a:extLst>
                <a:ext uri="{FF2B5EF4-FFF2-40B4-BE49-F238E27FC236}">
                  <a16:creationId xmlns:a16="http://schemas.microsoft.com/office/drawing/2014/main" id="{70F1B0AD-3CA7-42D3-B377-FBD39AF330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4" y="2622"/>
              <a:ext cx="15" cy="24"/>
            </a:xfrm>
            <a:custGeom>
              <a:avLst/>
              <a:gdLst>
                <a:gd name="T0" fmla="*/ 4 w 8"/>
                <a:gd name="T1" fmla="*/ 4 h 12"/>
                <a:gd name="T2" fmla="*/ 0 w 8"/>
                <a:gd name="T3" fmla="*/ 48 h 12"/>
                <a:gd name="T4" fmla="*/ 4 w 8"/>
                <a:gd name="T5" fmla="*/ 0 h 12"/>
                <a:gd name="T6" fmla="*/ 28 w 8"/>
                <a:gd name="T7" fmla="*/ 4 h 12"/>
                <a:gd name="T8" fmla="*/ 8 w 8"/>
                <a:gd name="T9" fmla="*/ 36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2">
                  <a:moveTo>
                    <a:pt x="1" y="1"/>
                  </a:moveTo>
                  <a:cubicBezTo>
                    <a:pt x="1" y="5"/>
                    <a:pt x="0" y="9"/>
                    <a:pt x="0" y="12"/>
                  </a:cubicBezTo>
                  <a:cubicBezTo>
                    <a:pt x="1" y="8"/>
                    <a:pt x="1" y="4"/>
                    <a:pt x="1" y="0"/>
                  </a:cubicBezTo>
                  <a:cubicBezTo>
                    <a:pt x="4" y="0"/>
                    <a:pt x="6" y="0"/>
                    <a:pt x="8" y="1"/>
                  </a:cubicBezTo>
                  <a:cubicBezTo>
                    <a:pt x="6" y="3"/>
                    <a:pt x="1" y="5"/>
                    <a:pt x="2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1" name="Freeform 293">
              <a:extLst>
                <a:ext uri="{FF2B5EF4-FFF2-40B4-BE49-F238E27FC236}">
                  <a16:creationId xmlns:a16="http://schemas.microsoft.com/office/drawing/2014/main" id="{EA1ECCA2-461C-4E53-9461-315EBF2662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3392"/>
              <a:ext cx="157" cy="30"/>
            </a:xfrm>
            <a:custGeom>
              <a:avLst/>
              <a:gdLst>
                <a:gd name="T0" fmla="*/ 293 w 84"/>
                <a:gd name="T1" fmla="*/ 60 h 15"/>
                <a:gd name="T2" fmla="*/ 0 w 84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4" h="15">
                  <a:moveTo>
                    <a:pt x="84" y="15"/>
                  </a:move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EC43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2" name="Rectangle 294">
              <a:extLst>
                <a:ext uri="{FF2B5EF4-FFF2-40B4-BE49-F238E27FC236}">
                  <a16:creationId xmlns:a16="http://schemas.microsoft.com/office/drawing/2014/main" id="{023895B9-BDBF-421D-A454-CD4E89729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" y="2400"/>
              <a:ext cx="27" cy="20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03" name="Line 295">
              <a:extLst>
                <a:ext uri="{FF2B5EF4-FFF2-40B4-BE49-F238E27FC236}">
                  <a16:creationId xmlns:a16="http://schemas.microsoft.com/office/drawing/2014/main" id="{CDEC51B6-1E95-4FA4-860B-7C5A3F30F2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1" y="3362"/>
              <a:ext cx="1" cy="1"/>
            </a:xfrm>
            <a:prstGeom prst="line">
              <a:avLst/>
            </a:prstGeom>
            <a:noFill/>
            <a:ln w="11113" cap="rnd">
              <a:solidFill>
                <a:srgbClr val="FFA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4" name="Line 296">
              <a:extLst>
                <a:ext uri="{FF2B5EF4-FFF2-40B4-BE49-F238E27FC236}">
                  <a16:creationId xmlns:a16="http://schemas.microsoft.com/office/drawing/2014/main" id="{A759A67E-FC5A-4E65-B827-A447163AB1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22" y="3402"/>
              <a:ext cx="1" cy="14"/>
            </a:xfrm>
            <a:prstGeom prst="line">
              <a:avLst/>
            </a:prstGeom>
            <a:noFill/>
            <a:ln w="11113" cap="rnd">
              <a:solidFill>
                <a:srgbClr val="FEC4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5" name="Freeform 297">
              <a:extLst>
                <a:ext uri="{FF2B5EF4-FFF2-40B4-BE49-F238E27FC236}">
                  <a16:creationId xmlns:a16="http://schemas.microsoft.com/office/drawing/2014/main" id="{F3BFB0C8-352A-402A-9C63-7B642329D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3416"/>
              <a:ext cx="315" cy="30"/>
            </a:xfrm>
            <a:custGeom>
              <a:avLst/>
              <a:gdLst>
                <a:gd name="T0" fmla="*/ 591 w 168"/>
                <a:gd name="T1" fmla="*/ 0 h 15"/>
                <a:gd name="T2" fmla="*/ 296 w 168"/>
                <a:gd name="T3" fmla="*/ 60 h 15"/>
                <a:gd name="T4" fmla="*/ 0 w 168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" h="15">
                  <a:moveTo>
                    <a:pt x="168" y="0"/>
                  </a:moveTo>
                  <a:cubicBezTo>
                    <a:pt x="168" y="8"/>
                    <a:pt x="131" y="15"/>
                    <a:pt x="84" y="15"/>
                  </a:cubicBez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6" name="Freeform 298">
              <a:extLst>
                <a:ext uri="{FF2B5EF4-FFF2-40B4-BE49-F238E27FC236}">
                  <a16:creationId xmlns:a16="http://schemas.microsoft.com/office/drawing/2014/main" id="{047A582B-1681-4F10-8AF7-9B2C833742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" y="3096"/>
              <a:ext cx="339" cy="94"/>
            </a:xfrm>
            <a:custGeom>
              <a:avLst/>
              <a:gdLst>
                <a:gd name="T0" fmla="*/ 635 w 181"/>
                <a:gd name="T1" fmla="*/ 0 h 47"/>
                <a:gd name="T2" fmla="*/ 317 w 181"/>
                <a:gd name="T3" fmla="*/ 188 h 47"/>
                <a:gd name="T4" fmla="*/ 0 w 181"/>
                <a:gd name="T5" fmla="*/ 0 h 47"/>
                <a:gd name="T6" fmla="*/ 0 w 181"/>
                <a:gd name="T7" fmla="*/ 0 h 47"/>
                <a:gd name="T8" fmla="*/ 317 w 181"/>
                <a:gd name="T9" fmla="*/ 52 h 47"/>
                <a:gd name="T10" fmla="*/ 635 w 181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7">
                  <a:moveTo>
                    <a:pt x="181" y="0"/>
                  </a:moveTo>
                  <a:cubicBezTo>
                    <a:pt x="181" y="26"/>
                    <a:pt x="140" y="47"/>
                    <a:pt x="90" y="47"/>
                  </a:cubicBezTo>
                  <a:cubicBezTo>
                    <a:pt x="41" y="47"/>
                    <a:pt x="0" y="26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41" y="13"/>
                    <a:pt x="90" y="13"/>
                  </a:cubicBezTo>
                  <a:cubicBezTo>
                    <a:pt x="140" y="13"/>
                    <a:pt x="181" y="7"/>
                    <a:pt x="181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7" name="Freeform 299">
              <a:extLst>
                <a:ext uri="{FF2B5EF4-FFF2-40B4-BE49-F238E27FC236}">
                  <a16:creationId xmlns:a16="http://schemas.microsoft.com/office/drawing/2014/main" id="{2E102540-EE6A-4084-AFD4-CD7F064885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" y="3120"/>
              <a:ext cx="161" cy="62"/>
            </a:xfrm>
            <a:custGeom>
              <a:avLst/>
              <a:gdLst>
                <a:gd name="T0" fmla="*/ 0 w 86"/>
                <a:gd name="T1" fmla="*/ 124 h 31"/>
                <a:gd name="T2" fmla="*/ 301 w 86"/>
                <a:gd name="T3" fmla="*/ 0 h 31"/>
                <a:gd name="T4" fmla="*/ 193 w 86"/>
                <a:gd name="T5" fmla="*/ 16 h 31"/>
                <a:gd name="T6" fmla="*/ 0 w 86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6" h="31">
                  <a:moveTo>
                    <a:pt x="0" y="31"/>
                  </a:moveTo>
                  <a:cubicBezTo>
                    <a:pt x="23" y="31"/>
                    <a:pt x="66" y="25"/>
                    <a:pt x="86" y="0"/>
                  </a:cubicBezTo>
                  <a:cubicBezTo>
                    <a:pt x="74" y="2"/>
                    <a:pt x="63" y="4"/>
                    <a:pt x="55" y="4"/>
                  </a:cubicBezTo>
                  <a:cubicBezTo>
                    <a:pt x="53" y="13"/>
                    <a:pt x="27" y="28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8" name="Freeform 300">
              <a:extLst>
                <a:ext uri="{FF2B5EF4-FFF2-40B4-BE49-F238E27FC236}">
                  <a16:creationId xmlns:a16="http://schemas.microsoft.com/office/drawing/2014/main" id="{EF1C0D0B-5A08-429C-80FD-5EF5A733E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3096"/>
              <a:ext cx="339" cy="94"/>
            </a:xfrm>
            <a:custGeom>
              <a:avLst/>
              <a:gdLst>
                <a:gd name="T0" fmla="*/ 0 w 181"/>
                <a:gd name="T1" fmla="*/ 0 h 47"/>
                <a:gd name="T2" fmla="*/ 318 w 181"/>
                <a:gd name="T3" fmla="*/ 188 h 47"/>
                <a:gd name="T4" fmla="*/ 635 w 181"/>
                <a:gd name="T5" fmla="*/ 0 h 47"/>
                <a:gd name="T6" fmla="*/ 635 w 181"/>
                <a:gd name="T7" fmla="*/ 0 h 47"/>
                <a:gd name="T8" fmla="*/ 318 w 181"/>
                <a:gd name="T9" fmla="*/ 52 h 47"/>
                <a:gd name="T10" fmla="*/ 0 w 181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7">
                  <a:moveTo>
                    <a:pt x="0" y="0"/>
                  </a:moveTo>
                  <a:cubicBezTo>
                    <a:pt x="0" y="26"/>
                    <a:pt x="41" y="47"/>
                    <a:pt x="91" y="47"/>
                  </a:cubicBezTo>
                  <a:cubicBezTo>
                    <a:pt x="140" y="47"/>
                    <a:pt x="181" y="26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7"/>
                    <a:pt x="141" y="13"/>
                    <a:pt x="91" y="13"/>
                  </a:cubicBezTo>
                  <a:cubicBezTo>
                    <a:pt x="41" y="13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09" name="Freeform 301">
              <a:extLst>
                <a:ext uri="{FF2B5EF4-FFF2-40B4-BE49-F238E27FC236}">
                  <a16:creationId xmlns:a16="http://schemas.microsoft.com/office/drawing/2014/main" id="{CCB54A4B-3514-49D1-9525-AD31469DF3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" y="3120"/>
              <a:ext cx="161" cy="62"/>
            </a:xfrm>
            <a:custGeom>
              <a:avLst/>
              <a:gdLst>
                <a:gd name="T0" fmla="*/ 0 w 86"/>
                <a:gd name="T1" fmla="*/ 124 h 31"/>
                <a:gd name="T2" fmla="*/ 301 w 86"/>
                <a:gd name="T3" fmla="*/ 0 h 31"/>
                <a:gd name="T4" fmla="*/ 197 w 86"/>
                <a:gd name="T5" fmla="*/ 16 h 31"/>
                <a:gd name="T6" fmla="*/ 0 w 86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6" h="31">
                  <a:moveTo>
                    <a:pt x="0" y="31"/>
                  </a:moveTo>
                  <a:cubicBezTo>
                    <a:pt x="23" y="31"/>
                    <a:pt x="66" y="25"/>
                    <a:pt x="86" y="0"/>
                  </a:cubicBezTo>
                  <a:cubicBezTo>
                    <a:pt x="74" y="2"/>
                    <a:pt x="63" y="4"/>
                    <a:pt x="56" y="4"/>
                  </a:cubicBezTo>
                  <a:cubicBezTo>
                    <a:pt x="53" y="13"/>
                    <a:pt x="28" y="28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0" name="Freeform 302">
              <a:extLst>
                <a:ext uri="{FF2B5EF4-FFF2-40B4-BE49-F238E27FC236}">
                  <a16:creationId xmlns:a16="http://schemas.microsoft.com/office/drawing/2014/main" id="{B02B1754-3C59-4BC1-BAB6-8F88FEB37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3116"/>
              <a:ext cx="158" cy="52"/>
            </a:xfrm>
            <a:custGeom>
              <a:avLst/>
              <a:gdLst>
                <a:gd name="T0" fmla="*/ 145 w 84"/>
                <a:gd name="T1" fmla="*/ 104 h 26"/>
                <a:gd name="T2" fmla="*/ 64 w 84"/>
                <a:gd name="T3" fmla="*/ 44 h 26"/>
                <a:gd name="T4" fmla="*/ 297 w 84"/>
                <a:gd name="T5" fmla="*/ 24 h 26"/>
                <a:gd name="T6" fmla="*/ 8 w 84"/>
                <a:gd name="T7" fmla="*/ 0 h 26"/>
                <a:gd name="T8" fmla="*/ 145 w 84"/>
                <a:gd name="T9" fmla="*/ 104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26">
                  <a:moveTo>
                    <a:pt x="41" y="26"/>
                  </a:moveTo>
                  <a:cubicBezTo>
                    <a:pt x="35" y="24"/>
                    <a:pt x="22" y="18"/>
                    <a:pt x="18" y="11"/>
                  </a:cubicBezTo>
                  <a:cubicBezTo>
                    <a:pt x="15" y="5"/>
                    <a:pt x="76" y="10"/>
                    <a:pt x="84" y="6"/>
                  </a:cubicBezTo>
                  <a:cubicBezTo>
                    <a:pt x="53" y="10"/>
                    <a:pt x="12" y="3"/>
                    <a:pt x="2" y="0"/>
                  </a:cubicBezTo>
                  <a:cubicBezTo>
                    <a:pt x="0" y="3"/>
                    <a:pt x="9" y="15"/>
                    <a:pt x="41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1" name="Freeform 303">
              <a:extLst>
                <a:ext uri="{FF2B5EF4-FFF2-40B4-BE49-F238E27FC236}">
                  <a16:creationId xmlns:a16="http://schemas.microsoft.com/office/drawing/2014/main" id="{5FCB9DE0-E9EE-4180-9537-86E13B42FE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4" y="3116"/>
              <a:ext cx="159" cy="52"/>
            </a:xfrm>
            <a:custGeom>
              <a:avLst/>
              <a:gdLst>
                <a:gd name="T0" fmla="*/ 148 w 85"/>
                <a:gd name="T1" fmla="*/ 104 h 26"/>
                <a:gd name="T2" fmla="*/ 67 w 85"/>
                <a:gd name="T3" fmla="*/ 44 h 26"/>
                <a:gd name="T4" fmla="*/ 297 w 85"/>
                <a:gd name="T5" fmla="*/ 24 h 26"/>
                <a:gd name="T6" fmla="*/ 11 w 85"/>
                <a:gd name="T7" fmla="*/ 0 h 26"/>
                <a:gd name="T8" fmla="*/ 148 w 85"/>
                <a:gd name="T9" fmla="*/ 104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5" h="26">
                  <a:moveTo>
                    <a:pt x="42" y="26"/>
                  </a:moveTo>
                  <a:cubicBezTo>
                    <a:pt x="36" y="24"/>
                    <a:pt x="23" y="18"/>
                    <a:pt x="19" y="11"/>
                  </a:cubicBezTo>
                  <a:cubicBezTo>
                    <a:pt x="16" y="5"/>
                    <a:pt x="77" y="10"/>
                    <a:pt x="85" y="6"/>
                  </a:cubicBezTo>
                  <a:cubicBezTo>
                    <a:pt x="53" y="10"/>
                    <a:pt x="12" y="3"/>
                    <a:pt x="3" y="0"/>
                  </a:cubicBezTo>
                  <a:cubicBezTo>
                    <a:pt x="0" y="3"/>
                    <a:pt x="9" y="15"/>
                    <a:pt x="42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2" name="Freeform 304">
              <a:extLst>
                <a:ext uri="{FF2B5EF4-FFF2-40B4-BE49-F238E27FC236}">
                  <a16:creationId xmlns:a16="http://schemas.microsoft.com/office/drawing/2014/main" id="{0BB75370-C73B-43BA-A414-3A75D8267F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6" y="3082"/>
              <a:ext cx="62" cy="16"/>
            </a:xfrm>
            <a:custGeom>
              <a:avLst/>
              <a:gdLst>
                <a:gd name="T0" fmla="*/ 0 w 33"/>
                <a:gd name="T1" fmla="*/ 0 h 8"/>
                <a:gd name="T2" fmla="*/ 116 w 33"/>
                <a:gd name="T3" fmla="*/ 32 h 8"/>
                <a:gd name="T4" fmla="*/ 0 w 33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8">
                  <a:moveTo>
                    <a:pt x="0" y="0"/>
                  </a:moveTo>
                  <a:cubicBezTo>
                    <a:pt x="10" y="0"/>
                    <a:pt x="31" y="4"/>
                    <a:pt x="33" y="8"/>
                  </a:cubicBezTo>
                  <a:cubicBezTo>
                    <a:pt x="28" y="6"/>
                    <a:pt x="9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3" name="Freeform 305">
              <a:extLst>
                <a:ext uri="{FF2B5EF4-FFF2-40B4-BE49-F238E27FC236}">
                  <a16:creationId xmlns:a16="http://schemas.microsoft.com/office/drawing/2014/main" id="{A0A159BC-071E-46D9-A686-208D1EE1B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0" y="3082"/>
              <a:ext cx="60" cy="16"/>
            </a:xfrm>
            <a:custGeom>
              <a:avLst/>
              <a:gdLst>
                <a:gd name="T0" fmla="*/ 0 w 32"/>
                <a:gd name="T1" fmla="*/ 0 h 8"/>
                <a:gd name="T2" fmla="*/ 113 w 32"/>
                <a:gd name="T3" fmla="*/ 32 h 8"/>
                <a:gd name="T4" fmla="*/ 0 w 32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8">
                  <a:moveTo>
                    <a:pt x="0" y="0"/>
                  </a:moveTo>
                  <a:cubicBezTo>
                    <a:pt x="9" y="0"/>
                    <a:pt x="31" y="4"/>
                    <a:pt x="32" y="8"/>
                  </a:cubicBezTo>
                  <a:cubicBezTo>
                    <a:pt x="28" y="6"/>
                    <a:pt x="8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4" name="Freeform 306">
              <a:extLst>
                <a:ext uri="{FF2B5EF4-FFF2-40B4-BE49-F238E27FC236}">
                  <a16:creationId xmlns:a16="http://schemas.microsoft.com/office/drawing/2014/main" id="{823ADCAF-B88C-4670-A404-461FCB0476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9" y="3094"/>
              <a:ext cx="275" cy="28"/>
            </a:xfrm>
            <a:custGeom>
              <a:avLst/>
              <a:gdLst>
                <a:gd name="T0" fmla="*/ 17 w 147"/>
                <a:gd name="T1" fmla="*/ 40 h 14"/>
                <a:gd name="T2" fmla="*/ 253 w 147"/>
                <a:gd name="T3" fmla="*/ 56 h 14"/>
                <a:gd name="T4" fmla="*/ 501 w 147"/>
                <a:gd name="T5" fmla="*/ 36 h 14"/>
                <a:gd name="T6" fmla="*/ 253 w 147"/>
                <a:gd name="T7" fmla="*/ 0 h 14"/>
                <a:gd name="T8" fmla="*/ 17 w 147"/>
                <a:gd name="T9" fmla="*/ 4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4">
                  <a:moveTo>
                    <a:pt x="5" y="10"/>
                  </a:moveTo>
                  <a:cubicBezTo>
                    <a:pt x="22" y="12"/>
                    <a:pt x="46" y="14"/>
                    <a:pt x="72" y="14"/>
                  </a:cubicBezTo>
                  <a:cubicBezTo>
                    <a:pt x="101" y="14"/>
                    <a:pt x="127" y="12"/>
                    <a:pt x="143" y="9"/>
                  </a:cubicBezTo>
                  <a:cubicBezTo>
                    <a:pt x="147" y="8"/>
                    <a:pt x="108" y="0"/>
                    <a:pt x="72" y="0"/>
                  </a:cubicBezTo>
                  <a:cubicBezTo>
                    <a:pt x="37" y="0"/>
                    <a:pt x="0" y="9"/>
                    <a:pt x="5" y="10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5" name="Freeform 307">
              <a:extLst>
                <a:ext uri="{FF2B5EF4-FFF2-40B4-BE49-F238E27FC236}">
                  <a16:creationId xmlns:a16="http://schemas.microsoft.com/office/drawing/2014/main" id="{CABAA0CC-C350-418B-A85C-EBE1B1ADDB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8" y="3094"/>
              <a:ext cx="276" cy="28"/>
            </a:xfrm>
            <a:custGeom>
              <a:avLst/>
              <a:gdLst>
                <a:gd name="T0" fmla="*/ 17 w 147"/>
                <a:gd name="T1" fmla="*/ 40 h 14"/>
                <a:gd name="T2" fmla="*/ 253 w 147"/>
                <a:gd name="T3" fmla="*/ 56 h 14"/>
                <a:gd name="T4" fmla="*/ 503 w 147"/>
                <a:gd name="T5" fmla="*/ 36 h 14"/>
                <a:gd name="T6" fmla="*/ 253 w 147"/>
                <a:gd name="T7" fmla="*/ 0 h 14"/>
                <a:gd name="T8" fmla="*/ 17 w 147"/>
                <a:gd name="T9" fmla="*/ 4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4">
                  <a:moveTo>
                    <a:pt x="5" y="10"/>
                  </a:moveTo>
                  <a:cubicBezTo>
                    <a:pt x="22" y="12"/>
                    <a:pt x="46" y="14"/>
                    <a:pt x="72" y="14"/>
                  </a:cubicBezTo>
                  <a:cubicBezTo>
                    <a:pt x="101" y="14"/>
                    <a:pt x="127" y="12"/>
                    <a:pt x="143" y="9"/>
                  </a:cubicBezTo>
                  <a:cubicBezTo>
                    <a:pt x="147" y="8"/>
                    <a:pt x="107" y="0"/>
                    <a:pt x="72" y="0"/>
                  </a:cubicBezTo>
                  <a:cubicBezTo>
                    <a:pt x="37" y="0"/>
                    <a:pt x="0" y="9"/>
                    <a:pt x="5" y="10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16" name="Oval 308">
              <a:extLst>
                <a:ext uri="{FF2B5EF4-FFF2-40B4-BE49-F238E27FC236}">
                  <a16:creationId xmlns:a16="http://schemas.microsoft.com/office/drawing/2014/main" id="{A8CE5668-CC82-4BD1-A14D-C1723C557E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15" y="3072"/>
              <a:ext cx="339" cy="50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17" name="Rectangle 309">
              <a:extLst>
                <a:ext uri="{FF2B5EF4-FFF2-40B4-BE49-F238E27FC236}">
                  <a16:creationId xmlns:a16="http://schemas.microsoft.com/office/drawing/2014/main" id="{FA24B1DB-4F22-4A81-8033-75D5CAB9B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2420"/>
              <a:ext cx="90" cy="28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18" name="Oval 310">
              <a:extLst>
                <a:ext uri="{FF2B5EF4-FFF2-40B4-BE49-F238E27FC236}">
                  <a16:creationId xmlns:a16="http://schemas.microsoft.com/office/drawing/2014/main" id="{7A6BDF7D-CC63-4831-8C33-B9B8AC4A4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" y="2354"/>
              <a:ext cx="45" cy="46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19" name="Rectangle 311">
              <a:extLst>
                <a:ext uri="{FF2B5EF4-FFF2-40B4-BE49-F238E27FC236}">
                  <a16:creationId xmlns:a16="http://schemas.microsoft.com/office/drawing/2014/main" id="{65BCD3CF-BF20-4E7D-8C25-84EDF43F3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3" y="2448"/>
              <a:ext cx="35" cy="128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20" name="Rectangle 312">
              <a:extLst>
                <a:ext uri="{FF2B5EF4-FFF2-40B4-BE49-F238E27FC236}">
                  <a16:creationId xmlns:a16="http://schemas.microsoft.com/office/drawing/2014/main" id="{2541277A-67A2-4CBC-8A93-3217B06F6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6" y="2400"/>
              <a:ext cx="27" cy="20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21" name="Freeform 313">
              <a:extLst>
                <a:ext uri="{FF2B5EF4-FFF2-40B4-BE49-F238E27FC236}">
                  <a16:creationId xmlns:a16="http://schemas.microsoft.com/office/drawing/2014/main" id="{62C1866B-B63B-444A-9F73-A5F05FF41F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4" y="2460"/>
              <a:ext cx="259" cy="94"/>
            </a:xfrm>
            <a:custGeom>
              <a:avLst/>
              <a:gdLst>
                <a:gd name="T0" fmla="*/ 197 w 138"/>
                <a:gd name="T1" fmla="*/ 84 h 47"/>
                <a:gd name="T2" fmla="*/ 173 w 138"/>
                <a:gd name="T3" fmla="*/ 96 h 47"/>
                <a:gd name="T4" fmla="*/ 0 w 138"/>
                <a:gd name="T5" fmla="*/ 116 h 47"/>
                <a:gd name="T6" fmla="*/ 4 w 138"/>
                <a:gd name="T7" fmla="*/ 136 h 47"/>
                <a:gd name="T8" fmla="*/ 0 w 138"/>
                <a:gd name="T9" fmla="*/ 156 h 47"/>
                <a:gd name="T10" fmla="*/ 186 w 138"/>
                <a:gd name="T11" fmla="*/ 152 h 47"/>
                <a:gd name="T12" fmla="*/ 212 w 138"/>
                <a:gd name="T13" fmla="*/ 140 h 47"/>
                <a:gd name="T14" fmla="*/ 486 w 138"/>
                <a:gd name="T15" fmla="*/ 184 h 47"/>
                <a:gd name="T16" fmla="*/ 486 w 138"/>
                <a:gd name="T17" fmla="*/ 92 h 47"/>
                <a:gd name="T18" fmla="*/ 197 w 138"/>
                <a:gd name="T19" fmla="*/ 84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8" h="47">
                  <a:moveTo>
                    <a:pt x="56" y="21"/>
                  </a:moveTo>
                  <a:cubicBezTo>
                    <a:pt x="49" y="24"/>
                    <a:pt x="49" y="24"/>
                    <a:pt x="49" y="24"/>
                  </a:cubicBezTo>
                  <a:cubicBezTo>
                    <a:pt x="29" y="33"/>
                    <a:pt x="9" y="32"/>
                    <a:pt x="0" y="29"/>
                  </a:cubicBezTo>
                  <a:cubicBezTo>
                    <a:pt x="1" y="30"/>
                    <a:pt x="1" y="32"/>
                    <a:pt x="1" y="34"/>
                  </a:cubicBezTo>
                  <a:cubicBezTo>
                    <a:pt x="1" y="35"/>
                    <a:pt x="1" y="37"/>
                    <a:pt x="0" y="39"/>
                  </a:cubicBezTo>
                  <a:cubicBezTo>
                    <a:pt x="12" y="43"/>
                    <a:pt x="32" y="47"/>
                    <a:pt x="53" y="38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82" y="26"/>
                    <a:pt x="107" y="23"/>
                    <a:pt x="138" y="46"/>
                  </a:cubicBezTo>
                  <a:cubicBezTo>
                    <a:pt x="138" y="23"/>
                    <a:pt x="138" y="23"/>
                    <a:pt x="138" y="23"/>
                  </a:cubicBezTo>
                  <a:cubicBezTo>
                    <a:pt x="101" y="0"/>
                    <a:pt x="78" y="11"/>
                    <a:pt x="56" y="21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2" name="Freeform 314">
              <a:extLst>
                <a:ext uri="{FF2B5EF4-FFF2-40B4-BE49-F238E27FC236}">
                  <a16:creationId xmlns:a16="http://schemas.microsoft.com/office/drawing/2014/main" id="{FCF8CC1A-1969-4A22-BDAF-79AE79D0A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8" y="2460"/>
              <a:ext cx="257" cy="94"/>
            </a:xfrm>
            <a:custGeom>
              <a:avLst/>
              <a:gdLst>
                <a:gd name="T0" fmla="*/ 285 w 137"/>
                <a:gd name="T1" fmla="*/ 84 h 47"/>
                <a:gd name="T2" fmla="*/ 310 w 137"/>
                <a:gd name="T3" fmla="*/ 96 h 47"/>
                <a:gd name="T4" fmla="*/ 482 w 137"/>
                <a:gd name="T5" fmla="*/ 116 h 47"/>
                <a:gd name="T6" fmla="*/ 478 w 137"/>
                <a:gd name="T7" fmla="*/ 136 h 47"/>
                <a:gd name="T8" fmla="*/ 482 w 137"/>
                <a:gd name="T9" fmla="*/ 156 h 47"/>
                <a:gd name="T10" fmla="*/ 296 w 137"/>
                <a:gd name="T11" fmla="*/ 152 h 47"/>
                <a:gd name="T12" fmla="*/ 270 w 137"/>
                <a:gd name="T13" fmla="*/ 140 h 47"/>
                <a:gd name="T14" fmla="*/ 0 w 137"/>
                <a:gd name="T15" fmla="*/ 184 h 47"/>
                <a:gd name="T16" fmla="*/ 0 w 137"/>
                <a:gd name="T17" fmla="*/ 92 h 47"/>
                <a:gd name="T18" fmla="*/ 285 w 137"/>
                <a:gd name="T19" fmla="*/ 84 h 4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7" h="47">
                  <a:moveTo>
                    <a:pt x="81" y="21"/>
                  </a:moveTo>
                  <a:cubicBezTo>
                    <a:pt x="88" y="24"/>
                    <a:pt x="88" y="24"/>
                    <a:pt x="88" y="24"/>
                  </a:cubicBezTo>
                  <a:cubicBezTo>
                    <a:pt x="108" y="33"/>
                    <a:pt x="128" y="32"/>
                    <a:pt x="137" y="29"/>
                  </a:cubicBezTo>
                  <a:cubicBezTo>
                    <a:pt x="136" y="30"/>
                    <a:pt x="136" y="32"/>
                    <a:pt x="136" y="34"/>
                  </a:cubicBezTo>
                  <a:cubicBezTo>
                    <a:pt x="136" y="35"/>
                    <a:pt x="136" y="37"/>
                    <a:pt x="137" y="39"/>
                  </a:cubicBezTo>
                  <a:cubicBezTo>
                    <a:pt x="125" y="43"/>
                    <a:pt x="105" y="47"/>
                    <a:pt x="84" y="38"/>
                  </a:cubicBezTo>
                  <a:cubicBezTo>
                    <a:pt x="77" y="35"/>
                    <a:pt x="77" y="35"/>
                    <a:pt x="77" y="35"/>
                  </a:cubicBezTo>
                  <a:cubicBezTo>
                    <a:pt x="55" y="26"/>
                    <a:pt x="30" y="23"/>
                    <a:pt x="0" y="46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36" y="0"/>
                    <a:pt x="59" y="11"/>
                    <a:pt x="81" y="21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3" name="Rectangle 315">
              <a:extLst>
                <a:ext uri="{FF2B5EF4-FFF2-40B4-BE49-F238E27FC236}">
                  <a16:creationId xmlns:a16="http://schemas.microsoft.com/office/drawing/2014/main" id="{7F80F4F3-D694-4B70-9034-9A849644E5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2576"/>
              <a:ext cx="90" cy="26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24" name="Oval 316">
              <a:extLst>
                <a:ext uri="{FF2B5EF4-FFF2-40B4-BE49-F238E27FC236}">
                  <a16:creationId xmlns:a16="http://schemas.microsoft.com/office/drawing/2014/main" id="{4003FF5A-F846-46B8-80BC-FF90486834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3" y="2504"/>
              <a:ext cx="43" cy="46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25" name="Oval 317">
              <a:extLst>
                <a:ext uri="{FF2B5EF4-FFF2-40B4-BE49-F238E27FC236}">
                  <a16:creationId xmlns:a16="http://schemas.microsoft.com/office/drawing/2014/main" id="{273459D3-AE20-494F-A512-795C1317C9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3" y="2504"/>
              <a:ext cx="43" cy="46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26" name="Line 318">
              <a:extLst>
                <a:ext uri="{FF2B5EF4-FFF2-40B4-BE49-F238E27FC236}">
                  <a16:creationId xmlns:a16="http://schemas.microsoft.com/office/drawing/2014/main" id="{DB05BAC1-CBFA-4D90-AF52-F4AB7CC273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5" y="2586"/>
              <a:ext cx="1" cy="28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27" name="Rectangle 319">
              <a:extLst>
                <a:ext uri="{FF2B5EF4-FFF2-40B4-BE49-F238E27FC236}">
                  <a16:creationId xmlns:a16="http://schemas.microsoft.com/office/drawing/2014/main" id="{4ED40F2F-8345-4C5E-8B92-8DE39D111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7" y="2614"/>
              <a:ext cx="35" cy="50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28" name="Rectangle 320">
              <a:extLst>
                <a:ext uri="{FF2B5EF4-FFF2-40B4-BE49-F238E27FC236}">
                  <a16:creationId xmlns:a16="http://schemas.microsoft.com/office/drawing/2014/main" id="{280514ED-355B-4FB7-BFE9-563D7802D3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7" y="2614"/>
              <a:ext cx="37" cy="50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29" name="Freeform 321">
              <a:extLst>
                <a:ext uri="{FF2B5EF4-FFF2-40B4-BE49-F238E27FC236}">
                  <a16:creationId xmlns:a16="http://schemas.microsoft.com/office/drawing/2014/main" id="{D15F8F7B-7877-4F00-BD99-03841BE03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8" y="2892"/>
              <a:ext cx="433" cy="204"/>
            </a:xfrm>
            <a:custGeom>
              <a:avLst/>
              <a:gdLst>
                <a:gd name="T0" fmla="*/ 330 w 433"/>
                <a:gd name="T1" fmla="*/ 0 h 204"/>
                <a:gd name="T2" fmla="*/ 433 w 433"/>
                <a:gd name="T3" fmla="*/ 0 h 204"/>
                <a:gd name="T4" fmla="*/ 433 w 433"/>
                <a:gd name="T5" fmla="*/ 204 h 204"/>
                <a:gd name="T6" fmla="*/ 0 w 433"/>
                <a:gd name="T7" fmla="*/ 204 h 204"/>
                <a:gd name="T8" fmla="*/ 0 w 433"/>
                <a:gd name="T9" fmla="*/ 0 h 204"/>
                <a:gd name="T10" fmla="*/ 105 w 433"/>
                <a:gd name="T11" fmla="*/ 0 h 204"/>
                <a:gd name="T12" fmla="*/ 330 w 433"/>
                <a:gd name="T13" fmla="*/ 0 h 2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4">
                  <a:moveTo>
                    <a:pt x="330" y="0"/>
                  </a:moveTo>
                  <a:lnTo>
                    <a:pt x="433" y="0"/>
                  </a:lnTo>
                  <a:lnTo>
                    <a:pt x="433" y="204"/>
                  </a:lnTo>
                  <a:lnTo>
                    <a:pt x="0" y="204"/>
                  </a:lnTo>
                  <a:lnTo>
                    <a:pt x="0" y="0"/>
                  </a:lnTo>
                  <a:lnTo>
                    <a:pt x="105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0" name="Freeform 322">
              <a:extLst>
                <a:ext uri="{FF2B5EF4-FFF2-40B4-BE49-F238E27FC236}">
                  <a16:creationId xmlns:a16="http://schemas.microsoft.com/office/drawing/2014/main" id="{ACE87258-D628-4941-8B3D-947A34EAF4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8" y="2892"/>
              <a:ext cx="433" cy="204"/>
            </a:xfrm>
            <a:custGeom>
              <a:avLst/>
              <a:gdLst>
                <a:gd name="T0" fmla="*/ 330 w 433"/>
                <a:gd name="T1" fmla="*/ 0 h 204"/>
                <a:gd name="T2" fmla="*/ 433 w 433"/>
                <a:gd name="T3" fmla="*/ 0 h 204"/>
                <a:gd name="T4" fmla="*/ 433 w 433"/>
                <a:gd name="T5" fmla="*/ 204 h 204"/>
                <a:gd name="T6" fmla="*/ 0 w 433"/>
                <a:gd name="T7" fmla="*/ 204 h 204"/>
                <a:gd name="T8" fmla="*/ 0 w 433"/>
                <a:gd name="T9" fmla="*/ 0 h 204"/>
                <a:gd name="T10" fmla="*/ 105 w 433"/>
                <a:gd name="T11" fmla="*/ 0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4">
                  <a:moveTo>
                    <a:pt x="330" y="0"/>
                  </a:moveTo>
                  <a:lnTo>
                    <a:pt x="433" y="0"/>
                  </a:lnTo>
                  <a:lnTo>
                    <a:pt x="433" y="204"/>
                  </a:lnTo>
                  <a:lnTo>
                    <a:pt x="0" y="204"/>
                  </a:lnTo>
                  <a:lnTo>
                    <a:pt x="0" y="0"/>
                  </a:lnTo>
                  <a:lnTo>
                    <a:pt x="105" y="0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1" name="Freeform 323">
              <a:extLst>
                <a:ext uri="{FF2B5EF4-FFF2-40B4-BE49-F238E27FC236}">
                  <a16:creationId xmlns:a16="http://schemas.microsoft.com/office/drawing/2014/main" id="{C7445298-172E-42E2-99E1-52C642B82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7" y="2892"/>
              <a:ext cx="161" cy="1"/>
            </a:xfrm>
            <a:custGeom>
              <a:avLst/>
              <a:gdLst>
                <a:gd name="T0" fmla="*/ 0 w 161"/>
                <a:gd name="T1" fmla="*/ 0 h 1"/>
                <a:gd name="T2" fmla="*/ 161 w 161"/>
                <a:gd name="T3" fmla="*/ 0 h 1"/>
                <a:gd name="T4" fmla="*/ 0 w 16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1" h="1">
                  <a:moveTo>
                    <a:pt x="0" y="0"/>
                  </a:moveTo>
                  <a:lnTo>
                    <a:pt x="1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2" name="Line 324">
              <a:extLst>
                <a:ext uri="{FF2B5EF4-FFF2-40B4-BE49-F238E27FC236}">
                  <a16:creationId xmlns:a16="http://schemas.microsoft.com/office/drawing/2014/main" id="{69100B4B-646D-4DB5-A951-C431276BBA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7" y="2892"/>
              <a:ext cx="16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3" name="Line 325">
              <a:extLst>
                <a:ext uri="{FF2B5EF4-FFF2-40B4-BE49-F238E27FC236}">
                  <a16:creationId xmlns:a16="http://schemas.microsoft.com/office/drawing/2014/main" id="{F20F8E96-7B0B-4D10-98EB-E2A11FE0B88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600" y="2666"/>
              <a:ext cx="154" cy="430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4" name="Oval 326">
              <a:extLst>
                <a:ext uri="{FF2B5EF4-FFF2-40B4-BE49-F238E27FC236}">
                  <a16:creationId xmlns:a16="http://schemas.microsoft.com/office/drawing/2014/main" id="{AACB3B1F-06E1-4032-85D5-791097E669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5" y="3072"/>
              <a:ext cx="339" cy="50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735" name="Freeform 327">
              <a:extLst>
                <a:ext uri="{FF2B5EF4-FFF2-40B4-BE49-F238E27FC236}">
                  <a16:creationId xmlns:a16="http://schemas.microsoft.com/office/drawing/2014/main" id="{7DE78883-EA99-404F-AE86-2247893B0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3096"/>
              <a:ext cx="339" cy="94"/>
            </a:xfrm>
            <a:custGeom>
              <a:avLst/>
              <a:gdLst>
                <a:gd name="T0" fmla="*/ 0 w 181"/>
                <a:gd name="T1" fmla="*/ 0 h 47"/>
                <a:gd name="T2" fmla="*/ 318 w 181"/>
                <a:gd name="T3" fmla="*/ 188 h 47"/>
                <a:gd name="T4" fmla="*/ 635 w 181"/>
                <a:gd name="T5" fmla="*/ 0 h 47"/>
                <a:gd name="T6" fmla="*/ 635 w 181"/>
                <a:gd name="T7" fmla="*/ 0 h 47"/>
                <a:gd name="T8" fmla="*/ 318 w 181"/>
                <a:gd name="T9" fmla="*/ 52 h 47"/>
                <a:gd name="T10" fmla="*/ 0 w 181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7">
                  <a:moveTo>
                    <a:pt x="0" y="0"/>
                  </a:moveTo>
                  <a:cubicBezTo>
                    <a:pt x="0" y="26"/>
                    <a:pt x="41" y="47"/>
                    <a:pt x="91" y="47"/>
                  </a:cubicBezTo>
                  <a:cubicBezTo>
                    <a:pt x="140" y="47"/>
                    <a:pt x="181" y="26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7"/>
                    <a:pt x="141" y="13"/>
                    <a:pt x="91" y="13"/>
                  </a:cubicBezTo>
                  <a:cubicBezTo>
                    <a:pt x="41" y="13"/>
                    <a:pt x="0" y="7"/>
                    <a:pt x="0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6" name="Line 328">
              <a:extLst>
                <a:ext uri="{FF2B5EF4-FFF2-40B4-BE49-F238E27FC236}">
                  <a16:creationId xmlns:a16="http://schemas.microsoft.com/office/drawing/2014/main" id="{8428F83A-0F8A-4A62-9B5C-1DDEE3B6DE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15" y="2666"/>
              <a:ext cx="155" cy="430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7" name="Line 329">
              <a:extLst>
                <a:ext uri="{FF2B5EF4-FFF2-40B4-BE49-F238E27FC236}">
                  <a16:creationId xmlns:a16="http://schemas.microsoft.com/office/drawing/2014/main" id="{6E4EE863-7475-46B4-B423-1B25672D0D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4" y="2586"/>
              <a:ext cx="1" cy="28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8" name="Freeform 330">
              <a:extLst>
                <a:ext uri="{FF2B5EF4-FFF2-40B4-BE49-F238E27FC236}">
                  <a16:creationId xmlns:a16="http://schemas.microsoft.com/office/drawing/2014/main" id="{45308DFF-A238-4CFC-AED8-EDB56F111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3308"/>
              <a:ext cx="57" cy="10"/>
            </a:xfrm>
            <a:custGeom>
              <a:avLst/>
              <a:gdLst>
                <a:gd name="T0" fmla="*/ 80 w 30"/>
                <a:gd name="T1" fmla="*/ 0 h 5"/>
                <a:gd name="T2" fmla="*/ 108 w 30"/>
                <a:gd name="T3" fmla="*/ 12 h 5"/>
                <a:gd name="T4" fmla="*/ 55 w 30"/>
                <a:gd name="T5" fmla="*/ 20 h 5"/>
                <a:gd name="T6" fmla="*/ 0 w 30"/>
                <a:gd name="T7" fmla="*/ 12 h 5"/>
                <a:gd name="T8" fmla="*/ 25 w 30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5">
                  <a:moveTo>
                    <a:pt x="22" y="0"/>
                  </a:moveTo>
                  <a:cubicBezTo>
                    <a:pt x="27" y="1"/>
                    <a:pt x="30" y="1"/>
                    <a:pt x="30" y="3"/>
                  </a:cubicBezTo>
                  <a:cubicBezTo>
                    <a:pt x="30" y="4"/>
                    <a:pt x="23" y="5"/>
                    <a:pt x="15" y="5"/>
                  </a:cubicBezTo>
                  <a:cubicBezTo>
                    <a:pt x="7" y="5"/>
                    <a:pt x="0" y="4"/>
                    <a:pt x="0" y="3"/>
                  </a:cubicBezTo>
                  <a:cubicBezTo>
                    <a:pt x="0" y="2"/>
                    <a:pt x="3" y="1"/>
                    <a:pt x="7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9" name="Freeform 331">
              <a:extLst>
                <a:ext uri="{FF2B5EF4-FFF2-40B4-BE49-F238E27FC236}">
                  <a16:creationId xmlns:a16="http://schemas.microsoft.com/office/drawing/2014/main" id="{48CC2D50-1DC7-4A4D-AB60-3469B0EBA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1" y="3316"/>
              <a:ext cx="57" cy="86"/>
            </a:xfrm>
            <a:custGeom>
              <a:avLst/>
              <a:gdLst>
                <a:gd name="T0" fmla="*/ 55 w 30"/>
                <a:gd name="T1" fmla="*/ 4 h 43"/>
                <a:gd name="T2" fmla="*/ 15 w 30"/>
                <a:gd name="T3" fmla="*/ 0 h 43"/>
                <a:gd name="T4" fmla="*/ 0 w 30"/>
                <a:gd name="T5" fmla="*/ 0 h 43"/>
                <a:gd name="T6" fmla="*/ 0 w 30"/>
                <a:gd name="T7" fmla="*/ 148 h 43"/>
                <a:gd name="T8" fmla="*/ 108 w 30"/>
                <a:gd name="T9" fmla="*/ 148 h 43"/>
                <a:gd name="T10" fmla="*/ 108 w 30"/>
                <a:gd name="T11" fmla="*/ 0 h 43"/>
                <a:gd name="T12" fmla="*/ 93 w 30"/>
                <a:gd name="T13" fmla="*/ 0 h 43"/>
                <a:gd name="T14" fmla="*/ 55 w 30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43">
                  <a:moveTo>
                    <a:pt x="15" y="1"/>
                  </a:moveTo>
                  <a:cubicBezTo>
                    <a:pt x="11" y="1"/>
                    <a:pt x="7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30" y="3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0" name="Freeform 332">
              <a:extLst>
                <a:ext uri="{FF2B5EF4-FFF2-40B4-BE49-F238E27FC236}">
                  <a16:creationId xmlns:a16="http://schemas.microsoft.com/office/drawing/2014/main" id="{78BE870E-F76F-494A-8B43-29EE8DA4DF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6" y="2604"/>
              <a:ext cx="27" cy="710"/>
            </a:xfrm>
            <a:custGeom>
              <a:avLst/>
              <a:gdLst>
                <a:gd name="T0" fmla="*/ 52 w 14"/>
                <a:gd name="T1" fmla="*/ 1412 h 355"/>
                <a:gd name="T2" fmla="*/ 52 w 14"/>
                <a:gd name="T3" fmla="*/ 0 h 355"/>
                <a:gd name="T4" fmla="*/ 0 w 14"/>
                <a:gd name="T5" fmla="*/ 0 h 355"/>
                <a:gd name="T6" fmla="*/ 0 w 14"/>
                <a:gd name="T7" fmla="*/ 1412 h 355"/>
                <a:gd name="T8" fmla="*/ 52 w 14"/>
                <a:gd name="T9" fmla="*/ 1412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355">
                  <a:moveTo>
                    <a:pt x="14" y="353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1" y="354"/>
                    <a:pt x="13" y="355"/>
                    <a:pt x="14" y="353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1" name="Freeform 333">
              <a:extLst>
                <a:ext uri="{FF2B5EF4-FFF2-40B4-BE49-F238E27FC236}">
                  <a16:creationId xmlns:a16="http://schemas.microsoft.com/office/drawing/2014/main" id="{7FFDC5B3-9737-4AB0-B02C-1E566F4B4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3402"/>
              <a:ext cx="187" cy="64"/>
            </a:xfrm>
            <a:custGeom>
              <a:avLst/>
              <a:gdLst>
                <a:gd name="T0" fmla="*/ 56 w 100"/>
                <a:gd name="T1" fmla="*/ 0 h 32"/>
                <a:gd name="T2" fmla="*/ 0 w 100"/>
                <a:gd name="T3" fmla="*/ 36 h 32"/>
                <a:gd name="T4" fmla="*/ 350 w 100"/>
                <a:gd name="T5" fmla="*/ 128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" h="32">
                  <a:moveTo>
                    <a:pt x="16" y="0"/>
                  </a:moveTo>
                  <a:cubicBezTo>
                    <a:pt x="6" y="2"/>
                    <a:pt x="0" y="6"/>
                    <a:pt x="0" y="9"/>
                  </a:cubicBezTo>
                  <a:cubicBezTo>
                    <a:pt x="0" y="20"/>
                    <a:pt x="45" y="32"/>
                    <a:pt x="100" y="3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2" name="Freeform 334">
              <a:extLst>
                <a:ext uri="{FF2B5EF4-FFF2-40B4-BE49-F238E27FC236}">
                  <a16:creationId xmlns:a16="http://schemas.microsoft.com/office/drawing/2014/main" id="{1F7716A4-563F-42C6-A3B1-F813A8BA3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3420"/>
              <a:ext cx="375" cy="76"/>
            </a:xfrm>
            <a:custGeom>
              <a:avLst/>
              <a:gdLst>
                <a:gd name="T0" fmla="*/ 0 w 200"/>
                <a:gd name="T1" fmla="*/ 0 h 38"/>
                <a:gd name="T2" fmla="*/ 353 w 200"/>
                <a:gd name="T3" fmla="*/ 92 h 38"/>
                <a:gd name="T4" fmla="*/ 703 w 200"/>
                <a:gd name="T5" fmla="*/ 0 h 38"/>
                <a:gd name="T6" fmla="*/ 703 w 200"/>
                <a:gd name="T7" fmla="*/ 64 h 38"/>
                <a:gd name="T8" fmla="*/ 353 w 200"/>
                <a:gd name="T9" fmla="*/ 152 h 38"/>
                <a:gd name="T10" fmla="*/ 0 w 200"/>
                <a:gd name="T11" fmla="*/ 64 h 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0" h="38">
                  <a:moveTo>
                    <a:pt x="0" y="0"/>
                  </a:moveTo>
                  <a:cubicBezTo>
                    <a:pt x="0" y="11"/>
                    <a:pt x="45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cubicBezTo>
                    <a:pt x="200" y="16"/>
                    <a:pt x="200" y="16"/>
                    <a:pt x="200" y="16"/>
                  </a:cubicBezTo>
                  <a:cubicBezTo>
                    <a:pt x="200" y="26"/>
                    <a:pt x="155" y="38"/>
                    <a:pt x="100" y="38"/>
                  </a:cubicBezTo>
                  <a:cubicBezTo>
                    <a:pt x="45" y="38"/>
                    <a:pt x="0" y="26"/>
                    <a:pt x="0" y="16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3" name="Line 335">
              <a:extLst>
                <a:ext uri="{FF2B5EF4-FFF2-40B4-BE49-F238E27FC236}">
                  <a16:creationId xmlns:a16="http://schemas.microsoft.com/office/drawing/2014/main" id="{55FF8CFB-CC13-460D-A76A-9500063B08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92" y="3420"/>
              <a:ext cx="1" cy="32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4" name="Freeform 336">
              <a:extLst>
                <a:ext uri="{FF2B5EF4-FFF2-40B4-BE49-F238E27FC236}">
                  <a16:creationId xmlns:a16="http://schemas.microsoft.com/office/drawing/2014/main" id="{40137FB7-8447-490F-B8AF-B5EB5AEEAB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3402"/>
              <a:ext cx="345" cy="64"/>
            </a:xfrm>
            <a:custGeom>
              <a:avLst/>
              <a:gdLst>
                <a:gd name="T0" fmla="*/ 296 w 184"/>
                <a:gd name="T1" fmla="*/ 128 h 32"/>
                <a:gd name="T2" fmla="*/ 647 w 184"/>
                <a:gd name="T3" fmla="*/ 36 h 32"/>
                <a:gd name="T4" fmla="*/ 591 w 184"/>
                <a:gd name="T5" fmla="*/ 0 h 32"/>
                <a:gd name="T6" fmla="*/ 591 w 184"/>
                <a:gd name="T7" fmla="*/ 28 h 32"/>
                <a:gd name="T8" fmla="*/ 296 w 184"/>
                <a:gd name="T9" fmla="*/ 88 h 32"/>
                <a:gd name="T10" fmla="*/ 0 w 184"/>
                <a:gd name="T11" fmla="*/ 28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4" h="32">
                  <a:moveTo>
                    <a:pt x="84" y="32"/>
                  </a:moveTo>
                  <a:cubicBezTo>
                    <a:pt x="139" y="32"/>
                    <a:pt x="184" y="20"/>
                    <a:pt x="184" y="9"/>
                  </a:cubicBezTo>
                  <a:cubicBezTo>
                    <a:pt x="184" y="6"/>
                    <a:pt x="178" y="2"/>
                    <a:pt x="168" y="0"/>
                  </a:cubicBezTo>
                  <a:cubicBezTo>
                    <a:pt x="168" y="7"/>
                    <a:pt x="168" y="7"/>
                    <a:pt x="168" y="7"/>
                  </a:cubicBezTo>
                  <a:cubicBezTo>
                    <a:pt x="168" y="15"/>
                    <a:pt x="131" y="22"/>
                    <a:pt x="84" y="22"/>
                  </a:cubicBezTo>
                  <a:cubicBezTo>
                    <a:pt x="38" y="22"/>
                    <a:pt x="0" y="15"/>
                    <a:pt x="0" y="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5" name="Freeform 337">
              <a:extLst>
                <a:ext uri="{FF2B5EF4-FFF2-40B4-BE49-F238E27FC236}">
                  <a16:creationId xmlns:a16="http://schemas.microsoft.com/office/drawing/2014/main" id="{EE89982E-71B1-444E-B8A3-421B9CA748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2" y="3420"/>
              <a:ext cx="375" cy="46"/>
            </a:xfrm>
            <a:custGeom>
              <a:avLst/>
              <a:gdLst>
                <a:gd name="T0" fmla="*/ 0 w 200"/>
                <a:gd name="T1" fmla="*/ 0 h 23"/>
                <a:gd name="T2" fmla="*/ 353 w 200"/>
                <a:gd name="T3" fmla="*/ 92 h 23"/>
                <a:gd name="T4" fmla="*/ 703 w 20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23">
                  <a:moveTo>
                    <a:pt x="0" y="0"/>
                  </a:moveTo>
                  <a:cubicBezTo>
                    <a:pt x="0" y="11"/>
                    <a:pt x="45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6" name="Freeform 338">
              <a:extLst>
                <a:ext uri="{FF2B5EF4-FFF2-40B4-BE49-F238E27FC236}">
                  <a16:creationId xmlns:a16="http://schemas.microsoft.com/office/drawing/2014/main" id="{08502970-46BA-4320-B13B-9C3D19CC2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3392"/>
              <a:ext cx="315" cy="54"/>
            </a:xfrm>
            <a:custGeom>
              <a:avLst/>
              <a:gdLst>
                <a:gd name="T0" fmla="*/ 591 w 168"/>
                <a:gd name="T1" fmla="*/ 48 h 27"/>
                <a:gd name="T2" fmla="*/ 296 w 168"/>
                <a:gd name="T3" fmla="*/ 108 h 27"/>
                <a:gd name="T4" fmla="*/ 0 w 168"/>
                <a:gd name="T5" fmla="*/ 48 h 27"/>
                <a:gd name="T6" fmla="*/ 0 w 168"/>
                <a:gd name="T7" fmla="*/ 0 h 27"/>
                <a:gd name="T8" fmla="*/ 296 w 168"/>
                <a:gd name="T9" fmla="*/ 60 h 27"/>
                <a:gd name="T10" fmla="*/ 591 w 168"/>
                <a:gd name="T11" fmla="*/ 0 h 27"/>
                <a:gd name="T12" fmla="*/ 591 w 168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8" h="27">
                  <a:moveTo>
                    <a:pt x="168" y="12"/>
                  </a:moveTo>
                  <a:cubicBezTo>
                    <a:pt x="168" y="20"/>
                    <a:pt x="131" y="27"/>
                    <a:pt x="84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4" y="15"/>
                  </a:cubicBezTo>
                  <a:cubicBezTo>
                    <a:pt x="131" y="15"/>
                    <a:pt x="168" y="8"/>
                    <a:pt x="168" y="0"/>
                  </a:cubicBezTo>
                  <a:lnTo>
                    <a:pt x="168" y="12"/>
                  </a:ln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7" name="Freeform 339">
              <a:extLst>
                <a:ext uri="{FF2B5EF4-FFF2-40B4-BE49-F238E27FC236}">
                  <a16:creationId xmlns:a16="http://schemas.microsoft.com/office/drawing/2014/main" id="{88102861-C6F5-4E44-BEFD-566C76C9A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3" y="3458"/>
              <a:ext cx="935" cy="138"/>
            </a:xfrm>
            <a:custGeom>
              <a:avLst/>
              <a:gdLst>
                <a:gd name="T0" fmla="*/ 1752 w 499"/>
                <a:gd name="T1" fmla="*/ 96 h 69"/>
                <a:gd name="T2" fmla="*/ 875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75 w 499"/>
                <a:gd name="T9" fmla="*/ 184 h 69"/>
                <a:gd name="T10" fmla="*/ 1752 w 499"/>
                <a:gd name="T11" fmla="*/ 0 h 69"/>
                <a:gd name="T12" fmla="*/ 1752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49" y="69"/>
                  </a:cubicBezTo>
                  <a:cubicBezTo>
                    <a:pt x="111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1" y="46"/>
                    <a:pt x="249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8" name="Freeform 340">
              <a:extLst>
                <a:ext uri="{FF2B5EF4-FFF2-40B4-BE49-F238E27FC236}">
                  <a16:creationId xmlns:a16="http://schemas.microsoft.com/office/drawing/2014/main" id="{EEEC652E-755D-488C-8CCB-941AD6596F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2" y="3362"/>
              <a:ext cx="315" cy="60"/>
            </a:xfrm>
            <a:custGeom>
              <a:avLst/>
              <a:gdLst>
                <a:gd name="T0" fmla="*/ 349 w 168"/>
                <a:gd name="T1" fmla="*/ 0 h 30"/>
                <a:gd name="T2" fmla="*/ 349 w 168"/>
                <a:gd name="T3" fmla="*/ 56 h 30"/>
                <a:gd name="T4" fmla="*/ 242 w 168"/>
                <a:gd name="T5" fmla="*/ 56 h 30"/>
                <a:gd name="T6" fmla="*/ 242 w 168"/>
                <a:gd name="T7" fmla="*/ 0 h 30"/>
                <a:gd name="T8" fmla="*/ 0 w 168"/>
                <a:gd name="T9" fmla="*/ 60 h 30"/>
                <a:gd name="T10" fmla="*/ 296 w 168"/>
                <a:gd name="T11" fmla="*/ 120 h 30"/>
                <a:gd name="T12" fmla="*/ 591 w 168"/>
                <a:gd name="T13" fmla="*/ 60 h 30"/>
                <a:gd name="T14" fmla="*/ 349 w 168"/>
                <a:gd name="T15" fmla="*/ 0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8" h="30">
                  <a:moveTo>
                    <a:pt x="99" y="0"/>
                  </a:moveTo>
                  <a:cubicBezTo>
                    <a:pt x="99" y="14"/>
                    <a:pt x="99" y="14"/>
                    <a:pt x="99" y="14"/>
                  </a:cubicBezTo>
                  <a:cubicBezTo>
                    <a:pt x="96" y="20"/>
                    <a:pt x="71" y="18"/>
                    <a:pt x="69" y="14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30" y="1"/>
                    <a:pt x="0" y="7"/>
                    <a:pt x="0" y="15"/>
                  </a:cubicBezTo>
                  <a:cubicBezTo>
                    <a:pt x="0" y="23"/>
                    <a:pt x="38" y="30"/>
                    <a:pt x="84" y="30"/>
                  </a:cubicBezTo>
                  <a:cubicBezTo>
                    <a:pt x="131" y="30"/>
                    <a:pt x="168" y="23"/>
                    <a:pt x="168" y="15"/>
                  </a:cubicBezTo>
                  <a:cubicBezTo>
                    <a:pt x="168" y="7"/>
                    <a:pt x="138" y="1"/>
                    <a:pt x="99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49" name="Freeform 341">
              <a:extLst>
                <a:ext uri="{FF2B5EF4-FFF2-40B4-BE49-F238E27FC236}">
                  <a16:creationId xmlns:a16="http://schemas.microsoft.com/office/drawing/2014/main" id="{2214F32C-2701-4F87-82B2-ABD4D38A8BE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3" y="3370"/>
              <a:ext cx="935" cy="180"/>
            </a:xfrm>
            <a:custGeom>
              <a:avLst/>
              <a:gdLst>
                <a:gd name="T0" fmla="*/ 1077 w 499"/>
                <a:gd name="T1" fmla="*/ 0 h 90"/>
                <a:gd name="T2" fmla="*/ 1169 w 499"/>
                <a:gd name="T3" fmla="*/ 44 h 90"/>
                <a:gd name="T4" fmla="*/ 875 w 499"/>
                <a:gd name="T5" fmla="*/ 104 h 90"/>
                <a:gd name="T6" fmla="*/ 579 w 499"/>
                <a:gd name="T7" fmla="*/ 44 h 90"/>
                <a:gd name="T8" fmla="*/ 671 w 499"/>
                <a:gd name="T9" fmla="*/ 0 h 90"/>
                <a:gd name="T10" fmla="*/ 0 w 499"/>
                <a:gd name="T11" fmla="*/ 176 h 90"/>
                <a:gd name="T12" fmla="*/ 875 w 499"/>
                <a:gd name="T13" fmla="*/ 360 h 90"/>
                <a:gd name="T14" fmla="*/ 1752 w 499"/>
                <a:gd name="T15" fmla="*/ 176 h 90"/>
                <a:gd name="T16" fmla="*/ 1077 w 499"/>
                <a:gd name="T17" fmla="*/ 0 h 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9" h="90">
                  <a:moveTo>
                    <a:pt x="307" y="0"/>
                  </a:moveTo>
                  <a:cubicBezTo>
                    <a:pt x="323" y="3"/>
                    <a:pt x="333" y="7"/>
                    <a:pt x="333" y="11"/>
                  </a:cubicBezTo>
                  <a:cubicBezTo>
                    <a:pt x="333" y="19"/>
                    <a:pt x="296" y="26"/>
                    <a:pt x="249" y="26"/>
                  </a:cubicBezTo>
                  <a:cubicBezTo>
                    <a:pt x="203" y="26"/>
                    <a:pt x="165" y="19"/>
                    <a:pt x="165" y="11"/>
                  </a:cubicBezTo>
                  <a:cubicBezTo>
                    <a:pt x="165" y="7"/>
                    <a:pt x="175" y="3"/>
                    <a:pt x="191" y="0"/>
                  </a:cubicBezTo>
                  <a:cubicBezTo>
                    <a:pt x="81" y="5"/>
                    <a:pt x="0" y="23"/>
                    <a:pt x="0" y="44"/>
                  </a:cubicBezTo>
                  <a:cubicBezTo>
                    <a:pt x="0" y="69"/>
                    <a:pt x="111" y="90"/>
                    <a:pt x="249" y="90"/>
                  </a:cubicBezTo>
                  <a:cubicBezTo>
                    <a:pt x="387" y="90"/>
                    <a:pt x="499" y="69"/>
                    <a:pt x="499" y="44"/>
                  </a:cubicBezTo>
                  <a:cubicBezTo>
                    <a:pt x="499" y="23"/>
                    <a:pt x="417" y="5"/>
                    <a:pt x="307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0" name="Freeform 342">
              <a:extLst>
                <a:ext uri="{FF2B5EF4-FFF2-40B4-BE49-F238E27FC236}">
                  <a16:creationId xmlns:a16="http://schemas.microsoft.com/office/drawing/2014/main" id="{121F715E-3BA6-4C3B-A4FE-9AC414BF9D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" y="3096"/>
              <a:ext cx="339" cy="94"/>
            </a:xfrm>
            <a:custGeom>
              <a:avLst/>
              <a:gdLst>
                <a:gd name="T0" fmla="*/ 635 w 181"/>
                <a:gd name="T1" fmla="*/ 0 h 47"/>
                <a:gd name="T2" fmla="*/ 317 w 181"/>
                <a:gd name="T3" fmla="*/ 188 h 47"/>
                <a:gd name="T4" fmla="*/ 0 w 181"/>
                <a:gd name="T5" fmla="*/ 0 h 47"/>
                <a:gd name="T6" fmla="*/ 0 w 181"/>
                <a:gd name="T7" fmla="*/ 0 h 47"/>
                <a:gd name="T8" fmla="*/ 317 w 181"/>
                <a:gd name="T9" fmla="*/ 52 h 47"/>
                <a:gd name="T10" fmla="*/ 635 w 181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7">
                  <a:moveTo>
                    <a:pt x="181" y="0"/>
                  </a:moveTo>
                  <a:cubicBezTo>
                    <a:pt x="181" y="26"/>
                    <a:pt x="140" y="47"/>
                    <a:pt x="90" y="47"/>
                  </a:cubicBezTo>
                  <a:cubicBezTo>
                    <a:pt x="41" y="47"/>
                    <a:pt x="0" y="26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"/>
                    <a:pt x="41" y="13"/>
                    <a:pt x="90" y="13"/>
                  </a:cubicBezTo>
                  <a:cubicBezTo>
                    <a:pt x="140" y="13"/>
                    <a:pt x="181" y="7"/>
                    <a:pt x="181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1" name="Freeform 343">
              <a:extLst>
                <a:ext uri="{FF2B5EF4-FFF2-40B4-BE49-F238E27FC236}">
                  <a16:creationId xmlns:a16="http://schemas.microsoft.com/office/drawing/2014/main" id="{A6B82E0A-38C7-47B5-AC0C-516BB963E88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3" y="2544"/>
              <a:ext cx="45" cy="60"/>
            </a:xfrm>
            <a:custGeom>
              <a:avLst/>
              <a:gdLst>
                <a:gd name="T0" fmla="*/ 71 w 24"/>
                <a:gd name="T1" fmla="*/ 0 h 30"/>
                <a:gd name="T2" fmla="*/ 53 w 24"/>
                <a:gd name="T3" fmla="*/ 12 h 30"/>
                <a:gd name="T4" fmla="*/ 68 w 24"/>
                <a:gd name="T5" fmla="*/ 72 h 30"/>
                <a:gd name="T6" fmla="*/ 43 w 24"/>
                <a:gd name="T7" fmla="*/ 96 h 30"/>
                <a:gd name="T8" fmla="*/ 21 w 24"/>
                <a:gd name="T9" fmla="*/ 72 h 30"/>
                <a:gd name="T10" fmla="*/ 11 w 24"/>
                <a:gd name="T11" fmla="*/ 60 h 30"/>
                <a:gd name="T12" fmla="*/ 0 w 24"/>
                <a:gd name="T13" fmla="*/ 72 h 30"/>
                <a:gd name="T14" fmla="*/ 43 w 24"/>
                <a:gd name="T15" fmla="*/ 120 h 30"/>
                <a:gd name="T16" fmla="*/ 84 w 24"/>
                <a:gd name="T17" fmla="*/ 72 h 30"/>
                <a:gd name="T18" fmla="*/ 71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20" y="0"/>
                  </a:moveTo>
                  <a:cubicBezTo>
                    <a:pt x="19" y="1"/>
                    <a:pt x="17" y="2"/>
                    <a:pt x="15" y="3"/>
                  </a:cubicBezTo>
                  <a:cubicBezTo>
                    <a:pt x="17" y="8"/>
                    <a:pt x="19" y="14"/>
                    <a:pt x="19" y="18"/>
                  </a:cubicBezTo>
                  <a:cubicBezTo>
                    <a:pt x="19" y="21"/>
                    <a:pt x="16" y="24"/>
                    <a:pt x="12" y="24"/>
                  </a:cubicBezTo>
                  <a:cubicBezTo>
                    <a:pt x="9" y="24"/>
                    <a:pt x="6" y="21"/>
                    <a:pt x="6" y="18"/>
                  </a:cubicBezTo>
                  <a:cubicBezTo>
                    <a:pt x="6" y="16"/>
                    <a:pt x="5" y="15"/>
                    <a:pt x="3" y="15"/>
                  </a:cubicBezTo>
                  <a:cubicBezTo>
                    <a:pt x="2" y="15"/>
                    <a:pt x="0" y="16"/>
                    <a:pt x="0" y="18"/>
                  </a:cubicBezTo>
                  <a:cubicBezTo>
                    <a:pt x="0" y="24"/>
                    <a:pt x="6" y="30"/>
                    <a:pt x="12" y="30"/>
                  </a:cubicBezTo>
                  <a:cubicBezTo>
                    <a:pt x="19" y="30"/>
                    <a:pt x="24" y="24"/>
                    <a:pt x="24" y="18"/>
                  </a:cubicBezTo>
                  <a:cubicBezTo>
                    <a:pt x="24" y="13"/>
                    <a:pt x="22" y="5"/>
                    <a:pt x="20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2" name="Freeform 344">
              <a:extLst>
                <a:ext uri="{FF2B5EF4-FFF2-40B4-BE49-F238E27FC236}">
                  <a16:creationId xmlns:a16="http://schemas.microsoft.com/office/drawing/2014/main" id="{F2814F1C-21DD-4E8D-9E2F-8D9E6747A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1" y="2544"/>
              <a:ext cx="45" cy="60"/>
            </a:xfrm>
            <a:custGeom>
              <a:avLst/>
              <a:gdLst>
                <a:gd name="T0" fmla="*/ 15 w 24"/>
                <a:gd name="T1" fmla="*/ 0 h 30"/>
                <a:gd name="T2" fmla="*/ 32 w 24"/>
                <a:gd name="T3" fmla="*/ 12 h 30"/>
                <a:gd name="T4" fmla="*/ 21 w 24"/>
                <a:gd name="T5" fmla="*/ 72 h 30"/>
                <a:gd name="T6" fmla="*/ 43 w 24"/>
                <a:gd name="T7" fmla="*/ 96 h 30"/>
                <a:gd name="T8" fmla="*/ 64 w 24"/>
                <a:gd name="T9" fmla="*/ 72 h 30"/>
                <a:gd name="T10" fmla="*/ 73 w 24"/>
                <a:gd name="T11" fmla="*/ 60 h 30"/>
                <a:gd name="T12" fmla="*/ 84 w 24"/>
                <a:gd name="T13" fmla="*/ 72 h 30"/>
                <a:gd name="T14" fmla="*/ 43 w 24"/>
                <a:gd name="T15" fmla="*/ 120 h 30"/>
                <a:gd name="T16" fmla="*/ 0 w 24"/>
                <a:gd name="T17" fmla="*/ 72 h 30"/>
                <a:gd name="T18" fmla="*/ 15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4" y="0"/>
                  </a:moveTo>
                  <a:cubicBezTo>
                    <a:pt x="5" y="1"/>
                    <a:pt x="7" y="2"/>
                    <a:pt x="9" y="3"/>
                  </a:cubicBezTo>
                  <a:cubicBezTo>
                    <a:pt x="7" y="8"/>
                    <a:pt x="6" y="14"/>
                    <a:pt x="6" y="18"/>
                  </a:cubicBezTo>
                  <a:cubicBezTo>
                    <a:pt x="6" y="21"/>
                    <a:pt x="8" y="24"/>
                    <a:pt x="12" y="24"/>
                  </a:cubicBezTo>
                  <a:cubicBezTo>
                    <a:pt x="15" y="24"/>
                    <a:pt x="18" y="21"/>
                    <a:pt x="18" y="18"/>
                  </a:cubicBezTo>
                  <a:cubicBezTo>
                    <a:pt x="18" y="16"/>
                    <a:pt x="19" y="15"/>
                    <a:pt x="21" y="15"/>
                  </a:cubicBezTo>
                  <a:cubicBezTo>
                    <a:pt x="22" y="15"/>
                    <a:pt x="24" y="16"/>
                    <a:pt x="24" y="18"/>
                  </a:cubicBezTo>
                  <a:cubicBezTo>
                    <a:pt x="24" y="24"/>
                    <a:pt x="18" y="30"/>
                    <a:pt x="12" y="30"/>
                  </a:cubicBezTo>
                  <a:cubicBezTo>
                    <a:pt x="5" y="30"/>
                    <a:pt x="0" y="24"/>
                    <a:pt x="0" y="18"/>
                  </a:cubicBezTo>
                  <a:cubicBezTo>
                    <a:pt x="0" y="13"/>
                    <a:pt x="3" y="5"/>
                    <a:pt x="4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3" name="Freeform 345">
              <a:extLst>
                <a:ext uri="{FF2B5EF4-FFF2-40B4-BE49-F238E27FC236}">
                  <a16:creationId xmlns:a16="http://schemas.microsoft.com/office/drawing/2014/main" id="{C037CF8E-9376-44C6-9715-B5F750632E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3" y="2664"/>
              <a:ext cx="1" cy="230"/>
            </a:xfrm>
            <a:custGeom>
              <a:avLst/>
              <a:gdLst>
                <a:gd name="T0" fmla="*/ 0 w 1"/>
                <a:gd name="T1" fmla="*/ 0 h 230"/>
                <a:gd name="T2" fmla="*/ 0 w 1"/>
                <a:gd name="T3" fmla="*/ 230 h 230"/>
                <a:gd name="T4" fmla="*/ 0 w 1"/>
                <a:gd name="T5" fmla="*/ 0 h 2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30">
                  <a:moveTo>
                    <a:pt x="0" y="0"/>
                  </a:moveTo>
                  <a:lnTo>
                    <a:pt x="0" y="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4" name="Line 346">
              <a:extLst>
                <a:ext uri="{FF2B5EF4-FFF2-40B4-BE49-F238E27FC236}">
                  <a16:creationId xmlns:a16="http://schemas.microsoft.com/office/drawing/2014/main" id="{F6FA293A-9F66-4132-99F4-59CA88D27D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3" y="2664"/>
              <a:ext cx="1" cy="2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5" name="Freeform 347">
              <a:extLst>
                <a:ext uri="{FF2B5EF4-FFF2-40B4-BE49-F238E27FC236}">
                  <a16:creationId xmlns:a16="http://schemas.microsoft.com/office/drawing/2014/main" id="{1C0C6C7C-1198-4C04-8748-E2C4F420A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892"/>
              <a:ext cx="433" cy="204"/>
            </a:xfrm>
            <a:custGeom>
              <a:avLst/>
              <a:gdLst>
                <a:gd name="T0" fmla="*/ 330 w 433"/>
                <a:gd name="T1" fmla="*/ 0 h 204"/>
                <a:gd name="T2" fmla="*/ 433 w 433"/>
                <a:gd name="T3" fmla="*/ 0 h 204"/>
                <a:gd name="T4" fmla="*/ 433 w 433"/>
                <a:gd name="T5" fmla="*/ 204 h 204"/>
                <a:gd name="T6" fmla="*/ 0 w 433"/>
                <a:gd name="T7" fmla="*/ 204 h 204"/>
                <a:gd name="T8" fmla="*/ 0 w 433"/>
                <a:gd name="T9" fmla="*/ 0 h 204"/>
                <a:gd name="T10" fmla="*/ 105 w 433"/>
                <a:gd name="T11" fmla="*/ 0 h 204"/>
                <a:gd name="T12" fmla="*/ 330 w 433"/>
                <a:gd name="T13" fmla="*/ 0 h 2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4">
                  <a:moveTo>
                    <a:pt x="330" y="0"/>
                  </a:moveTo>
                  <a:lnTo>
                    <a:pt x="433" y="0"/>
                  </a:lnTo>
                  <a:lnTo>
                    <a:pt x="433" y="204"/>
                  </a:lnTo>
                  <a:lnTo>
                    <a:pt x="0" y="204"/>
                  </a:lnTo>
                  <a:lnTo>
                    <a:pt x="0" y="0"/>
                  </a:lnTo>
                  <a:lnTo>
                    <a:pt x="105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6" name="Freeform 348">
              <a:extLst>
                <a:ext uri="{FF2B5EF4-FFF2-40B4-BE49-F238E27FC236}">
                  <a16:creationId xmlns:a16="http://schemas.microsoft.com/office/drawing/2014/main" id="{6F995C62-DD3E-471F-8EAC-31D914361A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8" y="2892"/>
              <a:ext cx="433" cy="204"/>
            </a:xfrm>
            <a:custGeom>
              <a:avLst/>
              <a:gdLst>
                <a:gd name="T0" fmla="*/ 330 w 433"/>
                <a:gd name="T1" fmla="*/ 0 h 204"/>
                <a:gd name="T2" fmla="*/ 433 w 433"/>
                <a:gd name="T3" fmla="*/ 0 h 204"/>
                <a:gd name="T4" fmla="*/ 433 w 433"/>
                <a:gd name="T5" fmla="*/ 204 h 204"/>
                <a:gd name="T6" fmla="*/ 0 w 433"/>
                <a:gd name="T7" fmla="*/ 204 h 204"/>
                <a:gd name="T8" fmla="*/ 0 w 433"/>
                <a:gd name="T9" fmla="*/ 0 h 204"/>
                <a:gd name="T10" fmla="*/ 105 w 433"/>
                <a:gd name="T11" fmla="*/ 0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4">
                  <a:moveTo>
                    <a:pt x="330" y="0"/>
                  </a:moveTo>
                  <a:lnTo>
                    <a:pt x="433" y="0"/>
                  </a:lnTo>
                  <a:lnTo>
                    <a:pt x="433" y="204"/>
                  </a:lnTo>
                  <a:lnTo>
                    <a:pt x="0" y="204"/>
                  </a:lnTo>
                  <a:lnTo>
                    <a:pt x="0" y="0"/>
                  </a:lnTo>
                  <a:lnTo>
                    <a:pt x="105" y="0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7" name="Freeform 349">
              <a:extLst>
                <a:ext uri="{FF2B5EF4-FFF2-40B4-BE49-F238E27FC236}">
                  <a16:creationId xmlns:a16="http://schemas.microsoft.com/office/drawing/2014/main" id="{58A668B7-C965-44D4-979A-BBAC961B89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7" y="2892"/>
              <a:ext cx="161" cy="1"/>
            </a:xfrm>
            <a:custGeom>
              <a:avLst/>
              <a:gdLst>
                <a:gd name="T0" fmla="*/ 0 w 161"/>
                <a:gd name="T1" fmla="*/ 0 h 1"/>
                <a:gd name="T2" fmla="*/ 161 w 161"/>
                <a:gd name="T3" fmla="*/ 0 h 1"/>
                <a:gd name="T4" fmla="*/ 0 w 16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1" h="1">
                  <a:moveTo>
                    <a:pt x="0" y="0"/>
                  </a:moveTo>
                  <a:lnTo>
                    <a:pt x="1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8" name="Line 350">
              <a:extLst>
                <a:ext uri="{FF2B5EF4-FFF2-40B4-BE49-F238E27FC236}">
                  <a16:creationId xmlns:a16="http://schemas.microsoft.com/office/drawing/2014/main" id="{E85603B9-B9EE-4B6E-9863-566D08832D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7" y="2892"/>
              <a:ext cx="16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59" name="Line 351">
              <a:extLst>
                <a:ext uri="{FF2B5EF4-FFF2-40B4-BE49-F238E27FC236}">
                  <a16:creationId xmlns:a16="http://schemas.microsoft.com/office/drawing/2014/main" id="{829828DB-AA85-4285-9142-CE3FD5062E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191" y="2666"/>
              <a:ext cx="153" cy="430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60" name="Line 352">
              <a:extLst>
                <a:ext uri="{FF2B5EF4-FFF2-40B4-BE49-F238E27FC236}">
                  <a16:creationId xmlns:a16="http://schemas.microsoft.com/office/drawing/2014/main" id="{7CBFA8F2-6370-4B62-BABB-70A7928C6E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05" y="2666"/>
              <a:ext cx="154" cy="430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61" name="Freeform 353">
              <a:extLst>
                <a:ext uri="{FF2B5EF4-FFF2-40B4-BE49-F238E27FC236}">
                  <a16:creationId xmlns:a16="http://schemas.microsoft.com/office/drawing/2014/main" id="{FAE0A726-60C6-4C3C-9117-AE7B285924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4" y="2664"/>
              <a:ext cx="1" cy="230"/>
            </a:xfrm>
            <a:custGeom>
              <a:avLst/>
              <a:gdLst>
                <a:gd name="T0" fmla="*/ 0 w 1"/>
                <a:gd name="T1" fmla="*/ 0 h 230"/>
                <a:gd name="T2" fmla="*/ 0 w 1"/>
                <a:gd name="T3" fmla="*/ 230 h 230"/>
                <a:gd name="T4" fmla="*/ 0 w 1"/>
                <a:gd name="T5" fmla="*/ 0 h 2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30">
                  <a:moveTo>
                    <a:pt x="0" y="0"/>
                  </a:moveTo>
                  <a:lnTo>
                    <a:pt x="0" y="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62" name="Line 354">
              <a:extLst>
                <a:ext uri="{FF2B5EF4-FFF2-40B4-BE49-F238E27FC236}">
                  <a16:creationId xmlns:a16="http://schemas.microsoft.com/office/drawing/2014/main" id="{AA3D0C62-6D23-4DF8-9886-ACF60487D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74" y="2664"/>
              <a:ext cx="1" cy="2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0" name="Group 463">
            <a:extLst>
              <a:ext uri="{FF2B5EF4-FFF2-40B4-BE49-F238E27FC236}">
                <a16:creationId xmlns:a16="http://schemas.microsoft.com/office/drawing/2014/main" id="{827588A8-BC0B-462A-AE86-A531345EF2F7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1687514"/>
            <a:ext cx="1606550" cy="1970087"/>
            <a:chOff x="3541" y="1347"/>
            <a:chExt cx="1012" cy="1241"/>
          </a:xfrm>
        </p:grpSpPr>
        <p:sp>
          <p:nvSpPr>
            <p:cNvPr id="9547" name="Oval 356">
              <a:extLst>
                <a:ext uri="{FF2B5EF4-FFF2-40B4-BE49-F238E27FC236}">
                  <a16:creationId xmlns:a16="http://schemas.microsoft.com/office/drawing/2014/main" id="{3F0634A1-EA03-4330-A4D2-9FC155F59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5" y="2360"/>
              <a:ext cx="936" cy="182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48" name="Freeform 357">
              <a:extLst>
                <a:ext uri="{FF2B5EF4-FFF2-40B4-BE49-F238E27FC236}">
                  <a16:creationId xmlns:a16="http://schemas.microsoft.com/office/drawing/2014/main" id="{82BFFB61-A7BE-4F2A-BB47-D60B02575D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5" y="2382"/>
              <a:ext cx="508" cy="150"/>
            </a:xfrm>
            <a:custGeom>
              <a:avLst/>
              <a:gdLst>
                <a:gd name="T0" fmla="*/ 0 w 271"/>
                <a:gd name="T1" fmla="*/ 300 h 75"/>
                <a:gd name="T2" fmla="*/ 815 w 271"/>
                <a:gd name="T3" fmla="*/ 132 h 75"/>
                <a:gd name="T4" fmla="*/ 397 w 271"/>
                <a:gd name="T5" fmla="*/ 0 h 75"/>
                <a:gd name="T6" fmla="*/ 0 w 271"/>
                <a:gd name="T7" fmla="*/ 300 h 7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1" h="75">
                  <a:moveTo>
                    <a:pt x="0" y="75"/>
                  </a:moveTo>
                  <a:cubicBezTo>
                    <a:pt x="120" y="74"/>
                    <a:pt x="232" y="55"/>
                    <a:pt x="232" y="33"/>
                  </a:cubicBezTo>
                  <a:cubicBezTo>
                    <a:pt x="232" y="18"/>
                    <a:pt x="180" y="7"/>
                    <a:pt x="113" y="0"/>
                  </a:cubicBezTo>
                  <a:cubicBezTo>
                    <a:pt x="235" y="17"/>
                    <a:pt x="271" y="56"/>
                    <a:pt x="0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9" name="Freeform 358">
              <a:extLst>
                <a:ext uri="{FF2B5EF4-FFF2-40B4-BE49-F238E27FC236}">
                  <a16:creationId xmlns:a16="http://schemas.microsoft.com/office/drawing/2014/main" id="{61B24042-2C69-4A31-8A4D-B56D3518902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5" y="2450"/>
              <a:ext cx="936" cy="138"/>
            </a:xfrm>
            <a:custGeom>
              <a:avLst/>
              <a:gdLst>
                <a:gd name="T0" fmla="*/ 1756 w 499"/>
                <a:gd name="T1" fmla="*/ 96 h 69"/>
                <a:gd name="T2" fmla="*/ 876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76 w 499"/>
                <a:gd name="T9" fmla="*/ 184 h 69"/>
                <a:gd name="T10" fmla="*/ 1756 w 499"/>
                <a:gd name="T11" fmla="*/ 0 h 69"/>
                <a:gd name="T12" fmla="*/ 1756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49" y="69"/>
                  </a:cubicBezTo>
                  <a:cubicBezTo>
                    <a:pt x="111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1" y="46"/>
                    <a:pt x="249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solidFill>
              <a:srgbClr val="FEDF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50" name="Oval 359">
              <a:extLst>
                <a:ext uri="{FF2B5EF4-FFF2-40B4-BE49-F238E27FC236}">
                  <a16:creationId xmlns:a16="http://schemas.microsoft.com/office/drawing/2014/main" id="{2CF6F187-5E02-49C1-B121-2CE32D317B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1" y="2148"/>
              <a:ext cx="339" cy="50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51" name="Oval 360">
              <a:extLst>
                <a:ext uri="{FF2B5EF4-FFF2-40B4-BE49-F238E27FC236}">
                  <a16:creationId xmlns:a16="http://schemas.microsoft.com/office/drawing/2014/main" id="{BE7F3F50-E4DA-48DD-BA2A-A61FC9242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4" y="2022"/>
              <a:ext cx="339" cy="50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52" name="Rectangle 361">
              <a:extLst>
                <a:ext uri="{FF2B5EF4-FFF2-40B4-BE49-F238E27FC236}">
                  <a16:creationId xmlns:a16="http://schemas.microsoft.com/office/drawing/2014/main" id="{FF82BE9D-994E-421B-A856-64924DE34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1569"/>
              <a:ext cx="90" cy="26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53" name="Oval 362">
              <a:extLst>
                <a:ext uri="{FF2B5EF4-FFF2-40B4-BE49-F238E27FC236}">
                  <a16:creationId xmlns:a16="http://schemas.microsoft.com/office/drawing/2014/main" id="{EE939F1B-A754-4965-873D-393ECD80F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5" y="2354"/>
              <a:ext cx="315" cy="60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54" name="Oval 363">
              <a:extLst>
                <a:ext uri="{FF2B5EF4-FFF2-40B4-BE49-F238E27FC236}">
                  <a16:creationId xmlns:a16="http://schemas.microsoft.com/office/drawing/2014/main" id="{1D197FCA-AFC8-4764-862E-C7A03BCBF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4" y="2300"/>
              <a:ext cx="56" cy="10"/>
            </a:xfrm>
            <a:prstGeom prst="ellipse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55" name="Freeform 364">
              <a:extLst>
                <a:ext uri="{FF2B5EF4-FFF2-40B4-BE49-F238E27FC236}">
                  <a16:creationId xmlns:a16="http://schemas.microsoft.com/office/drawing/2014/main" id="{8D066841-D7E1-4FBE-8530-8CD24C8087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2412"/>
              <a:ext cx="375" cy="76"/>
            </a:xfrm>
            <a:custGeom>
              <a:avLst/>
              <a:gdLst>
                <a:gd name="T0" fmla="*/ 703 w 200"/>
                <a:gd name="T1" fmla="*/ 64 h 38"/>
                <a:gd name="T2" fmla="*/ 353 w 200"/>
                <a:gd name="T3" fmla="*/ 152 h 38"/>
                <a:gd name="T4" fmla="*/ 0 w 200"/>
                <a:gd name="T5" fmla="*/ 64 h 38"/>
                <a:gd name="T6" fmla="*/ 0 w 200"/>
                <a:gd name="T7" fmla="*/ 0 h 38"/>
                <a:gd name="T8" fmla="*/ 353 w 200"/>
                <a:gd name="T9" fmla="*/ 92 h 38"/>
                <a:gd name="T10" fmla="*/ 703 w 200"/>
                <a:gd name="T11" fmla="*/ 0 h 38"/>
                <a:gd name="T12" fmla="*/ 703 w 200"/>
                <a:gd name="T13" fmla="*/ 64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8">
                  <a:moveTo>
                    <a:pt x="200" y="16"/>
                  </a:moveTo>
                  <a:cubicBezTo>
                    <a:pt x="200" y="26"/>
                    <a:pt x="155" y="38"/>
                    <a:pt x="100" y="38"/>
                  </a:cubicBezTo>
                  <a:cubicBezTo>
                    <a:pt x="45" y="38"/>
                    <a:pt x="0" y="2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"/>
                    <a:pt x="45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lnTo>
                    <a:pt x="200" y="16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56" name="Freeform 365">
              <a:extLst>
                <a:ext uri="{FF2B5EF4-FFF2-40B4-BE49-F238E27FC236}">
                  <a16:creationId xmlns:a16="http://schemas.microsoft.com/office/drawing/2014/main" id="{1DE508AA-C7E9-468B-AA6A-9C45F8A72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2384"/>
              <a:ext cx="315" cy="54"/>
            </a:xfrm>
            <a:custGeom>
              <a:avLst/>
              <a:gdLst>
                <a:gd name="T0" fmla="*/ 591 w 168"/>
                <a:gd name="T1" fmla="*/ 48 h 27"/>
                <a:gd name="T2" fmla="*/ 296 w 168"/>
                <a:gd name="T3" fmla="*/ 108 h 27"/>
                <a:gd name="T4" fmla="*/ 0 w 168"/>
                <a:gd name="T5" fmla="*/ 48 h 27"/>
                <a:gd name="T6" fmla="*/ 0 w 168"/>
                <a:gd name="T7" fmla="*/ 0 h 27"/>
                <a:gd name="T8" fmla="*/ 296 w 168"/>
                <a:gd name="T9" fmla="*/ 60 h 27"/>
                <a:gd name="T10" fmla="*/ 591 w 168"/>
                <a:gd name="T11" fmla="*/ 0 h 27"/>
                <a:gd name="T12" fmla="*/ 591 w 168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8" h="27">
                  <a:moveTo>
                    <a:pt x="168" y="12"/>
                  </a:moveTo>
                  <a:cubicBezTo>
                    <a:pt x="168" y="20"/>
                    <a:pt x="131" y="27"/>
                    <a:pt x="84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4" y="15"/>
                  </a:cubicBezTo>
                  <a:cubicBezTo>
                    <a:pt x="131" y="15"/>
                    <a:pt x="168" y="8"/>
                    <a:pt x="168" y="0"/>
                  </a:cubicBezTo>
                  <a:lnTo>
                    <a:pt x="168" y="12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57" name="Freeform 366">
              <a:extLst>
                <a:ext uri="{FF2B5EF4-FFF2-40B4-BE49-F238E27FC236}">
                  <a16:creationId xmlns:a16="http://schemas.microsoft.com/office/drawing/2014/main" id="{694528D6-7B90-433B-9D10-12B18D371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2394"/>
              <a:ext cx="375" cy="64"/>
            </a:xfrm>
            <a:custGeom>
              <a:avLst/>
              <a:gdLst>
                <a:gd name="T0" fmla="*/ 647 w 200"/>
                <a:gd name="T1" fmla="*/ 0 h 32"/>
                <a:gd name="T2" fmla="*/ 647 w 200"/>
                <a:gd name="T3" fmla="*/ 28 h 32"/>
                <a:gd name="T4" fmla="*/ 353 w 200"/>
                <a:gd name="T5" fmla="*/ 88 h 32"/>
                <a:gd name="T6" fmla="*/ 56 w 200"/>
                <a:gd name="T7" fmla="*/ 28 h 32"/>
                <a:gd name="T8" fmla="*/ 56 w 200"/>
                <a:gd name="T9" fmla="*/ 0 h 32"/>
                <a:gd name="T10" fmla="*/ 0 w 200"/>
                <a:gd name="T11" fmla="*/ 36 h 32"/>
                <a:gd name="T12" fmla="*/ 353 w 200"/>
                <a:gd name="T13" fmla="*/ 128 h 32"/>
                <a:gd name="T14" fmla="*/ 703 w 200"/>
                <a:gd name="T15" fmla="*/ 36 h 32"/>
                <a:gd name="T16" fmla="*/ 647 w 200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0" h="32">
                  <a:moveTo>
                    <a:pt x="184" y="0"/>
                  </a:moveTo>
                  <a:cubicBezTo>
                    <a:pt x="184" y="7"/>
                    <a:pt x="184" y="7"/>
                    <a:pt x="184" y="7"/>
                  </a:cubicBezTo>
                  <a:cubicBezTo>
                    <a:pt x="184" y="15"/>
                    <a:pt x="147" y="22"/>
                    <a:pt x="100" y="22"/>
                  </a:cubicBezTo>
                  <a:cubicBezTo>
                    <a:pt x="54" y="22"/>
                    <a:pt x="16" y="15"/>
                    <a:pt x="16" y="7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6" y="2"/>
                    <a:pt x="0" y="6"/>
                    <a:pt x="0" y="9"/>
                  </a:cubicBezTo>
                  <a:cubicBezTo>
                    <a:pt x="0" y="20"/>
                    <a:pt x="45" y="32"/>
                    <a:pt x="100" y="32"/>
                  </a:cubicBezTo>
                  <a:cubicBezTo>
                    <a:pt x="155" y="32"/>
                    <a:pt x="200" y="20"/>
                    <a:pt x="200" y="9"/>
                  </a:cubicBezTo>
                  <a:cubicBezTo>
                    <a:pt x="200" y="6"/>
                    <a:pt x="194" y="2"/>
                    <a:pt x="184" y="0"/>
                  </a:cubicBezTo>
                  <a:close/>
                </a:path>
              </a:pathLst>
            </a:custGeom>
            <a:solidFill>
              <a:srgbClr val="FEE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58" name="Freeform 367">
              <a:extLst>
                <a:ext uri="{FF2B5EF4-FFF2-40B4-BE49-F238E27FC236}">
                  <a16:creationId xmlns:a16="http://schemas.microsoft.com/office/drawing/2014/main" id="{EED97835-6792-4E02-9F5B-63B26448B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1" y="1451"/>
              <a:ext cx="270" cy="102"/>
            </a:xfrm>
            <a:custGeom>
              <a:avLst/>
              <a:gdLst>
                <a:gd name="T0" fmla="*/ 302 w 144"/>
                <a:gd name="T1" fmla="*/ 32 h 51"/>
                <a:gd name="T2" fmla="*/ 326 w 144"/>
                <a:gd name="T3" fmla="*/ 36 h 51"/>
                <a:gd name="T4" fmla="*/ 495 w 144"/>
                <a:gd name="T5" fmla="*/ 12 h 51"/>
                <a:gd name="T6" fmla="*/ 495 w 144"/>
                <a:gd name="T7" fmla="*/ 32 h 51"/>
                <a:gd name="T8" fmla="*/ 506 w 144"/>
                <a:gd name="T9" fmla="*/ 52 h 51"/>
                <a:gd name="T10" fmla="*/ 324 w 144"/>
                <a:gd name="T11" fmla="*/ 96 h 51"/>
                <a:gd name="T12" fmla="*/ 296 w 144"/>
                <a:gd name="T13" fmla="*/ 88 h 51"/>
                <a:gd name="T14" fmla="*/ 28 w 144"/>
                <a:gd name="T15" fmla="*/ 204 h 51"/>
                <a:gd name="T16" fmla="*/ 0 w 144"/>
                <a:gd name="T17" fmla="*/ 124 h 51"/>
                <a:gd name="T18" fmla="*/ 302 w 144"/>
                <a:gd name="T19" fmla="*/ 32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4" h="51">
                  <a:moveTo>
                    <a:pt x="86" y="8"/>
                  </a:moveTo>
                  <a:cubicBezTo>
                    <a:pt x="93" y="9"/>
                    <a:pt x="93" y="9"/>
                    <a:pt x="93" y="9"/>
                  </a:cubicBezTo>
                  <a:cubicBezTo>
                    <a:pt x="114" y="13"/>
                    <a:pt x="133" y="8"/>
                    <a:pt x="141" y="3"/>
                  </a:cubicBezTo>
                  <a:cubicBezTo>
                    <a:pt x="141" y="5"/>
                    <a:pt x="141" y="7"/>
                    <a:pt x="141" y="8"/>
                  </a:cubicBezTo>
                  <a:cubicBezTo>
                    <a:pt x="142" y="10"/>
                    <a:pt x="143" y="12"/>
                    <a:pt x="144" y="13"/>
                  </a:cubicBezTo>
                  <a:cubicBezTo>
                    <a:pt x="133" y="20"/>
                    <a:pt x="114" y="28"/>
                    <a:pt x="92" y="24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61" y="17"/>
                    <a:pt x="33" y="21"/>
                    <a:pt x="8" y="5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30" y="0"/>
                    <a:pt x="62" y="3"/>
                    <a:pt x="86" y="8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59" name="Oval 368">
              <a:extLst>
                <a:ext uri="{FF2B5EF4-FFF2-40B4-BE49-F238E27FC236}">
                  <a16:creationId xmlns:a16="http://schemas.microsoft.com/office/drawing/2014/main" id="{A9E94B49-927F-4863-95B7-50DA95D83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0" y="1347"/>
              <a:ext cx="45" cy="46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60" name="Rectangle 369">
              <a:extLst>
                <a:ext uri="{FF2B5EF4-FFF2-40B4-BE49-F238E27FC236}">
                  <a16:creationId xmlns:a16="http://schemas.microsoft.com/office/drawing/2014/main" id="{CCFFC3D2-E700-449B-9073-7D16ECD05D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3" y="1687"/>
              <a:ext cx="37" cy="52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61" name="Freeform 370">
              <a:extLst>
                <a:ext uri="{FF2B5EF4-FFF2-40B4-BE49-F238E27FC236}">
                  <a16:creationId xmlns:a16="http://schemas.microsoft.com/office/drawing/2014/main" id="{0D1D22E4-BB5F-45A1-93CE-7629B64CF6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1617"/>
              <a:ext cx="45" cy="60"/>
            </a:xfrm>
            <a:custGeom>
              <a:avLst/>
              <a:gdLst>
                <a:gd name="T0" fmla="*/ 71 w 24"/>
                <a:gd name="T1" fmla="*/ 0 h 30"/>
                <a:gd name="T2" fmla="*/ 53 w 24"/>
                <a:gd name="T3" fmla="*/ 12 h 30"/>
                <a:gd name="T4" fmla="*/ 68 w 24"/>
                <a:gd name="T5" fmla="*/ 72 h 30"/>
                <a:gd name="T6" fmla="*/ 43 w 24"/>
                <a:gd name="T7" fmla="*/ 96 h 30"/>
                <a:gd name="T8" fmla="*/ 21 w 24"/>
                <a:gd name="T9" fmla="*/ 72 h 30"/>
                <a:gd name="T10" fmla="*/ 11 w 24"/>
                <a:gd name="T11" fmla="*/ 60 h 30"/>
                <a:gd name="T12" fmla="*/ 0 w 24"/>
                <a:gd name="T13" fmla="*/ 72 h 30"/>
                <a:gd name="T14" fmla="*/ 43 w 24"/>
                <a:gd name="T15" fmla="*/ 120 h 30"/>
                <a:gd name="T16" fmla="*/ 84 w 24"/>
                <a:gd name="T17" fmla="*/ 72 h 30"/>
                <a:gd name="T18" fmla="*/ 71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20" y="0"/>
                  </a:moveTo>
                  <a:cubicBezTo>
                    <a:pt x="19" y="1"/>
                    <a:pt x="17" y="2"/>
                    <a:pt x="15" y="3"/>
                  </a:cubicBezTo>
                  <a:cubicBezTo>
                    <a:pt x="17" y="8"/>
                    <a:pt x="19" y="15"/>
                    <a:pt x="19" y="18"/>
                  </a:cubicBezTo>
                  <a:cubicBezTo>
                    <a:pt x="19" y="22"/>
                    <a:pt x="16" y="24"/>
                    <a:pt x="12" y="24"/>
                  </a:cubicBezTo>
                  <a:cubicBezTo>
                    <a:pt x="9" y="24"/>
                    <a:pt x="6" y="22"/>
                    <a:pt x="6" y="18"/>
                  </a:cubicBezTo>
                  <a:cubicBezTo>
                    <a:pt x="6" y="17"/>
                    <a:pt x="5" y="15"/>
                    <a:pt x="3" y="15"/>
                  </a:cubicBezTo>
                  <a:cubicBezTo>
                    <a:pt x="2" y="15"/>
                    <a:pt x="0" y="17"/>
                    <a:pt x="0" y="18"/>
                  </a:cubicBezTo>
                  <a:cubicBezTo>
                    <a:pt x="0" y="25"/>
                    <a:pt x="6" y="30"/>
                    <a:pt x="12" y="30"/>
                  </a:cubicBezTo>
                  <a:cubicBezTo>
                    <a:pt x="19" y="30"/>
                    <a:pt x="24" y="25"/>
                    <a:pt x="24" y="18"/>
                  </a:cubicBezTo>
                  <a:cubicBezTo>
                    <a:pt x="24" y="13"/>
                    <a:pt x="22" y="5"/>
                    <a:pt x="20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2" name="Freeform 371">
              <a:extLst>
                <a:ext uri="{FF2B5EF4-FFF2-40B4-BE49-F238E27FC236}">
                  <a16:creationId xmlns:a16="http://schemas.microsoft.com/office/drawing/2014/main" id="{C5985277-84D6-4731-B3C5-DAB370E19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" y="1539"/>
              <a:ext cx="1" cy="26"/>
            </a:xfrm>
            <a:custGeom>
              <a:avLst/>
              <a:gdLst>
                <a:gd name="T0" fmla="*/ 0 w 1"/>
                <a:gd name="T1" fmla="*/ 0 h 26"/>
                <a:gd name="T2" fmla="*/ 0 w 1"/>
                <a:gd name="T3" fmla="*/ 26 h 26"/>
                <a:gd name="T4" fmla="*/ 0 w 1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6">
                  <a:moveTo>
                    <a:pt x="0" y="0"/>
                  </a:moveTo>
                  <a:lnTo>
                    <a:pt x="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3" name="Line 372">
              <a:extLst>
                <a:ext uri="{FF2B5EF4-FFF2-40B4-BE49-F238E27FC236}">
                  <a16:creationId xmlns:a16="http://schemas.microsoft.com/office/drawing/2014/main" id="{7B25D388-220B-4937-A6CA-DBE41EFFB5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5" y="1539"/>
              <a:ext cx="1" cy="2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4" name="Freeform 373">
              <a:extLst>
                <a:ext uri="{FF2B5EF4-FFF2-40B4-BE49-F238E27FC236}">
                  <a16:creationId xmlns:a16="http://schemas.microsoft.com/office/drawing/2014/main" id="{9005C84C-7420-4E00-AA6E-00B41CD4DA4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1489"/>
              <a:ext cx="258" cy="124"/>
            </a:xfrm>
            <a:custGeom>
              <a:avLst/>
              <a:gdLst>
                <a:gd name="T0" fmla="*/ 185 w 138"/>
                <a:gd name="T1" fmla="*/ 124 h 62"/>
                <a:gd name="T2" fmla="*/ 165 w 138"/>
                <a:gd name="T3" fmla="*/ 140 h 62"/>
                <a:gd name="T4" fmla="*/ 0 w 138"/>
                <a:gd name="T5" fmla="*/ 200 h 62"/>
                <a:gd name="T6" fmla="*/ 7 w 138"/>
                <a:gd name="T7" fmla="*/ 216 h 62"/>
                <a:gd name="T8" fmla="*/ 7 w 138"/>
                <a:gd name="T9" fmla="*/ 236 h 62"/>
                <a:gd name="T10" fmla="*/ 189 w 138"/>
                <a:gd name="T11" fmla="*/ 192 h 62"/>
                <a:gd name="T12" fmla="*/ 209 w 138"/>
                <a:gd name="T13" fmla="*/ 172 h 62"/>
                <a:gd name="T14" fmla="*/ 482 w 138"/>
                <a:gd name="T15" fmla="*/ 152 h 62"/>
                <a:gd name="T16" fmla="*/ 466 w 138"/>
                <a:gd name="T17" fmla="*/ 64 h 62"/>
                <a:gd name="T18" fmla="*/ 185 w 138"/>
                <a:gd name="T19" fmla="*/ 124 h 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8" h="62">
                  <a:moveTo>
                    <a:pt x="53" y="31"/>
                  </a:moveTo>
                  <a:cubicBezTo>
                    <a:pt x="47" y="35"/>
                    <a:pt x="47" y="35"/>
                    <a:pt x="47" y="35"/>
                  </a:cubicBezTo>
                  <a:cubicBezTo>
                    <a:pt x="29" y="48"/>
                    <a:pt x="9" y="51"/>
                    <a:pt x="0" y="50"/>
                  </a:cubicBezTo>
                  <a:cubicBezTo>
                    <a:pt x="1" y="51"/>
                    <a:pt x="2" y="53"/>
                    <a:pt x="2" y="54"/>
                  </a:cubicBezTo>
                  <a:cubicBezTo>
                    <a:pt x="3" y="56"/>
                    <a:pt x="3" y="58"/>
                    <a:pt x="2" y="59"/>
                  </a:cubicBezTo>
                  <a:cubicBezTo>
                    <a:pt x="15" y="62"/>
                    <a:pt x="35" y="61"/>
                    <a:pt x="54" y="48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79" y="29"/>
                    <a:pt x="103" y="21"/>
                    <a:pt x="138" y="38"/>
                  </a:cubicBezTo>
                  <a:cubicBezTo>
                    <a:pt x="133" y="16"/>
                    <a:pt x="133" y="16"/>
                    <a:pt x="133" y="16"/>
                  </a:cubicBezTo>
                  <a:cubicBezTo>
                    <a:pt x="93" y="0"/>
                    <a:pt x="73" y="16"/>
                    <a:pt x="53" y="31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5" name="Rectangle 374">
              <a:extLst>
                <a:ext uri="{FF2B5EF4-FFF2-40B4-BE49-F238E27FC236}">
                  <a16:creationId xmlns:a16="http://schemas.microsoft.com/office/drawing/2014/main" id="{BA788523-BEDA-42F9-9B25-97BE57C30D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" y="1565"/>
              <a:ext cx="37" cy="52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66" name="Freeform 375">
              <a:extLst>
                <a:ext uri="{FF2B5EF4-FFF2-40B4-BE49-F238E27FC236}">
                  <a16:creationId xmlns:a16="http://schemas.microsoft.com/office/drawing/2014/main" id="{BF95EC78-55E6-4450-B645-9945BAD43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1495"/>
              <a:ext cx="43" cy="60"/>
            </a:xfrm>
            <a:custGeom>
              <a:avLst/>
              <a:gdLst>
                <a:gd name="T0" fmla="*/ 11 w 23"/>
                <a:gd name="T1" fmla="*/ 0 h 30"/>
                <a:gd name="T2" fmla="*/ 28 w 23"/>
                <a:gd name="T3" fmla="*/ 12 h 30"/>
                <a:gd name="T4" fmla="*/ 17 w 23"/>
                <a:gd name="T5" fmla="*/ 72 h 30"/>
                <a:gd name="T6" fmla="*/ 39 w 23"/>
                <a:gd name="T7" fmla="*/ 96 h 30"/>
                <a:gd name="T8" fmla="*/ 64 w 23"/>
                <a:gd name="T9" fmla="*/ 72 h 30"/>
                <a:gd name="T10" fmla="*/ 69 w 23"/>
                <a:gd name="T11" fmla="*/ 60 h 30"/>
                <a:gd name="T12" fmla="*/ 80 w 23"/>
                <a:gd name="T13" fmla="*/ 72 h 30"/>
                <a:gd name="T14" fmla="*/ 39 w 23"/>
                <a:gd name="T15" fmla="*/ 120 h 30"/>
                <a:gd name="T16" fmla="*/ 0 w 23"/>
                <a:gd name="T17" fmla="*/ 72 h 30"/>
                <a:gd name="T18" fmla="*/ 11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3" y="0"/>
                  </a:moveTo>
                  <a:cubicBezTo>
                    <a:pt x="5" y="1"/>
                    <a:pt x="6" y="2"/>
                    <a:pt x="8" y="3"/>
                  </a:cubicBezTo>
                  <a:cubicBezTo>
                    <a:pt x="7" y="8"/>
                    <a:pt x="5" y="15"/>
                    <a:pt x="5" y="18"/>
                  </a:cubicBezTo>
                  <a:cubicBezTo>
                    <a:pt x="5" y="21"/>
                    <a:pt x="8" y="24"/>
                    <a:pt x="11" y="24"/>
                  </a:cubicBezTo>
                  <a:cubicBezTo>
                    <a:pt x="15" y="24"/>
                    <a:pt x="18" y="21"/>
                    <a:pt x="18" y="18"/>
                  </a:cubicBezTo>
                  <a:cubicBezTo>
                    <a:pt x="18" y="16"/>
                    <a:pt x="19" y="15"/>
                    <a:pt x="20" y="15"/>
                  </a:cubicBezTo>
                  <a:cubicBezTo>
                    <a:pt x="22" y="15"/>
                    <a:pt x="23" y="16"/>
                    <a:pt x="23" y="18"/>
                  </a:cubicBezTo>
                  <a:cubicBezTo>
                    <a:pt x="23" y="24"/>
                    <a:pt x="18" y="30"/>
                    <a:pt x="11" y="30"/>
                  </a:cubicBezTo>
                  <a:cubicBezTo>
                    <a:pt x="5" y="30"/>
                    <a:pt x="0" y="24"/>
                    <a:pt x="0" y="18"/>
                  </a:cubicBezTo>
                  <a:cubicBezTo>
                    <a:pt x="0" y="13"/>
                    <a:pt x="2" y="5"/>
                    <a:pt x="3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7" name="Freeform 376">
              <a:extLst>
                <a:ext uri="{FF2B5EF4-FFF2-40B4-BE49-F238E27FC236}">
                  <a16:creationId xmlns:a16="http://schemas.microsoft.com/office/drawing/2014/main" id="{9DE34EE0-B53B-4FD4-A849-10789EC2C6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" y="2308"/>
              <a:ext cx="56" cy="86"/>
            </a:xfrm>
            <a:custGeom>
              <a:avLst/>
              <a:gdLst>
                <a:gd name="T0" fmla="*/ 52 w 30"/>
                <a:gd name="T1" fmla="*/ 4 h 43"/>
                <a:gd name="T2" fmla="*/ 13 w 30"/>
                <a:gd name="T3" fmla="*/ 0 h 43"/>
                <a:gd name="T4" fmla="*/ 0 w 30"/>
                <a:gd name="T5" fmla="*/ 0 h 43"/>
                <a:gd name="T6" fmla="*/ 0 w 30"/>
                <a:gd name="T7" fmla="*/ 148 h 43"/>
                <a:gd name="T8" fmla="*/ 105 w 30"/>
                <a:gd name="T9" fmla="*/ 148 h 43"/>
                <a:gd name="T10" fmla="*/ 105 w 30"/>
                <a:gd name="T11" fmla="*/ 0 h 43"/>
                <a:gd name="T12" fmla="*/ 91 w 30"/>
                <a:gd name="T13" fmla="*/ 0 h 43"/>
                <a:gd name="T14" fmla="*/ 52 w 30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43">
                  <a:moveTo>
                    <a:pt x="15" y="1"/>
                  </a:moveTo>
                  <a:cubicBezTo>
                    <a:pt x="11" y="1"/>
                    <a:pt x="7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30" y="3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8" name="Freeform 377">
              <a:extLst>
                <a:ext uri="{FF2B5EF4-FFF2-40B4-BE49-F238E27FC236}">
                  <a16:creationId xmlns:a16="http://schemas.microsoft.com/office/drawing/2014/main" id="{F340B7D8-B68C-4DA4-B4A6-38298EAE2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" y="1597"/>
              <a:ext cx="26" cy="709"/>
            </a:xfrm>
            <a:custGeom>
              <a:avLst/>
              <a:gdLst>
                <a:gd name="T0" fmla="*/ 48 w 14"/>
                <a:gd name="T1" fmla="*/ 1408 h 355"/>
                <a:gd name="T2" fmla="*/ 48 w 14"/>
                <a:gd name="T3" fmla="*/ 0 h 355"/>
                <a:gd name="T4" fmla="*/ 0 w 14"/>
                <a:gd name="T5" fmla="*/ 0 h 355"/>
                <a:gd name="T6" fmla="*/ 0 w 14"/>
                <a:gd name="T7" fmla="*/ 1408 h 355"/>
                <a:gd name="T8" fmla="*/ 48 w 14"/>
                <a:gd name="T9" fmla="*/ 1408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355">
                  <a:moveTo>
                    <a:pt x="14" y="353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1" y="354"/>
                    <a:pt x="13" y="355"/>
                    <a:pt x="14" y="353"/>
                  </a:cubicBez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69" name="Freeform 378">
              <a:extLst>
                <a:ext uri="{FF2B5EF4-FFF2-40B4-BE49-F238E27FC236}">
                  <a16:creationId xmlns:a16="http://schemas.microsoft.com/office/drawing/2014/main" id="{7F7C07D5-6DB3-4BD3-A81D-2DA12B27D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8" y="1357"/>
              <a:ext cx="28" cy="36"/>
            </a:xfrm>
            <a:custGeom>
              <a:avLst/>
              <a:gdLst>
                <a:gd name="T0" fmla="*/ 0 w 15"/>
                <a:gd name="T1" fmla="*/ 52 h 18"/>
                <a:gd name="T2" fmla="*/ 17 w 15"/>
                <a:gd name="T3" fmla="*/ 0 h 18"/>
                <a:gd name="T4" fmla="*/ 4 w 15"/>
                <a:gd name="T5" fmla="*/ 52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8">
                  <a:moveTo>
                    <a:pt x="0" y="13"/>
                  </a:moveTo>
                  <a:cubicBezTo>
                    <a:pt x="4" y="18"/>
                    <a:pt x="15" y="4"/>
                    <a:pt x="5" y="0"/>
                  </a:cubicBezTo>
                  <a:cubicBezTo>
                    <a:pt x="7" y="4"/>
                    <a:pt x="6" y="12"/>
                    <a:pt x="1" y="13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0" name="Freeform 379">
              <a:extLst>
                <a:ext uri="{FF2B5EF4-FFF2-40B4-BE49-F238E27FC236}">
                  <a16:creationId xmlns:a16="http://schemas.microsoft.com/office/drawing/2014/main" id="{0ABE5BA3-F9AA-4D2E-B7EF-AEE5635ABF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05" y="1517"/>
              <a:ext cx="212" cy="86"/>
            </a:xfrm>
            <a:custGeom>
              <a:avLst/>
              <a:gdLst>
                <a:gd name="T0" fmla="*/ 386 w 113"/>
                <a:gd name="T1" fmla="*/ 20 h 43"/>
                <a:gd name="T2" fmla="*/ 398 w 113"/>
                <a:gd name="T3" fmla="*/ 76 h 43"/>
                <a:gd name="T4" fmla="*/ 156 w 113"/>
                <a:gd name="T5" fmla="*/ 92 h 43"/>
                <a:gd name="T6" fmla="*/ 0 w 113"/>
                <a:gd name="T7" fmla="*/ 168 h 43"/>
                <a:gd name="T8" fmla="*/ 184 w 113"/>
                <a:gd name="T9" fmla="*/ 56 h 43"/>
                <a:gd name="T10" fmla="*/ 386 w 113"/>
                <a:gd name="T11" fmla="*/ 2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3" h="43">
                  <a:moveTo>
                    <a:pt x="110" y="5"/>
                  </a:moveTo>
                  <a:cubicBezTo>
                    <a:pt x="113" y="19"/>
                    <a:pt x="113" y="19"/>
                    <a:pt x="113" y="19"/>
                  </a:cubicBezTo>
                  <a:cubicBezTo>
                    <a:pt x="100" y="10"/>
                    <a:pt x="72" y="3"/>
                    <a:pt x="44" y="23"/>
                  </a:cubicBezTo>
                  <a:cubicBezTo>
                    <a:pt x="16" y="43"/>
                    <a:pt x="11" y="42"/>
                    <a:pt x="0" y="42"/>
                  </a:cubicBezTo>
                  <a:cubicBezTo>
                    <a:pt x="21" y="39"/>
                    <a:pt x="34" y="25"/>
                    <a:pt x="52" y="14"/>
                  </a:cubicBezTo>
                  <a:cubicBezTo>
                    <a:pt x="69" y="4"/>
                    <a:pt x="104" y="0"/>
                    <a:pt x="110" y="5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1" name="Freeform 380">
              <a:extLst>
                <a:ext uri="{FF2B5EF4-FFF2-40B4-BE49-F238E27FC236}">
                  <a16:creationId xmlns:a16="http://schemas.microsoft.com/office/drawing/2014/main" id="{C93D741E-FC68-44C5-BB26-C4B1BFE0EB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" y="1575"/>
              <a:ext cx="23" cy="32"/>
            </a:xfrm>
            <a:custGeom>
              <a:avLst/>
              <a:gdLst>
                <a:gd name="T0" fmla="*/ 44 w 12"/>
                <a:gd name="T1" fmla="*/ 0 h 16"/>
                <a:gd name="T2" fmla="*/ 44 w 12"/>
                <a:gd name="T3" fmla="*/ 64 h 16"/>
                <a:gd name="T4" fmla="*/ 0 w 12"/>
                <a:gd name="T5" fmla="*/ 64 h 16"/>
                <a:gd name="T6" fmla="*/ 44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12" y="0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6" y="14"/>
                    <a:pt x="12" y="11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2" name="Freeform 381">
              <a:extLst>
                <a:ext uri="{FF2B5EF4-FFF2-40B4-BE49-F238E27FC236}">
                  <a16:creationId xmlns:a16="http://schemas.microsoft.com/office/drawing/2014/main" id="{E1FD5580-2A2F-4E96-A4A0-CD2C993A9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1" y="1473"/>
              <a:ext cx="218" cy="64"/>
            </a:xfrm>
            <a:custGeom>
              <a:avLst/>
              <a:gdLst>
                <a:gd name="T0" fmla="*/ 0 w 116"/>
                <a:gd name="T1" fmla="*/ 72 h 32"/>
                <a:gd name="T2" fmla="*/ 8 w 116"/>
                <a:gd name="T3" fmla="*/ 128 h 32"/>
                <a:gd name="T4" fmla="*/ 237 w 116"/>
                <a:gd name="T5" fmla="*/ 28 h 32"/>
                <a:gd name="T6" fmla="*/ 410 w 116"/>
                <a:gd name="T7" fmla="*/ 24 h 32"/>
                <a:gd name="T8" fmla="*/ 201 w 116"/>
                <a:gd name="T9" fmla="*/ 8 h 32"/>
                <a:gd name="T10" fmla="*/ 0 w 116"/>
                <a:gd name="T11" fmla="*/ 72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" h="32">
                  <a:moveTo>
                    <a:pt x="0" y="18"/>
                  </a:moveTo>
                  <a:cubicBezTo>
                    <a:pt x="2" y="32"/>
                    <a:pt x="2" y="32"/>
                    <a:pt x="2" y="32"/>
                  </a:cubicBezTo>
                  <a:cubicBezTo>
                    <a:pt x="11" y="18"/>
                    <a:pt x="33" y="0"/>
                    <a:pt x="67" y="7"/>
                  </a:cubicBezTo>
                  <a:cubicBezTo>
                    <a:pt x="101" y="13"/>
                    <a:pt x="105" y="10"/>
                    <a:pt x="116" y="6"/>
                  </a:cubicBezTo>
                  <a:cubicBezTo>
                    <a:pt x="95" y="12"/>
                    <a:pt x="77" y="4"/>
                    <a:pt x="57" y="2"/>
                  </a:cubicBezTo>
                  <a:cubicBezTo>
                    <a:pt x="36" y="0"/>
                    <a:pt x="3" y="11"/>
                    <a:pt x="0" y="18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3" name="Freeform 382">
              <a:extLst>
                <a:ext uri="{FF2B5EF4-FFF2-40B4-BE49-F238E27FC236}">
                  <a16:creationId xmlns:a16="http://schemas.microsoft.com/office/drawing/2014/main" id="{509193FD-2347-4639-8757-C06B11366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0" y="1697"/>
              <a:ext cx="23" cy="32"/>
            </a:xfrm>
            <a:custGeom>
              <a:avLst/>
              <a:gdLst>
                <a:gd name="T0" fmla="*/ 44 w 12"/>
                <a:gd name="T1" fmla="*/ 0 h 16"/>
                <a:gd name="T2" fmla="*/ 44 w 12"/>
                <a:gd name="T3" fmla="*/ 64 h 16"/>
                <a:gd name="T4" fmla="*/ 0 w 12"/>
                <a:gd name="T5" fmla="*/ 64 h 16"/>
                <a:gd name="T6" fmla="*/ 44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12" y="0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6" y="14"/>
                    <a:pt x="12" y="11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4" name="Freeform 383">
              <a:extLst>
                <a:ext uri="{FF2B5EF4-FFF2-40B4-BE49-F238E27FC236}">
                  <a16:creationId xmlns:a16="http://schemas.microsoft.com/office/drawing/2014/main" id="{22325C9C-20EF-413E-BC5C-D81BE55C0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8" y="1577"/>
              <a:ext cx="63" cy="12"/>
            </a:xfrm>
            <a:custGeom>
              <a:avLst/>
              <a:gdLst>
                <a:gd name="T0" fmla="*/ 117 w 34"/>
                <a:gd name="T1" fmla="*/ 0 h 6"/>
                <a:gd name="T2" fmla="*/ 117 w 34"/>
                <a:gd name="T3" fmla="*/ 24 h 6"/>
                <a:gd name="T4" fmla="*/ 0 w 34"/>
                <a:gd name="T5" fmla="*/ 24 h 6"/>
                <a:gd name="T6" fmla="*/ 117 w 34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4" h="6">
                  <a:moveTo>
                    <a:pt x="34" y="0"/>
                  </a:moveTo>
                  <a:cubicBezTo>
                    <a:pt x="34" y="6"/>
                    <a:pt x="34" y="6"/>
                    <a:pt x="34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5" y="6"/>
                    <a:pt x="32" y="5"/>
                    <a:pt x="34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5" name="Freeform 384">
              <a:extLst>
                <a:ext uri="{FF2B5EF4-FFF2-40B4-BE49-F238E27FC236}">
                  <a16:creationId xmlns:a16="http://schemas.microsoft.com/office/drawing/2014/main" id="{3E1F69B9-35B9-4DF9-A870-B9AD1E8EE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5" y="1605"/>
              <a:ext cx="15" cy="689"/>
            </a:xfrm>
            <a:custGeom>
              <a:avLst/>
              <a:gdLst>
                <a:gd name="T0" fmla="*/ 0 w 8"/>
                <a:gd name="T1" fmla="*/ 0 h 345"/>
                <a:gd name="T2" fmla="*/ 4 w 8"/>
                <a:gd name="T3" fmla="*/ 0 h 345"/>
                <a:gd name="T4" fmla="*/ 28 w 8"/>
                <a:gd name="T5" fmla="*/ 0 h 345"/>
                <a:gd name="T6" fmla="*/ 28 w 8"/>
                <a:gd name="T7" fmla="*/ 1376 h 345"/>
                <a:gd name="T8" fmla="*/ 15 w 8"/>
                <a:gd name="T9" fmla="*/ 20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345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345"/>
                    <a:pt x="8" y="345"/>
                    <a:pt x="8" y="345"/>
                  </a:cubicBezTo>
                  <a:cubicBezTo>
                    <a:pt x="8" y="345"/>
                    <a:pt x="5" y="11"/>
                    <a:pt x="4" y="5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6" name="Freeform 385">
              <a:extLst>
                <a:ext uri="{FF2B5EF4-FFF2-40B4-BE49-F238E27FC236}">
                  <a16:creationId xmlns:a16="http://schemas.microsoft.com/office/drawing/2014/main" id="{83A1602A-D7C3-4D4D-9FB4-AB8EB9FF9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5" y="2322"/>
              <a:ext cx="34" cy="60"/>
            </a:xfrm>
            <a:custGeom>
              <a:avLst/>
              <a:gdLst>
                <a:gd name="T0" fmla="*/ 0 w 18"/>
                <a:gd name="T1" fmla="*/ 108 h 30"/>
                <a:gd name="T2" fmla="*/ 64 w 18"/>
                <a:gd name="T3" fmla="*/ 108 h 30"/>
                <a:gd name="T4" fmla="*/ 64 w 18"/>
                <a:gd name="T5" fmla="*/ 0 h 30"/>
                <a:gd name="T6" fmla="*/ 0 w 18"/>
                <a:gd name="T7" fmla="*/ 108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" h="30">
                  <a:moveTo>
                    <a:pt x="0" y="27"/>
                  </a:moveTo>
                  <a:cubicBezTo>
                    <a:pt x="6" y="30"/>
                    <a:pt x="15" y="29"/>
                    <a:pt x="18" y="27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11"/>
                    <a:pt x="13" y="26"/>
                    <a:pt x="0" y="2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7" name="Freeform 386">
              <a:extLst>
                <a:ext uri="{FF2B5EF4-FFF2-40B4-BE49-F238E27FC236}">
                  <a16:creationId xmlns:a16="http://schemas.microsoft.com/office/drawing/2014/main" id="{D59F8E1B-08D9-4A51-960C-D6020BA06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5" y="2362"/>
              <a:ext cx="64" cy="36"/>
            </a:xfrm>
            <a:custGeom>
              <a:avLst/>
              <a:gdLst>
                <a:gd name="T0" fmla="*/ 120 w 34"/>
                <a:gd name="T1" fmla="*/ 28 h 18"/>
                <a:gd name="T2" fmla="*/ 85 w 34"/>
                <a:gd name="T3" fmla="*/ 0 h 18"/>
                <a:gd name="T4" fmla="*/ 85 w 34"/>
                <a:gd name="T5" fmla="*/ 32 h 18"/>
                <a:gd name="T6" fmla="*/ 0 w 34"/>
                <a:gd name="T7" fmla="*/ 68 h 18"/>
                <a:gd name="T8" fmla="*/ 120 w 34"/>
                <a:gd name="T9" fmla="*/ 28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18">
                  <a:moveTo>
                    <a:pt x="34" y="7"/>
                  </a:moveTo>
                  <a:cubicBezTo>
                    <a:pt x="32" y="2"/>
                    <a:pt x="24" y="0"/>
                    <a:pt x="24" y="0"/>
                  </a:cubicBezTo>
                  <a:cubicBezTo>
                    <a:pt x="24" y="0"/>
                    <a:pt x="25" y="3"/>
                    <a:pt x="24" y="8"/>
                  </a:cubicBezTo>
                  <a:cubicBezTo>
                    <a:pt x="24" y="13"/>
                    <a:pt x="11" y="18"/>
                    <a:pt x="0" y="17"/>
                  </a:cubicBezTo>
                  <a:cubicBezTo>
                    <a:pt x="24" y="18"/>
                    <a:pt x="34" y="15"/>
                    <a:pt x="34" y="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8" name="Freeform 387">
              <a:extLst>
                <a:ext uri="{FF2B5EF4-FFF2-40B4-BE49-F238E27FC236}">
                  <a16:creationId xmlns:a16="http://schemas.microsoft.com/office/drawing/2014/main" id="{2FDD8254-A922-42B7-AE3B-C5206615E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9" y="2400"/>
              <a:ext cx="75" cy="40"/>
            </a:xfrm>
            <a:custGeom>
              <a:avLst/>
              <a:gdLst>
                <a:gd name="T0" fmla="*/ 15 w 40"/>
                <a:gd name="T1" fmla="*/ 64 h 20"/>
                <a:gd name="T2" fmla="*/ 113 w 40"/>
                <a:gd name="T3" fmla="*/ 0 h 20"/>
                <a:gd name="T4" fmla="*/ 133 w 40"/>
                <a:gd name="T5" fmla="*/ 16 h 20"/>
                <a:gd name="T6" fmla="*/ 113 w 40"/>
                <a:gd name="T7" fmla="*/ 48 h 20"/>
                <a:gd name="T8" fmla="*/ 0 w 40"/>
                <a:gd name="T9" fmla="*/ 8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0" h="20">
                  <a:moveTo>
                    <a:pt x="4" y="16"/>
                  </a:moveTo>
                  <a:cubicBezTo>
                    <a:pt x="14" y="17"/>
                    <a:pt x="31" y="13"/>
                    <a:pt x="32" y="0"/>
                  </a:cubicBezTo>
                  <a:cubicBezTo>
                    <a:pt x="33" y="1"/>
                    <a:pt x="37" y="3"/>
                    <a:pt x="38" y="4"/>
                  </a:cubicBezTo>
                  <a:cubicBezTo>
                    <a:pt x="40" y="8"/>
                    <a:pt x="36" y="10"/>
                    <a:pt x="32" y="12"/>
                  </a:cubicBezTo>
                  <a:cubicBezTo>
                    <a:pt x="23" y="17"/>
                    <a:pt x="11" y="20"/>
                    <a:pt x="0" y="20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79" name="Freeform 388">
              <a:extLst>
                <a:ext uri="{FF2B5EF4-FFF2-40B4-BE49-F238E27FC236}">
                  <a16:creationId xmlns:a16="http://schemas.microsoft.com/office/drawing/2014/main" id="{73A37AAD-31C7-456B-B10C-50B214EA0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1" y="2382"/>
              <a:ext cx="228" cy="84"/>
            </a:xfrm>
            <a:custGeom>
              <a:avLst/>
              <a:gdLst>
                <a:gd name="T0" fmla="*/ 426 w 122"/>
                <a:gd name="T1" fmla="*/ 0 h 42"/>
                <a:gd name="T2" fmla="*/ 84 w 122"/>
                <a:gd name="T3" fmla="*/ 168 h 42"/>
                <a:gd name="T4" fmla="*/ 426 w 122"/>
                <a:gd name="T5" fmla="*/ 0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2" h="42">
                  <a:moveTo>
                    <a:pt x="122" y="0"/>
                  </a:moveTo>
                  <a:cubicBezTo>
                    <a:pt x="61" y="10"/>
                    <a:pt x="0" y="24"/>
                    <a:pt x="24" y="42"/>
                  </a:cubicBezTo>
                  <a:cubicBezTo>
                    <a:pt x="23" y="25"/>
                    <a:pt x="53" y="13"/>
                    <a:pt x="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0" name="Freeform 389">
              <a:extLst>
                <a:ext uri="{FF2B5EF4-FFF2-40B4-BE49-F238E27FC236}">
                  <a16:creationId xmlns:a16="http://schemas.microsoft.com/office/drawing/2014/main" id="{B331655C-5CF0-4097-8E71-B56323677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" y="2364"/>
              <a:ext cx="95" cy="24"/>
            </a:xfrm>
            <a:custGeom>
              <a:avLst/>
              <a:gdLst>
                <a:gd name="T0" fmla="*/ 177 w 51"/>
                <a:gd name="T1" fmla="*/ 0 h 12"/>
                <a:gd name="T2" fmla="*/ 52 w 51"/>
                <a:gd name="T3" fmla="*/ 48 h 12"/>
                <a:gd name="T4" fmla="*/ 177 w 51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1" h="12">
                  <a:moveTo>
                    <a:pt x="51" y="0"/>
                  </a:moveTo>
                  <a:cubicBezTo>
                    <a:pt x="30" y="3"/>
                    <a:pt x="0" y="9"/>
                    <a:pt x="15" y="12"/>
                  </a:cubicBezTo>
                  <a:cubicBezTo>
                    <a:pt x="20" y="7"/>
                    <a:pt x="40" y="1"/>
                    <a:pt x="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1" name="Freeform 390">
              <a:extLst>
                <a:ext uri="{FF2B5EF4-FFF2-40B4-BE49-F238E27FC236}">
                  <a16:creationId xmlns:a16="http://schemas.microsoft.com/office/drawing/2014/main" id="{CCDEB89A-A527-454B-B133-8DBE77F9AA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1" y="2320"/>
              <a:ext cx="23" cy="46"/>
            </a:xfrm>
            <a:custGeom>
              <a:avLst/>
              <a:gdLst>
                <a:gd name="T0" fmla="*/ 8 w 12"/>
                <a:gd name="T1" fmla="*/ 92 h 23"/>
                <a:gd name="T2" fmla="*/ 4 w 12"/>
                <a:gd name="T3" fmla="*/ 0 h 23"/>
                <a:gd name="T4" fmla="*/ 44 w 12"/>
                <a:gd name="T5" fmla="*/ 4 h 23"/>
                <a:gd name="T6" fmla="*/ 19 w 12"/>
                <a:gd name="T7" fmla="*/ 68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3">
                  <a:moveTo>
                    <a:pt x="2" y="23"/>
                  </a:moveTo>
                  <a:cubicBezTo>
                    <a:pt x="2" y="16"/>
                    <a:pt x="0" y="7"/>
                    <a:pt x="1" y="0"/>
                  </a:cubicBezTo>
                  <a:cubicBezTo>
                    <a:pt x="5" y="0"/>
                    <a:pt x="8" y="1"/>
                    <a:pt x="12" y="1"/>
                  </a:cubicBezTo>
                  <a:cubicBezTo>
                    <a:pt x="4" y="5"/>
                    <a:pt x="5" y="10"/>
                    <a:pt x="5" y="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2" name="Freeform 391">
              <a:extLst>
                <a:ext uri="{FF2B5EF4-FFF2-40B4-BE49-F238E27FC236}">
                  <a16:creationId xmlns:a16="http://schemas.microsoft.com/office/drawing/2014/main" id="{59919964-0900-4DB9-9CF4-9927D8058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3" y="1355"/>
              <a:ext cx="19" cy="26"/>
            </a:xfrm>
            <a:custGeom>
              <a:avLst/>
              <a:gdLst>
                <a:gd name="T0" fmla="*/ 25 w 10"/>
                <a:gd name="T1" fmla="*/ 0 h 13"/>
                <a:gd name="T2" fmla="*/ 19 w 10"/>
                <a:gd name="T3" fmla="*/ 52 h 13"/>
                <a:gd name="T4" fmla="*/ 36 w 10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7" y="0"/>
                  </a:moveTo>
                  <a:cubicBezTo>
                    <a:pt x="1" y="2"/>
                    <a:pt x="0" y="9"/>
                    <a:pt x="5" y="13"/>
                  </a:cubicBezTo>
                  <a:cubicBezTo>
                    <a:pt x="5" y="8"/>
                    <a:pt x="8" y="6"/>
                    <a:pt x="10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3" name="Freeform 392">
              <a:extLst>
                <a:ext uri="{FF2B5EF4-FFF2-40B4-BE49-F238E27FC236}">
                  <a16:creationId xmlns:a16="http://schemas.microsoft.com/office/drawing/2014/main" id="{B447E0FF-C643-4FF6-B341-32566944A5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5" y="1573"/>
              <a:ext cx="15" cy="24"/>
            </a:xfrm>
            <a:custGeom>
              <a:avLst/>
              <a:gdLst>
                <a:gd name="T0" fmla="*/ 0 w 8"/>
                <a:gd name="T1" fmla="*/ 4 h 12"/>
                <a:gd name="T2" fmla="*/ 0 w 8"/>
                <a:gd name="T3" fmla="*/ 48 h 12"/>
                <a:gd name="T4" fmla="*/ 4 w 8"/>
                <a:gd name="T5" fmla="*/ 0 h 12"/>
                <a:gd name="T6" fmla="*/ 28 w 8"/>
                <a:gd name="T7" fmla="*/ 4 h 12"/>
                <a:gd name="T8" fmla="*/ 4 w 8"/>
                <a:gd name="T9" fmla="*/ 36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2">
                  <a:moveTo>
                    <a:pt x="0" y="1"/>
                  </a:moveTo>
                  <a:cubicBezTo>
                    <a:pt x="1" y="5"/>
                    <a:pt x="0" y="9"/>
                    <a:pt x="0" y="12"/>
                  </a:cubicBezTo>
                  <a:cubicBezTo>
                    <a:pt x="1" y="8"/>
                    <a:pt x="0" y="4"/>
                    <a:pt x="1" y="0"/>
                  </a:cubicBezTo>
                  <a:cubicBezTo>
                    <a:pt x="3" y="0"/>
                    <a:pt x="6" y="0"/>
                    <a:pt x="8" y="1"/>
                  </a:cubicBezTo>
                  <a:cubicBezTo>
                    <a:pt x="5" y="3"/>
                    <a:pt x="1" y="5"/>
                    <a:pt x="1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4" name="Freeform 393">
              <a:extLst>
                <a:ext uri="{FF2B5EF4-FFF2-40B4-BE49-F238E27FC236}">
                  <a16:creationId xmlns:a16="http://schemas.microsoft.com/office/drawing/2014/main" id="{D9D84E8D-11C5-403C-A42F-3967E0F48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2384"/>
              <a:ext cx="157" cy="30"/>
            </a:xfrm>
            <a:custGeom>
              <a:avLst/>
              <a:gdLst>
                <a:gd name="T0" fmla="*/ 293 w 84"/>
                <a:gd name="T1" fmla="*/ 60 h 15"/>
                <a:gd name="T2" fmla="*/ 0 w 84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4" h="15">
                  <a:moveTo>
                    <a:pt x="84" y="15"/>
                  </a:move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EC43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5" name="Rectangle 394">
              <a:extLst>
                <a:ext uri="{FF2B5EF4-FFF2-40B4-BE49-F238E27FC236}">
                  <a16:creationId xmlns:a16="http://schemas.microsoft.com/office/drawing/2014/main" id="{BBF6DFFC-EAD7-4002-99AF-14FA09A42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9" y="1393"/>
              <a:ext cx="26" cy="20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86" name="Line 395">
              <a:extLst>
                <a:ext uri="{FF2B5EF4-FFF2-40B4-BE49-F238E27FC236}">
                  <a16:creationId xmlns:a16="http://schemas.microsoft.com/office/drawing/2014/main" id="{9D223492-197A-411F-9453-1C9088B15F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4" y="2354"/>
              <a:ext cx="1" cy="1"/>
            </a:xfrm>
            <a:prstGeom prst="line">
              <a:avLst/>
            </a:prstGeom>
            <a:noFill/>
            <a:ln w="11113" cap="rnd">
              <a:solidFill>
                <a:srgbClr val="FFA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7" name="Freeform 396">
              <a:extLst>
                <a:ext uri="{FF2B5EF4-FFF2-40B4-BE49-F238E27FC236}">
                  <a16:creationId xmlns:a16="http://schemas.microsoft.com/office/drawing/2014/main" id="{575974D2-5DFA-4FF8-ABB8-E9E74B72E1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2408"/>
              <a:ext cx="315" cy="30"/>
            </a:xfrm>
            <a:custGeom>
              <a:avLst/>
              <a:gdLst>
                <a:gd name="T0" fmla="*/ 591 w 168"/>
                <a:gd name="T1" fmla="*/ 0 h 15"/>
                <a:gd name="T2" fmla="*/ 296 w 168"/>
                <a:gd name="T3" fmla="*/ 60 h 15"/>
                <a:gd name="T4" fmla="*/ 0 w 168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" h="15">
                  <a:moveTo>
                    <a:pt x="168" y="0"/>
                  </a:moveTo>
                  <a:cubicBezTo>
                    <a:pt x="168" y="8"/>
                    <a:pt x="131" y="15"/>
                    <a:pt x="84" y="15"/>
                  </a:cubicBez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8" name="Freeform 397">
              <a:extLst>
                <a:ext uri="{FF2B5EF4-FFF2-40B4-BE49-F238E27FC236}">
                  <a16:creationId xmlns:a16="http://schemas.microsoft.com/office/drawing/2014/main" id="{9837CF7E-5C78-4571-B4B0-BD3A74153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" y="2048"/>
              <a:ext cx="339" cy="92"/>
            </a:xfrm>
            <a:custGeom>
              <a:avLst/>
              <a:gdLst>
                <a:gd name="T0" fmla="*/ 635 w 181"/>
                <a:gd name="T1" fmla="*/ 0 h 46"/>
                <a:gd name="T2" fmla="*/ 318 w 181"/>
                <a:gd name="T3" fmla="*/ 184 h 46"/>
                <a:gd name="T4" fmla="*/ 0 w 181"/>
                <a:gd name="T5" fmla="*/ 0 h 46"/>
                <a:gd name="T6" fmla="*/ 0 w 181"/>
                <a:gd name="T7" fmla="*/ 0 h 46"/>
                <a:gd name="T8" fmla="*/ 318 w 181"/>
                <a:gd name="T9" fmla="*/ 48 h 46"/>
                <a:gd name="T10" fmla="*/ 635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181" y="0"/>
                  </a:moveTo>
                  <a:cubicBezTo>
                    <a:pt x="181" y="25"/>
                    <a:pt x="140" y="46"/>
                    <a:pt x="91" y="46"/>
                  </a:cubicBezTo>
                  <a:cubicBezTo>
                    <a:pt x="41" y="46"/>
                    <a:pt x="0" y="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41" y="12"/>
                    <a:pt x="91" y="12"/>
                  </a:cubicBezTo>
                  <a:cubicBezTo>
                    <a:pt x="141" y="12"/>
                    <a:pt x="181" y="6"/>
                    <a:pt x="181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89" name="Freeform 398">
              <a:extLst>
                <a:ext uri="{FF2B5EF4-FFF2-40B4-BE49-F238E27FC236}">
                  <a16:creationId xmlns:a16="http://schemas.microsoft.com/office/drawing/2014/main" id="{8CA4D246-FF79-437A-9C39-5FF0CAF36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3" y="2070"/>
              <a:ext cx="159" cy="62"/>
            </a:xfrm>
            <a:custGeom>
              <a:avLst/>
              <a:gdLst>
                <a:gd name="T0" fmla="*/ 0 w 85"/>
                <a:gd name="T1" fmla="*/ 124 h 31"/>
                <a:gd name="T2" fmla="*/ 297 w 85"/>
                <a:gd name="T3" fmla="*/ 0 h 31"/>
                <a:gd name="T4" fmla="*/ 193 w 85"/>
                <a:gd name="T5" fmla="*/ 16 h 31"/>
                <a:gd name="T6" fmla="*/ 0 w 85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31">
                  <a:moveTo>
                    <a:pt x="0" y="31"/>
                  </a:moveTo>
                  <a:cubicBezTo>
                    <a:pt x="22" y="31"/>
                    <a:pt x="66" y="25"/>
                    <a:pt x="85" y="0"/>
                  </a:cubicBezTo>
                  <a:cubicBezTo>
                    <a:pt x="73" y="3"/>
                    <a:pt x="62" y="4"/>
                    <a:pt x="55" y="4"/>
                  </a:cubicBezTo>
                  <a:cubicBezTo>
                    <a:pt x="53" y="13"/>
                    <a:pt x="27" y="28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0" name="Freeform 399">
              <a:extLst>
                <a:ext uri="{FF2B5EF4-FFF2-40B4-BE49-F238E27FC236}">
                  <a16:creationId xmlns:a16="http://schemas.microsoft.com/office/drawing/2014/main" id="{2B47BBC0-0BBF-42FB-92C1-9C3E2AE71F6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7" y="2066"/>
              <a:ext cx="158" cy="52"/>
            </a:xfrm>
            <a:custGeom>
              <a:avLst/>
              <a:gdLst>
                <a:gd name="T0" fmla="*/ 149 w 84"/>
                <a:gd name="T1" fmla="*/ 104 h 26"/>
                <a:gd name="T2" fmla="*/ 68 w 84"/>
                <a:gd name="T3" fmla="*/ 44 h 26"/>
                <a:gd name="T4" fmla="*/ 297 w 84"/>
                <a:gd name="T5" fmla="*/ 24 h 26"/>
                <a:gd name="T6" fmla="*/ 11 w 84"/>
                <a:gd name="T7" fmla="*/ 0 h 26"/>
                <a:gd name="T8" fmla="*/ 149 w 84"/>
                <a:gd name="T9" fmla="*/ 104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26">
                  <a:moveTo>
                    <a:pt x="42" y="26"/>
                  </a:moveTo>
                  <a:cubicBezTo>
                    <a:pt x="35" y="25"/>
                    <a:pt x="22" y="18"/>
                    <a:pt x="19" y="11"/>
                  </a:cubicBezTo>
                  <a:cubicBezTo>
                    <a:pt x="15" y="5"/>
                    <a:pt x="76" y="10"/>
                    <a:pt x="84" y="6"/>
                  </a:cubicBezTo>
                  <a:cubicBezTo>
                    <a:pt x="53" y="10"/>
                    <a:pt x="12" y="3"/>
                    <a:pt x="3" y="0"/>
                  </a:cubicBezTo>
                  <a:cubicBezTo>
                    <a:pt x="0" y="3"/>
                    <a:pt x="9" y="15"/>
                    <a:pt x="42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1" name="Freeform 400">
              <a:extLst>
                <a:ext uri="{FF2B5EF4-FFF2-40B4-BE49-F238E27FC236}">
                  <a16:creationId xmlns:a16="http://schemas.microsoft.com/office/drawing/2014/main" id="{202B729F-FF07-487B-98B6-EFE24B294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" y="2158"/>
              <a:ext cx="62" cy="18"/>
            </a:xfrm>
            <a:custGeom>
              <a:avLst/>
              <a:gdLst>
                <a:gd name="T0" fmla="*/ 0 w 33"/>
                <a:gd name="T1" fmla="*/ 0 h 9"/>
                <a:gd name="T2" fmla="*/ 116 w 33"/>
                <a:gd name="T3" fmla="*/ 36 h 9"/>
                <a:gd name="T4" fmla="*/ 0 w 33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9">
                  <a:moveTo>
                    <a:pt x="0" y="0"/>
                  </a:moveTo>
                  <a:cubicBezTo>
                    <a:pt x="10" y="1"/>
                    <a:pt x="31" y="4"/>
                    <a:pt x="33" y="9"/>
                  </a:cubicBezTo>
                  <a:cubicBezTo>
                    <a:pt x="28" y="6"/>
                    <a:pt x="9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2" name="Freeform 401">
              <a:extLst>
                <a:ext uri="{FF2B5EF4-FFF2-40B4-BE49-F238E27FC236}">
                  <a16:creationId xmlns:a16="http://schemas.microsoft.com/office/drawing/2014/main" id="{B22214CE-4939-439A-B875-FACF76DA21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" y="2032"/>
              <a:ext cx="62" cy="18"/>
            </a:xfrm>
            <a:custGeom>
              <a:avLst/>
              <a:gdLst>
                <a:gd name="T0" fmla="*/ 0 w 33"/>
                <a:gd name="T1" fmla="*/ 0 h 9"/>
                <a:gd name="T2" fmla="*/ 116 w 33"/>
                <a:gd name="T3" fmla="*/ 36 h 9"/>
                <a:gd name="T4" fmla="*/ 0 w 33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9">
                  <a:moveTo>
                    <a:pt x="0" y="0"/>
                  </a:moveTo>
                  <a:cubicBezTo>
                    <a:pt x="10" y="1"/>
                    <a:pt x="31" y="4"/>
                    <a:pt x="33" y="9"/>
                  </a:cubicBezTo>
                  <a:cubicBezTo>
                    <a:pt x="28" y="6"/>
                    <a:pt x="9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3" name="Freeform 402">
              <a:extLst>
                <a:ext uri="{FF2B5EF4-FFF2-40B4-BE49-F238E27FC236}">
                  <a16:creationId xmlns:a16="http://schemas.microsoft.com/office/drawing/2014/main" id="{64D4B261-687E-46ED-81F3-4E7AA1468B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8" y="2044"/>
              <a:ext cx="277" cy="28"/>
            </a:xfrm>
            <a:custGeom>
              <a:avLst/>
              <a:gdLst>
                <a:gd name="T0" fmla="*/ 21 w 148"/>
                <a:gd name="T1" fmla="*/ 40 h 14"/>
                <a:gd name="T2" fmla="*/ 256 w 148"/>
                <a:gd name="T3" fmla="*/ 56 h 14"/>
                <a:gd name="T4" fmla="*/ 505 w 148"/>
                <a:gd name="T5" fmla="*/ 36 h 14"/>
                <a:gd name="T6" fmla="*/ 256 w 148"/>
                <a:gd name="T7" fmla="*/ 0 h 14"/>
                <a:gd name="T8" fmla="*/ 21 w 148"/>
                <a:gd name="T9" fmla="*/ 4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8" h="14">
                  <a:moveTo>
                    <a:pt x="6" y="10"/>
                  </a:moveTo>
                  <a:cubicBezTo>
                    <a:pt x="22" y="12"/>
                    <a:pt x="46" y="14"/>
                    <a:pt x="73" y="14"/>
                  </a:cubicBezTo>
                  <a:cubicBezTo>
                    <a:pt x="102" y="14"/>
                    <a:pt x="127" y="12"/>
                    <a:pt x="144" y="9"/>
                  </a:cubicBezTo>
                  <a:cubicBezTo>
                    <a:pt x="148" y="9"/>
                    <a:pt x="108" y="0"/>
                    <a:pt x="73" y="0"/>
                  </a:cubicBezTo>
                  <a:cubicBezTo>
                    <a:pt x="38" y="0"/>
                    <a:pt x="0" y="9"/>
                    <a:pt x="6" y="10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4" name="Freeform 403">
              <a:extLst>
                <a:ext uri="{FF2B5EF4-FFF2-40B4-BE49-F238E27FC236}">
                  <a16:creationId xmlns:a16="http://schemas.microsoft.com/office/drawing/2014/main" id="{4D445A07-DFDF-4D02-AC95-0DB4D044C2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4" y="2170"/>
              <a:ext cx="276" cy="28"/>
            </a:xfrm>
            <a:custGeom>
              <a:avLst/>
              <a:gdLst>
                <a:gd name="T0" fmla="*/ 17 w 147"/>
                <a:gd name="T1" fmla="*/ 40 h 14"/>
                <a:gd name="T2" fmla="*/ 253 w 147"/>
                <a:gd name="T3" fmla="*/ 56 h 14"/>
                <a:gd name="T4" fmla="*/ 503 w 147"/>
                <a:gd name="T5" fmla="*/ 36 h 14"/>
                <a:gd name="T6" fmla="*/ 253 w 147"/>
                <a:gd name="T7" fmla="*/ 0 h 14"/>
                <a:gd name="T8" fmla="*/ 17 w 147"/>
                <a:gd name="T9" fmla="*/ 4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4">
                  <a:moveTo>
                    <a:pt x="5" y="10"/>
                  </a:moveTo>
                  <a:cubicBezTo>
                    <a:pt x="22" y="12"/>
                    <a:pt x="46" y="14"/>
                    <a:pt x="72" y="14"/>
                  </a:cubicBezTo>
                  <a:cubicBezTo>
                    <a:pt x="101" y="14"/>
                    <a:pt x="127" y="12"/>
                    <a:pt x="143" y="9"/>
                  </a:cubicBezTo>
                  <a:cubicBezTo>
                    <a:pt x="147" y="9"/>
                    <a:pt x="107" y="0"/>
                    <a:pt x="72" y="0"/>
                  </a:cubicBezTo>
                  <a:cubicBezTo>
                    <a:pt x="37" y="0"/>
                    <a:pt x="0" y="9"/>
                    <a:pt x="5" y="10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5" name="Oval 404">
              <a:extLst>
                <a:ext uri="{FF2B5EF4-FFF2-40B4-BE49-F238E27FC236}">
                  <a16:creationId xmlns:a16="http://schemas.microsoft.com/office/drawing/2014/main" id="{D94107FC-F145-4FF6-A07E-F4B0870B88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0" y="1347"/>
              <a:ext cx="45" cy="46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96" name="Rectangle 405">
              <a:extLst>
                <a:ext uri="{FF2B5EF4-FFF2-40B4-BE49-F238E27FC236}">
                  <a16:creationId xmlns:a16="http://schemas.microsoft.com/office/drawing/2014/main" id="{6D7B120A-56F7-49A5-B195-7DB8ABB9F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9" y="1393"/>
              <a:ext cx="26" cy="20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97" name="Freeform 406">
              <a:extLst>
                <a:ext uri="{FF2B5EF4-FFF2-40B4-BE49-F238E27FC236}">
                  <a16:creationId xmlns:a16="http://schemas.microsoft.com/office/drawing/2014/main" id="{24983769-F897-4634-B257-D39E4037E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1" y="1451"/>
              <a:ext cx="270" cy="102"/>
            </a:xfrm>
            <a:custGeom>
              <a:avLst/>
              <a:gdLst>
                <a:gd name="T0" fmla="*/ 302 w 144"/>
                <a:gd name="T1" fmla="*/ 32 h 51"/>
                <a:gd name="T2" fmla="*/ 326 w 144"/>
                <a:gd name="T3" fmla="*/ 36 h 51"/>
                <a:gd name="T4" fmla="*/ 495 w 144"/>
                <a:gd name="T5" fmla="*/ 12 h 51"/>
                <a:gd name="T6" fmla="*/ 495 w 144"/>
                <a:gd name="T7" fmla="*/ 32 h 51"/>
                <a:gd name="T8" fmla="*/ 506 w 144"/>
                <a:gd name="T9" fmla="*/ 52 h 51"/>
                <a:gd name="T10" fmla="*/ 324 w 144"/>
                <a:gd name="T11" fmla="*/ 96 h 51"/>
                <a:gd name="T12" fmla="*/ 296 w 144"/>
                <a:gd name="T13" fmla="*/ 88 h 51"/>
                <a:gd name="T14" fmla="*/ 28 w 144"/>
                <a:gd name="T15" fmla="*/ 204 h 51"/>
                <a:gd name="T16" fmla="*/ 0 w 144"/>
                <a:gd name="T17" fmla="*/ 124 h 51"/>
                <a:gd name="T18" fmla="*/ 302 w 144"/>
                <a:gd name="T19" fmla="*/ 32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4" h="51">
                  <a:moveTo>
                    <a:pt x="86" y="8"/>
                  </a:moveTo>
                  <a:cubicBezTo>
                    <a:pt x="93" y="9"/>
                    <a:pt x="93" y="9"/>
                    <a:pt x="93" y="9"/>
                  </a:cubicBezTo>
                  <a:cubicBezTo>
                    <a:pt x="114" y="13"/>
                    <a:pt x="133" y="8"/>
                    <a:pt x="141" y="3"/>
                  </a:cubicBezTo>
                  <a:cubicBezTo>
                    <a:pt x="141" y="5"/>
                    <a:pt x="141" y="7"/>
                    <a:pt x="141" y="8"/>
                  </a:cubicBezTo>
                  <a:cubicBezTo>
                    <a:pt x="142" y="10"/>
                    <a:pt x="143" y="12"/>
                    <a:pt x="144" y="13"/>
                  </a:cubicBezTo>
                  <a:cubicBezTo>
                    <a:pt x="133" y="20"/>
                    <a:pt x="114" y="28"/>
                    <a:pt x="92" y="24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61" y="17"/>
                    <a:pt x="33" y="21"/>
                    <a:pt x="8" y="5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30" y="0"/>
                    <a:pt x="62" y="3"/>
                    <a:pt x="86" y="8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8" name="Freeform 407">
              <a:extLst>
                <a:ext uri="{FF2B5EF4-FFF2-40B4-BE49-F238E27FC236}">
                  <a16:creationId xmlns:a16="http://schemas.microsoft.com/office/drawing/2014/main" id="{31FF3C28-3B04-4478-854B-BB822AE8E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" y="1489"/>
              <a:ext cx="258" cy="124"/>
            </a:xfrm>
            <a:custGeom>
              <a:avLst/>
              <a:gdLst>
                <a:gd name="T0" fmla="*/ 185 w 138"/>
                <a:gd name="T1" fmla="*/ 124 h 62"/>
                <a:gd name="T2" fmla="*/ 165 w 138"/>
                <a:gd name="T3" fmla="*/ 140 h 62"/>
                <a:gd name="T4" fmla="*/ 0 w 138"/>
                <a:gd name="T5" fmla="*/ 200 h 62"/>
                <a:gd name="T6" fmla="*/ 7 w 138"/>
                <a:gd name="T7" fmla="*/ 216 h 62"/>
                <a:gd name="T8" fmla="*/ 7 w 138"/>
                <a:gd name="T9" fmla="*/ 236 h 62"/>
                <a:gd name="T10" fmla="*/ 189 w 138"/>
                <a:gd name="T11" fmla="*/ 192 h 62"/>
                <a:gd name="T12" fmla="*/ 209 w 138"/>
                <a:gd name="T13" fmla="*/ 172 h 62"/>
                <a:gd name="T14" fmla="*/ 482 w 138"/>
                <a:gd name="T15" fmla="*/ 152 h 62"/>
                <a:gd name="T16" fmla="*/ 466 w 138"/>
                <a:gd name="T17" fmla="*/ 64 h 62"/>
                <a:gd name="T18" fmla="*/ 185 w 138"/>
                <a:gd name="T19" fmla="*/ 124 h 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8" h="62">
                  <a:moveTo>
                    <a:pt x="53" y="31"/>
                  </a:moveTo>
                  <a:cubicBezTo>
                    <a:pt x="47" y="35"/>
                    <a:pt x="47" y="35"/>
                    <a:pt x="47" y="35"/>
                  </a:cubicBezTo>
                  <a:cubicBezTo>
                    <a:pt x="29" y="48"/>
                    <a:pt x="9" y="51"/>
                    <a:pt x="0" y="50"/>
                  </a:cubicBezTo>
                  <a:cubicBezTo>
                    <a:pt x="1" y="51"/>
                    <a:pt x="2" y="53"/>
                    <a:pt x="2" y="54"/>
                  </a:cubicBezTo>
                  <a:cubicBezTo>
                    <a:pt x="3" y="56"/>
                    <a:pt x="3" y="58"/>
                    <a:pt x="2" y="59"/>
                  </a:cubicBezTo>
                  <a:cubicBezTo>
                    <a:pt x="15" y="62"/>
                    <a:pt x="35" y="61"/>
                    <a:pt x="54" y="48"/>
                  </a:cubicBezTo>
                  <a:cubicBezTo>
                    <a:pt x="60" y="43"/>
                    <a:pt x="60" y="43"/>
                    <a:pt x="60" y="43"/>
                  </a:cubicBezTo>
                  <a:cubicBezTo>
                    <a:pt x="79" y="29"/>
                    <a:pt x="103" y="21"/>
                    <a:pt x="138" y="38"/>
                  </a:cubicBezTo>
                  <a:cubicBezTo>
                    <a:pt x="133" y="16"/>
                    <a:pt x="133" y="16"/>
                    <a:pt x="133" y="16"/>
                  </a:cubicBezTo>
                  <a:cubicBezTo>
                    <a:pt x="93" y="0"/>
                    <a:pt x="73" y="16"/>
                    <a:pt x="53" y="31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99" name="Rectangle 408">
              <a:extLst>
                <a:ext uri="{FF2B5EF4-FFF2-40B4-BE49-F238E27FC236}">
                  <a16:creationId xmlns:a16="http://schemas.microsoft.com/office/drawing/2014/main" id="{8324C4FE-9E67-40A4-8665-B58AB7FD31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1569"/>
              <a:ext cx="90" cy="26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00" name="Line 409">
              <a:extLst>
                <a:ext uri="{FF2B5EF4-FFF2-40B4-BE49-F238E27FC236}">
                  <a16:creationId xmlns:a16="http://schemas.microsoft.com/office/drawing/2014/main" id="{5B92D9B7-FF46-4133-A540-DB284FD561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71" y="1661"/>
              <a:ext cx="1" cy="26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01" name="Rectangle 410">
              <a:extLst>
                <a:ext uri="{FF2B5EF4-FFF2-40B4-BE49-F238E27FC236}">
                  <a16:creationId xmlns:a16="http://schemas.microsoft.com/office/drawing/2014/main" id="{3A3AFE31-96C6-4952-9965-628785EABD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6" y="1565"/>
              <a:ext cx="37" cy="52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02" name="Rectangle 411">
              <a:extLst>
                <a:ext uri="{FF2B5EF4-FFF2-40B4-BE49-F238E27FC236}">
                  <a16:creationId xmlns:a16="http://schemas.microsoft.com/office/drawing/2014/main" id="{E3433EA7-DA74-4820-9BBE-24DB11C3C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3" y="1687"/>
              <a:ext cx="37" cy="52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03" name="Oval 412">
              <a:extLst>
                <a:ext uri="{FF2B5EF4-FFF2-40B4-BE49-F238E27FC236}">
                  <a16:creationId xmlns:a16="http://schemas.microsoft.com/office/drawing/2014/main" id="{C5B049C5-2374-4752-B28F-E49A66B67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1" y="2148"/>
              <a:ext cx="339" cy="50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04" name="Oval 413">
              <a:extLst>
                <a:ext uri="{FF2B5EF4-FFF2-40B4-BE49-F238E27FC236}">
                  <a16:creationId xmlns:a16="http://schemas.microsoft.com/office/drawing/2014/main" id="{42813DD0-D191-4B27-BC3E-A9A13E397E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4" y="2022"/>
              <a:ext cx="339" cy="50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05" name="Line 414">
              <a:extLst>
                <a:ext uri="{FF2B5EF4-FFF2-40B4-BE49-F238E27FC236}">
                  <a16:creationId xmlns:a16="http://schemas.microsoft.com/office/drawing/2014/main" id="{CC3C3956-6EED-443A-B58C-AF8E7ADE58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5" y="1539"/>
              <a:ext cx="1" cy="26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06" name="Freeform 415">
              <a:extLst>
                <a:ext uri="{FF2B5EF4-FFF2-40B4-BE49-F238E27FC236}">
                  <a16:creationId xmlns:a16="http://schemas.microsoft.com/office/drawing/2014/main" id="{A15BCAD0-0A8B-45BA-9000-90235580F6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" y="2300"/>
              <a:ext cx="56" cy="10"/>
            </a:xfrm>
            <a:custGeom>
              <a:avLst/>
              <a:gdLst>
                <a:gd name="T0" fmla="*/ 77 w 30"/>
                <a:gd name="T1" fmla="*/ 0 h 5"/>
                <a:gd name="T2" fmla="*/ 105 w 30"/>
                <a:gd name="T3" fmla="*/ 12 h 5"/>
                <a:gd name="T4" fmla="*/ 52 w 30"/>
                <a:gd name="T5" fmla="*/ 20 h 5"/>
                <a:gd name="T6" fmla="*/ 0 w 30"/>
                <a:gd name="T7" fmla="*/ 12 h 5"/>
                <a:gd name="T8" fmla="*/ 24 w 30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5">
                  <a:moveTo>
                    <a:pt x="22" y="0"/>
                  </a:moveTo>
                  <a:cubicBezTo>
                    <a:pt x="27" y="1"/>
                    <a:pt x="30" y="1"/>
                    <a:pt x="30" y="3"/>
                  </a:cubicBezTo>
                  <a:cubicBezTo>
                    <a:pt x="30" y="4"/>
                    <a:pt x="24" y="5"/>
                    <a:pt x="15" y="5"/>
                  </a:cubicBezTo>
                  <a:cubicBezTo>
                    <a:pt x="7" y="5"/>
                    <a:pt x="0" y="4"/>
                    <a:pt x="0" y="3"/>
                  </a:cubicBezTo>
                  <a:cubicBezTo>
                    <a:pt x="0" y="2"/>
                    <a:pt x="3" y="1"/>
                    <a:pt x="7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07" name="Freeform 416">
              <a:extLst>
                <a:ext uri="{FF2B5EF4-FFF2-40B4-BE49-F238E27FC236}">
                  <a16:creationId xmlns:a16="http://schemas.microsoft.com/office/drawing/2014/main" id="{6617E2B5-BC02-4518-B9E5-8C1FC67E9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4" y="2308"/>
              <a:ext cx="56" cy="86"/>
            </a:xfrm>
            <a:custGeom>
              <a:avLst/>
              <a:gdLst>
                <a:gd name="T0" fmla="*/ 52 w 30"/>
                <a:gd name="T1" fmla="*/ 4 h 43"/>
                <a:gd name="T2" fmla="*/ 13 w 30"/>
                <a:gd name="T3" fmla="*/ 0 h 43"/>
                <a:gd name="T4" fmla="*/ 0 w 30"/>
                <a:gd name="T5" fmla="*/ 0 h 43"/>
                <a:gd name="T6" fmla="*/ 0 w 30"/>
                <a:gd name="T7" fmla="*/ 148 h 43"/>
                <a:gd name="T8" fmla="*/ 105 w 30"/>
                <a:gd name="T9" fmla="*/ 148 h 43"/>
                <a:gd name="T10" fmla="*/ 105 w 30"/>
                <a:gd name="T11" fmla="*/ 0 h 43"/>
                <a:gd name="T12" fmla="*/ 91 w 30"/>
                <a:gd name="T13" fmla="*/ 0 h 43"/>
                <a:gd name="T14" fmla="*/ 52 w 30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43">
                  <a:moveTo>
                    <a:pt x="15" y="1"/>
                  </a:moveTo>
                  <a:cubicBezTo>
                    <a:pt x="11" y="1"/>
                    <a:pt x="7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30" y="3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08" name="Freeform 417">
              <a:extLst>
                <a:ext uri="{FF2B5EF4-FFF2-40B4-BE49-F238E27FC236}">
                  <a16:creationId xmlns:a16="http://schemas.microsoft.com/office/drawing/2014/main" id="{2F332F0C-3117-4D1C-8227-D5EA83604E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" y="1597"/>
              <a:ext cx="26" cy="709"/>
            </a:xfrm>
            <a:custGeom>
              <a:avLst/>
              <a:gdLst>
                <a:gd name="T0" fmla="*/ 48 w 14"/>
                <a:gd name="T1" fmla="*/ 1408 h 355"/>
                <a:gd name="T2" fmla="*/ 48 w 14"/>
                <a:gd name="T3" fmla="*/ 0 h 355"/>
                <a:gd name="T4" fmla="*/ 0 w 14"/>
                <a:gd name="T5" fmla="*/ 0 h 355"/>
                <a:gd name="T6" fmla="*/ 0 w 14"/>
                <a:gd name="T7" fmla="*/ 1408 h 355"/>
                <a:gd name="T8" fmla="*/ 48 w 14"/>
                <a:gd name="T9" fmla="*/ 1408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" h="355">
                  <a:moveTo>
                    <a:pt x="14" y="353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1" y="354"/>
                    <a:pt x="13" y="355"/>
                    <a:pt x="14" y="353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09" name="Freeform 418">
              <a:extLst>
                <a:ext uri="{FF2B5EF4-FFF2-40B4-BE49-F238E27FC236}">
                  <a16:creationId xmlns:a16="http://schemas.microsoft.com/office/drawing/2014/main" id="{815CCC96-FE80-468B-888C-F6F931A756C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2394"/>
              <a:ext cx="187" cy="64"/>
            </a:xfrm>
            <a:custGeom>
              <a:avLst/>
              <a:gdLst>
                <a:gd name="T0" fmla="*/ 56 w 100"/>
                <a:gd name="T1" fmla="*/ 0 h 32"/>
                <a:gd name="T2" fmla="*/ 0 w 100"/>
                <a:gd name="T3" fmla="*/ 36 h 32"/>
                <a:gd name="T4" fmla="*/ 350 w 100"/>
                <a:gd name="T5" fmla="*/ 128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" h="32">
                  <a:moveTo>
                    <a:pt x="16" y="0"/>
                  </a:moveTo>
                  <a:cubicBezTo>
                    <a:pt x="6" y="2"/>
                    <a:pt x="0" y="6"/>
                    <a:pt x="0" y="9"/>
                  </a:cubicBezTo>
                  <a:cubicBezTo>
                    <a:pt x="0" y="20"/>
                    <a:pt x="45" y="32"/>
                    <a:pt x="100" y="3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0" name="Freeform 419">
              <a:extLst>
                <a:ext uri="{FF2B5EF4-FFF2-40B4-BE49-F238E27FC236}">
                  <a16:creationId xmlns:a16="http://schemas.microsoft.com/office/drawing/2014/main" id="{D66911DF-9C9F-4E5E-81C4-C74C8C7AA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2412"/>
              <a:ext cx="375" cy="76"/>
            </a:xfrm>
            <a:custGeom>
              <a:avLst/>
              <a:gdLst>
                <a:gd name="T0" fmla="*/ 0 w 200"/>
                <a:gd name="T1" fmla="*/ 0 h 38"/>
                <a:gd name="T2" fmla="*/ 353 w 200"/>
                <a:gd name="T3" fmla="*/ 92 h 38"/>
                <a:gd name="T4" fmla="*/ 703 w 200"/>
                <a:gd name="T5" fmla="*/ 0 h 38"/>
                <a:gd name="T6" fmla="*/ 703 w 200"/>
                <a:gd name="T7" fmla="*/ 64 h 38"/>
                <a:gd name="T8" fmla="*/ 353 w 200"/>
                <a:gd name="T9" fmla="*/ 152 h 38"/>
                <a:gd name="T10" fmla="*/ 0 w 200"/>
                <a:gd name="T11" fmla="*/ 64 h 38"/>
                <a:gd name="T12" fmla="*/ 0 w 200"/>
                <a:gd name="T13" fmla="*/ 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8">
                  <a:moveTo>
                    <a:pt x="0" y="0"/>
                  </a:moveTo>
                  <a:cubicBezTo>
                    <a:pt x="0" y="11"/>
                    <a:pt x="45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cubicBezTo>
                    <a:pt x="200" y="16"/>
                    <a:pt x="200" y="16"/>
                    <a:pt x="200" y="16"/>
                  </a:cubicBezTo>
                  <a:cubicBezTo>
                    <a:pt x="200" y="26"/>
                    <a:pt x="155" y="38"/>
                    <a:pt x="100" y="38"/>
                  </a:cubicBezTo>
                  <a:cubicBezTo>
                    <a:pt x="45" y="38"/>
                    <a:pt x="0" y="26"/>
                    <a:pt x="0" y="16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1" name="Freeform 420">
              <a:extLst>
                <a:ext uri="{FF2B5EF4-FFF2-40B4-BE49-F238E27FC236}">
                  <a16:creationId xmlns:a16="http://schemas.microsoft.com/office/drawing/2014/main" id="{82E2BAB0-EC1B-46E8-8247-764BFA2520E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2394"/>
              <a:ext cx="345" cy="64"/>
            </a:xfrm>
            <a:custGeom>
              <a:avLst/>
              <a:gdLst>
                <a:gd name="T0" fmla="*/ 296 w 184"/>
                <a:gd name="T1" fmla="*/ 128 h 32"/>
                <a:gd name="T2" fmla="*/ 647 w 184"/>
                <a:gd name="T3" fmla="*/ 36 h 32"/>
                <a:gd name="T4" fmla="*/ 591 w 184"/>
                <a:gd name="T5" fmla="*/ 0 h 32"/>
                <a:gd name="T6" fmla="*/ 591 w 184"/>
                <a:gd name="T7" fmla="*/ 28 h 32"/>
                <a:gd name="T8" fmla="*/ 296 w 184"/>
                <a:gd name="T9" fmla="*/ 88 h 32"/>
                <a:gd name="T10" fmla="*/ 0 w 184"/>
                <a:gd name="T11" fmla="*/ 28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4" h="32">
                  <a:moveTo>
                    <a:pt x="84" y="32"/>
                  </a:moveTo>
                  <a:cubicBezTo>
                    <a:pt x="139" y="32"/>
                    <a:pt x="184" y="20"/>
                    <a:pt x="184" y="9"/>
                  </a:cubicBezTo>
                  <a:cubicBezTo>
                    <a:pt x="184" y="6"/>
                    <a:pt x="178" y="2"/>
                    <a:pt x="168" y="0"/>
                  </a:cubicBezTo>
                  <a:cubicBezTo>
                    <a:pt x="168" y="7"/>
                    <a:pt x="168" y="7"/>
                    <a:pt x="168" y="7"/>
                  </a:cubicBezTo>
                  <a:cubicBezTo>
                    <a:pt x="168" y="15"/>
                    <a:pt x="131" y="22"/>
                    <a:pt x="84" y="22"/>
                  </a:cubicBezTo>
                  <a:cubicBezTo>
                    <a:pt x="38" y="22"/>
                    <a:pt x="0" y="15"/>
                    <a:pt x="0" y="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2" name="Freeform 421">
              <a:extLst>
                <a:ext uri="{FF2B5EF4-FFF2-40B4-BE49-F238E27FC236}">
                  <a16:creationId xmlns:a16="http://schemas.microsoft.com/office/drawing/2014/main" id="{4E1B8A8F-3DB2-40C4-B4E3-029912CCDD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2412"/>
              <a:ext cx="375" cy="46"/>
            </a:xfrm>
            <a:custGeom>
              <a:avLst/>
              <a:gdLst>
                <a:gd name="T0" fmla="*/ 0 w 200"/>
                <a:gd name="T1" fmla="*/ 0 h 23"/>
                <a:gd name="T2" fmla="*/ 353 w 200"/>
                <a:gd name="T3" fmla="*/ 92 h 23"/>
                <a:gd name="T4" fmla="*/ 703 w 20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23">
                  <a:moveTo>
                    <a:pt x="0" y="0"/>
                  </a:moveTo>
                  <a:cubicBezTo>
                    <a:pt x="0" y="11"/>
                    <a:pt x="45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3" name="Freeform 422">
              <a:extLst>
                <a:ext uri="{FF2B5EF4-FFF2-40B4-BE49-F238E27FC236}">
                  <a16:creationId xmlns:a16="http://schemas.microsoft.com/office/drawing/2014/main" id="{05E8441A-8297-4684-B550-1D4824FE9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2384"/>
              <a:ext cx="315" cy="54"/>
            </a:xfrm>
            <a:custGeom>
              <a:avLst/>
              <a:gdLst>
                <a:gd name="T0" fmla="*/ 591 w 168"/>
                <a:gd name="T1" fmla="*/ 48 h 27"/>
                <a:gd name="T2" fmla="*/ 296 w 168"/>
                <a:gd name="T3" fmla="*/ 108 h 27"/>
                <a:gd name="T4" fmla="*/ 0 w 168"/>
                <a:gd name="T5" fmla="*/ 48 h 27"/>
                <a:gd name="T6" fmla="*/ 0 w 168"/>
                <a:gd name="T7" fmla="*/ 0 h 27"/>
                <a:gd name="T8" fmla="*/ 296 w 168"/>
                <a:gd name="T9" fmla="*/ 60 h 27"/>
                <a:gd name="T10" fmla="*/ 591 w 168"/>
                <a:gd name="T11" fmla="*/ 0 h 27"/>
                <a:gd name="T12" fmla="*/ 591 w 168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8" h="27">
                  <a:moveTo>
                    <a:pt x="168" y="12"/>
                  </a:moveTo>
                  <a:cubicBezTo>
                    <a:pt x="168" y="20"/>
                    <a:pt x="131" y="27"/>
                    <a:pt x="84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4" y="15"/>
                  </a:cubicBezTo>
                  <a:cubicBezTo>
                    <a:pt x="131" y="15"/>
                    <a:pt x="168" y="8"/>
                    <a:pt x="168" y="0"/>
                  </a:cubicBezTo>
                  <a:lnTo>
                    <a:pt x="168" y="12"/>
                  </a:ln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4" name="Freeform 423">
              <a:extLst>
                <a:ext uri="{FF2B5EF4-FFF2-40B4-BE49-F238E27FC236}">
                  <a16:creationId xmlns:a16="http://schemas.microsoft.com/office/drawing/2014/main" id="{63F9658A-661B-4431-A17B-563E4FD40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5" y="2450"/>
              <a:ext cx="936" cy="138"/>
            </a:xfrm>
            <a:custGeom>
              <a:avLst/>
              <a:gdLst>
                <a:gd name="T0" fmla="*/ 1756 w 499"/>
                <a:gd name="T1" fmla="*/ 96 h 69"/>
                <a:gd name="T2" fmla="*/ 876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76 w 499"/>
                <a:gd name="T9" fmla="*/ 184 h 69"/>
                <a:gd name="T10" fmla="*/ 1756 w 499"/>
                <a:gd name="T11" fmla="*/ 0 h 69"/>
                <a:gd name="T12" fmla="*/ 1756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49" y="69"/>
                  </a:cubicBezTo>
                  <a:cubicBezTo>
                    <a:pt x="111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1" y="46"/>
                    <a:pt x="249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5" name="Freeform 424">
              <a:extLst>
                <a:ext uri="{FF2B5EF4-FFF2-40B4-BE49-F238E27FC236}">
                  <a16:creationId xmlns:a16="http://schemas.microsoft.com/office/drawing/2014/main" id="{6029C5CE-349F-4A62-B73D-C5854E5A4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5" y="2354"/>
              <a:ext cx="315" cy="60"/>
            </a:xfrm>
            <a:custGeom>
              <a:avLst/>
              <a:gdLst>
                <a:gd name="T0" fmla="*/ 349 w 168"/>
                <a:gd name="T1" fmla="*/ 0 h 30"/>
                <a:gd name="T2" fmla="*/ 349 w 168"/>
                <a:gd name="T3" fmla="*/ 56 h 30"/>
                <a:gd name="T4" fmla="*/ 242 w 168"/>
                <a:gd name="T5" fmla="*/ 56 h 30"/>
                <a:gd name="T6" fmla="*/ 242 w 168"/>
                <a:gd name="T7" fmla="*/ 0 h 30"/>
                <a:gd name="T8" fmla="*/ 0 w 168"/>
                <a:gd name="T9" fmla="*/ 60 h 30"/>
                <a:gd name="T10" fmla="*/ 296 w 168"/>
                <a:gd name="T11" fmla="*/ 120 h 30"/>
                <a:gd name="T12" fmla="*/ 591 w 168"/>
                <a:gd name="T13" fmla="*/ 60 h 30"/>
                <a:gd name="T14" fmla="*/ 349 w 168"/>
                <a:gd name="T15" fmla="*/ 0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8" h="30">
                  <a:moveTo>
                    <a:pt x="99" y="0"/>
                  </a:moveTo>
                  <a:cubicBezTo>
                    <a:pt x="99" y="14"/>
                    <a:pt x="99" y="14"/>
                    <a:pt x="99" y="14"/>
                  </a:cubicBezTo>
                  <a:cubicBezTo>
                    <a:pt x="96" y="20"/>
                    <a:pt x="71" y="18"/>
                    <a:pt x="69" y="14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30" y="1"/>
                    <a:pt x="0" y="7"/>
                    <a:pt x="0" y="15"/>
                  </a:cubicBezTo>
                  <a:cubicBezTo>
                    <a:pt x="0" y="23"/>
                    <a:pt x="38" y="30"/>
                    <a:pt x="84" y="30"/>
                  </a:cubicBezTo>
                  <a:cubicBezTo>
                    <a:pt x="131" y="30"/>
                    <a:pt x="168" y="23"/>
                    <a:pt x="168" y="15"/>
                  </a:cubicBezTo>
                  <a:cubicBezTo>
                    <a:pt x="168" y="7"/>
                    <a:pt x="138" y="1"/>
                    <a:pt x="99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6" name="Freeform 425">
              <a:extLst>
                <a:ext uri="{FF2B5EF4-FFF2-40B4-BE49-F238E27FC236}">
                  <a16:creationId xmlns:a16="http://schemas.microsoft.com/office/drawing/2014/main" id="{81E6902C-C8F7-4A96-970C-3BBCA4F13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5" y="2362"/>
              <a:ext cx="936" cy="180"/>
            </a:xfrm>
            <a:custGeom>
              <a:avLst/>
              <a:gdLst>
                <a:gd name="T0" fmla="*/ 1080 w 499"/>
                <a:gd name="T1" fmla="*/ 0 h 90"/>
                <a:gd name="T2" fmla="*/ 1172 w 499"/>
                <a:gd name="T3" fmla="*/ 44 h 90"/>
                <a:gd name="T4" fmla="*/ 876 w 499"/>
                <a:gd name="T5" fmla="*/ 104 h 90"/>
                <a:gd name="T6" fmla="*/ 580 w 499"/>
                <a:gd name="T7" fmla="*/ 44 h 90"/>
                <a:gd name="T8" fmla="*/ 672 w 499"/>
                <a:gd name="T9" fmla="*/ 0 h 90"/>
                <a:gd name="T10" fmla="*/ 0 w 499"/>
                <a:gd name="T11" fmla="*/ 176 h 90"/>
                <a:gd name="T12" fmla="*/ 876 w 499"/>
                <a:gd name="T13" fmla="*/ 360 h 90"/>
                <a:gd name="T14" fmla="*/ 1756 w 499"/>
                <a:gd name="T15" fmla="*/ 176 h 90"/>
                <a:gd name="T16" fmla="*/ 1080 w 499"/>
                <a:gd name="T17" fmla="*/ 0 h 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9" h="90">
                  <a:moveTo>
                    <a:pt x="307" y="0"/>
                  </a:moveTo>
                  <a:cubicBezTo>
                    <a:pt x="323" y="3"/>
                    <a:pt x="333" y="7"/>
                    <a:pt x="333" y="11"/>
                  </a:cubicBezTo>
                  <a:cubicBezTo>
                    <a:pt x="333" y="19"/>
                    <a:pt x="296" y="26"/>
                    <a:pt x="249" y="26"/>
                  </a:cubicBezTo>
                  <a:cubicBezTo>
                    <a:pt x="203" y="26"/>
                    <a:pt x="165" y="19"/>
                    <a:pt x="165" y="11"/>
                  </a:cubicBezTo>
                  <a:cubicBezTo>
                    <a:pt x="165" y="7"/>
                    <a:pt x="175" y="3"/>
                    <a:pt x="191" y="0"/>
                  </a:cubicBezTo>
                  <a:cubicBezTo>
                    <a:pt x="81" y="5"/>
                    <a:pt x="0" y="23"/>
                    <a:pt x="0" y="44"/>
                  </a:cubicBezTo>
                  <a:cubicBezTo>
                    <a:pt x="0" y="69"/>
                    <a:pt x="111" y="90"/>
                    <a:pt x="249" y="90"/>
                  </a:cubicBezTo>
                  <a:cubicBezTo>
                    <a:pt x="387" y="90"/>
                    <a:pt x="499" y="69"/>
                    <a:pt x="499" y="44"/>
                  </a:cubicBezTo>
                  <a:cubicBezTo>
                    <a:pt x="499" y="23"/>
                    <a:pt x="417" y="5"/>
                    <a:pt x="307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7" name="Freeform 426">
              <a:extLst>
                <a:ext uri="{FF2B5EF4-FFF2-40B4-BE49-F238E27FC236}">
                  <a16:creationId xmlns:a16="http://schemas.microsoft.com/office/drawing/2014/main" id="{B87A41EA-9585-4181-A4AA-D5D8EF5780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" y="2048"/>
              <a:ext cx="339" cy="92"/>
            </a:xfrm>
            <a:custGeom>
              <a:avLst/>
              <a:gdLst>
                <a:gd name="T0" fmla="*/ 635 w 181"/>
                <a:gd name="T1" fmla="*/ 0 h 46"/>
                <a:gd name="T2" fmla="*/ 318 w 181"/>
                <a:gd name="T3" fmla="*/ 184 h 46"/>
                <a:gd name="T4" fmla="*/ 0 w 181"/>
                <a:gd name="T5" fmla="*/ 0 h 46"/>
                <a:gd name="T6" fmla="*/ 0 w 181"/>
                <a:gd name="T7" fmla="*/ 0 h 46"/>
                <a:gd name="T8" fmla="*/ 318 w 181"/>
                <a:gd name="T9" fmla="*/ 48 h 46"/>
                <a:gd name="T10" fmla="*/ 635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181" y="0"/>
                  </a:moveTo>
                  <a:cubicBezTo>
                    <a:pt x="181" y="25"/>
                    <a:pt x="140" y="46"/>
                    <a:pt x="91" y="46"/>
                  </a:cubicBezTo>
                  <a:cubicBezTo>
                    <a:pt x="41" y="46"/>
                    <a:pt x="0" y="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41" y="12"/>
                    <a:pt x="91" y="12"/>
                  </a:cubicBezTo>
                  <a:cubicBezTo>
                    <a:pt x="141" y="12"/>
                    <a:pt x="181" y="6"/>
                    <a:pt x="181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8" name="Freeform 427">
              <a:extLst>
                <a:ext uri="{FF2B5EF4-FFF2-40B4-BE49-F238E27FC236}">
                  <a16:creationId xmlns:a16="http://schemas.microsoft.com/office/drawing/2014/main" id="{6F67D666-887A-45B9-8D8D-8FD4309DB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9" y="1617"/>
              <a:ext cx="45" cy="60"/>
            </a:xfrm>
            <a:custGeom>
              <a:avLst/>
              <a:gdLst>
                <a:gd name="T0" fmla="*/ 71 w 24"/>
                <a:gd name="T1" fmla="*/ 0 h 30"/>
                <a:gd name="T2" fmla="*/ 53 w 24"/>
                <a:gd name="T3" fmla="*/ 12 h 30"/>
                <a:gd name="T4" fmla="*/ 68 w 24"/>
                <a:gd name="T5" fmla="*/ 72 h 30"/>
                <a:gd name="T6" fmla="*/ 43 w 24"/>
                <a:gd name="T7" fmla="*/ 96 h 30"/>
                <a:gd name="T8" fmla="*/ 21 w 24"/>
                <a:gd name="T9" fmla="*/ 72 h 30"/>
                <a:gd name="T10" fmla="*/ 11 w 24"/>
                <a:gd name="T11" fmla="*/ 60 h 30"/>
                <a:gd name="T12" fmla="*/ 0 w 24"/>
                <a:gd name="T13" fmla="*/ 72 h 30"/>
                <a:gd name="T14" fmla="*/ 43 w 24"/>
                <a:gd name="T15" fmla="*/ 120 h 30"/>
                <a:gd name="T16" fmla="*/ 84 w 24"/>
                <a:gd name="T17" fmla="*/ 72 h 30"/>
                <a:gd name="T18" fmla="*/ 71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20" y="0"/>
                  </a:moveTo>
                  <a:cubicBezTo>
                    <a:pt x="19" y="1"/>
                    <a:pt x="17" y="2"/>
                    <a:pt x="15" y="3"/>
                  </a:cubicBezTo>
                  <a:cubicBezTo>
                    <a:pt x="17" y="8"/>
                    <a:pt x="19" y="15"/>
                    <a:pt x="19" y="18"/>
                  </a:cubicBezTo>
                  <a:cubicBezTo>
                    <a:pt x="19" y="22"/>
                    <a:pt x="16" y="24"/>
                    <a:pt x="12" y="24"/>
                  </a:cubicBezTo>
                  <a:cubicBezTo>
                    <a:pt x="9" y="24"/>
                    <a:pt x="6" y="22"/>
                    <a:pt x="6" y="18"/>
                  </a:cubicBezTo>
                  <a:cubicBezTo>
                    <a:pt x="6" y="17"/>
                    <a:pt x="5" y="15"/>
                    <a:pt x="3" y="15"/>
                  </a:cubicBezTo>
                  <a:cubicBezTo>
                    <a:pt x="2" y="15"/>
                    <a:pt x="0" y="17"/>
                    <a:pt x="0" y="18"/>
                  </a:cubicBezTo>
                  <a:cubicBezTo>
                    <a:pt x="0" y="25"/>
                    <a:pt x="6" y="30"/>
                    <a:pt x="12" y="30"/>
                  </a:cubicBezTo>
                  <a:cubicBezTo>
                    <a:pt x="19" y="30"/>
                    <a:pt x="24" y="25"/>
                    <a:pt x="24" y="18"/>
                  </a:cubicBezTo>
                  <a:cubicBezTo>
                    <a:pt x="24" y="13"/>
                    <a:pt x="22" y="5"/>
                    <a:pt x="20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19" name="Freeform 428">
              <a:extLst>
                <a:ext uri="{FF2B5EF4-FFF2-40B4-BE49-F238E27FC236}">
                  <a16:creationId xmlns:a16="http://schemas.microsoft.com/office/drawing/2014/main" id="{6A1653DA-1FF8-44A6-B9D5-46664F4C1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1495"/>
              <a:ext cx="43" cy="60"/>
            </a:xfrm>
            <a:custGeom>
              <a:avLst/>
              <a:gdLst>
                <a:gd name="T0" fmla="*/ 11 w 23"/>
                <a:gd name="T1" fmla="*/ 0 h 30"/>
                <a:gd name="T2" fmla="*/ 28 w 23"/>
                <a:gd name="T3" fmla="*/ 12 h 30"/>
                <a:gd name="T4" fmla="*/ 17 w 23"/>
                <a:gd name="T5" fmla="*/ 72 h 30"/>
                <a:gd name="T6" fmla="*/ 39 w 23"/>
                <a:gd name="T7" fmla="*/ 96 h 30"/>
                <a:gd name="T8" fmla="*/ 64 w 23"/>
                <a:gd name="T9" fmla="*/ 72 h 30"/>
                <a:gd name="T10" fmla="*/ 69 w 23"/>
                <a:gd name="T11" fmla="*/ 60 h 30"/>
                <a:gd name="T12" fmla="*/ 80 w 23"/>
                <a:gd name="T13" fmla="*/ 72 h 30"/>
                <a:gd name="T14" fmla="*/ 39 w 23"/>
                <a:gd name="T15" fmla="*/ 120 h 30"/>
                <a:gd name="T16" fmla="*/ 0 w 23"/>
                <a:gd name="T17" fmla="*/ 72 h 30"/>
                <a:gd name="T18" fmla="*/ 11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3" y="0"/>
                  </a:moveTo>
                  <a:cubicBezTo>
                    <a:pt x="5" y="1"/>
                    <a:pt x="6" y="2"/>
                    <a:pt x="8" y="3"/>
                  </a:cubicBezTo>
                  <a:cubicBezTo>
                    <a:pt x="7" y="8"/>
                    <a:pt x="5" y="15"/>
                    <a:pt x="5" y="18"/>
                  </a:cubicBezTo>
                  <a:cubicBezTo>
                    <a:pt x="5" y="21"/>
                    <a:pt x="8" y="24"/>
                    <a:pt x="11" y="24"/>
                  </a:cubicBezTo>
                  <a:cubicBezTo>
                    <a:pt x="15" y="24"/>
                    <a:pt x="18" y="21"/>
                    <a:pt x="18" y="18"/>
                  </a:cubicBezTo>
                  <a:cubicBezTo>
                    <a:pt x="18" y="16"/>
                    <a:pt x="19" y="15"/>
                    <a:pt x="20" y="15"/>
                  </a:cubicBezTo>
                  <a:cubicBezTo>
                    <a:pt x="22" y="15"/>
                    <a:pt x="23" y="16"/>
                    <a:pt x="23" y="18"/>
                  </a:cubicBezTo>
                  <a:cubicBezTo>
                    <a:pt x="23" y="24"/>
                    <a:pt x="18" y="30"/>
                    <a:pt x="11" y="30"/>
                  </a:cubicBezTo>
                  <a:cubicBezTo>
                    <a:pt x="5" y="30"/>
                    <a:pt x="0" y="24"/>
                    <a:pt x="0" y="18"/>
                  </a:cubicBezTo>
                  <a:cubicBezTo>
                    <a:pt x="0" y="13"/>
                    <a:pt x="2" y="5"/>
                    <a:pt x="3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0" name="Oval 429">
              <a:extLst>
                <a:ext uri="{FF2B5EF4-FFF2-40B4-BE49-F238E27FC236}">
                  <a16:creationId xmlns:a16="http://schemas.microsoft.com/office/drawing/2014/main" id="{4F12E2D6-9038-45D7-AF07-4569BAB94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455"/>
              <a:ext cx="45" cy="48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21" name="Freeform 430">
              <a:extLst>
                <a:ext uri="{FF2B5EF4-FFF2-40B4-BE49-F238E27FC236}">
                  <a16:creationId xmlns:a16="http://schemas.microsoft.com/office/drawing/2014/main" id="{F0E82543-4ECF-4AC5-9185-84F0DDB9B3A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9" y="1469"/>
              <a:ext cx="23" cy="30"/>
            </a:xfrm>
            <a:custGeom>
              <a:avLst/>
              <a:gdLst>
                <a:gd name="T0" fmla="*/ 29 w 12"/>
                <a:gd name="T1" fmla="*/ 0 h 15"/>
                <a:gd name="T2" fmla="*/ 0 w 12"/>
                <a:gd name="T3" fmla="*/ 48 h 15"/>
                <a:gd name="T4" fmla="*/ 29 w 12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5">
                  <a:moveTo>
                    <a:pt x="8" y="0"/>
                  </a:moveTo>
                  <a:cubicBezTo>
                    <a:pt x="12" y="3"/>
                    <a:pt x="8" y="15"/>
                    <a:pt x="0" y="12"/>
                  </a:cubicBezTo>
                  <a:cubicBezTo>
                    <a:pt x="4" y="9"/>
                    <a:pt x="10" y="6"/>
                    <a:pt x="8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2" name="Freeform 431">
              <a:extLst>
                <a:ext uri="{FF2B5EF4-FFF2-40B4-BE49-F238E27FC236}">
                  <a16:creationId xmlns:a16="http://schemas.microsoft.com/office/drawing/2014/main" id="{6B4E779A-DD9B-4BD3-B7C4-F2CEEE4A534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0" y="1463"/>
              <a:ext cx="20" cy="26"/>
            </a:xfrm>
            <a:custGeom>
              <a:avLst/>
              <a:gdLst>
                <a:gd name="T0" fmla="*/ 24 w 11"/>
                <a:gd name="T1" fmla="*/ 0 h 13"/>
                <a:gd name="T2" fmla="*/ 16 w 11"/>
                <a:gd name="T3" fmla="*/ 52 h 13"/>
                <a:gd name="T4" fmla="*/ 36 w 11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3">
                  <a:moveTo>
                    <a:pt x="7" y="0"/>
                  </a:moveTo>
                  <a:cubicBezTo>
                    <a:pt x="1" y="2"/>
                    <a:pt x="0" y="10"/>
                    <a:pt x="5" y="13"/>
                  </a:cubicBezTo>
                  <a:cubicBezTo>
                    <a:pt x="5" y="8"/>
                    <a:pt x="8" y="6"/>
                    <a:pt x="1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3" name="Oval 432">
              <a:extLst>
                <a:ext uri="{FF2B5EF4-FFF2-40B4-BE49-F238E27FC236}">
                  <a16:creationId xmlns:a16="http://schemas.microsoft.com/office/drawing/2014/main" id="{1701FE21-7471-407D-911F-0836A6440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1455"/>
              <a:ext cx="45" cy="48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24" name="Oval 433">
              <a:extLst>
                <a:ext uri="{FF2B5EF4-FFF2-40B4-BE49-F238E27FC236}">
                  <a16:creationId xmlns:a16="http://schemas.microsoft.com/office/drawing/2014/main" id="{C1CA3707-639D-424F-B108-56C2DB724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9" y="1577"/>
              <a:ext cx="43" cy="48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25" name="Freeform 434">
              <a:extLst>
                <a:ext uri="{FF2B5EF4-FFF2-40B4-BE49-F238E27FC236}">
                  <a16:creationId xmlns:a16="http://schemas.microsoft.com/office/drawing/2014/main" id="{CC246457-76C1-4D2B-BE6D-10F365490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1591"/>
              <a:ext cx="22" cy="30"/>
            </a:xfrm>
            <a:custGeom>
              <a:avLst/>
              <a:gdLst>
                <a:gd name="T0" fmla="*/ 28 w 12"/>
                <a:gd name="T1" fmla="*/ 0 h 15"/>
                <a:gd name="T2" fmla="*/ 0 w 12"/>
                <a:gd name="T3" fmla="*/ 48 h 15"/>
                <a:gd name="T4" fmla="*/ 28 w 12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5">
                  <a:moveTo>
                    <a:pt x="8" y="0"/>
                  </a:moveTo>
                  <a:cubicBezTo>
                    <a:pt x="12" y="4"/>
                    <a:pt x="8" y="15"/>
                    <a:pt x="0" y="12"/>
                  </a:cubicBezTo>
                  <a:cubicBezTo>
                    <a:pt x="4" y="9"/>
                    <a:pt x="10" y="6"/>
                    <a:pt x="8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6" name="Freeform 435">
              <a:extLst>
                <a:ext uri="{FF2B5EF4-FFF2-40B4-BE49-F238E27FC236}">
                  <a16:creationId xmlns:a16="http://schemas.microsoft.com/office/drawing/2014/main" id="{8BF18CFE-D19D-4450-9596-658C904E9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3" y="1587"/>
              <a:ext cx="18" cy="24"/>
            </a:xfrm>
            <a:custGeom>
              <a:avLst/>
              <a:gdLst>
                <a:gd name="T0" fmla="*/ 25 w 10"/>
                <a:gd name="T1" fmla="*/ 0 h 12"/>
                <a:gd name="T2" fmla="*/ 16 w 10"/>
                <a:gd name="T3" fmla="*/ 48 h 12"/>
                <a:gd name="T4" fmla="*/ 32 w 10"/>
                <a:gd name="T5" fmla="*/ 4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2">
                  <a:moveTo>
                    <a:pt x="8" y="0"/>
                  </a:moveTo>
                  <a:cubicBezTo>
                    <a:pt x="2" y="1"/>
                    <a:pt x="0" y="8"/>
                    <a:pt x="5" y="12"/>
                  </a:cubicBezTo>
                  <a:cubicBezTo>
                    <a:pt x="6" y="8"/>
                    <a:pt x="4" y="0"/>
                    <a:pt x="10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27" name="Oval 436">
              <a:extLst>
                <a:ext uri="{FF2B5EF4-FFF2-40B4-BE49-F238E27FC236}">
                  <a16:creationId xmlns:a16="http://schemas.microsoft.com/office/drawing/2014/main" id="{780540F2-D216-4DC4-9A76-738215FF3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9" y="1577"/>
              <a:ext cx="43" cy="48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28" name="Rectangle 437">
              <a:extLst>
                <a:ext uri="{FF2B5EF4-FFF2-40B4-BE49-F238E27FC236}">
                  <a16:creationId xmlns:a16="http://schemas.microsoft.com/office/drawing/2014/main" id="{C4EB301A-8A9E-419B-A583-FBDF02960F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5" y="1441"/>
              <a:ext cx="36" cy="128"/>
            </a:xfrm>
            <a:prstGeom prst="rect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29" name="Rectangle 438">
              <a:extLst>
                <a:ext uri="{FF2B5EF4-FFF2-40B4-BE49-F238E27FC236}">
                  <a16:creationId xmlns:a16="http://schemas.microsoft.com/office/drawing/2014/main" id="{6A905F58-460C-45A4-95D8-E62ED588EE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1413"/>
              <a:ext cx="90" cy="28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30" name="Freeform 439">
              <a:extLst>
                <a:ext uri="{FF2B5EF4-FFF2-40B4-BE49-F238E27FC236}">
                  <a16:creationId xmlns:a16="http://schemas.microsoft.com/office/drawing/2014/main" id="{38170AE6-831B-4D79-8E6F-376880DF5E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06" y="1419"/>
              <a:ext cx="65" cy="16"/>
            </a:xfrm>
            <a:custGeom>
              <a:avLst/>
              <a:gdLst>
                <a:gd name="T0" fmla="*/ 0 w 35"/>
                <a:gd name="T1" fmla="*/ 28 h 8"/>
                <a:gd name="T2" fmla="*/ 89 w 35"/>
                <a:gd name="T3" fmla="*/ 28 h 8"/>
                <a:gd name="T4" fmla="*/ 110 w 35"/>
                <a:gd name="T5" fmla="*/ 0 h 8"/>
                <a:gd name="T6" fmla="*/ 76 w 35"/>
                <a:gd name="T7" fmla="*/ 20 h 8"/>
                <a:gd name="T8" fmla="*/ 45 w 35"/>
                <a:gd name="T9" fmla="*/ 20 h 8"/>
                <a:gd name="T10" fmla="*/ 13 w 35"/>
                <a:gd name="T11" fmla="*/ 32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5" h="8">
                  <a:moveTo>
                    <a:pt x="0" y="7"/>
                  </a:moveTo>
                  <a:cubicBezTo>
                    <a:pt x="9" y="7"/>
                    <a:pt x="18" y="7"/>
                    <a:pt x="26" y="7"/>
                  </a:cubicBezTo>
                  <a:cubicBezTo>
                    <a:pt x="32" y="8"/>
                    <a:pt x="35" y="6"/>
                    <a:pt x="32" y="0"/>
                  </a:cubicBezTo>
                  <a:cubicBezTo>
                    <a:pt x="28" y="1"/>
                    <a:pt x="26" y="4"/>
                    <a:pt x="22" y="5"/>
                  </a:cubicBezTo>
                  <a:cubicBezTo>
                    <a:pt x="19" y="6"/>
                    <a:pt x="16" y="5"/>
                    <a:pt x="13" y="5"/>
                  </a:cubicBezTo>
                  <a:cubicBezTo>
                    <a:pt x="10" y="6"/>
                    <a:pt x="8" y="7"/>
                    <a:pt x="4" y="8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1" name="Freeform 440">
              <a:extLst>
                <a:ext uri="{FF2B5EF4-FFF2-40B4-BE49-F238E27FC236}">
                  <a16:creationId xmlns:a16="http://schemas.microsoft.com/office/drawing/2014/main" id="{E6367317-1E58-4546-8917-7F375E09F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9" y="1447"/>
              <a:ext cx="24" cy="116"/>
            </a:xfrm>
            <a:custGeom>
              <a:avLst/>
              <a:gdLst>
                <a:gd name="T0" fmla="*/ 17 w 13"/>
                <a:gd name="T1" fmla="*/ 4 h 58"/>
                <a:gd name="T2" fmla="*/ 44 w 13"/>
                <a:gd name="T3" fmla="*/ 8 h 58"/>
                <a:gd name="T4" fmla="*/ 44 w 13"/>
                <a:gd name="T5" fmla="*/ 96 h 58"/>
                <a:gd name="T6" fmla="*/ 41 w 13"/>
                <a:gd name="T7" fmla="*/ 176 h 58"/>
                <a:gd name="T8" fmla="*/ 41 w 13"/>
                <a:gd name="T9" fmla="*/ 220 h 58"/>
                <a:gd name="T10" fmla="*/ 0 w 13"/>
                <a:gd name="T11" fmla="*/ 228 h 58"/>
                <a:gd name="T12" fmla="*/ 31 w 13"/>
                <a:gd name="T13" fmla="*/ 168 h 58"/>
                <a:gd name="T14" fmla="*/ 31 w 13"/>
                <a:gd name="T15" fmla="*/ 104 h 58"/>
                <a:gd name="T16" fmla="*/ 24 w 13"/>
                <a:gd name="T17" fmla="*/ 4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3" h="58">
                  <a:moveTo>
                    <a:pt x="5" y="1"/>
                  </a:moveTo>
                  <a:cubicBezTo>
                    <a:pt x="8" y="2"/>
                    <a:pt x="11" y="0"/>
                    <a:pt x="13" y="2"/>
                  </a:cubicBezTo>
                  <a:cubicBezTo>
                    <a:pt x="13" y="3"/>
                    <a:pt x="13" y="23"/>
                    <a:pt x="13" y="24"/>
                  </a:cubicBezTo>
                  <a:cubicBezTo>
                    <a:pt x="13" y="31"/>
                    <a:pt x="13" y="38"/>
                    <a:pt x="12" y="44"/>
                  </a:cubicBezTo>
                  <a:cubicBezTo>
                    <a:pt x="12" y="46"/>
                    <a:pt x="13" y="54"/>
                    <a:pt x="12" y="55"/>
                  </a:cubicBezTo>
                  <a:cubicBezTo>
                    <a:pt x="10" y="58"/>
                    <a:pt x="2" y="55"/>
                    <a:pt x="0" y="57"/>
                  </a:cubicBezTo>
                  <a:cubicBezTo>
                    <a:pt x="6" y="54"/>
                    <a:pt x="8" y="49"/>
                    <a:pt x="9" y="42"/>
                  </a:cubicBezTo>
                  <a:cubicBezTo>
                    <a:pt x="10" y="37"/>
                    <a:pt x="10" y="31"/>
                    <a:pt x="9" y="26"/>
                  </a:cubicBezTo>
                  <a:cubicBezTo>
                    <a:pt x="9" y="23"/>
                    <a:pt x="7" y="4"/>
                    <a:pt x="7" y="1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2" name="Rectangle 441">
              <a:extLst>
                <a:ext uri="{FF2B5EF4-FFF2-40B4-BE49-F238E27FC236}">
                  <a16:creationId xmlns:a16="http://schemas.microsoft.com/office/drawing/2014/main" id="{8EF9A99C-A1E0-47D5-AF07-D4A530DEC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1413"/>
              <a:ext cx="90" cy="28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33" name="Rectangle 442">
              <a:extLst>
                <a:ext uri="{FF2B5EF4-FFF2-40B4-BE49-F238E27FC236}">
                  <a16:creationId xmlns:a16="http://schemas.microsoft.com/office/drawing/2014/main" id="{999E3493-B717-4435-9979-769375C78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5" y="1441"/>
              <a:ext cx="36" cy="128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634" name="Freeform 443">
              <a:extLst>
                <a:ext uri="{FF2B5EF4-FFF2-40B4-BE49-F238E27FC236}">
                  <a16:creationId xmlns:a16="http://schemas.microsoft.com/office/drawing/2014/main" id="{94D28299-5740-4595-A5F4-6DDEF9D35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174"/>
              <a:ext cx="339" cy="92"/>
            </a:xfrm>
            <a:custGeom>
              <a:avLst/>
              <a:gdLst>
                <a:gd name="T0" fmla="*/ 0 w 181"/>
                <a:gd name="T1" fmla="*/ 0 h 46"/>
                <a:gd name="T2" fmla="*/ 318 w 181"/>
                <a:gd name="T3" fmla="*/ 184 h 46"/>
                <a:gd name="T4" fmla="*/ 635 w 181"/>
                <a:gd name="T5" fmla="*/ 0 h 46"/>
                <a:gd name="T6" fmla="*/ 635 w 181"/>
                <a:gd name="T7" fmla="*/ 0 h 46"/>
                <a:gd name="T8" fmla="*/ 318 w 181"/>
                <a:gd name="T9" fmla="*/ 48 h 46"/>
                <a:gd name="T10" fmla="*/ 0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0" y="0"/>
                  </a:moveTo>
                  <a:cubicBezTo>
                    <a:pt x="0" y="25"/>
                    <a:pt x="41" y="46"/>
                    <a:pt x="91" y="46"/>
                  </a:cubicBezTo>
                  <a:cubicBezTo>
                    <a:pt x="140" y="46"/>
                    <a:pt x="181" y="25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6"/>
                    <a:pt x="141" y="12"/>
                    <a:pt x="91" y="12"/>
                  </a:cubicBezTo>
                  <a:cubicBezTo>
                    <a:pt x="41" y="12"/>
                    <a:pt x="0" y="6"/>
                    <a:pt x="0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5" name="Freeform 444">
              <a:extLst>
                <a:ext uri="{FF2B5EF4-FFF2-40B4-BE49-F238E27FC236}">
                  <a16:creationId xmlns:a16="http://schemas.microsoft.com/office/drawing/2014/main" id="{C643B6DE-6766-4632-865E-B9618CC42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6" y="2196"/>
              <a:ext cx="161" cy="62"/>
            </a:xfrm>
            <a:custGeom>
              <a:avLst/>
              <a:gdLst>
                <a:gd name="T0" fmla="*/ 0 w 86"/>
                <a:gd name="T1" fmla="*/ 124 h 31"/>
                <a:gd name="T2" fmla="*/ 301 w 86"/>
                <a:gd name="T3" fmla="*/ 0 h 31"/>
                <a:gd name="T4" fmla="*/ 197 w 86"/>
                <a:gd name="T5" fmla="*/ 16 h 31"/>
                <a:gd name="T6" fmla="*/ 0 w 86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6" h="31">
                  <a:moveTo>
                    <a:pt x="0" y="31"/>
                  </a:moveTo>
                  <a:cubicBezTo>
                    <a:pt x="23" y="31"/>
                    <a:pt x="66" y="25"/>
                    <a:pt x="86" y="0"/>
                  </a:cubicBezTo>
                  <a:cubicBezTo>
                    <a:pt x="74" y="3"/>
                    <a:pt x="63" y="4"/>
                    <a:pt x="56" y="4"/>
                  </a:cubicBezTo>
                  <a:cubicBezTo>
                    <a:pt x="53" y="13"/>
                    <a:pt x="28" y="28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6" name="Freeform 445">
              <a:extLst>
                <a:ext uri="{FF2B5EF4-FFF2-40B4-BE49-F238E27FC236}">
                  <a16:creationId xmlns:a16="http://schemas.microsoft.com/office/drawing/2014/main" id="{5969F19D-8631-444D-9A48-3B86AE381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0" y="2192"/>
              <a:ext cx="159" cy="52"/>
            </a:xfrm>
            <a:custGeom>
              <a:avLst/>
              <a:gdLst>
                <a:gd name="T0" fmla="*/ 148 w 85"/>
                <a:gd name="T1" fmla="*/ 104 h 26"/>
                <a:gd name="T2" fmla="*/ 67 w 85"/>
                <a:gd name="T3" fmla="*/ 44 h 26"/>
                <a:gd name="T4" fmla="*/ 297 w 85"/>
                <a:gd name="T5" fmla="*/ 24 h 26"/>
                <a:gd name="T6" fmla="*/ 11 w 85"/>
                <a:gd name="T7" fmla="*/ 0 h 26"/>
                <a:gd name="T8" fmla="*/ 148 w 85"/>
                <a:gd name="T9" fmla="*/ 104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5" h="26">
                  <a:moveTo>
                    <a:pt x="42" y="26"/>
                  </a:moveTo>
                  <a:cubicBezTo>
                    <a:pt x="36" y="25"/>
                    <a:pt x="23" y="18"/>
                    <a:pt x="19" y="11"/>
                  </a:cubicBezTo>
                  <a:cubicBezTo>
                    <a:pt x="16" y="5"/>
                    <a:pt x="77" y="10"/>
                    <a:pt x="85" y="6"/>
                  </a:cubicBezTo>
                  <a:cubicBezTo>
                    <a:pt x="53" y="10"/>
                    <a:pt x="12" y="3"/>
                    <a:pt x="3" y="0"/>
                  </a:cubicBezTo>
                  <a:cubicBezTo>
                    <a:pt x="0" y="3"/>
                    <a:pt x="9" y="15"/>
                    <a:pt x="42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7" name="Freeform 446">
              <a:extLst>
                <a:ext uri="{FF2B5EF4-FFF2-40B4-BE49-F238E27FC236}">
                  <a16:creationId xmlns:a16="http://schemas.microsoft.com/office/drawing/2014/main" id="{0D3CE96A-03BB-4818-8D57-A4CDC20988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1" y="2174"/>
              <a:ext cx="339" cy="92"/>
            </a:xfrm>
            <a:custGeom>
              <a:avLst/>
              <a:gdLst>
                <a:gd name="T0" fmla="*/ 0 w 181"/>
                <a:gd name="T1" fmla="*/ 0 h 46"/>
                <a:gd name="T2" fmla="*/ 318 w 181"/>
                <a:gd name="T3" fmla="*/ 184 h 46"/>
                <a:gd name="T4" fmla="*/ 635 w 181"/>
                <a:gd name="T5" fmla="*/ 0 h 46"/>
                <a:gd name="T6" fmla="*/ 635 w 181"/>
                <a:gd name="T7" fmla="*/ 0 h 46"/>
                <a:gd name="T8" fmla="*/ 318 w 181"/>
                <a:gd name="T9" fmla="*/ 48 h 46"/>
                <a:gd name="T10" fmla="*/ 0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0" y="0"/>
                  </a:moveTo>
                  <a:cubicBezTo>
                    <a:pt x="0" y="25"/>
                    <a:pt x="41" y="46"/>
                    <a:pt x="91" y="46"/>
                  </a:cubicBezTo>
                  <a:cubicBezTo>
                    <a:pt x="140" y="46"/>
                    <a:pt x="181" y="25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6"/>
                    <a:pt x="141" y="12"/>
                    <a:pt x="91" y="12"/>
                  </a:cubicBezTo>
                  <a:cubicBezTo>
                    <a:pt x="41" y="12"/>
                    <a:pt x="0" y="6"/>
                    <a:pt x="0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8" name="Freeform 447">
              <a:extLst>
                <a:ext uri="{FF2B5EF4-FFF2-40B4-BE49-F238E27FC236}">
                  <a16:creationId xmlns:a16="http://schemas.microsoft.com/office/drawing/2014/main" id="{B5B818C3-B75A-4FEC-9349-E00C45F68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" y="1965"/>
              <a:ext cx="433" cy="203"/>
            </a:xfrm>
            <a:custGeom>
              <a:avLst/>
              <a:gdLst>
                <a:gd name="T0" fmla="*/ 330 w 433"/>
                <a:gd name="T1" fmla="*/ 0 h 203"/>
                <a:gd name="T2" fmla="*/ 433 w 433"/>
                <a:gd name="T3" fmla="*/ 0 h 203"/>
                <a:gd name="T4" fmla="*/ 433 w 433"/>
                <a:gd name="T5" fmla="*/ 203 h 203"/>
                <a:gd name="T6" fmla="*/ 0 w 433"/>
                <a:gd name="T7" fmla="*/ 203 h 203"/>
                <a:gd name="T8" fmla="*/ 0 w 433"/>
                <a:gd name="T9" fmla="*/ 0 h 203"/>
                <a:gd name="T10" fmla="*/ 105 w 433"/>
                <a:gd name="T11" fmla="*/ 0 h 203"/>
                <a:gd name="T12" fmla="*/ 330 w 433"/>
                <a:gd name="T13" fmla="*/ 0 h 20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3">
                  <a:moveTo>
                    <a:pt x="330" y="0"/>
                  </a:moveTo>
                  <a:lnTo>
                    <a:pt x="433" y="0"/>
                  </a:lnTo>
                  <a:lnTo>
                    <a:pt x="433" y="203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105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39" name="Freeform 448">
              <a:extLst>
                <a:ext uri="{FF2B5EF4-FFF2-40B4-BE49-F238E27FC236}">
                  <a16:creationId xmlns:a16="http://schemas.microsoft.com/office/drawing/2014/main" id="{3E0CEAD7-AFD5-4D21-B6D7-A7EB9E0221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4" y="1965"/>
              <a:ext cx="433" cy="203"/>
            </a:xfrm>
            <a:custGeom>
              <a:avLst/>
              <a:gdLst>
                <a:gd name="T0" fmla="*/ 330 w 433"/>
                <a:gd name="T1" fmla="*/ 0 h 203"/>
                <a:gd name="T2" fmla="*/ 433 w 433"/>
                <a:gd name="T3" fmla="*/ 0 h 203"/>
                <a:gd name="T4" fmla="*/ 433 w 433"/>
                <a:gd name="T5" fmla="*/ 203 h 203"/>
                <a:gd name="T6" fmla="*/ 0 w 433"/>
                <a:gd name="T7" fmla="*/ 203 h 203"/>
                <a:gd name="T8" fmla="*/ 0 w 433"/>
                <a:gd name="T9" fmla="*/ 0 h 203"/>
                <a:gd name="T10" fmla="*/ 105 w 433"/>
                <a:gd name="T11" fmla="*/ 0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3">
                  <a:moveTo>
                    <a:pt x="330" y="0"/>
                  </a:moveTo>
                  <a:lnTo>
                    <a:pt x="433" y="0"/>
                  </a:lnTo>
                  <a:lnTo>
                    <a:pt x="433" y="203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105" y="0"/>
                  </a:lnTo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0" name="Freeform 449">
              <a:extLst>
                <a:ext uri="{FF2B5EF4-FFF2-40B4-BE49-F238E27FC236}">
                  <a16:creationId xmlns:a16="http://schemas.microsoft.com/office/drawing/2014/main" id="{DC981CF5-F26F-4C7B-8BC3-25085492D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3" y="1965"/>
              <a:ext cx="161" cy="1"/>
            </a:xfrm>
            <a:custGeom>
              <a:avLst/>
              <a:gdLst>
                <a:gd name="T0" fmla="*/ 0 w 161"/>
                <a:gd name="T1" fmla="*/ 0 h 1"/>
                <a:gd name="T2" fmla="*/ 161 w 161"/>
                <a:gd name="T3" fmla="*/ 0 h 1"/>
                <a:gd name="T4" fmla="*/ 0 w 16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1" h="1">
                  <a:moveTo>
                    <a:pt x="0" y="0"/>
                  </a:moveTo>
                  <a:lnTo>
                    <a:pt x="1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1" name="Line 450">
              <a:extLst>
                <a:ext uri="{FF2B5EF4-FFF2-40B4-BE49-F238E27FC236}">
                  <a16:creationId xmlns:a16="http://schemas.microsoft.com/office/drawing/2014/main" id="{2E6F2DD7-1A43-4F03-AF42-12F25B0F49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3" y="1965"/>
              <a:ext cx="1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2" name="Line 451">
              <a:extLst>
                <a:ext uri="{FF2B5EF4-FFF2-40B4-BE49-F238E27FC236}">
                  <a16:creationId xmlns:a16="http://schemas.microsoft.com/office/drawing/2014/main" id="{D4D2523D-162D-4646-B8FC-6ACF55C4F7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86" y="1739"/>
              <a:ext cx="154" cy="431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3" name="Line 452">
              <a:extLst>
                <a:ext uri="{FF2B5EF4-FFF2-40B4-BE49-F238E27FC236}">
                  <a16:creationId xmlns:a16="http://schemas.microsoft.com/office/drawing/2014/main" id="{A11DFCCC-16FA-43BE-B39F-81A95C19C5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01" y="1739"/>
              <a:ext cx="155" cy="431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4" name="Freeform 453">
              <a:extLst>
                <a:ext uri="{FF2B5EF4-FFF2-40B4-BE49-F238E27FC236}">
                  <a16:creationId xmlns:a16="http://schemas.microsoft.com/office/drawing/2014/main" id="{03DBD919-F8A9-4BAD-B48E-576340BAD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9" y="1739"/>
              <a:ext cx="1" cy="228"/>
            </a:xfrm>
            <a:custGeom>
              <a:avLst/>
              <a:gdLst>
                <a:gd name="T0" fmla="*/ 0 w 1"/>
                <a:gd name="T1" fmla="*/ 0 h 228"/>
                <a:gd name="T2" fmla="*/ 0 w 1"/>
                <a:gd name="T3" fmla="*/ 228 h 228"/>
                <a:gd name="T4" fmla="*/ 0 w 1"/>
                <a:gd name="T5" fmla="*/ 0 h 2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28">
                  <a:moveTo>
                    <a:pt x="0" y="0"/>
                  </a:moveTo>
                  <a:lnTo>
                    <a:pt x="0" y="2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5" name="Line 454">
              <a:extLst>
                <a:ext uri="{FF2B5EF4-FFF2-40B4-BE49-F238E27FC236}">
                  <a16:creationId xmlns:a16="http://schemas.microsoft.com/office/drawing/2014/main" id="{91162547-2D00-44FE-8D05-CD630701A5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9" y="1739"/>
              <a:ext cx="1" cy="22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6" name="Freeform 455">
              <a:extLst>
                <a:ext uri="{FF2B5EF4-FFF2-40B4-BE49-F238E27FC236}">
                  <a16:creationId xmlns:a16="http://schemas.microsoft.com/office/drawing/2014/main" id="{08D95106-158A-4853-82CA-018C666FC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" y="1843"/>
              <a:ext cx="433" cy="203"/>
            </a:xfrm>
            <a:custGeom>
              <a:avLst/>
              <a:gdLst>
                <a:gd name="T0" fmla="*/ 330 w 433"/>
                <a:gd name="T1" fmla="*/ 0 h 203"/>
                <a:gd name="T2" fmla="*/ 433 w 433"/>
                <a:gd name="T3" fmla="*/ 0 h 203"/>
                <a:gd name="T4" fmla="*/ 433 w 433"/>
                <a:gd name="T5" fmla="*/ 203 h 203"/>
                <a:gd name="T6" fmla="*/ 0 w 433"/>
                <a:gd name="T7" fmla="*/ 203 h 203"/>
                <a:gd name="T8" fmla="*/ 0 w 433"/>
                <a:gd name="T9" fmla="*/ 0 h 203"/>
                <a:gd name="T10" fmla="*/ 105 w 433"/>
                <a:gd name="T11" fmla="*/ 0 h 203"/>
                <a:gd name="T12" fmla="*/ 330 w 433"/>
                <a:gd name="T13" fmla="*/ 0 h 20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3">
                  <a:moveTo>
                    <a:pt x="330" y="0"/>
                  </a:moveTo>
                  <a:lnTo>
                    <a:pt x="433" y="0"/>
                  </a:lnTo>
                  <a:lnTo>
                    <a:pt x="433" y="203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105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7" name="Freeform 456">
              <a:extLst>
                <a:ext uri="{FF2B5EF4-FFF2-40B4-BE49-F238E27FC236}">
                  <a16:creationId xmlns:a16="http://schemas.microsoft.com/office/drawing/2014/main" id="{6EC8CEC6-D8F4-4143-A82A-A81DA672C2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" y="1843"/>
              <a:ext cx="433" cy="203"/>
            </a:xfrm>
            <a:custGeom>
              <a:avLst/>
              <a:gdLst>
                <a:gd name="T0" fmla="*/ 330 w 433"/>
                <a:gd name="T1" fmla="*/ 0 h 203"/>
                <a:gd name="T2" fmla="*/ 433 w 433"/>
                <a:gd name="T3" fmla="*/ 0 h 203"/>
                <a:gd name="T4" fmla="*/ 433 w 433"/>
                <a:gd name="T5" fmla="*/ 203 h 203"/>
                <a:gd name="T6" fmla="*/ 0 w 433"/>
                <a:gd name="T7" fmla="*/ 203 h 203"/>
                <a:gd name="T8" fmla="*/ 0 w 433"/>
                <a:gd name="T9" fmla="*/ 0 h 203"/>
                <a:gd name="T10" fmla="*/ 105 w 433"/>
                <a:gd name="T11" fmla="*/ 0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3">
                  <a:moveTo>
                    <a:pt x="330" y="0"/>
                  </a:moveTo>
                  <a:lnTo>
                    <a:pt x="433" y="0"/>
                  </a:lnTo>
                  <a:lnTo>
                    <a:pt x="433" y="203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105" y="0"/>
                  </a:lnTo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8" name="Freeform 457">
              <a:extLst>
                <a:ext uri="{FF2B5EF4-FFF2-40B4-BE49-F238E27FC236}">
                  <a16:creationId xmlns:a16="http://schemas.microsoft.com/office/drawing/2014/main" id="{19182150-6AD7-4CB4-8027-AB083B0DD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8" y="1843"/>
              <a:ext cx="161" cy="1"/>
            </a:xfrm>
            <a:custGeom>
              <a:avLst/>
              <a:gdLst>
                <a:gd name="T0" fmla="*/ 0 w 161"/>
                <a:gd name="T1" fmla="*/ 0 h 1"/>
                <a:gd name="T2" fmla="*/ 161 w 161"/>
                <a:gd name="T3" fmla="*/ 0 h 1"/>
                <a:gd name="T4" fmla="*/ 0 w 16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1" h="1">
                  <a:moveTo>
                    <a:pt x="0" y="0"/>
                  </a:moveTo>
                  <a:lnTo>
                    <a:pt x="1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49" name="Line 458">
              <a:extLst>
                <a:ext uri="{FF2B5EF4-FFF2-40B4-BE49-F238E27FC236}">
                  <a16:creationId xmlns:a16="http://schemas.microsoft.com/office/drawing/2014/main" id="{31DDB65E-FD6F-4EF7-9C77-1AF53A8963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8" y="1843"/>
              <a:ext cx="1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0" name="Line 459">
              <a:extLst>
                <a:ext uri="{FF2B5EF4-FFF2-40B4-BE49-F238E27FC236}">
                  <a16:creationId xmlns:a16="http://schemas.microsoft.com/office/drawing/2014/main" id="{DB8D8641-5249-4AC3-AA82-05B5332401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10" y="1617"/>
              <a:ext cx="153" cy="431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1" name="Line 460">
              <a:extLst>
                <a:ext uri="{FF2B5EF4-FFF2-40B4-BE49-F238E27FC236}">
                  <a16:creationId xmlns:a16="http://schemas.microsoft.com/office/drawing/2014/main" id="{166D4660-3A3F-45E1-81C9-89C8336362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26" y="1617"/>
              <a:ext cx="154" cy="431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2" name="Freeform 461">
              <a:extLst>
                <a:ext uri="{FF2B5EF4-FFF2-40B4-BE49-F238E27FC236}">
                  <a16:creationId xmlns:a16="http://schemas.microsoft.com/office/drawing/2014/main" id="{00D3F107-70E2-4B65-BF56-4D383B7AF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3" y="1617"/>
              <a:ext cx="1" cy="228"/>
            </a:xfrm>
            <a:custGeom>
              <a:avLst/>
              <a:gdLst>
                <a:gd name="T0" fmla="*/ 0 w 1"/>
                <a:gd name="T1" fmla="*/ 0 h 228"/>
                <a:gd name="T2" fmla="*/ 0 w 1"/>
                <a:gd name="T3" fmla="*/ 228 h 228"/>
                <a:gd name="T4" fmla="*/ 0 w 1"/>
                <a:gd name="T5" fmla="*/ 0 h 2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28">
                  <a:moveTo>
                    <a:pt x="0" y="0"/>
                  </a:moveTo>
                  <a:lnTo>
                    <a:pt x="0" y="2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53" name="Line 462">
              <a:extLst>
                <a:ext uri="{FF2B5EF4-FFF2-40B4-BE49-F238E27FC236}">
                  <a16:creationId xmlns:a16="http://schemas.microsoft.com/office/drawing/2014/main" id="{0A70FCF3-A047-400D-9ECD-A48E219149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3" y="1617"/>
              <a:ext cx="1" cy="22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1" name="Group 136">
            <a:extLst>
              <a:ext uri="{FF2B5EF4-FFF2-40B4-BE49-F238E27FC236}">
                <a16:creationId xmlns:a16="http://schemas.microsoft.com/office/drawing/2014/main" id="{6E579DA5-E9E4-461F-9572-1544240851E5}"/>
              </a:ext>
            </a:extLst>
          </p:cNvPr>
          <p:cNvGrpSpPr>
            <a:grpSpLocks/>
          </p:cNvGrpSpPr>
          <p:nvPr/>
        </p:nvGrpSpPr>
        <p:grpSpPr bwMode="auto">
          <a:xfrm>
            <a:off x="3652838" y="1611314"/>
            <a:ext cx="1604962" cy="1970087"/>
            <a:chOff x="1240" y="1299"/>
            <a:chExt cx="1011" cy="1241"/>
          </a:xfrm>
        </p:grpSpPr>
        <p:sp>
          <p:nvSpPr>
            <p:cNvPr id="9440" name="Oval 29">
              <a:extLst>
                <a:ext uri="{FF2B5EF4-FFF2-40B4-BE49-F238E27FC236}">
                  <a16:creationId xmlns:a16="http://schemas.microsoft.com/office/drawing/2014/main" id="{10C792C9-172D-467F-B12A-8849C7873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" y="2312"/>
              <a:ext cx="936" cy="182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41" name="Freeform 30">
              <a:extLst>
                <a:ext uri="{FF2B5EF4-FFF2-40B4-BE49-F238E27FC236}">
                  <a16:creationId xmlns:a16="http://schemas.microsoft.com/office/drawing/2014/main" id="{FE5E77EB-A8B8-4B2D-8A6F-D1A0BBB8AC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3" y="2334"/>
              <a:ext cx="508" cy="150"/>
            </a:xfrm>
            <a:custGeom>
              <a:avLst/>
              <a:gdLst>
                <a:gd name="T0" fmla="*/ 0 w 271"/>
                <a:gd name="T1" fmla="*/ 300 h 75"/>
                <a:gd name="T2" fmla="*/ 819 w 271"/>
                <a:gd name="T3" fmla="*/ 132 h 75"/>
                <a:gd name="T4" fmla="*/ 397 w 271"/>
                <a:gd name="T5" fmla="*/ 0 h 75"/>
                <a:gd name="T6" fmla="*/ 0 w 271"/>
                <a:gd name="T7" fmla="*/ 300 h 7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1" h="75">
                  <a:moveTo>
                    <a:pt x="0" y="75"/>
                  </a:moveTo>
                  <a:cubicBezTo>
                    <a:pt x="120" y="74"/>
                    <a:pt x="233" y="55"/>
                    <a:pt x="233" y="33"/>
                  </a:cubicBezTo>
                  <a:cubicBezTo>
                    <a:pt x="233" y="18"/>
                    <a:pt x="180" y="7"/>
                    <a:pt x="113" y="0"/>
                  </a:cubicBezTo>
                  <a:cubicBezTo>
                    <a:pt x="235" y="17"/>
                    <a:pt x="271" y="56"/>
                    <a:pt x="0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42" name="Freeform 31">
              <a:extLst>
                <a:ext uri="{FF2B5EF4-FFF2-40B4-BE49-F238E27FC236}">
                  <a16:creationId xmlns:a16="http://schemas.microsoft.com/office/drawing/2014/main" id="{693E15F9-6CD6-4355-BBDA-17421591E3E1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" y="2402"/>
              <a:ext cx="936" cy="138"/>
            </a:xfrm>
            <a:custGeom>
              <a:avLst/>
              <a:gdLst>
                <a:gd name="T0" fmla="*/ 1756 w 499"/>
                <a:gd name="T1" fmla="*/ 96 h 69"/>
                <a:gd name="T2" fmla="*/ 880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80 w 499"/>
                <a:gd name="T9" fmla="*/ 184 h 69"/>
                <a:gd name="T10" fmla="*/ 1756 w 499"/>
                <a:gd name="T11" fmla="*/ 0 h 69"/>
                <a:gd name="T12" fmla="*/ 1756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50" y="69"/>
                  </a:cubicBezTo>
                  <a:cubicBezTo>
                    <a:pt x="112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2" y="46"/>
                    <a:pt x="250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solidFill>
              <a:srgbClr val="FEDF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43" name="Oval 32">
              <a:extLst>
                <a:ext uri="{FF2B5EF4-FFF2-40B4-BE49-F238E27FC236}">
                  <a16:creationId xmlns:a16="http://schemas.microsoft.com/office/drawing/2014/main" id="{9D624B26-174D-4722-BC99-53220BE8B4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" y="1974"/>
              <a:ext cx="338" cy="50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44" name="Oval 33">
              <a:extLst>
                <a:ext uri="{FF2B5EF4-FFF2-40B4-BE49-F238E27FC236}">
                  <a16:creationId xmlns:a16="http://schemas.microsoft.com/office/drawing/2014/main" id="{025B00AB-401B-493B-8FCA-2925F390E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102"/>
              <a:ext cx="339" cy="50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45" name="Rectangle 34">
              <a:extLst>
                <a:ext uri="{FF2B5EF4-FFF2-40B4-BE49-F238E27FC236}">
                  <a16:creationId xmlns:a16="http://schemas.microsoft.com/office/drawing/2014/main" id="{598D803D-8B31-4525-BEF6-A8EBE948A5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" y="1521"/>
              <a:ext cx="92" cy="26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46" name="Oval 35">
              <a:extLst>
                <a:ext uri="{FF2B5EF4-FFF2-40B4-BE49-F238E27FC236}">
                  <a16:creationId xmlns:a16="http://schemas.microsoft.com/office/drawing/2014/main" id="{9D623539-6C87-4F87-A9CD-937B35CD3C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2" y="2306"/>
              <a:ext cx="317" cy="60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47" name="Oval 36">
              <a:extLst>
                <a:ext uri="{FF2B5EF4-FFF2-40B4-BE49-F238E27FC236}">
                  <a16:creationId xmlns:a16="http://schemas.microsoft.com/office/drawing/2014/main" id="{950E6132-B6FA-4FC1-994C-062666133D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2" y="2252"/>
              <a:ext cx="58" cy="10"/>
            </a:xfrm>
            <a:prstGeom prst="ellipse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48" name="Freeform 37">
              <a:extLst>
                <a:ext uri="{FF2B5EF4-FFF2-40B4-BE49-F238E27FC236}">
                  <a16:creationId xmlns:a16="http://schemas.microsoft.com/office/drawing/2014/main" id="{AD9F11FC-97EE-4056-B554-7514FCCA01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2364"/>
              <a:ext cx="375" cy="76"/>
            </a:xfrm>
            <a:custGeom>
              <a:avLst/>
              <a:gdLst>
                <a:gd name="T0" fmla="*/ 703 w 200"/>
                <a:gd name="T1" fmla="*/ 64 h 38"/>
                <a:gd name="T2" fmla="*/ 353 w 200"/>
                <a:gd name="T3" fmla="*/ 152 h 38"/>
                <a:gd name="T4" fmla="*/ 0 w 200"/>
                <a:gd name="T5" fmla="*/ 64 h 38"/>
                <a:gd name="T6" fmla="*/ 0 w 200"/>
                <a:gd name="T7" fmla="*/ 0 h 38"/>
                <a:gd name="T8" fmla="*/ 353 w 200"/>
                <a:gd name="T9" fmla="*/ 92 h 38"/>
                <a:gd name="T10" fmla="*/ 703 w 200"/>
                <a:gd name="T11" fmla="*/ 0 h 38"/>
                <a:gd name="T12" fmla="*/ 703 w 200"/>
                <a:gd name="T13" fmla="*/ 64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8">
                  <a:moveTo>
                    <a:pt x="200" y="16"/>
                  </a:moveTo>
                  <a:cubicBezTo>
                    <a:pt x="200" y="26"/>
                    <a:pt x="155" y="38"/>
                    <a:pt x="100" y="38"/>
                  </a:cubicBezTo>
                  <a:cubicBezTo>
                    <a:pt x="44" y="38"/>
                    <a:pt x="0" y="2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"/>
                    <a:pt x="44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lnTo>
                    <a:pt x="200" y="16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49" name="Freeform 38">
              <a:extLst>
                <a:ext uri="{FF2B5EF4-FFF2-40B4-BE49-F238E27FC236}">
                  <a16:creationId xmlns:a16="http://schemas.microsoft.com/office/drawing/2014/main" id="{9AF30BC7-A44C-4C3F-AC20-C59E9E60B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2336"/>
              <a:ext cx="317" cy="54"/>
            </a:xfrm>
            <a:custGeom>
              <a:avLst/>
              <a:gdLst>
                <a:gd name="T0" fmla="*/ 595 w 169"/>
                <a:gd name="T1" fmla="*/ 48 h 27"/>
                <a:gd name="T2" fmla="*/ 298 w 169"/>
                <a:gd name="T3" fmla="*/ 108 h 27"/>
                <a:gd name="T4" fmla="*/ 0 w 169"/>
                <a:gd name="T5" fmla="*/ 48 h 27"/>
                <a:gd name="T6" fmla="*/ 0 w 169"/>
                <a:gd name="T7" fmla="*/ 0 h 27"/>
                <a:gd name="T8" fmla="*/ 298 w 169"/>
                <a:gd name="T9" fmla="*/ 60 h 27"/>
                <a:gd name="T10" fmla="*/ 595 w 169"/>
                <a:gd name="T11" fmla="*/ 0 h 27"/>
                <a:gd name="T12" fmla="*/ 595 w 169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9" h="27">
                  <a:moveTo>
                    <a:pt x="169" y="12"/>
                  </a:moveTo>
                  <a:cubicBezTo>
                    <a:pt x="169" y="20"/>
                    <a:pt x="131" y="27"/>
                    <a:pt x="85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5" y="15"/>
                  </a:cubicBezTo>
                  <a:cubicBezTo>
                    <a:pt x="131" y="15"/>
                    <a:pt x="169" y="8"/>
                    <a:pt x="169" y="0"/>
                  </a:cubicBezTo>
                  <a:lnTo>
                    <a:pt x="169" y="12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0" name="Freeform 39">
              <a:extLst>
                <a:ext uri="{FF2B5EF4-FFF2-40B4-BE49-F238E27FC236}">
                  <a16:creationId xmlns:a16="http://schemas.microsoft.com/office/drawing/2014/main" id="{A2CFBABB-508C-4297-A848-0BA51F8BA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2346"/>
              <a:ext cx="375" cy="64"/>
            </a:xfrm>
            <a:custGeom>
              <a:avLst/>
              <a:gdLst>
                <a:gd name="T0" fmla="*/ 647 w 200"/>
                <a:gd name="T1" fmla="*/ 0 h 32"/>
                <a:gd name="T2" fmla="*/ 647 w 200"/>
                <a:gd name="T3" fmla="*/ 28 h 32"/>
                <a:gd name="T4" fmla="*/ 353 w 200"/>
                <a:gd name="T5" fmla="*/ 88 h 32"/>
                <a:gd name="T6" fmla="*/ 53 w 200"/>
                <a:gd name="T7" fmla="*/ 28 h 32"/>
                <a:gd name="T8" fmla="*/ 53 w 200"/>
                <a:gd name="T9" fmla="*/ 0 h 32"/>
                <a:gd name="T10" fmla="*/ 0 w 200"/>
                <a:gd name="T11" fmla="*/ 36 h 32"/>
                <a:gd name="T12" fmla="*/ 353 w 200"/>
                <a:gd name="T13" fmla="*/ 128 h 32"/>
                <a:gd name="T14" fmla="*/ 703 w 200"/>
                <a:gd name="T15" fmla="*/ 36 h 32"/>
                <a:gd name="T16" fmla="*/ 647 w 200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0" h="32">
                  <a:moveTo>
                    <a:pt x="184" y="0"/>
                  </a:moveTo>
                  <a:cubicBezTo>
                    <a:pt x="184" y="7"/>
                    <a:pt x="184" y="7"/>
                    <a:pt x="184" y="7"/>
                  </a:cubicBezTo>
                  <a:cubicBezTo>
                    <a:pt x="184" y="15"/>
                    <a:pt x="146" y="22"/>
                    <a:pt x="100" y="22"/>
                  </a:cubicBezTo>
                  <a:cubicBezTo>
                    <a:pt x="53" y="22"/>
                    <a:pt x="15" y="15"/>
                    <a:pt x="15" y="7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5" y="2"/>
                    <a:pt x="0" y="6"/>
                    <a:pt x="0" y="9"/>
                  </a:cubicBezTo>
                  <a:cubicBezTo>
                    <a:pt x="0" y="20"/>
                    <a:pt x="44" y="32"/>
                    <a:pt x="100" y="32"/>
                  </a:cubicBezTo>
                  <a:cubicBezTo>
                    <a:pt x="155" y="32"/>
                    <a:pt x="200" y="20"/>
                    <a:pt x="200" y="9"/>
                  </a:cubicBezTo>
                  <a:cubicBezTo>
                    <a:pt x="200" y="6"/>
                    <a:pt x="194" y="2"/>
                    <a:pt x="184" y="0"/>
                  </a:cubicBezTo>
                  <a:close/>
                </a:path>
              </a:pathLst>
            </a:custGeom>
            <a:solidFill>
              <a:srgbClr val="FEE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1" name="Freeform 40">
              <a:extLst>
                <a:ext uri="{FF2B5EF4-FFF2-40B4-BE49-F238E27FC236}">
                  <a16:creationId xmlns:a16="http://schemas.microsoft.com/office/drawing/2014/main" id="{56527F26-FF78-412F-B64A-883B00257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7" y="1403"/>
              <a:ext cx="270" cy="102"/>
            </a:xfrm>
            <a:custGeom>
              <a:avLst/>
              <a:gdLst>
                <a:gd name="T0" fmla="*/ 204 w 144"/>
                <a:gd name="T1" fmla="*/ 32 h 51"/>
                <a:gd name="T2" fmla="*/ 176 w 144"/>
                <a:gd name="T3" fmla="*/ 36 h 51"/>
                <a:gd name="T4" fmla="*/ 8 w 144"/>
                <a:gd name="T5" fmla="*/ 12 h 51"/>
                <a:gd name="T6" fmla="*/ 8 w 144"/>
                <a:gd name="T7" fmla="*/ 32 h 51"/>
                <a:gd name="T8" fmla="*/ 0 w 144"/>
                <a:gd name="T9" fmla="*/ 52 h 51"/>
                <a:gd name="T10" fmla="*/ 180 w 144"/>
                <a:gd name="T11" fmla="*/ 96 h 51"/>
                <a:gd name="T12" fmla="*/ 208 w 144"/>
                <a:gd name="T13" fmla="*/ 88 h 51"/>
                <a:gd name="T14" fmla="*/ 478 w 144"/>
                <a:gd name="T15" fmla="*/ 204 h 51"/>
                <a:gd name="T16" fmla="*/ 506 w 144"/>
                <a:gd name="T17" fmla="*/ 124 h 51"/>
                <a:gd name="T18" fmla="*/ 204 w 144"/>
                <a:gd name="T19" fmla="*/ 32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4" h="51">
                  <a:moveTo>
                    <a:pt x="58" y="8"/>
                  </a:moveTo>
                  <a:cubicBezTo>
                    <a:pt x="50" y="9"/>
                    <a:pt x="50" y="9"/>
                    <a:pt x="50" y="9"/>
                  </a:cubicBezTo>
                  <a:cubicBezTo>
                    <a:pt x="29" y="13"/>
                    <a:pt x="10" y="8"/>
                    <a:pt x="2" y="3"/>
                  </a:cubicBezTo>
                  <a:cubicBezTo>
                    <a:pt x="2" y="5"/>
                    <a:pt x="3" y="7"/>
                    <a:pt x="2" y="8"/>
                  </a:cubicBezTo>
                  <a:cubicBezTo>
                    <a:pt x="2" y="10"/>
                    <a:pt x="1" y="12"/>
                    <a:pt x="0" y="13"/>
                  </a:cubicBezTo>
                  <a:cubicBezTo>
                    <a:pt x="10" y="20"/>
                    <a:pt x="29" y="28"/>
                    <a:pt x="51" y="24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82" y="17"/>
                    <a:pt x="111" y="21"/>
                    <a:pt x="136" y="51"/>
                  </a:cubicBezTo>
                  <a:cubicBezTo>
                    <a:pt x="144" y="31"/>
                    <a:pt x="144" y="31"/>
                    <a:pt x="144" y="31"/>
                  </a:cubicBezTo>
                  <a:cubicBezTo>
                    <a:pt x="113" y="0"/>
                    <a:pt x="82" y="3"/>
                    <a:pt x="58" y="8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2" name="Oval 41">
              <a:extLst>
                <a:ext uri="{FF2B5EF4-FFF2-40B4-BE49-F238E27FC236}">
                  <a16:creationId xmlns:a16="http://schemas.microsoft.com/office/drawing/2014/main" id="{BBF91909-3D50-4A05-AA09-CD972EED5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" y="1299"/>
              <a:ext cx="43" cy="46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53" name="Rectangle 42">
              <a:extLst>
                <a:ext uri="{FF2B5EF4-FFF2-40B4-BE49-F238E27FC236}">
                  <a16:creationId xmlns:a16="http://schemas.microsoft.com/office/drawing/2014/main" id="{B69346AF-2CC8-475E-AF16-040E18091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1513"/>
              <a:ext cx="38" cy="52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54" name="Freeform 43">
              <a:extLst>
                <a:ext uri="{FF2B5EF4-FFF2-40B4-BE49-F238E27FC236}">
                  <a16:creationId xmlns:a16="http://schemas.microsoft.com/office/drawing/2014/main" id="{EBE72A8F-BC0D-4E91-8A95-9533E861CD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9" y="1443"/>
              <a:ext cx="43" cy="60"/>
            </a:xfrm>
            <a:custGeom>
              <a:avLst/>
              <a:gdLst>
                <a:gd name="T0" fmla="*/ 67 w 23"/>
                <a:gd name="T1" fmla="*/ 0 h 30"/>
                <a:gd name="T2" fmla="*/ 52 w 23"/>
                <a:gd name="T3" fmla="*/ 12 h 30"/>
                <a:gd name="T4" fmla="*/ 64 w 23"/>
                <a:gd name="T5" fmla="*/ 72 h 30"/>
                <a:gd name="T6" fmla="*/ 41 w 23"/>
                <a:gd name="T7" fmla="*/ 100 h 30"/>
                <a:gd name="T8" fmla="*/ 17 w 23"/>
                <a:gd name="T9" fmla="*/ 72 h 30"/>
                <a:gd name="T10" fmla="*/ 11 w 23"/>
                <a:gd name="T11" fmla="*/ 60 h 30"/>
                <a:gd name="T12" fmla="*/ 0 w 23"/>
                <a:gd name="T13" fmla="*/ 72 h 30"/>
                <a:gd name="T14" fmla="*/ 41 w 23"/>
                <a:gd name="T15" fmla="*/ 120 h 30"/>
                <a:gd name="T16" fmla="*/ 80 w 23"/>
                <a:gd name="T17" fmla="*/ 72 h 30"/>
                <a:gd name="T18" fmla="*/ 67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19" y="0"/>
                  </a:moveTo>
                  <a:cubicBezTo>
                    <a:pt x="18" y="1"/>
                    <a:pt x="17" y="2"/>
                    <a:pt x="15" y="3"/>
                  </a:cubicBezTo>
                  <a:cubicBezTo>
                    <a:pt x="16" y="8"/>
                    <a:pt x="18" y="15"/>
                    <a:pt x="18" y="18"/>
                  </a:cubicBezTo>
                  <a:cubicBezTo>
                    <a:pt x="18" y="22"/>
                    <a:pt x="15" y="25"/>
                    <a:pt x="12" y="25"/>
                  </a:cubicBezTo>
                  <a:cubicBezTo>
                    <a:pt x="8" y="25"/>
                    <a:pt x="5" y="22"/>
                    <a:pt x="5" y="18"/>
                  </a:cubicBezTo>
                  <a:cubicBezTo>
                    <a:pt x="5" y="17"/>
                    <a:pt x="4" y="15"/>
                    <a:pt x="3" y="15"/>
                  </a:cubicBezTo>
                  <a:cubicBezTo>
                    <a:pt x="1" y="15"/>
                    <a:pt x="0" y="17"/>
                    <a:pt x="0" y="18"/>
                  </a:cubicBezTo>
                  <a:cubicBezTo>
                    <a:pt x="0" y="25"/>
                    <a:pt x="5" y="30"/>
                    <a:pt x="12" y="30"/>
                  </a:cubicBezTo>
                  <a:cubicBezTo>
                    <a:pt x="18" y="30"/>
                    <a:pt x="23" y="25"/>
                    <a:pt x="23" y="18"/>
                  </a:cubicBezTo>
                  <a:cubicBezTo>
                    <a:pt x="23" y="13"/>
                    <a:pt x="21" y="5"/>
                    <a:pt x="19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5" name="Freeform 44">
              <a:extLst>
                <a:ext uri="{FF2B5EF4-FFF2-40B4-BE49-F238E27FC236}">
                  <a16:creationId xmlns:a16="http://schemas.microsoft.com/office/drawing/2014/main" id="{FB83B416-7E52-413C-97C0-8DA3A2B2F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" y="1619"/>
              <a:ext cx="1" cy="26"/>
            </a:xfrm>
            <a:custGeom>
              <a:avLst/>
              <a:gdLst>
                <a:gd name="T0" fmla="*/ 0 w 1"/>
                <a:gd name="T1" fmla="*/ 0 h 26"/>
                <a:gd name="T2" fmla="*/ 0 w 1"/>
                <a:gd name="T3" fmla="*/ 26 h 26"/>
                <a:gd name="T4" fmla="*/ 0 w 1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6">
                  <a:moveTo>
                    <a:pt x="0" y="0"/>
                  </a:moveTo>
                  <a:lnTo>
                    <a:pt x="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6" name="Line 45">
              <a:extLst>
                <a:ext uri="{FF2B5EF4-FFF2-40B4-BE49-F238E27FC236}">
                  <a16:creationId xmlns:a16="http://schemas.microsoft.com/office/drawing/2014/main" id="{9E69B5F8-F161-498C-A8EC-AD45E0B601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" y="1619"/>
              <a:ext cx="1" cy="2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7" name="Freeform 46">
              <a:extLst>
                <a:ext uri="{FF2B5EF4-FFF2-40B4-BE49-F238E27FC236}">
                  <a16:creationId xmlns:a16="http://schemas.microsoft.com/office/drawing/2014/main" id="{083DA630-3A8F-4502-B46E-569F8CDED0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1441"/>
              <a:ext cx="259" cy="124"/>
            </a:xfrm>
            <a:custGeom>
              <a:avLst/>
              <a:gdLst>
                <a:gd name="T0" fmla="*/ 302 w 138"/>
                <a:gd name="T1" fmla="*/ 124 h 62"/>
                <a:gd name="T2" fmla="*/ 325 w 138"/>
                <a:gd name="T3" fmla="*/ 140 h 62"/>
                <a:gd name="T4" fmla="*/ 486 w 138"/>
                <a:gd name="T5" fmla="*/ 200 h 62"/>
                <a:gd name="T6" fmla="*/ 479 w 138"/>
                <a:gd name="T7" fmla="*/ 216 h 62"/>
                <a:gd name="T8" fmla="*/ 479 w 138"/>
                <a:gd name="T9" fmla="*/ 236 h 62"/>
                <a:gd name="T10" fmla="*/ 300 w 138"/>
                <a:gd name="T11" fmla="*/ 192 h 62"/>
                <a:gd name="T12" fmla="*/ 274 w 138"/>
                <a:gd name="T13" fmla="*/ 172 h 62"/>
                <a:gd name="T14" fmla="*/ 0 w 138"/>
                <a:gd name="T15" fmla="*/ 152 h 62"/>
                <a:gd name="T16" fmla="*/ 17 w 138"/>
                <a:gd name="T17" fmla="*/ 64 h 62"/>
                <a:gd name="T18" fmla="*/ 302 w 138"/>
                <a:gd name="T19" fmla="*/ 124 h 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8" h="62">
                  <a:moveTo>
                    <a:pt x="86" y="31"/>
                  </a:moveTo>
                  <a:cubicBezTo>
                    <a:pt x="92" y="35"/>
                    <a:pt x="92" y="35"/>
                    <a:pt x="92" y="35"/>
                  </a:cubicBezTo>
                  <a:cubicBezTo>
                    <a:pt x="109" y="48"/>
                    <a:pt x="129" y="51"/>
                    <a:pt x="138" y="50"/>
                  </a:cubicBezTo>
                  <a:cubicBezTo>
                    <a:pt x="137" y="51"/>
                    <a:pt x="136" y="53"/>
                    <a:pt x="136" y="54"/>
                  </a:cubicBezTo>
                  <a:cubicBezTo>
                    <a:pt x="136" y="56"/>
                    <a:pt x="136" y="58"/>
                    <a:pt x="136" y="59"/>
                  </a:cubicBezTo>
                  <a:cubicBezTo>
                    <a:pt x="124" y="62"/>
                    <a:pt x="103" y="61"/>
                    <a:pt x="85" y="48"/>
                  </a:cubicBezTo>
                  <a:cubicBezTo>
                    <a:pt x="78" y="43"/>
                    <a:pt x="78" y="43"/>
                    <a:pt x="78" y="43"/>
                  </a:cubicBezTo>
                  <a:cubicBezTo>
                    <a:pt x="59" y="29"/>
                    <a:pt x="35" y="21"/>
                    <a:pt x="0" y="38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46" y="0"/>
                    <a:pt x="66" y="16"/>
                    <a:pt x="86" y="31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58" name="Rectangle 47">
              <a:extLst>
                <a:ext uri="{FF2B5EF4-FFF2-40B4-BE49-F238E27FC236}">
                  <a16:creationId xmlns:a16="http://schemas.microsoft.com/office/drawing/2014/main" id="{28EAF201-90EF-4CB8-B1A1-D82DF8474D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" y="1645"/>
              <a:ext cx="37" cy="52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59" name="Freeform 48">
              <a:extLst>
                <a:ext uri="{FF2B5EF4-FFF2-40B4-BE49-F238E27FC236}">
                  <a16:creationId xmlns:a16="http://schemas.microsoft.com/office/drawing/2014/main" id="{71DA786C-DD2C-4E76-B1BC-F0F09F221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1575"/>
              <a:ext cx="43" cy="60"/>
            </a:xfrm>
            <a:custGeom>
              <a:avLst/>
              <a:gdLst>
                <a:gd name="T0" fmla="*/ 13 w 23"/>
                <a:gd name="T1" fmla="*/ 0 h 30"/>
                <a:gd name="T2" fmla="*/ 32 w 23"/>
                <a:gd name="T3" fmla="*/ 12 h 30"/>
                <a:gd name="T4" fmla="*/ 17 w 23"/>
                <a:gd name="T5" fmla="*/ 72 h 30"/>
                <a:gd name="T6" fmla="*/ 41 w 23"/>
                <a:gd name="T7" fmla="*/ 96 h 30"/>
                <a:gd name="T8" fmla="*/ 64 w 23"/>
                <a:gd name="T9" fmla="*/ 72 h 30"/>
                <a:gd name="T10" fmla="*/ 73 w 23"/>
                <a:gd name="T11" fmla="*/ 60 h 30"/>
                <a:gd name="T12" fmla="*/ 80 w 23"/>
                <a:gd name="T13" fmla="*/ 72 h 30"/>
                <a:gd name="T14" fmla="*/ 41 w 23"/>
                <a:gd name="T15" fmla="*/ 120 h 30"/>
                <a:gd name="T16" fmla="*/ 0 w 23"/>
                <a:gd name="T17" fmla="*/ 72 h 30"/>
                <a:gd name="T18" fmla="*/ 13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4" y="0"/>
                  </a:moveTo>
                  <a:cubicBezTo>
                    <a:pt x="5" y="1"/>
                    <a:pt x="7" y="2"/>
                    <a:pt x="9" y="3"/>
                  </a:cubicBezTo>
                  <a:cubicBezTo>
                    <a:pt x="7" y="8"/>
                    <a:pt x="5" y="15"/>
                    <a:pt x="5" y="18"/>
                  </a:cubicBezTo>
                  <a:cubicBezTo>
                    <a:pt x="5" y="22"/>
                    <a:pt x="8" y="24"/>
                    <a:pt x="12" y="24"/>
                  </a:cubicBezTo>
                  <a:cubicBezTo>
                    <a:pt x="15" y="24"/>
                    <a:pt x="18" y="22"/>
                    <a:pt x="18" y="18"/>
                  </a:cubicBezTo>
                  <a:cubicBezTo>
                    <a:pt x="18" y="17"/>
                    <a:pt x="19" y="15"/>
                    <a:pt x="21" y="15"/>
                  </a:cubicBezTo>
                  <a:cubicBezTo>
                    <a:pt x="22" y="15"/>
                    <a:pt x="23" y="17"/>
                    <a:pt x="23" y="18"/>
                  </a:cubicBezTo>
                  <a:cubicBezTo>
                    <a:pt x="23" y="25"/>
                    <a:pt x="18" y="30"/>
                    <a:pt x="12" y="30"/>
                  </a:cubicBezTo>
                  <a:cubicBezTo>
                    <a:pt x="5" y="30"/>
                    <a:pt x="0" y="25"/>
                    <a:pt x="0" y="18"/>
                  </a:cubicBezTo>
                  <a:cubicBezTo>
                    <a:pt x="0" y="13"/>
                    <a:pt x="2" y="5"/>
                    <a:pt x="4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0" name="Freeform 49">
              <a:extLst>
                <a:ext uri="{FF2B5EF4-FFF2-40B4-BE49-F238E27FC236}">
                  <a16:creationId xmlns:a16="http://schemas.microsoft.com/office/drawing/2014/main" id="{0B6B0839-47D0-4CE7-837A-00E0D557F6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4" y="2260"/>
              <a:ext cx="56" cy="86"/>
            </a:xfrm>
            <a:custGeom>
              <a:avLst/>
              <a:gdLst>
                <a:gd name="T0" fmla="*/ 52 w 30"/>
                <a:gd name="T1" fmla="*/ 4 h 43"/>
                <a:gd name="T2" fmla="*/ 13 w 30"/>
                <a:gd name="T3" fmla="*/ 0 h 43"/>
                <a:gd name="T4" fmla="*/ 0 w 30"/>
                <a:gd name="T5" fmla="*/ 0 h 43"/>
                <a:gd name="T6" fmla="*/ 0 w 30"/>
                <a:gd name="T7" fmla="*/ 148 h 43"/>
                <a:gd name="T8" fmla="*/ 105 w 30"/>
                <a:gd name="T9" fmla="*/ 148 h 43"/>
                <a:gd name="T10" fmla="*/ 105 w 30"/>
                <a:gd name="T11" fmla="*/ 0 h 43"/>
                <a:gd name="T12" fmla="*/ 88 w 30"/>
                <a:gd name="T13" fmla="*/ 0 h 43"/>
                <a:gd name="T14" fmla="*/ 52 w 30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43">
                  <a:moveTo>
                    <a:pt x="15" y="1"/>
                  </a:moveTo>
                  <a:cubicBezTo>
                    <a:pt x="10" y="1"/>
                    <a:pt x="6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30" y="3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1" name="Freeform 50">
              <a:extLst>
                <a:ext uri="{FF2B5EF4-FFF2-40B4-BE49-F238E27FC236}">
                  <a16:creationId xmlns:a16="http://schemas.microsoft.com/office/drawing/2014/main" id="{09B8953E-20AE-44E0-9AC3-1736E456AC6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9" y="1549"/>
              <a:ext cx="24" cy="709"/>
            </a:xfrm>
            <a:custGeom>
              <a:avLst/>
              <a:gdLst>
                <a:gd name="T0" fmla="*/ 44 w 13"/>
                <a:gd name="T1" fmla="*/ 1408 h 355"/>
                <a:gd name="T2" fmla="*/ 44 w 13"/>
                <a:gd name="T3" fmla="*/ 0 h 355"/>
                <a:gd name="T4" fmla="*/ 0 w 13"/>
                <a:gd name="T5" fmla="*/ 0 h 355"/>
                <a:gd name="T6" fmla="*/ 0 w 13"/>
                <a:gd name="T7" fmla="*/ 1408 h 355"/>
                <a:gd name="T8" fmla="*/ 44 w 13"/>
                <a:gd name="T9" fmla="*/ 1408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355">
                  <a:moveTo>
                    <a:pt x="13" y="353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1" y="354"/>
                    <a:pt x="12" y="355"/>
                    <a:pt x="13" y="353"/>
                  </a:cubicBez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2" name="Freeform 51">
              <a:extLst>
                <a:ext uri="{FF2B5EF4-FFF2-40B4-BE49-F238E27FC236}">
                  <a16:creationId xmlns:a16="http://schemas.microsoft.com/office/drawing/2014/main" id="{2FBF2DD4-D399-420D-8BE2-716D5BCE329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" y="1309"/>
              <a:ext cx="28" cy="36"/>
            </a:xfrm>
            <a:custGeom>
              <a:avLst/>
              <a:gdLst>
                <a:gd name="T0" fmla="*/ 0 w 15"/>
                <a:gd name="T1" fmla="*/ 52 h 18"/>
                <a:gd name="T2" fmla="*/ 21 w 15"/>
                <a:gd name="T3" fmla="*/ 0 h 18"/>
                <a:gd name="T4" fmla="*/ 7 w 15"/>
                <a:gd name="T5" fmla="*/ 52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8">
                  <a:moveTo>
                    <a:pt x="0" y="13"/>
                  </a:moveTo>
                  <a:cubicBezTo>
                    <a:pt x="4" y="18"/>
                    <a:pt x="15" y="4"/>
                    <a:pt x="6" y="0"/>
                  </a:cubicBezTo>
                  <a:cubicBezTo>
                    <a:pt x="7" y="4"/>
                    <a:pt x="7" y="12"/>
                    <a:pt x="2" y="13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3" name="Freeform 52">
              <a:extLst>
                <a:ext uri="{FF2B5EF4-FFF2-40B4-BE49-F238E27FC236}">
                  <a16:creationId xmlns:a16="http://schemas.microsoft.com/office/drawing/2014/main" id="{6AA27332-FDF2-48B2-85FA-43CAA363720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9" y="1469"/>
              <a:ext cx="214" cy="86"/>
            </a:xfrm>
            <a:custGeom>
              <a:avLst/>
              <a:gdLst>
                <a:gd name="T0" fmla="*/ 11 w 114"/>
                <a:gd name="T1" fmla="*/ 20 h 43"/>
                <a:gd name="T2" fmla="*/ 0 w 114"/>
                <a:gd name="T3" fmla="*/ 76 h 43"/>
                <a:gd name="T4" fmla="*/ 244 w 114"/>
                <a:gd name="T5" fmla="*/ 92 h 43"/>
                <a:gd name="T6" fmla="*/ 402 w 114"/>
                <a:gd name="T7" fmla="*/ 168 h 43"/>
                <a:gd name="T8" fmla="*/ 218 w 114"/>
                <a:gd name="T9" fmla="*/ 56 h 43"/>
                <a:gd name="T10" fmla="*/ 11 w 114"/>
                <a:gd name="T11" fmla="*/ 20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4" h="43">
                  <a:moveTo>
                    <a:pt x="3" y="5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14" y="10"/>
                    <a:pt x="41" y="3"/>
                    <a:pt x="69" y="23"/>
                  </a:cubicBezTo>
                  <a:cubicBezTo>
                    <a:pt x="98" y="43"/>
                    <a:pt x="103" y="42"/>
                    <a:pt x="114" y="42"/>
                  </a:cubicBezTo>
                  <a:cubicBezTo>
                    <a:pt x="93" y="39"/>
                    <a:pt x="80" y="25"/>
                    <a:pt x="62" y="14"/>
                  </a:cubicBezTo>
                  <a:cubicBezTo>
                    <a:pt x="44" y="4"/>
                    <a:pt x="9" y="0"/>
                    <a:pt x="3" y="5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4" name="Freeform 53">
              <a:extLst>
                <a:ext uri="{FF2B5EF4-FFF2-40B4-BE49-F238E27FC236}">
                  <a16:creationId xmlns:a16="http://schemas.microsoft.com/office/drawing/2014/main" id="{E9AC2926-1B5E-437B-9A18-C3E94CAE50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" y="1655"/>
              <a:ext cx="23" cy="32"/>
            </a:xfrm>
            <a:custGeom>
              <a:avLst/>
              <a:gdLst>
                <a:gd name="T0" fmla="*/ 44 w 12"/>
                <a:gd name="T1" fmla="*/ 0 h 16"/>
                <a:gd name="T2" fmla="*/ 44 w 12"/>
                <a:gd name="T3" fmla="*/ 64 h 16"/>
                <a:gd name="T4" fmla="*/ 0 w 12"/>
                <a:gd name="T5" fmla="*/ 64 h 16"/>
                <a:gd name="T6" fmla="*/ 44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12" y="0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6" y="14"/>
                    <a:pt x="12" y="11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5" name="Freeform 54">
              <a:extLst>
                <a:ext uri="{FF2B5EF4-FFF2-40B4-BE49-F238E27FC236}">
                  <a16:creationId xmlns:a16="http://schemas.microsoft.com/office/drawing/2014/main" id="{7FFF4574-92CA-4103-8E3C-0124CA0CAD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9" y="1425"/>
              <a:ext cx="218" cy="64"/>
            </a:xfrm>
            <a:custGeom>
              <a:avLst/>
              <a:gdLst>
                <a:gd name="T0" fmla="*/ 410 w 116"/>
                <a:gd name="T1" fmla="*/ 72 h 32"/>
                <a:gd name="T2" fmla="*/ 398 w 116"/>
                <a:gd name="T3" fmla="*/ 128 h 32"/>
                <a:gd name="T4" fmla="*/ 169 w 116"/>
                <a:gd name="T5" fmla="*/ 28 h 32"/>
                <a:gd name="T6" fmla="*/ 0 w 116"/>
                <a:gd name="T7" fmla="*/ 24 h 32"/>
                <a:gd name="T8" fmla="*/ 209 w 116"/>
                <a:gd name="T9" fmla="*/ 8 h 32"/>
                <a:gd name="T10" fmla="*/ 410 w 116"/>
                <a:gd name="T11" fmla="*/ 72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6" h="32">
                  <a:moveTo>
                    <a:pt x="116" y="18"/>
                  </a:moveTo>
                  <a:cubicBezTo>
                    <a:pt x="113" y="32"/>
                    <a:pt x="113" y="32"/>
                    <a:pt x="113" y="32"/>
                  </a:cubicBezTo>
                  <a:cubicBezTo>
                    <a:pt x="104" y="18"/>
                    <a:pt x="82" y="0"/>
                    <a:pt x="48" y="7"/>
                  </a:cubicBezTo>
                  <a:cubicBezTo>
                    <a:pt x="14" y="13"/>
                    <a:pt x="10" y="10"/>
                    <a:pt x="0" y="6"/>
                  </a:cubicBezTo>
                  <a:cubicBezTo>
                    <a:pt x="20" y="12"/>
                    <a:pt x="38" y="4"/>
                    <a:pt x="59" y="2"/>
                  </a:cubicBezTo>
                  <a:cubicBezTo>
                    <a:pt x="79" y="0"/>
                    <a:pt x="113" y="11"/>
                    <a:pt x="116" y="18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6" name="Freeform 55">
              <a:extLst>
                <a:ext uri="{FF2B5EF4-FFF2-40B4-BE49-F238E27FC236}">
                  <a16:creationId xmlns:a16="http://schemas.microsoft.com/office/drawing/2014/main" id="{B869F99B-551A-4773-B447-E8C06E30E7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8" y="1523"/>
              <a:ext cx="23" cy="32"/>
            </a:xfrm>
            <a:custGeom>
              <a:avLst/>
              <a:gdLst>
                <a:gd name="T0" fmla="*/ 44 w 12"/>
                <a:gd name="T1" fmla="*/ 0 h 16"/>
                <a:gd name="T2" fmla="*/ 44 w 12"/>
                <a:gd name="T3" fmla="*/ 64 h 16"/>
                <a:gd name="T4" fmla="*/ 0 w 12"/>
                <a:gd name="T5" fmla="*/ 64 h 16"/>
                <a:gd name="T6" fmla="*/ 44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12" y="0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6" y="14"/>
                    <a:pt x="12" y="12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7" name="Freeform 56">
              <a:extLst>
                <a:ext uri="{FF2B5EF4-FFF2-40B4-BE49-F238E27FC236}">
                  <a16:creationId xmlns:a16="http://schemas.microsoft.com/office/drawing/2014/main" id="{F05A3F6A-B450-434B-A0CD-49A8B022FA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7" y="1529"/>
              <a:ext cx="62" cy="12"/>
            </a:xfrm>
            <a:custGeom>
              <a:avLst/>
              <a:gdLst>
                <a:gd name="T0" fmla="*/ 116 w 33"/>
                <a:gd name="T1" fmla="*/ 0 h 6"/>
                <a:gd name="T2" fmla="*/ 116 w 33"/>
                <a:gd name="T3" fmla="*/ 24 h 6"/>
                <a:gd name="T4" fmla="*/ 0 w 33"/>
                <a:gd name="T5" fmla="*/ 24 h 6"/>
                <a:gd name="T6" fmla="*/ 116 w 33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6">
                  <a:moveTo>
                    <a:pt x="33" y="0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4" y="6"/>
                    <a:pt x="31" y="5"/>
                    <a:pt x="33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8" name="Freeform 57">
              <a:extLst>
                <a:ext uri="{FF2B5EF4-FFF2-40B4-BE49-F238E27FC236}">
                  <a16:creationId xmlns:a16="http://schemas.microsoft.com/office/drawing/2014/main" id="{E34A2BFB-28B9-4923-A4D6-63FF44991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2" y="1557"/>
              <a:ext cx="15" cy="689"/>
            </a:xfrm>
            <a:custGeom>
              <a:avLst/>
              <a:gdLst>
                <a:gd name="T0" fmla="*/ 0 w 8"/>
                <a:gd name="T1" fmla="*/ 0 h 345"/>
                <a:gd name="T2" fmla="*/ 8 w 8"/>
                <a:gd name="T3" fmla="*/ 0 h 345"/>
                <a:gd name="T4" fmla="*/ 28 w 8"/>
                <a:gd name="T5" fmla="*/ 0 h 345"/>
                <a:gd name="T6" fmla="*/ 28 w 8"/>
                <a:gd name="T7" fmla="*/ 1376 h 345"/>
                <a:gd name="T8" fmla="*/ 17 w 8"/>
                <a:gd name="T9" fmla="*/ 20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345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345"/>
                    <a:pt x="8" y="345"/>
                    <a:pt x="8" y="345"/>
                  </a:cubicBezTo>
                  <a:cubicBezTo>
                    <a:pt x="8" y="345"/>
                    <a:pt x="5" y="11"/>
                    <a:pt x="5" y="5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69" name="Freeform 58">
              <a:extLst>
                <a:ext uri="{FF2B5EF4-FFF2-40B4-BE49-F238E27FC236}">
                  <a16:creationId xmlns:a16="http://schemas.microsoft.com/office/drawing/2014/main" id="{29BFA347-A906-4A95-96C1-89F03F3C690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3" y="2274"/>
              <a:ext cx="36" cy="60"/>
            </a:xfrm>
            <a:custGeom>
              <a:avLst/>
              <a:gdLst>
                <a:gd name="T0" fmla="*/ 0 w 19"/>
                <a:gd name="T1" fmla="*/ 108 h 30"/>
                <a:gd name="T2" fmla="*/ 68 w 19"/>
                <a:gd name="T3" fmla="*/ 108 h 30"/>
                <a:gd name="T4" fmla="*/ 68 w 19"/>
                <a:gd name="T5" fmla="*/ 0 h 30"/>
                <a:gd name="T6" fmla="*/ 0 w 19"/>
                <a:gd name="T7" fmla="*/ 108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30">
                  <a:moveTo>
                    <a:pt x="0" y="27"/>
                  </a:moveTo>
                  <a:cubicBezTo>
                    <a:pt x="6" y="30"/>
                    <a:pt x="15" y="29"/>
                    <a:pt x="19" y="2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11"/>
                    <a:pt x="13" y="26"/>
                    <a:pt x="0" y="2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0" name="Freeform 59">
              <a:extLst>
                <a:ext uri="{FF2B5EF4-FFF2-40B4-BE49-F238E27FC236}">
                  <a16:creationId xmlns:a16="http://schemas.microsoft.com/office/drawing/2014/main" id="{F7B3398A-5E5F-4421-9C16-48F141FE74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5" y="2314"/>
              <a:ext cx="64" cy="36"/>
            </a:xfrm>
            <a:custGeom>
              <a:avLst/>
              <a:gdLst>
                <a:gd name="T0" fmla="*/ 117 w 34"/>
                <a:gd name="T1" fmla="*/ 28 h 18"/>
                <a:gd name="T2" fmla="*/ 85 w 34"/>
                <a:gd name="T3" fmla="*/ 0 h 18"/>
                <a:gd name="T4" fmla="*/ 85 w 34"/>
                <a:gd name="T5" fmla="*/ 32 h 18"/>
                <a:gd name="T6" fmla="*/ 0 w 34"/>
                <a:gd name="T7" fmla="*/ 68 h 18"/>
                <a:gd name="T8" fmla="*/ 117 w 34"/>
                <a:gd name="T9" fmla="*/ 28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18">
                  <a:moveTo>
                    <a:pt x="33" y="7"/>
                  </a:moveTo>
                  <a:cubicBezTo>
                    <a:pt x="32" y="2"/>
                    <a:pt x="24" y="0"/>
                    <a:pt x="24" y="0"/>
                  </a:cubicBezTo>
                  <a:cubicBezTo>
                    <a:pt x="24" y="0"/>
                    <a:pt x="24" y="3"/>
                    <a:pt x="24" y="8"/>
                  </a:cubicBezTo>
                  <a:cubicBezTo>
                    <a:pt x="23" y="13"/>
                    <a:pt x="10" y="18"/>
                    <a:pt x="0" y="17"/>
                  </a:cubicBezTo>
                  <a:cubicBezTo>
                    <a:pt x="23" y="18"/>
                    <a:pt x="34" y="15"/>
                    <a:pt x="33" y="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1" name="Freeform 60">
              <a:extLst>
                <a:ext uri="{FF2B5EF4-FFF2-40B4-BE49-F238E27FC236}">
                  <a16:creationId xmlns:a16="http://schemas.microsoft.com/office/drawing/2014/main" id="{5FC8FC76-C376-49AE-AE35-B2795D11F0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9" y="2352"/>
              <a:ext cx="73" cy="40"/>
            </a:xfrm>
            <a:custGeom>
              <a:avLst/>
              <a:gdLst>
                <a:gd name="T0" fmla="*/ 11 w 39"/>
                <a:gd name="T1" fmla="*/ 64 h 20"/>
                <a:gd name="T2" fmla="*/ 109 w 39"/>
                <a:gd name="T3" fmla="*/ 0 h 20"/>
                <a:gd name="T4" fmla="*/ 129 w 39"/>
                <a:gd name="T5" fmla="*/ 16 h 20"/>
                <a:gd name="T6" fmla="*/ 112 w 39"/>
                <a:gd name="T7" fmla="*/ 48 h 20"/>
                <a:gd name="T8" fmla="*/ 0 w 39"/>
                <a:gd name="T9" fmla="*/ 8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20">
                  <a:moveTo>
                    <a:pt x="3" y="16"/>
                  </a:moveTo>
                  <a:cubicBezTo>
                    <a:pt x="14" y="17"/>
                    <a:pt x="31" y="13"/>
                    <a:pt x="31" y="0"/>
                  </a:cubicBezTo>
                  <a:cubicBezTo>
                    <a:pt x="32" y="1"/>
                    <a:pt x="37" y="3"/>
                    <a:pt x="37" y="4"/>
                  </a:cubicBezTo>
                  <a:cubicBezTo>
                    <a:pt x="39" y="8"/>
                    <a:pt x="35" y="10"/>
                    <a:pt x="32" y="12"/>
                  </a:cubicBezTo>
                  <a:cubicBezTo>
                    <a:pt x="22" y="17"/>
                    <a:pt x="11" y="20"/>
                    <a:pt x="0" y="20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2" name="Freeform 61">
              <a:extLst>
                <a:ext uri="{FF2B5EF4-FFF2-40B4-BE49-F238E27FC236}">
                  <a16:creationId xmlns:a16="http://schemas.microsoft.com/office/drawing/2014/main" id="{2A16039F-A5F0-4CE3-B59D-2E43253E4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0" y="2334"/>
              <a:ext cx="227" cy="84"/>
            </a:xfrm>
            <a:custGeom>
              <a:avLst/>
              <a:gdLst>
                <a:gd name="T0" fmla="*/ 426 w 121"/>
                <a:gd name="T1" fmla="*/ 0 h 42"/>
                <a:gd name="T2" fmla="*/ 84 w 121"/>
                <a:gd name="T3" fmla="*/ 168 h 42"/>
                <a:gd name="T4" fmla="*/ 426 w 121"/>
                <a:gd name="T5" fmla="*/ 0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1" h="42">
                  <a:moveTo>
                    <a:pt x="121" y="0"/>
                  </a:moveTo>
                  <a:cubicBezTo>
                    <a:pt x="61" y="10"/>
                    <a:pt x="0" y="24"/>
                    <a:pt x="24" y="42"/>
                  </a:cubicBezTo>
                  <a:cubicBezTo>
                    <a:pt x="22" y="25"/>
                    <a:pt x="52" y="13"/>
                    <a:pt x="1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3" name="Freeform 62">
              <a:extLst>
                <a:ext uri="{FF2B5EF4-FFF2-40B4-BE49-F238E27FC236}">
                  <a16:creationId xmlns:a16="http://schemas.microsoft.com/office/drawing/2014/main" id="{0C0A6A60-94EA-4EE5-B402-6160F867E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2316"/>
              <a:ext cx="94" cy="24"/>
            </a:xfrm>
            <a:custGeom>
              <a:avLst/>
              <a:gdLst>
                <a:gd name="T0" fmla="*/ 177 w 50"/>
                <a:gd name="T1" fmla="*/ 0 h 12"/>
                <a:gd name="T2" fmla="*/ 49 w 50"/>
                <a:gd name="T3" fmla="*/ 48 h 12"/>
                <a:gd name="T4" fmla="*/ 177 w 50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12">
                  <a:moveTo>
                    <a:pt x="50" y="0"/>
                  </a:moveTo>
                  <a:cubicBezTo>
                    <a:pt x="30" y="3"/>
                    <a:pt x="0" y="9"/>
                    <a:pt x="14" y="12"/>
                  </a:cubicBezTo>
                  <a:cubicBezTo>
                    <a:pt x="19" y="7"/>
                    <a:pt x="40" y="1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4" name="Freeform 63">
              <a:extLst>
                <a:ext uri="{FF2B5EF4-FFF2-40B4-BE49-F238E27FC236}">
                  <a16:creationId xmlns:a16="http://schemas.microsoft.com/office/drawing/2014/main" id="{EFD21CCA-E087-404F-A88C-FC423B500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9" y="2272"/>
              <a:ext cx="23" cy="46"/>
            </a:xfrm>
            <a:custGeom>
              <a:avLst/>
              <a:gdLst>
                <a:gd name="T0" fmla="*/ 8 w 12"/>
                <a:gd name="T1" fmla="*/ 92 h 23"/>
                <a:gd name="T2" fmla="*/ 8 w 12"/>
                <a:gd name="T3" fmla="*/ 0 h 23"/>
                <a:gd name="T4" fmla="*/ 44 w 12"/>
                <a:gd name="T5" fmla="*/ 4 h 23"/>
                <a:gd name="T6" fmla="*/ 19 w 12"/>
                <a:gd name="T7" fmla="*/ 68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3">
                  <a:moveTo>
                    <a:pt x="2" y="23"/>
                  </a:moveTo>
                  <a:cubicBezTo>
                    <a:pt x="2" y="16"/>
                    <a:pt x="0" y="7"/>
                    <a:pt x="2" y="0"/>
                  </a:cubicBezTo>
                  <a:cubicBezTo>
                    <a:pt x="5" y="0"/>
                    <a:pt x="9" y="1"/>
                    <a:pt x="12" y="1"/>
                  </a:cubicBezTo>
                  <a:cubicBezTo>
                    <a:pt x="5" y="5"/>
                    <a:pt x="5" y="10"/>
                    <a:pt x="5" y="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5" name="Freeform 64">
              <a:extLst>
                <a:ext uri="{FF2B5EF4-FFF2-40B4-BE49-F238E27FC236}">
                  <a16:creationId xmlns:a16="http://schemas.microsoft.com/office/drawing/2014/main" id="{505FCCF7-42AD-42D9-BCF1-9389DE0F6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1" y="1307"/>
              <a:ext cx="21" cy="26"/>
            </a:xfrm>
            <a:custGeom>
              <a:avLst/>
              <a:gdLst>
                <a:gd name="T0" fmla="*/ 25 w 11"/>
                <a:gd name="T1" fmla="*/ 0 h 13"/>
                <a:gd name="T2" fmla="*/ 19 w 11"/>
                <a:gd name="T3" fmla="*/ 52 h 13"/>
                <a:gd name="T4" fmla="*/ 40 w 11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3">
                  <a:moveTo>
                    <a:pt x="7" y="0"/>
                  </a:moveTo>
                  <a:cubicBezTo>
                    <a:pt x="2" y="2"/>
                    <a:pt x="0" y="9"/>
                    <a:pt x="5" y="13"/>
                  </a:cubicBezTo>
                  <a:cubicBezTo>
                    <a:pt x="6" y="8"/>
                    <a:pt x="8" y="6"/>
                    <a:pt x="1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6" name="Freeform 65">
              <a:extLst>
                <a:ext uri="{FF2B5EF4-FFF2-40B4-BE49-F238E27FC236}">
                  <a16:creationId xmlns:a16="http://schemas.microsoft.com/office/drawing/2014/main" id="{BFE44E99-4079-4874-B06F-989899A7246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3" y="1653"/>
              <a:ext cx="15" cy="26"/>
            </a:xfrm>
            <a:custGeom>
              <a:avLst/>
              <a:gdLst>
                <a:gd name="T0" fmla="*/ 4 w 8"/>
                <a:gd name="T1" fmla="*/ 4 h 13"/>
                <a:gd name="T2" fmla="*/ 0 w 8"/>
                <a:gd name="T3" fmla="*/ 52 h 13"/>
                <a:gd name="T4" fmla="*/ 4 w 8"/>
                <a:gd name="T5" fmla="*/ 0 h 13"/>
                <a:gd name="T6" fmla="*/ 28 w 8"/>
                <a:gd name="T7" fmla="*/ 8 h 13"/>
                <a:gd name="T8" fmla="*/ 8 w 8"/>
                <a:gd name="T9" fmla="*/ 36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3">
                  <a:moveTo>
                    <a:pt x="1" y="1"/>
                  </a:moveTo>
                  <a:cubicBezTo>
                    <a:pt x="1" y="5"/>
                    <a:pt x="0" y="9"/>
                    <a:pt x="0" y="13"/>
                  </a:cubicBezTo>
                  <a:cubicBezTo>
                    <a:pt x="1" y="9"/>
                    <a:pt x="1" y="4"/>
                    <a:pt x="1" y="0"/>
                  </a:cubicBezTo>
                  <a:cubicBezTo>
                    <a:pt x="3" y="0"/>
                    <a:pt x="6" y="0"/>
                    <a:pt x="8" y="2"/>
                  </a:cubicBezTo>
                  <a:cubicBezTo>
                    <a:pt x="5" y="4"/>
                    <a:pt x="1" y="5"/>
                    <a:pt x="2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7" name="Freeform 66">
              <a:extLst>
                <a:ext uri="{FF2B5EF4-FFF2-40B4-BE49-F238E27FC236}">
                  <a16:creationId xmlns:a16="http://schemas.microsoft.com/office/drawing/2014/main" id="{105C4428-F05F-4C0E-A678-74CAE63B1C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2336"/>
              <a:ext cx="160" cy="30"/>
            </a:xfrm>
            <a:custGeom>
              <a:avLst/>
              <a:gdLst>
                <a:gd name="T0" fmla="*/ 301 w 85"/>
                <a:gd name="T1" fmla="*/ 60 h 15"/>
                <a:gd name="T2" fmla="*/ 0 w 85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5" h="15">
                  <a:moveTo>
                    <a:pt x="85" y="15"/>
                  </a:move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EC43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78" name="Rectangle 67">
              <a:extLst>
                <a:ext uri="{FF2B5EF4-FFF2-40B4-BE49-F238E27FC236}">
                  <a16:creationId xmlns:a16="http://schemas.microsoft.com/office/drawing/2014/main" id="{683D1BA3-3B9C-4CA4-B741-C4AFA1AFF0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9" y="1345"/>
              <a:ext cx="24" cy="20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79" name="Line 68">
              <a:extLst>
                <a:ext uri="{FF2B5EF4-FFF2-40B4-BE49-F238E27FC236}">
                  <a16:creationId xmlns:a16="http://schemas.microsoft.com/office/drawing/2014/main" id="{551052A2-844E-4DA8-BB04-D80A014D9A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4" y="2306"/>
              <a:ext cx="1" cy="1"/>
            </a:xfrm>
            <a:prstGeom prst="line">
              <a:avLst/>
            </a:prstGeom>
            <a:noFill/>
            <a:ln w="11113" cap="rnd">
              <a:solidFill>
                <a:srgbClr val="FFA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0" name="Freeform 69">
              <a:extLst>
                <a:ext uri="{FF2B5EF4-FFF2-40B4-BE49-F238E27FC236}">
                  <a16:creationId xmlns:a16="http://schemas.microsoft.com/office/drawing/2014/main" id="{E2C22878-A60B-4289-9DB2-DC1E3ECB8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2360"/>
              <a:ext cx="317" cy="30"/>
            </a:xfrm>
            <a:custGeom>
              <a:avLst/>
              <a:gdLst>
                <a:gd name="T0" fmla="*/ 595 w 169"/>
                <a:gd name="T1" fmla="*/ 0 h 15"/>
                <a:gd name="T2" fmla="*/ 298 w 169"/>
                <a:gd name="T3" fmla="*/ 60 h 15"/>
                <a:gd name="T4" fmla="*/ 0 w 169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9" h="15">
                  <a:moveTo>
                    <a:pt x="169" y="0"/>
                  </a:moveTo>
                  <a:cubicBezTo>
                    <a:pt x="169" y="8"/>
                    <a:pt x="131" y="15"/>
                    <a:pt x="85" y="15"/>
                  </a:cubicBez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1" name="Freeform 70">
              <a:extLst>
                <a:ext uri="{FF2B5EF4-FFF2-40B4-BE49-F238E27FC236}">
                  <a16:creationId xmlns:a16="http://schemas.microsoft.com/office/drawing/2014/main" id="{2C346086-B1A7-40B1-882C-7B792F1AF2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2128"/>
              <a:ext cx="339" cy="92"/>
            </a:xfrm>
            <a:custGeom>
              <a:avLst/>
              <a:gdLst>
                <a:gd name="T0" fmla="*/ 635 w 181"/>
                <a:gd name="T1" fmla="*/ 0 h 46"/>
                <a:gd name="T2" fmla="*/ 317 w 181"/>
                <a:gd name="T3" fmla="*/ 184 h 46"/>
                <a:gd name="T4" fmla="*/ 0 w 181"/>
                <a:gd name="T5" fmla="*/ 0 h 46"/>
                <a:gd name="T6" fmla="*/ 0 w 181"/>
                <a:gd name="T7" fmla="*/ 0 h 46"/>
                <a:gd name="T8" fmla="*/ 317 w 181"/>
                <a:gd name="T9" fmla="*/ 48 h 46"/>
                <a:gd name="T10" fmla="*/ 635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181" y="0"/>
                  </a:moveTo>
                  <a:cubicBezTo>
                    <a:pt x="181" y="25"/>
                    <a:pt x="140" y="46"/>
                    <a:pt x="90" y="46"/>
                  </a:cubicBezTo>
                  <a:cubicBezTo>
                    <a:pt x="41" y="46"/>
                    <a:pt x="0" y="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40" y="12"/>
                    <a:pt x="90" y="12"/>
                  </a:cubicBezTo>
                  <a:cubicBezTo>
                    <a:pt x="140" y="12"/>
                    <a:pt x="181" y="6"/>
                    <a:pt x="181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2" name="Freeform 71">
              <a:extLst>
                <a:ext uri="{FF2B5EF4-FFF2-40B4-BE49-F238E27FC236}">
                  <a16:creationId xmlns:a16="http://schemas.microsoft.com/office/drawing/2014/main" id="{5E10115F-03E1-475D-B16F-A68E875BF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1" y="2150"/>
              <a:ext cx="159" cy="62"/>
            </a:xfrm>
            <a:custGeom>
              <a:avLst/>
              <a:gdLst>
                <a:gd name="T0" fmla="*/ 0 w 85"/>
                <a:gd name="T1" fmla="*/ 124 h 31"/>
                <a:gd name="T2" fmla="*/ 297 w 85"/>
                <a:gd name="T3" fmla="*/ 0 h 31"/>
                <a:gd name="T4" fmla="*/ 193 w 85"/>
                <a:gd name="T5" fmla="*/ 16 h 31"/>
                <a:gd name="T6" fmla="*/ 0 w 85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31">
                  <a:moveTo>
                    <a:pt x="0" y="31"/>
                  </a:moveTo>
                  <a:cubicBezTo>
                    <a:pt x="23" y="31"/>
                    <a:pt x="66" y="25"/>
                    <a:pt x="85" y="0"/>
                  </a:cubicBezTo>
                  <a:cubicBezTo>
                    <a:pt x="73" y="3"/>
                    <a:pt x="63" y="4"/>
                    <a:pt x="55" y="4"/>
                  </a:cubicBezTo>
                  <a:cubicBezTo>
                    <a:pt x="53" y="14"/>
                    <a:pt x="27" y="28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3" name="Freeform 72">
              <a:extLst>
                <a:ext uri="{FF2B5EF4-FFF2-40B4-BE49-F238E27FC236}">
                  <a16:creationId xmlns:a16="http://schemas.microsoft.com/office/drawing/2014/main" id="{5A9CCBB9-4C61-418A-A24B-7C09C837F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5" y="2146"/>
              <a:ext cx="159" cy="52"/>
            </a:xfrm>
            <a:custGeom>
              <a:avLst/>
              <a:gdLst>
                <a:gd name="T0" fmla="*/ 148 w 85"/>
                <a:gd name="T1" fmla="*/ 104 h 26"/>
                <a:gd name="T2" fmla="*/ 67 w 85"/>
                <a:gd name="T3" fmla="*/ 48 h 26"/>
                <a:gd name="T4" fmla="*/ 297 w 85"/>
                <a:gd name="T5" fmla="*/ 24 h 26"/>
                <a:gd name="T6" fmla="*/ 11 w 85"/>
                <a:gd name="T7" fmla="*/ 0 h 26"/>
                <a:gd name="T8" fmla="*/ 148 w 85"/>
                <a:gd name="T9" fmla="*/ 104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5" h="26">
                  <a:moveTo>
                    <a:pt x="42" y="26"/>
                  </a:moveTo>
                  <a:cubicBezTo>
                    <a:pt x="36" y="25"/>
                    <a:pt x="23" y="18"/>
                    <a:pt x="19" y="12"/>
                  </a:cubicBezTo>
                  <a:cubicBezTo>
                    <a:pt x="16" y="5"/>
                    <a:pt x="77" y="10"/>
                    <a:pt x="85" y="6"/>
                  </a:cubicBezTo>
                  <a:cubicBezTo>
                    <a:pt x="53" y="10"/>
                    <a:pt x="12" y="3"/>
                    <a:pt x="3" y="0"/>
                  </a:cubicBezTo>
                  <a:cubicBezTo>
                    <a:pt x="0" y="3"/>
                    <a:pt x="10" y="15"/>
                    <a:pt x="42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4" name="Freeform 73">
              <a:extLst>
                <a:ext uri="{FF2B5EF4-FFF2-40B4-BE49-F238E27FC236}">
                  <a16:creationId xmlns:a16="http://schemas.microsoft.com/office/drawing/2014/main" id="{ADBBCCA1-49D8-416D-8E4F-EDFD1330A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1984"/>
              <a:ext cx="60" cy="18"/>
            </a:xfrm>
            <a:custGeom>
              <a:avLst/>
              <a:gdLst>
                <a:gd name="T0" fmla="*/ 0 w 32"/>
                <a:gd name="T1" fmla="*/ 0 h 9"/>
                <a:gd name="T2" fmla="*/ 113 w 32"/>
                <a:gd name="T3" fmla="*/ 36 h 9"/>
                <a:gd name="T4" fmla="*/ 0 w 32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9">
                  <a:moveTo>
                    <a:pt x="0" y="0"/>
                  </a:moveTo>
                  <a:cubicBezTo>
                    <a:pt x="9" y="1"/>
                    <a:pt x="31" y="4"/>
                    <a:pt x="32" y="9"/>
                  </a:cubicBezTo>
                  <a:cubicBezTo>
                    <a:pt x="28" y="6"/>
                    <a:pt x="8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5" name="Freeform 74">
              <a:extLst>
                <a:ext uri="{FF2B5EF4-FFF2-40B4-BE49-F238E27FC236}">
                  <a16:creationId xmlns:a16="http://schemas.microsoft.com/office/drawing/2014/main" id="{69E1192E-7E29-480E-B691-594782B19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9" y="2112"/>
              <a:ext cx="60" cy="18"/>
            </a:xfrm>
            <a:custGeom>
              <a:avLst/>
              <a:gdLst>
                <a:gd name="T0" fmla="*/ 0 w 32"/>
                <a:gd name="T1" fmla="*/ 0 h 9"/>
                <a:gd name="T2" fmla="*/ 113 w 32"/>
                <a:gd name="T3" fmla="*/ 36 h 9"/>
                <a:gd name="T4" fmla="*/ 0 w 32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9">
                  <a:moveTo>
                    <a:pt x="0" y="0"/>
                  </a:moveTo>
                  <a:cubicBezTo>
                    <a:pt x="9" y="1"/>
                    <a:pt x="31" y="4"/>
                    <a:pt x="32" y="9"/>
                  </a:cubicBezTo>
                  <a:cubicBezTo>
                    <a:pt x="28" y="6"/>
                    <a:pt x="8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6" name="Freeform 75">
              <a:extLst>
                <a:ext uri="{FF2B5EF4-FFF2-40B4-BE49-F238E27FC236}">
                  <a16:creationId xmlns:a16="http://schemas.microsoft.com/office/drawing/2014/main" id="{FB9BCE28-A9DE-4E49-ACBC-20A2BD9342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7" y="2126"/>
              <a:ext cx="276" cy="26"/>
            </a:xfrm>
            <a:custGeom>
              <a:avLst/>
              <a:gdLst>
                <a:gd name="T0" fmla="*/ 17 w 147"/>
                <a:gd name="T1" fmla="*/ 36 h 13"/>
                <a:gd name="T2" fmla="*/ 253 w 147"/>
                <a:gd name="T3" fmla="*/ 52 h 13"/>
                <a:gd name="T4" fmla="*/ 503 w 147"/>
                <a:gd name="T5" fmla="*/ 32 h 13"/>
                <a:gd name="T6" fmla="*/ 253 w 147"/>
                <a:gd name="T7" fmla="*/ 0 h 13"/>
                <a:gd name="T8" fmla="*/ 17 w 147"/>
                <a:gd name="T9" fmla="*/ 36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3">
                  <a:moveTo>
                    <a:pt x="5" y="9"/>
                  </a:moveTo>
                  <a:cubicBezTo>
                    <a:pt x="22" y="11"/>
                    <a:pt x="46" y="13"/>
                    <a:pt x="72" y="13"/>
                  </a:cubicBezTo>
                  <a:cubicBezTo>
                    <a:pt x="101" y="13"/>
                    <a:pt x="127" y="11"/>
                    <a:pt x="143" y="8"/>
                  </a:cubicBezTo>
                  <a:cubicBezTo>
                    <a:pt x="147" y="8"/>
                    <a:pt x="107" y="0"/>
                    <a:pt x="72" y="0"/>
                  </a:cubicBezTo>
                  <a:cubicBezTo>
                    <a:pt x="37" y="0"/>
                    <a:pt x="0" y="8"/>
                    <a:pt x="5" y="9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7" name="Freeform 76">
              <a:extLst>
                <a:ext uri="{FF2B5EF4-FFF2-40B4-BE49-F238E27FC236}">
                  <a16:creationId xmlns:a16="http://schemas.microsoft.com/office/drawing/2014/main" id="{B328305B-84E3-498F-A0BB-0CFF3105C7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" y="1998"/>
              <a:ext cx="276" cy="26"/>
            </a:xfrm>
            <a:custGeom>
              <a:avLst/>
              <a:gdLst>
                <a:gd name="T0" fmla="*/ 17 w 147"/>
                <a:gd name="T1" fmla="*/ 36 h 13"/>
                <a:gd name="T2" fmla="*/ 257 w 147"/>
                <a:gd name="T3" fmla="*/ 52 h 13"/>
                <a:gd name="T4" fmla="*/ 507 w 147"/>
                <a:gd name="T5" fmla="*/ 32 h 13"/>
                <a:gd name="T6" fmla="*/ 257 w 147"/>
                <a:gd name="T7" fmla="*/ 0 h 13"/>
                <a:gd name="T8" fmla="*/ 17 w 147"/>
                <a:gd name="T9" fmla="*/ 36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3">
                  <a:moveTo>
                    <a:pt x="5" y="9"/>
                  </a:moveTo>
                  <a:cubicBezTo>
                    <a:pt x="22" y="11"/>
                    <a:pt x="46" y="13"/>
                    <a:pt x="73" y="13"/>
                  </a:cubicBezTo>
                  <a:cubicBezTo>
                    <a:pt x="102" y="13"/>
                    <a:pt x="127" y="11"/>
                    <a:pt x="144" y="8"/>
                  </a:cubicBezTo>
                  <a:cubicBezTo>
                    <a:pt x="147" y="8"/>
                    <a:pt x="108" y="0"/>
                    <a:pt x="73" y="0"/>
                  </a:cubicBezTo>
                  <a:cubicBezTo>
                    <a:pt x="38" y="0"/>
                    <a:pt x="0" y="8"/>
                    <a:pt x="5" y="9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88" name="Oval 77">
              <a:extLst>
                <a:ext uri="{FF2B5EF4-FFF2-40B4-BE49-F238E27FC236}">
                  <a16:creationId xmlns:a16="http://schemas.microsoft.com/office/drawing/2014/main" id="{A83F4457-D6FA-46C2-A226-696F58B55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9" y="1299"/>
              <a:ext cx="43" cy="46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89" name="Rectangle 78">
              <a:extLst>
                <a:ext uri="{FF2B5EF4-FFF2-40B4-BE49-F238E27FC236}">
                  <a16:creationId xmlns:a16="http://schemas.microsoft.com/office/drawing/2014/main" id="{5FB4F664-D03E-416A-8842-07B5B5EF4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9" y="1345"/>
              <a:ext cx="24" cy="20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90" name="Freeform 79">
              <a:extLst>
                <a:ext uri="{FF2B5EF4-FFF2-40B4-BE49-F238E27FC236}">
                  <a16:creationId xmlns:a16="http://schemas.microsoft.com/office/drawing/2014/main" id="{59BD0256-C9F8-4319-BC2A-48D56C575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7" y="1403"/>
              <a:ext cx="270" cy="102"/>
            </a:xfrm>
            <a:custGeom>
              <a:avLst/>
              <a:gdLst>
                <a:gd name="T0" fmla="*/ 204 w 144"/>
                <a:gd name="T1" fmla="*/ 32 h 51"/>
                <a:gd name="T2" fmla="*/ 176 w 144"/>
                <a:gd name="T3" fmla="*/ 36 h 51"/>
                <a:gd name="T4" fmla="*/ 8 w 144"/>
                <a:gd name="T5" fmla="*/ 12 h 51"/>
                <a:gd name="T6" fmla="*/ 8 w 144"/>
                <a:gd name="T7" fmla="*/ 32 h 51"/>
                <a:gd name="T8" fmla="*/ 0 w 144"/>
                <a:gd name="T9" fmla="*/ 52 h 51"/>
                <a:gd name="T10" fmla="*/ 180 w 144"/>
                <a:gd name="T11" fmla="*/ 96 h 51"/>
                <a:gd name="T12" fmla="*/ 208 w 144"/>
                <a:gd name="T13" fmla="*/ 88 h 51"/>
                <a:gd name="T14" fmla="*/ 478 w 144"/>
                <a:gd name="T15" fmla="*/ 204 h 51"/>
                <a:gd name="T16" fmla="*/ 506 w 144"/>
                <a:gd name="T17" fmla="*/ 124 h 51"/>
                <a:gd name="T18" fmla="*/ 204 w 144"/>
                <a:gd name="T19" fmla="*/ 32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4" h="51">
                  <a:moveTo>
                    <a:pt x="58" y="8"/>
                  </a:moveTo>
                  <a:cubicBezTo>
                    <a:pt x="50" y="9"/>
                    <a:pt x="50" y="9"/>
                    <a:pt x="50" y="9"/>
                  </a:cubicBezTo>
                  <a:cubicBezTo>
                    <a:pt x="29" y="13"/>
                    <a:pt x="10" y="8"/>
                    <a:pt x="2" y="3"/>
                  </a:cubicBezTo>
                  <a:cubicBezTo>
                    <a:pt x="2" y="5"/>
                    <a:pt x="3" y="7"/>
                    <a:pt x="2" y="8"/>
                  </a:cubicBezTo>
                  <a:cubicBezTo>
                    <a:pt x="2" y="10"/>
                    <a:pt x="1" y="12"/>
                    <a:pt x="0" y="13"/>
                  </a:cubicBezTo>
                  <a:cubicBezTo>
                    <a:pt x="10" y="20"/>
                    <a:pt x="29" y="28"/>
                    <a:pt x="51" y="24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82" y="17"/>
                    <a:pt x="111" y="21"/>
                    <a:pt x="136" y="51"/>
                  </a:cubicBezTo>
                  <a:cubicBezTo>
                    <a:pt x="144" y="31"/>
                    <a:pt x="144" y="31"/>
                    <a:pt x="144" y="31"/>
                  </a:cubicBezTo>
                  <a:cubicBezTo>
                    <a:pt x="113" y="0"/>
                    <a:pt x="82" y="3"/>
                    <a:pt x="58" y="8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91" name="Freeform 80">
              <a:extLst>
                <a:ext uri="{FF2B5EF4-FFF2-40B4-BE49-F238E27FC236}">
                  <a16:creationId xmlns:a16="http://schemas.microsoft.com/office/drawing/2014/main" id="{997C9B4A-EA6D-4F67-9B6B-3BC0276B14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30" y="1441"/>
              <a:ext cx="259" cy="124"/>
            </a:xfrm>
            <a:custGeom>
              <a:avLst/>
              <a:gdLst>
                <a:gd name="T0" fmla="*/ 302 w 138"/>
                <a:gd name="T1" fmla="*/ 124 h 62"/>
                <a:gd name="T2" fmla="*/ 325 w 138"/>
                <a:gd name="T3" fmla="*/ 140 h 62"/>
                <a:gd name="T4" fmla="*/ 486 w 138"/>
                <a:gd name="T5" fmla="*/ 200 h 62"/>
                <a:gd name="T6" fmla="*/ 479 w 138"/>
                <a:gd name="T7" fmla="*/ 216 h 62"/>
                <a:gd name="T8" fmla="*/ 479 w 138"/>
                <a:gd name="T9" fmla="*/ 236 h 62"/>
                <a:gd name="T10" fmla="*/ 300 w 138"/>
                <a:gd name="T11" fmla="*/ 192 h 62"/>
                <a:gd name="T12" fmla="*/ 274 w 138"/>
                <a:gd name="T13" fmla="*/ 172 h 62"/>
                <a:gd name="T14" fmla="*/ 0 w 138"/>
                <a:gd name="T15" fmla="*/ 152 h 62"/>
                <a:gd name="T16" fmla="*/ 17 w 138"/>
                <a:gd name="T17" fmla="*/ 64 h 62"/>
                <a:gd name="T18" fmla="*/ 302 w 138"/>
                <a:gd name="T19" fmla="*/ 124 h 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38" h="62">
                  <a:moveTo>
                    <a:pt x="86" y="31"/>
                  </a:moveTo>
                  <a:cubicBezTo>
                    <a:pt x="92" y="35"/>
                    <a:pt x="92" y="35"/>
                    <a:pt x="92" y="35"/>
                  </a:cubicBezTo>
                  <a:cubicBezTo>
                    <a:pt x="109" y="48"/>
                    <a:pt x="129" y="51"/>
                    <a:pt x="138" y="50"/>
                  </a:cubicBezTo>
                  <a:cubicBezTo>
                    <a:pt x="137" y="51"/>
                    <a:pt x="136" y="53"/>
                    <a:pt x="136" y="54"/>
                  </a:cubicBezTo>
                  <a:cubicBezTo>
                    <a:pt x="136" y="56"/>
                    <a:pt x="136" y="58"/>
                    <a:pt x="136" y="59"/>
                  </a:cubicBezTo>
                  <a:cubicBezTo>
                    <a:pt x="124" y="62"/>
                    <a:pt x="103" y="61"/>
                    <a:pt x="85" y="48"/>
                  </a:cubicBezTo>
                  <a:cubicBezTo>
                    <a:pt x="78" y="43"/>
                    <a:pt x="78" y="43"/>
                    <a:pt x="78" y="43"/>
                  </a:cubicBezTo>
                  <a:cubicBezTo>
                    <a:pt x="59" y="29"/>
                    <a:pt x="35" y="21"/>
                    <a:pt x="0" y="38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46" y="0"/>
                    <a:pt x="66" y="16"/>
                    <a:pt x="86" y="31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92" name="Rectangle 81">
              <a:extLst>
                <a:ext uri="{FF2B5EF4-FFF2-40B4-BE49-F238E27FC236}">
                  <a16:creationId xmlns:a16="http://schemas.microsoft.com/office/drawing/2014/main" id="{5A6B9CD8-3487-44B7-941D-6F11578AE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" y="1521"/>
              <a:ext cx="92" cy="26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93" name="Line 82">
              <a:extLst>
                <a:ext uri="{FF2B5EF4-FFF2-40B4-BE49-F238E27FC236}">
                  <a16:creationId xmlns:a16="http://schemas.microsoft.com/office/drawing/2014/main" id="{F9F6FD05-D1DE-404B-8493-0C6E6BA96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9" y="1487"/>
              <a:ext cx="1" cy="26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94" name="Rectangle 83">
              <a:extLst>
                <a:ext uri="{FF2B5EF4-FFF2-40B4-BE49-F238E27FC236}">
                  <a16:creationId xmlns:a16="http://schemas.microsoft.com/office/drawing/2014/main" id="{31AC4238-B28D-4B22-A9D9-9899B03881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4" y="1645"/>
              <a:ext cx="37" cy="52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95" name="Rectangle 84">
              <a:extLst>
                <a:ext uri="{FF2B5EF4-FFF2-40B4-BE49-F238E27FC236}">
                  <a16:creationId xmlns:a16="http://schemas.microsoft.com/office/drawing/2014/main" id="{BAF98730-5F44-4F6D-A610-572B47309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0" y="1513"/>
              <a:ext cx="38" cy="52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96" name="Oval 85">
              <a:extLst>
                <a:ext uri="{FF2B5EF4-FFF2-40B4-BE49-F238E27FC236}">
                  <a16:creationId xmlns:a16="http://schemas.microsoft.com/office/drawing/2014/main" id="{B451F7AB-BF37-474D-A6BA-E9FDB026C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00" y="1974"/>
              <a:ext cx="338" cy="50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97" name="Oval 86">
              <a:extLst>
                <a:ext uri="{FF2B5EF4-FFF2-40B4-BE49-F238E27FC236}">
                  <a16:creationId xmlns:a16="http://schemas.microsoft.com/office/drawing/2014/main" id="{75241263-3576-4BF4-9BB4-0AB7F8B30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102"/>
              <a:ext cx="339" cy="50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98" name="Line 87">
              <a:extLst>
                <a:ext uri="{FF2B5EF4-FFF2-40B4-BE49-F238E27FC236}">
                  <a16:creationId xmlns:a16="http://schemas.microsoft.com/office/drawing/2014/main" id="{B6A49530-855C-4083-BB2D-F8E49222DB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" y="1619"/>
              <a:ext cx="1" cy="26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99" name="Freeform 88">
              <a:extLst>
                <a:ext uri="{FF2B5EF4-FFF2-40B4-BE49-F238E27FC236}">
                  <a16:creationId xmlns:a16="http://schemas.microsoft.com/office/drawing/2014/main" id="{049279AD-B600-4205-936A-6712F3A5F4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2" y="2252"/>
              <a:ext cx="58" cy="10"/>
            </a:xfrm>
            <a:custGeom>
              <a:avLst/>
              <a:gdLst>
                <a:gd name="T0" fmla="*/ 80 w 31"/>
                <a:gd name="T1" fmla="*/ 0 h 5"/>
                <a:gd name="T2" fmla="*/ 109 w 31"/>
                <a:gd name="T3" fmla="*/ 12 h 5"/>
                <a:gd name="T4" fmla="*/ 56 w 31"/>
                <a:gd name="T5" fmla="*/ 20 h 5"/>
                <a:gd name="T6" fmla="*/ 0 w 31"/>
                <a:gd name="T7" fmla="*/ 12 h 5"/>
                <a:gd name="T8" fmla="*/ 28 w 3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5">
                  <a:moveTo>
                    <a:pt x="23" y="0"/>
                  </a:moveTo>
                  <a:cubicBezTo>
                    <a:pt x="28" y="1"/>
                    <a:pt x="31" y="1"/>
                    <a:pt x="31" y="3"/>
                  </a:cubicBezTo>
                  <a:cubicBezTo>
                    <a:pt x="31" y="4"/>
                    <a:pt x="24" y="5"/>
                    <a:pt x="16" y="5"/>
                  </a:cubicBezTo>
                  <a:cubicBezTo>
                    <a:pt x="7" y="5"/>
                    <a:pt x="0" y="4"/>
                    <a:pt x="0" y="3"/>
                  </a:cubicBezTo>
                  <a:cubicBezTo>
                    <a:pt x="0" y="2"/>
                    <a:pt x="3" y="1"/>
                    <a:pt x="8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0" name="Freeform 89">
              <a:extLst>
                <a:ext uri="{FF2B5EF4-FFF2-40B4-BE49-F238E27FC236}">
                  <a16:creationId xmlns:a16="http://schemas.microsoft.com/office/drawing/2014/main" id="{8462EE36-7B29-4B95-92C9-0E7D354427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4" y="2260"/>
              <a:ext cx="56" cy="86"/>
            </a:xfrm>
            <a:custGeom>
              <a:avLst/>
              <a:gdLst>
                <a:gd name="T0" fmla="*/ 52 w 30"/>
                <a:gd name="T1" fmla="*/ 4 h 43"/>
                <a:gd name="T2" fmla="*/ 13 w 30"/>
                <a:gd name="T3" fmla="*/ 0 h 43"/>
                <a:gd name="T4" fmla="*/ 0 w 30"/>
                <a:gd name="T5" fmla="*/ 0 h 43"/>
                <a:gd name="T6" fmla="*/ 0 w 30"/>
                <a:gd name="T7" fmla="*/ 148 h 43"/>
                <a:gd name="T8" fmla="*/ 105 w 30"/>
                <a:gd name="T9" fmla="*/ 148 h 43"/>
                <a:gd name="T10" fmla="*/ 105 w 30"/>
                <a:gd name="T11" fmla="*/ 0 h 43"/>
                <a:gd name="T12" fmla="*/ 88 w 30"/>
                <a:gd name="T13" fmla="*/ 0 h 43"/>
                <a:gd name="T14" fmla="*/ 52 w 30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43">
                  <a:moveTo>
                    <a:pt x="15" y="1"/>
                  </a:moveTo>
                  <a:cubicBezTo>
                    <a:pt x="10" y="1"/>
                    <a:pt x="6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30" y="3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1" name="Freeform 90">
              <a:extLst>
                <a:ext uri="{FF2B5EF4-FFF2-40B4-BE49-F238E27FC236}">
                  <a16:creationId xmlns:a16="http://schemas.microsoft.com/office/drawing/2014/main" id="{27A2E633-56F0-4782-8F19-FD88AC96D3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9" y="1549"/>
              <a:ext cx="24" cy="709"/>
            </a:xfrm>
            <a:custGeom>
              <a:avLst/>
              <a:gdLst>
                <a:gd name="T0" fmla="*/ 44 w 13"/>
                <a:gd name="T1" fmla="*/ 1408 h 355"/>
                <a:gd name="T2" fmla="*/ 44 w 13"/>
                <a:gd name="T3" fmla="*/ 0 h 355"/>
                <a:gd name="T4" fmla="*/ 0 w 13"/>
                <a:gd name="T5" fmla="*/ 0 h 355"/>
                <a:gd name="T6" fmla="*/ 0 w 13"/>
                <a:gd name="T7" fmla="*/ 1408 h 355"/>
                <a:gd name="T8" fmla="*/ 44 w 13"/>
                <a:gd name="T9" fmla="*/ 1408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355">
                  <a:moveTo>
                    <a:pt x="13" y="353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1" y="354"/>
                    <a:pt x="12" y="355"/>
                    <a:pt x="13" y="353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2" name="Freeform 91">
              <a:extLst>
                <a:ext uri="{FF2B5EF4-FFF2-40B4-BE49-F238E27FC236}">
                  <a16:creationId xmlns:a16="http://schemas.microsoft.com/office/drawing/2014/main" id="{8220DFE7-F127-4C24-8BB8-9B6E6190A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2346"/>
              <a:ext cx="188" cy="64"/>
            </a:xfrm>
            <a:custGeom>
              <a:avLst/>
              <a:gdLst>
                <a:gd name="T0" fmla="*/ 53 w 100"/>
                <a:gd name="T1" fmla="*/ 0 h 32"/>
                <a:gd name="T2" fmla="*/ 0 w 100"/>
                <a:gd name="T3" fmla="*/ 36 h 32"/>
                <a:gd name="T4" fmla="*/ 353 w 100"/>
                <a:gd name="T5" fmla="*/ 128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" h="32">
                  <a:moveTo>
                    <a:pt x="15" y="0"/>
                  </a:moveTo>
                  <a:cubicBezTo>
                    <a:pt x="5" y="2"/>
                    <a:pt x="0" y="6"/>
                    <a:pt x="0" y="9"/>
                  </a:cubicBezTo>
                  <a:cubicBezTo>
                    <a:pt x="0" y="20"/>
                    <a:pt x="44" y="32"/>
                    <a:pt x="100" y="3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3" name="Freeform 92">
              <a:extLst>
                <a:ext uri="{FF2B5EF4-FFF2-40B4-BE49-F238E27FC236}">
                  <a16:creationId xmlns:a16="http://schemas.microsoft.com/office/drawing/2014/main" id="{341E74CF-8501-488F-BA12-DE0254099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2364"/>
              <a:ext cx="375" cy="76"/>
            </a:xfrm>
            <a:custGeom>
              <a:avLst/>
              <a:gdLst>
                <a:gd name="T0" fmla="*/ 0 w 200"/>
                <a:gd name="T1" fmla="*/ 0 h 38"/>
                <a:gd name="T2" fmla="*/ 353 w 200"/>
                <a:gd name="T3" fmla="*/ 92 h 38"/>
                <a:gd name="T4" fmla="*/ 703 w 200"/>
                <a:gd name="T5" fmla="*/ 0 h 38"/>
                <a:gd name="T6" fmla="*/ 703 w 200"/>
                <a:gd name="T7" fmla="*/ 64 h 38"/>
                <a:gd name="T8" fmla="*/ 353 w 200"/>
                <a:gd name="T9" fmla="*/ 152 h 38"/>
                <a:gd name="T10" fmla="*/ 0 w 200"/>
                <a:gd name="T11" fmla="*/ 64 h 38"/>
                <a:gd name="T12" fmla="*/ 0 w 200"/>
                <a:gd name="T13" fmla="*/ 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8">
                  <a:moveTo>
                    <a:pt x="0" y="0"/>
                  </a:moveTo>
                  <a:cubicBezTo>
                    <a:pt x="0" y="11"/>
                    <a:pt x="44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cubicBezTo>
                    <a:pt x="200" y="16"/>
                    <a:pt x="200" y="16"/>
                    <a:pt x="200" y="16"/>
                  </a:cubicBezTo>
                  <a:cubicBezTo>
                    <a:pt x="200" y="26"/>
                    <a:pt x="155" y="38"/>
                    <a:pt x="100" y="38"/>
                  </a:cubicBezTo>
                  <a:cubicBezTo>
                    <a:pt x="44" y="38"/>
                    <a:pt x="0" y="26"/>
                    <a:pt x="0" y="16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4" name="Freeform 93">
              <a:extLst>
                <a:ext uri="{FF2B5EF4-FFF2-40B4-BE49-F238E27FC236}">
                  <a16:creationId xmlns:a16="http://schemas.microsoft.com/office/drawing/2014/main" id="{A6F5E531-5719-4F9B-A414-1F94A9BF2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2346"/>
              <a:ext cx="347" cy="64"/>
            </a:xfrm>
            <a:custGeom>
              <a:avLst/>
              <a:gdLst>
                <a:gd name="T0" fmla="*/ 298 w 185"/>
                <a:gd name="T1" fmla="*/ 128 h 32"/>
                <a:gd name="T2" fmla="*/ 651 w 185"/>
                <a:gd name="T3" fmla="*/ 36 h 32"/>
                <a:gd name="T4" fmla="*/ 595 w 185"/>
                <a:gd name="T5" fmla="*/ 0 h 32"/>
                <a:gd name="T6" fmla="*/ 595 w 185"/>
                <a:gd name="T7" fmla="*/ 28 h 32"/>
                <a:gd name="T8" fmla="*/ 298 w 185"/>
                <a:gd name="T9" fmla="*/ 88 h 32"/>
                <a:gd name="T10" fmla="*/ 0 w 185"/>
                <a:gd name="T11" fmla="*/ 28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5" h="32">
                  <a:moveTo>
                    <a:pt x="85" y="32"/>
                  </a:moveTo>
                  <a:cubicBezTo>
                    <a:pt x="140" y="32"/>
                    <a:pt x="185" y="20"/>
                    <a:pt x="185" y="9"/>
                  </a:cubicBezTo>
                  <a:cubicBezTo>
                    <a:pt x="185" y="6"/>
                    <a:pt x="179" y="2"/>
                    <a:pt x="169" y="0"/>
                  </a:cubicBezTo>
                  <a:cubicBezTo>
                    <a:pt x="169" y="7"/>
                    <a:pt x="169" y="7"/>
                    <a:pt x="169" y="7"/>
                  </a:cubicBezTo>
                  <a:cubicBezTo>
                    <a:pt x="169" y="15"/>
                    <a:pt x="131" y="22"/>
                    <a:pt x="85" y="22"/>
                  </a:cubicBezTo>
                  <a:cubicBezTo>
                    <a:pt x="38" y="22"/>
                    <a:pt x="0" y="15"/>
                    <a:pt x="0" y="7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5" name="Freeform 94">
              <a:extLst>
                <a:ext uri="{FF2B5EF4-FFF2-40B4-BE49-F238E27FC236}">
                  <a16:creationId xmlns:a16="http://schemas.microsoft.com/office/drawing/2014/main" id="{74B39921-D259-4D70-AF2A-E84AD4525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4" y="2364"/>
              <a:ext cx="375" cy="46"/>
            </a:xfrm>
            <a:custGeom>
              <a:avLst/>
              <a:gdLst>
                <a:gd name="T0" fmla="*/ 0 w 200"/>
                <a:gd name="T1" fmla="*/ 0 h 23"/>
                <a:gd name="T2" fmla="*/ 353 w 200"/>
                <a:gd name="T3" fmla="*/ 92 h 23"/>
                <a:gd name="T4" fmla="*/ 703 w 20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23">
                  <a:moveTo>
                    <a:pt x="0" y="0"/>
                  </a:moveTo>
                  <a:cubicBezTo>
                    <a:pt x="0" y="11"/>
                    <a:pt x="44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6" name="Freeform 95">
              <a:extLst>
                <a:ext uri="{FF2B5EF4-FFF2-40B4-BE49-F238E27FC236}">
                  <a16:creationId xmlns:a16="http://schemas.microsoft.com/office/drawing/2014/main" id="{4B9289D4-70FB-4DAC-B90A-A550E94A7D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2336"/>
              <a:ext cx="317" cy="54"/>
            </a:xfrm>
            <a:custGeom>
              <a:avLst/>
              <a:gdLst>
                <a:gd name="T0" fmla="*/ 595 w 169"/>
                <a:gd name="T1" fmla="*/ 48 h 27"/>
                <a:gd name="T2" fmla="*/ 298 w 169"/>
                <a:gd name="T3" fmla="*/ 108 h 27"/>
                <a:gd name="T4" fmla="*/ 0 w 169"/>
                <a:gd name="T5" fmla="*/ 48 h 27"/>
                <a:gd name="T6" fmla="*/ 0 w 169"/>
                <a:gd name="T7" fmla="*/ 0 h 27"/>
                <a:gd name="T8" fmla="*/ 298 w 169"/>
                <a:gd name="T9" fmla="*/ 60 h 27"/>
                <a:gd name="T10" fmla="*/ 595 w 169"/>
                <a:gd name="T11" fmla="*/ 0 h 27"/>
                <a:gd name="T12" fmla="*/ 595 w 169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9" h="27">
                  <a:moveTo>
                    <a:pt x="169" y="12"/>
                  </a:moveTo>
                  <a:cubicBezTo>
                    <a:pt x="169" y="20"/>
                    <a:pt x="131" y="27"/>
                    <a:pt x="85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5" y="15"/>
                  </a:cubicBezTo>
                  <a:cubicBezTo>
                    <a:pt x="131" y="15"/>
                    <a:pt x="169" y="8"/>
                    <a:pt x="169" y="0"/>
                  </a:cubicBezTo>
                  <a:lnTo>
                    <a:pt x="169" y="12"/>
                  </a:ln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7" name="Freeform 96">
              <a:extLst>
                <a:ext uri="{FF2B5EF4-FFF2-40B4-BE49-F238E27FC236}">
                  <a16:creationId xmlns:a16="http://schemas.microsoft.com/office/drawing/2014/main" id="{57369569-29E1-448D-B166-F5AC1668BC3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" y="2402"/>
              <a:ext cx="936" cy="138"/>
            </a:xfrm>
            <a:custGeom>
              <a:avLst/>
              <a:gdLst>
                <a:gd name="T0" fmla="*/ 1756 w 499"/>
                <a:gd name="T1" fmla="*/ 96 h 69"/>
                <a:gd name="T2" fmla="*/ 880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80 w 499"/>
                <a:gd name="T9" fmla="*/ 184 h 69"/>
                <a:gd name="T10" fmla="*/ 1756 w 499"/>
                <a:gd name="T11" fmla="*/ 0 h 69"/>
                <a:gd name="T12" fmla="*/ 1756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50" y="69"/>
                  </a:cubicBezTo>
                  <a:cubicBezTo>
                    <a:pt x="112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2" y="46"/>
                    <a:pt x="250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8" name="Freeform 97">
              <a:extLst>
                <a:ext uri="{FF2B5EF4-FFF2-40B4-BE49-F238E27FC236}">
                  <a16:creationId xmlns:a16="http://schemas.microsoft.com/office/drawing/2014/main" id="{13E63462-2EF8-4994-89B3-D58B01BA1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2" y="2306"/>
              <a:ext cx="317" cy="60"/>
            </a:xfrm>
            <a:custGeom>
              <a:avLst/>
              <a:gdLst>
                <a:gd name="T0" fmla="*/ 353 w 169"/>
                <a:gd name="T1" fmla="*/ 0 h 30"/>
                <a:gd name="T2" fmla="*/ 353 w 169"/>
                <a:gd name="T3" fmla="*/ 56 h 30"/>
                <a:gd name="T4" fmla="*/ 246 w 169"/>
                <a:gd name="T5" fmla="*/ 56 h 30"/>
                <a:gd name="T6" fmla="*/ 246 w 169"/>
                <a:gd name="T7" fmla="*/ 0 h 30"/>
                <a:gd name="T8" fmla="*/ 0 w 169"/>
                <a:gd name="T9" fmla="*/ 60 h 30"/>
                <a:gd name="T10" fmla="*/ 298 w 169"/>
                <a:gd name="T11" fmla="*/ 120 h 30"/>
                <a:gd name="T12" fmla="*/ 595 w 169"/>
                <a:gd name="T13" fmla="*/ 60 h 30"/>
                <a:gd name="T14" fmla="*/ 353 w 169"/>
                <a:gd name="T15" fmla="*/ 0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9" h="30">
                  <a:moveTo>
                    <a:pt x="100" y="0"/>
                  </a:moveTo>
                  <a:cubicBezTo>
                    <a:pt x="100" y="14"/>
                    <a:pt x="100" y="14"/>
                    <a:pt x="100" y="14"/>
                  </a:cubicBezTo>
                  <a:cubicBezTo>
                    <a:pt x="97" y="20"/>
                    <a:pt x="72" y="18"/>
                    <a:pt x="70" y="14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30" y="1"/>
                    <a:pt x="0" y="7"/>
                    <a:pt x="0" y="15"/>
                  </a:cubicBezTo>
                  <a:cubicBezTo>
                    <a:pt x="0" y="23"/>
                    <a:pt x="38" y="30"/>
                    <a:pt x="85" y="30"/>
                  </a:cubicBezTo>
                  <a:cubicBezTo>
                    <a:pt x="131" y="30"/>
                    <a:pt x="169" y="23"/>
                    <a:pt x="169" y="15"/>
                  </a:cubicBezTo>
                  <a:cubicBezTo>
                    <a:pt x="169" y="7"/>
                    <a:pt x="139" y="1"/>
                    <a:pt x="100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09" name="Freeform 98">
              <a:extLst>
                <a:ext uri="{FF2B5EF4-FFF2-40B4-BE49-F238E27FC236}">
                  <a16:creationId xmlns:a16="http://schemas.microsoft.com/office/drawing/2014/main" id="{27111E60-A58D-4628-ABFB-C4ECE5B78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" y="2314"/>
              <a:ext cx="936" cy="180"/>
            </a:xfrm>
            <a:custGeom>
              <a:avLst/>
              <a:gdLst>
                <a:gd name="T0" fmla="*/ 1084 w 499"/>
                <a:gd name="T1" fmla="*/ 0 h 90"/>
                <a:gd name="T2" fmla="*/ 1176 w 499"/>
                <a:gd name="T3" fmla="*/ 44 h 90"/>
                <a:gd name="T4" fmla="*/ 880 w 499"/>
                <a:gd name="T5" fmla="*/ 104 h 90"/>
                <a:gd name="T6" fmla="*/ 580 w 499"/>
                <a:gd name="T7" fmla="*/ 44 h 90"/>
                <a:gd name="T8" fmla="*/ 672 w 499"/>
                <a:gd name="T9" fmla="*/ 0 h 90"/>
                <a:gd name="T10" fmla="*/ 0 w 499"/>
                <a:gd name="T11" fmla="*/ 176 h 90"/>
                <a:gd name="T12" fmla="*/ 880 w 499"/>
                <a:gd name="T13" fmla="*/ 360 h 90"/>
                <a:gd name="T14" fmla="*/ 1756 w 499"/>
                <a:gd name="T15" fmla="*/ 176 h 90"/>
                <a:gd name="T16" fmla="*/ 1084 w 499"/>
                <a:gd name="T17" fmla="*/ 0 h 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9" h="90">
                  <a:moveTo>
                    <a:pt x="308" y="0"/>
                  </a:moveTo>
                  <a:cubicBezTo>
                    <a:pt x="324" y="3"/>
                    <a:pt x="334" y="7"/>
                    <a:pt x="334" y="11"/>
                  </a:cubicBezTo>
                  <a:cubicBezTo>
                    <a:pt x="334" y="19"/>
                    <a:pt x="296" y="26"/>
                    <a:pt x="250" y="26"/>
                  </a:cubicBezTo>
                  <a:cubicBezTo>
                    <a:pt x="203" y="26"/>
                    <a:pt x="165" y="19"/>
                    <a:pt x="165" y="11"/>
                  </a:cubicBezTo>
                  <a:cubicBezTo>
                    <a:pt x="165" y="7"/>
                    <a:pt x="175" y="3"/>
                    <a:pt x="191" y="0"/>
                  </a:cubicBezTo>
                  <a:cubicBezTo>
                    <a:pt x="82" y="5"/>
                    <a:pt x="0" y="23"/>
                    <a:pt x="0" y="44"/>
                  </a:cubicBezTo>
                  <a:cubicBezTo>
                    <a:pt x="0" y="69"/>
                    <a:pt x="112" y="90"/>
                    <a:pt x="250" y="90"/>
                  </a:cubicBezTo>
                  <a:cubicBezTo>
                    <a:pt x="387" y="90"/>
                    <a:pt x="499" y="69"/>
                    <a:pt x="499" y="44"/>
                  </a:cubicBezTo>
                  <a:cubicBezTo>
                    <a:pt x="499" y="23"/>
                    <a:pt x="418" y="5"/>
                    <a:pt x="308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0" name="Freeform 99">
              <a:extLst>
                <a:ext uri="{FF2B5EF4-FFF2-40B4-BE49-F238E27FC236}">
                  <a16:creationId xmlns:a16="http://schemas.microsoft.com/office/drawing/2014/main" id="{9AC05472-09FC-4F7B-A375-FF000BF42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4" y="2128"/>
              <a:ext cx="339" cy="92"/>
            </a:xfrm>
            <a:custGeom>
              <a:avLst/>
              <a:gdLst>
                <a:gd name="T0" fmla="*/ 635 w 181"/>
                <a:gd name="T1" fmla="*/ 0 h 46"/>
                <a:gd name="T2" fmla="*/ 317 w 181"/>
                <a:gd name="T3" fmla="*/ 184 h 46"/>
                <a:gd name="T4" fmla="*/ 0 w 181"/>
                <a:gd name="T5" fmla="*/ 0 h 46"/>
                <a:gd name="T6" fmla="*/ 0 w 181"/>
                <a:gd name="T7" fmla="*/ 0 h 46"/>
                <a:gd name="T8" fmla="*/ 317 w 181"/>
                <a:gd name="T9" fmla="*/ 48 h 46"/>
                <a:gd name="T10" fmla="*/ 635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181" y="0"/>
                  </a:moveTo>
                  <a:cubicBezTo>
                    <a:pt x="181" y="25"/>
                    <a:pt x="140" y="46"/>
                    <a:pt x="90" y="46"/>
                  </a:cubicBezTo>
                  <a:cubicBezTo>
                    <a:pt x="41" y="46"/>
                    <a:pt x="0" y="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40" y="12"/>
                    <a:pt x="90" y="12"/>
                  </a:cubicBezTo>
                  <a:cubicBezTo>
                    <a:pt x="140" y="12"/>
                    <a:pt x="181" y="6"/>
                    <a:pt x="181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1" name="Freeform 100">
              <a:extLst>
                <a:ext uri="{FF2B5EF4-FFF2-40B4-BE49-F238E27FC236}">
                  <a16:creationId xmlns:a16="http://schemas.microsoft.com/office/drawing/2014/main" id="{8CFAB4E8-BABF-48F3-A033-FFDD92748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9" y="1443"/>
              <a:ext cx="43" cy="60"/>
            </a:xfrm>
            <a:custGeom>
              <a:avLst/>
              <a:gdLst>
                <a:gd name="T0" fmla="*/ 67 w 23"/>
                <a:gd name="T1" fmla="*/ 0 h 30"/>
                <a:gd name="T2" fmla="*/ 52 w 23"/>
                <a:gd name="T3" fmla="*/ 12 h 30"/>
                <a:gd name="T4" fmla="*/ 64 w 23"/>
                <a:gd name="T5" fmla="*/ 72 h 30"/>
                <a:gd name="T6" fmla="*/ 41 w 23"/>
                <a:gd name="T7" fmla="*/ 100 h 30"/>
                <a:gd name="T8" fmla="*/ 17 w 23"/>
                <a:gd name="T9" fmla="*/ 72 h 30"/>
                <a:gd name="T10" fmla="*/ 11 w 23"/>
                <a:gd name="T11" fmla="*/ 60 h 30"/>
                <a:gd name="T12" fmla="*/ 0 w 23"/>
                <a:gd name="T13" fmla="*/ 72 h 30"/>
                <a:gd name="T14" fmla="*/ 41 w 23"/>
                <a:gd name="T15" fmla="*/ 120 h 30"/>
                <a:gd name="T16" fmla="*/ 80 w 23"/>
                <a:gd name="T17" fmla="*/ 72 h 30"/>
                <a:gd name="T18" fmla="*/ 67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19" y="0"/>
                  </a:moveTo>
                  <a:cubicBezTo>
                    <a:pt x="18" y="1"/>
                    <a:pt x="17" y="2"/>
                    <a:pt x="15" y="3"/>
                  </a:cubicBezTo>
                  <a:cubicBezTo>
                    <a:pt x="16" y="8"/>
                    <a:pt x="18" y="15"/>
                    <a:pt x="18" y="18"/>
                  </a:cubicBezTo>
                  <a:cubicBezTo>
                    <a:pt x="18" y="22"/>
                    <a:pt x="15" y="25"/>
                    <a:pt x="12" y="25"/>
                  </a:cubicBezTo>
                  <a:cubicBezTo>
                    <a:pt x="8" y="25"/>
                    <a:pt x="5" y="22"/>
                    <a:pt x="5" y="18"/>
                  </a:cubicBezTo>
                  <a:cubicBezTo>
                    <a:pt x="5" y="17"/>
                    <a:pt x="4" y="15"/>
                    <a:pt x="3" y="15"/>
                  </a:cubicBezTo>
                  <a:cubicBezTo>
                    <a:pt x="1" y="15"/>
                    <a:pt x="0" y="17"/>
                    <a:pt x="0" y="18"/>
                  </a:cubicBezTo>
                  <a:cubicBezTo>
                    <a:pt x="0" y="25"/>
                    <a:pt x="5" y="30"/>
                    <a:pt x="12" y="30"/>
                  </a:cubicBezTo>
                  <a:cubicBezTo>
                    <a:pt x="18" y="30"/>
                    <a:pt x="23" y="25"/>
                    <a:pt x="23" y="18"/>
                  </a:cubicBezTo>
                  <a:cubicBezTo>
                    <a:pt x="23" y="13"/>
                    <a:pt x="21" y="5"/>
                    <a:pt x="19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2" name="Freeform 101">
              <a:extLst>
                <a:ext uri="{FF2B5EF4-FFF2-40B4-BE49-F238E27FC236}">
                  <a16:creationId xmlns:a16="http://schemas.microsoft.com/office/drawing/2014/main" id="{A86B244F-C642-4920-A5A2-35859FF66A0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0" y="1575"/>
              <a:ext cx="43" cy="60"/>
            </a:xfrm>
            <a:custGeom>
              <a:avLst/>
              <a:gdLst>
                <a:gd name="T0" fmla="*/ 13 w 23"/>
                <a:gd name="T1" fmla="*/ 0 h 30"/>
                <a:gd name="T2" fmla="*/ 32 w 23"/>
                <a:gd name="T3" fmla="*/ 12 h 30"/>
                <a:gd name="T4" fmla="*/ 17 w 23"/>
                <a:gd name="T5" fmla="*/ 72 h 30"/>
                <a:gd name="T6" fmla="*/ 41 w 23"/>
                <a:gd name="T7" fmla="*/ 96 h 30"/>
                <a:gd name="T8" fmla="*/ 64 w 23"/>
                <a:gd name="T9" fmla="*/ 72 h 30"/>
                <a:gd name="T10" fmla="*/ 73 w 23"/>
                <a:gd name="T11" fmla="*/ 60 h 30"/>
                <a:gd name="T12" fmla="*/ 80 w 23"/>
                <a:gd name="T13" fmla="*/ 72 h 30"/>
                <a:gd name="T14" fmla="*/ 41 w 23"/>
                <a:gd name="T15" fmla="*/ 120 h 30"/>
                <a:gd name="T16" fmla="*/ 0 w 23"/>
                <a:gd name="T17" fmla="*/ 72 h 30"/>
                <a:gd name="T18" fmla="*/ 13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4" y="0"/>
                  </a:moveTo>
                  <a:cubicBezTo>
                    <a:pt x="5" y="1"/>
                    <a:pt x="7" y="2"/>
                    <a:pt x="9" y="3"/>
                  </a:cubicBezTo>
                  <a:cubicBezTo>
                    <a:pt x="7" y="8"/>
                    <a:pt x="5" y="15"/>
                    <a:pt x="5" y="18"/>
                  </a:cubicBezTo>
                  <a:cubicBezTo>
                    <a:pt x="5" y="22"/>
                    <a:pt x="8" y="24"/>
                    <a:pt x="12" y="24"/>
                  </a:cubicBezTo>
                  <a:cubicBezTo>
                    <a:pt x="15" y="24"/>
                    <a:pt x="18" y="22"/>
                    <a:pt x="18" y="18"/>
                  </a:cubicBezTo>
                  <a:cubicBezTo>
                    <a:pt x="18" y="17"/>
                    <a:pt x="19" y="15"/>
                    <a:pt x="21" y="15"/>
                  </a:cubicBezTo>
                  <a:cubicBezTo>
                    <a:pt x="22" y="15"/>
                    <a:pt x="23" y="17"/>
                    <a:pt x="23" y="18"/>
                  </a:cubicBezTo>
                  <a:cubicBezTo>
                    <a:pt x="23" y="25"/>
                    <a:pt x="18" y="30"/>
                    <a:pt x="12" y="30"/>
                  </a:cubicBezTo>
                  <a:cubicBezTo>
                    <a:pt x="5" y="30"/>
                    <a:pt x="0" y="25"/>
                    <a:pt x="0" y="18"/>
                  </a:cubicBezTo>
                  <a:cubicBezTo>
                    <a:pt x="0" y="13"/>
                    <a:pt x="2" y="5"/>
                    <a:pt x="4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3" name="Oval 102">
              <a:extLst>
                <a:ext uri="{FF2B5EF4-FFF2-40B4-BE49-F238E27FC236}">
                  <a16:creationId xmlns:a16="http://schemas.microsoft.com/office/drawing/2014/main" id="{0C1C6938-8D8D-4226-9A31-1F4A38A1B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2" y="1535"/>
              <a:ext cx="43" cy="48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14" name="Freeform 103">
              <a:extLst>
                <a:ext uri="{FF2B5EF4-FFF2-40B4-BE49-F238E27FC236}">
                  <a16:creationId xmlns:a16="http://schemas.microsoft.com/office/drawing/2014/main" id="{F5507F99-A519-46F4-82C4-8A441B10A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" y="1549"/>
              <a:ext cx="22" cy="30"/>
            </a:xfrm>
            <a:custGeom>
              <a:avLst/>
              <a:gdLst>
                <a:gd name="T0" fmla="*/ 24 w 12"/>
                <a:gd name="T1" fmla="*/ 0 h 15"/>
                <a:gd name="T2" fmla="*/ 0 w 12"/>
                <a:gd name="T3" fmla="*/ 48 h 15"/>
                <a:gd name="T4" fmla="*/ 24 w 12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5">
                  <a:moveTo>
                    <a:pt x="7" y="0"/>
                  </a:moveTo>
                  <a:cubicBezTo>
                    <a:pt x="12" y="4"/>
                    <a:pt x="8" y="15"/>
                    <a:pt x="0" y="12"/>
                  </a:cubicBezTo>
                  <a:cubicBezTo>
                    <a:pt x="4" y="9"/>
                    <a:pt x="10" y="6"/>
                    <a:pt x="7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5" name="Freeform 104">
              <a:extLst>
                <a:ext uri="{FF2B5EF4-FFF2-40B4-BE49-F238E27FC236}">
                  <a16:creationId xmlns:a16="http://schemas.microsoft.com/office/drawing/2014/main" id="{89027DDB-80A5-40A1-8EC6-D833623B92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8" y="1543"/>
              <a:ext cx="20" cy="26"/>
            </a:xfrm>
            <a:custGeom>
              <a:avLst/>
              <a:gdLst>
                <a:gd name="T0" fmla="*/ 24 w 11"/>
                <a:gd name="T1" fmla="*/ 0 h 13"/>
                <a:gd name="T2" fmla="*/ 16 w 11"/>
                <a:gd name="T3" fmla="*/ 52 h 13"/>
                <a:gd name="T4" fmla="*/ 36 w 11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3">
                  <a:moveTo>
                    <a:pt x="7" y="0"/>
                  </a:moveTo>
                  <a:cubicBezTo>
                    <a:pt x="2" y="2"/>
                    <a:pt x="0" y="10"/>
                    <a:pt x="5" y="13"/>
                  </a:cubicBezTo>
                  <a:cubicBezTo>
                    <a:pt x="6" y="9"/>
                    <a:pt x="9" y="6"/>
                    <a:pt x="1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6" name="Oval 105">
              <a:extLst>
                <a:ext uri="{FF2B5EF4-FFF2-40B4-BE49-F238E27FC236}">
                  <a16:creationId xmlns:a16="http://schemas.microsoft.com/office/drawing/2014/main" id="{AD07338A-D394-48D7-87C9-F3B7DFA256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2" y="1535"/>
              <a:ext cx="43" cy="48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17" name="Oval 106">
              <a:extLst>
                <a:ext uri="{FF2B5EF4-FFF2-40B4-BE49-F238E27FC236}">
                  <a16:creationId xmlns:a16="http://schemas.microsoft.com/office/drawing/2014/main" id="{07CDACD4-7D00-4C39-97A2-C93D75552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1403"/>
              <a:ext cx="45" cy="48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18" name="Freeform 107">
              <a:extLst>
                <a:ext uri="{FF2B5EF4-FFF2-40B4-BE49-F238E27FC236}">
                  <a16:creationId xmlns:a16="http://schemas.microsoft.com/office/drawing/2014/main" id="{E32D2926-5FB4-4540-B723-5E3699DA69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5" y="1417"/>
              <a:ext cx="23" cy="30"/>
            </a:xfrm>
            <a:custGeom>
              <a:avLst/>
              <a:gdLst>
                <a:gd name="T0" fmla="*/ 25 w 12"/>
                <a:gd name="T1" fmla="*/ 0 h 15"/>
                <a:gd name="T2" fmla="*/ 0 w 12"/>
                <a:gd name="T3" fmla="*/ 48 h 15"/>
                <a:gd name="T4" fmla="*/ 25 w 12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5">
                  <a:moveTo>
                    <a:pt x="7" y="0"/>
                  </a:moveTo>
                  <a:cubicBezTo>
                    <a:pt x="12" y="4"/>
                    <a:pt x="8" y="15"/>
                    <a:pt x="0" y="12"/>
                  </a:cubicBezTo>
                  <a:cubicBezTo>
                    <a:pt x="4" y="9"/>
                    <a:pt x="9" y="6"/>
                    <a:pt x="7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19" name="Freeform 108">
              <a:extLst>
                <a:ext uri="{FF2B5EF4-FFF2-40B4-BE49-F238E27FC236}">
                  <a16:creationId xmlns:a16="http://schemas.microsoft.com/office/drawing/2014/main" id="{C3A2BC61-2347-4DA5-B173-5FAF54EA3A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0" y="1413"/>
              <a:ext cx="21" cy="24"/>
            </a:xfrm>
            <a:custGeom>
              <a:avLst/>
              <a:gdLst>
                <a:gd name="T0" fmla="*/ 29 w 11"/>
                <a:gd name="T1" fmla="*/ 0 h 12"/>
                <a:gd name="T2" fmla="*/ 19 w 11"/>
                <a:gd name="T3" fmla="*/ 48 h 12"/>
                <a:gd name="T4" fmla="*/ 40 w 11"/>
                <a:gd name="T5" fmla="*/ 4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2">
                  <a:moveTo>
                    <a:pt x="8" y="0"/>
                  </a:moveTo>
                  <a:cubicBezTo>
                    <a:pt x="3" y="1"/>
                    <a:pt x="0" y="8"/>
                    <a:pt x="5" y="12"/>
                  </a:cubicBezTo>
                  <a:cubicBezTo>
                    <a:pt x="7" y="8"/>
                    <a:pt x="5" y="0"/>
                    <a:pt x="1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0" name="Oval 109">
              <a:extLst>
                <a:ext uri="{FF2B5EF4-FFF2-40B4-BE49-F238E27FC236}">
                  <a16:creationId xmlns:a16="http://schemas.microsoft.com/office/drawing/2014/main" id="{EE32B952-8C26-4207-9C18-DF02CB776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7" y="1403"/>
              <a:ext cx="45" cy="48"/>
            </a:xfrm>
            <a:prstGeom prst="ellips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21" name="Rectangle 110">
              <a:extLst>
                <a:ext uri="{FF2B5EF4-FFF2-40B4-BE49-F238E27FC236}">
                  <a16:creationId xmlns:a16="http://schemas.microsoft.com/office/drawing/2014/main" id="{63EC4599-78FC-4A77-A46E-8C8FB20996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" y="1393"/>
              <a:ext cx="36" cy="128"/>
            </a:xfrm>
            <a:prstGeom prst="rect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22" name="Rectangle 111">
              <a:extLst>
                <a:ext uri="{FF2B5EF4-FFF2-40B4-BE49-F238E27FC236}">
                  <a16:creationId xmlns:a16="http://schemas.microsoft.com/office/drawing/2014/main" id="{46A7263E-2182-4DD1-9375-945777C0F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" y="1365"/>
              <a:ext cx="92" cy="28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23" name="Freeform 112">
              <a:extLst>
                <a:ext uri="{FF2B5EF4-FFF2-40B4-BE49-F238E27FC236}">
                  <a16:creationId xmlns:a16="http://schemas.microsoft.com/office/drawing/2014/main" id="{AC4C074B-AB87-4014-9DCE-DB562CB3DC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6" y="1371"/>
              <a:ext cx="63" cy="16"/>
            </a:xfrm>
            <a:custGeom>
              <a:avLst/>
              <a:gdLst>
                <a:gd name="T0" fmla="*/ 0 w 34"/>
                <a:gd name="T1" fmla="*/ 28 h 8"/>
                <a:gd name="T2" fmla="*/ 89 w 34"/>
                <a:gd name="T3" fmla="*/ 28 h 8"/>
                <a:gd name="T4" fmla="*/ 106 w 34"/>
                <a:gd name="T5" fmla="*/ 0 h 8"/>
                <a:gd name="T6" fmla="*/ 72 w 34"/>
                <a:gd name="T7" fmla="*/ 20 h 8"/>
                <a:gd name="T8" fmla="*/ 44 w 34"/>
                <a:gd name="T9" fmla="*/ 20 h 8"/>
                <a:gd name="T10" fmla="*/ 13 w 34"/>
                <a:gd name="T11" fmla="*/ 32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8">
                  <a:moveTo>
                    <a:pt x="0" y="7"/>
                  </a:moveTo>
                  <a:cubicBezTo>
                    <a:pt x="8" y="7"/>
                    <a:pt x="17" y="7"/>
                    <a:pt x="26" y="7"/>
                  </a:cubicBezTo>
                  <a:cubicBezTo>
                    <a:pt x="32" y="8"/>
                    <a:pt x="34" y="6"/>
                    <a:pt x="31" y="0"/>
                  </a:cubicBezTo>
                  <a:cubicBezTo>
                    <a:pt x="28" y="1"/>
                    <a:pt x="25" y="4"/>
                    <a:pt x="21" y="5"/>
                  </a:cubicBezTo>
                  <a:cubicBezTo>
                    <a:pt x="18" y="6"/>
                    <a:pt x="16" y="5"/>
                    <a:pt x="13" y="5"/>
                  </a:cubicBezTo>
                  <a:cubicBezTo>
                    <a:pt x="10" y="6"/>
                    <a:pt x="7" y="7"/>
                    <a:pt x="4" y="8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4" name="Freeform 113">
              <a:extLst>
                <a:ext uri="{FF2B5EF4-FFF2-40B4-BE49-F238E27FC236}">
                  <a16:creationId xmlns:a16="http://schemas.microsoft.com/office/drawing/2014/main" id="{85C8AFF0-5972-4938-B414-513E6D1FB2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7" y="1399"/>
              <a:ext cx="26" cy="116"/>
            </a:xfrm>
            <a:custGeom>
              <a:avLst/>
              <a:gdLst>
                <a:gd name="T0" fmla="*/ 20 w 14"/>
                <a:gd name="T1" fmla="*/ 4 h 58"/>
                <a:gd name="T2" fmla="*/ 45 w 14"/>
                <a:gd name="T3" fmla="*/ 8 h 58"/>
                <a:gd name="T4" fmla="*/ 45 w 14"/>
                <a:gd name="T5" fmla="*/ 96 h 58"/>
                <a:gd name="T6" fmla="*/ 45 w 14"/>
                <a:gd name="T7" fmla="*/ 176 h 58"/>
                <a:gd name="T8" fmla="*/ 41 w 14"/>
                <a:gd name="T9" fmla="*/ 220 h 58"/>
                <a:gd name="T10" fmla="*/ 0 w 14"/>
                <a:gd name="T11" fmla="*/ 228 h 58"/>
                <a:gd name="T12" fmla="*/ 35 w 14"/>
                <a:gd name="T13" fmla="*/ 168 h 58"/>
                <a:gd name="T14" fmla="*/ 35 w 14"/>
                <a:gd name="T15" fmla="*/ 104 h 58"/>
                <a:gd name="T16" fmla="*/ 28 w 14"/>
                <a:gd name="T17" fmla="*/ 4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58">
                  <a:moveTo>
                    <a:pt x="6" y="1"/>
                  </a:moveTo>
                  <a:cubicBezTo>
                    <a:pt x="8" y="2"/>
                    <a:pt x="12" y="0"/>
                    <a:pt x="13" y="2"/>
                  </a:cubicBezTo>
                  <a:cubicBezTo>
                    <a:pt x="14" y="3"/>
                    <a:pt x="13" y="23"/>
                    <a:pt x="13" y="24"/>
                  </a:cubicBezTo>
                  <a:cubicBezTo>
                    <a:pt x="13" y="31"/>
                    <a:pt x="13" y="38"/>
                    <a:pt x="13" y="44"/>
                  </a:cubicBezTo>
                  <a:cubicBezTo>
                    <a:pt x="13" y="46"/>
                    <a:pt x="14" y="54"/>
                    <a:pt x="12" y="55"/>
                  </a:cubicBezTo>
                  <a:cubicBezTo>
                    <a:pt x="10" y="58"/>
                    <a:pt x="3" y="55"/>
                    <a:pt x="0" y="57"/>
                  </a:cubicBezTo>
                  <a:cubicBezTo>
                    <a:pt x="6" y="54"/>
                    <a:pt x="9" y="49"/>
                    <a:pt x="10" y="42"/>
                  </a:cubicBezTo>
                  <a:cubicBezTo>
                    <a:pt x="11" y="37"/>
                    <a:pt x="10" y="31"/>
                    <a:pt x="10" y="26"/>
                  </a:cubicBezTo>
                  <a:cubicBezTo>
                    <a:pt x="9" y="23"/>
                    <a:pt x="8" y="4"/>
                    <a:pt x="8" y="1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5" name="Rectangle 114">
              <a:extLst>
                <a:ext uri="{FF2B5EF4-FFF2-40B4-BE49-F238E27FC236}">
                  <a16:creationId xmlns:a16="http://schemas.microsoft.com/office/drawing/2014/main" id="{23649943-527B-45BB-9EA4-EBC07881B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5" y="1365"/>
              <a:ext cx="92" cy="28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26" name="Rectangle 115">
              <a:extLst>
                <a:ext uri="{FF2B5EF4-FFF2-40B4-BE49-F238E27FC236}">
                  <a16:creationId xmlns:a16="http://schemas.microsoft.com/office/drawing/2014/main" id="{14B066CD-1CE2-4B08-B156-899BC10E8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" y="1393"/>
              <a:ext cx="36" cy="128"/>
            </a:xfrm>
            <a:prstGeom prst="rect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527" name="Freeform 116">
              <a:extLst>
                <a:ext uri="{FF2B5EF4-FFF2-40B4-BE49-F238E27FC236}">
                  <a16:creationId xmlns:a16="http://schemas.microsoft.com/office/drawing/2014/main" id="{818A3F76-9B6A-48A5-9B6D-7AB7DC1F2A9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0" y="2000"/>
              <a:ext cx="338" cy="92"/>
            </a:xfrm>
            <a:custGeom>
              <a:avLst/>
              <a:gdLst>
                <a:gd name="T0" fmla="*/ 0 w 180"/>
                <a:gd name="T1" fmla="*/ 0 h 46"/>
                <a:gd name="T2" fmla="*/ 317 w 180"/>
                <a:gd name="T3" fmla="*/ 184 h 46"/>
                <a:gd name="T4" fmla="*/ 635 w 180"/>
                <a:gd name="T5" fmla="*/ 0 h 46"/>
                <a:gd name="T6" fmla="*/ 635 w 180"/>
                <a:gd name="T7" fmla="*/ 0 h 46"/>
                <a:gd name="T8" fmla="*/ 317 w 180"/>
                <a:gd name="T9" fmla="*/ 48 h 46"/>
                <a:gd name="T10" fmla="*/ 0 w 180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0" h="46">
                  <a:moveTo>
                    <a:pt x="0" y="0"/>
                  </a:moveTo>
                  <a:cubicBezTo>
                    <a:pt x="0" y="25"/>
                    <a:pt x="40" y="46"/>
                    <a:pt x="90" y="46"/>
                  </a:cubicBezTo>
                  <a:cubicBezTo>
                    <a:pt x="140" y="46"/>
                    <a:pt x="180" y="25"/>
                    <a:pt x="18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6"/>
                    <a:pt x="140" y="12"/>
                    <a:pt x="90" y="12"/>
                  </a:cubicBezTo>
                  <a:cubicBezTo>
                    <a:pt x="40" y="12"/>
                    <a:pt x="0" y="6"/>
                    <a:pt x="0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8" name="Freeform 117">
              <a:extLst>
                <a:ext uri="{FF2B5EF4-FFF2-40B4-BE49-F238E27FC236}">
                  <a16:creationId xmlns:a16="http://schemas.microsoft.com/office/drawing/2014/main" id="{D48B15BE-6985-4D21-8A31-DA440DB0D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5" y="2022"/>
              <a:ext cx="160" cy="62"/>
            </a:xfrm>
            <a:custGeom>
              <a:avLst/>
              <a:gdLst>
                <a:gd name="T0" fmla="*/ 0 w 85"/>
                <a:gd name="T1" fmla="*/ 124 h 31"/>
                <a:gd name="T2" fmla="*/ 301 w 85"/>
                <a:gd name="T3" fmla="*/ 0 h 31"/>
                <a:gd name="T4" fmla="*/ 196 w 85"/>
                <a:gd name="T5" fmla="*/ 16 h 31"/>
                <a:gd name="T6" fmla="*/ 0 w 85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31">
                  <a:moveTo>
                    <a:pt x="0" y="31"/>
                  </a:moveTo>
                  <a:cubicBezTo>
                    <a:pt x="23" y="31"/>
                    <a:pt x="66" y="25"/>
                    <a:pt x="85" y="0"/>
                  </a:cubicBezTo>
                  <a:cubicBezTo>
                    <a:pt x="73" y="3"/>
                    <a:pt x="62" y="4"/>
                    <a:pt x="55" y="4"/>
                  </a:cubicBezTo>
                  <a:cubicBezTo>
                    <a:pt x="53" y="14"/>
                    <a:pt x="27" y="28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29" name="Freeform 118">
              <a:extLst>
                <a:ext uri="{FF2B5EF4-FFF2-40B4-BE49-F238E27FC236}">
                  <a16:creationId xmlns:a16="http://schemas.microsoft.com/office/drawing/2014/main" id="{84C7CB4E-0F00-4D96-A052-E73EFD58A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10" y="2018"/>
              <a:ext cx="157" cy="52"/>
            </a:xfrm>
            <a:custGeom>
              <a:avLst/>
              <a:gdLst>
                <a:gd name="T0" fmla="*/ 144 w 84"/>
                <a:gd name="T1" fmla="*/ 104 h 26"/>
                <a:gd name="T2" fmla="*/ 67 w 84"/>
                <a:gd name="T3" fmla="*/ 48 h 26"/>
                <a:gd name="T4" fmla="*/ 293 w 84"/>
                <a:gd name="T5" fmla="*/ 24 h 26"/>
                <a:gd name="T6" fmla="*/ 11 w 84"/>
                <a:gd name="T7" fmla="*/ 0 h 26"/>
                <a:gd name="T8" fmla="*/ 144 w 84"/>
                <a:gd name="T9" fmla="*/ 104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26">
                  <a:moveTo>
                    <a:pt x="41" y="26"/>
                  </a:moveTo>
                  <a:cubicBezTo>
                    <a:pt x="35" y="25"/>
                    <a:pt x="22" y="18"/>
                    <a:pt x="19" y="12"/>
                  </a:cubicBezTo>
                  <a:cubicBezTo>
                    <a:pt x="15" y="5"/>
                    <a:pt x="76" y="10"/>
                    <a:pt x="84" y="6"/>
                  </a:cubicBezTo>
                  <a:cubicBezTo>
                    <a:pt x="53" y="10"/>
                    <a:pt x="12" y="3"/>
                    <a:pt x="3" y="0"/>
                  </a:cubicBezTo>
                  <a:cubicBezTo>
                    <a:pt x="0" y="3"/>
                    <a:pt x="9" y="15"/>
                    <a:pt x="41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0" name="Freeform 119">
              <a:extLst>
                <a:ext uri="{FF2B5EF4-FFF2-40B4-BE49-F238E27FC236}">
                  <a16:creationId xmlns:a16="http://schemas.microsoft.com/office/drawing/2014/main" id="{864C6A53-494F-4E4B-BF2F-6CA58C26CB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0" y="2000"/>
              <a:ext cx="338" cy="92"/>
            </a:xfrm>
            <a:custGeom>
              <a:avLst/>
              <a:gdLst>
                <a:gd name="T0" fmla="*/ 0 w 180"/>
                <a:gd name="T1" fmla="*/ 0 h 46"/>
                <a:gd name="T2" fmla="*/ 317 w 180"/>
                <a:gd name="T3" fmla="*/ 184 h 46"/>
                <a:gd name="T4" fmla="*/ 635 w 180"/>
                <a:gd name="T5" fmla="*/ 0 h 46"/>
                <a:gd name="T6" fmla="*/ 635 w 180"/>
                <a:gd name="T7" fmla="*/ 0 h 46"/>
                <a:gd name="T8" fmla="*/ 317 w 180"/>
                <a:gd name="T9" fmla="*/ 48 h 46"/>
                <a:gd name="T10" fmla="*/ 0 w 180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0" h="46">
                  <a:moveTo>
                    <a:pt x="0" y="0"/>
                  </a:moveTo>
                  <a:cubicBezTo>
                    <a:pt x="0" y="25"/>
                    <a:pt x="40" y="46"/>
                    <a:pt x="90" y="46"/>
                  </a:cubicBezTo>
                  <a:cubicBezTo>
                    <a:pt x="140" y="46"/>
                    <a:pt x="180" y="25"/>
                    <a:pt x="18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0" y="6"/>
                    <a:pt x="140" y="12"/>
                    <a:pt x="90" y="12"/>
                  </a:cubicBezTo>
                  <a:cubicBezTo>
                    <a:pt x="40" y="12"/>
                    <a:pt x="0" y="6"/>
                    <a:pt x="0" y="0"/>
                  </a:cubicBezTo>
                  <a:close/>
                </a:path>
              </a:pathLst>
            </a:custGeom>
            <a:noFill/>
            <a:ln w="4763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1" name="Freeform 120">
              <a:extLst>
                <a:ext uri="{FF2B5EF4-FFF2-40B4-BE49-F238E27FC236}">
                  <a16:creationId xmlns:a16="http://schemas.microsoft.com/office/drawing/2014/main" id="{1EDC3E64-7288-4576-A106-1AF3165380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1923"/>
              <a:ext cx="433" cy="203"/>
            </a:xfrm>
            <a:custGeom>
              <a:avLst/>
              <a:gdLst>
                <a:gd name="T0" fmla="*/ 328 w 433"/>
                <a:gd name="T1" fmla="*/ 0 h 203"/>
                <a:gd name="T2" fmla="*/ 433 w 433"/>
                <a:gd name="T3" fmla="*/ 0 h 203"/>
                <a:gd name="T4" fmla="*/ 433 w 433"/>
                <a:gd name="T5" fmla="*/ 203 h 203"/>
                <a:gd name="T6" fmla="*/ 0 w 433"/>
                <a:gd name="T7" fmla="*/ 203 h 203"/>
                <a:gd name="T8" fmla="*/ 0 w 433"/>
                <a:gd name="T9" fmla="*/ 0 h 203"/>
                <a:gd name="T10" fmla="*/ 103 w 433"/>
                <a:gd name="T11" fmla="*/ 0 h 203"/>
                <a:gd name="T12" fmla="*/ 328 w 433"/>
                <a:gd name="T13" fmla="*/ 0 h 20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3">
                  <a:moveTo>
                    <a:pt x="328" y="0"/>
                  </a:moveTo>
                  <a:lnTo>
                    <a:pt x="433" y="0"/>
                  </a:lnTo>
                  <a:lnTo>
                    <a:pt x="433" y="203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103" y="0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2" name="Freeform 121">
              <a:extLst>
                <a:ext uri="{FF2B5EF4-FFF2-40B4-BE49-F238E27FC236}">
                  <a16:creationId xmlns:a16="http://schemas.microsoft.com/office/drawing/2014/main" id="{51B22BFD-437D-4706-8267-BB4D5BC7176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" y="1923"/>
              <a:ext cx="433" cy="203"/>
            </a:xfrm>
            <a:custGeom>
              <a:avLst/>
              <a:gdLst>
                <a:gd name="T0" fmla="*/ 328 w 433"/>
                <a:gd name="T1" fmla="*/ 0 h 203"/>
                <a:gd name="T2" fmla="*/ 433 w 433"/>
                <a:gd name="T3" fmla="*/ 0 h 203"/>
                <a:gd name="T4" fmla="*/ 433 w 433"/>
                <a:gd name="T5" fmla="*/ 203 h 203"/>
                <a:gd name="T6" fmla="*/ 0 w 433"/>
                <a:gd name="T7" fmla="*/ 203 h 203"/>
                <a:gd name="T8" fmla="*/ 0 w 433"/>
                <a:gd name="T9" fmla="*/ 0 h 203"/>
                <a:gd name="T10" fmla="*/ 103 w 433"/>
                <a:gd name="T11" fmla="*/ 0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3">
                  <a:moveTo>
                    <a:pt x="328" y="0"/>
                  </a:moveTo>
                  <a:lnTo>
                    <a:pt x="433" y="0"/>
                  </a:lnTo>
                  <a:lnTo>
                    <a:pt x="433" y="203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103" y="0"/>
                  </a:lnTo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3" name="Freeform 122">
              <a:extLst>
                <a:ext uri="{FF2B5EF4-FFF2-40B4-BE49-F238E27FC236}">
                  <a16:creationId xmlns:a16="http://schemas.microsoft.com/office/drawing/2014/main" id="{94052A5A-F9DD-42CD-A936-D63D7E3D29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6" y="1923"/>
              <a:ext cx="161" cy="1"/>
            </a:xfrm>
            <a:custGeom>
              <a:avLst/>
              <a:gdLst>
                <a:gd name="T0" fmla="*/ 0 w 161"/>
                <a:gd name="T1" fmla="*/ 0 h 1"/>
                <a:gd name="T2" fmla="*/ 161 w 161"/>
                <a:gd name="T3" fmla="*/ 0 h 1"/>
                <a:gd name="T4" fmla="*/ 0 w 16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1" h="1">
                  <a:moveTo>
                    <a:pt x="0" y="0"/>
                  </a:moveTo>
                  <a:lnTo>
                    <a:pt x="1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4" name="Line 123">
              <a:extLst>
                <a:ext uri="{FF2B5EF4-FFF2-40B4-BE49-F238E27FC236}">
                  <a16:creationId xmlns:a16="http://schemas.microsoft.com/office/drawing/2014/main" id="{B33AD1AC-C4BF-4B4E-92CD-F156EA1BE1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16" y="1923"/>
              <a:ext cx="161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5" name="Line 124">
              <a:extLst>
                <a:ext uri="{FF2B5EF4-FFF2-40B4-BE49-F238E27FC236}">
                  <a16:creationId xmlns:a16="http://schemas.microsoft.com/office/drawing/2014/main" id="{4A1E8DF3-F1AD-4D6D-89C3-6BBBD5A6FFF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008" y="1697"/>
              <a:ext cx="155" cy="431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6" name="Line 125">
              <a:extLst>
                <a:ext uri="{FF2B5EF4-FFF2-40B4-BE49-F238E27FC236}">
                  <a16:creationId xmlns:a16="http://schemas.microsoft.com/office/drawing/2014/main" id="{3854CECC-C4E9-4319-8D81-29BDC27916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1697"/>
              <a:ext cx="154" cy="431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7" name="Freeform 126">
              <a:extLst>
                <a:ext uri="{FF2B5EF4-FFF2-40B4-BE49-F238E27FC236}">
                  <a16:creationId xmlns:a16="http://schemas.microsoft.com/office/drawing/2014/main" id="{DF4DB357-984D-4ACC-AD7E-F811B7058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" y="1697"/>
              <a:ext cx="1" cy="230"/>
            </a:xfrm>
            <a:custGeom>
              <a:avLst/>
              <a:gdLst>
                <a:gd name="T0" fmla="*/ 0 w 1"/>
                <a:gd name="T1" fmla="*/ 0 h 230"/>
                <a:gd name="T2" fmla="*/ 0 w 1"/>
                <a:gd name="T3" fmla="*/ 230 h 230"/>
                <a:gd name="T4" fmla="*/ 0 w 1"/>
                <a:gd name="T5" fmla="*/ 0 h 2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30">
                  <a:moveTo>
                    <a:pt x="0" y="0"/>
                  </a:moveTo>
                  <a:lnTo>
                    <a:pt x="0" y="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8" name="Line 127">
              <a:extLst>
                <a:ext uri="{FF2B5EF4-FFF2-40B4-BE49-F238E27FC236}">
                  <a16:creationId xmlns:a16="http://schemas.microsoft.com/office/drawing/2014/main" id="{FA4AE58F-A095-4FB1-AC1A-89CB05373B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93" y="1697"/>
              <a:ext cx="1" cy="23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39" name="Freeform 128">
              <a:extLst>
                <a:ext uri="{FF2B5EF4-FFF2-40B4-BE49-F238E27FC236}">
                  <a16:creationId xmlns:a16="http://schemas.microsoft.com/office/drawing/2014/main" id="{E1486B60-58CE-4321-B2B8-E9BF5D26AF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" y="1791"/>
              <a:ext cx="433" cy="203"/>
            </a:xfrm>
            <a:custGeom>
              <a:avLst/>
              <a:gdLst>
                <a:gd name="T0" fmla="*/ 330 w 433"/>
                <a:gd name="T1" fmla="*/ 0 h 203"/>
                <a:gd name="T2" fmla="*/ 433 w 433"/>
                <a:gd name="T3" fmla="*/ 0 h 203"/>
                <a:gd name="T4" fmla="*/ 433 w 433"/>
                <a:gd name="T5" fmla="*/ 203 h 203"/>
                <a:gd name="T6" fmla="*/ 0 w 433"/>
                <a:gd name="T7" fmla="*/ 203 h 203"/>
                <a:gd name="T8" fmla="*/ 0 w 433"/>
                <a:gd name="T9" fmla="*/ 0 h 203"/>
                <a:gd name="T10" fmla="*/ 105 w 433"/>
                <a:gd name="T11" fmla="*/ 0 h 203"/>
                <a:gd name="T12" fmla="*/ 330 w 433"/>
                <a:gd name="T13" fmla="*/ 0 h 20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3">
                  <a:moveTo>
                    <a:pt x="330" y="0"/>
                  </a:moveTo>
                  <a:lnTo>
                    <a:pt x="433" y="0"/>
                  </a:lnTo>
                  <a:lnTo>
                    <a:pt x="433" y="203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105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0" name="Freeform 129">
              <a:extLst>
                <a:ext uri="{FF2B5EF4-FFF2-40B4-BE49-F238E27FC236}">
                  <a16:creationId xmlns:a16="http://schemas.microsoft.com/office/drawing/2014/main" id="{692C0DEA-58F1-4384-975A-24EBBF502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2" y="1791"/>
              <a:ext cx="433" cy="203"/>
            </a:xfrm>
            <a:custGeom>
              <a:avLst/>
              <a:gdLst>
                <a:gd name="T0" fmla="*/ 330 w 433"/>
                <a:gd name="T1" fmla="*/ 0 h 203"/>
                <a:gd name="T2" fmla="*/ 433 w 433"/>
                <a:gd name="T3" fmla="*/ 0 h 203"/>
                <a:gd name="T4" fmla="*/ 433 w 433"/>
                <a:gd name="T5" fmla="*/ 203 h 203"/>
                <a:gd name="T6" fmla="*/ 0 w 433"/>
                <a:gd name="T7" fmla="*/ 203 h 203"/>
                <a:gd name="T8" fmla="*/ 0 w 433"/>
                <a:gd name="T9" fmla="*/ 0 h 203"/>
                <a:gd name="T10" fmla="*/ 105 w 433"/>
                <a:gd name="T11" fmla="*/ 0 h 20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3">
                  <a:moveTo>
                    <a:pt x="330" y="0"/>
                  </a:moveTo>
                  <a:lnTo>
                    <a:pt x="433" y="0"/>
                  </a:lnTo>
                  <a:lnTo>
                    <a:pt x="433" y="203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105" y="0"/>
                  </a:lnTo>
                </a:path>
              </a:pathLst>
            </a:custGeom>
            <a:noFill/>
            <a:ln w="4763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1" name="Freeform 130">
              <a:extLst>
                <a:ext uri="{FF2B5EF4-FFF2-40B4-BE49-F238E27FC236}">
                  <a16:creationId xmlns:a16="http://schemas.microsoft.com/office/drawing/2014/main" id="{0FFAE9B5-412A-4559-82BE-A9E66219CF4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791"/>
              <a:ext cx="162" cy="1"/>
            </a:xfrm>
            <a:custGeom>
              <a:avLst/>
              <a:gdLst>
                <a:gd name="T0" fmla="*/ 0 w 162"/>
                <a:gd name="T1" fmla="*/ 0 h 1"/>
                <a:gd name="T2" fmla="*/ 162 w 162"/>
                <a:gd name="T3" fmla="*/ 0 h 1"/>
                <a:gd name="T4" fmla="*/ 0 w 162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" h="1">
                  <a:moveTo>
                    <a:pt x="0" y="0"/>
                  </a:moveTo>
                  <a:lnTo>
                    <a:pt x="16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2" name="Line 131">
              <a:extLst>
                <a:ext uri="{FF2B5EF4-FFF2-40B4-BE49-F238E27FC236}">
                  <a16:creationId xmlns:a16="http://schemas.microsoft.com/office/drawing/2014/main" id="{E41009A2-B0A0-4FF9-B847-D68C6775DF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1791"/>
              <a:ext cx="162" cy="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3" name="Line 132">
              <a:extLst>
                <a:ext uri="{FF2B5EF4-FFF2-40B4-BE49-F238E27FC236}">
                  <a16:creationId xmlns:a16="http://schemas.microsoft.com/office/drawing/2014/main" id="{6B02528D-AC30-462E-915F-533483FEB8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84" y="1565"/>
              <a:ext cx="156" cy="431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4" name="Line 133">
              <a:extLst>
                <a:ext uri="{FF2B5EF4-FFF2-40B4-BE49-F238E27FC236}">
                  <a16:creationId xmlns:a16="http://schemas.microsoft.com/office/drawing/2014/main" id="{6F5D9B0D-AC5F-439E-8135-107DAE1607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00" y="1565"/>
              <a:ext cx="154" cy="431"/>
            </a:xfrm>
            <a:prstGeom prst="line">
              <a:avLst/>
            </a:prstGeom>
            <a:noFill/>
            <a:ln w="4763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5" name="Freeform 134">
              <a:extLst>
                <a:ext uri="{FF2B5EF4-FFF2-40B4-BE49-F238E27FC236}">
                  <a16:creationId xmlns:a16="http://schemas.microsoft.com/office/drawing/2014/main" id="{4E71AB1F-3B7F-4267-86A6-C56203515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7" y="1565"/>
              <a:ext cx="1" cy="230"/>
            </a:xfrm>
            <a:custGeom>
              <a:avLst/>
              <a:gdLst>
                <a:gd name="T0" fmla="*/ 0 w 1"/>
                <a:gd name="T1" fmla="*/ 0 h 230"/>
                <a:gd name="T2" fmla="*/ 0 w 1"/>
                <a:gd name="T3" fmla="*/ 230 h 230"/>
                <a:gd name="T4" fmla="*/ 0 w 1"/>
                <a:gd name="T5" fmla="*/ 0 h 2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30">
                  <a:moveTo>
                    <a:pt x="0" y="0"/>
                  </a:moveTo>
                  <a:lnTo>
                    <a:pt x="0" y="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46" name="Line 135">
              <a:extLst>
                <a:ext uri="{FF2B5EF4-FFF2-40B4-BE49-F238E27FC236}">
                  <a16:creationId xmlns:a16="http://schemas.microsoft.com/office/drawing/2014/main" id="{A43C3165-7222-41EC-85C5-E5A87EC23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7" y="1565"/>
              <a:ext cx="1" cy="23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2" name="Group 572">
            <a:extLst>
              <a:ext uri="{FF2B5EF4-FFF2-40B4-BE49-F238E27FC236}">
                <a16:creationId xmlns:a16="http://schemas.microsoft.com/office/drawing/2014/main" id="{C7393627-4E31-4945-9708-100913C3767F}"/>
              </a:ext>
            </a:extLst>
          </p:cNvPr>
          <p:cNvGrpSpPr>
            <a:grpSpLocks/>
          </p:cNvGrpSpPr>
          <p:nvPr/>
        </p:nvGrpSpPr>
        <p:grpSpPr bwMode="auto">
          <a:xfrm>
            <a:off x="8534401" y="3286126"/>
            <a:ext cx="1603375" cy="1971675"/>
            <a:chOff x="4547" y="2354"/>
            <a:chExt cx="1010" cy="1242"/>
          </a:xfrm>
        </p:grpSpPr>
        <p:sp>
          <p:nvSpPr>
            <p:cNvPr id="9332" name="Oval 464">
              <a:extLst>
                <a:ext uri="{FF2B5EF4-FFF2-40B4-BE49-F238E27FC236}">
                  <a16:creationId xmlns:a16="http://schemas.microsoft.com/office/drawing/2014/main" id="{ABAC5A8D-A1F1-4202-B171-0D29FA914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9" y="3368"/>
              <a:ext cx="936" cy="182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33" name="Freeform 465">
              <a:extLst>
                <a:ext uri="{FF2B5EF4-FFF2-40B4-BE49-F238E27FC236}">
                  <a16:creationId xmlns:a16="http://schemas.microsoft.com/office/drawing/2014/main" id="{55D834AA-28B6-4563-9F78-87710177F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9" y="3390"/>
              <a:ext cx="508" cy="150"/>
            </a:xfrm>
            <a:custGeom>
              <a:avLst/>
              <a:gdLst>
                <a:gd name="T0" fmla="*/ 0 w 271"/>
                <a:gd name="T1" fmla="*/ 300 h 75"/>
                <a:gd name="T2" fmla="*/ 819 w 271"/>
                <a:gd name="T3" fmla="*/ 132 h 75"/>
                <a:gd name="T4" fmla="*/ 397 w 271"/>
                <a:gd name="T5" fmla="*/ 0 h 75"/>
                <a:gd name="T6" fmla="*/ 0 w 271"/>
                <a:gd name="T7" fmla="*/ 300 h 7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1" h="75">
                  <a:moveTo>
                    <a:pt x="0" y="75"/>
                  </a:moveTo>
                  <a:cubicBezTo>
                    <a:pt x="120" y="74"/>
                    <a:pt x="233" y="55"/>
                    <a:pt x="233" y="33"/>
                  </a:cubicBezTo>
                  <a:cubicBezTo>
                    <a:pt x="233" y="18"/>
                    <a:pt x="180" y="7"/>
                    <a:pt x="113" y="0"/>
                  </a:cubicBezTo>
                  <a:cubicBezTo>
                    <a:pt x="235" y="17"/>
                    <a:pt x="271" y="56"/>
                    <a:pt x="0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4" name="Freeform 466">
              <a:extLst>
                <a:ext uri="{FF2B5EF4-FFF2-40B4-BE49-F238E27FC236}">
                  <a16:creationId xmlns:a16="http://schemas.microsoft.com/office/drawing/2014/main" id="{FD82E68E-4FD9-41E2-B9AC-4091913FB5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9" y="3458"/>
              <a:ext cx="936" cy="138"/>
            </a:xfrm>
            <a:custGeom>
              <a:avLst/>
              <a:gdLst>
                <a:gd name="T0" fmla="*/ 1756 w 499"/>
                <a:gd name="T1" fmla="*/ 96 h 69"/>
                <a:gd name="T2" fmla="*/ 880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80 w 499"/>
                <a:gd name="T9" fmla="*/ 184 h 69"/>
                <a:gd name="T10" fmla="*/ 1756 w 499"/>
                <a:gd name="T11" fmla="*/ 0 h 69"/>
                <a:gd name="T12" fmla="*/ 1756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50" y="69"/>
                  </a:cubicBezTo>
                  <a:cubicBezTo>
                    <a:pt x="112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2" y="46"/>
                    <a:pt x="250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solidFill>
              <a:srgbClr val="FEDF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5" name="Oval 467">
              <a:extLst>
                <a:ext uri="{FF2B5EF4-FFF2-40B4-BE49-F238E27FC236}">
                  <a16:creationId xmlns:a16="http://schemas.microsoft.com/office/drawing/2014/main" id="{4E78946A-DFD2-46ED-B15E-22E50E925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" y="3242"/>
              <a:ext cx="339" cy="48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36" name="Oval 468">
              <a:extLst>
                <a:ext uri="{FF2B5EF4-FFF2-40B4-BE49-F238E27FC236}">
                  <a16:creationId xmlns:a16="http://schemas.microsoft.com/office/drawing/2014/main" id="{2E9242CF-6AB1-4239-B471-F8C2754CC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" y="2940"/>
              <a:ext cx="339" cy="50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37" name="Rectangle 469">
              <a:extLst>
                <a:ext uri="{FF2B5EF4-FFF2-40B4-BE49-F238E27FC236}">
                  <a16:creationId xmlns:a16="http://schemas.microsoft.com/office/drawing/2014/main" id="{DA5ADE36-A380-402B-9656-3955D70072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" y="2576"/>
              <a:ext cx="92" cy="26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38" name="Oval 470">
              <a:extLst>
                <a:ext uri="{FF2B5EF4-FFF2-40B4-BE49-F238E27FC236}">
                  <a16:creationId xmlns:a16="http://schemas.microsoft.com/office/drawing/2014/main" id="{1BCC4DC6-E0F5-485D-B2EB-AAFB93706C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9" y="3362"/>
              <a:ext cx="317" cy="60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39" name="Oval 471">
              <a:extLst>
                <a:ext uri="{FF2B5EF4-FFF2-40B4-BE49-F238E27FC236}">
                  <a16:creationId xmlns:a16="http://schemas.microsoft.com/office/drawing/2014/main" id="{B3336175-9B0F-43E6-932C-4566B4DB6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08" y="3308"/>
              <a:ext cx="58" cy="10"/>
            </a:xfrm>
            <a:prstGeom prst="ellipse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40" name="Freeform 472">
              <a:extLst>
                <a:ext uri="{FF2B5EF4-FFF2-40B4-BE49-F238E27FC236}">
                  <a16:creationId xmlns:a16="http://schemas.microsoft.com/office/drawing/2014/main" id="{D723AC16-D478-45F2-8DC2-9C30CBC74E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3420"/>
              <a:ext cx="375" cy="76"/>
            </a:xfrm>
            <a:custGeom>
              <a:avLst/>
              <a:gdLst>
                <a:gd name="T0" fmla="*/ 703 w 200"/>
                <a:gd name="T1" fmla="*/ 64 h 38"/>
                <a:gd name="T2" fmla="*/ 353 w 200"/>
                <a:gd name="T3" fmla="*/ 152 h 38"/>
                <a:gd name="T4" fmla="*/ 0 w 200"/>
                <a:gd name="T5" fmla="*/ 64 h 38"/>
                <a:gd name="T6" fmla="*/ 0 w 200"/>
                <a:gd name="T7" fmla="*/ 0 h 38"/>
                <a:gd name="T8" fmla="*/ 353 w 200"/>
                <a:gd name="T9" fmla="*/ 92 h 38"/>
                <a:gd name="T10" fmla="*/ 703 w 200"/>
                <a:gd name="T11" fmla="*/ 0 h 38"/>
                <a:gd name="T12" fmla="*/ 703 w 200"/>
                <a:gd name="T13" fmla="*/ 64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8">
                  <a:moveTo>
                    <a:pt x="200" y="16"/>
                  </a:moveTo>
                  <a:cubicBezTo>
                    <a:pt x="200" y="26"/>
                    <a:pt x="155" y="38"/>
                    <a:pt x="100" y="38"/>
                  </a:cubicBezTo>
                  <a:cubicBezTo>
                    <a:pt x="44" y="38"/>
                    <a:pt x="0" y="2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"/>
                    <a:pt x="44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lnTo>
                    <a:pt x="200" y="16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1" name="Freeform 473">
              <a:extLst>
                <a:ext uri="{FF2B5EF4-FFF2-40B4-BE49-F238E27FC236}">
                  <a16:creationId xmlns:a16="http://schemas.microsoft.com/office/drawing/2014/main" id="{85BD87BB-9D93-4A69-8EB8-BE03466D3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392"/>
              <a:ext cx="317" cy="54"/>
            </a:xfrm>
            <a:custGeom>
              <a:avLst/>
              <a:gdLst>
                <a:gd name="T0" fmla="*/ 595 w 169"/>
                <a:gd name="T1" fmla="*/ 48 h 27"/>
                <a:gd name="T2" fmla="*/ 298 w 169"/>
                <a:gd name="T3" fmla="*/ 108 h 27"/>
                <a:gd name="T4" fmla="*/ 0 w 169"/>
                <a:gd name="T5" fmla="*/ 48 h 27"/>
                <a:gd name="T6" fmla="*/ 0 w 169"/>
                <a:gd name="T7" fmla="*/ 0 h 27"/>
                <a:gd name="T8" fmla="*/ 298 w 169"/>
                <a:gd name="T9" fmla="*/ 60 h 27"/>
                <a:gd name="T10" fmla="*/ 595 w 169"/>
                <a:gd name="T11" fmla="*/ 0 h 27"/>
                <a:gd name="T12" fmla="*/ 595 w 169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9" h="27">
                  <a:moveTo>
                    <a:pt x="169" y="12"/>
                  </a:moveTo>
                  <a:cubicBezTo>
                    <a:pt x="169" y="20"/>
                    <a:pt x="131" y="27"/>
                    <a:pt x="85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5" y="15"/>
                  </a:cubicBezTo>
                  <a:cubicBezTo>
                    <a:pt x="131" y="15"/>
                    <a:pt x="169" y="8"/>
                    <a:pt x="169" y="0"/>
                  </a:cubicBezTo>
                  <a:lnTo>
                    <a:pt x="169" y="12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2" name="Freeform 474">
              <a:extLst>
                <a:ext uri="{FF2B5EF4-FFF2-40B4-BE49-F238E27FC236}">
                  <a16:creationId xmlns:a16="http://schemas.microsoft.com/office/drawing/2014/main" id="{4027D63F-0778-4880-BDB1-22A57036E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3402"/>
              <a:ext cx="375" cy="64"/>
            </a:xfrm>
            <a:custGeom>
              <a:avLst/>
              <a:gdLst>
                <a:gd name="T0" fmla="*/ 647 w 200"/>
                <a:gd name="T1" fmla="*/ 0 h 32"/>
                <a:gd name="T2" fmla="*/ 647 w 200"/>
                <a:gd name="T3" fmla="*/ 28 h 32"/>
                <a:gd name="T4" fmla="*/ 353 w 200"/>
                <a:gd name="T5" fmla="*/ 88 h 32"/>
                <a:gd name="T6" fmla="*/ 53 w 200"/>
                <a:gd name="T7" fmla="*/ 28 h 32"/>
                <a:gd name="T8" fmla="*/ 53 w 200"/>
                <a:gd name="T9" fmla="*/ 0 h 32"/>
                <a:gd name="T10" fmla="*/ 0 w 200"/>
                <a:gd name="T11" fmla="*/ 36 h 32"/>
                <a:gd name="T12" fmla="*/ 353 w 200"/>
                <a:gd name="T13" fmla="*/ 128 h 32"/>
                <a:gd name="T14" fmla="*/ 703 w 200"/>
                <a:gd name="T15" fmla="*/ 36 h 32"/>
                <a:gd name="T16" fmla="*/ 647 w 200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0" h="32">
                  <a:moveTo>
                    <a:pt x="184" y="0"/>
                  </a:moveTo>
                  <a:cubicBezTo>
                    <a:pt x="184" y="7"/>
                    <a:pt x="184" y="7"/>
                    <a:pt x="184" y="7"/>
                  </a:cubicBezTo>
                  <a:cubicBezTo>
                    <a:pt x="184" y="15"/>
                    <a:pt x="146" y="22"/>
                    <a:pt x="100" y="22"/>
                  </a:cubicBezTo>
                  <a:cubicBezTo>
                    <a:pt x="53" y="22"/>
                    <a:pt x="15" y="15"/>
                    <a:pt x="15" y="7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5" y="2"/>
                    <a:pt x="0" y="6"/>
                    <a:pt x="0" y="9"/>
                  </a:cubicBezTo>
                  <a:cubicBezTo>
                    <a:pt x="0" y="20"/>
                    <a:pt x="44" y="32"/>
                    <a:pt x="100" y="32"/>
                  </a:cubicBezTo>
                  <a:cubicBezTo>
                    <a:pt x="155" y="32"/>
                    <a:pt x="200" y="20"/>
                    <a:pt x="200" y="9"/>
                  </a:cubicBezTo>
                  <a:cubicBezTo>
                    <a:pt x="200" y="6"/>
                    <a:pt x="194" y="2"/>
                    <a:pt x="184" y="0"/>
                  </a:cubicBezTo>
                  <a:close/>
                </a:path>
              </a:pathLst>
            </a:custGeom>
            <a:solidFill>
              <a:srgbClr val="FEE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3" name="Freeform 475">
              <a:extLst>
                <a:ext uri="{FF2B5EF4-FFF2-40B4-BE49-F238E27FC236}">
                  <a16:creationId xmlns:a16="http://schemas.microsoft.com/office/drawing/2014/main" id="{9E05EDDD-3203-43B9-A523-E916B8119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1" y="2518"/>
              <a:ext cx="238" cy="170"/>
            </a:xfrm>
            <a:custGeom>
              <a:avLst/>
              <a:gdLst>
                <a:gd name="T0" fmla="*/ 154 w 127"/>
                <a:gd name="T1" fmla="*/ 168 h 85"/>
                <a:gd name="T2" fmla="*/ 137 w 127"/>
                <a:gd name="T3" fmla="*/ 192 h 85"/>
                <a:gd name="T4" fmla="*/ 0 w 127"/>
                <a:gd name="T5" fmla="*/ 304 h 85"/>
                <a:gd name="T6" fmla="*/ 11 w 127"/>
                <a:gd name="T7" fmla="*/ 320 h 85"/>
                <a:gd name="T8" fmla="*/ 17 w 127"/>
                <a:gd name="T9" fmla="*/ 340 h 85"/>
                <a:gd name="T10" fmla="*/ 176 w 127"/>
                <a:gd name="T11" fmla="*/ 236 h 85"/>
                <a:gd name="T12" fmla="*/ 193 w 127"/>
                <a:gd name="T13" fmla="*/ 208 h 85"/>
                <a:gd name="T14" fmla="*/ 446 w 127"/>
                <a:gd name="T15" fmla="*/ 92 h 85"/>
                <a:gd name="T16" fmla="*/ 433 w 127"/>
                <a:gd name="T17" fmla="*/ 8 h 85"/>
                <a:gd name="T18" fmla="*/ 154 w 127"/>
                <a:gd name="T19" fmla="*/ 168 h 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7" h="85">
                  <a:moveTo>
                    <a:pt x="44" y="42"/>
                  </a:moveTo>
                  <a:cubicBezTo>
                    <a:pt x="39" y="48"/>
                    <a:pt x="39" y="48"/>
                    <a:pt x="39" y="48"/>
                  </a:cubicBezTo>
                  <a:cubicBezTo>
                    <a:pt x="26" y="66"/>
                    <a:pt x="9" y="74"/>
                    <a:pt x="0" y="76"/>
                  </a:cubicBezTo>
                  <a:cubicBezTo>
                    <a:pt x="1" y="77"/>
                    <a:pt x="2" y="79"/>
                    <a:pt x="3" y="80"/>
                  </a:cubicBezTo>
                  <a:cubicBezTo>
                    <a:pt x="4" y="82"/>
                    <a:pt x="4" y="83"/>
                    <a:pt x="5" y="85"/>
                  </a:cubicBezTo>
                  <a:cubicBezTo>
                    <a:pt x="17" y="83"/>
                    <a:pt x="36" y="77"/>
                    <a:pt x="50" y="59"/>
                  </a:cubicBezTo>
                  <a:cubicBezTo>
                    <a:pt x="55" y="52"/>
                    <a:pt x="55" y="52"/>
                    <a:pt x="55" y="52"/>
                  </a:cubicBezTo>
                  <a:cubicBezTo>
                    <a:pt x="69" y="33"/>
                    <a:pt x="89" y="18"/>
                    <a:pt x="127" y="23"/>
                  </a:cubicBezTo>
                  <a:cubicBezTo>
                    <a:pt x="123" y="2"/>
                    <a:pt x="123" y="2"/>
                    <a:pt x="123" y="2"/>
                  </a:cubicBezTo>
                  <a:cubicBezTo>
                    <a:pt x="80" y="0"/>
                    <a:pt x="58" y="22"/>
                    <a:pt x="44" y="42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4" name="Oval 476">
              <a:extLst>
                <a:ext uri="{FF2B5EF4-FFF2-40B4-BE49-F238E27FC236}">
                  <a16:creationId xmlns:a16="http://schemas.microsoft.com/office/drawing/2014/main" id="{F16F57A2-8CFB-4651-94E6-4B2BB80EC6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" y="2354"/>
              <a:ext cx="43" cy="46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45" name="Rectangle 477">
              <a:extLst>
                <a:ext uri="{FF2B5EF4-FFF2-40B4-BE49-F238E27FC236}">
                  <a16:creationId xmlns:a16="http://schemas.microsoft.com/office/drawing/2014/main" id="{189E3B0A-ACA2-4618-9DE8-0E7673C65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1" y="2780"/>
              <a:ext cx="37" cy="50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46" name="Freeform 478">
              <a:extLst>
                <a:ext uri="{FF2B5EF4-FFF2-40B4-BE49-F238E27FC236}">
                  <a16:creationId xmlns:a16="http://schemas.microsoft.com/office/drawing/2014/main" id="{DB2DB316-9801-482A-B3A9-6E814596B4F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9" y="2708"/>
              <a:ext cx="43" cy="60"/>
            </a:xfrm>
            <a:custGeom>
              <a:avLst/>
              <a:gdLst>
                <a:gd name="T0" fmla="*/ 69 w 23"/>
                <a:gd name="T1" fmla="*/ 0 h 30"/>
                <a:gd name="T2" fmla="*/ 52 w 23"/>
                <a:gd name="T3" fmla="*/ 12 h 30"/>
                <a:gd name="T4" fmla="*/ 64 w 23"/>
                <a:gd name="T5" fmla="*/ 76 h 30"/>
                <a:gd name="T6" fmla="*/ 41 w 23"/>
                <a:gd name="T7" fmla="*/ 100 h 30"/>
                <a:gd name="T8" fmla="*/ 17 w 23"/>
                <a:gd name="T9" fmla="*/ 76 h 30"/>
                <a:gd name="T10" fmla="*/ 11 w 23"/>
                <a:gd name="T11" fmla="*/ 64 h 30"/>
                <a:gd name="T12" fmla="*/ 0 w 23"/>
                <a:gd name="T13" fmla="*/ 76 h 30"/>
                <a:gd name="T14" fmla="*/ 41 w 23"/>
                <a:gd name="T15" fmla="*/ 120 h 30"/>
                <a:gd name="T16" fmla="*/ 80 w 23"/>
                <a:gd name="T17" fmla="*/ 76 h 30"/>
                <a:gd name="T18" fmla="*/ 69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20" y="0"/>
                  </a:moveTo>
                  <a:cubicBezTo>
                    <a:pt x="18" y="2"/>
                    <a:pt x="17" y="3"/>
                    <a:pt x="15" y="3"/>
                  </a:cubicBezTo>
                  <a:cubicBezTo>
                    <a:pt x="16" y="8"/>
                    <a:pt x="18" y="15"/>
                    <a:pt x="18" y="19"/>
                  </a:cubicBezTo>
                  <a:cubicBezTo>
                    <a:pt x="18" y="22"/>
                    <a:pt x="15" y="25"/>
                    <a:pt x="12" y="25"/>
                  </a:cubicBezTo>
                  <a:cubicBezTo>
                    <a:pt x="8" y="25"/>
                    <a:pt x="5" y="22"/>
                    <a:pt x="5" y="19"/>
                  </a:cubicBezTo>
                  <a:cubicBezTo>
                    <a:pt x="5" y="17"/>
                    <a:pt x="4" y="16"/>
                    <a:pt x="3" y="16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5"/>
                    <a:pt x="5" y="30"/>
                    <a:pt x="12" y="30"/>
                  </a:cubicBezTo>
                  <a:cubicBezTo>
                    <a:pt x="18" y="30"/>
                    <a:pt x="23" y="25"/>
                    <a:pt x="23" y="19"/>
                  </a:cubicBezTo>
                  <a:cubicBezTo>
                    <a:pt x="23" y="14"/>
                    <a:pt x="21" y="5"/>
                    <a:pt x="20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7" name="Freeform 479">
              <a:extLst>
                <a:ext uri="{FF2B5EF4-FFF2-40B4-BE49-F238E27FC236}">
                  <a16:creationId xmlns:a16="http://schemas.microsoft.com/office/drawing/2014/main" id="{86DD1AC5-8DAC-4459-B464-8D47329DD3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5" y="2456"/>
              <a:ext cx="1" cy="26"/>
            </a:xfrm>
            <a:custGeom>
              <a:avLst/>
              <a:gdLst>
                <a:gd name="T0" fmla="*/ 0 w 1"/>
                <a:gd name="T1" fmla="*/ 0 h 26"/>
                <a:gd name="T2" fmla="*/ 0 w 1"/>
                <a:gd name="T3" fmla="*/ 26 h 26"/>
                <a:gd name="T4" fmla="*/ 0 w 1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6">
                  <a:moveTo>
                    <a:pt x="0" y="0"/>
                  </a:moveTo>
                  <a:lnTo>
                    <a:pt x="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8" name="Line 480">
              <a:extLst>
                <a:ext uri="{FF2B5EF4-FFF2-40B4-BE49-F238E27FC236}">
                  <a16:creationId xmlns:a16="http://schemas.microsoft.com/office/drawing/2014/main" id="{B44CB1DB-7083-4946-81AB-727C15CC11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5" y="2456"/>
              <a:ext cx="1" cy="2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49" name="Freeform 481">
              <a:extLst>
                <a:ext uri="{FF2B5EF4-FFF2-40B4-BE49-F238E27FC236}">
                  <a16:creationId xmlns:a16="http://schemas.microsoft.com/office/drawing/2014/main" id="{E6BF5F0B-642B-4093-BCA1-AD3FE70F793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4" y="2390"/>
              <a:ext cx="236" cy="170"/>
            </a:xfrm>
            <a:custGeom>
              <a:avLst/>
              <a:gdLst>
                <a:gd name="T0" fmla="*/ 242 w 126"/>
                <a:gd name="T1" fmla="*/ 88 h 85"/>
                <a:gd name="T2" fmla="*/ 270 w 126"/>
                <a:gd name="T3" fmla="*/ 84 h 85"/>
                <a:gd name="T4" fmla="*/ 435 w 126"/>
                <a:gd name="T5" fmla="*/ 0 h 85"/>
                <a:gd name="T6" fmla="*/ 438 w 126"/>
                <a:gd name="T7" fmla="*/ 16 h 85"/>
                <a:gd name="T8" fmla="*/ 442 w 126"/>
                <a:gd name="T9" fmla="*/ 36 h 85"/>
                <a:gd name="T10" fmla="*/ 281 w 126"/>
                <a:gd name="T11" fmla="*/ 144 h 85"/>
                <a:gd name="T12" fmla="*/ 257 w 126"/>
                <a:gd name="T13" fmla="*/ 144 h 85"/>
                <a:gd name="T14" fmla="*/ 39 w 126"/>
                <a:gd name="T15" fmla="*/ 340 h 85"/>
                <a:gd name="T16" fmla="*/ 0 w 126"/>
                <a:gd name="T17" fmla="*/ 260 h 85"/>
                <a:gd name="T18" fmla="*/ 242 w 126"/>
                <a:gd name="T19" fmla="*/ 88 h 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6" h="85">
                  <a:moveTo>
                    <a:pt x="69" y="22"/>
                  </a:moveTo>
                  <a:cubicBezTo>
                    <a:pt x="77" y="21"/>
                    <a:pt x="77" y="21"/>
                    <a:pt x="77" y="21"/>
                  </a:cubicBezTo>
                  <a:cubicBezTo>
                    <a:pt x="99" y="19"/>
                    <a:pt x="118" y="6"/>
                    <a:pt x="124" y="0"/>
                  </a:cubicBezTo>
                  <a:cubicBezTo>
                    <a:pt x="124" y="1"/>
                    <a:pt x="125" y="3"/>
                    <a:pt x="125" y="4"/>
                  </a:cubicBezTo>
                  <a:cubicBezTo>
                    <a:pt x="126" y="6"/>
                    <a:pt x="125" y="8"/>
                    <a:pt x="126" y="9"/>
                  </a:cubicBezTo>
                  <a:cubicBezTo>
                    <a:pt x="118" y="19"/>
                    <a:pt x="103" y="33"/>
                    <a:pt x="80" y="36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49" y="39"/>
                    <a:pt x="26" y="49"/>
                    <a:pt x="11" y="8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19" y="26"/>
                    <a:pt x="45" y="25"/>
                    <a:pt x="69" y="22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0" name="Rectangle 482">
              <a:extLst>
                <a:ext uri="{FF2B5EF4-FFF2-40B4-BE49-F238E27FC236}">
                  <a16:creationId xmlns:a16="http://schemas.microsoft.com/office/drawing/2014/main" id="{7D781E47-45E4-4224-953B-280E68C57B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8" y="2482"/>
              <a:ext cx="36" cy="52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51" name="Freeform 483">
              <a:extLst>
                <a:ext uri="{FF2B5EF4-FFF2-40B4-BE49-F238E27FC236}">
                  <a16:creationId xmlns:a16="http://schemas.microsoft.com/office/drawing/2014/main" id="{2683D74E-F5BA-4894-B24D-E0FBB4C5A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2" y="2412"/>
              <a:ext cx="45" cy="60"/>
            </a:xfrm>
            <a:custGeom>
              <a:avLst/>
              <a:gdLst>
                <a:gd name="T0" fmla="*/ 15 w 24"/>
                <a:gd name="T1" fmla="*/ 0 h 30"/>
                <a:gd name="T2" fmla="*/ 32 w 24"/>
                <a:gd name="T3" fmla="*/ 12 h 30"/>
                <a:gd name="T4" fmla="*/ 17 w 24"/>
                <a:gd name="T5" fmla="*/ 72 h 30"/>
                <a:gd name="T6" fmla="*/ 43 w 24"/>
                <a:gd name="T7" fmla="*/ 96 h 30"/>
                <a:gd name="T8" fmla="*/ 64 w 24"/>
                <a:gd name="T9" fmla="*/ 72 h 30"/>
                <a:gd name="T10" fmla="*/ 73 w 24"/>
                <a:gd name="T11" fmla="*/ 60 h 30"/>
                <a:gd name="T12" fmla="*/ 84 w 24"/>
                <a:gd name="T13" fmla="*/ 72 h 30"/>
                <a:gd name="T14" fmla="*/ 43 w 24"/>
                <a:gd name="T15" fmla="*/ 120 h 30"/>
                <a:gd name="T16" fmla="*/ 0 w 24"/>
                <a:gd name="T17" fmla="*/ 72 h 30"/>
                <a:gd name="T18" fmla="*/ 15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4" y="0"/>
                  </a:moveTo>
                  <a:cubicBezTo>
                    <a:pt x="5" y="1"/>
                    <a:pt x="7" y="2"/>
                    <a:pt x="9" y="3"/>
                  </a:cubicBezTo>
                  <a:cubicBezTo>
                    <a:pt x="7" y="8"/>
                    <a:pt x="5" y="15"/>
                    <a:pt x="5" y="18"/>
                  </a:cubicBezTo>
                  <a:cubicBezTo>
                    <a:pt x="5" y="22"/>
                    <a:pt x="8" y="24"/>
                    <a:pt x="12" y="24"/>
                  </a:cubicBezTo>
                  <a:cubicBezTo>
                    <a:pt x="15" y="24"/>
                    <a:pt x="18" y="22"/>
                    <a:pt x="18" y="18"/>
                  </a:cubicBezTo>
                  <a:cubicBezTo>
                    <a:pt x="18" y="17"/>
                    <a:pt x="19" y="15"/>
                    <a:pt x="21" y="15"/>
                  </a:cubicBezTo>
                  <a:cubicBezTo>
                    <a:pt x="22" y="15"/>
                    <a:pt x="24" y="17"/>
                    <a:pt x="24" y="18"/>
                  </a:cubicBezTo>
                  <a:cubicBezTo>
                    <a:pt x="24" y="25"/>
                    <a:pt x="18" y="30"/>
                    <a:pt x="12" y="30"/>
                  </a:cubicBezTo>
                  <a:cubicBezTo>
                    <a:pt x="5" y="30"/>
                    <a:pt x="0" y="25"/>
                    <a:pt x="0" y="18"/>
                  </a:cubicBezTo>
                  <a:cubicBezTo>
                    <a:pt x="0" y="13"/>
                    <a:pt x="3" y="5"/>
                    <a:pt x="4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2" name="Freeform 484">
              <a:extLst>
                <a:ext uri="{FF2B5EF4-FFF2-40B4-BE49-F238E27FC236}">
                  <a16:creationId xmlns:a16="http://schemas.microsoft.com/office/drawing/2014/main" id="{789B7FBB-E1AE-4E0B-B2FA-C4BB2C30EC1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316"/>
              <a:ext cx="54" cy="86"/>
            </a:xfrm>
            <a:custGeom>
              <a:avLst/>
              <a:gdLst>
                <a:gd name="T0" fmla="*/ 52 w 29"/>
                <a:gd name="T1" fmla="*/ 4 h 43"/>
                <a:gd name="T2" fmla="*/ 13 w 29"/>
                <a:gd name="T3" fmla="*/ 0 h 43"/>
                <a:gd name="T4" fmla="*/ 0 w 29"/>
                <a:gd name="T5" fmla="*/ 0 h 43"/>
                <a:gd name="T6" fmla="*/ 0 w 29"/>
                <a:gd name="T7" fmla="*/ 148 h 43"/>
                <a:gd name="T8" fmla="*/ 101 w 29"/>
                <a:gd name="T9" fmla="*/ 148 h 43"/>
                <a:gd name="T10" fmla="*/ 101 w 29"/>
                <a:gd name="T11" fmla="*/ 0 h 43"/>
                <a:gd name="T12" fmla="*/ 88 w 29"/>
                <a:gd name="T13" fmla="*/ 0 h 43"/>
                <a:gd name="T14" fmla="*/ 52 w 29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43">
                  <a:moveTo>
                    <a:pt x="15" y="1"/>
                  </a:moveTo>
                  <a:cubicBezTo>
                    <a:pt x="10" y="1"/>
                    <a:pt x="6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29" y="3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3" name="Freeform 485">
              <a:extLst>
                <a:ext uri="{FF2B5EF4-FFF2-40B4-BE49-F238E27FC236}">
                  <a16:creationId xmlns:a16="http://schemas.microsoft.com/office/drawing/2014/main" id="{091AF6E1-DF77-4861-8DFF-D2C72D6842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5" y="2604"/>
              <a:ext cx="24" cy="710"/>
            </a:xfrm>
            <a:custGeom>
              <a:avLst/>
              <a:gdLst>
                <a:gd name="T0" fmla="*/ 44 w 13"/>
                <a:gd name="T1" fmla="*/ 1412 h 355"/>
                <a:gd name="T2" fmla="*/ 44 w 13"/>
                <a:gd name="T3" fmla="*/ 0 h 355"/>
                <a:gd name="T4" fmla="*/ 0 w 13"/>
                <a:gd name="T5" fmla="*/ 0 h 355"/>
                <a:gd name="T6" fmla="*/ 0 w 13"/>
                <a:gd name="T7" fmla="*/ 1412 h 355"/>
                <a:gd name="T8" fmla="*/ 44 w 13"/>
                <a:gd name="T9" fmla="*/ 1412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355">
                  <a:moveTo>
                    <a:pt x="13" y="353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0" y="354"/>
                    <a:pt x="12" y="355"/>
                    <a:pt x="13" y="353"/>
                  </a:cubicBez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4" name="Freeform 486">
              <a:extLst>
                <a:ext uri="{FF2B5EF4-FFF2-40B4-BE49-F238E27FC236}">
                  <a16:creationId xmlns:a16="http://schemas.microsoft.com/office/drawing/2014/main" id="{6908F178-2CF2-4802-83A5-5107F083D3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2" y="2364"/>
              <a:ext cx="29" cy="36"/>
            </a:xfrm>
            <a:custGeom>
              <a:avLst/>
              <a:gdLst>
                <a:gd name="T0" fmla="*/ 0 w 15"/>
                <a:gd name="T1" fmla="*/ 52 h 18"/>
                <a:gd name="T2" fmla="*/ 23 w 15"/>
                <a:gd name="T3" fmla="*/ 0 h 18"/>
                <a:gd name="T4" fmla="*/ 8 w 15"/>
                <a:gd name="T5" fmla="*/ 52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8">
                  <a:moveTo>
                    <a:pt x="0" y="13"/>
                  </a:moveTo>
                  <a:cubicBezTo>
                    <a:pt x="4" y="18"/>
                    <a:pt x="15" y="4"/>
                    <a:pt x="6" y="0"/>
                  </a:cubicBezTo>
                  <a:cubicBezTo>
                    <a:pt x="7" y="4"/>
                    <a:pt x="7" y="12"/>
                    <a:pt x="2" y="13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5" name="Freeform 487">
              <a:extLst>
                <a:ext uri="{FF2B5EF4-FFF2-40B4-BE49-F238E27FC236}">
                  <a16:creationId xmlns:a16="http://schemas.microsoft.com/office/drawing/2014/main" id="{1881AA07-C391-4551-953D-5DD467CA8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2" y="2428"/>
              <a:ext cx="200" cy="116"/>
            </a:xfrm>
            <a:custGeom>
              <a:avLst/>
              <a:gdLst>
                <a:gd name="T0" fmla="*/ 0 w 107"/>
                <a:gd name="T1" fmla="*/ 184 h 58"/>
                <a:gd name="T2" fmla="*/ 24 w 107"/>
                <a:gd name="T3" fmla="*/ 232 h 58"/>
                <a:gd name="T4" fmla="*/ 213 w 107"/>
                <a:gd name="T5" fmla="*/ 60 h 58"/>
                <a:gd name="T6" fmla="*/ 374 w 107"/>
                <a:gd name="T7" fmla="*/ 0 h 58"/>
                <a:gd name="T8" fmla="*/ 174 w 107"/>
                <a:gd name="T9" fmla="*/ 56 h 58"/>
                <a:gd name="T10" fmla="*/ 0 w 107"/>
                <a:gd name="T11" fmla="*/ 184 h 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7" h="58">
                  <a:moveTo>
                    <a:pt x="0" y="46"/>
                  </a:moveTo>
                  <a:cubicBezTo>
                    <a:pt x="7" y="58"/>
                    <a:pt x="7" y="58"/>
                    <a:pt x="7" y="58"/>
                  </a:cubicBezTo>
                  <a:cubicBezTo>
                    <a:pt x="11" y="43"/>
                    <a:pt x="27" y="19"/>
                    <a:pt x="61" y="15"/>
                  </a:cubicBezTo>
                  <a:cubicBezTo>
                    <a:pt x="95" y="11"/>
                    <a:pt x="99" y="7"/>
                    <a:pt x="107" y="0"/>
                  </a:cubicBezTo>
                  <a:cubicBezTo>
                    <a:pt x="90" y="11"/>
                    <a:pt x="70" y="9"/>
                    <a:pt x="50" y="14"/>
                  </a:cubicBezTo>
                  <a:cubicBezTo>
                    <a:pt x="30" y="18"/>
                    <a:pt x="1" y="38"/>
                    <a:pt x="0" y="46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6" name="Freeform 488">
              <a:extLst>
                <a:ext uri="{FF2B5EF4-FFF2-40B4-BE49-F238E27FC236}">
                  <a16:creationId xmlns:a16="http://schemas.microsoft.com/office/drawing/2014/main" id="{1C340D52-DD28-4071-B98D-5B06B87D18F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2492"/>
              <a:ext cx="22" cy="32"/>
            </a:xfrm>
            <a:custGeom>
              <a:avLst/>
              <a:gdLst>
                <a:gd name="T0" fmla="*/ 40 w 12"/>
                <a:gd name="T1" fmla="*/ 0 h 16"/>
                <a:gd name="T2" fmla="*/ 40 w 12"/>
                <a:gd name="T3" fmla="*/ 64 h 16"/>
                <a:gd name="T4" fmla="*/ 0 w 12"/>
                <a:gd name="T5" fmla="*/ 64 h 16"/>
                <a:gd name="T6" fmla="*/ 40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12" y="0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7" y="14"/>
                    <a:pt x="12" y="11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7" name="Freeform 489">
              <a:extLst>
                <a:ext uri="{FF2B5EF4-FFF2-40B4-BE49-F238E27FC236}">
                  <a16:creationId xmlns:a16="http://schemas.microsoft.com/office/drawing/2014/main" id="{324728A4-8E7E-485E-8F01-C6C42F7AC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" y="2528"/>
              <a:ext cx="189" cy="144"/>
            </a:xfrm>
            <a:custGeom>
              <a:avLst/>
              <a:gdLst>
                <a:gd name="T0" fmla="*/ 329 w 101"/>
                <a:gd name="T1" fmla="*/ 8 h 72"/>
                <a:gd name="T2" fmla="*/ 354 w 101"/>
                <a:gd name="T3" fmla="*/ 60 h 72"/>
                <a:gd name="T4" fmla="*/ 125 w 101"/>
                <a:gd name="T5" fmla="*/ 160 h 72"/>
                <a:gd name="T6" fmla="*/ 0 w 101"/>
                <a:gd name="T7" fmla="*/ 288 h 72"/>
                <a:gd name="T8" fmla="*/ 144 w 101"/>
                <a:gd name="T9" fmla="*/ 116 h 72"/>
                <a:gd name="T10" fmla="*/ 329 w 101"/>
                <a:gd name="T11" fmla="*/ 8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" h="72">
                  <a:moveTo>
                    <a:pt x="94" y="2"/>
                  </a:moveTo>
                  <a:cubicBezTo>
                    <a:pt x="101" y="15"/>
                    <a:pt x="101" y="15"/>
                    <a:pt x="101" y="15"/>
                  </a:cubicBezTo>
                  <a:cubicBezTo>
                    <a:pt x="86" y="11"/>
                    <a:pt x="57" y="12"/>
                    <a:pt x="36" y="40"/>
                  </a:cubicBezTo>
                  <a:cubicBezTo>
                    <a:pt x="15" y="67"/>
                    <a:pt x="10" y="68"/>
                    <a:pt x="0" y="72"/>
                  </a:cubicBezTo>
                  <a:cubicBezTo>
                    <a:pt x="19" y="62"/>
                    <a:pt x="27" y="44"/>
                    <a:pt x="41" y="29"/>
                  </a:cubicBezTo>
                  <a:cubicBezTo>
                    <a:pt x="55" y="14"/>
                    <a:pt x="87" y="0"/>
                    <a:pt x="94" y="2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8" name="Freeform 490">
              <a:extLst>
                <a:ext uri="{FF2B5EF4-FFF2-40B4-BE49-F238E27FC236}">
                  <a16:creationId xmlns:a16="http://schemas.microsoft.com/office/drawing/2014/main" id="{9EF840BD-12E3-4C97-9451-FE04956A2D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8" y="2788"/>
              <a:ext cx="23" cy="32"/>
            </a:xfrm>
            <a:custGeom>
              <a:avLst/>
              <a:gdLst>
                <a:gd name="T0" fmla="*/ 44 w 12"/>
                <a:gd name="T1" fmla="*/ 0 h 16"/>
                <a:gd name="T2" fmla="*/ 44 w 12"/>
                <a:gd name="T3" fmla="*/ 64 h 16"/>
                <a:gd name="T4" fmla="*/ 0 w 12"/>
                <a:gd name="T5" fmla="*/ 64 h 16"/>
                <a:gd name="T6" fmla="*/ 44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12" y="0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6" y="15"/>
                    <a:pt x="12" y="12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59" name="Freeform 491">
              <a:extLst>
                <a:ext uri="{FF2B5EF4-FFF2-40B4-BE49-F238E27FC236}">
                  <a16:creationId xmlns:a16="http://schemas.microsoft.com/office/drawing/2014/main" id="{AB7E556B-1D96-4EDC-AE59-BCC259FEF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4" y="2584"/>
              <a:ext cx="62" cy="12"/>
            </a:xfrm>
            <a:custGeom>
              <a:avLst/>
              <a:gdLst>
                <a:gd name="T0" fmla="*/ 116 w 33"/>
                <a:gd name="T1" fmla="*/ 0 h 6"/>
                <a:gd name="T2" fmla="*/ 116 w 33"/>
                <a:gd name="T3" fmla="*/ 24 h 6"/>
                <a:gd name="T4" fmla="*/ 0 w 33"/>
                <a:gd name="T5" fmla="*/ 24 h 6"/>
                <a:gd name="T6" fmla="*/ 116 w 33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6">
                  <a:moveTo>
                    <a:pt x="33" y="0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4" y="6"/>
                    <a:pt x="31" y="5"/>
                    <a:pt x="33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0" name="Freeform 492">
              <a:extLst>
                <a:ext uri="{FF2B5EF4-FFF2-40B4-BE49-F238E27FC236}">
                  <a16:creationId xmlns:a16="http://schemas.microsoft.com/office/drawing/2014/main" id="{18CB069C-891E-439C-B7A6-D4A00B6A3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9" y="2612"/>
              <a:ext cx="15" cy="690"/>
            </a:xfrm>
            <a:custGeom>
              <a:avLst/>
              <a:gdLst>
                <a:gd name="T0" fmla="*/ 0 w 8"/>
                <a:gd name="T1" fmla="*/ 0 h 345"/>
                <a:gd name="T2" fmla="*/ 8 w 8"/>
                <a:gd name="T3" fmla="*/ 0 h 345"/>
                <a:gd name="T4" fmla="*/ 28 w 8"/>
                <a:gd name="T5" fmla="*/ 0 h 345"/>
                <a:gd name="T6" fmla="*/ 28 w 8"/>
                <a:gd name="T7" fmla="*/ 1380 h 345"/>
                <a:gd name="T8" fmla="*/ 15 w 8"/>
                <a:gd name="T9" fmla="*/ 20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345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345"/>
                    <a:pt x="8" y="345"/>
                    <a:pt x="8" y="345"/>
                  </a:cubicBezTo>
                  <a:cubicBezTo>
                    <a:pt x="8" y="345"/>
                    <a:pt x="5" y="11"/>
                    <a:pt x="4" y="5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1" name="Freeform 493">
              <a:extLst>
                <a:ext uri="{FF2B5EF4-FFF2-40B4-BE49-F238E27FC236}">
                  <a16:creationId xmlns:a16="http://schemas.microsoft.com/office/drawing/2014/main" id="{C5830858-2340-4FE1-8E6C-002694D4D44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9" y="3330"/>
              <a:ext cx="36" cy="60"/>
            </a:xfrm>
            <a:custGeom>
              <a:avLst/>
              <a:gdLst>
                <a:gd name="T0" fmla="*/ 0 w 19"/>
                <a:gd name="T1" fmla="*/ 108 h 30"/>
                <a:gd name="T2" fmla="*/ 68 w 19"/>
                <a:gd name="T3" fmla="*/ 108 h 30"/>
                <a:gd name="T4" fmla="*/ 68 w 19"/>
                <a:gd name="T5" fmla="*/ 0 h 30"/>
                <a:gd name="T6" fmla="*/ 0 w 19"/>
                <a:gd name="T7" fmla="*/ 108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30">
                  <a:moveTo>
                    <a:pt x="0" y="27"/>
                  </a:moveTo>
                  <a:cubicBezTo>
                    <a:pt x="6" y="30"/>
                    <a:pt x="15" y="29"/>
                    <a:pt x="19" y="2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11"/>
                    <a:pt x="13" y="26"/>
                    <a:pt x="0" y="2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2" name="Freeform 494">
              <a:extLst>
                <a:ext uri="{FF2B5EF4-FFF2-40B4-BE49-F238E27FC236}">
                  <a16:creationId xmlns:a16="http://schemas.microsoft.com/office/drawing/2014/main" id="{AE1C5FC2-3CF3-4772-A599-B514B92FE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1" y="3370"/>
              <a:ext cx="64" cy="36"/>
            </a:xfrm>
            <a:custGeom>
              <a:avLst/>
              <a:gdLst>
                <a:gd name="T0" fmla="*/ 117 w 34"/>
                <a:gd name="T1" fmla="*/ 28 h 18"/>
                <a:gd name="T2" fmla="*/ 85 w 34"/>
                <a:gd name="T3" fmla="*/ 0 h 18"/>
                <a:gd name="T4" fmla="*/ 85 w 34"/>
                <a:gd name="T5" fmla="*/ 32 h 18"/>
                <a:gd name="T6" fmla="*/ 0 w 34"/>
                <a:gd name="T7" fmla="*/ 68 h 18"/>
                <a:gd name="T8" fmla="*/ 117 w 34"/>
                <a:gd name="T9" fmla="*/ 28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18">
                  <a:moveTo>
                    <a:pt x="33" y="7"/>
                  </a:moveTo>
                  <a:cubicBezTo>
                    <a:pt x="32" y="2"/>
                    <a:pt x="24" y="0"/>
                    <a:pt x="24" y="0"/>
                  </a:cubicBezTo>
                  <a:cubicBezTo>
                    <a:pt x="24" y="0"/>
                    <a:pt x="24" y="3"/>
                    <a:pt x="24" y="8"/>
                  </a:cubicBezTo>
                  <a:cubicBezTo>
                    <a:pt x="23" y="13"/>
                    <a:pt x="10" y="18"/>
                    <a:pt x="0" y="17"/>
                  </a:cubicBezTo>
                  <a:cubicBezTo>
                    <a:pt x="23" y="18"/>
                    <a:pt x="34" y="15"/>
                    <a:pt x="33" y="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3" name="Freeform 495">
              <a:extLst>
                <a:ext uri="{FF2B5EF4-FFF2-40B4-BE49-F238E27FC236}">
                  <a16:creationId xmlns:a16="http://schemas.microsoft.com/office/drawing/2014/main" id="{90384A75-1B91-4C8D-A793-014BB9A77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5" y="3408"/>
              <a:ext cx="73" cy="40"/>
            </a:xfrm>
            <a:custGeom>
              <a:avLst/>
              <a:gdLst>
                <a:gd name="T0" fmla="*/ 11 w 39"/>
                <a:gd name="T1" fmla="*/ 64 h 20"/>
                <a:gd name="T2" fmla="*/ 109 w 39"/>
                <a:gd name="T3" fmla="*/ 0 h 20"/>
                <a:gd name="T4" fmla="*/ 129 w 39"/>
                <a:gd name="T5" fmla="*/ 16 h 20"/>
                <a:gd name="T6" fmla="*/ 112 w 39"/>
                <a:gd name="T7" fmla="*/ 48 h 20"/>
                <a:gd name="T8" fmla="*/ 0 w 39"/>
                <a:gd name="T9" fmla="*/ 8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20">
                  <a:moveTo>
                    <a:pt x="3" y="16"/>
                  </a:moveTo>
                  <a:cubicBezTo>
                    <a:pt x="14" y="17"/>
                    <a:pt x="31" y="13"/>
                    <a:pt x="31" y="0"/>
                  </a:cubicBezTo>
                  <a:cubicBezTo>
                    <a:pt x="32" y="1"/>
                    <a:pt x="37" y="3"/>
                    <a:pt x="37" y="4"/>
                  </a:cubicBezTo>
                  <a:cubicBezTo>
                    <a:pt x="39" y="8"/>
                    <a:pt x="35" y="10"/>
                    <a:pt x="32" y="12"/>
                  </a:cubicBezTo>
                  <a:cubicBezTo>
                    <a:pt x="22" y="17"/>
                    <a:pt x="11" y="20"/>
                    <a:pt x="0" y="20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4" name="Freeform 496">
              <a:extLst>
                <a:ext uri="{FF2B5EF4-FFF2-40B4-BE49-F238E27FC236}">
                  <a16:creationId xmlns:a16="http://schemas.microsoft.com/office/drawing/2014/main" id="{985A05CD-C6FB-4076-AC0A-E358CBFFF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7" y="3390"/>
              <a:ext cx="227" cy="84"/>
            </a:xfrm>
            <a:custGeom>
              <a:avLst/>
              <a:gdLst>
                <a:gd name="T0" fmla="*/ 426 w 121"/>
                <a:gd name="T1" fmla="*/ 0 h 42"/>
                <a:gd name="T2" fmla="*/ 84 w 121"/>
                <a:gd name="T3" fmla="*/ 168 h 42"/>
                <a:gd name="T4" fmla="*/ 426 w 121"/>
                <a:gd name="T5" fmla="*/ 0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1" h="42">
                  <a:moveTo>
                    <a:pt x="121" y="0"/>
                  </a:moveTo>
                  <a:cubicBezTo>
                    <a:pt x="61" y="10"/>
                    <a:pt x="0" y="24"/>
                    <a:pt x="24" y="42"/>
                  </a:cubicBezTo>
                  <a:cubicBezTo>
                    <a:pt x="22" y="25"/>
                    <a:pt x="52" y="13"/>
                    <a:pt x="1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5" name="Freeform 497">
              <a:extLst>
                <a:ext uri="{FF2B5EF4-FFF2-40B4-BE49-F238E27FC236}">
                  <a16:creationId xmlns:a16="http://schemas.microsoft.com/office/drawing/2014/main" id="{CF964FA1-0287-49B3-B7FA-82CC22E6FA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372"/>
              <a:ext cx="93" cy="24"/>
            </a:xfrm>
            <a:custGeom>
              <a:avLst/>
              <a:gdLst>
                <a:gd name="T0" fmla="*/ 173 w 50"/>
                <a:gd name="T1" fmla="*/ 0 h 12"/>
                <a:gd name="T2" fmla="*/ 48 w 50"/>
                <a:gd name="T3" fmla="*/ 48 h 12"/>
                <a:gd name="T4" fmla="*/ 173 w 50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12">
                  <a:moveTo>
                    <a:pt x="50" y="0"/>
                  </a:moveTo>
                  <a:cubicBezTo>
                    <a:pt x="30" y="3"/>
                    <a:pt x="0" y="9"/>
                    <a:pt x="14" y="12"/>
                  </a:cubicBezTo>
                  <a:cubicBezTo>
                    <a:pt x="19" y="7"/>
                    <a:pt x="40" y="1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6" name="Freeform 498">
              <a:extLst>
                <a:ext uri="{FF2B5EF4-FFF2-40B4-BE49-F238E27FC236}">
                  <a16:creationId xmlns:a16="http://schemas.microsoft.com/office/drawing/2014/main" id="{A19BFECF-43DC-4332-B1B9-B28A4D32D9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6" y="3328"/>
              <a:ext cx="22" cy="46"/>
            </a:xfrm>
            <a:custGeom>
              <a:avLst/>
              <a:gdLst>
                <a:gd name="T0" fmla="*/ 7 w 12"/>
                <a:gd name="T1" fmla="*/ 92 h 23"/>
                <a:gd name="T2" fmla="*/ 7 w 12"/>
                <a:gd name="T3" fmla="*/ 0 h 23"/>
                <a:gd name="T4" fmla="*/ 40 w 12"/>
                <a:gd name="T5" fmla="*/ 4 h 23"/>
                <a:gd name="T6" fmla="*/ 17 w 12"/>
                <a:gd name="T7" fmla="*/ 68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3">
                  <a:moveTo>
                    <a:pt x="2" y="23"/>
                  </a:moveTo>
                  <a:cubicBezTo>
                    <a:pt x="2" y="16"/>
                    <a:pt x="0" y="7"/>
                    <a:pt x="2" y="0"/>
                  </a:cubicBezTo>
                  <a:cubicBezTo>
                    <a:pt x="5" y="0"/>
                    <a:pt x="8" y="1"/>
                    <a:pt x="12" y="1"/>
                  </a:cubicBezTo>
                  <a:cubicBezTo>
                    <a:pt x="5" y="5"/>
                    <a:pt x="5" y="10"/>
                    <a:pt x="5" y="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7" name="Freeform 499">
              <a:extLst>
                <a:ext uri="{FF2B5EF4-FFF2-40B4-BE49-F238E27FC236}">
                  <a16:creationId xmlns:a16="http://schemas.microsoft.com/office/drawing/2014/main" id="{91D1953B-82AD-4E6D-A9EC-A31777BD5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7" y="2362"/>
              <a:ext cx="21" cy="26"/>
            </a:xfrm>
            <a:custGeom>
              <a:avLst/>
              <a:gdLst>
                <a:gd name="T0" fmla="*/ 25 w 11"/>
                <a:gd name="T1" fmla="*/ 0 h 13"/>
                <a:gd name="T2" fmla="*/ 19 w 11"/>
                <a:gd name="T3" fmla="*/ 52 h 13"/>
                <a:gd name="T4" fmla="*/ 40 w 11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3">
                  <a:moveTo>
                    <a:pt x="7" y="0"/>
                  </a:moveTo>
                  <a:cubicBezTo>
                    <a:pt x="2" y="2"/>
                    <a:pt x="0" y="9"/>
                    <a:pt x="5" y="13"/>
                  </a:cubicBezTo>
                  <a:cubicBezTo>
                    <a:pt x="5" y="8"/>
                    <a:pt x="8" y="6"/>
                    <a:pt x="1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8" name="Freeform 500">
              <a:extLst>
                <a:ext uri="{FF2B5EF4-FFF2-40B4-BE49-F238E27FC236}">
                  <a16:creationId xmlns:a16="http://schemas.microsoft.com/office/drawing/2014/main" id="{95206E72-DB3D-46B2-864E-45F4D79CC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5" y="2490"/>
              <a:ext cx="15" cy="24"/>
            </a:xfrm>
            <a:custGeom>
              <a:avLst/>
              <a:gdLst>
                <a:gd name="T0" fmla="*/ 4 w 8"/>
                <a:gd name="T1" fmla="*/ 4 h 12"/>
                <a:gd name="T2" fmla="*/ 0 w 8"/>
                <a:gd name="T3" fmla="*/ 48 h 12"/>
                <a:gd name="T4" fmla="*/ 4 w 8"/>
                <a:gd name="T5" fmla="*/ 0 h 12"/>
                <a:gd name="T6" fmla="*/ 28 w 8"/>
                <a:gd name="T7" fmla="*/ 4 h 12"/>
                <a:gd name="T8" fmla="*/ 8 w 8"/>
                <a:gd name="T9" fmla="*/ 36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2">
                  <a:moveTo>
                    <a:pt x="1" y="1"/>
                  </a:moveTo>
                  <a:cubicBezTo>
                    <a:pt x="1" y="5"/>
                    <a:pt x="0" y="9"/>
                    <a:pt x="0" y="12"/>
                  </a:cubicBezTo>
                  <a:cubicBezTo>
                    <a:pt x="1" y="8"/>
                    <a:pt x="1" y="4"/>
                    <a:pt x="1" y="0"/>
                  </a:cubicBezTo>
                  <a:cubicBezTo>
                    <a:pt x="4" y="0"/>
                    <a:pt x="6" y="0"/>
                    <a:pt x="8" y="1"/>
                  </a:cubicBezTo>
                  <a:cubicBezTo>
                    <a:pt x="6" y="3"/>
                    <a:pt x="1" y="5"/>
                    <a:pt x="2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69" name="Freeform 501">
              <a:extLst>
                <a:ext uri="{FF2B5EF4-FFF2-40B4-BE49-F238E27FC236}">
                  <a16:creationId xmlns:a16="http://schemas.microsoft.com/office/drawing/2014/main" id="{1DE6EF89-62A3-40AC-900A-89A5B69FCC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392"/>
              <a:ext cx="159" cy="30"/>
            </a:xfrm>
            <a:custGeom>
              <a:avLst/>
              <a:gdLst>
                <a:gd name="T0" fmla="*/ 297 w 85"/>
                <a:gd name="T1" fmla="*/ 60 h 15"/>
                <a:gd name="T2" fmla="*/ 0 w 85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5" h="15">
                  <a:moveTo>
                    <a:pt x="85" y="15"/>
                  </a:move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EC43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0" name="Rectangle 502">
              <a:extLst>
                <a:ext uri="{FF2B5EF4-FFF2-40B4-BE49-F238E27FC236}">
                  <a16:creationId xmlns:a16="http://schemas.microsoft.com/office/drawing/2014/main" id="{3609E3A7-4E5A-4269-97D3-7FFE22432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5" y="2400"/>
              <a:ext cx="24" cy="20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71" name="Line 503">
              <a:extLst>
                <a:ext uri="{FF2B5EF4-FFF2-40B4-BE49-F238E27FC236}">
                  <a16:creationId xmlns:a16="http://schemas.microsoft.com/office/drawing/2014/main" id="{C2ED8EC5-234B-4E60-AAD5-2E759FE0E4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10" y="3362"/>
              <a:ext cx="1" cy="1"/>
            </a:xfrm>
            <a:prstGeom prst="line">
              <a:avLst/>
            </a:prstGeom>
            <a:noFill/>
            <a:ln w="11113" cap="rnd">
              <a:solidFill>
                <a:srgbClr val="FFA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2" name="Freeform 504">
              <a:extLst>
                <a:ext uri="{FF2B5EF4-FFF2-40B4-BE49-F238E27FC236}">
                  <a16:creationId xmlns:a16="http://schemas.microsoft.com/office/drawing/2014/main" id="{CB687236-32CF-4AA0-B3EC-D90F48796C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416"/>
              <a:ext cx="317" cy="30"/>
            </a:xfrm>
            <a:custGeom>
              <a:avLst/>
              <a:gdLst>
                <a:gd name="T0" fmla="*/ 595 w 169"/>
                <a:gd name="T1" fmla="*/ 0 h 15"/>
                <a:gd name="T2" fmla="*/ 298 w 169"/>
                <a:gd name="T3" fmla="*/ 60 h 15"/>
                <a:gd name="T4" fmla="*/ 0 w 169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9" h="15">
                  <a:moveTo>
                    <a:pt x="169" y="0"/>
                  </a:moveTo>
                  <a:cubicBezTo>
                    <a:pt x="169" y="8"/>
                    <a:pt x="131" y="15"/>
                    <a:pt x="85" y="15"/>
                  </a:cubicBez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3" name="Freeform 505">
              <a:extLst>
                <a:ext uri="{FF2B5EF4-FFF2-40B4-BE49-F238E27FC236}">
                  <a16:creationId xmlns:a16="http://schemas.microsoft.com/office/drawing/2014/main" id="{92C83C3F-64FB-49ED-9B49-4F2C4005C8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" y="2966"/>
              <a:ext cx="339" cy="92"/>
            </a:xfrm>
            <a:custGeom>
              <a:avLst/>
              <a:gdLst>
                <a:gd name="T0" fmla="*/ 635 w 181"/>
                <a:gd name="T1" fmla="*/ 0 h 46"/>
                <a:gd name="T2" fmla="*/ 317 w 181"/>
                <a:gd name="T3" fmla="*/ 184 h 46"/>
                <a:gd name="T4" fmla="*/ 0 w 181"/>
                <a:gd name="T5" fmla="*/ 0 h 46"/>
                <a:gd name="T6" fmla="*/ 0 w 181"/>
                <a:gd name="T7" fmla="*/ 0 h 46"/>
                <a:gd name="T8" fmla="*/ 317 w 181"/>
                <a:gd name="T9" fmla="*/ 48 h 46"/>
                <a:gd name="T10" fmla="*/ 635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181" y="0"/>
                  </a:moveTo>
                  <a:cubicBezTo>
                    <a:pt x="181" y="25"/>
                    <a:pt x="140" y="46"/>
                    <a:pt x="90" y="46"/>
                  </a:cubicBezTo>
                  <a:cubicBezTo>
                    <a:pt x="41" y="46"/>
                    <a:pt x="0" y="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41" y="12"/>
                    <a:pt x="90" y="12"/>
                  </a:cubicBezTo>
                  <a:cubicBezTo>
                    <a:pt x="140" y="12"/>
                    <a:pt x="181" y="6"/>
                    <a:pt x="181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4" name="Freeform 506">
              <a:extLst>
                <a:ext uri="{FF2B5EF4-FFF2-40B4-BE49-F238E27FC236}">
                  <a16:creationId xmlns:a16="http://schemas.microsoft.com/office/drawing/2014/main" id="{4675682B-BDD5-45AF-89EA-4753F8AED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3" y="2988"/>
              <a:ext cx="159" cy="62"/>
            </a:xfrm>
            <a:custGeom>
              <a:avLst/>
              <a:gdLst>
                <a:gd name="T0" fmla="*/ 0 w 85"/>
                <a:gd name="T1" fmla="*/ 124 h 31"/>
                <a:gd name="T2" fmla="*/ 297 w 85"/>
                <a:gd name="T3" fmla="*/ 0 h 31"/>
                <a:gd name="T4" fmla="*/ 193 w 85"/>
                <a:gd name="T5" fmla="*/ 16 h 31"/>
                <a:gd name="T6" fmla="*/ 0 w 85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31">
                  <a:moveTo>
                    <a:pt x="0" y="31"/>
                  </a:moveTo>
                  <a:cubicBezTo>
                    <a:pt x="23" y="31"/>
                    <a:pt x="66" y="25"/>
                    <a:pt x="85" y="0"/>
                  </a:cubicBezTo>
                  <a:cubicBezTo>
                    <a:pt x="74" y="3"/>
                    <a:pt x="63" y="4"/>
                    <a:pt x="55" y="4"/>
                  </a:cubicBezTo>
                  <a:cubicBezTo>
                    <a:pt x="53" y="13"/>
                    <a:pt x="27" y="28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5" name="Freeform 507">
              <a:extLst>
                <a:ext uri="{FF2B5EF4-FFF2-40B4-BE49-F238E27FC236}">
                  <a16:creationId xmlns:a16="http://schemas.microsoft.com/office/drawing/2014/main" id="{82B4E8F1-5AED-4C20-956D-B7132C302D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9" y="2984"/>
              <a:ext cx="158" cy="52"/>
            </a:xfrm>
            <a:custGeom>
              <a:avLst/>
              <a:gdLst>
                <a:gd name="T0" fmla="*/ 145 w 84"/>
                <a:gd name="T1" fmla="*/ 104 h 26"/>
                <a:gd name="T2" fmla="*/ 64 w 84"/>
                <a:gd name="T3" fmla="*/ 44 h 26"/>
                <a:gd name="T4" fmla="*/ 297 w 84"/>
                <a:gd name="T5" fmla="*/ 24 h 26"/>
                <a:gd name="T6" fmla="*/ 8 w 84"/>
                <a:gd name="T7" fmla="*/ 0 h 26"/>
                <a:gd name="T8" fmla="*/ 145 w 84"/>
                <a:gd name="T9" fmla="*/ 104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26">
                  <a:moveTo>
                    <a:pt x="41" y="26"/>
                  </a:moveTo>
                  <a:cubicBezTo>
                    <a:pt x="35" y="25"/>
                    <a:pt x="22" y="18"/>
                    <a:pt x="18" y="11"/>
                  </a:cubicBezTo>
                  <a:cubicBezTo>
                    <a:pt x="15" y="5"/>
                    <a:pt x="76" y="10"/>
                    <a:pt x="84" y="6"/>
                  </a:cubicBezTo>
                  <a:cubicBezTo>
                    <a:pt x="53" y="10"/>
                    <a:pt x="12" y="3"/>
                    <a:pt x="2" y="0"/>
                  </a:cubicBezTo>
                  <a:cubicBezTo>
                    <a:pt x="0" y="3"/>
                    <a:pt x="9" y="15"/>
                    <a:pt x="41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6" name="Freeform 508">
              <a:extLst>
                <a:ext uri="{FF2B5EF4-FFF2-40B4-BE49-F238E27FC236}">
                  <a16:creationId xmlns:a16="http://schemas.microsoft.com/office/drawing/2014/main" id="{F702E726-0FAF-4D92-9581-0971DA4D2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2" y="3252"/>
              <a:ext cx="60" cy="16"/>
            </a:xfrm>
            <a:custGeom>
              <a:avLst/>
              <a:gdLst>
                <a:gd name="T0" fmla="*/ 0 w 32"/>
                <a:gd name="T1" fmla="*/ 0 h 8"/>
                <a:gd name="T2" fmla="*/ 113 w 32"/>
                <a:gd name="T3" fmla="*/ 32 h 8"/>
                <a:gd name="T4" fmla="*/ 0 w 32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8">
                  <a:moveTo>
                    <a:pt x="0" y="0"/>
                  </a:moveTo>
                  <a:cubicBezTo>
                    <a:pt x="9" y="0"/>
                    <a:pt x="31" y="3"/>
                    <a:pt x="32" y="8"/>
                  </a:cubicBezTo>
                  <a:cubicBezTo>
                    <a:pt x="28" y="5"/>
                    <a:pt x="8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7" name="Freeform 509">
              <a:extLst>
                <a:ext uri="{FF2B5EF4-FFF2-40B4-BE49-F238E27FC236}">
                  <a16:creationId xmlns:a16="http://schemas.microsoft.com/office/drawing/2014/main" id="{05735032-1C35-47AD-97E7-CA4A07CE8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2" y="2950"/>
              <a:ext cx="60" cy="18"/>
            </a:xfrm>
            <a:custGeom>
              <a:avLst/>
              <a:gdLst>
                <a:gd name="T0" fmla="*/ 0 w 32"/>
                <a:gd name="T1" fmla="*/ 0 h 9"/>
                <a:gd name="T2" fmla="*/ 113 w 32"/>
                <a:gd name="T3" fmla="*/ 36 h 9"/>
                <a:gd name="T4" fmla="*/ 0 w 32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9">
                  <a:moveTo>
                    <a:pt x="0" y="0"/>
                  </a:moveTo>
                  <a:cubicBezTo>
                    <a:pt x="9" y="1"/>
                    <a:pt x="31" y="4"/>
                    <a:pt x="32" y="9"/>
                  </a:cubicBezTo>
                  <a:cubicBezTo>
                    <a:pt x="28" y="6"/>
                    <a:pt x="8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8" name="Freeform 510">
              <a:extLst>
                <a:ext uri="{FF2B5EF4-FFF2-40B4-BE49-F238E27FC236}">
                  <a16:creationId xmlns:a16="http://schemas.microsoft.com/office/drawing/2014/main" id="{99D13D1D-204F-4008-87AC-190EE9E3E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0" y="2962"/>
              <a:ext cx="275" cy="28"/>
            </a:xfrm>
            <a:custGeom>
              <a:avLst/>
              <a:gdLst>
                <a:gd name="T0" fmla="*/ 17 w 147"/>
                <a:gd name="T1" fmla="*/ 40 h 14"/>
                <a:gd name="T2" fmla="*/ 253 w 147"/>
                <a:gd name="T3" fmla="*/ 56 h 14"/>
                <a:gd name="T4" fmla="*/ 501 w 147"/>
                <a:gd name="T5" fmla="*/ 36 h 14"/>
                <a:gd name="T6" fmla="*/ 253 w 147"/>
                <a:gd name="T7" fmla="*/ 0 h 14"/>
                <a:gd name="T8" fmla="*/ 17 w 147"/>
                <a:gd name="T9" fmla="*/ 4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4">
                  <a:moveTo>
                    <a:pt x="5" y="10"/>
                  </a:moveTo>
                  <a:cubicBezTo>
                    <a:pt x="22" y="12"/>
                    <a:pt x="46" y="14"/>
                    <a:pt x="72" y="14"/>
                  </a:cubicBezTo>
                  <a:cubicBezTo>
                    <a:pt x="101" y="14"/>
                    <a:pt x="127" y="12"/>
                    <a:pt x="143" y="9"/>
                  </a:cubicBezTo>
                  <a:cubicBezTo>
                    <a:pt x="147" y="9"/>
                    <a:pt x="108" y="0"/>
                    <a:pt x="72" y="0"/>
                  </a:cubicBezTo>
                  <a:cubicBezTo>
                    <a:pt x="37" y="0"/>
                    <a:pt x="0" y="9"/>
                    <a:pt x="5" y="10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79" name="Freeform 511">
              <a:extLst>
                <a:ext uri="{FF2B5EF4-FFF2-40B4-BE49-F238E27FC236}">
                  <a16:creationId xmlns:a16="http://schemas.microsoft.com/office/drawing/2014/main" id="{92E6C3CD-2E7A-45C0-A191-3A12CFA19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2" y="3264"/>
              <a:ext cx="276" cy="26"/>
            </a:xfrm>
            <a:custGeom>
              <a:avLst/>
              <a:gdLst>
                <a:gd name="T0" fmla="*/ 17 w 147"/>
                <a:gd name="T1" fmla="*/ 36 h 13"/>
                <a:gd name="T2" fmla="*/ 257 w 147"/>
                <a:gd name="T3" fmla="*/ 52 h 13"/>
                <a:gd name="T4" fmla="*/ 507 w 147"/>
                <a:gd name="T5" fmla="*/ 36 h 13"/>
                <a:gd name="T6" fmla="*/ 257 w 147"/>
                <a:gd name="T7" fmla="*/ 0 h 13"/>
                <a:gd name="T8" fmla="*/ 17 w 147"/>
                <a:gd name="T9" fmla="*/ 36 h 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3">
                  <a:moveTo>
                    <a:pt x="5" y="9"/>
                  </a:moveTo>
                  <a:cubicBezTo>
                    <a:pt x="22" y="12"/>
                    <a:pt x="46" y="13"/>
                    <a:pt x="73" y="13"/>
                  </a:cubicBezTo>
                  <a:cubicBezTo>
                    <a:pt x="102" y="13"/>
                    <a:pt x="127" y="11"/>
                    <a:pt x="144" y="9"/>
                  </a:cubicBezTo>
                  <a:cubicBezTo>
                    <a:pt x="147" y="8"/>
                    <a:pt x="108" y="0"/>
                    <a:pt x="73" y="0"/>
                  </a:cubicBezTo>
                  <a:cubicBezTo>
                    <a:pt x="38" y="0"/>
                    <a:pt x="0" y="8"/>
                    <a:pt x="5" y="9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80" name="Oval 512">
              <a:extLst>
                <a:ext uri="{FF2B5EF4-FFF2-40B4-BE49-F238E27FC236}">
                  <a16:creationId xmlns:a16="http://schemas.microsoft.com/office/drawing/2014/main" id="{F0A95F23-1789-432D-8FAD-5A3C8B26E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6" y="2354"/>
              <a:ext cx="43" cy="46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81" name="Rectangle 513">
              <a:extLst>
                <a:ext uri="{FF2B5EF4-FFF2-40B4-BE49-F238E27FC236}">
                  <a16:creationId xmlns:a16="http://schemas.microsoft.com/office/drawing/2014/main" id="{78A83898-BF73-47E7-9E71-E1435D5C9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5" y="2400"/>
              <a:ext cx="24" cy="20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82" name="Freeform 514">
              <a:extLst>
                <a:ext uri="{FF2B5EF4-FFF2-40B4-BE49-F238E27FC236}">
                  <a16:creationId xmlns:a16="http://schemas.microsoft.com/office/drawing/2014/main" id="{FCA5A35D-E595-43B1-8F02-83448F410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1" y="2518"/>
              <a:ext cx="238" cy="170"/>
            </a:xfrm>
            <a:custGeom>
              <a:avLst/>
              <a:gdLst>
                <a:gd name="T0" fmla="*/ 154 w 127"/>
                <a:gd name="T1" fmla="*/ 168 h 85"/>
                <a:gd name="T2" fmla="*/ 137 w 127"/>
                <a:gd name="T3" fmla="*/ 192 h 85"/>
                <a:gd name="T4" fmla="*/ 0 w 127"/>
                <a:gd name="T5" fmla="*/ 304 h 85"/>
                <a:gd name="T6" fmla="*/ 11 w 127"/>
                <a:gd name="T7" fmla="*/ 320 h 85"/>
                <a:gd name="T8" fmla="*/ 17 w 127"/>
                <a:gd name="T9" fmla="*/ 340 h 85"/>
                <a:gd name="T10" fmla="*/ 176 w 127"/>
                <a:gd name="T11" fmla="*/ 236 h 85"/>
                <a:gd name="T12" fmla="*/ 193 w 127"/>
                <a:gd name="T13" fmla="*/ 208 h 85"/>
                <a:gd name="T14" fmla="*/ 446 w 127"/>
                <a:gd name="T15" fmla="*/ 92 h 85"/>
                <a:gd name="T16" fmla="*/ 433 w 127"/>
                <a:gd name="T17" fmla="*/ 8 h 85"/>
                <a:gd name="T18" fmla="*/ 154 w 127"/>
                <a:gd name="T19" fmla="*/ 168 h 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7" h="85">
                  <a:moveTo>
                    <a:pt x="44" y="42"/>
                  </a:moveTo>
                  <a:cubicBezTo>
                    <a:pt x="39" y="48"/>
                    <a:pt x="39" y="48"/>
                    <a:pt x="39" y="48"/>
                  </a:cubicBezTo>
                  <a:cubicBezTo>
                    <a:pt x="26" y="66"/>
                    <a:pt x="9" y="74"/>
                    <a:pt x="0" y="76"/>
                  </a:cubicBezTo>
                  <a:cubicBezTo>
                    <a:pt x="1" y="77"/>
                    <a:pt x="2" y="79"/>
                    <a:pt x="3" y="80"/>
                  </a:cubicBezTo>
                  <a:cubicBezTo>
                    <a:pt x="4" y="82"/>
                    <a:pt x="4" y="83"/>
                    <a:pt x="5" y="85"/>
                  </a:cubicBezTo>
                  <a:cubicBezTo>
                    <a:pt x="17" y="83"/>
                    <a:pt x="36" y="77"/>
                    <a:pt x="50" y="59"/>
                  </a:cubicBezTo>
                  <a:cubicBezTo>
                    <a:pt x="55" y="52"/>
                    <a:pt x="55" y="52"/>
                    <a:pt x="55" y="52"/>
                  </a:cubicBezTo>
                  <a:cubicBezTo>
                    <a:pt x="69" y="33"/>
                    <a:pt x="89" y="18"/>
                    <a:pt x="127" y="23"/>
                  </a:cubicBezTo>
                  <a:cubicBezTo>
                    <a:pt x="123" y="2"/>
                    <a:pt x="123" y="2"/>
                    <a:pt x="123" y="2"/>
                  </a:cubicBezTo>
                  <a:cubicBezTo>
                    <a:pt x="80" y="0"/>
                    <a:pt x="58" y="22"/>
                    <a:pt x="44" y="42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83" name="Freeform 515">
              <a:extLst>
                <a:ext uri="{FF2B5EF4-FFF2-40B4-BE49-F238E27FC236}">
                  <a16:creationId xmlns:a16="http://schemas.microsoft.com/office/drawing/2014/main" id="{7C6FCD35-C008-4959-84A0-331A34852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4" y="2390"/>
              <a:ext cx="236" cy="170"/>
            </a:xfrm>
            <a:custGeom>
              <a:avLst/>
              <a:gdLst>
                <a:gd name="T0" fmla="*/ 242 w 126"/>
                <a:gd name="T1" fmla="*/ 88 h 85"/>
                <a:gd name="T2" fmla="*/ 270 w 126"/>
                <a:gd name="T3" fmla="*/ 84 h 85"/>
                <a:gd name="T4" fmla="*/ 435 w 126"/>
                <a:gd name="T5" fmla="*/ 0 h 85"/>
                <a:gd name="T6" fmla="*/ 438 w 126"/>
                <a:gd name="T7" fmla="*/ 16 h 85"/>
                <a:gd name="T8" fmla="*/ 442 w 126"/>
                <a:gd name="T9" fmla="*/ 36 h 85"/>
                <a:gd name="T10" fmla="*/ 281 w 126"/>
                <a:gd name="T11" fmla="*/ 144 h 85"/>
                <a:gd name="T12" fmla="*/ 257 w 126"/>
                <a:gd name="T13" fmla="*/ 144 h 85"/>
                <a:gd name="T14" fmla="*/ 39 w 126"/>
                <a:gd name="T15" fmla="*/ 340 h 85"/>
                <a:gd name="T16" fmla="*/ 0 w 126"/>
                <a:gd name="T17" fmla="*/ 260 h 85"/>
                <a:gd name="T18" fmla="*/ 242 w 126"/>
                <a:gd name="T19" fmla="*/ 88 h 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6" h="85">
                  <a:moveTo>
                    <a:pt x="69" y="22"/>
                  </a:moveTo>
                  <a:cubicBezTo>
                    <a:pt x="77" y="21"/>
                    <a:pt x="77" y="21"/>
                    <a:pt x="77" y="21"/>
                  </a:cubicBezTo>
                  <a:cubicBezTo>
                    <a:pt x="99" y="19"/>
                    <a:pt x="118" y="6"/>
                    <a:pt x="124" y="0"/>
                  </a:cubicBezTo>
                  <a:cubicBezTo>
                    <a:pt x="124" y="1"/>
                    <a:pt x="125" y="3"/>
                    <a:pt x="125" y="4"/>
                  </a:cubicBezTo>
                  <a:cubicBezTo>
                    <a:pt x="126" y="6"/>
                    <a:pt x="125" y="8"/>
                    <a:pt x="126" y="9"/>
                  </a:cubicBezTo>
                  <a:cubicBezTo>
                    <a:pt x="118" y="19"/>
                    <a:pt x="103" y="33"/>
                    <a:pt x="80" y="36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49" y="39"/>
                    <a:pt x="26" y="49"/>
                    <a:pt x="11" y="8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19" y="26"/>
                    <a:pt x="45" y="25"/>
                    <a:pt x="69" y="22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84" name="Rectangle 516">
              <a:extLst>
                <a:ext uri="{FF2B5EF4-FFF2-40B4-BE49-F238E27FC236}">
                  <a16:creationId xmlns:a16="http://schemas.microsoft.com/office/drawing/2014/main" id="{D180ADF9-33AB-4291-8F55-6AD57C81B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" y="2576"/>
              <a:ext cx="92" cy="26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85" name="Line 517">
              <a:extLst>
                <a:ext uri="{FF2B5EF4-FFF2-40B4-BE49-F238E27FC236}">
                  <a16:creationId xmlns:a16="http://schemas.microsoft.com/office/drawing/2014/main" id="{ABF21314-EAE6-4BD9-86F1-8CDEFA6CC9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9" y="2752"/>
              <a:ext cx="1" cy="28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86" name="Rectangle 518">
              <a:extLst>
                <a:ext uri="{FF2B5EF4-FFF2-40B4-BE49-F238E27FC236}">
                  <a16:creationId xmlns:a16="http://schemas.microsoft.com/office/drawing/2014/main" id="{CD98644E-5E9B-4776-B895-5C62F6A03B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8" y="2482"/>
              <a:ext cx="36" cy="52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87" name="Rectangle 519">
              <a:extLst>
                <a:ext uri="{FF2B5EF4-FFF2-40B4-BE49-F238E27FC236}">
                  <a16:creationId xmlns:a16="http://schemas.microsoft.com/office/drawing/2014/main" id="{A3B4EF84-2274-4138-A388-C87E345181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1" y="2780"/>
              <a:ext cx="37" cy="50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88" name="Oval 520">
              <a:extLst>
                <a:ext uri="{FF2B5EF4-FFF2-40B4-BE49-F238E27FC236}">
                  <a16:creationId xmlns:a16="http://schemas.microsoft.com/office/drawing/2014/main" id="{A8E1C50C-2EE3-4101-A0BC-A02DC76061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1" y="3242"/>
              <a:ext cx="339" cy="48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89" name="Oval 521">
              <a:extLst>
                <a:ext uri="{FF2B5EF4-FFF2-40B4-BE49-F238E27FC236}">
                  <a16:creationId xmlns:a16="http://schemas.microsoft.com/office/drawing/2014/main" id="{8600F670-F6FC-421D-A468-84E86FBBD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26" y="2940"/>
              <a:ext cx="339" cy="50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90" name="Line 522">
              <a:extLst>
                <a:ext uri="{FF2B5EF4-FFF2-40B4-BE49-F238E27FC236}">
                  <a16:creationId xmlns:a16="http://schemas.microsoft.com/office/drawing/2014/main" id="{1D183E94-9FD4-433C-8756-5D0E91D6EA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5" y="2456"/>
              <a:ext cx="1" cy="26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1" name="Freeform 523">
              <a:extLst>
                <a:ext uri="{FF2B5EF4-FFF2-40B4-BE49-F238E27FC236}">
                  <a16:creationId xmlns:a16="http://schemas.microsoft.com/office/drawing/2014/main" id="{63ED00A9-9506-4AAA-AAC5-F0E0AC205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8" y="3308"/>
              <a:ext cx="58" cy="10"/>
            </a:xfrm>
            <a:custGeom>
              <a:avLst/>
              <a:gdLst>
                <a:gd name="T0" fmla="*/ 80 w 31"/>
                <a:gd name="T1" fmla="*/ 0 h 5"/>
                <a:gd name="T2" fmla="*/ 109 w 31"/>
                <a:gd name="T3" fmla="*/ 12 h 5"/>
                <a:gd name="T4" fmla="*/ 56 w 31"/>
                <a:gd name="T5" fmla="*/ 20 h 5"/>
                <a:gd name="T6" fmla="*/ 0 w 31"/>
                <a:gd name="T7" fmla="*/ 12 h 5"/>
                <a:gd name="T8" fmla="*/ 28 w 3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5">
                  <a:moveTo>
                    <a:pt x="23" y="0"/>
                  </a:moveTo>
                  <a:cubicBezTo>
                    <a:pt x="28" y="1"/>
                    <a:pt x="31" y="1"/>
                    <a:pt x="31" y="3"/>
                  </a:cubicBezTo>
                  <a:cubicBezTo>
                    <a:pt x="31" y="4"/>
                    <a:pt x="24" y="5"/>
                    <a:pt x="16" y="5"/>
                  </a:cubicBezTo>
                  <a:cubicBezTo>
                    <a:pt x="7" y="5"/>
                    <a:pt x="0" y="4"/>
                    <a:pt x="0" y="3"/>
                  </a:cubicBezTo>
                  <a:cubicBezTo>
                    <a:pt x="0" y="2"/>
                    <a:pt x="3" y="1"/>
                    <a:pt x="8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2" name="Freeform 524">
              <a:extLst>
                <a:ext uri="{FF2B5EF4-FFF2-40B4-BE49-F238E27FC236}">
                  <a16:creationId xmlns:a16="http://schemas.microsoft.com/office/drawing/2014/main" id="{FA2BEAF2-BF97-4DDD-B157-E76144FFB9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316"/>
              <a:ext cx="54" cy="86"/>
            </a:xfrm>
            <a:custGeom>
              <a:avLst/>
              <a:gdLst>
                <a:gd name="T0" fmla="*/ 52 w 29"/>
                <a:gd name="T1" fmla="*/ 4 h 43"/>
                <a:gd name="T2" fmla="*/ 13 w 29"/>
                <a:gd name="T3" fmla="*/ 0 h 43"/>
                <a:gd name="T4" fmla="*/ 0 w 29"/>
                <a:gd name="T5" fmla="*/ 0 h 43"/>
                <a:gd name="T6" fmla="*/ 0 w 29"/>
                <a:gd name="T7" fmla="*/ 148 h 43"/>
                <a:gd name="T8" fmla="*/ 101 w 29"/>
                <a:gd name="T9" fmla="*/ 148 h 43"/>
                <a:gd name="T10" fmla="*/ 101 w 29"/>
                <a:gd name="T11" fmla="*/ 0 h 43"/>
                <a:gd name="T12" fmla="*/ 88 w 29"/>
                <a:gd name="T13" fmla="*/ 0 h 43"/>
                <a:gd name="T14" fmla="*/ 52 w 29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9" h="43">
                  <a:moveTo>
                    <a:pt x="15" y="1"/>
                  </a:moveTo>
                  <a:cubicBezTo>
                    <a:pt x="10" y="1"/>
                    <a:pt x="6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29" y="37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3" name="Freeform 525">
              <a:extLst>
                <a:ext uri="{FF2B5EF4-FFF2-40B4-BE49-F238E27FC236}">
                  <a16:creationId xmlns:a16="http://schemas.microsoft.com/office/drawing/2014/main" id="{1EAC1EBE-E2F6-4FAA-8EB7-7B93BA3DEA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5" y="2604"/>
              <a:ext cx="24" cy="710"/>
            </a:xfrm>
            <a:custGeom>
              <a:avLst/>
              <a:gdLst>
                <a:gd name="T0" fmla="*/ 44 w 13"/>
                <a:gd name="T1" fmla="*/ 1412 h 355"/>
                <a:gd name="T2" fmla="*/ 44 w 13"/>
                <a:gd name="T3" fmla="*/ 0 h 355"/>
                <a:gd name="T4" fmla="*/ 0 w 13"/>
                <a:gd name="T5" fmla="*/ 0 h 355"/>
                <a:gd name="T6" fmla="*/ 0 w 13"/>
                <a:gd name="T7" fmla="*/ 1412 h 355"/>
                <a:gd name="T8" fmla="*/ 44 w 13"/>
                <a:gd name="T9" fmla="*/ 1412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355">
                  <a:moveTo>
                    <a:pt x="13" y="353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0" y="354"/>
                    <a:pt x="12" y="355"/>
                    <a:pt x="13" y="353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4" name="Freeform 526">
              <a:extLst>
                <a:ext uri="{FF2B5EF4-FFF2-40B4-BE49-F238E27FC236}">
                  <a16:creationId xmlns:a16="http://schemas.microsoft.com/office/drawing/2014/main" id="{D6CB6231-65B1-4A03-AA3B-9A4CCA1A88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3402"/>
              <a:ext cx="187" cy="64"/>
            </a:xfrm>
            <a:custGeom>
              <a:avLst/>
              <a:gdLst>
                <a:gd name="T0" fmla="*/ 52 w 100"/>
                <a:gd name="T1" fmla="*/ 0 h 32"/>
                <a:gd name="T2" fmla="*/ 0 w 100"/>
                <a:gd name="T3" fmla="*/ 36 h 32"/>
                <a:gd name="T4" fmla="*/ 350 w 100"/>
                <a:gd name="T5" fmla="*/ 128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" h="32">
                  <a:moveTo>
                    <a:pt x="15" y="0"/>
                  </a:moveTo>
                  <a:cubicBezTo>
                    <a:pt x="5" y="2"/>
                    <a:pt x="0" y="6"/>
                    <a:pt x="0" y="9"/>
                  </a:cubicBezTo>
                  <a:cubicBezTo>
                    <a:pt x="0" y="20"/>
                    <a:pt x="44" y="32"/>
                    <a:pt x="100" y="3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5" name="Freeform 527">
              <a:extLst>
                <a:ext uri="{FF2B5EF4-FFF2-40B4-BE49-F238E27FC236}">
                  <a16:creationId xmlns:a16="http://schemas.microsoft.com/office/drawing/2014/main" id="{61336EBC-8BA1-4E9E-8368-0167992AE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3420"/>
              <a:ext cx="375" cy="76"/>
            </a:xfrm>
            <a:custGeom>
              <a:avLst/>
              <a:gdLst>
                <a:gd name="T0" fmla="*/ 0 w 200"/>
                <a:gd name="T1" fmla="*/ 0 h 38"/>
                <a:gd name="T2" fmla="*/ 353 w 200"/>
                <a:gd name="T3" fmla="*/ 92 h 38"/>
                <a:gd name="T4" fmla="*/ 703 w 200"/>
                <a:gd name="T5" fmla="*/ 0 h 38"/>
                <a:gd name="T6" fmla="*/ 703 w 200"/>
                <a:gd name="T7" fmla="*/ 64 h 38"/>
                <a:gd name="T8" fmla="*/ 353 w 200"/>
                <a:gd name="T9" fmla="*/ 152 h 38"/>
                <a:gd name="T10" fmla="*/ 0 w 200"/>
                <a:gd name="T11" fmla="*/ 64 h 38"/>
                <a:gd name="T12" fmla="*/ 0 w 200"/>
                <a:gd name="T13" fmla="*/ 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8">
                  <a:moveTo>
                    <a:pt x="0" y="0"/>
                  </a:moveTo>
                  <a:cubicBezTo>
                    <a:pt x="0" y="11"/>
                    <a:pt x="44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cubicBezTo>
                    <a:pt x="200" y="16"/>
                    <a:pt x="200" y="16"/>
                    <a:pt x="200" y="16"/>
                  </a:cubicBezTo>
                  <a:cubicBezTo>
                    <a:pt x="200" y="26"/>
                    <a:pt x="155" y="38"/>
                    <a:pt x="100" y="38"/>
                  </a:cubicBezTo>
                  <a:cubicBezTo>
                    <a:pt x="44" y="38"/>
                    <a:pt x="0" y="26"/>
                    <a:pt x="0" y="16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6" name="Freeform 528">
              <a:extLst>
                <a:ext uri="{FF2B5EF4-FFF2-40B4-BE49-F238E27FC236}">
                  <a16:creationId xmlns:a16="http://schemas.microsoft.com/office/drawing/2014/main" id="{7B3EAB1C-416C-40A3-828C-28C029D3E3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402"/>
              <a:ext cx="347" cy="64"/>
            </a:xfrm>
            <a:custGeom>
              <a:avLst/>
              <a:gdLst>
                <a:gd name="T0" fmla="*/ 298 w 185"/>
                <a:gd name="T1" fmla="*/ 128 h 32"/>
                <a:gd name="T2" fmla="*/ 651 w 185"/>
                <a:gd name="T3" fmla="*/ 36 h 32"/>
                <a:gd name="T4" fmla="*/ 595 w 185"/>
                <a:gd name="T5" fmla="*/ 0 h 32"/>
                <a:gd name="T6" fmla="*/ 595 w 185"/>
                <a:gd name="T7" fmla="*/ 28 h 32"/>
                <a:gd name="T8" fmla="*/ 298 w 185"/>
                <a:gd name="T9" fmla="*/ 88 h 32"/>
                <a:gd name="T10" fmla="*/ 0 w 185"/>
                <a:gd name="T11" fmla="*/ 28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5" h="32">
                  <a:moveTo>
                    <a:pt x="85" y="32"/>
                  </a:moveTo>
                  <a:cubicBezTo>
                    <a:pt x="140" y="32"/>
                    <a:pt x="185" y="20"/>
                    <a:pt x="185" y="9"/>
                  </a:cubicBezTo>
                  <a:cubicBezTo>
                    <a:pt x="185" y="6"/>
                    <a:pt x="179" y="2"/>
                    <a:pt x="169" y="0"/>
                  </a:cubicBezTo>
                  <a:cubicBezTo>
                    <a:pt x="169" y="7"/>
                    <a:pt x="169" y="7"/>
                    <a:pt x="169" y="7"/>
                  </a:cubicBezTo>
                  <a:cubicBezTo>
                    <a:pt x="169" y="15"/>
                    <a:pt x="131" y="22"/>
                    <a:pt x="85" y="22"/>
                  </a:cubicBezTo>
                  <a:cubicBezTo>
                    <a:pt x="38" y="22"/>
                    <a:pt x="0" y="15"/>
                    <a:pt x="0" y="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7" name="Freeform 529">
              <a:extLst>
                <a:ext uri="{FF2B5EF4-FFF2-40B4-BE49-F238E27FC236}">
                  <a16:creationId xmlns:a16="http://schemas.microsoft.com/office/drawing/2014/main" id="{1200C9CB-A0F6-4753-8ABF-2E2248E19F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" y="3420"/>
              <a:ext cx="375" cy="46"/>
            </a:xfrm>
            <a:custGeom>
              <a:avLst/>
              <a:gdLst>
                <a:gd name="T0" fmla="*/ 0 w 200"/>
                <a:gd name="T1" fmla="*/ 0 h 23"/>
                <a:gd name="T2" fmla="*/ 353 w 200"/>
                <a:gd name="T3" fmla="*/ 92 h 23"/>
                <a:gd name="T4" fmla="*/ 703 w 20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23">
                  <a:moveTo>
                    <a:pt x="0" y="0"/>
                  </a:moveTo>
                  <a:cubicBezTo>
                    <a:pt x="0" y="11"/>
                    <a:pt x="44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8" name="Freeform 530">
              <a:extLst>
                <a:ext uri="{FF2B5EF4-FFF2-40B4-BE49-F238E27FC236}">
                  <a16:creationId xmlns:a16="http://schemas.microsoft.com/office/drawing/2014/main" id="{9725D12A-8EF1-40F5-88CC-6240197A1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392"/>
              <a:ext cx="317" cy="54"/>
            </a:xfrm>
            <a:custGeom>
              <a:avLst/>
              <a:gdLst>
                <a:gd name="T0" fmla="*/ 595 w 169"/>
                <a:gd name="T1" fmla="*/ 48 h 27"/>
                <a:gd name="T2" fmla="*/ 298 w 169"/>
                <a:gd name="T3" fmla="*/ 108 h 27"/>
                <a:gd name="T4" fmla="*/ 0 w 169"/>
                <a:gd name="T5" fmla="*/ 48 h 27"/>
                <a:gd name="T6" fmla="*/ 0 w 169"/>
                <a:gd name="T7" fmla="*/ 0 h 27"/>
                <a:gd name="T8" fmla="*/ 298 w 169"/>
                <a:gd name="T9" fmla="*/ 60 h 27"/>
                <a:gd name="T10" fmla="*/ 595 w 169"/>
                <a:gd name="T11" fmla="*/ 0 h 27"/>
                <a:gd name="T12" fmla="*/ 595 w 169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9" h="27">
                  <a:moveTo>
                    <a:pt x="169" y="12"/>
                  </a:moveTo>
                  <a:cubicBezTo>
                    <a:pt x="169" y="20"/>
                    <a:pt x="131" y="27"/>
                    <a:pt x="85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5" y="15"/>
                  </a:cubicBezTo>
                  <a:cubicBezTo>
                    <a:pt x="131" y="15"/>
                    <a:pt x="169" y="8"/>
                    <a:pt x="169" y="0"/>
                  </a:cubicBezTo>
                  <a:lnTo>
                    <a:pt x="169" y="12"/>
                  </a:ln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99" name="Freeform 531">
              <a:extLst>
                <a:ext uri="{FF2B5EF4-FFF2-40B4-BE49-F238E27FC236}">
                  <a16:creationId xmlns:a16="http://schemas.microsoft.com/office/drawing/2014/main" id="{B6EC87FD-AD2A-41FE-9389-C710B5A9DE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9" y="3458"/>
              <a:ext cx="936" cy="138"/>
            </a:xfrm>
            <a:custGeom>
              <a:avLst/>
              <a:gdLst>
                <a:gd name="T0" fmla="*/ 1756 w 499"/>
                <a:gd name="T1" fmla="*/ 96 h 69"/>
                <a:gd name="T2" fmla="*/ 880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80 w 499"/>
                <a:gd name="T9" fmla="*/ 184 h 69"/>
                <a:gd name="T10" fmla="*/ 1756 w 499"/>
                <a:gd name="T11" fmla="*/ 0 h 69"/>
                <a:gd name="T12" fmla="*/ 1756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50" y="69"/>
                  </a:cubicBezTo>
                  <a:cubicBezTo>
                    <a:pt x="112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2" y="46"/>
                    <a:pt x="250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0" name="Freeform 532">
              <a:extLst>
                <a:ext uri="{FF2B5EF4-FFF2-40B4-BE49-F238E27FC236}">
                  <a16:creationId xmlns:a16="http://schemas.microsoft.com/office/drawing/2014/main" id="{D5DBB81E-DA6F-4093-AB34-F5EBEA4D6B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9" y="3362"/>
              <a:ext cx="317" cy="60"/>
            </a:xfrm>
            <a:custGeom>
              <a:avLst/>
              <a:gdLst>
                <a:gd name="T0" fmla="*/ 349 w 169"/>
                <a:gd name="T1" fmla="*/ 0 h 30"/>
                <a:gd name="T2" fmla="*/ 349 w 169"/>
                <a:gd name="T3" fmla="*/ 56 h 30"/>
                <a:gd name="T4" fmla="*/ 246 w 169"/>
                <a:gd name="T5" fmla="*/ 56 h 30"/>
                <a:gd name="T6" fmla="*/ 246 w 169"/>
                <a:gd name="T7" fmla="*/ 0 h 30"/>
                <a:gd name="T8" fmla="*/ 0 w 169"/>
                <a:gd name="T9" fmla="*/ 60 h 30"/>
                <a:gd name="T10" fmla="*/ 298 w 169"/>
                <a:gd name="T11" fmla="*/ 120 h 30"/>
                <a:gd name="T12" fmla="*/ 595 w 169"/>
                <a:gd name="T13" fmla="*/ 60 h 30"/>
                <a:gd name="T14" fmla="*/ 349 w 169"/>
                <a:gd name="T15" fmla="*/ 0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9" h="30">
                  <a:moveTo>
                    <a:pt x="99" y="0"/>
                  </a:moveTo>
                  <a:cubicBezTo>
                    <a:pt x="99" y="14"/>
                    <a:pt x="99" y="14"/>
                    <a:pt x="99" y="14"/>
                  </a:cubicBezTo>
                  <a:cubicBezTo>
                    <a:pt x="97" y="20"/>
                    <a:pt x="72" y="18"/>
                    <a:pt x="70" y="14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30" y="1"/>
                    <a:pt x="0" y="7"/>
                    <a:pt x="0" y="15"/>
                  </a:cubicBezTo>
                  <a:cubicBezTo>
                    <a:pt x="0" y="23"/>
                    <a:pt x="38" y="30"/>
                    <a:pt x="85" y="30"/>
                  </a:cubicBezTo>
                  <a:cubicBezTo>
                    <a:pt x="131" y="30"/>
                    <a:pt x="169" y="23"/>
                    <a:pt x="169" y="15"/>
                  </a:cubicBezTo>
                  <a:cubicBezTo>
                    <a:pt x="169" y="7"/>
                    <a:pt x="139" y="1"/>
                    <a:pt x="99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1" name="Freeform 533">
              <a:extLst>
                <a:ext uri="{FF2B5EF4-FFF2-40B4-BE49-F238E27FC236}">
                  <a16:creationId xmlns:a16="http://schemas.microsoft.com/office/drawing/2014/main" id="{95B573BE-BB6E-4BE6-BC48-E2257C56F9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9" y="3370"/>
              <a:ext cx="936" cy="180"/>
            </a:xfrm>
            <a:custGeom>
              <a:avLst/>
              <a:gdLst>
                <a:gd name="T0" fmla="*/ 1084 w 499"/>
                <a:gd name="T1" fmla="*/ 0 h 90"/>
                <a:gd name="T2" fmla="*/ 1176 w 499"/>
                <a:gd name="T3" fmla="*/ 44 h 90"/>
                <a:gd name="T4" fmla="*/ 880 w 499"/>
                <a:gd name="T5" fmla="*/ 104 h 90"/>
                <a:gd name="T6" fmla="*/ 580 w 499"/>
                <a:gd name="T7" fmla="*/ 44 h 90"/>
                <a:gd name="T8" fmla="*/ 672 w 499"/>
                <a:gd name="T9" fmla="*/ 0 h 90"/>
                <a:gd name="T10" fmla="*/ 0 w 499"/>
                <a:gd name="T11" fmla="*/ 176 h 90"/>
                <a:gd name="T12" fmla="*/ 880 w 499"/>
                <a:gd name="T13" fmla="*/ 360 h 90"/>
                <a:gd name="T14" fmla="*/ 1756 w 499"/>
                <a:gd name="T15" fmla="*/ 176 h 90"/>
                <a:gd name="T16" fmla="*/ 1084 w 499"/>
                <a:gd name="T17" fmla="*/ 0 h 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9" h="90">
                  <a:moveTo>
                    <a:pt x="308" y="0"/>
                  </a:moveTo>
                  <a:cubicBezTo>
                    <a:pt x="324" y="3"/>
                    <a:pt x="334" y="7"/>
                    <a:pt x="334" y="11"/>
                  </a:cubicBezTo>
                  <a:cubicBezTo>
                    <a:pt x="334" y="19"/>
                    <a:pt x="296" y="26"/>
                    <a:pt x="250" y="26"/>
                  </a:cubicBezTo>
                  <a:cubicBezTo>
                    <a:pt x="203" y="26"/>
                    <a:pt x="165" y="19"/>
                    <a:pt x="165" y="11"/>
                  </a:cubicBezTo>
                  <a:cubicBezTo>
                    <a:pt x="165" y="7"/>
                    <a:pt x="175" y="3"/>
                    <a:pt x="191" y="0"/>
                  </a:cubicBezTo>
                  <a:cubicBezTo>
                    <a:pt x="82" y="5"/>
                    <a:pt x="0" y="23"/>
                    <a:pt x="0" y="44"/>
                  </a:cubicBezTo>
                  <a:cubicBezTo>
                    <a:pt x="0" y="69"/>
                    <a:pt x="112" y="90"/>
                    <a:pt x="250" y="90"/>
                  </a:cubicBezTo>
                  <a:cubicBezTo>
                    <a:pt x="387" y="90"/>
                    <a:pt x="499" y="69"/>
                    <a:pt x="499" y="44"/>
                  </a:cubicBezTo>
                  <a:cubicBezTo>
                    <a:pt x="499" y="23"/>
                    <a:pt x="417" y="5"/>
                    <a:pt x="308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2" name="Freeform 534">
              <a:extLst>
                <a:ext uri="{FF2B5EF4-FFF2-40B4-BE49-F238E27FC236}">
                  <a16:creationId xmlns:a16="http://schemas.microsoft.com/office/drawing/2014/main" id="{D8C868D2-2039-4AF3-A956-CD549F8CA4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" y="2966"/>
              <a:ext cx="339" cy="92"/>
            </a:xfrm>
            <a:custGeom>
              <a:avLst/>
              <a:gdLst>
                <a:gd name="T0" fmla="*/ 635 w 181"/>
                <a:gd name="T1" fmla="*/ 0 h 46"/>
                <a:gd name="T2" fmla="*/ 317 w 181"/>
                <a:gd name="T3" fmla="*/ 184 h 46"/>
                <a:gd name="T4" fmla="*/ 0 w 181"/>
                <a:gd name="T5" fmla="*/ 0 h 46"/>
                <a:gd name="T6" fmla="*/ 0 w 181"/>
                <a:gd name="T7" fmla="*/ 0 h 46"/>
                <a:gd name="T8" fmla="*/ 317 w 181"/>
                <a:gd name="T9" fmla="*/ 48 h 46"/>
                <a:gd name="T10" fmla="*/ 635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181" y="0"/>
                  </a:moveTo>
                  <a:cubicBezTo>
                    <a:pt x="181" y="25"/>
                    <a:pt x="140" y="46"/>
                    <a:pt x="90" y="46"/>
                  </a:cubicBezTo>
                  <a:cubicBezTo>
                    <a:pt x="41" y="46"/>
                    <a:pt x="0" y="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41" y="12"/>
                    <a:pt x="90" y="12"/>
                  </a:cubicBezTo>
                  <a:cubicBezTo>
                    <a:pt x="140" y="12"/>
                    <a:pt x="181" y="6"/>
                    <a:pt x="181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3" name="Freeform 535">
              <a:extLst>
                <a:ext uri="{FF2B5EF4-FFF2-40B4-BE49-F238E27FC236}">
                  <a16:creationId xmlns:a16="http://schemas.microsoft.com/office/drawing/2014/main" id="{300AAC3C-DB9B-4BED-8F03-367E7B5FA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9" y="2708"/>
              <a:ext cx="43" cy="60"/>
            </a:xfrm>
            <a:custGeom>
              <a:avLst/>
              <a:gdLst>
                <a:gd name="T0" fmla="*/ 69 w 23"/>
                <a:gd name="T1" fmla="*/ 0 h 30"/>
                <a:gd name="T2" fmla="*/ 52 w 23"/>
                <a:gd name="T3" fmla="*/ 12 h 30"/>
                <a:gd name="T4" fmla="*/ 64 w 23"/>
                <a:gd name="T5" fmla="*/ 76 h 30"/>
                <a:gd name="T6" fmla="*/ 41 w 23"/>
                <a:gd name="T7" fmla="*/ 100 h 30"/>
                <a:gd name="T8" fmla="*/ 17 w 23"/>
                <a:gd name="T9" fmla="*/ 76 h 30"/>
                <a:gd name="T10" fmla="*/ 11 w 23"/>
                <a:gd name="T11" fmla="*/ 64 h 30"/>
                <a:gd name="T12" fmla="*/ 0 w 23"/>
                <a:gd name="T13" fmla="*/ 76 h 30"/>
                <a:gd name="T14" fmla="*/ 41 w 23"/>
                <a:gd name="T15" fmla="*/ 120 h 30"/>
                <a:gd name="T16" fmla="*/ 80 w 23"/>
                <a:gd name="T17" fmla="*/ 76 h 30"/>
                <a:gd name="T18" fmla="*/ 69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20" y="0"/>
                  </a:moveTo>
                  <a:cubicBezTo>
                    <a:pt x="18" y="2"/>
                    <a:pt x="17" y="3"/>
                    <a:pt x="15" y="3"/>
                  </a:cubicBezTo>
                  <a:cubicBezTo>
                    <a:pt x="16" y="8"/>
                    <a:pt x="18" y="15"/>
                    <a:pt x="18" y="19"/>
                  </a:cubicBezTo>
                  <a:cubicBezTo>
                    <a:pt x="18" y="22"/>
                    <a:pt x="15" y="25"/>
                    <a:pt x="12" y="25"/>
                  </a:cubicBezTo>
                  <a:cubicBezTo>
                    <a:pt x="8" y="25"/>
                    <a:pt x="5" y="22"/>
                    <a:pt x="5" y="19"/>
                  </a:cubicBezTo>
                  <a:cubicBezTo>
                    <a:pt x="5" y="17"/>
                    <a:pt x="4" y="16"/>
                    <a:pt x="3" y="16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5"/>
                    <a:pt x="5" y="30"/>
                    <a:pt x="12" y="30"/>
                  </a:cubicBezTo>
                  <a:cubicBezTo>
                    <a:pt x="18" y="30"/>
                    <a:pt x="23" y="25"/>
                    <a:pt x="23" y="19"/>
                  </a:cubicBezTo>
                  <a:cubicBezTo>
                    <a:pt x="23" y="14"/>
                    <a:pt x="21" y="5"/>
                    <a:pt x="20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4" name="Freeform 536">
              <a:extLst>
                <a:ext uri="{FF2B5EF4-FFF2-40B4-BE49-F238E27FC236}">
                  <a16:creationId xmlns:a16="http://schemas.microsoft.com/office/drawing/2014/main" id="{D906919B-8344-4C05-9267-3E23B504A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2" y="2412"/>
              <a:ext cx="45" cy="60"/>
            </a:xfrm>
            <a:custGeom>
              <a:avLst/>
              <a:gdLst>
                <a:gd name="T0" fmla="*/ 15 w 24"/>
                <a:gd name="T1" fmla="*/ 0 h 30"/>
                <a:gd name="T2" fmla="*/ 32 w 24"/>
                <a:gd name="T3" fmla="*/ 12 h 30"/>
                <a:gd name="T4" fmla="*/ 17 w 24"/>
                <a:gd name="T5" fmla="*/ 72 h 30"/>
                <a:gd name="T6" fmla="*/ 43 w 24"/>
                <a:gd name="T7" fmla="*/ 96 h 30"/>
                <a:gd name="T8" fmla="*/ 64 w 24"/>
                <a:gd name="T9" fmla="*/ 72 h 30"/>
                <a:gd name="T10" fmla="*/ 73 w 24"/>
                <a:gd name="T11" fmla="*/ 60 h 30"/>
                <a:gd name="T12" fmla="*/ 84 w 24"/>
                <a:gd name="T13" fmla="*/ 72 h 30"/>
                <a:gd name="T14" fmla="*/ 43 w 24"/>
                <a:gd name="T15" fmla="*/ 120 h 30"/>
                <a:gd name="T16" fmla="*/ 0 w 24"/>
                <a:gd name="T17" fmla="*/ 72 h 30"/>
                <a:gd name="T18" fmla="*/ 15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4" y="0"/>
                  </a:moveTo>
                  <a:cubicBezTo>
                    <a:pt x="5" y="1"/>
                    <a:pt x="7" y="2"/>
                    <a:pt x="9" y="3"/>
                  </a:cubicBezTo>
                  <a:cubicBezTo>
                    <a:pt x="7" y="8"/>
                    <a:pt x="5" y="15"/>
                    <a:pt x="5" y="18"/>
                  </a:cubicBezTo>
                  <a:cubicBezTo>
                    <a:pt x="5" y="22"/>
                    <a:pt x="8" y="24"/>
                    <a:pt x="12" y="24"/>
                  </a:cubicBezTo>
                  <a:cubicBezTo>
                    <a:pt x="15" y="24"/>
                    <a:pt x="18" y="22"/>
                    <a:pt x="18" y="18"/>
                  </a:cubicBezTo>
                  <a:cubicBezTo>
                    <a:pt x="18" y="17"/>
                    <a:pt x="19" y="15"/>
                    <a:pt x="21" y="15"/>
                  </a:cubicBezTo>
                  <a:cubicBezTo>
                    <a:pt x="22" y="15"/>
                    <a:pt x="24" y="17"/>
                    <a:pt x="24" y="18"/>
                  </a:cubicBezTo>
                  <a:cubicBezTo>
                    <a:pt x="24" y="25"/>
                    <a:pt x="18" y="30"/>
                    <a:pt x="12" y="30"/>
                  </a:cubicBezTo>
                  <a:cubicBezTo>
                    <a:pt x="5" y="30"/>
                    <a:pt x="0" y="25"/>
                    <a:pt x="0" y="18"/>
                  </a:cubicBezTo>
                  <a:cubicBezTo>
                    <a:pt x="0" y="13"/>
                    <a:pt x="3" y="5"/>
                    <a:pt x="4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5" name="Oval 537">
              <a:extLst>
                <a:ext uri="{FF2B5EF4-FFF2-40B4-BE49-F238E27FC236}">
                  <a16:creationId xmlns:a16="http://schemas.microsoft.com/office/drawing/2014/main" id="{8E2032CF-7C66-471D-82DE-0581564A0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7" y="2374"/>
              <a:ext cx="43" cy="48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06" name="Freeform 538">
              <a:extLst>
                <a:ext uri="{FF2B5EF4-FFF2-40B4-BE49-F238E27FC236}">
                  <a16:creationId xmlns:a16="http://schemas.microsoft.com/office/drawing/2014/main" id="{234BE42D-E51C-4E0D-8DEF-01B94F155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2388"/>
              <a:ext cx="22" cy="30"/>
            </a:xfrm>
            <a:custGeom>
              <a:avLst/>
              <a:gdLst>
                <a:gd name="T0" fmla="*/ 28 w 12"/>
                <a:gd name="T1" fmla="*/ 0 h 15"/>
                <a:gd name="T2" fmla="*/ 0 w 12"/>
                <a:gd name="T3" fmla="*/ 48 h 15"/>
                <a:gd name="T4" fmla="*/ 28 w 12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5">
                  <a:moveTo>
                    <a:pt x="8" y="0"/>
                  </a:moveTo>
                  <a:cubicBezTo>
                    <a:pt x="12" y="4"/>
                    <a:pt x="8" y="15"/>
                    <a:pt x="0" y="12"/>
                  </a:cubicBezTo>
                  <a:cubicBezTo>
                    <a:pt x="4" y="9"/>
                    <a:pt x="10" y="6"/>
                    <a:pt x="8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7" name="Freeform 539">
              <a:extLst>
                <a:ext uri="{FF2B5EF4-FFF2-40B4-BE49-F238E27FC236}">
                  <a16:creationId xmlns:a16="http://schemas.microsoft.com/office/drawing/2014/main" id="{54EA9140-D9EF-4BC2-AEE1-8699839613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2" y="2382"/>
              <a:ext cx="21" cy="26"/>
            </a:xfrm>
            <a:custGeom>
              <a:avLst/>
              <a:gdLst>
                <a:gd name="T0" fmla="*/ 25 w 11"/>
                <a:gd name="T1" fmla="*/ 0 h 13"/>
                <a:gd name="T2" fmla="*/ 19 w 11"/>
                <a:gd name="T3" fmla="*/ 52 h 13"/>
                <a:gd name="T4" fmla="*/ 40 w 11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3">
                  <a:moveTo>
                    <a:pt x="7" y="0"/>
                  </a:moveTo>
                  <a:cubicBezTo>
                    <a:pt x="2" y="2"/>
                    <a:pt x="0" y="10"/>
                    <a:pt x="5" y="13"/>
                  </a:cubicBezTo>
                  <a:cubicBezTo>
                    <a:pt x="6" y="8"/>
                    <a:pt x="9" y="6"/>
                    <a:pt x="1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08" name="Oval 540">
              <a:extLst>
                <a:ext uri="{FF2B5EF4-FFF2-40B4-BE49-F238E27FC236}">
                  <a16:creationId xmlns:a16="http://schemas.microsoft.com/office/drawing/2014/main" id="{5AF551A1-797E-4355-B2A5-8F22C7EC2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7" y="2374"/>
              <a:ext cx="43" cy="48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09" name="Oval 541">
              <a:extLst>
                <a:ext uri="{FF2B5EF4-FFF2-40B4-BE49-F238E27FC236}">
                  <a16:creationId xmlns:a16="http://schemas.microsoft.com/office/drawing/2014/main" id="{00582977-B55D-4116-BDBC-9FA6FF562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" y="2670"/>
              <a:ext cx="45" cy="46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10" name="Freeform 542">
              <a:extLst>
                <a:ext uri="{FF2B5EF4-FFF2-40B4-BE49-F238E27FC236}">
                  <a16:creationId xmlns:a16="http://schemas.microsoft.com/office/drawing/2014/main" id="{B025B699-117B-4BE5-AB6D-17D4F44A54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6" y="2684"/>
              <a:ext cx="22" cy="28"/>
            </a:xfrm>
            <a:custGeom>
              <a:avLst/>
              <a:gdLst>
                <a:gd name="T0" fmla="*/ 24 w 12"/>
                <a:gd name="T1" fmla="*/ 0 h 14"/>
                <a:gd name="T2" fmla="*/ 0 w 12"/>
                <a:gd name="T3" fmla="*/ 48 h 14"/>
                <a:gd name="T4" fmla="*/ 24 w 12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4">
                  <a:moveTo>
                    <a:pt x="7" y="0"/>
                  </a:moveTo>
                  <a:cubicBezTo>
                    <a:pt x="12" y="3"/>
                    <a:pt x="8" y="14"/>
                    <a:pt x="0" y="12"/>
                  </a:cubicBezTo>
                  <a:cubicBezTo>
                    <a:pt x="4" y="8"/>
                    <a:pt x="10" y="5"/>
                    <a:pt x="7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11" name="Freeform 543">
              <a:extLst>
                <a:ext uri="{FF2B5EF4-FFF2-40B4-BE49-F238E27FC236}">
                  <a16:creationId xmlns:a16="http://schemas.microsoft.com/office/drawing/2014/main" id="{04E4F3BA-C9E6-4B34-97A0-1C41758E43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1" y="2678"/>
              <a:ext cx="20" cy="24"/>
            </a:xfrm>
            <a:custGeom>
              <a:avLst/>
              <a:gdLst>
                <a:gd name="T0" fmla="*/ 27 w 11"/>
                <a:gd name="T1" fmla="*/ 0 h 12"/>
                <a:gd name="T2" fmla="*/ 16 w 11"/>
                <a:gd name="T3" fmla="*/ 48 h 12"/>
                <a:gd name="T4" fmla="*/ 36 w 11"/>
                <a:gd name="T5" fmla="*/ 4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2">
                  <a:moveTo>
                    <a:pt x="8" y="0"/>
                  </a:moveTo>
                  <a:cubicBezTo>
                    <a:pt x="3" y="2"/>
                    <a:pt x="0" y="8"/>
                    <a:pt x="5" y="12"/>
                  </a:cubicBezTo>
                  <a:cubicBezTo>
                    <a:pt x="7" y="8"/>
                    <a:pt x="5" y="0"/>
                    <a:pt x="1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12" name="Oval 544">
              <a:extLst>
                <a:ext uri="{FF2B5EF4-FFF2-40B4-BE49-F238E27FC236}">
                  <a16:creationId xmlns:a16="http://schemas.microsoft.com/office/drawing/2014/main" id="{FC1FB263-F1E6-42C0-BDA5-C6616CE66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7" y="2670"/>
              <a:ext cx="45" cy="46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13" name="Rectangle 545">
              <a:extLst>
                <a:ext uri="{FF2B5EF4-FFF2-40B4-BE49-F238E27FC236}">
                  <a16:creationId xmlns:a16="http://schemas.microsoft.com/office/drawing/2014/main" id="{C12F6D93-FA89-4402-BC51-B72D385167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2448"/>
              <a:ext cx="36" cy="128"/>
            </a:xfrm>
            <a:prstGeom prst="rect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14" name="Rectangle 546">
              <a:extLst>
                <a:ext uri="{FF2B5EF4-FFF2-40B4-BE49-F238E27FC236}">
                  <a16:creationId xmlns:a16="http://schemas.microsoft.com/office/drawing/2014/main" id="{1E438DFB-33A9-4072-B5C0-C7FAF9D34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" y="2420"/>
              <a:ext cx="92" cy="28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15" name="Freeform 547">
              <a:extLst>
                <a:ext uri="{FF2B5EF4-FFF2-40B4-BE49-F238E27FC236}">
                  <a16:creationId xmlns:a16="http://schemas.microsoft.com/office/drawing/2014/main" id="{632AC44D-A7FC-4449-AB2F-81F71F479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2" y="2426"/>
              <a:ext cx="64" cy="16"/>
            </a:xfrm>
            <a:custGeom>
              <a:avLst/>
              <a:gdLst>
                <a:gd name="T0" fmla="*/ 0 w 34"/>
                <a:gd name="T1" fmla="*/ 28 h 8"/>
                <a:gd name="T2" fmla="*/ 92 w 34"/>
                <a:gd name="T3" fmla="*/ 28 h 8"/>
                <a:gd name="T4" fmla="*/ 109 w 34"/>
                <a:gd name="T5" fmla="*/ 0 h 8"/>
                <a:gd name="T6" fmla="*/ 75 w 34"/>
                <a:gd name="T7" fmla="*/ 20 h 8"/>
                <a:gd name="T8" fmla="*/ 45 w 34"/>
                <a:gd name="T9" fmla="*/ 20 h 8"/>
                <a:gd name="T10" fmla="*/ 15 w 34"/>
                <a:gd name="T11" fmla="*/ 32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8">
                  <a:moveTo>
                    <a:pt x="0" y="7"/>
                  </a:moveTo>
                  <a:cubicBezTo>
                    <a:pt x="8" y="7"/>
                    <a:pt x="17" y="7"/>
                    <a:pt x="26" y="7"/>
                  </a:cubicBezTo>
                  <a:cubicBezTo>
                    <a:pt x="32" y="8"/>
                    <a:pt x="34" y="6"/>
                    <a:pt x="31" y="0"/>
                  </a:cubicBezTo>
                  <a:cubicBezTo>
                    <a:pt x="28" y="1"/>
                    <a:pt x="25" y="4"/>
                    <a:pt x="21" y="5"/>
                  </a:cubicBezTo>
                  <a:cubicBezTo>
                    <a:pt x="18" y="6"/>
                    <a:pt x="16" y="5"/>
                    <a:pt x="13" y="5"/>
                  </a:cubicBezTo>
                  <a:cubicBezTo>
                    <a:pt x="10" y="6"/>
                    <a:pt x="7" y="7"/>
                    <a:pt x="4" y="8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16" name="Freeform 548">
              <a:extLst>
                <a:ext uri="{FF2B5EF4-FFF2-40B4-BE49-F238E27FC236}">
                  <a16:creationId xmlns:a16="http://schemas.microsoft.com/office/drawing/2014/main" id="{90B6D36F-C199-4216-8B75-09943B40C5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3" y="2454"/>
              <a:ext cx="26" cy="116"/>
            </a:xfrm>
            <a:custGeom>
              <a:avLst/>
              <a:gdLst>
                <a:gd name="T0" fmla="*/ 20 w 14"/>
                <a:gd name="T1" fmla="*/ 4 h 58"/>
                <a:gd name="T2" fmla="*/ 45 w 14"/>
                <a:gd name="T3" fmla="*/ 8 h 58"/>
                <a:gd name="T4" fmla="*/ 45 w 14"/>
                <a:gd name="T5" fmla="*/ 96 h 58"/>
                <a:gd name="T6" fmla="*/ 45 w 14"/>
                <a:gd name="T7" fmla="*/ 176 h 58"/>
                <a:gd name="T8" fmla="*/ 41 w 14"/>
                <a:gd name="T9" fmla="*/ 220 h 58"/>
                <a:gd name="T10" fmla="*/ 0 w 14"/>
                <a:gd name="T11" fmla="*/ 228 h 58"/>
                <a:gd name="T12" fmla="*/ 35 w 14"/>
                <a:gd name="T13" fmla="*/ 168 h 58"/>
                <a:gd name="T14" fmla="*/ 35 w 14"/>
                <a:gd name="T15" fmla="*/ 104 h 58"/>
                <a:gd name="T16" fmla="*/ 24 w 14"/>
                <a:gd name="T17" fmla="*/ 4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58">
                  <a:moveTo>
                    <a:pt x="6" y="1"/>
                  </a:moveTo>
                  <a:cubicBezTo>
                    <a:pt x="8" y="2"/>
                    <a:pt x="12" y="0"/>
                    <a:pt x="13" y="2"/>
                  </a:cubicBezTo>
                  <a:cubicBezTo>
                    <a:pt x="14" y="3"/>
                    <a:pt x="13" y="23"/>
                    <a:pt x="13" y="24"/>
                  </a:cubicBezTo>
                  <a:cubicBezTo>
                    <a:pt x="13" y="31"/>
                    <a:pt x="13" y="38"/>
                    <a:pt x="13" y="44"/>
                  </a:cubicBezTo>
                  <a:cubicBezTo>
                    <a:pt x="13" y="46"/>
                    <a:pt x="13" y="54"/>
                    <a:pt x="12" y="55"/>
                  </a:cubicBezTo>
                  <a:cubicBezTo>
                    <a:pt x="10" y="58"/>
                    <a:pt x="3" y="55"/>
                    <a:pt x="0" y="57"/>
                  </a:cubicBezTo>
                  <a:cubicBezTo>
                    <a:pt x="6" y="54"/>
                    <a:pt x="8" y="49"/>
                    <a:pt x="10" y="42"/>
                  </a:cubicBezTo>
                  <a:cubicBezTo>
                    <a:pt x="11" y="37"/>
                    <a:pt x="10" y="31"/>
                    <a:pt x="10" y="26"/>
                  </a:cubicBezTo>
                  <a:cubicBezTo>
                    <a:pt x="9" y="23"/>
                    <a:pt x="8" y="4"/>
                    <a:pt x="7" y="1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17" name="Rectangle 549">
              <a:extLst>
                <a:ext uri="{FF2B5EF4-FFF2-40B4-BE49-F238E27FC236}">
                  <a16:creationId xmlns:a16="http://schemas.microsoft.com/office/drawing/2014/main" id="{966A21DB-EE19-42B0-9BC7-BF837A1D1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1" y="2420"/>
              <a:ext cx="92" cy="28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18" name="Rectangle 550">
              <a:extLst>
                <a:ext uri="{FF2B5EF4-FFF2-40B4-BE49-F238E27FC236}">
                  <a16:creationId xmlns:a16="http://schemas.microsoft.com/office/drawing/2014/main" id="{780030FE-7AFF-47C3-A5EC-48A3E0CA1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" y="2448"/>
              <a:ext cx="36" cy="128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19" name="Freeform 551">
              <a:extLst>
                <a:ext uri="{FF2B5EF4-FFF2-40B4-BE49-F238E27FC236}">
                  <a16:creationId xmlns:a16="http://schemas.microsoft.com/office/drawing/2014/main" id="{20BDC543-619D-4B59-B768-E736E7D347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1" y="3266"/>
              <a:ext cx="339" cy="92"/>
            </a:xfrm>
            <a:custGeom>
              <a:avLst/>
              <a:gdLst>
                <a:gd name="T0" fmla="*/ 0 w 181"/>
                <a:gd name="T1" fmla="*/ 0 h 46"/>
                <a:gd name="T2" fmla="*/ 317 w 181"/>
                <a:gd name="T3" fmla="*/ 184 h 46"/>
                <a:gd name="T4" fmla="*/ 635 w 181"/>
                <a:gd name="T5" fmla="*/ 0 h 46"/>
                <a:gd name="T6" fmla="*/ 635 w 181"/>
                <a:gd name="T7" fmla="*/ 0 h 46"/>
                <a:gd name="T8" fmla="*/ 317 w 181"/>
                <a:gd name="T9" fmla="*/ 48 h 46"/>
                <a:gd name="T10" fmla="*/ 0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0" y="0"/>
                  </a:moveTo>
                  <a:cubicBezTo>
                    <a:pt x="0" y="26"/>
                    <a:pt x="41" y="46"/>
                    <a:pt x="90" y="46"/>
                  </a:cubicBezTo>
                  <a:cubicBezTo>
                    <a:pt x="140" y="46"/>
                    <a:pt x="181" y="26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7"/>
                    <a:pt x="140" y="12"/>
                    <a:pt x="90" y="12"/>
                  </a:cubicBezTo>
                  <a:cubicBezTo>
                    <a:pt x="40" y="12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0" name="Freeform 552">
              <a:extLst>
                <a:ext uri="{FF2B5EF4-FFF2-40B4-BE49-F238E27FC236}">
                  <a16:creationId xmlns:a16="http://schemas.microsoft.com/office/drawing/2014/main" id="{57D5C5B2-621C-4069-9106-0D274B0BE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6" y="3288"/>
              <a:ext cx="159" cy="62"/>
            </a:xfrm>
            <a:custGeom>
              <a:avLst/>
              <a:gdLst>
                <a:gd name="T0" fmla="*/ 0 w 85"/>
                <a:gd name="T1" fmla="*/ 124 h 31"/>
                <a:gd name="T2" fmla="*/ 297 w 85"/>
                <a:gd name="T3" fmla="*/ 0 h 31"/>
                <a:gd name="T4" fmla="*/ 193 w 85"/>
                <a:gd name="T5" fmla="*/ 20 h 31"/>
                <a:gd name="T6" fmla="*/ 0 w 85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31">
                  <a:moveTo>
                    <a:pt x="0" y="31"/>
                  </a:moveTo>
                  <a:cubicBezTo>
                    <a:pt x="23" y="31"/>
                    <a:pt x="66" y="25"/>
                    <a:pt x="85" y="0"/>
                  </a:cubicBezTo>
                  <a:cubicBezTo>
                    <a:pt x="73" y="3"/>
                    <a:pt x="63" y="5"/>
                    <a:pt x="55" y="5"/>
                  </a:cubicBezTo>
                  <a:cubicBezTo>
                    <a:pt x="53" y="14"/>
                    <a:pt x="27" y="29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1" name="Freeform 553">
              <a:extLst>
                <a:ext uri="{FF2B5EF4-FFF2-40B4-BE49-F238E27FC236}">
                  <a16:creationId xmlns:a16="http://schemas.microsoft.com/office/drawing/2014/main" id="{663FB25D-8D6D-4478-B71F-48A5B81779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0" y="3284"/>
              <a:ext cx="157" cy="54"/>
            </a:xfrm>
            <a:custGeom>
              <a:avLst/>
              <a:gdLst>
                <a:gd name="T0" fmla="*/ 144 w 84"/>
                <a:gd name="T1" fmla="*/ 108 h 27"/>
                <a:gd name="T2" fmla="*/ 67 w 84"/>
                <a:gd name="T3" fmla="*/ 48 h 27"/>
                <a:gd name="T4" fmla="*/ 293 w 84"/>
                <a:gd name="T5" fmla="*/ 28 h 27"/>
                <a:gd name="T6" fmla="*/ 11 w 84"/>
                <a:gd name="T7" fmla="*/ 0 h 27"/>
                <a:gd name="T8" fmla="*/ 144 w 84"/>
                <a:gd name="T9" fmla="*/ 108 h 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27">
                  <a:moveTo>
                    <a:pt x="41" y="27"/>
                  </a:moveTo>
                  <a:cubicBezTo>
                    <a:pt x="35" y="25"/>
                    <a:pt x="22" y="18"/>
                    <a:pt x="19" y="12"/>
                  </a:cubicBezTo>
                  <a:cubicBezTo>
                    <a:pt x="15" y="6"/>
                    <a:pt x="76" y="11"/>
                    <a:pt x="84" y="7"/>
                  </a:cubicBezTo>
                  <a:cubicBezTo>
                    <a:pt x="53" y="10"/>
                    <a:pt x="12" y="3"/>
                    <a:pt x="3" y="0"/>
                  </a:cubicBezTo>
                  <a:cubicBezTo>
                    <a:pt x="0" y="3"/>
                    <a:pt x="9" y="15"/>
                    <a:pt x="41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2" name="Freeform 554">
              <a:extLst>
                <a:ext uri="{FF2B5EF4-FFF2-40B4-BE49-F238E27FC236}">
                  <a16:creationId xmlns:a16="http://schemas.microsoft.com/office/drawing/2014/main" id="{7AA08FE0-C69E-4DFB-8FB8-BEAE7EE0E2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1" y="3266"/>
              <a:ext cx="339" cy="92"/>
            </a:xfrm>
            <a:custGeom>
              <a:avLst/>
              <a:gdLst>
                <a:gd name="T0" fmla="*/ 0 w 181"/>
                <a:gd name="T1" fmla="*/ 0 h 46"/>
                <a:gd name="T2" fmla="*/ 317 w 181"/>
                <a:gd name="T3" fmla="*/ 184 h 46"/>
                <a:gd name="T4" fmla="*/ 635 w 181"/>
                <a:gd name="T5" fmla="*/ 0 h 46"/>
                <a:gd name="T6" fmla="*/ 635 w 181"/>
                <a:gd name="T7" fmla="*/ 0 h 46"/>
                <a:gd name="T8" fmla="*/ 317 w 181"/>
                <a:gd name="T9" fmla="*/ 48 h 46"/>
                <a:gd name="T10" fmla="*/ 0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0" y="0"/>
                  </a:moveTo>
                  <a:cubicBezTo>
                    <a:pt x="0" y="26"/>
                    <a:pt x="41" y="46"/>
                    <a:pt x="90" y="46"/>
                  </a:cubicBezTo>
                  <a:cubicBezTo>
                    <a:pt x="140" y="46"/>
                    <a:pt x="181" y="26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7"/>
                    <a:pt x="140" y="12"/>
                    <a:pt x="90" y="12"/>
                  </a:cubicBezTo>
                  <a:cubicBezTo>
                    <a:pt x="40" y="12"/>
                    <a:pt x="0" y="7"/>
                    <a:pt x="0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3" name="Oval 555">
              <a:extLst>
                <a:ext uri="{FF2B5EF4-FFF2-40B4-BE49-F238E27FC236}">
                  <a16:creationId xmlns:a16="http://schemas.microsoft.com/office/drawing/2014/main" id="{49F3D086-BC23-4554-A6DB-92582D32D7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8" y="3404"/>
              <a:ext cx="133" cy="32"/>
            </a:xfrm>
            <a:prstGeom prst="ellipse">
              <a:avLst/>
            </a:pr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424" name="Freeform 556">
              <a:extLst>
                <a:ext uri="{FF2B5EF4-FFF2-40B4-BE49-F238E27FC236}">
                  <a16:creationId xmlns:a16="http://schemas.microsoft.com/office/drawing/2014/main" id="{3ADC1D84-E987-4B21-988F-D43CD62A8B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2" y="3058"/>
              <a:ext cx="433" cy="202"/>
            </a:xfrm>
            <a:custGeom>
              <a:avLst/>
              <a:gdLst>
                <a:gd name="T0" fmla="*/ 330 w 433"/>
                <a:gd name="T1" fmla="*/ 0 h 202"/>
                <a:gd name="T2" fmla="*/ 433 w 433"/>
                <a:gd name="T3" fmla="*/ 0 h 202"/>
                <a:gd name="T4" fmla="*/ 433 w 433"/>
                <a:gd name="T5" fmla="*/ 202 h 202"/>
                <a:gd name="T6" fmla="*/ 0 w 433"/>
                <a:gd name="T7" fmla="*/ 202 h 202"/>
                <a:gd name="T8" fmla="*/ 0 w 433"/>
                <a:gd name="T9" fmla="*/ 0 h 202"/>
                <a:gd name="T10" fmla="*/ 105 w 433"/>
                <a:gd name="T11" fmla="*/ 0 h 202"/>
                <a:gd name="T12" fmla="*/ 330 w 433"/>
                <a:gd name="T13" fmla="*/ 0 h 2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2">
                  <a:moveTo>
                    <a:pt x="330" y="0"/>
                  </a:moveTo>
                  <a:lnTo>
                    <a:pt x="433" y="0"/>
                  </a:lnTo>
                  <a:lnTo>
                    <a:pt x="433" y="202"/>
                  </a:lnTo>
                  <a:lnTo>
                    <a:pt x="0" y="202"/>
                  </a:lnTo>
                  <a:lnTo>
                    <a:pt x="0" y="0"/>
                  </a:lnTo>
                  <a:lnTo>
                    <a:pt x="105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5" name="Freeform 557">
              <a:extLst>
                <a:ext uri="{FF2B5EF4-FFF2-40B4-BE49-F238E27FC236}">
                  <a16:creationId xmlns:a16="http://schemas.microsoft.com/office/drawing/2014/main" id="{332FBC2D-E8EE-44F7-86FA-6EF3396089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2" y="3058"/>
              <a:ext cx="433" cy="202"/>
            </a:xfrm>
            <a:custGeom>
              <a:avLst/>
              <a:gdLst>
                <a:gd name="T0" fmla="*/ 330 w 433"/>
                <a:gd name="T1" fmla="*/ 0 h 202"/>
                <a:gd name="T2" fmla="*/ 433 w 433"/>
                <a:gd name="T3" fmla="*/ 0 h 202"/>
                <a:gd name="T4" fmla="*/ 433 w 433"/>
                <a:gd name="T5" fmla="*/ 202 h 202"/>
                <a:gd name="T6" fmla="*/ 0 w 433"/>
                <a:gd name="T7" fmla="*/ 202 h 202"/>
                <a:gd name="T8" fmla="*/ 0 w 433"/>
                <a:gd name="T9" fmla="*/ 0 h 202"/>
                <a:gd name="T10" fmla="*/ 105 w 433"/>
                <a:gd name="T11" fmla="*/ 0 h 2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2">
                  <a:moveTo>
                    <a:pt x="330" y="0"/>
                  </a:moveTo>
                  <a:lnTo>
                    <a:pt x="433" y="0"/>
                  </a:lnTo>
                  <a:lnTo>
                    <a:pt x="433" y="202"/>
                  </a:lnTo>
                  <a:lnTo>
                    <a:pt x="0" y="202"/>
                  </a:lnTo>
                  <a:lnTo>
                    <a:pt x="0" y="0"/>
                  </a:lnTo>
                  <a:lnTo>
                    <a:pt x="105" y="0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6" name="Freeform 558">
              <a:extLst>
                <a:ext uri="{FF2B5EF4-FFF2-40B4-BE49-F238E27FC236}">
                  <a16:creationId xmlns:a16="http://schemas.microsoft.com/office/drawing/2014/main" id="{28614CCE-FE76-463B-9646-32DE205B8C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" y="3058"/>
              <a:ext cx="162" cy="1"/>
            </a:xfrm>
            <a:custGeom>
              <a:avLst/>
              <a:gdLst>
                <a:gd name="T0" fmla="*/ 0 w 162"/>
                <a:gd name="T1" fmla="*/ 0 h 1"/>
                <a:gd name="T2" fmla="*/ 162 w 162"/>
                <a:gd name="T3" fmla="*/ 0 h 1"/>
                <a:gd name="T4" fmla="*/ 0 w 162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" h="1">
                  <a:moveTo>
                    <a:pt x="0" y="0"/>
                  </a:moveTo>
                  <a:lnTo>
                    <a:pt x="16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7" name="Line 559">
              <a:extLst>
                <a:ext uri="{FF2B5EF4-FFF2-40B4-BE49-F238E27FC236}">
                  <a16:creationId xmlns:a16="http://schemas.microsoft.com/office/drawing/2014/main" id="{604FA131-EA3F-4320-B19E-D7B2933534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2" y="3058"/>
              <a:ext cx="16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8" name="Line 560">
              <a:extLst>
                <a:ext uri="{FF2B5EF4-FFF2-40B4-BE49-F238E27FC236}">
                  <a16:creationId xmlns:a16="http://schemas.microsoft.com/office/drawing/2014/main" id="{1AD25697-7DDF-41B3-82ED-6320A5F5352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794" y="2832"/>
              <a:ext cx="156" cy="430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29" name="Line 561">
              <a:extLst>
                <a:ext uri="{FF2B5EF4-FFF2-40B4-BE49-F238E27FC236}">
                  <a16:creationId xmlns:a16="http://schemas.microsoft.com/office/drawing/2014/main" id="{0A8601F6-CEE9-4C4C-B6E9-52E41AC500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11" y="2832"/>
              <a:ext cx="153" cy="430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0" name="Freeform 562">
              <a:extLst>
                <a:ext uri="{FF2B5EF4-FFF2-40B4-BE49-F238E27FC236}">
                  <a16:creationId xmlns:a16="http://schemas.microsoft.com/office/drawing/2014/main" id="{C6FA62A0-DB73-4249-8507-1FB9E600B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9" y="2830"/>
              <a:ext cx="1" cy="230"/>
            </a:xfrm>
            <a:custGeom>
              <a:avLst/>
              <a:gdLst>
                <a:gd name="T0" fmla="*/ 0 w 1"/>
                <a:gd name="T1" fmla="*/ 0 h 230"/>
                <a:gd name="T2" fmla="*/ 0 w 1"/>
                <a:gd name="T3" fmla="*/ 230 h 230"/>
                <a:gd name="T4" fmla="*/ 0 w 1"/>
                <a:gd name="T5" fmla="*/ 0 h 2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30">
                  <a:moveTo>
                    <a:pt x="0" y="0"/>
                  </a:moveTo>
                  <a:lnTo>
                    <a:pt x="0" y="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1" name="Line 563">
              <a:extLst>
                <a:ext uri="{FF2B5EF4-FFF2-40B4-BE49-F238E27FC236}">
                  <a16:creationId xmlns:a16="http://schemas.microsoft.com/office/drawing/2014/main" id="{40C554A4-64C2-4AB1-8B78-84E2B239A1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9" y="2830"/>
              <a:ext cx="1" cy="2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2" name="Freeform 564">
              <a:extLst>
                <a:ext uri="{FF2B5EF4-FFF2-40B4-BE49-F238E27FC236}">
                  <a16:creationId xmlns:a16="http://schemas.microsoft.com/office/drawing/2014/main" id="{06863AF8-88A3-47F2-B5FC-FD5C3C72D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9" y="2760"/>
              <a:ext cx="433" cy="204"/>
            </a:xfrm>
            <a:custGeom>
              <a:avLst/>
              <a:gdLst>
                <a:gd name="T0" fmla="*/ 330 w 433"/>
                <a:gd name="T1" fmla="*/ 0 h 204"/>
                <a:gd name="T2" fmla="*/ 433 w 433"/>
                <a:gd name="T3" fmla="*/ 0 h 204"/>
                <a:gd name="T4" fmla="*/ 433 w 433"/>
                <a:gd name="T5" fmla="*/ 204 h 204"/>
                <a:gd name="T6" fmla="*/ 0 w 433"/>
                <a:gd name="T7" fmla="*/ 204 h 204"/>
                <a:gd name="T8" fmla="*/ 0 w 433"/>
                <a:gd name="T9" fmla="*/ 0 h 204"/>
                <a:gd name="T10" fmla="*/ 105 w 433"/>
                <a:gd name="T11" fmla="*/ 0 h 204"/>
                <a:gd name="T12" fmla="*/ 330 w 433"/>
                <a:gd name="T13" fmla="*/ 0 h 2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4">
                  <a:moveTo>
                    <a:pt x="330" y="0"/>
                  </a:moveTo>
                  <a:lnTo>
                    <a:pt x="433" y="0"/>
                  </a:lnTo>
                  <a:lnTo>
                    <a:pt x="433" y="204"/>
                  </a:lnTo>
                  <a:lnTo>
                    <a:pt x="0" y="204"/>
                  </a:lnTo>
                  <a:lnTo>
                    <a:pt x="0" y="0"/>
                  </a:lnTo>
                  <a:lnTo>
                    <a:pt x="105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3" name="Freeform 565">
              <a:extLst>
                <a:ext uri="{FF2B5EF4-FFF2-40B4-BE49-F238E27FC236}">
                  <a16:creationId xmlns:a16="http://schemas.microsoft.com/office/drawing/2014/main" id="{3E7820C1-FCC2-4D7B-9A2B-B5B5B5F7F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9" y="2760"/>
              <a:ext cx="433" cy="204"/>
            </a:xfrm>
            <a:custGeom>
              <a:avLst/>
              <a:gdLst>
                <a:gd name="T0" fmla="*/ 330 w 433"/>
                <a:gd name="T1" fmla="*/ 0 h 204"/>
                <a:gd name="T2" fmla="*/ 433 w 433"/>
                <a:gd name="T3" fmla="*/ 0 h 204"/>
                <a:gd name="T4" fmla="*/ 433 w 433"/>
                <a:gd name="T5" fmla="*/ 204 h 204"/>
                <a:gd name="T6" fmla="*/ 0 w 433"/>
                <a:gd name="T7" fmla="*/ 204 h 204"/>
                <a:gd name="T8" fmla="*/ 0 w 433"/>
                <a:gd name="T9" fmla="*/ 0 h 204"/>
                <a:gd name="T10" fmla="*/ 105 w 433"/>
                <a:gd name="T11" fmla="*/ 0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4">
                  <a:moveTo>
                    <a:pt x="330" y="0"/>
                  </a:moveTo>
                  <a:lnTo>
                    <a:pt x="433" y="0"/>
                  </a:lnTo>
                  <a:lnTo>
                    <a:pt x="433" y="204"/>
                  </a:lnTo>
                  <a:lnTo>
                    <a:pt x="0" y="204"/>
                  </a:lnTo>
                  <a:lnTo>
                    <a:pt x="0" y="0"/>
                  </a:lnTo>
                  <a:lnTo>
                    <a:pt x="105" y="0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4" name="Freeform 566">
              <a:extLst>
                <a:ext uri="{FF2B5EF4-FFF2-40B4-BE49-F238E27FC236}">
                  <a16:creationId xmlns:a16="http://schemas.microsoft.com/office/drawing/2014/main" id="{A9FBE784-ADD0-4CB4-8C13-EDFC8F6D3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8" y="2760"/>
              <a:ext cx="161" cy="1"/>
            </a:xfrm>
            <a:custGeom>
              <a:avLst/>
              <a:gdLst>
                <a:gd name="T0" fmla="*/ 0 w 161"/>
                <a:gd name="T1" fmla="*/ 0 h 1"/>
                <a:gd name="T2" fmla="*/ 161 w 161"/>
                <a:gd name="T3" fmla="*/ 0 h 1"/>
                <a:gd name="T4" fmla="*/ 0 w 16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1" h="1">
                  <a:moveTo>
                    <a:pt x="0" y="0"/>
                  </a:moveTo>
                  <a:lnTo>
                    <a:pt x="1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5" name="Line 567">
              <a:extLst>
                <a:ext uri="{FF2B5EF4-FFF2-40B4-BE49-F238E27FC236}">
                  <a16:creationId xmlns:a16="http://schemas.microsoft.com/office/drawing/2014/main" id="{D5E88A87-20DB-415A-98BE-E2A02E9E5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18" y="2760"/>
              <a:ext cx="16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6" name="Line 568">
              <a:extLst>
                <a:ext uri="{FF2B5EF4-FFF2-40B4-BE49-F238E27FC236}">
                  <a16:creationId xmlns:a16="http://schemas.microsoft.com/office/drawing/2014/main" id="{866D4B57-4FBC-4C24-AB7B-2802B028AA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312" y="2534"/>
              <a:ext cx="153" cy="432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7" name="Line 569">
              <a:extLst>
                <a:ext uri="{FF2B5EF4-FFF2-40B4-BE49-F238E27FC236}">
                  <a16:creationId xmlns:a16="http://schemas.microsoft.com/office/drawing/2014/main" id="{FCC87C74-A952-4E91-A3EE-A3342F976E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26" y="2534"/>
              <a:ext cx="154" cy="432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8" name="Freeform 570">
              <a:extLst>
                <a:ext uri="{FF2B5EF4-FFF2-40B4-BE49-F238E27FC236}">
                  <a16:creationId xmlns:a16="http://schemas.microsoft.com/office/drawing/2014/main" id="{3FFB5DC7-FD14-4A01-95DB-6ACB91D66F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5" y="2534"/>
              <a:ext cx="1" cy="228"/>
            </a:xfrm>
            <a:custGeom>
              <a:avLst/>
              <a:gdLst>
                <a:gd name="T0" fmla="*/ 0 w 1"/>
                <a:gd name="T1" fmla="*/ 0 h 228"/>
                <a:gd name="T2" fmla="*/ 0 w 1"/>
                <a:gd name="T3" fmla="*/ 228 h 228"/>
                <a:gd name="T4" fmla="*/ 0 w 1"/>
                <a:gd name="T5" fmla="*/ 0 h 2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28">
                  <a:moveTo>
                    <a:pt x="0" y="0"/>
                  </a:moveTo>
                  <a:lnTo>
                    <a:pt x="0" y="2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39" name="Line 571">
              <a:extLst>
                <a:ext uri="{FF2B5EF4-FFF2-40B4-BE49-F238E27FC236}">
                  <a16:creationId xmlns:a16="http://schemas.microsoft.com/office/drawing/2014/main" id="{9186F69F-5F72-4A33-B6EC-BC87EF3D7E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95" y="2534"/>
              <a:ext cx="1" cy="22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23" name="Group 245">
            <a:extLst>
              <a:ext uri="{FF2B5EF4-FFF2-40B4-BE49-F238E27FC236}">
                <a16:creationId xmlns:a16="http://schemas.microsoft.com/office/drawing/2014/main" id="{8E35E5B3-1AE1-4F38-9340-B02C7797323C}"/>
              </a:ext>
            </a:extLst>
          </p:cNvPr>
          <p:cNvGrpSpPr>
            <a:grpSpLocks/>
          </p:cNvGrpSpPr>
          <p:nvPr/>
        </p:nvGrpSpPr>
        <p:grpSpPr bwMode="auto">
          <a:xfrm>
            <a:off x="2203450" y="3286126"/>
            <a:ext cx="1606550" cy="1971675"/>
            <a:chOff x="317" y="2354"/>
            <a:chExt cx="1012" cy="1242"/>
          </a:xfrm>
        </p:grpSpPr>
        <p:sp>
          <p:nvSpPr>
            <p:cNvPr id="9224" name="Oval 137">
              <a:extLst>
                <a:ext uri="{FF2B5EF4-FFF2-40B4-BE49-F238E27FC236}">
                  <a16:creationId xmlns:a16="http://schemas.microsoft.com/office/drawing/2014/main" id="{9B943296-11CA-4DE7-80D3-698958C17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" y="3368"/>
              <a:ext cx="936" cy="182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25" name="Freeform 138">
              <a:extLst>
                <a:ext uri="{FF2B5EF4-FFF2-40B4-BE49-F238E27FC236}">
                  <a16:creationId xmlns:a16="http://schemas.microsoft.com/office/drawing/2014/main" id="{A904B8EB-15EB-4F71-956E-97BF277953FC}"/>
                </a:ext>
              </a:extLst>
            </p:cNvPr>
            <p:cNvSpPr>
              <a:spLocks/>
            </p:cNvSpPr>
            <p:nvPr/>
          </p:nvSpPr>
          <p:spPr bwMode="auto">
            <a:xfrm>
              <a:off x="820" y="3390"/>
              <a:ext cx="509" cy="150"/>
            </a:xfrm>
            <a:custGeom>
              <a:avLst/>
              <a:gdLst>
                <a:gd name="T0" fmla="*/ 0 w 271"/>
                <a:gd name="T1" fmla="*/ 300 h 75"/>
                <a:gd name="T2" fmla="*/ 823 w 271"/>
                <a:gd name="T3" fmla="*/ 132 h 75"/>
                <a:gd name="T4" fmla="*/ 398 w 271"/>
                <a:gd name="T5" fmla="*/ 0 h 75"/>
                <a:gd name="T6" fmla="*/ 0 w 271"/>
                <a:gd name="T7" fmla="*/ 300 h 7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71" h="75">
                  <a:moveTo>
                    <a:pt x="0" y="75"/>
                  </a:moveTo>
                  <a:cubicBezTo>
                    <a:pt x="120" y="74"/>
                    <a:pt x="233" y="55"/>
                    <a:pt x="233" y="33"/>
                  </a:cubicBezTo>
                  <a:cubicBezTo>
                    <a:pt x="233" y="18"/>
                    <a:pt x="180" y="7"/>
                    <a:pt x="113" y="0"/>
                  </a:cubicBezTo>
                  <a:cubicBezTo>
                    <a:pt x="235" y="17"/>
                    <a:pt x="271" y="56"/>
                    <a:pt x="0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Freeform 139">
              <a:extLst>
                <a:ext uri="{FF2B5EF4-FFF2-40B4-BE49-F238E27FC236}">
                  <a16:creationId xmlns:a16="http://schemas.microsoft.com/office/drawing/2014/main" id="{C252D8D6-B27F-4E63-BD0A-1F7111769A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" y="3458"/>
              <a:ext cx="936" cy="138"/>
            </a:xfrm>
            <a:custGeom>
              <a:avLst/>
              <a:gdLst>
                <a:gd name="T0" fmla="*/ 1756 w 499"/>
                <a:gd name="T1" fmla="*/ 96 h 69"/>
                <a:gd name="T2" fmla="*/ 880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80 w 499"/>
                <a:gd name="T9" fmla="*/ 184 h 69"/>
                <a:gd name="T10" fmla="*/ 1756 w 499"/>
                <a:gd name="T11" fmla="*/ 0 h 69"/>
                <a:gd name="T12" fmla="*/ 1756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50" y="69"/>
                  </a:cubicBezTo>
                  <a:cubicBezTo>
                    <a:pt x="112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2" y="46"/>
                    <a:pt x="250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solidFill>
              <a:srgbClr val="FEDF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Oval 140">
              <a:extLst>
                <a:ext uri="{FF2B5EF4-FFF2-40B4-BE49-F238E27FC236}">
                  <a16:creationId xmlns:a16="http://schemas.microsoft.com/office/drawing/2014/main" id="{7B2931B7-65E0-4E92-867D-2BB55A34B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2940"/>
              <a:ext cx="339" cy="50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28" name="Oval 141">
              <a:extLst>
                <a:ext uri="{FF2B5EF4-FFF2-40B4-BE49-F238E27FC236}">
                  <a16:creationId xmlns:a16="http://schemas.microsoft.com/office/drawing/2014/main" id="{B5B96A23-E1D1-498F-A6FF-2913124C10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" y="3238"/>
              <a:ext cx="339" cy="50"/>
            </a:xfrm>
            <a:prstGeom prst="ellipse">
              <a:avLst/>
            </a:prstGeom>
            <a:solidFill>
              <a:srgbClr val="6FAA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29" name="Rectangle 142">
              <a:extLst>
                <a:ext uri="{FF2B5EF4-FFF2-40B4-BE49-F238E27FC236}">
                  <a16:creationId xmlns:a16="http://schemas.microsoft.com/office/drawing/2014/main" id="{A3EC4407-DEA8-45F1-8B4A-FF114B231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" y="2576"/>
              <a:ext cx="92" cy="26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30" name="Oval 143">
              <a:extLst>
                <a:ext uri="{FF2B5EF4-FFF2-40B4-BE49-F238E27FC236}">
                  <a16:creationId xmlns:a16="http://schemas.microsoft.com/office/drawing/2014/main" id="{EEEF4F6D-8EA2-4332-B5CE-7BD2BEAB1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" y="3362"/>
              <a:ext cx="317" cy="60"/>
            </a:xfrm>
            <a:prstGeom prst="ellipse">
              <a:avLst/>
            </a:prstGeom>
            <a:solidFill>
              <a:srgbClr val="FEED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31" name="Oval 144">
              <a:extLst>
                <a:ext uri="{FF2B5EF4-FFF2-40B4-BE49-F238E27FC236}">
                  <a16:creationId xmlns:a16="http://schemas.microsoft.com/office/drawing/2014/main" id="{F403364C-BC32-4F82-8C4F-41F31557A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9" y="3308"/>
              <a:ext cx="58" cy="10"/>
            </a:xfrm>
            <a:prstGeom prst="ellipse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32" name="Freeform 145">
              <a:extLst>
                <a:ext uri="{FF2B5EF4-FFF2-40B4-BE49-F238E27FC236}">
                  <a16:creationId xmlns:a16="http://schemas.microsoft.com/office/drawing/2014/main" id="{7876DCC7-0CA8-4920-9FF8-03CE083D4B4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" y="3420"/>
              <a:ext cx="375" cy="76"/>
            </a:xfrm>
            <a:custGeom>
              <a:avLst/>
              <a:gdLst>
                <a:gd name="T0" fmla="*/ 703 w 200"/>
                <a:gd name="T1" fmla="*/ 64 h 38"/>
                <a:gd name="T2" fmla="*/ 353 w 200"/>
                <a:gd name="T3" fmla="*/ 152 h 38"/>
                <a:gd name="T4" fmla="*/ 0 w 200"/>
                <a:gd name="T5" fmla="*/ 64 h 38"/>
                <a:gd name="T6" fmla="*/ 0 w 200"/>
                <a:gd name="T7" fmla="*/ 0 h 38"/>
                <a:gd name="T8" fmla="*/ 353 w 200"/>
                <a:gd name="T9" fmla="*/ 92 h 38"/>
                <a:gd name="T10" fmla="*/ 703 w 200"/>
                <a:gd name="T11" fmla="*/ 0 h 38"/>
                <a:gd name="T12" fmla="*/ 703 w 200"/>
                <a:gd name="T13" fmla="*/ 64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8">
                  <a:moveTo>
                    <a:pt x="200" y="16"/>
                  </a:moveTo>
                  <a:cubicBezTo>
                    <a:pt x="200" y="26"/>
                    <a:pt x="155" y="38"/>
                    <a:pt x="100" y="38"/>
                  </a:cubicBezTo>
                  <a:cubicBezTo>
                    <a:pt x="44" y="38"/>
                    <a:pt x="0" y="2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1"/>
                    <a:pt x="44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lnTo>
                    <a:pt x="200" y="16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Freeform 146">
              <a:extLst>
                <a:ext uri="{FF2B5EF4-FFF2-40B4-BE49-F238E27FC236}">
                  <a16:creationId xmlns:a16="http://schemas.microsoft.com/office/drawing/2014/main" id="{D052D365-781F-43B8-B43C-C29B9C5A91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" y="3392"/>
              <a:ext cx="317" cy="54"/>
            </a:xfrm>
            <a:custGeom>
              <a:avLst/>
              <a:gdLst>
                <a:gd name="T0" fmla="*/ 595 w 169"/>
                <a:gd name="T1" fmla="*/ 48 h 27"/>
                <a:gd name="T2" fmla="*/ 298 w 169"/>
                <a:gd name="T3" fmla="*/ 108 h 27"/>
                <a:gd name="T4" fmla="*/ 0 w 169"/>
                <a:gd name="T5" fmla="*/ 48 h 27"/>
                <a:gd name="T6" fmla="*/ 0 w 169"/>
                <a:gd name="T7" fmla="*/ 0 h 27"/>
                <a:gd name="T8" fmla="*/ 298 w 169"/>
                <a:gd name="T9" fmla="*/ 60 h 27"/>
                <a:gd name="T10" fmla="*/ 595 w 169"/>
                <a:gd name="T11" fmla="*/ 0 h 27"/>
                <a:gd name="T12" fmla="*/ 595 w 169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9" h="27">
                  <a:moveTo>
                    <a:pt x="169" y="12"/>
                  </a:moveTo>
                  <a:cubicBezTo>
                    <a:pt x="169" y="20"/>
                    <a:pt x="131" y="27"/>
                    <a:pt x="85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5" y="15"/>
                  </a:cubicBezTo>
                  <a:cubicBezTo>
                    <a:pt x="131" y="15"/>
                    <a:pt x="169" y="8"/>
                    <a:pt x="169" y="0"/>
                  </a:cubicBezTo>
                  <a:lnTo>
                    <a:pt x="169" y="12"/>
                  </a:lnTo>
                  <a:close/>
                </a:path>
              </a:pathLst>
            </a:custGeom>
            <a:solidFill>
              <a:srgbClr val="FEC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Freeform 147">
              <a:extLst>
                <a:ext uri="{FF2B5EF4-FFF2-40B4-BE49-F238E27FC236}">
                  <a16:creationId xmlns:a16="http://schemas.microsoft.com/office/drawing/2014/main" id="{ECC162DF-4F8A-4F7E-9F4B-7819DAE03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" y="3402"/>
              <a:ext cx="375" cy="64"/>
            </a:xfrm>
            <a:custGeom>
              <a:avLst/>
              <a:gdLst>
                <a:gd name="T0" fmla="*/ 647 w 200"/>
                <a:gd name="T1" fmla="*/ 0 h 32"/>
                <a:gd name="T2" fmla="*/ 647 w 200"/>
                <a:gd name="T3" fmla="*/ 28 h 32"/>
                <a:gd name="T4" fmla="*/ 353 w 200"/>
                <a:gd name="T5" fmla="*/ 88 h 32"/>
                <a:gd name="T6" fmla="*/ 53 w 200"/>
                <a:gd name="T7" fmla="*/ 28 h 32"/>
                <a:gd name="T8" fmla="*/ 53 w 200"/>
                <a:gd name="T9" fmla="*/ 0 h 32"/>
                <a:gd name="T10" fmla="*/ 0 w 200"/>
                <a:gd name="T11" fmla="*/ 36 h 32"/>
                <a:gd name="T12" fmla="*/ 353 w 200"/>
                <a:gd name="T13" fmla="*/ 128 h 32"/>
                <a:gd name="T14" fmla="*/ 703 w 200"/>
                <a:gd name="T15" fmla="*/ 36 h 32"/>
                <a:gd name="T16" fmla="*/ 647 w 200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0" h="32">
                  <a:moveTo>
                    <a:pt x="184" y="0"/>
                  </a:moveTo>
                  <a:cubicBezTo>
                    <a:pt x="184" y="7"/>
                    <a:pt x="184" y="7"/>
                    <a:pt x="184" y="7"/>
                  </a:cubicBezTo>
                  <a:cubicBezTo>
                    <a:pt x="184" y="15"/>
                    <a:pt x="146" y="22"/>
                    <a:pt x="100" y="22"/>
                  </a:cubicBezTo>
                  <a:cubicBezTo>
                    <a:pt x="53" y="22"/>
                    <a:pt x="15" y="15"/>
                    <a:pt x="15" y="7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5" y="2"/>
                    <a:pt x="0" y="6"/>
                    <a:pt x="0" y="9"/>
                  </a:cubicBezTo>
                  <a:cubicBezTo>
                    <a:pt x="0" y="20"/>
                    <a:pt x="44" y="32"/>
                    <a:pt x="100" y="32"/>
                  </a:cubicBezTo>
                  <a:cubicBezTo>
                    <a:pt x="155" y="32"/>
                    <a:pt x="200" y="20"/>
                    <a:pt x="200" y="9"/>
                  </a:cubicBezTo>
                  <a:cubicBezTo>
                    <a:pt x="200" y="6"/>
                    <a:pt x="194" y="2"/>
                    <a:pt x="184" y="0"/>
                  </a:cubicBezTo>
                  <a:close/>
                </a:path>
              </a:pathLst>
            </a:custGeom>
            <a:solidFill>
              <a:srgbClr val="FEEE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Freeform 148">
              <a:extLst>
                <a:ext uri="{FF2B5EF4-FFF2-40B4-BE49-F238E27FC236}">
                  <a16:creationId xmlns:a16="http://schemas.microsoft.com/office/drawing/2014/main" id="{F3CE5A51-9280-4DF6-B20E-E4FBAB003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" y="2518"/>
              <a:ext cx="241" cy="170"/>
            </a:xfrm>
            <a:custGeom>
              <a:avLst/>
              <a:gdLst>
                <a:gd name="T0" fmla="*/ 297 w 128"/>
                <a:gd name="T1" fmla="*/ 168 h 85"/>
                <a:gd name="T2" fmla="*/ 313 w 128"/>
                <a:gd name="T3" fmla="*/ 192 h 85"/>
                <a:gd name="T4" fmla="*/ 454 w 128"/>
                <a:gd name="T5" fmla="*/ 304 h 85"/>
                <a:gd name="T6" fmla="*/ 442 w 128"/>
                <a:gd name="T7" fmla="*/ 320 h 85"/>
                <a:gd name="T8" fmla="*/ 437 w 128"/>
                <a:gd name="T9" fmla="*/ 340 h 85"/>
                <a:gd name="T10" fmla="*/ 277 w 128"/>
                <a:gd name="T11" fmla="*/ 236 h 85"/>
                <a:gd name="T12" fmla="*/ 258 w 128"/>
                <a:gd name="T13" fmla="*/ 208 h 85"/>
                <a:gd name="T14" fmla="*/ 0 w 128"/>
                <a:gd name="T15" fmla="*/ 92 h 85"/>
                <a:gd name="T16" fmla="*/ 17 w 128"/>
                <a:gd name="T17" fmla="*/ 8 h 85"/>
                <a:gd name="T18" fmla="*/ 297 w 128"/>
                <a:gd name="T19" fmla="*/ 168 h 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8" h="85">
                  <a:moveTo>
                    <a:pt x="84" y="42"/>
                  </a:moveTo>
                  <a:cubicBezTo>
                    <a:pt x="88" y="48"/>
                    <a:pt x="88" y="48"/>
                    <a:pt x="88" y="48"/>
                  </a:cubicBezTo>
                  <a:cubicBezTo>
                    <a:pt x="101" y="66"/>
                    <a:pt x="119" y="74"/>
                    <a:pt x="128" y="76"/>
                  </a:cubicBezTo>
                  <a:cubicBezTo>
                    <a:pt x="127" y="77"/>
                    <a:pt x="126" y="79"/>
                    <a:pt x="125" y="80"/>
                  </a:cubicBezTo>
                  <a:cubicBezTo>
                    <a:pt x="124" y="82"/>
                    <a:pt x="123" y="83"/>
                    <a:pt x="123" y="85"/>
                  </a:cubicBezTo>
                  <a:cubicBezTo>
                    <a:pt x="111" y="83"/>
                    <a:pt x="91" y="77"/>
                    <a:pt x="78" y="59"/>
                  </a:cubicBezTo>
                  <a:cubicBezTo>
                    <a:pt x="73" y="52"/>
                    <a:pt x="73" y="52"/>
                    <a:pt x="73" y="52"/>
                  </a:cubicBezTo>
                  <a:cubicBezTo>
                    <a:pt x="59" y="33"/>
                    <a:pt x="39" y="18"/>
                    <a:pt x="0" y="2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8" y="0"/>
                    <a:pt x="69" y="22"/>
                    <a:pt x="84" y="42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Oval 149">
              <a:extLst>
                <a:ext uri="{FF2B5EF4-FFF2-40B4-BE49-F238E27FC236}">
                  <a16:creationId xmlns:a16="http://schemas.microsoft.com/office/drawing/2014/main" id="{34A932C2-5344-4A01-9217-9BE8237C3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" y="2354"/>
              <a:ext cx="43" cy="46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37" name="Rectangle 150">
              <a:extLst>
                <a:ext uri="{FF2B5EF4-FFF2-40B4-BE49-F238E27FC236}">
                  <a16:creationId xmlns:a16="http://schemas.microsoft.com/office/drawing/2014/main" id="{049325D2-D705-4204-81B4-EDA47ADD2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" y="2478"/>
              <a:ext cx="37" cy="50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38" name="Freeform 151">
              <a:extLst>
                <a:ext uri="{FF2B5EF4-FFF2-40B4-BE49-F238E27FC236}">
                  <a16:creationId xmlns:a16="http://schemas.microsoft.com/office/drawing/2014/main" id="{764E209B-2185-4D46-AA30-D9606501B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" y="2408"/>
              <a:ext cx="45" cy="60"/>
            </a:xfrm>
            <a:custGeom>
              <a:avLst/>
              <a:gdLst>
                <a:gd name="T0" fmla="*/ 71 w 24"/>
                <a:gd name="T1" fmla="*/ 0 h 30"/>
                <a:gd name="T2" fmla="*/ 53 w 24"/>
                <a:gd name="T3" fmla="*/ 12 h 30"/>
                <a:gd name="T4" fmla="*/ 64 w 24"/>
                <a:gd name="T5" fmla="*/ 72 h 30"/>
                <a:gd name="T6" fmla="*/ 43 w 24"/>
                <a:gd name="T7" fmla="*/ 96 h 30"/>
                <a:gd name="T8" fmla="*/ 21 w 24"/>
                <a:gd name="T9" fmla="*/ 72 h 30"/>
                <a:gd name="T10" fmla="*/ 11 w 24"/>
                <a:gd name="T11" fmla="*/ 60 h 30"/>
                <a:gd name="T12" fmla="*/ 0 w 24"/>
                <a:gd name="T13" fmla="*/ 72 h 30"/>
                <a:gd name="T14" fmla="*/ 43 w 24"/>
                <a:gd name="T15" fmla="*/ 120 h 30"/>
                <a:gd name="T16" fmla="*/ 84 w 24"/>
                <a:gd name="T17" fmla="*/ 72 h 30"/>
                <a:gd name="T18" fmla="*/ 71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20" y="0"/>
                  </a:moveTo>
                  <a:cubicBezTo>
                    <a:pt x="18" y="1"/>
                    <a:pt x="17" y="2"/>
                    <a:pt x="15" y="3"/>
                  </a:cubicBezTo>
                  <a:cubicBezTo>
                    <a:pt x="17" y="8"/>
                    <a:pt x="18" y="14"/>
                    <a:pt x="18" y="18"/>
                  </a:cubicBezTo>
                  <a:cubicBezTo>
                    <a:pt x="18" y="21"/>
                    <a:pt x="15" y="24"/>
                    <a:pt x="12" y="24"/>
                  </a:cubicBezTo>
                  <a:cubicBezTo>
                    <a:pt x="8" y="24"/>
                    <a:pt x="6" y="21"/>
                    <a:pt x="6" y="18"/>
                  </a:cubicBezTo>
                  <a:cubicBezTo>
                    <a:pt x="6" y="16"/>
                    <a:pt x="4" y="15"/>
                    <a:pt x="3" y="15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4"/>
                    <a:pt x="5" y="30"/>
                    <a:pt x="12" y="30"/>
                  </a:cubicBezTo>
                  <a:cubicBezTo>
                    <a:pt x="18" y="30"/>
                    <a:pt x="24" y="24"/>
                    <a:pt x="24" y="18"/>
                  </a:cubicBezTo>
                  <a:cubicBezTo>
                    <a:pt x="24" y="13"/>
                    <a:pt x="21" y="5"/>
                    <a:pt x="20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Freeform 152">
              <a:extLst>
                <a:ext uri="{FF2B5EF4-FFF2-40B4-BE49-F238E27FC236}">
                  <a16:creationId xmlns:a16="http://schemas.microsoft.com/office/drawing/2014/main" id="{A26D8ED8-024F-43C1-8576-E3FE59398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8" y="2754"/>
              <a:ext cx="1" cy="26"/>
            </a:xfrm>
            <a:custGeom>
              <a:avLst/>
              <a:gdLst>
                <a:gd name="T0" fmla="*/ 0 w 1"/>
                <a:gd name="T1" fmla="*/ 0 h 26"/>
                <a:gd name="T2" fmla="*/ 0 w 1"/>
                <a:gd name="T3" fmla="*/ 26 h 26"/>
                <a:gd name="T4" fmla="*/ 0 w 1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6">
                  <a:moveTo>
                    <a:pt x="0" y="0"/>
                  </a:moveTo>
                  <a:lnTo>
                    <a:pt x="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153">
              <a:extLst>
                <a:ext uri="{FF2B5EF4-FFF2-40B4-BE49-F238E27FC236}">
                  <a16:creationId xmlns:a16="http://schemas.microsoft.com/office/drawing/2014/main" id="{B8412B52-EFCA-4F37-9479-3D981B0612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" y="2754"/>
              <a:ext cx="1" cy="26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Freeform 154">
              <a:extLst>
                <a:ext uri="{FF2B5EF4-FFF2-40B4-BE49-F238E27FC236}">
                  <a16:creationId xmlns:a16="http://schemas.microsoft.com/office/drawing/2014/main" id="{112F404D-AE9A-4834-8785-B18A2F43E3A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" y="2392"/>
              <a:ext cx="237" cy="168"/>
            </a:xfrm>
            <a:custGeom>
              <a:avLst/>
              <a:gdLst>
                <a:gd name="T0" fmla="*/ 198 w 126"/>
                <a:gd name="T1" fmla="*/ 84 h 84"/>
                <a:gd name="T2" fmla="*/ 173 w 126"/>
                <a:gd name="T3" fmla="*/ 80 h 84"/>
                <a:gd name="T4" fmla="*/ 17 w 126"/>
                <a:gd name="T5" fmla="*/ 0 h 84"/>
                <a:gd name="T6" fmla="*/ 11 w 126"/>
                <a:gd name="T7" fmla="*/ 20 h 84"/>
                <a:gd name="T8" fmla="*/ 0 w 126"/>
                <a:gd name="T9" fmla="*/ 32 h 84"/>
                <a:gd name="T10" fmla="*/ 160 w 126"/>
                <a:gd name="T11" fmla="*/ 140 h 84"/>
                <a:gd name="T12" fmla="*/ 188 w 126"/>
                <a:gd name="T13" fmla="*/ 140 h 84"/>
                <a:gd name="T14" fmla="*/ 406 w 126"/>
                <a:gd name="T15" fmla="*/ 336 h 84"/>
                <a:gd name="T16" fmla="*/ 446 w 126"/>
                <a:gd name="T17" fmla="*/ 256 h 84"/>
                <a:gd name="T18" fmla="*/ 198 w 126"/>
                <a:gd name="T19" fmla="*/ 84 h 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6" h="84">
                  <a:moveTo>
                    <a:pt x="56" y="21"/>
                  </a:moveTo>
                  <a:cubicBezTo>
                    <a:pt x="49" y="20"/>
                    <a:pt x="49" y="20"/>
                    <a:pt x="49" y="20"/>
                  </a:cubicBezTo>
                  <a:cubicBezTo>
                    <a:pt x="27" y="18"/>
                    <a:pt x="11" y="7"/>
                    <a:pt x="5" y="0"/>
                  </a:cubicBezTo>
                  <a:cubicBezTo>
                    <a:pt x="5" y="2"/>
                    <a:pt x="4" y="3"/>
                    <a:pt x="3" y="5"/>
                  </a:cubicBezTo>
                  <a:cubicBezTo>
                    <a:pt x="2" y="6"/>
                    <a:pt x="1" y="7"/>
                    <a:pt x="0" y="8"/>
                  </a:cubicBezTo>
                  <a:cubicBezTo>
                    <a:pt x="7" y="18"/>
                    <a:pt x="23" y="32"/>
                    <a:pt x="45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77" y="38"/>
                    <a:pt x="100" y="48"/>
                    <a:pt x="115" y="84"/>
                  </a:cubicBezTo>
                  <a:cubicBezTo>
                    <a:pt x="126" y="64"/>
                    <a:pt x="126" y="64"/>
                    <a:pt x="126" y="64"/>
                  </a:cubicBezTo>
                  <a:cubicBezTo>
                    <a:pt x="107" y="25"/>
                    <a:pt x="81" y="24"/>
                    <a:pt x="56" y="21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Rectangle 155">
              <a:extLst>
                <a:ext uri="{FF2B5EF4-FFF2-40B4-BE49-F238E27FC236}">
                  <a16:creationId xmlns:a16="http://schemas.microsoft.com/office/drawing/2014/main" id="{3DB47280-61AE-423D-8F9C-C9E9480187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" y="2780"/>
              <a:ext cx="37" cy="52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43" name="Freeform 156">
              <a:extLst>
                <a:ext uri="{FF2B5EF4-FFF2-40B4-BE49-F238E27FC236}">
                  <a16:creationId xmlns:a16="http://schemas.microsoft.com/office/drawing/2014/main" id="{FCF4A050-8999-439B-85BE-74F22C7876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" y="2710"/>
              <a:ext cx="43" cy="60"/>
            </a:xfrm>
            <a:custGeom>
              <a:avLst/>
              <a:gdLst>
                <a:gd name="T0" fmla="*/ 13 w 23"/>
                <a:gd name="T1" fmla="*/ 0 h 30"/>
                <a:gd name="T2" fmla="*/ 28 w 23"/>
                <a:gd name="T3" fmla="*/ 12 h 30"/>
                <a:gd name="T4" fmla="*/ 17 w 23"/>
                <a:gd name="T5" fmla="*/ 72 h 30"/>
                <a:gd name="T6" fmla="*/ 41 w 23"/>
                <a:gd name="T7" fmla="*/ 96 h 30"/>
                <a:gd name="T8" fmla="*/ 64 w 23"/>
                <a:gd name="T9" fmla="*/ 72 h 30"/>
                <a:gd name="T10" fmla="*/ 73 w 23"/>
                <a:gd name="T11" fmla="*/ 60 h 30"/>
                <a:gd name="T12" fmla="*/ 80 w 23"/>
                <a:gd name="T13" fmla="*/ 72 h 30"/>
                <a:gd name="T14" fmla="*/ 41 w 23"/>
                <a:gd name="T15" fmla="*/ 120 h 30"/>
                <a:gd name="T16" fmla="*/ 0 w 23"/>
                <a:gd name="T17" fmla="*/ 72 h 30"/>
                <a:gd name="T18" fmla="*/ 13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4" y="0"/>
                  </a:moveTo>
                  <a:cubicBezTo>
                    <a:pt x="5" y="1"/>
                    <a:pt x="7" y="2"/>
                    <a:pt x="8" y="3"/>
                  </a:cubicBezTo>
                  <a:cubicBezTo>
                    <a:pt x="7" y="8"/>
                    <a:pt x="5" y="15"/>
                    <a:pt x="5" y="18"/>
                  </a:cubicBezTo>
                  <a:cubicBezTo>
                    <a:pt x="5" y="22"/>
                    <a:pt x="8" y="24"/>
                    <a:pt x="12" y="24"/>
                  </a:cubicBezTo>
                  <a:cubicBezTo>
                    <a:pt x="15" y="24"/>
                    <a:pt x="18" y="22"/>
                    <a:pt x="18" y="18"/>
                  </a:cubicBezTo>
                  <a:cubicBezTo>
                    <a:pt x="18" y="17"/>
                    <a:pt x="19" y="15"/>
                    <a:pt x="21" y="15"/>
                  </a:cubicBezTo>
                  <a:cubicBezTo>
                    <a:pt x="22" y="15"/>
                    <a:pt x="23" y="17"/>
                    <a:pt x="23" y="18"/>
                  </a:cubicBezTo>
                  <a:cubicBezTo>
                    <a:pt x="23" y="25"/>
                    <a:pt x="18" y="30"/>
                    <a:pt x="12" y="30"/>
                  </a:cubicBezTo>
                  <a:cubicBezTo>
                    <a:pt x="5" y="30"/>
                    <a:pt x="0" y="25"/>
                    <a:pt x="0" y="18"/>
                  </a:cubicBezTo>
                  <a:cubicBezTo>
                    <a:pt x="0" y="13"/>
                    <a:pt x="2" y="5"/>
                    <a:pt x="4" y="0"/>
                  </a:cubicBezTo>
                  <a:close/>
                </a:path>
              </a:pathLst>
            </a:custGeom>
            <a:solidFill>
              <a:srgbClr val="7BB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Freeform 157">
              <a:extLst>
                <a:ext uri="{FF2B5EF4-FFF2-40B4-BE49-F238E27FC236}">
                  <a16:creationId xmlns:a16="http://schemas.microsoft.com/office/drawing/2014/main" id="{666EC470-0424-4627-9670-ED7896F2F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" y="3316"/>
              <a:ext cx="56" cy="86"/>
            </a:xfrm>
            <a:custGeom>
              <a:avLst/>
              <a:gdLst>
                <a:gd name="T0" fmla="*/ 52 w 30"/>
                <a:gd name="T1" fmla="*/ 4 h 43"/>
                <a:gd name="T2" fmla="*/ 13 w 30"/>
                <a:gd name="T3" fmla="*/ 0 h 43"/>
                <a:gd name="T4" fmla="*/ 0 w 30"/>
                <a:gd name="T5" fmla="*/ 0 h 43"/>
                <a:gd name="T6" fmla="*/ 0 w 30"/>
                <a:gd name="T7" fmla="*/ 148 h 43"/>
                <a:gd name="T8" fmla="*/ 105 w 30"/>
                <a:gd name="T9" fmla="*/ 148 h 43"/>
                <a:gd name="T10" fmla="*/ 105 w 30"/>
                <a:gd name="T11" fmla="*/ 0 h 43"/>
                <a:gd name="T12" fmla="*/ 88 w 30"/>
                <a:gd name="T13" fmla="*/ 0 h 43"/>
                <a:gd name="T14" fmla="*/ 52 w 30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43">
                  <a:moveTo>
                    <a:pt x="15" y="1"/>
                  </a:moveTo>
                  <a:cubicBezTo>
                    <a:pt x="10" y="1"/>
                    <a:pt x="6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30" y="3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Freeform 158">
              <a:extLst>
                <a:ext uri="{FF2B5EF4-FFF2-40B4-BE49-F238E27FC236}">
                  <a16:creationId xmlns:a16="http://schemas.microsoft.com/office/drawing/2014/main" id="{8C616C2C-2569-430F-B2C8-677B1F1F3E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" y="2604"/>
              <a:ext cx="24" cy="710"/>
            </a:xfrm>
            <a:custGeom>
              <a:avLst/>
              <a:gdLst>
                <a:gd name="T0" fmla="*/ 44 w 13"/>
                <a:gd name="T1" fmla="*/ 1412 h 355"/>
                <a:gd name="T2" fmla="*/ 44 w 13"/>
                <a:gd name="T3" fmla="*/ 0 h 355"/>
                <a:gd name="T4" fmla="*/ 0 w 13"/>
                <a:gd name="T5" fmla="*/ 0 h 355"/>
                <a:gd name="T6" fmla="*/ 0 w 13"/>
                <a:gd name="T7" fmla="*/ 1412 h 355"/>
                <a:gd name="T8" fmla="*/ 44 w 13"/>
                <a:gd name="T9" fmla="*/ 1412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355">
                  <a:moveTo>
                    <a:pt x="13" y="353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1" y="354"/>
                    <a:pt x="12" y="355"/>
                    <a:pt x="13" y="353"/>
                  </a:cubicBezTo>
                  <a:close/>
                </a:path>
              </a:pathLst>
            </a:cu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Freeform 159">
              <a:extLst>
                <a:ext uri="{FF2B5EF4-FFF2-40B4-BE49-F238E27FC236}">
                  <a16:creationId xmlns:a16="http://schemas.microsoft.com/office/drawing/2014/main" id="{0580E32F-D062-45D5-805F-16AFC69D5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803" y="2364"/>
              <a:ext cx="28" cy="36"/>
            </a:xfrm>
            <a:custGeom>
              <a:avLst/>
              <a:gdLst>
                <a:gd name="T0" fmla="*/ 0 w 15"/>
                <a:gd name="T1" fmla="*/ 52 h 18"/>
                <a:gd name="T2" fmla="*/ 21 w 15"/>
                <a:gd name="T3" fmla="*/ 0 h 18"/>
                <a:gd name="T4" fmla="*/ 7 w 15"/>
                <a:gd name="T5" fmla="*/ 52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" h="18">
                  <a:moveTo>
                    <a:pt x="0" y="13"/>
                  </a:moveTo>
                  <a:cubicBezTo>
                    <a:pt x="4" y="18"/>
                    <a:pt x="15" y="4"/>
                    <a:pt x="6" y="0"/>
                  </a:cubicBezTo>
                  <a:cubicBezTo>
                    <a:pt x="7" y="4"/>
                    <a:pt x="7" y="12"/>
                    <a:pt x="2" y="13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Freeform 160">
              <a:extLst>
                <a:ext uri="{FF2B5EF4-FFF2-40B4-BE49-F238E27FC236}">
                  <a16:creationId xmlns:a16="http://schemas.microsoft.com/office/drawing/2014/main" id="{00E41ACF-48BF-49D6-BEAF-465176123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1" y="2428"/>
              <a:ext cx="202" cy="116"/>
            </a:xfrm>
            <a:custGeom>
              <a:avLst/>
              <a:gdLst>
                <a:gd name="T0" fmla="*/ 378 w 108"/>
                <a:gd name="T1" fmla="*/ 184 h 58"/>
                <a:gd name="T2" fmla="*/ 354 w 108"/>
                <a:gd name="T3" fmla="*/ 232 h 58"/>
                <a:gd name="T4" fmla="*/ 165 w 108"/>
                <a:gd name="T5" fmla="*/ 60 h 58"/>
                <a:gd name="T6" fmla="*/ 0 w 108"/>
                <a:gd name="T7" fmla="*/ 0 h 58"/>
                <a:gd name="T8" fmla="*/ 202 w 108"/>
                <a:gd name="T9" fmla="*/ 56 h 58"/>
                <a:gd name="T10" fmla="*/ 378 w 108"/>
                <a:gd name="T11" fmla="*/ 184 h 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8" h="58">
                  <a:moveTo>
                    <a:pt x="108" y="46"/>
                  </a:moveTo>
                  <a:cubicBezTo>
                    <a:pt x="101" y="58"/>
                    <a:pt x="101" y="58"/>
                    <a:pt x="101" y="58"/>
                  </a:cubicBezTo>
                  <a:cubicBezTo>
                    <a:pt x="96" y="43"/>
                    <a:pt x="81" y="19"/>
                    <a:pt x="47" y="15"/>
                  </a:cubicBezTo>
                  <a:cubicBezTo>
                    <a:pt x="12" y="11"/>
                    <a:pt x="9" y="7"/>
                    <a:pt x="0" y="0"/>
                  </a:cubicBezTo>
                  <a:cubicBezTo>
                    <a:pt x="18" y="11"/>
                    <a:pt x="38" y="9"/>
                    <a:pt x="58" y="14"/>
                  </a:cubicBezTo>
                  <a:cubicBezTo>
                    <a:pt x="78" y="18"/>
                    <a:pt x="107" y="38"/>
                    <a:pt x="108" y="46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Freeform 161">
              <a:extLst>
                <a:ext uri="{FF2B5EF4-FFF2-40B4-BE49-F238E27FC236}">
                  <a16:creationId xmlns:a16="http://schemas.microsoft.com/office/drawing/2014/main" id="{CB27896E-B291-4DF6-B01D-DF3A42F0C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7" y="2790"/>
              <a:ext cx="23" cy="32"/>
            </a:xfrm>
            <a:custGeom>
              <a:avLst/>
              <a:gdLst>
                <a:gd name="T0" fmla="*/ 44 w 12"/>
                <a:gd name="T1" fmla="*/ 0 h 16"/>
                <a:gd name="T2" fmla="*/ 44 w 12"/>
                <a:gd name="T3" fmla="*/ 64 h 16"/>
                <a:gd name="T4" fmla="*/ 0 w 12"/>
                <a:gd name="T5" fmla="*/ 64 h 16"/>
                <a:gd name="T6" fmla="*/ 44 w 12"/>
                <a:gd name="T7" fmla="*/ 0 h 1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6">
                  <a:moveTo>
                    <a:pt x="12" y="0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6" y="14"/>
                    <a:pt x="12" y="11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Freeform 162">
              <a:extLst>
                <a:ext uri="{FF2B5EF4-FFF2-40B4-BE49-F238E27FC236}">
                  <a16:creationId xmlns:a16="http://schemas.microsoft.com/office/drawing/2014/main" id="{C0D495DA-7778-4AF8-BA63-A01D00FD21E4}"/>
                </a:ext>
              </a:extLst>
            </p:cNvPr>
            <p:cNvSpPr>
              <a:spLocks/>
            </p:cNvSpPr>
            <p:nvPr/>
          </p:nvSpPr>
          <p:spPr bwMode="auto">
            <a:xfrm>
              <a:off x="828" y="2528"/>
              <a:ext cx="189" cy="144"/>
            </a:xfrm>
            <a:custGeom>
              <a:avLst/>
              <a:gdLst>
                <a:gd name="T0" fmla="*/ 24 w 101"/>
                <a:gd name="T1" fmla="*/ 8 h 72"/>
                <a:gd name="T2" fmla="*/ 0 w 101"/>
                <a:gd name="T3" fmla="*/ 60 h 72"/>
                <a:gd name="T4" fmla="*/ 228 w 101"/>
                <a:gd name="T5" fmla="*/ 160 h 72"/>
                <a:gd name="T6" fmla="*/ 354 w 101"/>
                <a:gd name="T7" fmla="*/ 288 h 72"/>
                <a:gd name="T8" fmla="*/ 210 w 101"/>
                <a:gd name="T9" fmla="*/ 116 h 72"/>
                <a:gd name="T10" fmla="*/ 24 w 101"/>
                <a:gd name="T11" fmla="*/ 8 h 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01" h="72">
                  <a:moveTo>
                    <a:pt x="7" y="2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5" y="11"/>
                    <a:pt x="44" y="12"/>
                    <a:pt x="65" y="40"/>
                  </a:cubicBezTo>
                  <a:cubicBezTo>
                    <a:pt x="85" y="67"/>
                    <a:pt x="91" y="68"/>
                    <a:pt x="101" y="72"/>
                  </a:cubicBezTo>
                  <a:cubicBezTo>
                    <a:pt x="82" y="62"/>
                    <a:pt x="74" y="44"/>
                    <a:pt x="60" y="29"/>
                  </a:cubicBezTo>
                  <a:cubicBezTo>
                    <a:pt x="46" y="14"/>
                    <a:pt x="14" y="0"/>
                    <a:pt x="7" y="2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Freeform 163">
              <a:extLst>
                <a:ext uri="{FF2B5EF4-FFF2-40B4-BE49-F238E27FC236}">
                  <a16:creationId xmlns:a16="http://schemas.microsoft.com/office/drawing/2014/main" id="{0A685145-C061-4A3E-89E5-3C403E711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" y="2486"/>
              <a:ext cx="23" cy="34"/>
            </a:xfrm>
            <a:custGeom>
              <a:avLst/>
              <a:gdLst>
                <a:gd name="T0" fmla="*/ 44 w 12"/>
                <a:gd name="T1" fmla="*/ 0 h 17"/>
                <a:gd name="T2" fmla="*/ 44 w 12"/>
                <a:gd name="T3" fmla="*/ 68 h 17"/>
                <a:gd name="T4" fmla="*/ 0 w 12"/>
                <a:gd name="T5" fmla="*/ 68 h 17"/>
                <a:gd name="T6" fmla="*/ 44 w 12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17">
                  <a:moveTo>
                    <a:pt x="12" y="0"/>
                  </a:moveTo>
                  <a:cubicBezTo>
                    <a:pt x="12" y="17"/>
                    <a:pt x="12" y="17"/>
                    <a:pt x="12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7" y="15"/>
                    <a:pt x="12" y="12"/>
                    <a:pt x="12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Freeform 164">
              <a:extLst>
                <a:ext uri="{FF2B5EF4-FFF2-40B4-BE49-F238E27FC236}">
                  <a16:creationId xmlns:a16="http://schemas.microsoft.com/office/drawing/2014/main" id="{18C98D5B-DB1C-4281-85EB-F66E65CB2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" y="2584"/>
              <a:ext cx="62" cy="12"/>
            </a:xfrm>
            <a:custGeom>
              <a:avLst/>
              <a:gdLst>
                <a:gd name="T0" fmla="*/ 116 w 33"/>
                <a:gd name="T1" fmla="*/ 0 h 6"/>
                <a:gd name="T2" fmla="*/ 116 w 33"/>
                <a:gd name="T3" fmla="*/ 24 h 6"/>
                <a:gd name="T4" fmla="*/ 0 w 33"/>
                <a:gd name="T5" fmla="*/ 24 h 6"/>
                <a:gd name="T6" fmla="*/ 116 w 33"/>
                <a:gd name="T7" fmla="*/ 0 h 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6">
                  <a:moveTo>
                    <a:pt x="33" y="0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4" y="6"/>
                    <a:pt x="31" y="5"/>
                    <a:pt x="33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Freeform 165">
              <a:extLst>
                <a:ext uri="{FF2B5EF4-FFF2-40B4-BE49-F238E27FC236}">
                  <a16:creationId xmlns:a16="http://schemas.microsoft.com/office/drawing/2014/main" id="{1DF6071A-3C61-4E5D-9DD6-26B5A583C8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" y="2612"/>
              <a:ext cx="15" cy="690"/>
            </a:xfrm>
            <a:custGeom>
              <a:avLst/>
              <a:gdLst>
                <a:gd name="T0" fmla="*/ 0 w 8"/>
                <a:gd name="T1" fmla="*/ 0 h 345"/>
                <a:gd name="T2" fmla="*/ 8 w 8"/>
                <a:gd name="T3" fmla="*/ 0 h 345"/>
                <a:gd name="T4" fmla="*/ 28 w 8"/>
                <a:gd name="T5" fmla="*/ 0 h 345"/>
                <a:gd name="T6" fmla="*/ 28 w 8"/>
                <a:gd name="T7" fmla="*/ 1380 h 345"/>
                <a:gd name="T8" fmla="*/ 17 w 8"/>
                <a:gd name="T9" fmla="*/ 20 h 3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345">
                  <a:moveTo>
                    <a:pt x="0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345"/>
                    <a:pt x="8" y="345"/>
                    <a:pt x="8" y="345"/>
                  </a:cubicBezTo>
                  <a:cubicBezTo>
                    <a:pt x="8" y="345"/>
                    <a:pt x="5" y="11"/>
                    <a:pt x="5" y="5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Freeform 166">
              <a:extLst>
                <a:ext uri="{FF2B5EF4-FFF2-40B4-BE49-F238E27FC236}">
                  <a16:creationId xmlns:a16="http://schemas.microsoft.com/office/drawing/2014/main" id="{84EA75F7-582B-417A-938F-58B040117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0" y="3330"/>
              <a:ext cx="36" cy="60"/>
            </a:xfrm>
            <a:custGeom>
              <a:avLst/>
              <a:gdLst>
                <a:gd name="T0" fmla="*/ 0 w 19"/>
                <a:gd name="T1" fmla="*/ 108 h 30"/>
                <a:gd name="T2" fmla="*/ 68 w 19"/>
                <a:gd name="T3" fmla="*/ 108 h 30"/>
                <a:gd name="T4" fmla="*/ 68 w 19"/>
                <a:gd name="T5" fmla="*/ 0 h 30"/>
                <a:gd name="T6" fmla="*/ 0 w 19"/>
                <a:gd name="T7" fmla="*/ 108 h 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9" h="30">
                  <a:moveTo>
                    <a:pt x="0" y="27"/>
                  </a:moveTo>
                  <a:cubicBezTo>
                    <a:pt x="6" y="30"/>
                    <a:pt x="15" y="29"/>
                    <a:pt x="19" y="27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11"/>
                    <a:pt x="13" y="26"/>
                    <a:pt x="0" y="2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Freeform 167">
              <a:extLst>
                <a:ext uri="{FF2B5EF4-FFF2-40B4-BE49-F238E27FC236}">
                  <a16:creationId xmlns:a16="http://schemas.microsoft.com/office/drawing/2014/main" id="{75B850FA-4F78-4DA7-98C5-414970F7A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" y="3370"/>
              <a:ext cx="64" cy="36"/>
            </a:xfrm>
            <a:custGeom>
              <a:avLst/>
              <a:gdLst>
                <a:gd name="T0" fmla="*/ 117 w 34"/>
                <a:gd name="T1" fmla="*/ 28 h 18"/>
                <a:gd name="T2" fmla="*/ 85 w 34"/>
                <a:gd name="T3" fmla="*/ 0 h 18"/>
                <a:gd name="T4" fmla="*/ 85 w 34"/>
                <a:gd name="T5" fmla="*/ 32 h 18"/>
                <a:gd name="T6" fmla="*/ 0 w 34"/>
                <a:gd name="T7" fmla="*/ 68 h 18"/>
                <a:gd name="T8" fmla="*/ 117 w 34"/>
                <a:gd name="T9" fmla="*/ 28 h 1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" h="18">
                  <a:moveTo>
                    <a:pt x="33" y="7"/>
                  </a:moveTo>
                  <a:cubicBezTo>
                    <a:pt x="32" y="2"/>
                    <a:pt x="24" y="0"/>
                    <a:pt x="24" y="0"/>
                  </a:cubicBezTo>
                  <a:cubicBezTo>
                    <a:pt x="24" y="0"/>
                    <a:pt x="24" y="3"/>
                    <a:pt x="24" y="8"/>
                  </a:cubicBezTo>
                  <a:cubicBezTo>
                    <a:pt x="23" y="13"/>
                    <a:pt x="10" y="18"/>
                    <a:pt x="0" y="17"/>
                  </a:cubicBezTo>
                  <a:cubicBezTo>
                    <a:pt x="23" y="18"/>
                    <a:pt x="34" y="15"/>
                    <a:pt x="33" y="7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Freeform 168">
              <a:extLst>
                <a:ext uri="{FF2B5EF4-FFF2-40B4-BE49-F238E27FC236}">
                  <a16:creationId xmlns:a16="http://schemas.microsoft.com/office/drawing/2014/main" id="{6C4C6F86-2EF4-4CF0-8E33-D8559F6DC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" y="3408"/>
              <a:ext cx="73" cy="40"/>
            </a:xfrm>
            <a:custGeom>
              <a:avLst/>
              <a:gdLst>
                <a:gd name="T0" fmla="*/ 11 w 39"/>
                <a:gd name="T1" fmla="*/ 64 h 20"/>
                <a:gd name="T2" fmla="*/ 109 w 39"/>
                <a:gd name="T3" fmla="*/ 0 h 20"/>
                <a:gd name="T4" fmla="*/ 129 w 39"/>
                <a:gd name="T5" fmla="*/ 16 h 20"/>
                <a:gd name="T6" fmla="*/ 112 w 39"/>
                <a:gd name="T7" fmla="*/ 48 h 20"/>
                <a:gd name="T8" fmla="*/ 0 w 39"/>
                <a:gd name="T9" fmla="*/ 8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20">
                  <a:moveTo>
                    <a:pt x="3" y="16"/>
                  </a:moveTo>
                  <a:cubicBezTo>
                    <a:pt x="14" y="17"/>
                    <a:pt x="31" y="13"/>
                    <a:pt x="31" y="0"/>
                  </a:cubicBezTo>
                  <a:cubicBezTo>
                    <a:pt x="32" y="1"/>
                    <a:pt x="37" y="3"/>
                    <a:pt x="37" y="4"/>
                  </a:cubicBezTo>
                  <a:cubicBezTo>
                    <a:pt x="39" y="8"/>
                    <a:pt x="35" y="10"/>
                    <a:pt x="32" y="12"/>
                  </a:cubicBezTo>
                  <a:cubicBezTo>
                    <a:pt x="22" y="17"/>
                    <a:pt x="11" y="20"/>
                    <a:pt x="0" y="20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6" name="Freeform 169">
              <a:extLst>
                <a:ext uri="{FF2B5EF4-FFF2-40B4-BE49-F238E27FC236}">
                  <a16:creationId xmlns:a16="http://schemas.microsoft.com/office/drawing/2014/main" id="{244402D6-A503-4C39-9B9B-477D8843C2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" y="3390"/>
              <a:ext cx="227" cy="84"/>
            </a:xfrm>
            <a:custGeom>
              <a:avLst/>
              <a:gdLst>
                <a:gd name="T0" fmla="*/ 426 w 121"/>
                <a:gd name="T1" fmla="*/ 0 h 42"/>
                <a:gd name="T2" fmla="*/ 84 w 121"/>
                <a:gd name="T3" fmla="*/ 168 h 42"/>
                <a:gd name="T4" fmla="*/ 426 w 121"/>
                <a:gd name="T5" fmla="*/ 0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1" h="42">
                  <a:moveTo>
                    <a:pt x="121" y="0"/>
                  </a:moveTo>
                  <a:cubicBezTo>
                    <a:pt x="61" y="10"/>
                    <a:pt x="0" y="24"/>
                    <a:pt x="24" y="42"/>
                  </a:cubicBezTo>
                  <a:cubicBezTo>
                    <a:pt x="22" y="25"/>
                    <a:pt x="52" y="13"/>
                    <a:pt x="1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7" name="Freeform 170">
              <a:extLst>
                <a:ext uri="{FF2B5EF4-FFF2-40B4-BE49-F238E27FC236}">
                  <a16:creationId xmlns:a16="http://schemas.microsoft.com/office/drawing/2014/main" id="{3FCD9AEE-71AF-497A-93C6-00199E41490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" y="3372"/>
              <a:ext cx="94" cy="24"/>
            </a:xfrm>
            <a:custGeom>
              <a:avLst/>
              <a:gdLst>
                <a:gd name="T0" fmla="*/ 177 w 50"/>
                <a:gd name="T1" fmla="*/ 0 h 12"/>
                <a:gd name="T2" fmla="*/ 49 w 50"/>
                <a:gd name="T3" fmla="*/ 48 h 12"/>
                <a:gd name="T4" fmla="*/ 177 w 50"/>
                <a:gd name="T5" fmla="*/ 0 h 1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0" h="12">
                  <a:moveTo>
                    <a:pt x="50" y="0"/>
                  </a:moveTo>
                  <a:cubicBezTo>
                    <a:pt x="30" y="3"/>
                    <a:pt x="0" y="9"/>
                    <a:pt x="14" y="12"/>
                  </a:cubicBezTo>
                  <a:cubicBezTo>
                    <a:pt x="19" y="7"/>
                    <a:pt x="40" y="1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8" name="Freeform 171">
              <a:extLst>
                <a:ext uri="{FF2B5EF4-FFF2-40B4-BE49-F238E27FC236}">
                  <a16:creationId xmlns:a16="http://schemas.microsoft.com/office/drawing/2014/main" id="{E6B03301-EE5C-4B9E-A457-DE8C3BAD489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" y="3328"/>
              <a:ext cx="23" cy="46"/>
            </a:xfrm>
            <a:custGeom>
              <a:avLst/>
              <a:gdLst>
                <a:gd name="T0" fmla="*/ 8 w 12"/>
                <a:gd name="T1" fmla="*/ 92 h 23"/>
                <a:gd name="T2" fmla="*/ 8 w 12"/>
                <a:gd name="T3" fmla="*/ 0 h 23"/>
                <a:gd name="T4" fmla="*/ 44 w 12"/>
                <a:gd name="T5" fmla="*/ 4 h 23"/>
                <a:gd name="T6" fmla="*/ 19 w 12"/>
                <a:gd name="T7" fmla="*/ 68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" h="23">
                  <a:moveTo>
                    <a:pt x="2" y="23"/>
                  </a:moveTo>
                  <a:cubicBezTo>
                    <a:pt x="2" y="16"/>
                    <a:pt x="0" y="7"/>
                    <a:pt x="2" y="0"/>
                  </a:cubicBezTo>
                  <a:cubicBezTo>
                    <a:pt x="5" y="0"/>
                    <a:pt x="9" y="1"/>
                    <a:pt x="12" y="1"/>
                  </a:cubicBezTo>
                  <a:cubicBezTo>
                    <a:pt x="5" y="5"/>
                    <a:pt x="5" y="10"/>
                    <a:pt x="5" y="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9" name="Freeform 172">
              <a:extLst>
                <a:ext uri="{FF2B5EF4-FFF2-40B4-BE49-F238E27FC236}">
                  <a16:creationId xmlns:a16="http://schemas.microsoft.com/office/drawing/2014/main" id="{FED3AD23-A751-46C6-845A-0A357297E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" y="2362"/>
              <a:ext cx="21" cy="26"/>
            </a:xfrm>
            <a:custGeom>
              <a:avLst/>
              <a:gdLst>
                <a:gd name="T0" fmla="*/ 25 w 11"/>
                <a:gd name="T1" fmla="*/ 0 h 13"/>
                <a:gd name="T2" fmla="*/ 19 w 11"/>
                <a:gd name="T3" fmla="*/ 52 h 13"/>
                <a:gd name="T4" fmla="*/ 40 w 11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" h="13">
                  <a:moveTo>
                    <a:pt x="7" y="0"/>
                  </a:moveTo>
                  <a:cubicBezTo>
                    <a:pt x="2" y="2"/>
                    <a:pt x="0" y="9"/>
                    <a:pt x="5" y="13"/>
                  </a:cubicBezTo>
                  <a:cubicBezTo>
                    <a:pt x="6" y="8"/>
                    <a:pt x="8" y="6"/>
                    <a:pt x="11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0" name="Freeform 173">
              <a:extLst>
                <a:ext uri="{FF2B5EF4-FFF2-40B4-BE49-F238E27FC236}">
                  <a16:creationId xmlns:a16="http://schemas.microsoft.com/office/drawing/2014/main" id="{DC6D6CCA-3160-4449-9DC2-06F98C7BE8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" y="2788"/>
              <a:ext cx="15" cy="24"/>
            </a:xfrm>
            <a:custGeom>
              <a:avLst/>
              <a:gdLst>
                <a:gd name="T0" fmla="*/ 4 w 8"/>
                <a:gd name="T1" fmla="*/ 4 h 12"/>
                <a:gd name="T2" fmla="*/ 0 w 8"/>
                <a:gd name="T3" fmla="*/ 48 h 12"/>
                <a:gd name="T4" fmla="*/ 4 w 8"/>
                <a:gd name="T5" fmla="*/ 0 h 12"/>
                <a:gd name="T6" fmla="*/ 28 w 8"/>
                <a:gd name="T7" fmla="*/ 4 h 12"/>
                <a:gd name="T8" fmla="*/ 4 w 8"/>
                <a:gd name="T9" fmla="*/ 36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" h="12">
                  <a:moveTo>
                    <a:pt x="1" y="1"/>
                  </a:moveTo>
                  <a:cubicBezTo>
                    <a:pt x="1" y="5"/>
                    <a:pt x="0" y="9"/>
                    <a:pt x="0" y="12"/>
                  </a:cubicBezTo>
                  <a:cubicBezTo>
                    <a:pt x="1" y="8"/>
                    <a:pt x="0" y="4"/>
                    <a:pt x="1" y="0"/>
                  </a:cubicBezTo>
                  <a:cubicBezTo>
                    <a:pt x="3" y="0"/>
                    <a:pt x="6" y="0"/>
                    <a:pt x="8" y="1"/>
                  </a:cubicBezTo>
                  <a:cubicBezTo>
                    <a:pt x="5" y="3"/>
                    <a:pt x="1" y="5"/>
                    <a:pt x="1" y="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1" name="Freeform 174">
              <a:extLst>
                <a:ext uri="{FF2B5EF4-FFF2-40B4-BE49-F238E27FC236}">
                  <a16:creationId xmlns:a16="http://schemas.microsoft.com/office/drawing/2014/main" id="{96645451-1985-4E16-A0EA-0DBFBE2B2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" y="3392"/>
              <a:ext cx="160" cy="30"/>
            </a:xfrm>
            <a:custGeom>
              <a:avLst/>
              <a:gdLst>
                <a:gd name="T0" fmla="*/ 301 w 85"/>
                <a:gd name="T1" fmla="*/ 60 h 15"/>
                <a:gd name="T2" fmla="*/ 0 w 85"/>
                <a:gd name="T3" fmla="*/ 0 h 15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85" h="15">
                  <a:moveTo>
                    <a:pt x="85" y="15"/>
                  </a:move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EC43E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2" name="Rectangle 175">
              <a:extLst>
                <a:ext uri="{FF2B5EF4-FFF2-40B4-BE49-F238E27FC236}">
                  <a16:creationId xmlns:a16="http://schemas.microsoft.com/office/drawing/2014/main" id="{445CE5F2-A57E-4C15-9F91-AD31AF517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400"/>
              <a:ext cx="24" cy="20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63" name="Line 176">
              <a:extLst>
                <a:ext uri="{FF2B5EF4-FFF2-40B4-BE49-F238E27FC236}">
                  <a16:creationId xmlns:a16="http://schemas.microsoft.com/office/drawing/2014/main" id="{9FB5D81F-BE0A-4FFA-BBC3-ACE00F0B3C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1" y="3362"/>
              <a:ext cx="1" cy="1"/>
            </a:xfrm>
            <a:prstGeom prst="line">
              <a:avLst/>
            </a:prstGeom>
            <a:noFill/>
            <a:ln w="11113" cap="rnd">
              <a:solidFill>
                <a:srgbClr val="FFA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4" name="Freeform 177">
              <a:extLst>
                <a:ext uri="{FF2B5EF4-FFF2-40B4-BE49-F238E27FC236}">
                  <a16:creationId xmlns:a16="http://schemas.microsoft.com/office/drawing/2014/main" id="{71344881-FEB3-4E5F-94E9-5FA925356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" y="3416"/>
              <a:ext cx="317" cy="30"/>
            </a:xfrm>
            <a:custGeom>
              <a:avLst/>
              <a:gdLst>
                <a:gd name="T0" fmla="*/ 595 w 169"/>
                <a:gd name="T1" fmla="*/ 0 h 15"/>
                <a:gd name="T2" fmla="*/ 298 w 169"/>
                <a:gd name="T3" fmla="*/ 60 h 15"/>
                <a:gd name="T4" fmla="*/ 0 w 169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9" h="15">
                  <a:moveTo>
                    <a:pt x="169" y="0"/>
                  </a:moveTo>
                  <a:cubicBezTo>
                    <a:pt x="169" y="8"/>
                    <a:pt x="131" y="15"/>
                    <a:pt x="85" y="15"/>
                  </a:cubicBezTo>
                  <a:cubicBezTo>
                    <a:pt x="38" y="15"/>
                    <a:pt x="0" y="8"/>
                    <a:pt x="0" y="0"/>
                  </a:cubicBezTo>
                </a:path>
              </a:pathLst>
            </a:custGeom>
            <a:noFill/>
            <a:ln w="11113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5" name="Freeform 178">
              <a:extLst>
                <a:ext uri="{FF2B5EF4-FFF2-40B4-BE49-F238E27FC236}">
                  <a16:creationId xmlns:a16="http://schemas.microsoft.com/office/drawing/2014/main" id="{B11B0CE4-957F-4F9A-88FF-62B80E890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90" y="3264"/>
              <a:ext cx="339" cy="92"/>
            </a:xfrm>
            <a:custGeom>
              <a:avLst/>
              <a:gdLst>
                <a:gd name="T0" fmla="*/ 635 w 181"/>
                <a:gd name="T1" fmla="*/ 0 h 46"/>
                <a:gd name="T2" fmla="*/ 317 w 181"/>
                <a:gd name="T3" fmla="*/ 184 h 46"/>
                <a:gd name="T4" fmla="*/ 0 w 181"/>
                <a:gd name="T5" fmla="*/ 0 h 46"/>
                <a:gd name="T6" fmla="*/ 0 w 181"/>
                <a:gd name="T7" fmla="*/ 0 h 46"/>
                <a:gd name="T8" fmla="*/ 317 w 181"/>
                <a:gd name="T9" fmla="*/ 48 h 46"/>
                <a:gd name="T10" fmla="*/ 635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181" y="0"/>
                  </a:moveTo>
                  <a:cubicBezTo>
                    <a:pt x="181" y="25"/>
                    <a:pt x="140" y="46"/>
                    <a:pt x="90" y="46"/>
                  </a:cubicBezTo>
                  <a:cubicBezTo>
                    <a:pt x="41" y="46"/>
                    <a:pt x="0" y="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40" y="12"/>
                    <a:pt x="90" y="12"/>
                  </a:cubicBezTo>
                  <a:cubicBezTo>
                    <a:pt x="140" y="12"/>
                    <a:pt x="181" y="6"/>
                    <a:pt x="181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6" name="Freeform 179">
              <a:extLst>
                <a:ext uri="{FF2B5EF4-FFF2-40B4-BE49-F238E27FC236}">
                  <a16:creationId xmlns:a16="http://schemas.microsoft.com/office/drawing/2014/main" id="{FF827BBE-E26C-4A9F-9960-04113CC94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6" y="3286"/>
              <a:ext cx="160" cy="62"/>
            </a:xfrm>
            <a:custGeom>
              <a:avLst/>
              <a:gdLst>
                <a:gd name="T0" fmla="*/ 0 w 85"/>
                <a:gd name="T1" fmla="*/ 124 h 31"/>
                <a:gd name="T2" fmla="*/ 301 w 85"/>
                <a:gd name="T3" fmla="*/ 0 h 31"/>
                <a:gd name="T4" fmla="*/ 196 w 85"/>
                <a:gd name="T5" fmla="*/ 16 h 31"/>
                <a:gd name="T6" fmla="*/ 0 w 85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" h="31">
                  <a:moveTo>
                    <a:pt x="0" y="31"/>
                  </a:moveTo>
                  <a:cubicBezTo>
                    <a:pt x="23" y="31"/>
                    <a:pt x="66" y="25"/>
                    <a:pt x="85" y="0"/>
                  </a:cubicBezTo>
                  <a:cubicBezTo>
                    <a:pt x="73" y="3"/>
                    <a:pt x="62" y="4"/>
                    <a:pt x="55" y="4"/>
                  </a:cubicBezTo>
                  <a:cubicBezTo>
                    <a:pt x="53" y="13"/>
                    <a:pt x="27" y="28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7" name="Freeform 180">
              <a:extLst>
                <a:ext uri="{FF2B5EF4-FFF2-40B4-BE49-F238E27FC236}">
                  <a16:creationId xmlns:a16="http://schemas.microsoft.com/office/drawing/2014/main" id="{028B3869-DCBA-4402-81EF-5B9DC08AD9F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" y="3282"/>
              <a:ext cx="157" cy="52"/>
            </a:xfrm>
            <a:custGeom>
              <a:avLst/>
              <a:gdLst>
                <a:gd name="T0" fmla="*/ 148 w 84"/>
                <a:gd name="T1" fmla="*/ 104 h 26"/>
                <a:gd name="T2" fmla="*/ 67 w 84"/>
                <a:gd name="T3" fmla="*/ 44 h 26"/>
                <a:gd name="T4" fmla="*/ 293 w 84"/>
                <a:gd name="T5" fmla="*/ 24 h 26"/>
                <a:gd name="T6" fmla="*/ 11 w 84"/>
                <a:gd name="T7" fmla="*/ 0 h 26"/>
                <a:gd name="T8" fmla="*/ 148 w 84"/>
                <a:gd name="T9" fmla="*/ 104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26">
                  <a:moveTo>
                    <a:pt x="42" y="26"/>
                  </a:moveTo>
                  <a:cubicBezTo>
                    <a:pt x="36" y="25"/>
                    <a:pt x="22" y="18"/>
                    <a:pt x="19" y="11"/>
                  </a:cubicBezTo>
                  <a:cubicBezTo>
                    <a:pt x="16" y="5"/>
                    <a:pt x="77" y="10"/>
                    <a:pt x="84" y="6"/>
                  </a:cubicBezTo>
                  <a:cubicBezTo>
                    <a:pt x="53" y="10"/>
                    <a:pt x="12" y="3"/>
                    <a:pt x="3" y="0"/>
                  </a:cubicBezTo>
                  <a:cubicBezTo>
                    <a:pt x="0" y="3"/>
                    <a:pt x="9" y="15"/>
                    <a:pt x="42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8" name="Freeform 181">
              <a:extLst>
                <a:ext uri="{FF2B5EF4-FFF2-40B4-BE49-F238E27FC236}">
                  <a16:creationId xmlns:a16="http://schemas.microsoft.com/office/drawing/2014/main" id="{682396BC-67AB-4B4C-98CB-9A52084FD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" y="2950"/>
              <a:ext cx="62" cy="16"/>
            </a:xfrm>
            <a:custGeom>
              <a:avLst/>
              <a:gdLst>
                <a:gd name="T0" fmla="*/ 0 w 33"/>
                <a:gd name="T1" fmla="*/ 0 h 8"/>
                <a:gd name="T2" fmla="*/ 116 w 33"/>
                <a:gd name="T3" fmla="*/ 32 h 8"/>
                <a:gd name="T4" fmla="*/ 0 w 33"/>
                <a:gd name="T5" fmla="*/ 0 h 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3" h="8">
                  <a:moveTo>
                    <a:pt x="0" y="0"/>
                  </a:moveTo>
                  <a:cubicBezTo>
                    <a:pt x="9" y="0"/>
                    <a:pt x="31" y="4"/>
                    <a:pt x="33" y="8"/>
                  </a:cubicBezTo>
                  <a:cubicBezTo>
                    <a:pt x="28" y="6"/>
                    <a:pt x="8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69" name="Freeform 182">
              <a:extLst>
                <a:ext uri="{FF2B5EF4-FFF2-40B4-BE49-F238E27FC236}">
                  <a16:creationId xmlns:a16="http://schemas.microsoft.com/office/drawing/2014/main" id="{6BA73F52-D190-4E11-8A21-8E495BF28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" y="3248"/>
              <a:ext cx="60" cy="18"/>
            </a:xfrm>
            <a:custGeom>
              <a:avLst/>
              <a:gdLst>
                <a:gd name="T0" fmla="*/ 0 w 32"/>
                <a:gd name="T1" fmla="*/ 0 h 9"/>
                <a:gd name="T2" fmla="*/ 113 w 32"/>
                <a:gd name="T3" fmla="*/ 36 h 9"/>
                <a:gd name="T4" fmla="*/ 0 w 32"/>
                <a:gd name="T5" fmla="*/ 0 h 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2" h="9">
                  <a:moveTo>
                    <a:pt x="0" y="0"/>
                  </a:moveTo>
                  <a:cubicBezTo>
                    <a:pt x="9" y="1"/>
                    <a:pt x="30" y="4"/>
                    <a:pt x="32" y="9"/>
                  </a:cubicBezTo>
                  <a:cubicBezTo>
                    <a:pt x="27" y="6"/>
                    <a:pt x="8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0" name="Freeform 183">
              <a:extLst>
                <a:ext uri="{FF2B5EF4-FFF2-40B4-BE49-F238E27FC236}">
                  <a16:creationId xmlns:a16="http://schemas.microsoft.com/office/drawing/2014/main" id="{B6D9BCAE-1641-4700-BD45-7E549DE7BA99}"/>
                </a:ext>
              </a:extLst>
            </p:cNvPr>
            <p:cNvSpPr>
              <a:spLocks/>
            </p:cNvSpPr>
            <p:nvPr/>
          </p:nvSpPr>
          <p:spPr bwMode="auto">
            <a:xfrm>
              <a:off x="923" y="3260"/>
              <a:ext cx="276" cy="28"/>
            </a:xfrm>
            <a:custGeom>
              <a:avLst/>
              <a:gdLst>
                <a:gd name="T0" fmla="*/ 17 w 147"/>
                <a:gd name="T1" fmla="*/ 40 h 14"/>
                <a:gd name="T2" fmla="*/ 253 w 147"/>
                <a:gd name="T3" fmla="*/ 56 h 14"/>
                <a:gd name="T4" fmla="*/ 503 w 147"/>
                <a:gd name="T5" fmla="*/ 36 h 14"/>
                <a:gd name="T6" fmla="*/ 253 w 147"/>
                <a:gd name="T7" fmla="*/ 0 h 14"/>
                <a:gd name="T8" fmla="*/ 17 w 147"/>
                <a:gd name="T9" fmla="*/ 4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4">
                  <a:moveTo>
                    <a:pt x="5" y="10"/>
                  </a:moveTo>
                  <a:cubicBezTo>
                    <a:pt x="21" y="12"/>
                    <a:pt x="45" y="14"/>
                    <a:pt x="72" y="14"/>
                  </a:cubicBezTo>
                  <a:cubicBezTo>
                    <a:pt x="101" y="14"/>
                    <a:pt x="127" y="12"/>
                    <a:pt x="143" y="9"/>
                  </a:cubicBezTo>
                  <a:cubicBezTo>
                    <a:pt x="147" y="9"/>
                    <a:pt x="107" y="0"/>
                    <a:pt x="72" y="0"/>
                  </a:cubicBezTo>
                  <a:cubicBezTo>
                    <a:pt x="37" y="0"/>
                    <a:pt x="0" y="9"/>
                    <a:pt x="5" y="10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1" name="Freeform 184">
              <a:extLst>
                <a:ext uri="{FF2B5EF4-FFF2-40B4-BE49-F238E27FC236}">
                  <a16:creationId xmlns:a16="http://schemas.microsoft.com/office/drawing/2014/main" id="{CDE78963-A650-468B-B4A1-9AC1FDC905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" y="2962"/>
              <a:ext cx="276" cy="28"/>
            </a:xfrm>
            <a:custGeom>
              <a:avLst/>
              <a:gdLst>
                <a:gd name="T0" fmla="*/ 17 w 147"/>
                <a:gd name="T1" fmla="*/ 40 h 14"/>
                <a:gd name="T2" fmla="*/ 253 w 147"/>
                <a:gd name="T3" fmla="*/ 56 h 14"/>
                <a:gd name="T4" fmla="*/ 503 w 147"/>
                <a:gd name="T5" fmla="*/ 36 h 14"/>
                <a:gd name="T6" fmla="*/ 253 w 147"/>
                <a:gd name="T7" fmla="*/ 0 h 14"/>
                <a:gd name="T8" fmla="*/ 17 w 147"/>
                <a:gd name="T9" fmla="*/ 40 h 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47" h="14">
                  <a:moveTo>
                    <a:pt x="5" y="10"/>
                  </a:moveTo>
                  <a:cubicBezTo>
                    <a:pt x="21" y="12"/>
                    <a:pt x="45" y="14"/>
                    <a:pt x="72" y="14"/>
                  </a:cubicBezTo>
                  <a:cubicBezTo>
                    <a:pt x="101" y="14"/>
                    <a:pt x="126" y="12"/>
                    <a:pt x="143" y="9"/>
                  </a:cubicBezTo>
                  <a:cubicBezTo>
                    <a:pt x="147" y="8"/>
                    <a:pt x="107" y="0"/>
                    <a:pt x="72" y="0"/>
                  </a:cubicBezTo>
                  <a:cubicBezTo>
                    <a:pt x="37" y="0"/>
                    <a:pt x="0" y="9"/>
                    <a:pt x="5" y="10"/>
                  </a:cubicBezTo>
                  <a:close/>
                </a:path>
              </a:pathLst>
            </a:custGeom>
            <a:solidFill>
              <a:srgbClr val="2E77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2" name="Oval 185">
              <a:extLst>
                <a:ext uri="{FF2B5EF4-FFF2-40B4-BE49-F238E27FC236}">
                  <a16:creationId xmlns:a16="http://schemas.microsoft.com/office/drawing/2014/main" id="{9185AC16-FD26-4F21-8E2B-37D69AAAD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" y="2354"/>
              <a:ext cx="43" cy="46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73" name="Rectangle 186">
              <a:extLst>
                <a:ext uri="{FF2B5EF4-FFF2-40B4-BE49-F238E27FC236}">
                  <a16:creationId xmlns:a16="http://schemas.microsoft.com/office/drawing/2014/main" id="{49E1417A-4B4A-4271-9D72-BD1A1C5A3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" y="2400"/>
              <a:ext cx="24" cy="20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74" name="Freeform 187">
              <a:extLst>
                <a:ext uri="{FF2B5EF4-FFF2-40B4-BE49-F238E27FC236}">
                  <a16:creationId xmlns:a16="http://schemas.microsoft.com/office/drawing/2014/main" id="{2F0E8A29-F541-4BCD-8408-96FFA39E9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" y="2518"/>
              <a:ext cx="241" cy="170"/>
            </a:xfrm>
            <a:custGeom>
              <a:avLst/>
              <a:gdLst>
                <a:gd name="T0" fmla="*/ 297 w 128"/>
                <a:gd name="T1" fmla="*/ 168 h 85"/>
                <a:gd name="T2" fmla="*/ 313 w 128"/>
                <a:gd name="T3" fmla="*/ 192 h 85"/>
                <a:gd name="T4" fmla="*/ 454 w 128"/>
                <a:gd name="T5" fmla="*/ 304 h 85"/>
                <a:gd name="T6" fmla="*/ 442 w 128"/>
                <a:gd name="T7" fmla="*/ 320 h 85"/>
                <a:gd name="T8" fmla="*/ 437 w 128"/>
                <a:gd name="T9" fmla="*/ 340 h 85"/>
                <a:gd name="T10" fmla="*/ 277 w 128"/>
                <a:gd name="T11" fmla="*/ 236 h 85"/>
                <a:gd name="T12" fmla="*/ 258 w 128"/>
                <a:gd name="T13" fmla="*/ 208 h 85"/>
                <a:gd name="T14" fmla="*/ 0 w 128"/>
                <a:gd name="T15" fmla="*/ 92 h 85"/>
                <a:gd name="T16" fmla="*/ 17 w 128"/>
                <a:gd name="T17" fmla="*/ 8 h 85"/>
                <a:gd name="T18" fmla="*/ 297 w 128"/>
                <a:gd name="T19" fmla="*/ 168 h 8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8" h="85">
                  <a:moveTo>
                    <a:pt x="84" y="42"/>
                  </a:moveTo>
                  <a:cubicBezTo>
                    <a:pt x="88" y="48"/>
                    <a:pt x="88" y="48"/>
                    <a:pt x="88" y="48"/>
                  </a:cubicBezTo>
                  <a:cubicBezTo>
                    <a:pt x="101" y="66"/>
                    <a:pt x="119" y="74"/>
                    <a:pt x="128" y="76"/>
                  </a:cubicBezTo>
                  <a:cubicBezTo>
                    <a:pt x="127" y="77"/>
                    <a:pt x="126" y="79"/>
                    <a:pt x="125" y="80"/>
                  </a:cubicBezTo>
                  <a:cubicBezTo>
                    <a:pt x="124" y="82"/>
                    <a:pt x="123" y="83"/>
                    <a:pt x="123" y="85"/>
                  </a:cubicBezTo>
                  <a:cubicBezTo>
                    <a:pt x="111" y="83"/>
                    <a:pt x="91" y="77"/>
                    <a:pt x="78" y="59"/>
                  </a:cubicBezTo>
                  <a:cubicBezTo>
                    <a:pt x="73" y="52"/>
                    <a:pt x="73" y="52"/>
                    <a:pt x="73" y="52"/>
                  </a:cubicBezTo>
                  <a:cubicBezTo>
                    <a:pt x="59" y="33"/>
                    <a:pt x="39" y="18"/>
                    <a:pt x="0" y="23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8" y="0"/>
                    <a:pt x="69" y="22"/>
                    <a:pt x="84" y="42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Freeform 188">
              <a:extLst>
                <a:ext uri="{FF2B5EF4-FFF2-40B4-BE49-F238E27FC236}">
                  <a16:creationId xmlns:a16="http://schemas.microsoft.com/office/drawing/2014/main" id="{4A2EF4B2-6599-4356-9D01-C1B42A1F03E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" y="2392"/>
              <a:ext cx="237" cy="168"/>
            </a:xfrm>
            <a:custGeom>
              <a:avLst/>
              <a:gdLst>
                <a:gd name="T0" fmla="*/ 198 w 126"/>
                <a:gd name="T1" fmla="*/ 84 h 84"/>
                <a:gd name="T2" fmla="*/ 173 w 126"/>
                <a:gd name="T3" fmla="*/ 80 h 84"/>
                <a:gd name="T4" fmla="*/ 17 w 126"/>
                <a:gd name="T5" fmla="*/ 0 h 84"/>
                <a:gd name="T6" fmla="*/ 11 w 126"/>
                <a:gd name="T7" fmla="*/ 20 h 84"/>
                <a:gd name="T8" fmla="*/ 0 w 126"/>
                <a:gd name="T9" fmla="*/ 32 h 84"/>
                <a:gd name="T10" fmla="*/ 160 w 126"/>
                <a:gd name="T11" fmla="*/ 140 h 84"/>
                <a:gd name="T12" fmla="*/ 188 w 126"/>
                <a:gd name="T13" fmla="*/ 140 h 84"/>
                <a:gd name="T14" fmla="*/ 406 w 126"/>
                <a:gd name="T15" fmla="*/ 336 h 84"/>
                <a:gd name="T16" fmla="*/ 446 w 126"/>
                <a:gd name="T17" fmla="*/ 256 h 84"/>
                <a:gd name="T18" fmla="*/ 198 w 126"/>
                <a:gd name="T19" fmla="*/ 84 h 8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6" h="84">
                  <a:moveTo>
                    <a:pt x="56" y="21"/>
                  </a:moveTo>
                  <a:cubicBezTo>
                    <a:pt x="49" y="20"/>
                    <a:pt x="49" y="20"/>
                    <a:pt x="49" y="20"/>
                  </a:cubicBezTo>
                  <a:cubicBezTo>
                    <a:pt x="27" y="18"/>
                    <a:pt x="11" y="7"/>
                    <a:pt x="5" y="0"/>
                  </a:cubicBezTo>
                  <a:cubicBezTo>
                    <a:pt x="5" y="2"/>
                    <a:pt x="4" y="3"/>
                    <a:pt x="3" y="5"/>
                  </a:cubicBezTo>
                  <a:cubicBezTo>
                    <a:pt x="2" y="6"/>
                    <a:pt x="1" y="7"/>
                    <a:pt x="0" y="8"/>
                  </a:cubicBezTo>
                  <a:cubicBezTo>
                    <a:pt x="7" y="18"/>
                    <a:pt x="23" y="32"/>
                    <a:pt x="45" y="35"/>
                  </a:cubicBezTo>
                  <a:cubicBezTo>
                    <a:pt x="53" y="35"/>
                    <a:pt x="53" y="35"/>
                    <a:pt x="53" y="35"/>
                  </a:cubicBezTo>
                  <a:cubicBezTo>
                    <a:pt x="77" y="38"/>
                    <a:pt x="100" y="48"/>
                    <a:pt x="115" y="84"/>
                  </a:cubicBezTo>
                  <a:cubicBezTo>
                    <a:pt x="126" y="64"/>
                    <a:pt x="126" y="64"/>
                    <a:pt x="126" y="64"/>
                  </a:cubicBezTo>
                  <a:cubicBezTo>
                    <a:pt x="107" y="25"/>
                    <a:pt x="81" y="24"/>
                    <a:pt x="56" y="21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Rectangle 189">
              <a:extLst>
                <a:ext uri="{FF2B5EF4-FFF2-40B4-BE49-F238E27FC236}">
                  <a16:creationId xmlns:a16="http://schemas.microsoft.com/office/drawing/2014/main" id="{B884A618-3649-4581-80E7-34324B3B6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" y="2576"/>
              <a:ext cx="92" cy="26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77" name="Line 190">
              <a:extLst>
                <a:ext uri="{FF2B5EF4-FFF2-40B4-BE49-F238E27FC236}">
                  <a16:creationId xmlns:a16="http://schemas.microsoft.com/office/drawing/2014/main" id="{BD4AA3EB-EC96-418D-905D-F3C7BB8CB9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" y="2450"/>
              <a:ext cx="1" cy="28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Rectangle 191">
              <a:extLst>
                <a:ext uri="{FF2B5EF4-FFF2-40B4-BE49-F238E27FC236}">
                  <a16:creationId xmlns:a16="http://schemas.microsoft.com/office/drawing/2014/main" id="{1163FC29-8A36-48EA-9BCF-567850959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0" y="2780"/>
              <a:ext cx="37" cy="52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79" name="Rectangle 192">
              <a:extLst>
                <a:ext uri="{FF2B5EF4-FFF2-40B4-BE49-F238E27FC236}">
                  <a16:creationId xmlns:a16="http://schemas.microsoft.com/office/drawing/2014/main" id="{6EADF9E8-E761-4DB3-821F-53D9CDE93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" y="2478"/>
              <a:ext cx="37" cy="50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80" name="Oval 193">
              <a:extLst>
                <a:ext uri="{FF2B5EF4-FFF2-40B4-BE49-F238E27FC236}">
                  <a16:creationId xmlns:a16="http://schemas.microsoft.com/office/drawing/2014/main" id="{E525CB4C-4494-4CC1-BDC5-FD6B3DA30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" y="2940"/>
              <a:ext cx="339" cy="50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81" name="Oval 194">
              <a:extLst>
                <a:ext uri="{FF2B5EF4-FFF2-40B4-BE49-F238E27FC236}">
                  <a16:creationId xmlns:a16="http://schemas.microsoft.com/office/drawing/2014/main" id="{CB25CD7E-4BBE-4ACD-95FC-64DDC3BE9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" y="3238"/>
              <a:ext cx="339" cy="50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82" name="Line 195">
              <a:extLst>
                <a:ext uri="{FF2B5EF4-FFF2-40B4-BE49-F238E27FC236}">
                  <a16:creationId xmlns:a16="http://schemas.microsoft.com/office/drawing/2014/main" id="{A8F5D1D7-28F4-43B5-A89D-EA965EEF32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" y="2754"/>
              <a:ext cx="1" cy="26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3" name="Freeform 196">
              <a:extLst>
                <a:ext uri="{FF2B5EF4-FFF2-40B4-BE49-F238E27FC236}">
                  <a16:creationId xmlns:a16="http://schemas.microsoft.com/office/drawing/2014/main" id="{868314FA-D278-41CB-BEBC-857A94C4D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" y="3308"/>
              <a:ext cx="58" cy="10"/>
            </a:xfrm>
            <a:custGeom>
              <a:avLst/>
              <a:gdLst>
                <a:gd name="T0" fmla="*/ 80 w 31"/>
                <a:gd name="T1" fmla="*/ 0 h 5"/>
                <a:gd name="T2" fmla="*/ 109 w 31"/>
                <a:gd name="T3" fmla="*/ 12 h 5"/>
                <a:gd name="T4" fmla="*/ 56 w 31"/>
                <a:gd name="T5" fmla="*/ 20 h 5"/>
                <a:gd name="T6" fmla="*/ 0 w 31"/>
                <a:gd name="T7" fmla="*/ 12 h 5"/>
                <a:gd name="T8" fmla="*/ 28 w 31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" h="5">
                  <a:moveTo>
                    <a:pt x="23" y="0"/>
                  </a:moveTo>
                  <a:cubicBezTo>
                    <a:pt x="28" y="1"/>
                    <a:pt x="31" y="1"/>
                    <a:pt x="31" y="3"/>
                  </a:cubicBezTo>
                  <a:cubicBezTo>
                    <a:pt x="31" y="4"/>
                    <a:pt x="24" y="5"/>
                    <a:pt x="16" y="5"/>
                  </a:cubicBezTo>
                  <a:cubicBezTo>
                    <a:pt x="7" y="5"/>
                    <a:pt x="0" y="4"/>
                    <a:pt x="0" y="3"/>
                  </a:cubicBezTo>
                  <a:cubicBezTo>
                    <a:pt x="0" y="2"/>
                    <a:pt x="3" y="1"/>
                    <a:pt x="8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Freeform 197">
              <a:extLst>
                <a:ext uri="{FF2B5EF4-FFF2-40B4-BE49-F238E27FC236}">
                  <a16:creationId xmlns:a16="http://schemas.microsoft.com/office/drawing/2014/main" id="{E3C76015-8DAF-400F-BED8-4B73062B6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" y="3316"/>
              <a:ext cx="56" cy="86"/>
            </a:xfrm>
            <a:custGeom>
              <a:avLst/>
              <a:gdLst>
                <a:gd name="T0" fmla="*/ 52 w 30"/>
                <a:gd name="T1" fmla="*/ 4 h 43"/>
                <a:gd name="T2" fmla="*/ 13 w 30"/>
                <a:gd name="T3" fmla="*/ 0 h 43"/>
                <a:gd name="T4" fmla="*/ 0 w 30"/>
                <a:gd name="T5" fmla="*/ 0 h 43"/>
                <a:gd name="T6" fmla="*/ 0 w 30"/>
                <a:gd name="T7" fmla="*/ 148 h 43"/>
                <a:gd name="T8" fmla="*/ 105 w 30"/>
                <a:gd name="T9" fmla="*/ 148 h 43"/>
                <a:gd name="T10" fmla="*/ 105 w 30"/>
                <a:gd name="T11" fmla="*/ 0 h 43"/>
                <a:gd name="T12" fmla="*/ 88 w 30"/>
                <a:gd name="T13" fmla="*/ 0 h 43"/>
                <a:gd name="T14" fmla="*/ 52 w 30"/>
                <a:gd name="T15" fmla="*/ 4 h 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0" h="43">
                  <a:moveTo>
                    <a:pt x="15" y="1"/>
                  </a:moveTo>
                  <a:cubicBezTo>
                    <a:pt x="10" y="1"/>
                    <a:pt x="6" y="1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2" y="41"/>
                    <a:pt x="27" y="43"/>
                    <a:pt x="30" y="37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3" y="1"/>
                    <a:pt x="19" y="1"/>
                    <a:pt x="15" y="1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Freeform 198">
              <a:extLst>
                <a:ext uri="{FF2B5EF4-FFF2-40B4-BE49-F238E27FC236}">
                  <a16:creationId xmlns:a16="http://schemas.microsoft.com/office/drawing/2014/main" id="{E1C7E8EB-9EE1-4B81-AAB1-F5496F1BCE6D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" y="2604"/>
              <a:ext cx="24" cy="710"/>
            </a:xfrm>
            <a:custGeom>
              <a:avLst/>
              <a:gdLst>
                <a:gd name="T0" fmla="*/ 44 w 13"/>
                <a:gd name="T1" fmla="*/ 1412 h 355"/>
                <a:gd name="T2" fmla="*/ 44 w 13"/>
                <a:gd name="T3" fmla="*/ 0 h 355"/>
                <a:gd name="T4" fmla="*/ 0 w 13"/>
                <a:gd name="T5" fmla="*/ 0 h 355"/>
                <a:gd name="T6" fmla="*/ 0 w 13"/>
                <a:gd name="T7" fmla="*/ 1412 h 355"/>
                <a:gd name="T8" fmla="*/ 44 w 13"/>
                <a:gd name="T9" fmla="*/ 1412 h 3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" h="355">
                  <a:moveTo>
                    <a:pt x="13" y="353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53"/>
                    <a:pt x="0" y="353"/>
                    <a:pt x="0" y="353"/>
                  </a:cubicBezTo>
                  <a:cubicBezTo>
                    <a:pt x="1" y="354"/>
                    <a:pt x="12" y="355"/>
                    <a:pt x="13" y="353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Freeform 199">
              <a:extLst>
                <a:ext uri="{FF2B5EF4-FFF2-40B4-BE49-F238E27FC236}">
                  <a16:creationId xmlns:a16="http://schemas.microsoft.com/office/drawing/2014/main" id="{08A0A371-41C0-46A0-9227-602B35C520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" y="3402"/>
              <a:ext cx="188" cy="64"/>
            </a:xfrm>
            <a:custGeom>
              <a:avLst/>
              <a:gdLst>
                <a:gd name="T0" fmla="*/ 53 w 100"/>
                <a:gd name="T1" fmla="*/ 0 h 32"/>
                <a:gd name="T2" fmla="*/ 0 w 100"/>
                <a:gd name="T3" fmla="*/ 36 h 32"/>
                <a:gd name="T4" fmla="*/ 353 w 100"/>
                <a:gd name="T5" fmla="*/ 128 h 3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0" h="32">
                  <a:moveTo>
                    <a:pt x="15" y="0"/>
                  </a:moveTo>
                  <a:cubicBezTo>
                    <a:pt x="5" y="2"/>
                    <a:pt x="0" y="6"/>
                    <a:pt x="0" y="9"/>
                  </a:cubicBezTo>
                  <a:cubicBezTo>
                    <a:pt x="0" y="20"/>
                    <a:pt x="44" y="32"/>
                    <a:pt x="100" y="3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Freeform 200">
              <a:extLst>
                <a:ext uri="{FF2B5EF4-FFF2-40B4-BE49-F238E27FC236}">
                  <a16:creationId xmlns:a16="http://schemas.microsoft.com/office/drawing/2014/main" id="{ECE97AF4-15D4-41D1-BD32-6CE78755F43F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" y="3420"/>
              <a:ext cx="375" cy="76"/>
            </a:xfrm>
            <a:custGeom>
              <a:avLst/>
              <a:gdLst>
                <a:gd name="T0" fmla="*/ 0 w 200"/>
                <a:gd name="T1" fmla="*/ 0 h 38"/>
                <a:gd name="T2" fmla="*/ 353 w 200"/>
                <a:gd name="T3" fmla="*/ 92 h 38"/>
                <a:gd name="T4" fmla="*/ 703 w 200"/>
                <a:gd name="T5" fmla="*/ 0 h 38"/>
                <a:gd name="T6" fmla="*/ 703 w 200"/>
                <a:gd name="T7" fmla="*/ 64 h 38"/>
                <a:gd name="T8" fmla="*/ 353 w 200"/>
                <a:gd name="T9" fmla="*/ 152 h 38"/>
                <a:gd name="T10" fmla="*/ 0 w 200"/>
                <a:gd name="T11" fmla="*/ 64 h 38"/>
                <a:gd name="T12" fmla="*/ 0 w 200"/>
                <a:gd name="T13" fmla="*/ 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0" h="38">
                  <a:moveTo>
                    <a:pt x="0" y="0"/>
                  </a:moveTo>
                  <a:cubicBezTo>
                    <a:pt x="0" y="11"/>
                    <a:pt x="44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  <a:cubicBezTo>
                    <a:pt x="200" y="16"/>
                    <a:pt x="200" y="16"/>
                    <a:pt x="200" y="16"/>
                  </a:cubicBezTo>
                  <a:cubicBezTo>
                    <a:pt x="200" y="26"/>
                    <a:pt x="155" y="38"/>
                    <a:pt x="100" y="38"/>
                  </a:cubicBezTo>
                  <a:cubicBezTo>
                    <a:pt x="44" y="38"/>
                    <a:pt x="0" y="26"/>
                    <a:pt x="0" y="16"/>
                  </a:cubicBez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Freeform 201">
              <a:extLst>
                <a:ext uri="{FF2B5EF4-FFF2-40B4-BE49-F238E27FC236}">
                  <a16:creationId xmlns:a16="http://schemas.microsoft.com/office/drawing/2014/main" id="{BEB177C4-769F-42DB-BB03-2CAE9D6C0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" y="3402"/>
              <a:ext cx="347" cy="64"/>
            </a:xfrm>
            <a:custGeom>
              <a:avLst/>
              <a:gdLst>
                <a:gd name="T0" fmla="*/ 298 w 185"/>
                <a:gd name="T1" fmla="*/ 128 h 32"/>
                <a:gd name="T2" fmla="*/ 651 w 185"/>
                <a:gd name="T3" fmla="*/ 36 h 32"/>
                <a:gd name="T4" fmla="*/ 595 w 185"/>
                <a:gd name="T5" fmla="*/ 0 h 32"/>
                <a:gd name="T6" fmla="*/ 595 w 185"/>
                <a:gd name="T7" fmla="*/ 28 h 32"/>
                <a:gd name="T8" fmla="*/ 298 w 185"/>
                <a:gd name="T9" fmla="*/ 88 h 32"/>
                <a:gd name="T10" fmla="*/ 0 w 185"/>
                <a:gd name="T11" fmla="*/ 28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5" h="32">
                  <a:moveTo>
                    <a:pt x="85" y="32"/>
                  </a:moveTo>
                  <a:cubicBezTo>
                    <a:pt x="140" y="32"/>
                    <a:pt x="185" y="20"/>
                    <a:pt x="185" y="9"/>
                  </a:cubicBezTo>
                  <a:cubicBezTo>
                    <a:pt x="185" y="6"/>
                    <a:pt x="179" y="2"/>
                    <a:pt x="169" y="0"/>
                  </a:cubicBezTo>
                  <a:cubicBezTo>
                    <a:pt x="169" y="7"/>
                    <a:pt x="169" y="7"/>
                    <a:pt x="169" y="7"/>
                  </a:cubicBezTo>
                  <a:cubicBezTo>
                    <a:pt x="169" y="15"/>
                    <a:pt x="131" y="22"/>
                    <a:pt x="85" y="22"/>
                  </a:cubicBezTo>
                  <a:cubicBezTo>
                    <a:pt x="38" y="22"/>
                    <a:pt x="0" y="15"/>
                    <a:pt x="0" y="7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89" name="Freeform 202">
              <a:extLst>
                <a:ext uri="{FF2B5EF4-FFF2-40B4-BE49-F238E27FC236}">
                  <a16:creationId xmlns:a16="http://schemas.microsoft.com/office/drawing/2014/main" id="{04A5CB86-43ED-4249-B514-315B3E7C8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1" y="3420"/>
              <a:ext cx="375" cy="46"/>
            </a:xfrm>
            <a:custGeom>
              <a:avLst/>
              <a:gdLst>
                <a:gd name="T0" fmla="*/ 0 w 200"/>
                <a:gd name="T1" fmla="*/ 0 h 23"/>
                <a:gd name="T2" fmla="*/ 353 w 200"/>
                <a:gd name="T3" fmla="*/ 92 h 23"/>
                <a:gd name="T4" fmla="*/ 703 w 200"/>
                <a:gd name="T5" fmla="*/ 0 h 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0" h="23">
                  <a:moveTo>
                    <a:pt x="0" y="0"/>
                  </a:moveTo>
                  <a:cubicBezTo>
                    <a:pt x="0" y="11"/>
                    <a:pt x="44" y="23"/>
                    <a:pt x="100" y="23"/>
                  </a:cubicBezTo>
                  <a:cubicBezTo>
                    <a:pt x="155" y="23"/>
                    <a:pt x="200" y="11"/>
                    <a:pt x="200" y="0"/>
                  </a:cubicBezTo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0" name="Freeform 203">
              <a:extLst>
                <a:ext uri="{FF2B5EF4-FFF2-40B4-BE49-F238E27FC236}">
                  <a16:creationId xmlns:a16="http://schemas.microsoft.com/office/drawing/2014/main" id="{C9E5B095-C91F-4BF0-8A87-DF13DAA75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" y="3392"/>
              <a:ext cx="317" cy="54"/>
            </a:xfrm>
            <a:custGeom>
              <a:avLst/>
              <a:gdLst>
                <a:gd name="T0" fmla="*/ 595 w 169"/>
                <a:gd name="T1" fmla="*/ 48 h 27"/>
                <a:gd name="T2" fmla="*/ 298 w 169"/>
                <a:gd name="T3" fmla="*/ 108 h 27"/>
                <a:gd name="T4" fmla="*/ 0 w 169"/>
                <a:gd name="T5" fmla="*/ 48 h 27"/>
                <a:gd name="T6" fmla="*/ 0 w 169"/>
                <a:gd name="T7" fmla="*/ 0 h 27"/>
                <a:gd name="T8" fmla="*/ 298 w 169"/>
                <a:gd name="T9" fmla="*/ 60 h 27"/>
                <a:gd name="T10" fmla="*/ 595 w 169"/>
                <a:gd name="T11" fmla="*/ 0 h 27"/>
                <a:gd name="T12" fmla="*/ 595 w 169"/>
                <a:gd name="T13" fmla="*/ 48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69" h="27">
                  <a:moveTo>
                    <a:pt x="169" y="12"/>
                  </a:moveTo>
                  <a:cubicBezTo>
                    <a:pt x="169" y="20"/>
                    <a:pt x="131" y="27"/>
                    <a:pt x="85" y="27"/>
                  </a:cubicBezTo>
                  <a:cubicBezTo>
                    <a:pt x="38" y="27"/>
                    <a:pt x="0" y="20"/>
                    <a:pt x="0" y="1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38" y="15"/>
                    <a:pt x="85" y="15"/>
                  </a:cubicBezTo>
                  <a:cubicBezTo>
                    <a:pt x="131" y="15"/>
                    <a:pt x="169" y="8"/>
                    <a:pt x="169" y="0"/>
                  </a:cubicBezTo>
                  <a:lnTo>
                    <a:pt x="169" y="12"/>
                  </a:ln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1" name="Freeform 204">
              <a:extLst>
                <a:ext uri="{FF2B5EF4-FFF2-40B4-BE49-F238E27FC236}">
                  <a16:creationId xmlns:a16="http://schemas.microsoft.com/office/drawing/2014/main" id="{38D9ACF1-CD4D-47F4-B367-F2AA1D3D0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" y="3458"/>
              <a:ext cx="936" cy="138"/>
            </a:xfrm>
            <a:custGeom>
              <a:avLst/>
              <a:gdLst>
                <a:gd name="T0" fmla="*/ 1756 w 499"/>
                <a:gd name="T1" fmla="*/ 96 h 69"/>
                <a:gd name="T2" fmla="*/ 880 w 499"/>
                <a:gd name="T3" fmla="*/ 276 h 69"/>
                <a:gd name="T4" fmla="*/ 0 w 499"/>
                <a:gd name="T5" fmla="*/ 96 h 69"/>
                <a:gd name="T6" fmla="*/ 0 w 499"/>
                <a:gd name="T7" fmla="*/ 0 h 69"/>
                <a:gd name="T8" fmla="*/ 880 w 499"/>
                <a:gd name="T9" fmla="*/ 184 h 69"/>
                <a:gd name="T10" fmla="*/ 1756 w 499"/>
                <a:gd name="T11" fmla="*/ 0 h 69"/>
                <a:gd name="T12" fmla="*/ 1756 w 499"/>
                <a:gd name="T13" fmla="*/ 96 h 6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99" h="69">
                  <a:moveTo>
                    <a:pt x="499" y="24"/>
                  </a:moveTo>
                  <a:cubicBezTo>
                    <a:pt x="499" y="49"/>
                    <a:pt x="387" y="69"/>
                    <a:pt x="250" y="69"/>
                  </a:cubicBezTo>
                  <a:cubicBezTo>
                    <a:pt x="112" y="69"/>
                    <a:pt x="0" y="49"/>
                    <a:pt x="0" y="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5"/>
                    <a:pt x="112" y="46"/>
                    <a:pt x="250" y="46"/>
                  </a:cubicBezTo>
                  <a:cubicBezTo>
                    <a:pt x="387" y="46"/>
                    <a:pt x="499" y="25"/>
                    <a:pt x="499" y="0"/>
                  </a:cubicBezTo>
                  <a:lnTo>
                    <a:pt x="499" y="24"/>
                  </a:ln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2" name="Freeform 205">
              <a:extLst>
                <a:ext uri="{FF2B5EF4-FFF2-40B4-BE49-F238E27FC236}">
                  <a16:creationId xmlns:a16="http://schemas.microsoft.com/office/drawing/2014/main" id="{20EA52C8-992C-425E-A5A8-4A01827F1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9" y="3362"/>
              <a:ext cx="317" cy="60"/>
            </a:xfrm>
            <a:custGeom>
              <a:avLst/>
              <a:gdLst>
                <a:gd name="T0" fmla="*/ 353 w 169"/>
                <a:gd name="T1" fmla="*/ 0 h 30"/>
                <a:gd name="T2" fmla="*/ 353 w 169"/>
                <a:gd name="T3" fmla="*/ 56 h 30"/>
                <a:gd name="T4" fmla="*/ 246 w 169"/>
                <a:gd name="T5" fmla="*/ 56 h 30"/>
                <a:gd name="T6" fmla="*/ 246 w 169"/>
                <a:gd name="T7" fmla="*/ 0 h 30"/>
                <a:gd name="T8" fmla="*/ 0 w 169"/>
                <a:gd name="T9" fmla="*/ 60 h 30"/>
                <a:gd name="T10" fmla="*/ 298 w 169"/>
                <a:gd name="T11" fmla="*/ 120 h 30"/>
                <a:gd name="T12" fmla="*/ 595 w 169"/>
                <a:gd name="T13" fmla="*/ 60 h 30"/>
                <a:gd name="T14" fmla="*/ 353 w 169"/>
                <a:gd name="T15" fmla="*/ 0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69" h="30">
                  <a:moveTo>
                    <a:pt x="100" y="0"/>
                  </a:moveTo>
                  <a:cubicBezTo>
                    <a:pt x="100" y="14"/>
                    <a:pt x="100" y="14"/>
                    <a:pt x="100" y="14"/>
                  </a:cubicBezTo>
                  <a:cubicBezTo>
                    <a:pt x="97" y="20"/>
                    <a:pt x="72" y="18"/>
                    <a:pt x="70" y="14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30" y="1"/>
                    <a:pt x="0" y="7"/>
                    <a:pt x="0" y="15"/>
                  </a:cubicBezTo>
                  <a:cubicBezTo>
                    <a:pt x="0" y="23"/>
                    <a:pt x="38" y="30"/>
                    <a:pt x="85" y="30"/>
                  </a:cubicBezTo>
                  <a:cubicBezTo>
                    <a:pt x="131" y="30"/>
                    <a:pt x="169" y="23"/>
                    <a:pt x="169" y="15"/>
                  </a:cubicBezTo>
                  <a:cubicBezTo>
                    <a:pt x="169" y="7"/>
                    <a:pt x="139" y="1"/>
                    <a:pt x="100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3" name="Freeform 206">
              <a:extLst>
                <a:ext uri="{FF2B5EF4-FFF2-40B4-BE49-F238E27FC236}">
                  <a16:creationId xmlns:a16="http://schemas.microsoft.com/office/drawing/2014/main" id="{7C3AF11C-579D-4A19-A2CA-404EE3B67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" y="3370"/>
              <a:ext cx="936" cy="180"/>
            </a:xfrm>
            <a:custGeom>
              <a:avLst/>
              <a:gdLst>
                <a:gd name="T0" fmla="*/ 1084 w 499"/>
                <a:gd name="T1" fmla="*/ 0 h 90"/>
                <a:gd name="T2" fmla="*/ 1176 w 499"/>
                <a:gd name="T3" fmla="*/ 44 h 90"/>
                <a:gd name="T4" fmla="*/ 880 w 499"/>
                <a:gd name="T5" fmla="*/ 104 h 90"/>
                <a:gd name="T6" fmla="*/ 580 w 499"/>
                <a:gd name="T7" fmla="*/ 44 h 90"/>
                <a:gd name="T8" fmla="*/ 672 w 499"/>
                <a:gd name="T9" fmla="*/ 0 h 90"/>
                <a:gd name="T10" fmla="*/ 0 w 499"/>
                <a:gd name="T11" fmla="*/ 176 h 90"/>
                <a:gd name="T12" fmla="*/ 880 w 499"/>
                <a:gd name="T13" fmla="*/ 360 h 90"/>
                <a:gd name="T14" fmla="*/ 1756 w 499"/>
                <a:gd name="T15" fmla="*/ 176 h 90"/>
                <a:gd name="T16" fmla="*/ 1084 w 499"/>
                <a:gd name="T17" fmla="*/ 0 h 9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99" h="90">
                  <a:moveTo>
                    <a:pt x="308" y="0"/>
                  </a:moveTo>
                  <a:cubicBezTo>
                    <a:pt x="324" y="3"/>
                    <a:pt x="334" y="7"/>
                    <a:pt x="334" y="11"/>
                  </a:cubicBezTo>
                  <a:cubicBezTo>
                    <a:pt x="334" y="19"/>
                    <a:pt x="296" y="26"/>
                    <a:pt x="250" y="26"/>
                  </a:cubicBezTo>
                  <a:cubicBezTo>
                    <a:pt x="203" y="26"/>
                    <a:pt x="165" y="19"/>
                    <a:pt x="165" y="11"/>
                  </a:cubicBezTo>
                  <a:cubicBezTo>
                    <a:pt x="165" y="7"/>
                    <a:pt x="175" y="3"/>
                    <a:pt x="191" y="0"/>
                  </a:cubicBezTo>
                  <a:cubicBezTo>
                    <a:pt x="82" y="5"/>
                    <a:pt x="0" y="23"/>
                    <a:pt x="0" y="44"/>
                  </a:cubicBezTo>
                  <a:cubicBezTo>
                    <a:pt x="0" y="69"/>
                    <a:pt x="112" y="90"/>
                    <a:pt x="250" y="90"/>
                  </a:cubicBezTo>
                  <a:cubicBezTo>
                    <a:pt x="387" y="90"/>
                    <a:pt x="499" y="69"/>
                    <a:pt x="499" y="44"/>
                  </a:cubicBezTo>
                  <a:cubicBezTo>
                    <a:pt x="499" y="23"/>
                    <a:pt x="418" y="5"/>
                    <a:pt x="308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4" name="Freeform 207">
              <a:extLst>
                <a:ext uri="{FF2B5EF4-FFF2-40B4-BE49-F238E27FC236}">
                  <a16:creationId xmlns:a16="http://schemas.microsoft.com/office/drawing/2014/main" id="{C31664C9-26D9-40BF-BAEC-C8FBF9536C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90" y="3264"/>
              <a:ext cx="339" cy="92"/>
            </a:xfrm>
            <a:custGeom>
              <a:avLst/>
              <a:gdLst>
                <a:gd name="T0" fmla="*/ 635 w 181"/>
                <a:gd name="T1" fmla="*/ 0 h 46"/>
                <a:gd name="T2" fmla="*/ 317 w 181"/>
                <a:gd name="T3" fmla="*/ 184 h 46"/>
                <a:gd name="T4" fmla="*/ 0 w 181"/>
                <a:gd name="T5" fmla="*/ 0 h 46"/>
                <a:gd name="T6" fmla="*/ 0 w 181"/>
                <a:gd name="T7" fmla="*/ 0 h 46"/>
                <a:gd name="T8" fmla="*/ 317 w 181"/>
                <a:gd name="T9" fmla="*/ 48 h 46"/>
                <a:gd name="T10" fmla="*/ 635 w 181"/>
                <a:gd name="T11" fmla="*/ 0 h 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6">
                  <a:moveTo>
                    <a:pt x="181" y="0"/>
                  </a:moveTo>
                  <a:cubicBezTo>
                    <a:pt x="181" y="25"/>
                    <a:pt x="140" y="46"/>
                    <a:pt x="90" y="46"/>
                  </a:cubicBezTo>
                  <a:cubicBezTo>
                    <a:pt x="41" y="46"/>
                    <a:pt x="0" y="2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40" y="12"/>
                    <a:pt x="90" y="12"/>
                  </a:cubicBezTo>
                  <a:cubicBezTo>
                    <a:pt x="140" y="12"/>
                    <a:pt x="181" y="6"/>
                    <a:pt x="181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5" name="Freeform 208">
              <a:extLst>
                <a:ext uri="{FF2B5EF4-FFF2-40B4-BE49-F238E27FC236}">
                  <a16:creationId xmlns:a16="http://schemas.microsoft.com/office/drawing/2014/main" id="{1E9D5BEE-8C81-42B5-B4B7-611235EC0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" y="2408"/>
              <a:ext cx="45" cy="60"/>
            </a:xfrm>
            <a:custGeom>
              <a:avLst/>
              <a:gdLst>
                <a:gd name="T0" fmla="*/ 71 w 24"/>
                <a:gd name="T1" fmla="*/ 0 h 30"/>
                <a:gd name="T2" fmla="*/ 53 w 24"/>
                <a:gd name="T3" fmla="*/ 12 h 30"/>
                <a:gd name="T4" fmla="*/ 64 w 24"/>
                <a:gd name="T5" fmla="*/ 72 h 30"/>
                <a:gd name="T6" fmla="*/ 43 w 24"/>
                <a:gd name="T7" fmla="*/ 96 h 30"/>
                <a:gd name="T8" fmla="*/ 21 w 24"/>
                <a:gd name="T9" fmla="*/ 72 h 30"/>
                <a:gd name="T10" fmla="*/ 11 w 24"/>
                <a:gd name="T11" fmla="*/ 60 h 30"/>
                <a:gd name="T12" fmla="*/ 0 w 24"/>
                <a:gd name="T13" fmla="*/ 72 h 30"/>
                <a:gd name="T14" fmla="*/ 43 w 24"/>
                <a:gd name="T15" fmla="*/ 120 h 30"/>
                <a:gd name="T16" fmla="*/ 84 w 24"/>
                <a:gd name="T17" fmla="*/ 72 h 30"/>
                <a:gd name="T18" fmla="*/ 71 w 24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30">
                  <a:moveTo>
                    <a:pt x="20" y="0"/>
                  </a:moveTo>
                  <a:cubicBezTo>
                    <a:pt x="18" y="1"/>
                    <a:pt x="17" y="2"/>
                    <a:pt x="15" y="3"/>
                  </a:cubicBezTo>
                  <a:cubicBezTo>
                    <a:pt x="17" y="8"/>
                    <a:pt x="18" y="14"/>
                    <a:pt x="18" y="18"/>
                  </a:cubicBezTo>
                  <a:cubicBezTo>
                    <a:pt x="18" y="21"/>
                    <a:pt x="15" y="24"/>
                    <a:pt x="12" y="24"/>
                  </a:cubicBezTo>
                  <a:cubicBezTo>
                    <a:pt x="8" y="24"/>
                    <a:pt x="6" y="21"/>
                    <a:pt x="6" y="18"/>
                  </a:cubicBezTo>
                  <a:cubicBezTo>
                    <a:pt x="6" y="16"/>
                    <a:pt x="4" y="15"/>
                    <a:pt x="3" y="15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4"/>
                    <a:pt x="5" y="30"/>
                    <a:pt x="12" y="30"/>
                  </a:cubicBezTo>
                  <a:cubicBezTo>
                    <a:pt x="18" y="30"/>
                    <a:pt x="24" y="24"/>
                    <a:pt x="24" y="18"/>
                  </a:cubicBezTo>
                  <a:cubicBezTo>
                    <a:pt x="24" y="13"/>
                    <a:pt x="21" y="5"/>
                    <a:pt x="20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6" name="Freeform 209">
              <a:extLst>
                <a:ext uri="{FF2B5EF4-FFF2-40B4-BE49-F238E27FC236}">
                  <a16:creationId xmlns:a16="http://schemas.microsoft.com/office/drawing/2014/main" id="{44E6205E-2D8D-47B4-87D2-24DBD44378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6" y="2710"/>
              <a:ext cx="43" cy="60"/>
            </a:xfrm>
            <a:custGeom>
              <a:avLst/>
              <a:gdLst>
                <a:gd name="T0" fmla="*/ 13 w 23"/>
                <a:gd name="T1" fmla="*/ 0 h 30"/>
                <a:gd name="T2" fmla="*/ 28 w 23"/>
                <a:gd name="T3" fmla="*/ 12 h 30"/>
                <a:gd name="T4" fmla="*/ 17 w 23"/>
                <a:gd name="T5" fmla="*/ 72 h 30"/>
                <a:gd name="T6" fmla="*/ 41 w 23"/>
                <a:gd name="T7" fmla="*/ 96 h 30"/>
                <a:gd name="T8" fmla="*/ 64 w 23"/>
                <a:gd name="T9" fmla="*/ 72 h 30"/>
                <a:gd name="T10" fmla="*/ 73 w 23"/>
                <a:gd name="T11" fmla="*/ 60 h 30"/>
                <a:gd name="T12" fmla="*/ 80 w 23"/>
                <a:gd name="T13" fmla="*/ 72 h 30"/>
                <a:gd name="T14" fmla="*/ 41 w 23"/>
                <a:gd name="T15" fmla="*/ 120 h 30"/>
                <a:gd name="T16" fmla="*/ 0 w 23"/>
                <a:gd name="T17" fmla="*/ 72 h 30"/>
                <a:gd name="T18" fmla="*/ 13 w 23"/>
                <a:gd name="T19" fmla="*/ 0 h 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30">
                  <a:moveTo>
                    <a:pt x="4" y="0"/>
                  </a:moveTo>
                  <a:cubicBezTo>
                    <a:pt x="5" y="1"/>
                    <a:pt x="7" y="2"/>
                    <a:pt x="8" y="3"/>
                  </a:cubicBezTo>
                  <a:cubicBezTo>
                    <a:pt x="7" y="8"/>
                    <a:pt x="5" y="15"/>
                    <a:pt x="5" y="18"/>
                  </a:cubicBezTo>
                  <a:cubicBezTo>
                    <a:pt x="5" y="22"/>
                    <a:pt x="8" y="24"/>
                    <a:pt x="12" y="24"/>
                  </a:cubicBezTo>
                  <a:cubicBezTo>
                    <a:pt x="15" y="24"/>
                    <a:pt x="18" y="22"/>
                    <a:pt x="18" y="18"/>
                  </a:cubicBezTo>
                  <a:cubicBezTo>
                    <a:pt x="18" y="17"/>
                    <a:pt x="19" y="15"/>
                    <a:pt x="21" y="15"/>
                  </a:cubicBezTo>
                  <a:cubicBezTo>
                    <a:pt x="22" y="15"/>
                    <a:pt x="23" y="17"/>
                    <a:pt x="23" y="18"/>
                  </a:cubicBezTo>
                  <a:cubicBezTo>
                    <a:pt x="23" y="25"/>
                    <a:pt x="18" y="30"/>
                    <a:pt x="12" y="30"/>
                  </a:cubicBezTo>
                  <a:cubicBezTo>
                    <a:pt x="5" y="30"/>
                    <a:pt x="0" y="25"/>
                    <a:pt x="0" y="18"/>
                  </a:cubicBezTo>
                  <a:cubicBezTo>
                    <a:pt x="0" y="13"/>
                    <a:pt x="2" y="5"/>
                    <a:pt x="4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7" name="Oval 210">
              <a:extLst>
                <a:ext uri="{FF2B5EF4-FFF2-40B4-BE49-F238E27FC236}">
                  <a16:creationId xmlns:a16="http://schemas.microsoft.com/office/drawing/2014/main" id="{DF192214-FDF5-45C7-9199-BA89F604FD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2670"/>
              <a:ext cx="43" cy="48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298" name="Freeform 211">
              <a:extLst>
                <a:ext uri="{FF2B5EF4-FFF2-40B4-BE49-F238E27FC236}">
                  <a16:creationId xmlns:a16="http://schemas.microsoft.com/office/drawing/2014/main" id="{8C5D941E-C005-4EE1-A118-232298A8FB3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9" y="2684"/>
              <a:ext cx="23" cy="30"/>
            </a:xfrm>
            <a:custGeom>
              <a:avLst/>
              <a:gdLst>
                <a:gd name="T0" fmla="*/ 29 w 12"/>
                <a:gd name="T1" fmla="*/ 0 h 15"/>
                <a:gd name="T2" fmla="*/ 0 w 12"/>
                <a:gd name="T3" fmla="*/ 48 h 15"/>
                <a:gd name="T4" fmla="*/ 29 w 12"/>
                <a:gd name="T5" fmla="*/ 0 h 1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5">
                  <a:moveTo>
                    <a:pt x="8" y="0"/>
                  </a:moveTo>
                  <a:cubicBezTo>
                    <a:pt x="12" y="4"/>
                    <a:pt x="8" y="15"/>
                    <a:pt x="0" y="12"/>
                  </a:cubicBezTo>
                  <a:cubicBezTo>
                    <a:pt x="4" y="9"/>
                    <a:pt x="10" y="6"/>
                    <a:pt x="8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9" name="Freeform 212">
              <a:extLst>
                <a:ext uri="{FF2B5EF4-FFF2-40B4-BE49-F238E27FC236}">
                  <a16:creationId xmlns:a16="http://schemas.microsoft.com/office/drawing/2014/main" id="{E6EC2E2B-5676-41F8-A40B-EFEB81AB7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40" y="2670"/>
              <a:ext cx="18" cy="26"/>
            </a:xfrm>
            <a:custGeom>
              <a:avLst/>
              <a:gdLst>
                <a:gd name="T0" fmla="*/ 23 w 10"/>
                <a:gd name="T1" fmla="*/ 0 h 13"/>
                <a:gd name="T2" fmla="*/ 16 w 10"/>
                <a:gd name="T3" fmla="*/ 52 h 13"/>
                <a:gd name="T4" fmla="*/ 32 w 10"/>
                <a:gd name="T5" fmla="*/ 8 h 1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3">
                  <a:moveTo>
                    <a:pt x="7" y="0"/>
                  </a:moveTo>
                  <a:cubicBezTo>
                    <a:pt x="1" y="2"/>
                    <a:pt x="0" y="10"/>
                    <a:pt x="5" y="13"/>
                  </a:cubicBezTo>
                  <a:cubicBezTo>
                    <a:pt x="5" y="8"/>
                    <a:pt x="8" y="6"/>
                    <a:pt x="10" y="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0" name="Oval 213">
              <a:extLst>
                <a:ext uri="{FF2B5EF4-FFF2-40B4-BE49-F238E27FC236}">
                  <a16:creationId xmlns:a16="http://schemas.microsoft.com/office/drawing/2014/main" id="{ADE87345-4CBD-4F4D-A05D-8F661FB626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2670"/>
              <a:ext cx="43" cy="48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01" name="Oval 214">
              <a:extLst>
                <a:ext uri="{FF2B5EF4-FFF2-40B4-BE49-F238E27FC236}">
                  <a16:creationId xmlns:a16="http://schemas.microsoft.com/office/drawing/2014/main" id="{995BF28C-D498-473A-BC5B-0F99A2FD1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2368"/>
              <a:ext cx="43" cy="46"/>
            </a:xfrm>
            <a:prstGeom prst="ellipse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02" name="Freeform 215">
              <a:extLst>
                <a:ext uri="{FF2B5EF4-FFF2-40B4-BE49-F238E27FC236}">
                  <a16:creationId xmlns:a16="http://schemas.microsoft.com/office/drawing/2014/main" id="{DEA1E0F2-A15C-48C8-A4C8-428BAD26A6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" y="2382"/>
              <a:ext cx="22" cy="28"/>
            </a:xfrm>
            <a:custGeom>
              <a:avLst/>
              <a:gdLst>
                <a:gd name="T0" fmla="*/ 28 w 12"/>
                <a:gd name="T1" fmla="*/ 0 h 14"/>
                <a:gd name="T2" fmla="*/ 0 w 12"/>
                <a:gd name="T3" fmla="*/ 48 h 14"/>
                <a:gd name="T4" fmla="*/ 28 w 12"/>
                <a:gd name="T5" fmla="*/ 0 h 1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2" h="14">
                  <a:moveTo>
                    <a:pt x="8" y="0"/>
                  </a:moveTo>
                  <a:cubicBezTo>
                    <a:pt x="12" y="3"/>
                    <a:pt x="8" y="14"/>
                    <a:pt x="0" y="12"/>
                  </a:cubicBezTo>
                  <a:cubicBezTo>
                    <a:pt x="4" y="9"/>
                    <a:pt x="10" y="5"/>
                    <a:pt x="8" y="0"/>
                  </a:cubicBezTo>
                  <a:close/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3" name="Freeform 216">
              <a:extLst>
                <a:ext uri="{FF2B5EF4-FFF2-40B4-BE49-F238E27FC236}">
                  <a16:creationId xmlns:a16="http://schemas.microsoft.com/office/drawing/2014/main" id="{51883203-210E-43A8-872D-FBD046018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" y="2378"/>
              <a:ext cx="19" cy="22"/>
            </a:xfrm>
            <a:custGeom>
              <a:avLst/>
              <a:gdLst>
                <a:gd name="T0" fmla="*/ 29 w 10"/>
                <a:gd name="T1" fmla="*/ 0 h 11"/>
                <a:gd name="T2" fmla="*/ 19 w 10"/>
                <a:gd name="T3" fmla="*/ 44 h 11"/>
                <a:gd name="T4" fmla="*/ 36 w 10"/>
                <a:gd name="T5" fmla="*/ 0 h 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0" h="11">
                  <a:moveTo>
                    <a:pt x="8" y="0"/>
                  </a:moveTo>
                  <a:cubicBezTo>
                    <a:pt x="2" y="1"/>
                    <a:pt x="0" y="8"/>
                    <a:pt x="5" y="11"/>
                  </a:cubicBezTo>
                  <a:cubicBezTo>
                    <a:pt x="6" y="7"/>
                    <a:pt x="4" y="0"/>
                    <a:pt x="1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4" name="Oval 217">
              <a:extLst>
                <a:ext uri="{FF2B5EF4-FFF2-40B4-BE49-F238E27FC236}">
                  <a16:creationId xmlns:a16="http://schemas.microsoft.com/office/drawing/2014/main" id="{6EEF8976-FE49-4283-B0FD-1681EB40D3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9" y="2368"/>
              <a:ext cx="43" cy="46"/>
            </a:xfrm>
            <a:prstGeom prst="ellips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05" name="Rectangle 218">
              <a:extLst>
                <a:ext uri="{FF2B5EF4-FFF2-40B4-BE49-F238E27FC236}">
                  <a16:creationId xmlns:a16="http://schemas.microsoft.com/office/drawing/2014/main" id="{77A8713D-BFA3-4A5E-9C5B-5EEDD179A2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" y="2448"/>
              <a:ext cx="36" cy="128"/>
            </a:xfrm>
            <a:prstGeom prst="rect">
              <a:avLst/>
            </a:prstGeom>
            <a:solidFill>
              <a:srgbClr val="FED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06" name="Rectangle 219">
              <a:extLst>
                <a:ext uri="{FF2B5EF4-FFF2-40B4-BE49-F238E27FC236}">
                  <a16:creationId xmlns:a16="http://schemas.microsoft.com/office/drawing/2014/main" id="{6F8C7A1C-9BEA-40B3-9D97-59F5026A9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" y="2420"/>
              <a:ext cx="92" cy="28"/>
            </a:xfrm>
            <a:prstGeom prst="rect">
              <a:avLst/>
            </a:prstGeom>
            <a:solidFill>
              <a:srgbClr val="FEEE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07" name="Freeform 220">
              <a:extLst>
                <a:ext uri="{FF2B5EF4-FFF2-40B4-BE49-F238E27FC236}">
                  <a16:creationId xmlns:a16="http://schemas.microsoft.com/office/drawing/2014/main" id="{02CD909B-2B0F-48D8-B3A6-6BC43C6311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" y="2426"/>
              <a:ext cx="63" cy="16"/>
            </a:xfrm>
            <a:custGeom>
              <a:avLst/>
              <a:gdLst>
                <a:gd name="T0" fmla="*/ 0 w 34"/>
                <a:gd name="T1" fmla="*/ 28 h 8"/>
                <a:gd name="T2" fmla="*/ 89 w 34"/>
                <a:gd name="T3" fmla="*/ 28 h 8"/>
                <a:gd name="T4" fmla="*/ 106 w 34"/>
                <a:gd name="T5" fmla="*/ 0 h 8"/>
                <a:gd name="T6" fmla="*/ 72 w 34"/>
                <a:gd name="T7" fmla="*/ 20 h 8"/>
                <a:gd name="T8" fmla="*/ 44 w 34"/>
                <a:gd name="T9" fmla="*/ 20 h 8"/>
                <a:gd name="T10" fmla="*/ 13 w 34"/>
                <a:gd name="T11" fmla="*/ 32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4" h="8">
                  <a:moveTo>
                    <a:pt x="0" y="7"/>
                  </a:moveTo>
                  <a:cubicBezTo>
                    <a:pt x="8" y="7"/>
                    <a:pt x="17" y="7"/>
                    <a:pt x="26" y="7"/>
                  </a:cubicBezTo>
                  <a:cubicBezTo>
                    <a:pt x="32" y="8"/>
                    <a:pt x="34" y="6"/>
                    <a:pt x="31" y="0"/>
                  </a:cubicBezTo>
                  <a:cubicBezTo>
                    <a:pt x="28" y="1"/>
                    <a:pt x="25" y="4"/>
                    <a:pt x="21" y="5"/>
                  </a:cubicBezTo>
                  <a:cubicBezTo>
                    <a:pt x="18" y="6"/>
                    <a:pt x="16" y="5"/>
                    <a:pt x="13" y="5"/>
                  </a:cubicBezTo>
                  <a:cubicBezTo>
                    <a:pt x="10" y="6"/>
                    <a:pt x="7" y="7"/>
                    <a:pt x="4" y="8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8" name="Freeform 221">
              <a:extLst>
                <a:ext uri="{FF2B5EF4-FFF2-40B4-BE49-F238E27FC236}">
                  <a16:creationId xmlns:a16="http://schemas.microsoft.com/office/drawing/2014/main" id="{AF39DB5A-22B9-4B35-A701-F2C8F9D3E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" y="2454"/>
              <a:ext cx="26" cy="116"/>
            </a:xfrm>
            <a:custGeom>
              <a:avLst/>
              <a:gdLst>
                <a:gd name="T0" fmla="*/ 20 w 14"/>
                <a:gd name="T1" fmla="*/ 4 h 58"/>
                <a:gd name="T2" fmla="*/ 45 w 14"/>
                <a:gd name="T3" fmla="*/ 8 h 58"/>
                <a:gd name="T4" fmla="*/ 45 w 14"/>
                <a:gd name="T5" fmla="*/ 96 h 58"/>
                <a:gd name="T6" fmla="*/ 45 w 14"/>
                <a:gd name="T7" fmla="*/ 176 h 58"/>
                <a:gd name="T8" fmla="*/ 41 w 14"/>
                <a:gd name="T9" fmla="*/ 220 h 58"/>
                <a:gd name="T10" fmla="*/ 0 w 14"/>
                <a:gd name="T11" fmla="*/ 228 h 58"/>
                <a:gd name="T12" fmla="*/ 35 w 14"/>
                <a:gd name="T13" fmla="*/ 168 h 58"/>
                <a:gd name="T14" fmla="*/ 35 w 14"/>
                <a:gd name="T15" fmla="*/ 104 h 58"/>
                <a:gd name="T16" fmla="*/ 28 w 14"/>
                <a:gd name="T17" fmla="*/ 4 h 5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" h="58">
                  <a:moveTo>
                    <a:pt x="6" y="1"/>
                  </a:moveTo>
                  <a:cubicBezTo>
                    <a:pt x="8" y="2"/>
                    <a:pt x="12" y="0"/>
                    <a:pt x="13" y="2"/>
                  </a:cubicBezTo>
                  <a:cubicBezTo>
                    <a:pt x="14" y="3"/>
                    <a:pt x="13" y="23"/>
                    <a:pt x="13" y="24"/>
                  </a:cubicBezTo>
                  <a:cubicBezTo>
                    <a:pt x="13" y="31"/>
                    <a:pt x="13" y="38"/>
                    <a:pt x="13" y="44"/>
                  </a:cubicBezTo>
                  <a:cubicBezTo>
                    <a:pt x="13" y="46"/>
                    <a:pt x="14" y="54"/>
                    <a:pt x="12" y="55"/>
                  </a:cubicBezTo>
                  <a:cubicBezTo>
                    <a:pt x="10" y="58"/>
                    <a:pt x="3" y="55"/>
                    <a:pt x="0" y="57"/>
                  </a:cubicBezTo>
                  <a:cubicBezTo>
                    <a:pt x="6" y="54"/>
                    <a:pt x="9" y="49"/>
                    <a:pt x="10" y="42"/>
                  </a:cubicBezTo>
                  <a:cubicBezTo>
                    <a:pt x="11" y="37"/>
                    <a:pt x="10" y="31"/>
                    <a:pt x="10" y="26"/>
                  </a:cubicBezTo>
                  <a:cubicBezTo>
                    <a:pt x="9" y="23"/>
                    <a:pt x="8" y="4"/>
                    <a:pt x="8" y="1"/>
                  </a:cubicBezTo>
                </a:path>
              </a:pathLst>
            </a:cu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09" name="Rectangle 222">
              <a:extLst>
                <a:ext uri="{FF2B5EF4-FFF2-40B4-BE49-F238E27FC236}">
                  <a16:creationId xmlns:a16="http://schemas.microsoft.com/office/drawing/2014/main" id="{C8B2E8E6-AB65-46F9-B194-5095557D5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" y="2420"/>
              <a:ext cx="92" cy="28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10" name="Rectangle 223">
              <a:extLst>
                <a:ext uri="{FF2B5EF4-FFF2-40B4-BE49-F238E27FC236}">
                  <a16:creationId xmlns:a16="http://schemas.microsoft.com/office/drawing/2014/main" id="{10780A9E-03F6-4FAF-9570-719F4C565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0" y="2448"/>
              <a:ext cx="36" cy="128"/>
            </a:xfrm>
            <a:prstGeom prst="rect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11" name="Freeform 224">
              <a:extLst>
                <a:ext uri="{FF2B5EF4-FFF2-40B4-BE49-F238E27FC236}">
                  <a16:creationId xmlns:a16="http://schemas.microsoft.com/office/drawing/2014/main" id="{2A0CEBA2-FF47-4497-A535-9799A3FED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" y="2964"/>
              <a:ext cx="339" cy="94"/>
            </a:xfrm>
            <a:custGeom>
              <a:avLst/>
              <a:gdLst>
                <a:gd name="T0" fmla="*/ 0 w 181"/>
                <a:gd name="T1" fmla="*/ 0 h 47"/>
                <a:gd name="T2" fmla="*/ 317 w 181"/>
                <a:gd name="T3" fmla="*/ 188 h 47"/>
                <a:gd name="T4" fmla="*/ 635 w 181"/>
                <a:gd name="T5" fmla="*/ 0 h 47"/>
                <a:gd name="T6" fmla="*/ 635 w 181"/>
                <a:gd name="T7" fmla="*/ 0 h 47"/>
                <a:gd name="T8" fmla="*/ 317 w 181"/>
                <a:gd name="T9" fmla="*/ 52 h 47"/>
                <a:gd name="T10" fmla="*/ 0 w 181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7">
                  <a:moveTo>
                    <a:pt x="0" y="0"/>
                  </a:moveTo>
                  <a:cubicBezTo>
                    <a:pt x="0" y="26"/>
                    <a:pt x="41" y="47"/>
                    <a:pt x="90" y="47"/>
                  </a:cubicBezTo>
                  <a:cubicBezTo>
                    <a:pt x="140" y="47"/>
                    <a:pt x="181" y="26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7"/>
                    <a:pt x="140" y="13"/>
                    <a:pt x="90" y="13"/>
                  </a:cubicBezTo>
                  <a:cubicBezTo>
                    <a:pt x="40" y="13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A8CA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2" name="Freeform 225">
              <a:extLst>
                <a:ext uri="{FF2B5EF4-FFF2-40B4-BE49-F238E27FC236}">
                  <a16:creationId xmlns:a16="http://schemas.microsoft.com/office/drawing/2014/main" id="{D3A0CEC8-985B-4A39-ABA7-B95851D132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" y="2988"/>
              <a:ext cx="161" cy="62"/>
            </a:xfrm>
            <a:custGeom>
              <a:avLst/>
              <a:gdLst>
                <a:gd name="T0" fmla="*/ 0 w 86"/>
                <a:gd name="T1" fmla="*/ 124 h 31"/>
                <a:gd name="T2" fmla="*/ 301 w 86"/>
                <a:gd name="T3" fmla="*/ 0 h 31"/>
                <a:gd name="T4" fmla="*/ 193 w 86"/>
                <a:gd name="T5" fmla="*/ 16 h 31"/>
                <a:gd name="T6" fmla="*/ 0 w 86"/>
                <a:gd name="T7" fmla="*/ 124 h 3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6" h="31">
                  <a:moveTo>
                    <a:pt x="0" y="31"/>
                  </a:moveTo>
                  <a:cubicBezTo>
                    <a:pt x="23" y="31"/>
                    <a:pt x="66" y="25"/>
                    <a:pt x="86" y="0"/>
                  </a:cubicBezTo>
                  <a:cubicBezTo>
                    <a:pt x="74" y="2"/>
                    <a:pt x="63" y="4"/>
                    <a:pt x="55" y="4"/>
                  </a:cubicBezTo>
                  <a:cubicBezTo>
                    <a:pt x="53" y="13"/>
                    <a:pt x="27" y="28"/>
                    <a:pt x="0" y="31"/>
                  </a:cubicBezTo>
                  <a:close/>
                </a:path>
              </a:pathLst>
            </a:custGeom>
            <a:solidFill>
              <a:srgbClr val="8CB9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3" name="Freeform 226">
              <a:extLst>
                <a:ext uri="{FF2B5EF4-FFF2-40B4-BE49-F238E27FC236}">
                  <a16:creationId xmlns:a16="http://schemas.microsoft.com/office/drawing/2014/main" id="{EAD92E20-A57A-462B-B5A1-393C450F3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" y="2984"/>
              <a:ext cx="158" cy="52"/>
            </a:xfrm>
            <a:custGeom>
              <a:avLst/>
              <a:gdLst>
                <a:gd name="T0" fmla="*/ 149 w 84"/>
                <a:gd name="T1" fmla="*/ 104 h 26"/>
                <a:gd name="T2" fmla="*/ 68 w 84"/>
                <a:gd name="T3" fmla="*/ 44 h 26"/>
                <a:gd name="T4" fmla="*/ 297 w 84"/>
                <a:gd name="T5" fmla="*/ 24 h 26"/>
                <a:gd name="T6" fmla="*/ 11 w 84"/>
                <a:gd name="T7" fmla="*/ 0 h 26"/>
                <a:gd name="T8" fmla="*/ 149 w 84"/>
                <a:gd name="T9" fmla="*/ 104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4" h="26">
                  <a:moveTo>
                    <a:pt x="42" y="26"/>
                  </a:moveTo>
                  <a:cubicBezTo>
                    <a:pt x="35" y="24"/>
                    <a:pt x="22" y="17"/>
                    <a:pt x="19" y="11"/>
                  </a:cubicBezTo>
                  <a:cubicBezTo>
                    <a:pt x="15" y="5"/>
                    <a:pt x="76" y="10"/>
                    <a:pt x="84" y="6"/>
                  </a:cubicBezTo>
                  <a:cubicBezTo>
                    <a:pt x="53" y="9"/>
                    <a:pt x="12" y="3"/>
                    <a:pt x="3" y="0"/>
                  </a:cubicBezTo>
                  <a:cubicBezTo>
                    <a:pt x="0" y="3"/>
                    <a:pt x="9" y="15"/>
                    <a:pt x="42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4" name="Freeform 227">
              <a:extLst>
                <a:ext uri="{FF2B5EF4-FFF2-40B4-BE49-F238E27FC236}">
                  <a16:creationId xmlns:a16="http://schemas.microsoft.com/office/drawing/2014/main" id="{F0B80A74-9983-4160-992E-A2A66FF61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" y="2964"/>
              <a:ext cx="339" cy="94"/>
            </a:xfrm>
            <a:custGeom>
              <a:avLst/>
              <a:gdLst>
                <a:gd name="T0" fmla="*/ 0 w 181"/>
                <a:gd name="T1" fmla="*/ 0 h 47"/>
                <a:gd name="T2" fmla="*/ 317 w 181"/>
                <a:gd name="T3" fmla="*/ 188 h 47"/>
                <a:gd name="T4" fmla="*/ 635 w 181"/>
                <a:gd name="T5" fmla="*/ 0 h 47"/>
                <a:gd name="T6" fmla="*/ 635 w 181"/>
                <a:gd name="T7" fmla="*/ 0 h 47"/>
                <a:gd name="T8" fmla="*/ 317 w 181"/>
                <a:gd name="T9" fmla="*/ 52 h 47"/>
                <a:gd name="T10" fmla="*/ 0 w 181"/>
                <a:gd name="T11" fmla="*/ 0 h 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81" h="47">
                  <a:moveTo>
                    <a:pt x="0" y="0"/>
                  </a:moveTo>
                  <a:cubicBezTo>
                    <a:pt x="0" y="26"/>
                    <a:pt x="41" y="47"/>
                    <a:pt x="90" y="47"/>
                  </a:cubicBezTo>
                  <a:cubicBezTo>
                    <a:pt x="140" y="47"/>
                    <a:pt x="181" y="26"/>
                    <a:pt x="181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1" y="7"/>
                    <a:pt x="140" y="13"/>
                    <a:pt x="90" y="13"/>
                  </a:cubicBezTo>
                  <a:cubicBezTo>
                    <a:pt x="40" y="13"/>
                    <a:pt x="0" y="7"/>
                    <a:pt x="0" y="0"/>
                  </a:cubicBezTo>
                  <a:close/>
                </a:path>
              </a:pathLst>
            </a:custGeom>
            <a:noFill/>
            <a:ln w="6350" cap="rnd">
              <a:solidFill>
                <a:srgbClr val="3333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5" name="Oval 228">
              <a:extLst>
                <a:ext uri="{FF2B5EF4-FFF2-40B4-BE49-F238E27FC236}">
                  <a16:creationId xmlns:a16="http://schemas.microsoft.com/office/drawing/2014/main" id="{7AC6AF12-057F-45F8-9E0D-A94429C6D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" y="3404"/>
              <a:ext cx="133" cy="32"/>
            </a:xfrm>
            <a:prstGeom prst="ellipse">
              <a:avLst/>
            </a:prstGeom>
            <a:solidFill>
              <a:srgbClr val="FECA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9316" name="Freeform 229">
              <a:extLst>
                <a:ext uri="{FF2B5EF4-FFF2-40B4-BE49-F238E27FC236}">
                  <a16:creationId xmlns:a16="http://schemas.microsoft.com/office/drawing/2014/main" id="{4AE96069-6348-45F7-A2DC-6B65C2C7D3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" y="3060"/>
              <a:ext cx="433" cy="202"/>
            </a:xfrm>
            <a:custGeom>
              <a:avLst/>
              <a:gdLst>
                <a:gd name="T0" fmla="*/ 330 w 433"/>
                <a:gd name="T1" fmla="*/ 0 h 202"/>
                <a:gd name="T2" fmla="*/ 433 w 433"/>
                <a:gd name="T3" fmla="*/ 0 h 202"/>
                <a:gd name="T4" fmla="*/ 433 w 433"/>
                <a:gd name="T5" fmla="*/ 202 h 202"/>
                <a:gd name="T6" fmla="*/ 0 w 433"/>
                <a:gd name="T7" fmla="*/ 202 h 202"/>
                <a:gd name="T8" fmla="*/ 0 w 433"/>
                <a:gd name="T9" fmla="*/ 0 h 202"/>
                <a:gd name="T10" fmla="*/ 105 w 433"/>
                <a:gd name="T11" fmla="*/ 0 h 202"/>
                <a:gd name="T12" fmla="*/ 330 w 433"/>
                <a:gd name="T13" fmla="*/ 0 h 20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2">
                  <a:moveTo>
                    <a:pt x="330" y="0"/>
                  </a:moveTo>
                  <a:lnTo>
                    <a:pt x="433" y="0"/>
                  </a:lnTo>
                  <a:lnTo>
                    <a:pt x="433" y="202"/>
                  </a:lnTo>
                  <a:lnTo>
                    <a:pt x="0" y="202"/>
                  </a:lnTo>
                  <a:lnTo>
                    <a:pt x="0" y="0"/>
                  </a:lnTo>
                  <a:lnTo>
                    <a:pt x="105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7" name="Freeform 230">
              <a:extLst>
                <a:ext uri="{FF2B5EF4-FFF2-40B4-BE49-F238E27FC236}">
                  <a16:creationId xmlns:a16="http://schemas.microsoft.com/office/drawing/2014/main" id="{58D353D3-398C-40E2-9E1A-EC64405BD6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1" y="3060"/>
              <a:ext cx="433" cy="202"/>
            </a:xfrm>
            <a:custGeom>
              <a:avLst/>
              <a:gdLst>
                <a:gd name="T0" fmla="*/ 330 w 433"/>
                <a:gd name="T1" fmla="*/ 0 h 202"/>
                <a:gd name="T2" fmla="*/ 433 w 433"/>
                <a:gd name="T3" fmla="*/ 0 h 202"/>
                <a:gd name="T4" fmla="*/ 433 w 433"/>
                <a:gd name="T5" fmla="*/ 202 h 202"/>
                <a:gd name="T6" fmla="*/ 0 w 433"/>
                <a:gd name="T7" fmla="*/ 202 h 202"/>
                <a:gd name="T8" fmla="*/ 0 w 433"/>
                <a:gd name="T9" fmla="*/ 0 h 202"/>
                <a:gd name="T10" fmla="*/ 105 w 433"/>
                <a:gd name="T11" fmla="*/ 0 h 20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2">
                  <a:moveTo>
                    <a:pt x="330" y="0"/>
                  </a:moveTo>
                  <a:lnTo>
                    <a:pt x="433" y="0"/>
                  </a:lnTo>
                  <a:lnTo>
                    <a:pt x="433" y="202"/>
                  </a:lnTo>
                  <a:lnTo>
                    <a:pt x="0" y="202"/>
                  </a:lnTo>
                  <a:lnTo>
                    <a:pt x="0" y="0"/>
                  </a:lnTo>
                  <a:lnTo>
                    <a:pt x="105" y="0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8" name="Freeform 231">
              <a:extLst>
                <a:ext uri="{FF2B5EF4-FFF2-40B4-BE49-F238E27FC236}">
                  <a16:creationId xmlns:a16="http://schemas.microsoft.com/office/drawing/2014/main" id="{708B9C0B-AB13-46A9-A9F4-CCB907FBB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81" y="3060"/>
              <a:ext cx="162" cy="1"/>
            </a:xfrm>
            <a:custGeom>
              <a:avLst/>
              <a:gdLst>
                <a:gd name="T0" fmla="*/ 0 w 162"/>
                <a:gd name="T1" fmla="*/ 0 h 1"/>
                <a:gd name="T2" fmla="*/ 162 w 162"/>
                <a:gd name="T3" fmla="*/ 0 h 1"/>
                <a:gd name="T4" fmla="*/ 0 w 162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2" h="1">
                  <a:moveTo>
                    <a:pt x="0" y="0"/>
                  </a:moveTo>
                  <a:lnTo>
                    <a:pt x="16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9" name="Line 232">
              <a:extLst>
                <a:ext uri="{FF2B5EF4-FFF2-40B4-BE49-F238E27FC236}">
                  <a16:creationId xmlns:a16="http://schemas.microsoft.com/office/drawing/2014/main" id="{B58FF291-E3D6-4215-BD1E-3773783089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81" y="3060"/>
              <a:ext cx="162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0" name="Line 233">
              <a:extLst>
                <a:ext uri="{FF2B5EF4-FFF2-40B4-BE49-F238E27FC236}">
                  <a16:creationId xmlns:a16="http://schemas.microsoft.com/office/drawing/2014/main" id="{5590A253-2D1E-473A-9795-8EDC1356E0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073" y="2832"/>
              <a:ext cx="156" cy="432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1" name="Line 234">
              <a:extLst>
                <a:ext uri="{FF2B5EF4-FFF2-40B4-BE49-F238E27FC236}">
                  <a16:creationId xmlns:a16="http://schemas.microsoft.com/office/drawing/2014/main" id="{8D5DF40D-D895-4ED1-90E5-C3E0F9ED81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90" y="2832"/>
              <a:ext cx="153" cy="432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2" name="Freeform 235">
              <a:extLst>
                <a:ext uri="{FF2B5EF4-FFF2-40B4-BE49-F238E27FC236}">
                  <a16:creationId xmlns:a16="http://schemas.microsoft.com/office/drawing/2014/main" id="{CF0E0407-13DA-4008-BD7F-201C1FCBCD6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8" y="2832"/>
              <a:ext cx="1" cy="230"/>
            </a:xfrm>
            <a:custGeom>
              <a:avLst/>
              <a:gdLst>
                <a:gd name="T0" fmla="*/ 0 w 1"/>
                <a:gd name="T1" fmla="*/ 0 h 230"/>
                <a:gd name="T2" fmla="*/ 0 w 1"/>
                <a:gd name="T3" fmla="*/ 230 h 230"/>
                <a:gd name="T4" fmla="*/ 0 w 1"/>
                <a:gd name="T5" fmla="*/ 0 h 23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30">
                  <a:moveTo>
                    <a:pt x="0" y="0"/>
                  </a:moveTo>
                  <a:lnTo>
                    <a:pt x="0" y="2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3" name="Line 236">
              <a:extLst>
                <a:ext uri="{FF2B5EF4-FFF2-40B4-BE49-F238E27FC236}">
                  <a16:creationId xmlns:a16="http://schemas.microsoft.com/office/drawing/2014/main" id="{BD7D0559-338D-4D6A-ABF4-40F39A4943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8" y="2832"/>
              <a:ext cx="1" cy="2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4" name="Freeform 237">
              <a:extLst>
                <a:ext uri="{FF2B5EF4-FFF2-40B4-BE49-F238E27FC236}">
                  <a16:creationId xmlns:a16="http://schemas.microsoft.com/office/drawing/2014/main" id="{79D18B7F-FB12-45D6-A3B9-2476E44B86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" y="2756"/>
              <a:ext cx="433" cy="204"/>
            </a:xfrm>
            <a:custGeom>
              <a:avLst/>
              <a:gdLst>
                <a:gd name="T0" fmla="*/ 328 w 433"/>
                <a:gd name="T1" fmla="*/ 0 h 204"/>
                <a:gd name="T2" fmla="*/ 433 w 433"/>
                <a:gd name="T3" fmla="*/ 0 h 204"/>
                <a:gd name="T4" fmla="*/ 433 w 433"/>
                <a:gd name="T5" fmla="*/ 204 h 204"/>
                <a:gd name="T6" fmla="*/ 0 w 433"/>
                <a:gd name="T7" fmla="*/ 204 h 204"/>
                <a:gd name="T8" fmla="*/ 0 w 433"/>
                <a:gd name="T9" fmla="*/ 0 h 204"/>
                <a:gd name="T10" fmla="*/ 103 w 433"/>
                <a:gd name="T11" fmla="*/ 0 h 204"/>
                <a:gd name="T12" fmla="*/ 328 w 433"/>
                <a:gd name="T13" fmla="*/ 0 h 20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33" h="204">
                  <a:moveTo>
                    <a:pt x="328" y="0"/>
                  </a:moveTo>
                  <a:lnTo>
                    <a:pt x="433" y="0"/>
                  </a:lnTo>
                  <a:lnTo>
                    <a:pt x="433" y="204"/>
                  </a:lnTo>
                  <a:lnTo>
                    <a:pt x="0" y="204"/>
                  </a:lnTo>
                  <a:lnTo>
                    <a:pt x="0" y="0"/>
                  </a:lnTo>
                  <a:lnTo>
                    <a:pt x="103" y="0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5" name="Freeform 238">
              <a:extLst>
                <a:ext uri="{FF2B5EF4-FFF2-40B4-BE49-F238E27FC236}">
                  <a16:creationId xmlns:a16="http://schemas.microsoft.com/office/drawing/2014/main" id="{8734FDAD-008F-4F8F-9D08-A6CFF52E13F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" y="2756"/>
              <a:ext cx="433" cy="204"/>
            </a:xfrm>
            <a:custGeom>
              <a:avLst/>
              <a:gdLst>
                <a:gd name="T0" fmla="*/ 328 w 433"/>
                <a:gd name="T1" fmla="*/ 0 h 204"/>
                <a:gd name="T2" fmla="*/ 433 w 433"/>
                <a:gd name="T3" fmla="*/ 0 h 204"/>
                <a:gd name="T4" fmla="*/ 433 w 433"/>
                <a:gd name="T5" fmla="*/ 204 h 204"/>
                <a:gd name="T6" fmla="*/ 0 w 433"/>
                <a:gd name="T7" fmla="*/ 204 h 204"/>
                <a:gd name="T8" fmla="*/ 0 w 433"/>
                <a:gd name="T9" fmla="*/ 0 h 204"/>
                <a:gd name="T10" fmla="*/ 103 w 433"/>
                <a:gd name="T11" fmla="*/ 0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33" h="204">
                  <a:moveTo>
                    <a:pt x="328" y="0"/>
                  </a:moveTo>
                  <a:lnTo>
                    <a:pt x="433" y="0"/>
                  </a:lnTo>
                  <a:lnTo>
                    <a:pt x="433" y="204"/>
                  </a:lnTo>
                  <a:lnTo>
                    <a:pt x="0" y="204"/>
                  </a:lnTo>
                  <a:lnTo>
                    <a:pt x="0" y="0"/>
                  </a:lnTo>
                  <a:lnTo>
                    <a:pt x="103" y="0"/>
                  </a:lnTo>
                </a:path>
              </a:pathLst>
            </a:custGeom>
            <a:noFill/>
            <a:ln w="6350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6" name="Freeform 239">
              <a:extLst>
                <a:ext uri="{FF2B5EF4-FFF2-40B4-BE49-F238E27FC236}">
                  <a16:creationId xmlns:a16="http://schemas.microsoft.com/office/drawing/2014/main" id="{085C798A-C849-4464-9AF7-F27535111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9" y="2756"/>
              <a:ext cx="161" cy="1"/>
            </a:xfrm>
            <a:custGeom>
              <a:avLst/>
              <a:gdLst>
                <a:gd name="T0" fmla="*/ 0 w 161"/>
                <a:gd name="T1" fmla="*/ 0 h 1"/>
                <a:gd name="T2" fmla="*/ 161 w 161"/>
                <a:gd name="T3" fmla="*/ 0 h 1"/>
                <a:gd name="T4" fmla="*/ 0 w 161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1" h="1">
                  <a:moveTo>
                    <a:pt x="0" y="0"/>
                  </a:moveTo>
                  <a:lnTo>
                    <a:pt x="16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7" name="Line 240">
              <a:extLst>
                <a:ext uri="{FF2B5EF4-FFF2-40B4-BE49-F238E27FC236}">
                  <a16:creationId xmlns:a16="http://schemas.microsoft.com/office/drawing/2014/main" id="{CAA26111-8C81-4B2E-ABD0-938D1D52DC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9" y="2756"/>
              <a:ext cx="161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8" name="Line 241">
              <a:extLst>
                <a:ext uri="{FF2B5EF4-FFF2-40B4-BE49-F238E27FC236}">
                  <a16:creationId xmlns:a16="http://schemas.microsoft.com/office/drawing/2014/main" id="{39B0589A-3409-4B47-9AE3-184180AAF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72" y="2530"/>
              <a:ext cx="154" cy="430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9" name="Line 242">
              <a:extLst>
                <a:ext uri="{FF2B5EF4-FFF2-40B4-BE49-F238E27FC236}">
                  <a16:creationId xmlns:a16="http://schemas.microsoft.com/office/drawing/2014/main" id="{A084A346-C0A6-4FCB-8641-50F386B41C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7" y="2530"/>
              <a:ext cx="154" cy="430"/>
            </a:xfrm>
            <a:prstGeom prst="line">
              <a:avLst/>
            </a:prstGeom>
            <a:noFill/>
            <a:ln w="6350" cap="rnd">
              <a:solidFill>
                <a:srgbClr val="3333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0" name="Freeform 243">
              <a:extLst>
                <a:ext uri="{FF2B5EF4-FFF2-40B4-BE49-F238E27FC236}">
                  <a16:creationId xmlns:a16="http://schemas.microsoft.com/office/drawing/2014/main" id="{E9EFD532-006A-42F4-86BA-8464309D62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6" y="2530"/>
              <a:ext cx="1" cy="228"/>
            </a:xfrm>
            <a:custGeom>
              <a:avLst/>
              <a:gdLst>
                <a:gd name="T0" fmla="*/ 0 w 1"/>
                <a:gd name="T1" fmla="*/ 0 h 228"/>
                <a:gd name="T2" fmla="*/ 0 w 1"/>
                <a:gd name="T3" fmla="*/ 228 h 228"/>
                <a:gd name="T4" fmla="*/ 0 w 1"/>
                <a:gd name="T5" fmla="*/ 0 h 22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" h="228">
                  <a:moveTo>
                    <a:pt x="0" y="0"/>
                  </a:moveTo>
                  <a:lnTo>
                    <a:pt x="0" y="2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31" name="Line 244">
              <a:extLst>
                <a:ext uri="{FF2B5EF4-FFF2-40B4-BE49-F238E27FC236}">
                  <a16:creationId xmlns:a16="http://schemas.microsoft.com/office/drawing/2014/main" id="{E43BA555-6510-4D52-ABA0-3853C67CBC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" y="2530"/>
              <a:ext cx="1" cy="22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044D95A-87B9-44AC-A325-3E2F38AE81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Padlock</a:t>
            </a:r>
          </a:p>
        </p:txBody>
      </p:sp>
      <p:grpSp>
        <p:nvGrpSpPr>
          <p:cNvPr id="10243" name="Group 3">
            <a:extLst>
              <a:ext uri="{FF2B5EF4-FFF2-40B4-BE49-F238E27FC236}">
                <a16:creationId xmlns:a16="http://schemas.microsoft.com/office/drawing/2014/main" id="{EDEC89FA-9EA3-4E04-ABEE-6AD3E7C17DE6}"/>
              </a:ext>
            </a:extLst>
          </p:cNvPr>
          <p:cNvGrpSpPr>
            <a:grpSpLocks/>
          </p:cNvGrpSpPr>
          <p:nvPr/>
        </p:nvGrpSpPr>
        <p:grpSpPr bwMode="auto">
          <a:xfrm>
            <a:off x="8242301" y="2743201"/>
            <a:ext cx="1116013" cy="2327275"/>
            <a:chOff x="4232" y="1728"/>
            <a:chExt cx="703" cy="1466"/>
          </a:xfrm>
        </p:grpSpPr>
        <p:sp>
          <p:nvSpPr>
            <p:cNvPr id="10288" name="Freeform 4">
              <a:extLst>
                <a:ext uri="{FF2B5EF4-FFF2-40B4-BE49-F238E27FC236}">
                  <a16:creationId xmlns:a16="http://schemas.microsoft.com/office/drawing/2014/main" id="{8084D042-A720-425A-B38F-268F00CD3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2261"/>
              <a:ext cx="381" cy="933"/>
            </a:xfrm>
            <a:custGeom>
              <a:avLst/>
              <a:gdLst>
                <a:gd name="T0" fmla="*/ 466 w 139"/>
                <a:gd name="T1" fmla="*/ 0 h 341"/>
                <a:gd name="T2" fmla="*/ 466 w 139"/>
                <a:gd name="T3" fmla="*/ 419 h 341"/>
                <a:gd name="T4" fmla="*/ 480 w 139"/>
                <a:gd name="T5" fmla="*/ 465 h 341"/>
                <a:gd name="T6" fmla="*/ 466 w 139"/>
                <a:gd name="T7" fmla="*/ 509 h 341"/>
                <a:gd name="T8" fmla="*/ 466 w 139"/>
                <a:gd name="T9" fmla="*/ 763 h 341"/>
                <a:gd name="T10" fmla="*/ 480 w 139"/>
                <a:gd name="T11" fmla="*/ 802 h 341"/>
                <a:gd name="T12" fmla="*/ 466 w 139"/>
                <a:gd name="T13" fmla="*/ 845 h 341"/>
                <a:gd name="T14" fmla="*/ 466 w 139"/>
                <a:gd name="T15" fmla="*/ 1302 h 341"/>
                <a:gd name="T16" fmla="*/ 450 w 139"/>
                <a:gd name="T17" fmla="*/ 1302 h 341"/>
                <a:gd name="T18" fmla="*/ 90 w 139"/>
                <a:gd name="T19" fmla="*/ 1302 h 341"/>
                <a:gd name="T20" fmla="*/ 8 w 139"/>
                <a:gd name="T21" fmla="*/ 1384 h 341"/>
                <a:gd name="T22" fmla="*/ 8 w 139"/>
                <a:gd name="T23" fmla="*/ 1513 h 341"/>
                <a:gd name="T24" fmla="*/ 90 w 139"/>
                <a:gd name="T25" fmla="*/ 1595 h 341"/>
                <a:gd name="T26" fmla="*/ 450 w 139"/>
                <a:gd name="T27" fmla="*/ 1595 h 341"/>
                <a:gd name="T28" fmla="*/ 466 w 139"/>
                <a:gd name="T29" fmla="*/ 1595 h 341"/>
                <a:gd name="T30" fmla="*/ 466 w 139"/>
                <a:gd name="T31" fmla="*/ 1962 h 341"/>
                <a:gd name="T32" fmla="*/ 82 w 139"/>
                <a:gd name="T33" fmla="*/ 1962 h 341"/>
                <a:gd name="T34" fmla="*/ 0 w 139"/>
                <a:gd name="T35" fmla="*/ 2052 h 341"/>
                <a:gd name="T36" fmla="*/ 0 w 139"/>
                <a:gd name="T37" fmla="*/ 2337 h 341"/>
                <a:gd name="T38" fmla="*/ 82 w 139"/>
                <a:gd name="T39" fmla="*/ 2419 h 341"/>
                <a:gd name="T40" fmla="*/ 466 w 139"/>
                <a:gd name="T41" fmla="*/ 2419 h 341"/>
                <a:gd name="T42" fmla="*/ 1044 w 139"/>
                <a:gd name="T43" fmla="*/ 2419 h 341"/>
                <a:gd name="T44" fmla="*/ 1044 w 139"/>
                <a:gd name="T45" fmla="*/ 837 h 341"/>
                <a:gd name="T46" fmla="*/ 1022 w 139"/>
                <a:gd name="T47" fmla="*/ 802 h 341"/>
                <a:gd name="T48" fmla="*/ 1044 w 139"/>
                <a:gd name="T49" fmla="*/ 755 h 341"/>
                <a:gd name="T50" fmla="*/ 1044 w 139"/>
                <a:gd name="T51" fmla="*/ 509 h 341"/>
                <a:gd name="T52" fmla="*/ 1031 w 139"/>
                <a:gd name="T53" fmla="*/ 465 h 341"/>
                <a:gd name="T54" fmla="*/ 1044 w 139"/>
                <a:gd name="T55" fmla="*/ 427 h 341"/>
                <a:gd name="T56" fmla="*/ 1044 w 139"/>
                <a:gd name="T57" fmla="*/ 0 h 341"/>
                <a:gd name="T58" fmla="*/ 466 w 139"/>
                <a:gd name="T59" fmla="*/ 0 h 34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9" h="341">
                  <a:moveTo>
                    <a:pt x="62" y="0"/>
                  </a:moveTo>
                  <a:cubicBezTo>
                    <a:pt x="62" y="56"/>
                    <a:pt x="62" y="56"/>
                    <a:pt x="62" y="56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2" y="174"/>
                    <a:pt x="62" y="174"/>
                    <a:pt x="62" y="174"/>
                  </a:cubicBezTo>
                  <a:cubicBezTo>
                    <a:pt x="61" y="174"/>
                    <a:pt x="60" y="174"/>
                    <a:pt x="60" y="174"/>
                  </a:cubicBezTo>
                  <a:cubicBezTo>
                    <a:pt x="12" y="174"/>
                    <a:pt x="12" y="174"/>
                    <a:pt x="12" y="174"/>
                  </a:cubicBezTo>
                  <a:cubicBezTo>
                    <a:pt x="6" y="174"/>
                    <a:pt x="1" y="179"/>
                    <a:pt x="1" y="185"/>
                  </a:cubicBezTo>
                  <a:cubicBezTo>
                    <a:pt x="1" y="202"/>
                    <a:pt x="1" y="202"/>
                    <a:pt x="1" y="202"/>
                  </a:cubicBezTo>
                  <a:cubicBezTo>
                    <a:pt x="1" y="208"/>
                    <a:pt x="6" y="213"/>
                    <a:pt x="12" y="213"/>
                  </a:cubicBezTo>
                  <a:cubicBezTo>
                    <a:pt x="60" y="213"/>
                    <a:pt x="60" y="213"/>
                    <a:pt x="60" y="213"/>
                  </a:cubicBezTo>
                  <a:cubicBezTo>
                    <a:pt x="60" y="213"/>
                    <a:pt x="61" y="213"/>
                    <a:pt x="62" y="213"/>
                  </a:cubicBezTo>
                  <a:cubicBezTo>
                    <a:pt x="62" y="262"/>
                    <a:pt x="62" y="262"/>
                    <a:pt x="62" y="262"/>
                  </a:cubicBezTo>
                  <a:cubicBezTo>
                    <a:pt x="11" y="262"/>
                    <a:pt x="11" y="262"/>
                    <a:pt x="11" y="262"/>
                  </a:cubicBezTo>
                  <a:cubicBezTo>
                    <a:pt x="5" y="262"/>
                    <a:pt x="0" y="268"/>
                    <a:pt x="0" y="274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8"/>
                    <a:pt x="5" y="323"/>
                    <a:pt x="11" y="323"/>
                  </a:cubicBezTo>
                  <a:cubicBezTo>
                    <a:pt x="62" y="323"/>
                    <a:pt x="62" y="323"/>
                    <a:pt x="62" y="323"/>
                  </a:cubicBezTo>
                  <a:cubicBezTo>
                    <a:pt x="92" y="341"/>
                    <a:pt x="139" y="323"/>
                    <a:pt x="139" y="323"/>
                  </a:cubicBezTo>
                  <a:cubicBezTo>
                    <a:pt x="139" y="112"/>
                    <a:pt x="139" y="112"/>
                    <a:pt x="139" y="112"/>
                  </a:cubicBezTo>
                  <a:cubicBezTo>
                    <a:pt x="136" y="107"/>
                    <a:pt x="136" y="107"/>
                    <a:pt x="136" y="107"/>
                  </a:cubicBezTo>
                  <a:cubicBezTo>
                    <a:pt x="139" y="101"/>
                    <a:pt x="139" y="101"/>
                    <a:pt x="139" y="101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7" y="62"/>
                    <a:pt x="137" y="62"/>
                    <a:pt x="137" y="62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39" y="0"/>
                    <a:pt x="139" y="0"/>
                    <a:pt x="139" y="0"/>
                  </a:cubicBezTo>
                  <a:lnTo>
                    <a:pt x="62" y="0"/>
                  </a:lnTo>
                  <a:close/>
                </a:path>
              </a:pathLst>
            </a:custGeom>
            <a:solidFill>
              <a:srgbClr val="EAD0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9" name="Freeform 5">
              <a:extLst>
                <a:ext uri="{FF2B5EF4-FFF2-40B4-BE49-F238E27FC236}">
                  <a16:creationId xmlns:a16="http://schemas.microsoft.com/office/drawing/2014/main" id="{1C0E8FA1-53F9-4699-B734-BB585D72C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7" y="2261"/>
              <a:ext cx="134" cy="908"/>
            </a:xfrm>
            <a:custGeom>
              <a:avLst/>
              <a:gdLst>
                <a:gd name="T0" fmla="*/ 366 w 49"/>
                <a:gd name="T1" fmla="*/ 0 h 332"/>
                <a:gd name="T2" fmla="*/ 276 w 49"/>
                <a:gd name="T3" fmla="*/ 0 h 332"/>
                <a:gd name="T4" fmla="*/ 276 w 49"/>
                <a:gd name="T5" fmla="*/ 427 h 332"/>
                <a:gd name="T6" fmla="*/ 263 w 49"/>
                <a:gd name="T7" fmla="*/ 465 h 332"/>
                <a:gd name="T8" fmla="*/ 276 w 49"/>
                <a:gd name="T9" fmla="*/ 509 h 332"/>
                <a:gd name="T10" fmla="*/ 276 w 49"/>
                <a:gd name="T11" fmla="*/ 755 h 332"/>
                <a:gd name="T12" fmla="*/ 254 w 49"/>
                <a:gd name="T13" fmla="*/ 801 h 332"/>
                <a:gd name="T14" fmla="*/ 276 w 49"/>
                <a:gd name="T15" fmla="*/ 837 h 332"/>
                <a:gd name="T16" fmla="*/ 276 w 49"/>
                <a:gd name="T17" fmla="*/ 2415 h 332"/>
                <a:gd name="T18" fmla="*/ 0 w 49"/>
                <a:gd name="T19" fmla="*/ 2475 h 332"/>
                <a:gd name="T20" fmla="*/ 366 w 49"/>
                <a:gd name="T21" fmla="*/ 2415 h 332"/>
                <a:gd name="T22" fmla="*/ 366 w 49"/>
                <a:gd name="T23" fmla="*/ 837 h 332"/>
                <a:gd name="T24" fmla="*/ 345 w 49"/>
                <a:gd name="T25" fmla="*/ 801 h 332"/>
                <a:gd name="T26" fmla="*/ 366 w 49"/>
                <a:gd name="T27" fmla="*/ 755 h 332"/>
                <a:gd name="T28" fmla="*/ 366 w 49"/>
                <a:gd name="T29" fmla="*/ 509 h 332"/>
                <a:gd name="T30" fmla="*/ 353 w 49"/>
                <a:gd name="T31" fmla="*/ 465 h 332"/>
                <a:gd name="T32" fmla="*/ 366 w 49"/>
                <a:gd name="T33" fmla="*/ 427 h 332"/>
                <a:gd name="T34" fmla="*/ 366 w 49"/>
                <a:gd name="T35" fmla="*/ 0 h 33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9" h="332">
                  <a:moveTo>
                    <a:pt x="49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5" y="62"/>
                    <a:pt x="35" y="62"/>
                    <a:pt x="35" y="62"/>
                  </a:cubicBezTo>
                  <a:cubicBezTo>
                    <a:pt x="37" y="68"/>
                    <a:pt x="37" y="68"/>
                    <a:pt x="37" y="68"/>
                  </a:cubicBezTo>
                  <a:cubicBezTo>
                    <a:pt x="37" y="101"/>
                    <a:pt x="37" y="101"/>
                    <a:pt x="37" y="101"/>
                  </a:cubicBezTo>
                  <a:cubicBezTo>
                    <a:pt x="34" y="107"/>
                    <a:pt x="34" y="107"/>
                    <a:pt x="34" y="107"/>
                  </a:cubicBezTo>
                  <a:cubicBezTo>
                    <a:pt x="37" y="112"/>
                    <a:pt x="37" y="112"/>
                    <a:pt x="37" y="112"/>
                  </a:cubicBezTo>
                  <a:cubicBezTo>
                    <a:pt x="37" y="323"/>
                    <a:pt x="37" y="323"/>
                    <a:pt x="37" y="323"/>
                  </a:cubicBezTo>
                  <a:cubicBezTo>
                    <a:pt x="37" y="323"/>
                    <a:pt x="20" y="329"/>
                    <a:pt x="0" y="331"/>
                  </a:cubicBezTo>
                  <a:cubicBezTo>
                    <a:pt x="25" y="332"/>
                    <a:pt x="49" y="323"/>
                    <a:pt x="49" y="323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6" y="107"/>
                    <a:pt x="46" y="107"/>
                    <a:pt x="46" y="107"/>
                  </a:cubicBezTo>
                  <a:cubicBezTo>
                    <a:pt x="49" y="101"/>
                    <a:pt x="49" y="101"/>
                    <a:pt x="49" y="101"/>
                  </a:cubicBezTo>
                  <a:cubicBezTo>
                    <a:pt x="49" y="68"/>
                    <a:pt x="49" y="68"/>
                    <a:pt x="49" y="68"/>
                  </a:cubicBezTo>
                  <a:cubicBezTo>
                    <a:pt x="47" y="62"/>
                    <a:pt x="47" y="62"/>
                    <a:pt x="47" y="62"/>
                  </a:cubicBezTo>
                  <a:cubicBezTo>
                    <a:pt x="49" y="57"/>
                    <a:pt x="49" y="57"/>
                    <a:pt x="49" y="57"/>
                  </a:cubicBezTo>
                  <a:lnTo>
                    <a:pt x="49" y="0"/>
                  </a:lnTo>
                  <a:close/>
                </a:path>
              </a:pathLst>
            </a:custGeom>
            <a:solidFill>
              <a:srgbClr val="AF97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0" name="Freeform 6">
              <a:extLst>
                <a:ext uri="{FF2B5EF4-FFF2-40B4-BE49-F238E27FC236}">
                  <a16:creationId xmlns:a16="http://schemas.microsoft.com/office/drawing/2014/main" id="{F7064597-20BE-4CE0-B533-A7FA44E3968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03" y="2264"/>
              <a:ext cx="230" cy="897"/>
            </a:xfrm>
            <a:custGeom>
              <a:avLst/>
              <a:gdLst>
                <a:gd name="T0" fmla="*/ 616 w 84"/>
                <a:gd name="T1" fmla="*/ 2453 h 328"/>
                <a:gd name="T2" fmla="*/ 616 w 84"/>
                <a:gd name="T3" fmla="*/ 853 h 328"/>
                <a:gd name="T4" fmla="*/ 630 w 84"/>
                <a:gd name="T5" fmla="*/ 801 h 328"/>
                <a:gd name="T6" fmla="*/ 616 w 84"/>
                <a:gd name="T7" fmla="*/ 763 h 328"/>
                <a:gd name="T8" fmla="*/ 616 w 84"/>
                <a:gd name="T9" fmla="*/ 509 h 328"/>
                <a:gd name="T10" fmla="*/ 630 w 84"/>
                <a:gd name="T11" fmla="*/ 470 h 328"/>
                <a:gd name="T12" fmla="*/ 616 w 84"/>
                <a:gd name="T13" fmla="*/ 427 h 328"/>
                <a:gd name="T14" fmla="*/ 616 w 84"/>
                <a:gd name="T15" fmla="*/ 0 h 328"/>
                <a:gd name="T16" fmla="*/ 465 w 84"/>
                <a:gd name="T17" fmla="*/ 0 h 328"/>
                <a:gd name="T18" fmla="*/ 465 w 84"/>
                <a:gd name="T19" fmla="*/ 427 h 328"/>
                <a:gd name="T20" fmla="*/ 479 w 84"/>
                <a:gd name="T21" fmla="*/ 470 h 328"/>
                <a:gd name="T22" fmla="*/ 465 w 84"/>
                <a:gd name="T23" fmla="*/ 509 h 328"/>
                <a:gd name="T24" fmla="*/ 465 w 84"/>
                <a:gd name="T25" fmla="*/ 763 h 328"/>
                <a:gd name="T26" fmla="*/ 479 w 84"/>
                <a:gd name="T27" fmla="*/ 801 h 328"/>
                <a:gd name="T28" fmla="*/ 465 w 84"/>
                <a:gd name="T29" fmla="*/ 853 h 328"/>
                <a:gd name="T30" fmla="*/ 465 w 84"/>
                <a:gd name="T31" fmla="*/ 2409 h 328"/>
                <a:gd name="T32" fmla="*/ 616 w 84"/>
                <a:gd name="T33" fmla="*/ 2453 h 328"/>
                <a:gd name="T34" fmla="*/ 241 w 84"/>
                <a:gd name="T35" fmla="*/ 1302 h 328"/>
                <a:gd name="T36" fmla="*/ 90 w 84"/>
                <a:gd name="T37" fmla="*/ 1302 h 328"/>
                <a:gd name="T38" fmla="*/ 8 w 84"/>
                <a:gd name="T39" fmla="*/ 1392 h 328"/>
                <a:gd name="T40" fmla="*/ 8 w 84"/>
                <a:gd name="T41" fmla="*/ 1510 h 328"/>
                <a:gd name="T42" fmla="*/ 90 w 84"/>
                <a:gd name="T43" fmla="*/ 1594 h 328"/>
                <a:gd name="T44" fmla="*/ 241 w 84"/>
                <a:gd name="T45" fmla="*/ 1594 h 328"/>
                <a:gd name="T46" fmla="*/ 159 w 84"/>
                <a:gd name="T47" fmla="*/ 1510 h 328"/>
                <a:gd name="T48" fmla="*/ 159 w 84"/>
                <a:gd name="T49" fmla="*/ 1392 h 328"/>
                <a:gd name="T50" fmla="*/ 241 w 84"/>
                <a:gd name="T51" fmla="*/ 1302 h 328"/>
                <a:gd name="T52" fmla="*/ 233 w 84"/>
                <a:gd name="T53" fmla="*/ 1966 h 328"/>
                <a:gd name="T54" fmla="*/ 82 w 84"/>
                <a:gd name="T55" fmla="*/ 1966 h 328"/>
                <a:gd name="T56" fmla="*/ 0 w 84"/>
                <a:gd name="T57" fmla="*/ 2048 h 328"/>
                <a:gd name="T58" fmla="*/ 0 w 84"/>
                <a:gd name="T59" fmla="*/ 2333 h 328"/>
                <a:gd name="T60" fmla="*/ 82 w 84"/>
                <a:gd name="T61" fmla="*/ 2415 h 328"/>
                <a:gd name="T62" fmla="*/ 233 w 84"/>
                <a:gd name="T63" fmla="*/ 2415 h 328"/>
                <a:gd name="T64" fmla="*/ 151 w 84"/>
                <a:gd name="T65" fmla="*/ 2333 h 328"/>
                <a:gd name="T66" fmla="*/ 151 w 84"/>
                <a:gd name="T67" fmla="*/ 2048 h 328"/>
                <a:gd name="T68" fmla="*/ 233 w 84"/>
                <a:gd name="T69" fmla="*/ 1966 h 32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4" h="328">
                  <a:moveTo>
                    <a:pt x="82" y="328"/>
                  </a:moveTo>
                  <a:cubicBezTo>
                    <a:pt x="82" y="114"/>
                    <a:pt x="82" y="114"/>
                    <a:pt x="82" y="114"/>
                  </a:cubicBezTo>
                  <a:cubicBezTo>
                    <a:pt x="84" y="107"/>
                    <a:pt x="84" y="107"/>
                    <a:pt x="84" y="107"/>
                  </a:cubicBezTo>
                  <a:cubicBezTo>
                    <a:pt x="82" y="102"/>
                    <a:pt x="82" y="102"/>
                    <a:pt x="82" y="102"/>
                  </a:cubicBezTo>
                  <a:cubicBezTo>
                    <a:pt x="82" y="68"/>
                    <a:pt x="82" y="68"/>
                    <a:pt x="82" y="68"/>
                  </a:cubicBezTo>
                  <a:cubicBezTo>
                    <a:pt x="84" y="63"/>
                    <a:pt x="84" y="63"/>
                    <a:pt x="84" y="63"/>
                  </a:cubicBezTo>
                  <a:cubicBezTo>
                    <a:pt x="82" y="57"/>
                    <a:pt x="82" y="57"/>
                    <a:pt x="82" y="57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4" y="63"/>
                    <a:pt x="64" y="63"/>
                    <a:pt x="64" y="63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322"/>
                    <a:pt x="62" y="322"/>
                    <a:pt x="62" y="322"/>
                  </a:cubicBezTo>
                  <a:cubicBezTo>
                    <a:pt x="62" y="322"/>
                    <a:pt x="81" y="328"/>
                    <a:pt x="82" y="328"/>
                  </a:cubicBezTo>
                  <a:close/>
                  <a:moveTo>
                    <a:pt x="32" y="174"/>
                  </a:moveTo>
                  <a:cubicBezTo>
                    <a:pt x="12" y="174"/>
                    <a:pt x="12" y="174"/>
                    <a:pt x="12" y="174"/>
                  </a:cubicBezTo>
                  <a:cubicBezTo>
                    <a:pt x="6" y="174"/>
                    <a:pt x="1" y="179"/>
                    <a:pt x="1" y="186"/>
                  </a:cubicBezTo>
                  <a:cubicBezTo>
                    <a:pt x="1" y="202"/>
                    <a:pt x="1" y="202"/>
                    <a:pt x="1" y="202"/>
                  </a:cubicBezTo>
                  <a:cubicBezTo>
                    <a:pt x="1" y="208"/>
                    <a:pt x="6" y="213"/>
                    <a:pt x="12" y="213"/>
                  </a:cubicBezTo>
                  <a:cubicBezTo>
                    <a:pt x="32" y="213"/>
                    <a:pt x="32" y="213"/>
                    <a:pt x="32" y="213"/>
                  </a:cubicBezTo>
                  <a:cubicBezTo>
                    <a:pt x="26" y="213"/>
                    <a:pt x="21" y="208"/>
                    <a:pt x="21" y="202"/>
                  </a:cubicBezTo>
                  <a:cubicBezTo>
                    <a:pt x="21" y="186"/>
                    <a:pt x="21" y="186"/>
                    <a:pt x="21" y="186"/>
                  </a:cubicBezTo>
                  <a:cubicBezTo>
                    <a:pt x="21" y="179"/>
                    <a:pt x="26" y="174"/>
                    <a:pt x="32" y="174"/>
                  </a:cubicBezTo>
                  <a:close/>
                  <a:moveTo>
                    <a:pt x="31" y="263"/>
                  </a:moveTo>
                  <a:cubicBezTo>
                    <a:pt x="11" y="263"/>
                    <a:pt x="11" y="263"/>
                    <a:pt x="11" y="263"/>
                  </a:cubicBezTo>
                  <a:cubicBezTo>
                    <a:pt x="5" y="263"/>
                    <a:pt x="0" y="268"/>
                    <a:pt x="0" y="274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8"/>
                    <a:pt x="5" y="323"/>
                    <a:pt x="11" y="323"/>
                  </a:cubicBezTo>
                  <a:cubicBezTo>
                    <a:pt x="31" y="323"/>
                    <a:pt x="31" y="323"/>
                    <a:pt x="31" y="323"/>
                  </a:cubicBezTo>
                  <a:cubicBezTo>
                    <a:pt x="25" y="323"/>
                    <a:pt x="20" y="318"/>
                    <a:pt x="20" y="312"/>
                  </a:cubicBezTo>
                  <a:cubicBezTo>
                    <a:pt x="20" y="274"/>
                    <a:pt x="20" y="274"/>
                    <a:pt x="20" y="274"/>
                  </a:cubicBezTo>
                  <a:cubicBezTo>
                    <a:pt x="20" y="268"/>
                    <a:pt x="25" y="263"/>
                    <a:pt x="31" y="263"/>
                  </a:cubicBez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1" name="Freeform 7">
              <a:extLst>
                <a:ext uri="{FF2B5EF4-FFF2-40B4-BE49-F238E27FC236}">
                  <a16:creationId xmlns:a16="http://schemas.microsoft.com/office/drawing/2014/main" id="{39BDF43F-D830-4D0B-BC37-573C8527C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3" y="2261"/>
              <a:ext cx="381" cy="933"/>
            </a:xfrm>
            <a:custGeom>
              <a:avLst/>
              <a:gdLst>
                <a:gd name="T0" fmla="*/ 466 w 139"/>
                <a:gd name="T1" fmla="*/ 0 h 341"/>
                <a:gd name="T2" fmla="*/ 466 w 139"/>
                <a:gd name="T3" fmla="*/ 419 h 341"/>
                <a:gd name="T4" fmla="*/ 480 w 139"/>
                <a:gd name="T5" fmla="*/ 465 h 341"/>
                <a:gd name="T6" fmla="*/ 466 w 139"/>
                <a:gd name="T7" fmla="*/ 509 h 341"/>
                <a:gd name="T8" fmla="*/ 466 w 139"/>
                <a:gd name="T9" fmla="*/ 763 h 341"/>
                <a:gd name="T10" fmla="*/ 480 w 139"/>
                <a:gd name="T11" fmla="*/ 802 h 341"/>
                <a:gd name="T12" fmla="*/ 466 w 139"/>
                <a:gd name="T13" fmla="*/ 845 h 341"/>
                <a:gd name="T14" fmla="*/ 466 w 139"/>
                <a:gd name="T15" fmla="*/ 1302 h 341"/>
                <a:gd name="T16" fmla="*/ 450 w 139"/>
                <a:gd name="T17" fmla="*/ 1302 h 341"/>
                <a:gd name="T18" fmla="*/ 90 w 139"/>
                <a:gd name="T19" fmla="*/ 1302 h 341"/>
                <a:gd name="T20" fmla="*/ 8 w 139"/>
                <a:gd name="T21" fmla="*/ 1384 h 341"/>
                <a:gd name="T22" fmla="*/ 8 w 139"/>
                <a:gd name="T23" fmla="*/ 1513 h 341"/>
                <a:gd name="T24" fmla="*/ 90 w 139"/>
                <a:gd name="T25" fmla="*/ 1595 h 341"/>
                <a:gd name="T26" fmla="*/ 450 w 139"/>
                <a:gd name="T27" fmla="*/ 1595 h 341"/>
                <a:gd name="T28" fmla="*/ 466 w 139"/>
                <a:gd name="T29" fmla="*/ 1595 h 341"/>
                <a:gd name="T30" fmla="*/ 466 w 139"/>
                <a:gd name="T31" fmla="*/ 1962 h 341"/>
                <a:gd name="T32" fmla="*/ 82 w 139"/>
                <a:gd name="T33" fmla="*/ 1962 h 341"/>
                <a:gd name="T34" fmla="*/ 0 w 139"/>
                <a:gd name="T35" fmla="*/ 2052 h 341"/>
                <a:gd name="T36" fmla="*/ 0 w 139"/>
                <a:gd name="T37" fmla="*/ 2337 h 341"/>
                <a:gd name="T38" fmla="*/ 82 w 139"/>
                <a:gd name="T39" fmla="*/ 2419 h 341"/>
                <a:gd name="T40" fmla="*/ 466 w 139"/>
                <a:gd name="T41" fmla="*/ 2419 h 341"/>
                <a:gd name="T42" fmla="*/ 1044 w 139"/>
                <a:gd name="T43" fmla="*/ 2419 h 341"/>
                <a:gd name="T44" fmla="*/ 1044 w 139"/>
                <a:gd name="T45" fmla="*/ 837 h 341"/>
                <a:gd name="T46" fmla="*/ 1022 w 139"/>
                <a:gd name="T47" fmla="*/ 802 h 341"/>
                <a:gd name="T48" fmla="*/ 1044 w 139"/>
                <a:gd name="T49" fmla="*/ 755 h 341"/>
                <a:gd name="T50" fmla="*/ 1044 w 139"/>
                <a:gd name="T51" fmla="*/ 509 h 341"/>
                <a:gd name="T52" fmla="*/ 1031 w 139"/>
                <a:gd name="T53" fmla="*/ 465 h 341"/>
                <a:gd name="T54" fmla="*/ 1044 w 139"/>
                <a:gd name="T55" fmla="*/ 427 h 341"/>
                <a:gd name="T56" fmla="*/ 1044 w 139"/>
                <a:gd name="T57" fmla="*/ 0 h 341"/>
                <a:gd name="T58" fmla="*/ 466 w 139"/>
                <a:gd name="T59" fmla="*/ 0 h 341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39" h="341">
                  <a:moveTo>
                    <a:pt x="62" y="0"/>
                  </a:moveTo>
                  <a:cubicBezTo>
                    <a:pt x="62" y="56"/>
                    <a:pt x="62" y="56"/>
                    <a:pt x="62" y="56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62" y="102"/>
                    <a:pt x="62" y="102"/>
                    <a:pt x="62" y="102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2" y="174"/>
                    <a:pt x="62" y="174"/>
                    <a:pt x="62" y="174"/>
                  </a:cubicBezTo>
                  <a:cubicBezTo>
                    <a:pt x="61" y="174"/>
                    <a:pt x="60" y="174"/>
                    <a:pt x="60" y="174"/>
                  </a:cubicBezTo>
                  <a:cubicBezTo>
                    <a:pt x="12" y="174"/>
                    <a:pt x="12" y="174"/>
                    <a:pt x="12" y="174"/>
                  </a:cubicBezTo>
                  <a:cubicBezTo>
                    <a:pt x="6" y="174"/>
                    <a:pt x="1" y="179"/>
                    <a:pt x="1" y="185"/>
                  </a:cubicBezTo>
                  <a:cubicBezTo>
                    <a:pt x="1" y="202"/>
                    <a:pt x="1" y="202"/>
                    <a:pt x="1" y="202"/>
                  </a:cubicBezTo>
                  <a:cubicBezTo>
                    <a:pt x="1" y="208"/>
                    <a:pt x="6" y="213"/>
                    <a:pt x="12" y="213"/>
                  </a:cubicBezTo>
                  <a:cubicBezTo>
                    <a:pt x="60" y="213"/>
                    <a:pt x="60" y="213"/>
                    <a:pt x="60" y="213"/>
                  </a:cubicBezTo>
                  <a:cubicBezTo>
                    <a:pt x="60" y="213"/>
                    <a:pt x="61" y="213"/>
                    <a:pt x="62" y="213"/>
                  </a:cubicBezTo>
                  <a:cubicBezTo>
                    <a:pt x="62" y="262"/>
                    <a:pt x="62" y="262"/>
                    <a:pt x="62" y="262"/>
                  </a:cubicBezTo>
                  <a:cubicBezTo>
                    <a:pt x="11" y="262"/>
                    <a:pt x="11" y="262"/>
                    <a:pt x="11" y="262"/>
                  </a:cubicBezTo>
                  <a:cubicBezTo>
                    <a:pt x="5" y="262"/>
                    <a:pt x="0" y="268"/>
                    <a:pt x="0" y="274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8"/>
                    <a:pt x="5" y="323"/>
                    <a:pt x="11" y="323"/>
                  </a:cubicBezTo>
                  <a:cubicBezTo>
                    <a:pt x="62" y="323"/>
                    <a:pt x="62" y="323"/>
                    <a:pt x="62" y="323"/>
                  </a:cubicBezTo>
                  <a:cubicBezTo>
                    <a:pt x="92" y="341"/>
                    <a:pt x="139" y="323"/>
                    <a:pt x="139" y="323"/>
                  </a:cubicBezTo>
                  <a:cubicBezTo>
                    <a:pt x="139" y="112"/>
                    <a:pt x="139" y="112"/>
                    <a:pt x="139" y="112"/>
                  </a:cubicBezTo>
                  <a:cubicBezTo>
                    <a:pt x="136" y="107"/>
                    <a:pt x="136" y="107"/>
                    <a:pt x="136" y="107"/>
                  </a:cubicBezTo>
                  <a:cubicBezTo>
                    <a:pt x="139" y="101"/>
                    <a:pt x="139" y="101"/>
                    <a:pt x="139" y="101"/>
                  </a:cubicBezTo>
                  <a:cubicBezTo>
                    <a:pt x="139" y="68"/>
                    <a:pt x="139" y="68"/>
                    <a:pt x="139" y="68"/>
                  </a:cubicBezTo>
                  <a:cubicBezTo>
                    <a:pt x="137" y="62"/>
                    <a:pt x="137" y="62"/>
                    <a:pt x="137" y="62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39" y="0"/>
                    <a:pt x="139" y="0"/>
                    <a:pt x="139" y="0"/>
                  </a:cubicBezTo>
                  <a:lnTo>
                    <a:pt x="62" y="0"/>
                  </a:lnTo>
                  <a:close/>
                </a:path>
              </a:pathLst>
            </a:custGeom>
            <a:noFill/>
            <a:ln w="17463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Line 8">
              <a:extLst>
                <a:ext uri="{FF2B5EF4-FFF2-40B4-BE49-F238E27FC236}">
                  <a16:creationId xmlns:a16="http://schemas.microsoft.com/office/drawing/2014/main" id="{EF79DC0F-18BD-4AC8-AC2A-F4056CF501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4" y="2434"/>
              <a:ext cx="191" cy="1"/>
            </a:xfrm>
            <a:prstGeom prst="line">
              <a:avLst/>
            </a:prstGeom>
            <a:noFill/>
            <a:ln w="17463" cap="rnd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Line 9">
              <a:extLst>
                <a:ext uri="{FF2B5EF4-FFF2-40B4-BE49-F238E27FC236}">
                  <a16:creationId xmlns:a16="http://schemas.microsoft.com/office/drawing/2014/main" id="{DD3F8922-35BB-448C-95D0-8B360F66F8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1" y="2554"/>
              <a:ext cx="189" cy="1"/>
            </a:xfrm>
            <a:prstGeom prst="line">
              <a:avLst/>
            </a:prstGeom>
            <a:noFill/>
            <a:ln w="17463" cap="rnd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Freeform 10">
              <a:extLst>
                <a:ext uri="{FF2B5EF4-FFF2-40B4-BE49-F238E27FC236}">
                  <a16:creationId xmlns:a16="http://schemas.microsoft.com/office/drawing/2014/main" id="{B724E6B3-C11A-4082-ABFA-6F035532722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32" y="1731"/>
              <a:ext cx="703" cy="558"/>
            </a:xfrm>
            <a:custGeom>
              <a:avLst/>
              <a:gdLst>
                <a:gd name="T0" fmla="*/ 966 w 257"/>
                <a:gd name="T1" fmla="*/ 0 h 204"/>
                <a:gd name="T2" fmla="*/ 0 w 257"/>
                <a:gd name="T3" fmla="*/ 763 h 204"/>
                <a:gd name="T4" fmla="*/ 966 w 257"/>
                <a:gd name="T5" fmla="*/ 1526 h 204"/>
                <a:gd name="T6" fmla="*/ 1923 w 257"/>
                <a:gd name="T7" fmla="*/ 763 h 204"/>
                <a:gd name="T8" fmla="*/ 966 w 257"/>
                <a:gd name="T9" fmla="*/ 0 h 204"/>
                <a:gd name="T10" fmla="*/ 966 w 257"/>
                <a:gd name="T11" fmla="*/ 1310 h 204"/>
                <a:gd name="T12" fmla="*/ 284 w 257"/>
                <a:gd name="T13" fmla="*/ 763 h 204"/>
                <a:gd name="T14" fmla="*/ 966 w 257"/>
                <a:gd name="T15" fmla="*/ 224 h 204"/>
                <a:gd name="T16" fmla="*/ 1647 w 257"/>
                <a:gd name="T17" fmla="*/ 763 h 204"/>
                <a:gd name="T18" fmla="*/ 966 w 257"/>
                <a:gd name="T19" fmla="*/ 1310 h 2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7" h="204">
                  <a:moveTo>
                    <a:pt x="129" y="0"/>
                  </a:moveTo>
                  <a:cubicBezTo>
                    <a:pt x="58" y="0"/>
                    <a:pt x="0" y="46"/>
                    <a:pt x="0" y="102"/>
                  </a:cubicBezTo>
                  <a:cubicBezTo>
                    <a:pt x="0" y="159"/>
                    <a:pt x="58" y="204"/>
                    <a:pt x="129" y="204"/>
                  </a:cubicBezTo>
                  <a:cubicBezTo>
                    <a:pt x="200" y="204"/>
                    <a:pt x="257" y="159"/>
                    <a:pt x="257" y="102"/>
                  </a:cubicBezTo>
                  <a:cubicBezTo>
                    <a:pt x="257" y="46"/>
                    <a:pt x="200" y="0"/>
                    <a:pt x="129" y="0"/>
                  </a:cubicBezTo>
                  <a:close/>
                  <a:moveTo>
                    <a:pt x="129" y="175"/>
                  </a:moveTo>
                  <a:cubicBezTo>
                    <a:pt x="78" y="175"/>
                    <a:pt x="38" y="142"/>
                    <a:pt x="38" y="102"/>
                  </a:cubicBezTo>
                  <a:cubicBezTo>
                    <a:pt x="38" y="62"/>
                    <a:pt x="78" y="30"/>
                    <a:pt x="129" y="30"/>
                  </a:cubicBezTo>
                  <a:cubicBezTo>
                    <a:pt x="179" y="30"/>
                    <a:pt x="220" y="62"/>
                    <a:pt x="220" y="102"/>
                  </a:cubicBezTo>
                  <a:cubicBezTo>
                    <a:pt x="220" y="142"/>
                    <a:pt x="179" y="175"/>
                    <a:pt x="129" y="175"/>
                  </a:cubicBezTo>
                  <a:close/>
                </a:path>
              </a:pathLst>
            </a:custGeom>
            <a:solidFill>
              <a:srgbClr val="EAD0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5" name="Freeform 11">
              <a:extLst>
                <a:ext uri="{FF2B5EF4-FFF2-40B4-BE49-F238E27FC236}">
                  <a16:creationId xmlns:a16="http://schemas.microsoft.com/office/drawing/2014/main" id="{6DB079EB-199D-4041-944C-B891027AD3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09" y="1728"/>
              <a:ext cx="626" cy="558"/>
            </a:xfrm>
            <a:custGeom>
              <a:avLst/>
              <a:gdLst>
                <a:gd name="T0" fmla="*/ 716 w 229"/>
                <a:gd name="T1" fmla="*/ 216 h 204"/>
                <a:gd name="T2" fmla="*/ 686 w 229"/>
                <a:gd name="T3" fmla="*/ 216 h 204"/>
                <a:gd name="T4" fmla="*/ 0 w 229"/>
                <a:gd name="T5" fmla="*/ 763 h 204"/>
                <a:gd name="T6" fmla="*/ 686 w 229"/>
                <a:gd name="T7" fmla="*/ 1302 h 204"/>
                <a:gd name="T8" fmla="*/ 716 w 229"/>
                <a:gd name="T9" fmla="*/ 1302 h 204"/>
                <a:gd name="T10" fmla="*/ 74 w 229"/>
                <a:gd name="T11" fmla="*/ 763 h 204"/>
                <a:gd name="T12" fmla="*/ 716 w 229"/>
                <a:gd name="T13" fmla="*/ 216 h 204"/>
                <a:gd name="T14" fmla="*/ 754 w 229"/>
                <a:gd name="T15" fmla="*/ 0 h 204"/>
                <a:gd name="T16" fmla="*/ 716 w 229"/>
                <a:gd name="T17" fmla="*/ 0 h 204"/>
                <a:gd name="T18" fmla="*/ 1643 w 229"/>
                <a:gd name="T19" fmla="*/ 763 h 204"/>
                <a:gd name="T20" fmla="*/ 716 w 229"/>
                <a:gd name="T21" fmla="*/ 1526 h 204"/>
                <a:gd name="T22" fmla="*/ 754 w 229"/>
                <a:gd name="T23" fmla="*/ 1526 h 204"/>
                <a:gd name="T24" fmla="*/ 1711 w 229"/>
                <a:gd name="T25" fmla="*/ 763 h 204"/>
                <a:gd name="T26" fmla="*/ 754 w 229"/>
                <a:gd name="T27" fmla="*/ 0 h 2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29" h="204">
                  <a:moveTo>
                    <a:pt x="96" y="29"/>
                  </a:moveTo>
                  <a:cubicBezTo>
                    <a:pt x="95" y="29"/>
                    <a:pt x="93" y="29"/>
                    <a:pt x="92" y="29"/>
                  </a:cubicBezTo>
                  <a:cubicBezTo>
                    <a:pt x="41" y="29"/>
                    <a:pt x="0" y="62"/>
                    <a:pt x="0" y="102"/>
                  </a:cubicBezTo>
                  <a:cubicBezTo>
                    <a:pt x="0" y="142"/>
                    <a:pt x="41" y="174"/>
                    <a:pt x="92" y="174"/>
                  </a:cubicBezTo>
                  <a:cubicBezTo>
                    <a:pt x="93" y="174"/>
                    <a:pt x="95" y="174"/>
                    <a:pt x="96" y="174"/>
                  </a:cubicBezTo>
                  <a:cubicBezTo>
                    <a:pt x="48" y="172"/>
                    <a:pt x="10" y="140"/>
                    <a:pt x="10" y="102"/>
                  </a:cubicBezTo>
                  <a:cubicBezTo>
                    <a:pt x="10" y="63"/>
                    <a:pt x="48" y="31"/>
                    <a:pt x="96" y="29"/>
                  </a:cubicBezTo>
                  <a:close/>
                  <a:moveTo>
                    <a:pt x="101" y="0"/>
                  </a:moveTo>
                  <a:cubicBezTo>
                    <a:pt x="99" y="0"/>
                    <a:pt x="98" y="0"/>
                    <a:pt x="96" y="0"/>
                  </a:cubicBezTo>
                  <a:cubicBezTo>
                    <a:pt x="165" y="2"/>
                    <a:pt x="220" y="47"/>
                    <a:pt x="220" y="102"/>
                  </a:cubicBezTo>
                  <a:cubicBezTo>
                    <a:pt x="220" y="157"/>
                    <a:pt x="165" y="202"/>
                    <a:pt x="96" y="204"/>
                  </a:cubicBezTo>
                  <a:cubicBezTo>
                    <a:pt x="98" y="204"/>
                    <a:pt x="99" y="204"/>
                    <a:pt x="101" y="204"/>
                  </a:cubicBezTo>
                  <a:cubicBezTo>
                    <a:pt x="172" y="204"/>
                    <a:pt x="229" y="158"/>
                    <a:pt x="229" y="102"/>
                  </a:cubicBezTo>
                  <a:cubicBezTo>
                    <a:pt x="229" y="45"/>
                    <a:pt x="172" y="0"/>
                    <a:pt x="101" y="0"/>
                  </a:cubicBezTo>
                  <a:close/>
                </a:path>
              </a:pathLst>
            </a:custGeom>
            <a:solidFill>
              <a:srgbClr val="AF97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6" name="Freeform 12">
              <a:extLst>
                <a:ext uri="{FF2B5EF4-FFF2-40B4-BE49-F238E27FC236}">
                  <a16:creationId xmlns:a16="http://schemas.microsoft.com/office/drawing/2014/main" id="{59FC36DB-2872-4B5A-9E64-D2F0B64552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32" y="1731"/>
              <a:ext cx="643" cy="558"/>
            </a:xfrm>
            <a:custGeom>
              <a:avLst/>
              <a:gdLst>
                <a:gd name="T0" fmla="*/ 1078 w 235"/>
                <a:gd name="T1" fmla="*/ 224 h 204"/>
                <a:gd name="T2" fmla="*/ 1018 w 235"/>
                <a:gd name="T3" fmla="*/ 224 h 204"/>
                <a:gd name="T4" fmla="*/ 1647 w 235"/>
                <a:gd name="T5" fmla="*/ 763 h 204"/>
                <a:gd name="T6" fmla="*/ 1018 w 235"/>
                <a:gd name="T7" fmla="*/ 1302 h 204"/>
                <a:gd name="T8" fmla="*/ 1078 w 235"/>
                <a:gd name="T9" fmla="*/ 1310 h 204"/>
                <a:gd name="T10" fmla="*/ 1759 w 235"/>
                <a:gd name="T11" fmla="*/ 763 h 204"/>
                <a:gd name="T12" fmla="*/ 1078 w 235"/>
                <a:gd name="T13" fmla="*/ 224 h 204"/>
                <a:gd name="T14" fmla="*/ 112 w 235"/>
                <a:gd name="T15" fmla="*/ 763 h 204"/>
                <a:gd name="T16" fmla="*/ 1018 w 235"/>
                <a:gd name="T17" fmla="*/ 0 h 204"/>
                <a:gd name="T18" fmla="*/ 966 w 235"/>
                <a:gd name="T19" fmla="*/ 0 h 204"/>
                <a:gd name="T20" fmla="*/ 0 w 235"/>
                <a:gd name="T21" fmla="*/ 763 h 204"/>
                <a:gd name="T22" fmla="*/ 966 w 235"/>
                <a:gd name="T23" fmla="*/ 1526 h 204"/>
                <a:gd name="T24" fmla="*/ 1018 w 235"/>
                <a:gd name="T25" fmla="*/ 1526 h 204"/>
                <a:gd name="T26" fmla="*/ 112 w 235"/>
                <a:gd name="T27" fmla="*/ 763 h 20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35" h="204">
                  <a:moveTo>
                    <a:pt x="144" y="30"/>
                  </a:moveTo>
                  <a:cubicBezTo>
                    <a:pt x="141" y="30"/>
                    <a:pt x="139" y="30"/>
                    <a:pt x="136" y="30"/>
                  </a:cubicBezTo>
                  <a:cubicBezTo>
                    <a:pt x="183" y="33"/>
                    <a:pt x="220" y="64"/>
                    <a:pt x="220" y="102"/>
                  </a:cubicBezTo>
                  <a:cubicBezTo>
                    <a:pt x="220" y="140"/>
                    <a:pt x="183" y="171"/>
                    <a:pt x="136" y="174"/>
                  </a:cubicBezTo>
                  <a:cubicBezTo>
                    <a:pt x="139" y="174"/>
                    <a:pt x="141" y="175"/>
                    <a:pt x="144" y="175"/>
                  </a:cubicBezTo>
                  <a:cubicBezTo>
                    <a:pt x="194" y="175"/>
                    <a:pt x="235" y="142"/>
                    <a:pt x="235" y="102"/>
                  </a:cubicBezTo>
                  <a:cubicBezTo>
                    <a:pt x="235" y="62"/>
                    <a:pt x="194" y="30"/>
                    <a:pt x="144" y="30"/>
                  </a:cubicBezTo>
                  <a:close/>
                  <a:moveTo>
                    <a:pt x="15" y="102"/>
                  </a:moveTo>
                  <a:cubicBezTo>
                    <a:pt x="15" y="48"/>
                    <a:pt x="69" y="3"/>
                    <a:pt x="136" y="0"/>
                  </a:cubicBezTo>
                  <a:cubicBezTo>
                    <a:pt x="134" y="0"/>
                    <a:pt x="131" y="0"/>
                    <a:pt x="129" y="0"/>
                  </a:cubicBezTo>
                  <a:cubicBezTo>
                    <a:pt x="58" y="0"/>
                    <a:pt x="0" y="46"/>
                    <a:pt x="0" y="102"/>
                  </a:cubicBezTo>
                  <a:cubicBezTo>
                    <a:pt x="0" y="159"/>
                    <a:pt x="58" y="204"/>
                    <a:pt x="129" y="204"/>
                  </a:cubicBezTo>
                  <a:cubicBezTo>
                    <a:pt x="131" y="204"/>
                    <a:pt x="134" y="204"/>
                    <a:pt x="136" y="204"/>
                  </a:cubicBezTo>
                  <a:cubicBezTo>
                    <a:pt x="69" y="201"/>
                    <a:pt x="15" y="157"/>
                    <a:pt x="15" y="102"/>
                  </a:cubicBez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7" name="Freeform 13">
              <a:extLst>
                <a:ext uri="{FF2B5EF4-FFF2-40B4-BE49-F238E27FC236}">
                  <a16:creationId xmlns:a16="http://schemas.microsoft.com/office/drawing/2014/main" id="{7180A915-0D7C-4326-8D23-C3839CD703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32" y="1731"/>
              <a:ext cx="703" cy="558"/>
            </a:xfrm>
            <a:custGeom>
              <a:avLst/>
              <a:gdLst>
                <a:gd name="T0" fmla="*/ 966 w 257"/>
                <a:gd name="T1" fmla="*/ 0 h 204"/>
                <a:gd name="T2" fmla="*/ 0 w 257"/>
                <a:gd name="T3" fmla="*/ 763 h 204"/>
                <a:gd name="T4" fmla="*/ 966 w 257"/>
                <a:gd name="T5" fmla="*/ 1526 h 204"/>
                <a:gd name="T6" fmla="*/ 1923 w 257"/>
                <a:gd name="T7" fmla="*/ 763 h 204"/>
                <a:gd name="T8" fmla="*/ 966 w 257"/>
                <a:gd name="T9" fmla="*/ 0 h 204"/>
                <a:gd name="T10" fmla="*/ 966 w 257"/>
                <a:gd name="T11" fmla="*/ 1310 h 204"/>
                <a:gd name="T12" fmla="*/ 284 w 257"/>
                <a:gd name="T13" fmla="*/ 763 h 204"/>
                <a:gd name="T14" fmla="*/ 966 w 257"/>
                <a:gd name="T15" fmla="*/ 224 h 204"/>
                <a:gd name="T16" fmla="*/ 1647 w 257"/>
                <a:gd name="T17" fmla="*/ 763 h 204"/>
                <a:gd name="T18" fmla="*/ 966 w 257"/>
                <a:gd name="T19" fmla="*/ 1310 h 2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57" h="204">
                  <a:moveTo>
                    <a:pt x="129" y="0"/>
                  </a:moveTo>
                  <a:cubicBezTo>
                    <a:pt x="58" y="0"/>
                    <a:pt x="0" y="46"/>
                    <a:pt x="0" y="102"/>
                  </a:cubicBezTo>
                  <a:cubicBezTo>
                    <a:pt x="0" y="159"/>
                    <a:pt x="58" y="204"/>
                    <a:pt x="129" y="204"/>
                  </a:cubicBezTo>
                  <a:cubicBezTo>
                    <a:pt x="200" y="204"/>
                    <a:pt x="257" y="159"/>
                    <a:pt x="257" y="102"/>
                  </a:cubicBezTo>
                  <a:cubicBezTo>
                    <a:pt x="257" y="46"/>
                    <a:pt x="200" y="0"/>
                    <a:pt x="129" y="0"/>
                  </a:cubicBezTo>
                  <a:close/>
                  <a:moveTo>
                    <a:pt x="129" y="175"/>
                  </a:moveTo>
                  <a:cubicBezTo>
                    <a:pt x="78" y="175"/>
                    <a:pt x="38" y="142"/>
                    <a:pt x="38" y="102"/>
                  </a:cubicBezTo>
                  <a:cubicBezTo>
                    <a:pt x="38" y="62"/>
                    <a:pt x="78" y="30"/>
                    <a:pt x="129" y="30"/>
                  </a:cubicBezTo>
                  <a:cubicBezTo>
                    <a:pt x="179" y="30"/>
                    <a:pt x="220" y="62"/>
                    <a:pt x="220" y="102"/>
                  </a:cubicBezTo>
                  <a:cubicBezTo>
                    <a:pt x="220" y="142"/>
                    <a:pt x="179" y="175"/>
                    <a:pt x="129" y="175"/>
                  </a:cubicBezTo>
                  <a:close/>
                </a:path>
              </a:pathLst>
            </a:custGeom>
            <a:noFill/>
            <a:ln w="17463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8" name="Line 14">
              <a:extLst>
                <a:ext uri="{FF2B5EF4-FFF2-40B4-BE49-F238E27FC236}">
                  <a16:creationId xmlns:a16="http://schemas.microsoft.com/office/drawing/2014/main" id="{06D614BA-8085-4A10-A3F4-45CBB22315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6" y="2765"/>
              <a:ext cx="1" cy="60"/>
            </a:xfrm>
            <a:prstGeom prst="line">
              <a:avLst/>
            </a:prstGeom>
            <a:noFill/>
            <a:ln w="7938" cap="rnd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Line 15">
              <a:extLst>
                <a:ext uri="{FF2B5EF4-FFF2-40B4-BE49-F238E27FC236}">
                  <a16:creationId xmlns:a16="http://schemas.microsoft.com/office/drawing/2014/main" id="{60BC8E21-BDBB-4DD9-AB0F-46FE02A81C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76" y="3027"/>
              <a:ext cx="1" cy="63"/>
            </a:xfrm>
            <a:prstGeom prst="line">
              <a:avLst/>
            </a:prstGeom>
            <a:noFill/>
            <a:ln w="7938" cap="rnd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0" name="Freeform 16">
              <a:extLst>
                <a:ext uri="{FF2B5EF4-FFF2-40B4-BE49-F238E27FC236}">
                  <a16:creationId xmlns:a16="http://schemas.microsoft.com/office/drawing/2014/main" id="{0AD907BA-676F-40EB-8BED-A3441428F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7" y="2765"/>
              <a:ext cx="11" cy="49"/>
            </a:xfrm>
            <a:custGeom>
              <a:avLst/>
              <a:gdLst>
                <a:gd name="T0" fmla="*/ 0 w 4"/>
                <a:gd name="T1" fmla="*/ 0 h 18"/>
                <a:gd name="T2" fmla="*/ 0 w 4"/>
                <a:gd name="T3" fmla="*/ 133 h 18"/>
                <a:gd name="T4" fmla="*/ 0 w 4"/>
                <a:gd name="T5" fmla="*/ 0 h 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" h="18">
                  <a:moveTo>
                    <a:pt x="0" y="0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4" y="9"/>
                    <a:pt x="0" y="0"/>
                  </a:cubicBezTo>
                  <a:close/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1" name="Freeform 17">
              <a:extLst>
                <a:ext uri="{FF2B5EF4-FFF2-40B4-BE49-F238E27FC236}">
                  <a16:creationId xmlns:a16="http://schemas.microsoft.com/office/drawing/2014/main" id="{CC362A70-EAF1-4B41-8193-A5B3F5C61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4" y="3008"/>
              <a:ext cx="14" cy="109"/>
            </a:xfrm>
            <a:custGeom>
              <a:avLst/>
              <a:gdLst>
                <a:gd name="T0" fmla="*/ 0 w 5"/>
                <a:gd name="T1" fmla="*/ 0 h 40"/>
                <a:gd name="T2" fmla="*/ 0 w 5"/>
                <a:gd name="T3" fmla="*/ 297 h 40"/>
                <a:gd name="T4" fmla="*/ 0 w 5"/>
                <a:gd name="T5" fmla="*/ 0 h 4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40">
                  <a:moveTo>
                    <a:pt x="0" y="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5" y="23"/>
                    <a:pt x="0" y="0"/>
                  </a:cubicBezTo>
                  <a:close/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2" name="Freeform 18">
              <a:extLst>
                <a:ext uri="{FF2B5EF4-FFF2-40B4-BE49-F238E27FC236}">
                  <a16:creationId xmlns:a16="http://schemas.microsoft.com/office/drawing/2014/main" id="{E13CCDA1-AFA3-4C0C-B6BC-D3DEDBB9C6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9" y="2611"/>
              <a:ext cx="13" cy="534"/>
            </a:xfrm>
            <a:custGeom>
              <a:avLst/>
              <a:gdLst>
                <a:gd name="T0" fmla="*/ 34 w 5"/>
                <a:gd name="T1" fmla="*/ 0 h 195"/>
                <a:gd name="T2" fmla="*/ 34 w 5"/>
                <a:gd name="T3" fmla="*/ 1462 h 195"/>
                <a:gd name="T4" fmla="*/ 34 w 5"/>
                <a:gd name="T5" fmla="*/ 0 h 19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" h="195">
                  <a:moveTo>
                    <a:pt x="5" y="0"/>
                  </a:moveTo>
                  <a:cubicBezTo>
                    <a:pt x="5" y="195"/>
                    <a:pt x="5" y="195"/>
                    <a:pt x="5" y="195"/>
                  </a:cubicBezTo>
                  <a:cubicBezTo>
                    <a:pt x="5" y="195"/>
                    <a:pt x="0" y="69"/>
                    <a:pt x="5" y="0"/>
                  </a:cubicBezTo>
                  <a:close/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3" name="Freeform 19">
              <a:extLst>
                <a:ext uri="{FF2B5EF4-FFF2-40B4-BE49-F238E27FC236}">
                  <a16:creationId xmlns:a16="http://schemas.microsoft.com/office/drawing/2014/main" id="{878580CC-9AB4-45D8-A8E6-96903CE56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7" y="2453"/>
              <a:ext cx="5" cy="85"/>
            </a:xfrm>
            <a:custGeom>
              <a:avLst/>
              <a:gdLst>
                <a:gd name="T0" fmla="*/ 13 w 2"/>
                <a:gd name="T1" fmla="*/ 0 h 31"/>
                <a:gd name="T2" fmla="*/ 13 w 2"/>
                <a:gd name="T3" fmla="*/ 233 h 31"/>
                <a:gd name="T4" fmla="*/ 13 w 2"/>
                <a:gd name="T5" fmla="*/ 0 h 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31">
                  <a:moveTo>
                    <a:pt x="2" y="0"/>
                  </a:moveTo>
                  <a:cubicBezTo>
                    <a:pt x="2" y="31"/>
                    <a:pt x="2" y="31"/>
                    <a:pt x="2" y="31"/>
                  </a:cubicBezTo>
                  <a:cubicBezTo>
                    <a:pt x="2" y="31"/>
                    <a:pt x="0" y="9"/>
                    <a:pt x="2" y="0"/>
                  </a:cubicBezTo>
                  <a:close/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04" name="Freeform 20">
              <a:extLst>
                <a:ext uri="{FF2B5EF4-FFF2-40B4-BE49-F238E27FC236}">
                  <a16:creationId xmlns:a16="http://schemas.microsoft.com/office/drawing/2014/main" id="{27ED8EBC-C11D-4B0A-9BB4-8B2448F36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7" y="2294"/>
              <a:ext cx="5" cy="115"/>
            </a:xfrm>
            <a:custGeom>
              <a:avLst/>
              <a:gdLst>
                <a:gd name="T0" fmla="*/ 13 w 2"/>
                <a:gd name="T1" fmla="*/ 0 h 42"/>
                <a:gd name="T2" fmla="*/ 13 w 2"/>
                <a:gd name="T3" fmla="*/ 315 h 42"/>
                <a:gd name="T4" fmla="*/ 13 w 2"/>
                <a:gd name="T5" fmla="*/ 0 h 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" h="42">
                  <a:moveTo>
                    <a:pt x="2" y="0"/>
                  </a:moveTo>
                  <a:cubicBezTo>
                    <a:pt x="2" y="42"/>
                    <a:pt x="2" y="42"/>
                    <a:pt x="2" y="42"/>
                  </a:cubicBezTo>
                  <a:cubicBezTo>
                    <a:pt x="2" y="42"/>
                    <a:pt x="0" y="7"/>
                    <a:pt x="2" y="0"/>
                  </a:cubicBezTo>
                  <a:close/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4" name="Group 21">
            <a:extLst>
              <a:ext uri="{FF2B5EF4-FFF2-40B4-BE49-F238E27FC236}">
                <a16:creationId xmlns:a16="http://schemas.microsoft.com/office/drawing/2014/main" id="{6F869270-5D28-4281-A519-7FD85CC19F5C}"/>
              </a:ext>
            </a:extLst>
          </p:cNvPr>
          <p:cNvGrpSpPr>
            <a:grpSpLocks/>
          </p:cNvGrpSpPr>
          <p:nvPr/>
        </p:nvGrpSpPr>
        <p:grpSpPr bwMode="auto">
          <a:xfrm>
            <a:off x="2446338" y="2295526"/>
            <a:ext cx="1784350" cy="2760663"/>
            <a:chOff x="581" y="1446"/>
            <a:chExt cx="1124" cy="1739"/>
          </a:xfrm>
        </p:grpSpPr>
        <p:sp>
          <p:nvSpPr>
            <p:cNvPr id="10267" name="Freeform 22">
              <a:extLst>
                <a:ext uri="{FF2B5EF4-FFF2-40B4-BE49-F238E27FC236}">
                  <a16:creationId xmlns:a16="http://schemas.microsoft.com/office/drawing/2014/main" id="{47C41897-DEA0-4084-BC96-1BF715C477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" y="1446"/>
              <a:ext cx="919" cy="776"/>
            </a:xfrm>
            <a:custGeom>
              <a:avLst/>
              <a:gdLst>
                <a:gd name="T0" fmla="*/ 1258 w 336"/>
                <a:gd name="T1" fmla="*/ 0 h 284"/>
                <a:gd name="T2" fmla="*/ 0 w 336"/>
                <a:gd name="T3" fmla="*/ 1456 h 284"/>
                <a:gd name="T4" fmla="*/ 14 w 336"/>
                <a:gd name="T5" fmla="*/ 1978 h 284"/>
                <a:gd name="T6" fmla="*/ 435 w 336"/>
                <a:gd name="T7" fmla="*/ 1978 h 284"/>
                <a:gd name="T8" fmla="*/ 435 w 336"/>
                <a:gd name="T9" fmla="*/ 1814 h 284"/>
                <a:gd name="T10" fmla="*/ 1258 w 336"/>
                <a:gd name="T11" fmla="*/ 404 h 284"/>
                <a:gd name="T12" fmla="*/ 2087 w 336"/>
                <a:gd name="T13" fmla="*/ 1814 h 284"/>
                <a:gd name="T14" fmla="*/ 2087 w 336"/>
                <a:gd name="T15" fmla="*/ 1978 h 284"/>
                <a:gd name="T16" fmla="*/ 2500 w 336"/>
                <a:gd name="T17" fmla="*/ 1978 h 284"/>
                <a:gd name="T18" fmla="*/ 2514 w 336"/>
                <a:gd name="T19" fmla="*/ 1456 h 284"/>
                <a:gd name="T20" fmla="*/ 1258 w 336"/>
                <a:gd name="T21" fmla="*/ 0 h 2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6" h="284">
                  <a:moveTo>
                    <a:pt x="168" y="0"/>
                  </a:moveTo>
                  <a:cubicBezTo>
                    <a:pt x="30" y="0"/>
                    <a:pt x="0" y="87"/>
                    <a:pt x="0" y="195"/>
                  </a:cubicBezTo>
                  <a:cubicBezTo>
                    <a:pt x="0" y="221"/>
                    <a:pt x="1" y="245"/>
                    <a:pt x="2" y="265"/>
                  </a:cubicBezTo>
                  <a:cubicBezTo>
                    <a:pt x="7" y="269"/>
                    <a:pt x="31" y="284"/>
                    <a:pt x="58" y="265"/>
                  </a:cubicBezTo>
                  <a:cubicBezTo>
                    <a:pt x="58" y="258"/>
                    <a:pt x="58" y="251"/>
                    <a:pt x="58" y="243"/>
                  </a:cubicBezTo>
                  <a:cubicBezTo>
                    <a:pt x="58" y="139"/>
                    <a:pt x="66" y="54"/>
                    <a:pt x="168" y="54"/>
                  </a:cubicBezTo>
                  <a:cubicBezTo>
                    <a:pt x="275" y="54"/>
                    <a:pt x="279" y="139"/>
                    <a:pt x="279" y="243"/>
                  </a:cubicBezTo>
                  <a:cubicBezTo>
                    <a:pt x="279" y="251"/>
                    <a:pt x="279" y="258"/>
                    <a:pt x="279" y="265"/>
                  </a:cubicBezTo>
                  <a:cubicBezTo>
                    <a:pt x="283" y="268"/>
                    <a:pt x="307" y="284"/>
                    <a:pt x="334" y="265"/>
                  </a:cubicBezTo>
                  <a:cubicBezTo>
                    <a:pt x="336" y="245"/>
                    <a:pt x="336" y="221"/>
                    <a:pt x="336" y="195"/>
                  </a:cubicBezTo>
                  <a:cubicBezTo>
                    <a:pt x="336" y="87"/>
                    <a:pt x="311" y="0"/>
                    <a:pt x="168" y="0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Freeform 23">
              <a:extLst>
                <a:ext uri="{FF2B5EF4-FFF2-40B4-BE49-F238E27FC236}">
                  <a16:creationId xmlns:a16="http://schemas.microsoft.com/office/drawing/2014/main" id="{59F8C10C-455B-45CF-9961-C2A29B3C27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4" y="1446"/>
              <a:ext cx="870" cy="760"/>
            </a:xfrm>
            <a:custGeom>
              <a:avLst/>
              <a:gdLst>
                <a:gd name="T0" fmla="*/ 0 w 318"/>
                <a:gd name="T1" fmla="*/ 1457 h 278"/>
                <a:gd name="T2" fmla="*/ 14 w 318"/>
                <a:gd name="T3" fmla="*/ 1979 h 278"/>
                <a:gd name="T4" fmla="*/ 315 w 318"/>
                <a:gd name="T5" fmla="*/ 2039 h 278"/>
                <a:gd name="T6" fmla="*/ 194 w 318"/>
                <a:gd name="T7" fmla="*/ 1979 h 278"/>
                <a:gd name="T8" fmla="*/ 181 w 318"/>
                <a:gd name="T9" fmla="*/ 1457 h 278"/>
                <a:gd name="T10" fmla="*/ 1346 w 318"/>
                <a:gd name="T11" fmla="*/ 0 h 278"/>
                <a:gd name="T12" fmla="*/ 1258 w 318"/>
                <a:gd name="T13" fmla="*/ 0 h 278"/>
                <a:gd name="T14" fmla="*/ 0 w 318"/>
                <a:gd name="T15" fmla="*/ 1457 h 278"/>
                <a:gd name="T16" fmla="*/ 2260 w 318"/>
                <a:gd name="T17" fmla="*/ 1979 h 278"/>
                <a:gd name="T18" fmla="*/ 2260 w 318"/>
                <a:gd name="T19" fmla="*/ 1815 h 278"/>
                <a:gd name="T20" fmla="*/ 1436 w 318"/>
                <a:gd name="T21" fmla="*/ 405 h 278"/>
                <a:gd name="T22" fmla="*/ 1346 w 318"/>
                <a:gd name="T23" fmla="*/ 410 h 278"/>
                <a:gd name="T24" fmla="*/ 2082 w 318"/>
                <a:gd name="T25" fmla="*/ 1815 h 278"/>
                <a:gd name="T26" fmla="*/ 2082 w 318"/>
                <a:gd name="T27" fmla="*/ 1979 h 278"/>
                <a:gd name="T28" fmla="*/ 2380 w 318"/>
                <a:gd name="T29" fmla="*/ 2039 h 278"/>
                <a:gd name="T30" fmla="*/ 2260 w 318"/>
                <a:gd name="T31" fmla="*/ 1979 h 27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8" h="278">
                  <a:moveTo>
                    <a:pt x="0" y="195"/>
                  </a:moveTo>
                  <a:cubicBezTo>
                    <a:pt x="0" y="221"/>
                    <a:pt x="1" y="245"/>
                    <a:pt x="2" y="265"/>
                  </a:cubicBezTo>
                  <a:cubicBezTo>
                    <a:pt x="6" y="268"/>
                    <a:pt x="22" y="278"/>
                    <a:pt x="42" y="273"/>
                  </a:cubicBezTo>
                  <a:cubicBezTo>
                    <a:pt x="34" y="270"/>
                    <a:pt x="28" y="267"/>
                    <a:pt x="26" y="265"/>
                  </a:cubicBezTo>
                  <a:cubicBezTo>
                    <a:pt x="25" y="245"/>
                    <a:pt x="24" y="221"/>
                    <a:pt x="24" y="195"/>
                  </a:cubicBezTo>
                  <a:cubicBezTo>
                    <a:pt x="24" y="90"/>
                    <a:pt x="52" y="5"/>
                    <a:pt x="180" y="0"/>
                  </a:cubicBezTo>
                  <a:cubicBezTo>
                    <a:pt x="176" y="0"/>
                    <a:pt x="172" y="0"/>
                    <a:pt x="168" y="0"/>
                  </a:cubicBezTo>
                  <a:cubicBezTo>
                    <a:pt x="30" y="0"/>
                    <a:pt x="0" y="87"/>
                    <a:pt x="0" y="195"/>
                  </a:cubicBezTo>
                  <a:close/>
                  <a:moveTo>
                    <a:pt x="302" y="265"/>
                  </a:moveTo>
                  <a:cubicBezTo>
                    <a:pt x="302" y="258"/>
                    <a:pt x="302" y="251"/>
                    <a:pt x="302" y="243"/>
                  </a:cubicBezTo>
                  <a:cubicBezTo>
                    <a:pt x="302" y="139"/>
                    <a:pt x="299" y="54"/>
                    <a:pt x="192" y="54"/>
                  </a:cubicBezTo>
                  <a:cubicBezTo>
                    <a:pt x="188" y="54"/>
                    <a:pt x="184" y="54"/>
                    <a:pt x="180" y="55"/>
                  </a:cubicBezTo>
                  <a:cubicBezTo>
                    <a:pt x="275" y="61"/>
                    <a:pt x="278" y="143"/>
                    <a:pt x="278" y="243"/>
                  </a:cubicBezTo>
                  <a:cubicBezTo>
                    <a:pt x="278" y="251"/>
                    <a:pt x="278" y="258"/>
                    <a:pt x="278" y="265"/>
                  </a:cubicBezTo>
                  <a:cubicBezTo>
                    <a:pt x="282" y="268"/>
                    <a:pt x="298" y="278"/>
                    <a:pt x="318" y="273"/>
                  </a:cubicBezTo>
                  <a:cubicBezTo>
                    <a:pt x="310" y="270"/>
                    <a:pt x="304" y="266"/>
                    <a:pt x="302" y="265"/>
                  </a:cubicBezTo>
                  <a:close/>
                </a:path>
              </a:pathLst>
            </a:custGeom>
            <a:solidFill>
              <a:srgbClr val="C1B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Freeform 24">
              <a:extLst>
                <a:ext uri="{FF2B5EF4-FFF2-40B4-BE49-F238E27FC236}">
                  <a16:creationId xmlns:a16="http://schemas.microsoft.com/office/drawing/2014/main" id="{8124FBF9-9661-45A0-B422-C47A6177BF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" y="1446"/>
              <a:ext cx="919" cy="776"/>
            </a:xfrm>
            <a:custGeom>
              <a:avLst/>
              <a:gdLst>
                <a:gd name="T0" fmla="*/ 1258 w 336"/>
                <a:gd name="T1" fmla="*/ 0 h 284"/>
                <a:gd name="T2" fmla="*/ 0 w 336"/>
                <a:gd name="T3" fmla="*/ 1456 h 284"/>
                <a:gd name="T4" fmla="*/ 14 w 336"/>
                <a:gd name="T5" fmla="*/ 1978 h 284"/>
                <a:gd name="T6" fmla="*/ 435 w 336"/>
                <a:gd name="T7" fmla="*/ 1978 h 284"/>
                <a:gd name="T8" fmla="*/ 435 w 336"/>
                <a:gd name="T9" fmla="*/ 1814 h 284"/>
                <a:gd name="T10" fmla="*/ 1258 w 336"/>
                <a:gd name="T11" fmla="*/ 404 h 284"/>
                <a:gd name="T12" fmla="*/ 2087 w 336"/>
                <a:gd name="T13" fmla="*/ 1814 h 284"/>
                <a:gd name="T14" fmla="*/ 2087 w 336"/>
                <a:gd name="T15" fmla="*/ 1978 h 284"/>
                <a:gd name="T16" fmla="*/ 2500 w 336"/>
                <a:gd name="T17" fmla="*/ 1978 h 284"/>
                <a:gd name="T18" fmla="*/ 2514 w 336"/>
                <a:gd name="T19" fmla="*/ 1456 h 284"/>
                <a:gd name="T20" fmla="*/ 1258 w 336"/>
                <a:gd name="T21" fmla="*/ 0 h 2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36" h="284">
                  <a:moveTo>
                    <a:pt x="168" y="0"/>
                  </a:moveTo>
                  <a:cubicBezTo>
                    <a:pt x="30" y="0"/>
                    <a:pt x="0" y="87"/>
                    <a:pt x="0" y="195"/>
                  </a:cubicBezTo>
                  <a:cubicBezTo>
                    <a:pt x="0" y="221"/>
                    <a:pt x="1" y="245"/>
                    <a:pt x="2" y="265"/>
                  </a:cubicBezTo>
                  <a:cubicBezTo>
                    <a:pt x="7" y="269"/>
                    <a:pt x="31" y="284"/>
                    <a:pt x="58" y="265"/>
                  </a:cubicBezTo>
                  <a:cubicBezTo>
                    <a:pt x="58" y="258"/>
                    <a:pt x="58" y="251"/>
                    <a:pt x="58" y="243"/>
                  </a:cubicBezTo>
                  <a:cubicBezTo>
                    <a:pt x="58" y="139"/>
                    <a:pt x="66" y="54"/>
                    <a:pt x="168" y="54"/>
                  </a:cubicBezTo>
                  <a:cubicBezTo>
                    <a:pt x="275" y="54"/>
                    <a:pt x="279" y="139"/>
                    <a:pt x="279" y="243"/>
                  </a:cubicBezTo>
                  <a:cubicBezTo>
                    <a:pt x="279" y="251"/>
                    <a:pt x="279" y="258"/>
                    <a:pt x="279" y="265"/>
                  </a:cubicBezTo>
                  <a:cubicBezTo>
                    <a:pt x="283" y="268"/>
                    <a:pt x="307" y="284"/>
                    <a:pt x="334" y="265"/>
                  </a:cubicBezTo>
                  <a:cubicBezTo>
                    <a:pt x="336" y="245"/>
                    <a:pt x="336" y="221"/>
                    <a:pt x="336" y="195"/>
                  </a:cubicBezTo>
                  <a:cubicBezTo>
                    <a:pt x="336" y="87"/>
                    <a:pt x="311" y="0"/>
                    <a:pt x="168" y="0"/>
                  </a:cubicBezTo>
                  <a:close/>
                </a:path>
              </a:pathLst>
            </a:custGeom>
            <a:noFill/>
            <a:ln w="17463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Freeform 25">
              <a:extLst>
                <a:ext uri="{FF2B5EF4-FFF2-40B4-BE49-F238E27FC236}">
                  <a16:creationId xmlns:a16="http://schemas.microsoft.com/office/drawing/2014/main" id="{351474A5-AC15-45B2-A84E-B6A158C376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" y="2127"/>
              <a:ext cx="1124" cy="1055"/>
            </a:xfrm>
            <a:custGeom>
              <a:avLst/>
              <a:gdLst>
                <a:gd name="T0" fmla="*/ 3074 w 411"/>
                <a:gd name="T1" fmla="*/ 2457 h 386"/>
                <a:gd name="T2" fmla="*/ 2647 w 411"/>
                <a:gd name="T3" fmla="*/ 2883 h 386"/>
                <a:gd name="T4" fmla="*/ 435 w 411"/>
                <a:gd name="T5" fmla="*/ 2883 h 386"/>
                <a:gd name="T6" fmla="*/ 0 w 411"/>
                <a:gd name="T7" fmla="*/ 2457 h 386"/>
                <a:gd name="T8" fmla="*/ 0 w 411"/>
                <a:gd name="T9" fmla="*/ 426 h 386"/>
                <a:gd name="T10" fmla="*/ 435 w 411"/>
                <a:gd name="T11" fmla="*/ 0 h 386"/>
                <a:gd name="T12" fmla="*/ 2647 w 411"/>
                <a:gd name="T13" fmla="*/ 0 h 386"/>
                <a:gd name="T14" fmla="*/ 3074 w 411"/>
                <a:gd name="T15" fmla="*/ 426 h 386"/>
                <a:gd name="T16" fmla="*/ 3074 w 411"/>
                <a:gd name="T17" fmla="*/ 2457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1" h="386">
                  <a:moveTo>
                    <a:pt x="411" y="329"/>
                  </a:moveTo>
                  <a:cubicBezTo>
                    <a:pt x="411" y="360"/>
                    <a:pt x="385" y="386"/>
                    <a:pt x="354" y="386"/>
                  </a:cubicBezTo>
                  <a:cubicBezTo>
                    <a:pt x="58" y="386"/>
                    <a:pt x="58" y="386"/>
                    <a:pt x="58" y="386"/>
                  </a:cubicBezTo>
                  <a:cubicBezTo>
                    <a:pt x="26" y="386"/>
                    <a:pt x="0" y="360"/>
                    <a:pt x="0" y="329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354" y="0"/>
                    <a:pt x="354" y="0"/>
                    <a:pt x="354" y="0"/>
                  </a:cubicBezTo>
                  <a:cubicBezTo>
                    <a:pt x="385" y="0"/>
                    <a:pt x="411" y="26"/>
                    <a:pt x="411" y="57"/>
                  </a:cubicBezTo>
                  <a:lnTo>
                    <a:pt x="411" y="329"/>
                  </a:lnTo>
                  <a:close/>
                </a:path>
              </a:pathLst>
            </a:custGeom>
            <a:solidFill>
              <a:srgbClr val="EAD0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Freeform 26">
              <a:extLst>
                <a:ext uri="{FF2B5EF4-FFF2-40B4-BE49-F238E27FC236}">
                  <a16:creationId xmlns:a16="http://schemas.microsoft.com/office/drawing/2014/main" id="{430BCB1D-B93F-4B60-A36E-15C97C504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5" y="2127"/>
              <a:ext cx="210" cy="1055"/>
            </a:xfrm>
            <a:custGeom>
              <a:avLst/>
              <a:gdLst>
                <a:gd name="T0" fmla="*/ 150 w 77"/>
                <a:gd name="T1" fmla="*/ 0 h 386"/>
                <a:gd name="T2" fmla="*/ 0 w 77"/>
                <a:gd name="T3" fmla="*/ 0 h 386"/>
                <a:gd name="T4" fmla="*/ 423 w 77"/>
                <a:gd name="T5" fmla="*/ 426 h 386"/>
                <a:gd name="T6" fmla="*/ 423 w 77"/>
                <a:gd name="T7" fmla="*/ 2457 h 386"/>
                <a:gd name="T8" fmla="*/ 0 w 77"/>
                <a:gd name="T9" fmla="*/ 2883 h 386"/>
                <a:gd name="T10" fmla="*/ 150 w 77"/>
                <a:gd name="T11" fmla="*/ 2883 h 386"/>
                <a:gd name="T12" fmla="*/ 573 w 77"/>
                <a:gd name="T13" fmla="*/ 2457 h 386"/>
                <a:gd name="T14" fmla="*/ 573 w 77"/>
                <a:gd name="T15" fmla="*/ 426 h 386"/>
                <a:gd name="T16" fmla="*/ 150 w 77"/>
                <a:gd name="T17" fmla="*/ 0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7" h="386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1" y="0"/>
                    <a:pt x="57" y="26"/>
                    <a:pt x="57" y="57"/>
                  </a:cubicBezTo>
                  <a:cubicBezTo>
                    <a:pt x="57" y="329"/>
                    <a:pt x="57" y="329"/>
                    <a:pt x="57" y="329"/>
                  </a:cubicBezTo>
                  <a:cubicBezTo>
                    <a:pt x="57" y="360"/>
                    <a:pt x="31" y="386"/>
                    <a:pt x="0" y="386"/>
                  </a:cubicBezTo>
                  <a:cubicBezTo>
                    <a:pt x="20" y="386"/>
                    <a:pt x="20" y="386"/>
                    <a:pt x="20" y="386"/>
                  </a:cubicBezTo>
                  <a:cubicBezTo>
                    <a:pt x="51" y="386"/>
                    <a:pt x="77" y="360"/>
                    <a:pt x="77" y="329"/>
                  </a:cubicBezTo>
                  <a:cubicBezTo>
                    <a:pt x="77" y="57"/>
                    <a:pt x="77" y="57"/>
                    <a:pt x="77" y="57"/>
                  </a:cubicBezTo>
                  <a:cubicBezTo>
                    <a:pt x="77" y="26"/>
                    <a:pt x="51" y="0"/>
                    <a:pt x="20" y="0"/>
                  </a:cubicBezTo>
                  <a:close/>
                </a:path>
              </a:pathLst>
            </a:custGeom>
            <a:solidFill>
              <a:srgbClr val="D4B6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Freeform 27">
              <a:extLst>
                <a:ext uri="{FF2B5EF4-FFF2-40B4-BE49-F238E27FC236}">
                  <a16:creationId xmlns:a16="http://schemas.microsoft.com/office/drawing/2014/main" id="{A2C2FA1A-B659-4F41-A0E9-76B974932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" y="2124"/>
              <a:ext cx="244" cy="1056"/>
            </a:xfrm>
            <a:custGeom>
              <a:avLst/>
              <a:gdLst>
                <a:gd name="T0" fmla="*/ 241 w 89"/>
                <a:gd name="T1" fmla="*/ 2454 h 386"/>
                <a:gd name="T2" fmla="*/ 241 w 89"/>
                <a:gd name="T3" fmla="*/ 427 h 386"/>
                <a:gd name="T4" fmla="*/ 669 w 89"/>
                <a:gd name="T5" fmla="*/ 0 h 386"/>
                <a:gd name="T6" fmla="*/ 436 w 89"/>
                <a:gd name="T7" fmla="*/ 0 h 386"/>
                <a:gd name="T8" fmla="*/ 0 w 89"/>
                <a:gd name="T9" fmla="*/ 427 h 386"/>
                <a:gd name="T10" fmla="*/ 0 w 89"/>
                <a:gd name="T11" fmla="*/ 2454 h 386"/>
                <a:gd name="T12" fmla="*/ 436 w 89"/>
                <a:gd name="T13" fmla="*/ 2889 h 386"/>
                <a:gd name="T14" fmla="*/ 669 w 89"/>
                <a:gd name="T15" fmla="*/ 2889 h 386"/>
                <a:gd name="T16" fmla="*/ 241 w 89"/>
                <a:gd name="T17" fmla="*/ 2454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9" h="386">
                  <a:moveTo>
                    <a:pt x="32" y="328"/>
                  </a:moveTo>
                  <a:cubicBezTo>
                    <a:pt x="32" y="57"/>
                    <a:pt x="32" y="57"/>
                    <a:pt x="32" y="57"/>
                  </a:cubicBezTo>
                  <a:cubicBezTo>
                    <a:pt x="32" y="25"/>
                    <a:pt x="58" y="0"/>
                    <a:pt x="8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25"/>
                    <a:pt x="0" y="57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0" y="360"/>
                    <a:pt x="26" y="386"/>
                    <a:pt x="58" y="386"/>
                  </a:cubicBezTo>
                  <a:cubicBezTo>
                    <a:pt x="89" y="386"/>
                    <a:pt x="89" y="386"/>
                    <a:pt x="89" y="386"/>
                  </a:cubicBezTo>
                  <a:cubicBezTo>
                    <a:pt x="58" y="386"/>
                    <a:pt x="32" y="360"/>
                    <a:pt x="32" y="328"/>
                  </a:cubicBez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Freeform 28">
              <a:extLst>
                <a:ext uri="{FF2B5EF4-FFF2-40B4-BE49-F238E27FC236}">
                  <a16:creationId xmlns:a16="http://schemas.microsoft.com/office/drawing/2014/main" id="{55E006D1-8C85-4C54-BF4A-9089F76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8" y="2129"/>
              <a:ext cx="180" cy="1056"/>
            </a:xfrm>
            <a:custGeom>
              <a:avLst/>
              <a:gdLst>
                <a:gd name="T0" fmla="*/ 60 w 66"/>
                <a:gd name="T1" fmla="*/ 2462 h 386"/>
                <a:gd name="T2" fmla="*/ 60 w 66"/>
                <a:gd name="T3" fmla="*/ 427 h 386"/>
                <a:gd name="T4" fmla="*/ 491 w 66"/>
                <a:gd name="T5" fmla="*/ 0 h 386"/>
                <a:gd name="T6" fmla="*/ 423 w 66"/>
                <a:gd name="T7" fmla="*/ 0 h 386"/>
                <a:gd name="T8" fmla="*/ 0 w 66"/>
                <a:gd name="T9" fmla="*/ 427 h 386"/>
                <a:gd name="T10" fmla="*/ 0 w 66"/>
                <a:gd name="T11" fmla="*/ 2462 h 386"/>
                <a:gd name="T12" fmla="*/ 423 w 66"/>
                <a:gd name="T13" fmla="*/ 2889 h 386"/>
                <a:gd name="T14" fmla="*/ 491 w 66"/>
                <a:gd name="T15" fmla="*/ 2889 h 386"/>
                <a:gd name="T16" fmla="*/ 60 w 66"/>
                <a:gd name="T17" fmla="*/ 2462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6" h="386">
                  <a:moveTo>
                    <a:pt x="8" y="329"/>
                  </a:moveTo>
                  <a:cubicBezTo>
                    <a:pt x="8" y="57"/>
                    <a:pt x="8" y="57"/>
                    <a:pt x="8" y="57"/>
                  </a:cubicBezTo>
                  <a:cubicBezTo>
                    <a:pt x="8" y="26"/>
                    <a:pt x="34" y="0"/>
                    <a:pt x="66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26" y="0"/>
                    <a:pt x="0" y="26"/>
                    <a:pt x="0" y="57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360"/>
                    <a:pt x="26" y="386"/>
                    <a:pt x="57" y="386"/>
                  </a:cubicBezTo>
                  <a:cubicBezTo>
                    <a:pt x="66" y="386"/>
                    <a:pt x="66" y="386"/>
                    <a:pt x="66" y="386"/>
                  </a:cubicBezTo>
                  <a:cubicBezTo>
                    <a:pt x="34" y="386"/>
                    <a:pt x="8" y="360"/>
                    <a:pt x="8" y="329"/>
                  </a:cubicBezTo>
                  <a:close/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Freeform 29">
              <a:extLst>
                <a:ext uri="{FF2B5EF4-FFF2-40B4-BE49-F238E27FC236}">
                  <a16:creationId xmlns:a16="http://schemas.microsoft.com/office/drawing/2014/main" id="{A2026BAD-150F-4A10-8DB3-0518CF7B0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" y="2127"/>
              <a:ext cx="1124" cy="1055"/>
            </a:xfrm>
            <a:custGeom>
              <a:avLst/>
              <a:gdLst>
                <a:gd name="T0" fmla="*/ 3074 w 411"/>
                <a:gd name="T1" fmla="*/ 2457 h 386"/>
                <a:gd name="T2" fmla="*/ 2647 w 411"/>
                <a:gd name="T3" fmla="*/ 2883 h 386"/>
                <a:gd name="T4" fmla="*/ 435 w 411"/>
                <a:gd name="T5" fmla="*/ 2883 h 386"/>
                <a:gd name="T6" fmla="*/ 0 w 411"/>
                <a:gd name="T7" fmla="*/ 2457 h 386"/>
                <a:gd name="T8" fmla="*/ 0 w 411"/>
                <a:gd name="T9" fmla="*/ 426 h 386"/>
                <a:gd name="T10" fmla="*/ 435 w 411"/>
                <a:gd name="T11" fmla="*/ 0 h 386"/>
                <a:gd name="T12" fmla="*/ 2647 w 411"/>
                <a:gd name="T13" fmla="*/ 0 h 386"/>
                <a:gd name="T14" fmla="*/ 3074 w 411"/>
                <a:gd name="T15" fmla="*/ 426 h 386"/>
                <a:gd name="T16" fmla="*/ 3074 w 411"/>
                <a:gd name="T17" fmla="*/ 2457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1" h="386">
                  <a:moveTo>
                    <a:pt x="411" y="329"/>
                  </a:moveTo>
                  <a:cubicBezTo>
                    <a:pt x="411" y="360"/>
                    <a:pt x="385" y="386"/>
                    <a:pt x="354" y="386"/>
                  </a:cubicBezTo>
                  <a:cubicBezTo>
                    <a:pt x="58" y="386"/>
                    <a:pt x="58" y="386"/>
                    <a:pt x="58" y="386"/>
                  </a:cubicBezTo>
                  <a:cubicBezTo>
                    <a:pt x="26" y="386"/>
                    <a:pt x="0" y="360"/>
                    <a:pt x="0" y="329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354" y="0"/>
                    <a:pt x="354" y="0"/>
                    <a:pt x="354" y="0"/>
                  </a:cubicBezTo>
                  <a:cubicBezTo>
                    <a:pt x="385" y="0"/>
                    <a:pt x="411" y="26"/>
                    <a:pt x="411" y="57"/>
                  </a:cubicBezTo>
                  <a:lnTo>
                    <a:pt x="411" y="329"/>
                  </a:lnTo>
                  <a:close/>
                </a:path>
              </a:pathLst>
            </a:custGeom>
            <a:noFill/>
            <a:ln w="17463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Freeform 30">
              <a:extLst>
                <a:ext uri="{FF2B5EF4-FFF2-40B4-BE49-F238E27FC236}">
                  <a16:creationId xmlns:a16="http://schemas.microsoft.com/office/drawing/2014/main" id="{7F3FD010-67A9-4D2D-A2DD-E903AA300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" y="2739"/>
              <a:ext cx="219" cy="356"/>
            </a:xfrm>
            <a:custGeom>
              <a:avLst/>
              <a:gdLst>
                <a:gd name="T0" fmla="*/ 600 w 80"/>
                <a:gd name="T1" fmla="*/ 293 h 130"/>
                <a:gd name="T2" fmla="*/ 301 w 80"/>
                <a:gd name="T3" fmla="*/ 0 h 130"/>
                <a:gd name="T4" fmla="*/ 0 w 80"/>
                <a:gd name="T5" fmla="*/ 293 h 130"/>
                <a:gd name="T6" fmla="*/ 172 w 80"/>
                <a:gd name="T7" fmla="*/ 561 h 130"/>
                <a:gd name="T8" fmla="*/ 172 w 80"/>
                <a:gd name="T9" fmla="*/ 885 h 130"/>
                <a:gd name="T10" fmla="*/ 263 w 80"/>
                <a:gd name="T11" fmla="*/ 975 h 130"/>
                <a:gd name="T12" fmla="*/ 337 w 80"/>
                <a:gd name="T13" fmla="*/ 975 h 130"/>
                <a:gd name="T14" fmla="*/ 419 w 80"/>
                <a:gd name="T15" fmla="*/ 885 h 130"/>
                <a:gd name="T16" fmla="*/ 419 w 80"/>
                <a:gd name="T17" fmla="*/ 561 h 130"/>
                <a:gd name="T18" fmla="*/ 600 w 80"/>
                <a:gd name="T19" fmla="*/ 293 h 1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0" h="130">
                  <a:moveTo>
                    <a:pt x="80" y="39"/>
                  </a:move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39"/>
                  </a:cubicBezTo>
                  <a:cubicBezTo>
                    <a:pt x="0" y="55"/>
                    <a:pt x="10" y="69"/>
                    <a:pt x="23" y="75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23" y="125"/>
                    <a:pt x="29" y="130"/>
                    <a:pt x="35" y="130"/>
                  </a:cubicBezTo>
                  <a:cubicBezTo>
                    <a:pt x="45" y="130"/>
                    <a:pt x="45" y="130"/>
                    <a:pt x="45" y="130"/>
                  </a:cubicBezTo>
                  <a:cubicBezTo>
                    <a:pt x="51" y="130"/>
                    <a:pt x="56" y="125"/>
                    <a:pt x="56" y="118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70" y="69"/>
                    <a:pt x="80" y="55"/>
                    <a:pt x="80" y="39"/>
                  </a:cubicBezTo>
                  <a:close/>
                </a:path>
              </a:pathLst>
            </a:custGeom>
            <a:solidFill>
              <a:srgbClr val="AF97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Freeform 31">
              <a:extLst>
                <a:ext uri="{FF2B5EF4-FFF2-40B4-BE49-F238E27FC236}">
                  <a16:creationId xmlns:a16="http://schemas.microsoft.com/office/drawing/2014/main" id="{866BA5E2-AAD4-436D-ADD5-82C60A59B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7" y="2737"/>
              <a:ext cx="115" cy="355"/>
            </a:xfrm>
            <a:custGeom>
              <a:avLst/>
              <a:gdLst>
                <a:gd name="T0" fmla="*/ 211 w 42"/>
                <a:gd name="T1" fmla="*/ 888 h 130"/>
                <a:gd name="T2" fmla="*/ 211 w 42"/>
                <a:gd name="T3" fmla="*/ 568 h 130"/>
                <a:gd name="T4" fmla="*/ 30 w 42"/>
                <a:gd name="T5" fmla="*/ 298 h 130"/>
                <a:gd name="T6" fmla="*/ 315 w 42"/>
                <a:gd name="T7" fmla="*/ 0 h 130"/>
                <a:gd name="T8" fmla="*/ 301 w 42"/>
                <a:gd name="T9" fmla="*/ 0 h 130"/>
                <a:gd name="T10" fmla="*/ 0 w 42"/>
                <a:gd name="T11" fmla="*/ 298 h 130"/>
                <a:gd name="T12" fmla="*/ 173 w 42"/>
                <a:gd name="T13" fmla="*/ 568 h 130"/>
                <a:gd name="T14" fmla="*/ 173 w 42"/>
                <a:gd name="T15" fmla="*/ 888 h 130"/>
                <a:gd name="T16" fmla="*/ 263 w 42"/>
                <a:gd name="T17" fmla="*/ 969 h 130"/>
                <a:gd name="T18" fmla="*/ 293 w 42"/>
                <a:gd name="T19" fmla="*/ 969 h 130"/>
                <a:gd name="T20" fmla="*/ 211 w 42"/>
                <a:gd name="T21" fmla="*/ 888 h 13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" h="130">
                  <a:moveTo>
                    <a:pt x="28" y="119"/>
                  </a:moveTo>
                  <a:cubicBezTo>
                    <a:pt x="28" y="76"/>
                    <a:pt x="28" y="76"/>
                    <a:pt x="28" y="76"/>
                  </a:cubicBezTo>
                  <a:cubicBezTo>
                    <a:pt x="14" y="70"/>
                    <a:pt x="4" y="56"/>
                    <a:pt x="4" y="40"/>
                  </a:cubicBezTo>
                  <a:cubicBezTo>
                    <a:pt x="4" y="19"/>
                    <a:pt x="21" y="1"/>
                    <a:pt x="42" y="0"/>
                  </a:cubicBezTo>
                  <a:cubicBezTo>
                    <a:pt x="41" y="0"/>
                    <a:pt x="41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56"/>
                    <a:pt x="10" y="70"/>
                    <a:pt x="23" y="76"/>
                  </a:cubicBezTo>
                  <a:cubicBezTo>
                    <a:pt x="23" y="119"/>
                    <a:pt x="23" y="119"/>
                    <a:pt x="23" y="119"/>
                  </a:cubicBezTo>
                  <a:cubicBezTo>
                    <a:pt x="23" y="125"/>
                    <a:pt x="29" y="130"/>
                    <a:pt x="35" y="130"/>
                  </a:cubicBezTo>
                  <a:cubicBezTo>
                    <a:pt x="39" y="130"/>
                    <a:pt x="39" y="130"/>
                    <a:pt x="39" y="130"/>
                  </a:cubicBezTo>
                  <a:cubicBezTo>
                    <a:pt x="33" y="130"/>
                    <a:pt x="28" y="125"/>
                    <a:pt x="28" y="119"/>
                  </a:cubicBezTo>
                  <a:close/>
                </a:path>
              </a:pathLst>
            </a:custGeom>
            <a:solidFill>
              <a:srgbClr val="887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Freeform 32">
              <a:extLst>
                <a:ext uri="{FF2B5EF4-FFF2-40B4-BE49-F238E27FC236}">
                  <a16:creationId xmlns:a16="http://schemas.microsoft.com/office/drawing/2014/main" id="{E32591CB-0D62-4E3E-8E0A-BF1F376D6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1" y="2734"/>
              <a:ext cx="112" cy="369"/>
            </a:xfrm>
            <a:custGeom>
              <a:avLst/>
              <a:gdLst>
                <a:gd name="T0" fmla="*/ 202 w 41"/>
                <a:gd name="T1" fmla="*/ 927 h 135"/>
                <a:gd name="T2" fmla="*/ 202 w 41"/>
                <a:gd name="T3" fmla="*/ 590 h 135"/>
                <a:gd name="T4" fmla="*/ 30 w 41"/>
                <a:gd name="T5" fmla="*/ 306 h 135"/>
                <a:gd name="T6" fmla="*/ 306 w 41"/>
                <a:gd name="T7" fmla="*/ 0 h 135"/>
                <a:gd name="T8" fmla="*/ 298 w 41"/>
                <a:gd name="T9" fmla="*/ 0 h 135"/>
                <a:gd name="T10" fmla="*/ 0 w 41"/>
                <a:gd name="T11" fmla="*/ 306 h 135"/>
                <a:gd name="T12" fmla="*/ 172 w 41"/>
                <a:gd name="T13" fmla="*/ 590 h 135"/>
                <a:gd name="T14" fmla="*/ 172 w 41"/>
                <a:gd name="T15" fmla="*/ 927 h 135"/>
                <a:gd name="T16" fmla="*/ 262 w 41"/>
                <a:gd name="T17" fmla="*/ 1009 h 135"/>
                <a:gd name="T18" fmla="*/ 284 w 41"/>
                <a:gd name="T19" fmla="*/ 1009 h 135"/>
                <a:gd name="T20" fmla="*/ 202 w 41"/>
                <a:gd name="T21" fmla="*/ 927 h 1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" h="135">
                  <a:moveTo>
                    <a:pt x="27" y="124"/>
                  </a:moveTo>
                  <a:cubicBezTo>
                    <a:pt x="27" y="79"/>
                    <a:pt x="27" y="79"/>
                    <a:pt x="27" y="79"/>
                  </a:cubicBezTo>
                  <a:cubicBezTo>
                    <a:pt x="13" y="72"/>
                    <a:pt x="4" y="58"/>
                    <a:pt x="4" y="41"/>
                  </a:cubicBezTo>
                  <a:cubicBezTo>
                    <a:pt x="4" y="19"/>
                    <a:pt x="20" y="1"/>
                    <a:pt x="41" y="0"/>
                  </a:cubicBezTo>
                  <a:cubicBezTo>
                    <a:pt x="41" y="0"/>
                    <a:pt x="40" y="0"/>
                    <a:pt x="40" y="0"/>
                  </a:cubicBezTo>
                  <a:cubicBezTo>
                    <a:pt x="18" y="0"/>
                    <a:pt x="0" y="18"/>
                    <a:pt x="0" y="41"/>
                  </a:cubicBezTo>
                  <a:cubicBezTo>
                    <a:pt x="0" y="58"/>
                    <a:pt x="9" y="72"/>
                    <a:pt x="23" y="79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3" y="130"/>
                    <a:pt x="28" y="135"/>
                    <a:pt x="35" y="135"/>
                  </a:cubicBezTo>
                  <a:cubicBezTo>
                    <a:pt x="38" y="135"/>
                    <a:pt x="38" y="135"/>
                    <a:pt x="38" y="135"/>
                  </a:cubicBezTo>
                  <a:cubicBezTo>
                    <a:pt x="32" y="135"/>
                    <a:pt x="27" y="130"/>
                    <a:pt x="27" y="124"/>
                  </a:cubicBez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Oval 33">
              <a:extLst>
                <a:ext uri="{FF2B5EF4-FFF2-40B4-BE49-F238E27FC236}">
                  <a16:creationId xmlns:a16="http://schemas.microsoft.com/office/drawing/2014/main" id="{329AEBA0-061A-4703-B71F-E3860984E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8" y="2805"/>
              <a:ext cx="93" cy="93"/>
            </a:xfrm>
            <a:prstGeom prst="ellipse">
              <a:avLst/>
            </a:prstGeom>
            <a:solidFill>
              <a:srgbClr val="887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279" name="Oval 34">
              <a:extLst>
                <a:ext uri="{FF2B5EF4-FFF2-40B4-BE49-F238E27FC236}">
                  <a16:creationId xmlns:a16="http://schemas.microsoft.com/office/drawing/2014/main" id="{D998F24A-C2E3-4F8F-A58C-E4A63E456D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0" y="2800"/>
              <a:ext cx="93" cy="93"/>
            </a:xfrm>
            <a:prstGeom prst="ellipse">
              <a:avLst/>
            </a:prstGeom>
            <a:solidFill>
              <a:srgbClr val="EAD0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280" name="Freeform 35">
              <a:extLst>
                <a:ext uri="{FF2B5EF4-FFF2-40B4-BE49-F238E27FC236}">
                  <a16:creationId xmlns:a16="http://schemas.microsoft.com/office/drawing/2014/main" id="{7AD7FFF7-56A7-43B1-8316-AC9EF0BA7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0" y="2800"/>
              <a:ext cx="55" cy="93"/>
            </a:xfrm>
            <a:custGeom>
              <a:avLst/>
              <a:gdLst>
                <a:gd name="T0" fmla="*/ 47 w 20"/>
                <a:gd name="T1" fmla="*/ 129 h 34"/>
                <a:gd name="T2" fmla="*/ 151 w 20"/>
                <a:gd name="T3" fmla="*/ 8 h 34"/>
                <a:gd name="T4" fmla="*/ 129 w 20"/>
                <a:gd name="T5" fmla="*/ 0 h 34"/>
                <a:gd name="T6" fmla="*/ 0 w 20"/>
                <a:gd name="T7" fmla="*/ 129 h 34"/>
                <a:gd name="T8" fmla="*/ 129 w 20"/>
                <a:gd name="T9" fmla="*/ 254 h 34"/>
                <a:gd name="T10" fmla="*/ 151 w 20"/>
                <a:gd name="T11" fmla="*/ 254 h 34"/>
                <a:gd name="T12" fmla="*/ 47 w 20"/>
                <a:gd name="T13" fmla="*/ 129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34">
                  <a:moveTo>
                    <a:pt x="6" y="17"/>
                  </a:moveTo>
                  <a:cubicBezTo>
                    <a:pt x="6" y="9"/>
                    <a:pt x="12" y="2"/>
                    <a:pt x="20" y="1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7" y="0"/>
                    <a:pt x="0" y="8"/>
                    <a:pt x="0" y="17"/>
                  </a:cubicBezTo>
                  <a:cubicBezTo>
                    <a:pt x="0" y="27"/>
                    <a:pt x="7" y="34"/>
                    <a:pt x="17" y="34"/>
                  </a:cubicBezTo>
                  <a:cubicBezTo>
                    <a:pt x="18" y="34"/>
                    <a:pt x="19" y="34"/>
                    <a:pt x="20" y="34"/>
                  </a:cubicBezTo>
                  <a:cubicBezTo>
                    <a:pt x="12" y="33"/>
                    <a:pt x="6" y="26"/>
                    <a:pt x="6" y="17"/>
                  </a:cubicBez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Freeform 36">
              <a:extLst>
                <a:ext uri="{FF2B5EF4-FFF2-40B4-BE49-F238E27FC236}">
                  <a16:creationId xmlns:a16="http://schemas.microsoft.com/office/drawing/2014/main" id="{CD09FF27-42B7-4341-B8ED-73B9591AB0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" y="2819"/>
              <a:ext cx="24" cy="60"/>
            </a:xfrm>
            <a:custGeom>
              <a:avLst/>
              <a:gdLst>
                <a:gd name="T0" fmla="*/ 56 w 9"/>
                <a:gd name="T1" fmla="*/ 0 h 22"/>
                <a:gd name="T2" fmla="*/ 64 w 9"/>
                <a:gd name="T3" fmla="*/ 164 h 22"/>
                <a:gd name="T4" fmla="*/ 56 w 9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22">
                  <a:moveTo>
                    <a:pt x="8" y="0"/>
                  </a:moveTo>
                  <a:cubicBezTo>
                    <a:pt x="8" y="0"/>
                    <a:pt x="0" y="11"/>
                    <a:pt x="9" y="22"/>
                  </a:cubicBezTo>
                  <a:cubicBezTo>
                    <a:pt x="9" y="22"/>
                    <a:pt x="4" y="12"/>
                    <a:pt x="8" y="0"/>
                  </a:cubicBezTo>
                  <a:close/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Freeform 37">
              <a:extLst>
                <a:ext uri="{FF2B5EF4-FFF2-40B4-BE49-F238E27FC236}">
                  <a16:creationId xmlns:a16="http://schemas.microsoft.com/office/drawing/2014/main" id="{5194993E-8142-4632-A80C-CF8DC2FCF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" y="2789"/>
              <a:ext cx="55" cy="131"/>
            </a:xfrm>
            <a:custGeom>
              <a:avLst/>
              <a:gdLst>
                <a:gd name="T0" fmla="*/ 121 w 20"/>
                <a:gd name="T1" fmla="*/ 8 h 48"/>
                <a:gd name="T2" fmla="*/ 151 w 20"/>
                <a:gd name="T3" fmla="*/ 358 h 48"/>
                <a:gd name="T4" fmla="*/ 121 w 20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48">
                  <a:moveTo>
                    <a:pt x="16" y="1"/>
                  </a:moveTo>
                  <a:cubicBezTo>
                    <a:pt x="16" y="1"/>
                    <a:pt x="3" y="23"/>
                    <a:pt x="20" y="48"/>
                  </a:cubicBezTo>
                  <a:cubicBezTo>
                    <a:pt x="20" y="48"/>
                    <a:pt x="0" y="26"/>
                    <a:pt x="16" y="0"/>
                  </a:cubicBezTo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Freeform 38">
              <a:extLst>
                <a:ext uri="{FF2B5EF4-FFF2-40B4-BE49-F238E27FC236}">
                  <a16:creationId xmlns:a16="http://schemas.microsoft.com/office/drawing/2014/main" id="{10A9C975-5D9A-4B87-8CCD-4ADDC890D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" y="1626"/>
              <a:ext cx="101" cy="498"/>
            </a:xfrm>
            <a:custGeom>
              <a:avLst/>
              <a:gdLst>
                <a:gd name="T0" fmla="*/ 276 w 37"/>
                <a:gd name="T1" fmla="*/ 0 h 182"/>
                <a:gd name="T2" fmla="*/ 60 w 37"/>
                <a:gd name="T3" fmla="*/ 1363 h 182"/>
                <a:gd name="T4" fmla="*/ 82 w 37"/>
                <a:gd name="T5" fmla="*/ 1354 h 182"/>
                <a:gd name="T6" fmla="*/ 276 w 37"/>
                <a:gd name="T7" fmla="*/ 0 h 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" h="182">
                  <a:moveTo>
                    <a:pt x="37" y="0"/>
                  </a:moveTo>
                  <a:cubicBezTo>
                    <a:pt x="37" y="0"/>
                    <a:pt x="0" y="41"/>
                    <a:pt x="8" y="182"/>
                  </a:cubicBezTo>
                  <a:cubicBezTo>
                    <a:pt x="11" y="181"/>
                    <a:pt x="11" y="181"/>
                    <a:pt x="11" y="181"/>
                  </a:cubicBezTo>
                  <a:cubicBezTo>
                    <a:pt x="11" y="181"/>
                    <a:pt x="3" y="44"/>
                    <a:pt x="37" y="0"/>
                  </a:cubicBezTo>
                  <a:close/>
                </a:path>
              </a:pathLst>
            </a:custGeom>
            <a:solidFill>
              <a:srgbClr val="E9E7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Freeform 39">
              <a:extLst>
                <a:ext uri="{FF2B5EF4-FFF2-40B4-BE49-F238E27FC236}">
                  <a16:creationId xmlns:a16="http://schemas.microsoft.com/office/drawing/2014/main" id="{159FC7AD-8D91-43AF-AB45-0CA97FBBB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7" y="1678"/>
              <a:ext cx="90" cy="438"/>
            </a:xfrm>
            <a:custGeom>
              <a:avLst/>
              <a:gdLst>
                <a:gd name="T0" fmla="*/ 0 w 33"/>
                <a:gd name="T1" fmla="*/ 0 h 160"/>
                <a:gd name="T2" fmla="*/ 207 w 33"/>
                <a:gd name="T3" fmla="*/ 1199 h 160"/>
                <a:gd name="T4" fmla="*/ 245 w 33"/>
                <a:gd name="T5" fmla="*/ 1199 h 160"/>
                <a:gd name="T6" fmla="*/ 0 w 33"/>
                <a:gd name="T7" fmla="*/ 0 h 1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3" h="160">
                  <a:moveTo>
                    <a:pt x="0" y="0"/>
                  </a:moveTo>
                  <a:cubicBezTo>
                    <a:pt x="0" y="0"/>
                    <a:pt x="27" y="21"/>
                    <a:pt x="28" y="160"/>
                  </a:cubicBezTo>
                  <a:cubicBezTo>
                    <a:pt x="33" y="160"/>
                    <a:pt x="33" y="160"/>
                    <a:pt x="33" y="160"/>
                  </a:cubicBezTo>
                  <a:cubicBezTo>
                    <a:pt x="33" y="160"/>
                    <a:pt x="32" y="23"/>
                    <a:pt x="0" y="0"/>
                  </a:cubicBezTo>
                  <a:close/>
                </a:path>
              </a:pathLst>
            </a:custGeom>
            <a:solidFill>
              <a:srgbClr val="E9E7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Freeform 40">
              <a:extLst>
                <a:ext uri="{FF2B5EF4-FFF2-40B4-BE49-F238E27FC236}">
                  <a16:creationId xmlns:a16="http://schemas.microsoft.com/office/drawing/2014/main" id="{96D02A34-40D3-4298-9CDC-2E7C6E2B8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" y="2228"/>
              <a:ext cx="432" cy="763"/>
            </a:xfrm>
            <a:custGeom>
              <a:avLst/>
              <a:gdLst>
                <a:gd name="T0" fmla="*/ 3 w 432"/>
                <a:gd name="T1" fmla="*/ 643 h 763"/>
                <a:gd name="T2" fmla="*/ 432 w 432"/>
                <a:gd name="T3" fmla="*/ 0 h 763"/>
                <a:gd name="T4" fmla="*/ 0 w 432"/>
                <a:gd name="T5" fmla="*/ 763 h 763"/>
                <a:gd name="T6" fmla="*/ 3 w 432"/>
                <a:gd name="T7" fmla="*/ 643 h 7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2" h="763">
                  <a:moveTo>
                    <a:pt x="3" y="643"/>
                  </a:moveTo>
                  <a:lnTo>
                    <a:pt x="432" y="0"/>
                  </a:lnTo>
                  <a:lnTo>
                    <a:pt x="0" y="763"/>
                  </a:lnTo>
                  <a:lnTo>
                    <a:pt x="3" y="643"/>
                  </a:ln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6" name="Freeform 41">
              <a:extLst>
                <a:ext uri="{FF2B5EF4-FFF2-40B4-BE49-F238E27FC236}">
                  <a16:creationId xmlns:a16="http://schemas.microsoft.com/office/drawing/2014/main" id="{F6E1A866-2B1C-46B3-8EFC-E6A79DF55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" y="2531"/>
              <a:ext cx="315" cy="545"/>
            </a:xfrm>
            <a:custGeom>
              <a:avLst/>
              <a:gdLst>
                <a:gd name="T0" fmla="*/ 3 w 315"/>
                <a:gd name="T1" fmla="*/ 490 h 545"/>
                <a:gd name="T2" fmla="*/ 315 w 315"/>
                <a:gd name="T3" fmla="*/ 0 h 545"/>
                <a:gd name="T4" fmla="*/ 6 w 315"/>
                <a:gd name="T5" fmla="*/ 545 h 545"/>
                <a:gd name="T6" fmla="*/ 0 w 315"/>
                <a:gd name="T7" fmla="*/ 496 h 545"/>
                <a:gd name="T8" fmla="*/ 3 w 315"/>
                <a:gd name="T9" fmla="*/ 490 h 5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5" h="545">
                  <a:moveTo>
                    <a:pt x="3" y="490"/>
                  </a:moveTo>
                  <a:lnTo>
                    <a:pt x="315" y="0"/>
                  </a:lnTo>
                  <a:lnTo>
                    <a:pt x="6" y="545"/>
                  </a:lnTo>
                  <a:lnTo>
                    <a:pt x="0" y="496"/>
                  </a:lnTo>
                  <a:lnTo>
                    <a:pt x="3" y="490"/>
                  </a:ln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87" name="Freeform 42">
              <a:extLst>
                <a:ext uri="{FF2B5EF4-FFF2-40B4-BE49-F238E27FC236}">
                  <a16:creationId xmlns:a16="http://schemas.microsoft.com/office/drawing/2014/main" id="{63A5AF49-0F7D-4C49-8FFC-B3AFBB119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" y="2531"/>
              <a:ext cx="315" cy="545"/>
            </a:xfrm>
            <a:custGeom>
              <a:avLst/>
              <a:gdLst>
                <a:gd name="T0" fmla="*/ 3 w 315"/>
                <a:gd name="T1" fmla="*/ 490 h 545"/>
                <a:gd name="T2" fmla="*/ 315 w 315"/>
                <a:gd name="T3" fmla="*/ 0 h 545"/>
                <a:gd name="T4" fmla="*/ 6 w 315"/>
                <a:gd name="T5" fmla="*/ 545 h 545"/>
                <a:gd name="T6" fmla="*/ 0 w 315"/>
                <a:gd name="T7" fmla="*/ 496 h 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5" h="545">
                  <a:moveTo>
                    <a:pt x="3" y="490"/>
                  </a:moveTo>
                  <a:lnTo>
                    <a:pt x="315" y="0"/>
                  </a:lnTo>
                  <a:lnTo>
                    <a:pt x="6" y="545"/>
                  </a:lnTo>
                  <a:lnTo>
                    <a:pt x="0" y="49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45" name="Group 43">
            <a:extLst>
              <a:ext uri="{FF2B5EF4-FFF2-40B4-BE49-F238E27FC236}">
                <a16:creationId xmlns:a16="http://schemas.microsoft.com/office/drawing/2014/main" id="{261FC931-FA7D-4E71-8DCD-6DF190ECF0BC}"/>
              </a:ext>
            </a:extLst>
          </p:cNvPr>
          <p:cNvGrpSpPr>
            <a:grpSpLocks/>
          </p:cNvGrpSpPr>
          <p:nvPr/>
        </p:nvGrpSpPr>
        <p:grpSpPr bwMode="auto">
          <a:xfrm>
            <a:off x="5051425" y="1887539"/>
            <a:ext cx="1949450" cy="3222625"/>
            <a:chOff x="2222" y="1189"/>
            <a:chExt cx="1228" cy="2030"/>
          </a:xfrm>
        </p:grpSpPr>
        <p:sp>
          <p:nvSpPr>
            <p:cNvPr id="10246" name="Freeform 44">
              <a:extLst>
                <a:ext uri="{FF2B5EF4-FFF2-40B4-BE49-F238E27FC236}">
                  <a16:creationId xmlns:a16="http://schemas.microsoft.com/office/drawing/2014/main" id="{CEF9667F-B281-42B9-8FF2-9E3A65507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" y="1189"/>
              <a:ext cx="1082" cy="1056"/>
            </a:xfrm>
            <a:custGeom>
              <a:avLst/>
              <a:gdLst>
                <a:gd name="T0" fmla="*/ 896 w 396"/>
                <a:gd name="T1" fmla="*/ 531 h 386"/>
                <a:gd name="T2" fmla="*/ 530 w 396"/>
                <a:gd name="T3" fmla="*/ 2424 h 386"/>
                <a:gd name="T4" fmla="*/ 798 w 396"/>
                <a:gd name="T5" fmla="*/ 2875 h 386"/>
                <a:gd name="T6" fmla="*/ 1164 w 396"/>
                <a:gd name="T7" fmla="*/ 2665 h 386"/>
                <a:gd name="T8" fmla="*/ 1082 w 396"/>
                <a:gd name="T9" fmla="*/ 2531 h 386"/>
                <a:gd name="T10" fmla="*/ 1098 w 396"/>
                <a:gd name="T11" fmla="*/ 884 h 386"/>
                <a:gd name="T12" fmla="*/ 2516 w 396"/>
                <a:gd name="T13" fmla="*/ 1707 h 386"/>
                <a:gd name="T14" fmla="*/ 2598 w 396"/>
                <a:gd name="T15" fmla="*/ 1849 h 386"/>
                <a:gd name="T16" fmla="*/ 2956 w 396"/>
                <a:gd name="T17" fmla="*/ 1647 h 386"/>
                <a:gd name="T18" fmla="*/ 2710 w 396"/>
                <a:gd name="T19" fmla="*/ 1182 h 386"/>
                <a:gd name="T20" fmla="*/ 896 w 396"/>
                <a:gd name="T21" fmla="*/ 531 h 3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386">
                  <a:moveTo>
                    <a:pt x="120" y="71"/>
                  </a:moveTo>
                  <a:cubicBezTo>
                    <a:pt x="0" y="139"/>
                    <a:pt x="18" y="230"/>
                    <a:pt x="71" y="324"/>
                  </a:cubicBezTo>
                  <a:cubicBezTo>
                    <a:pt x="84" y="347"/>
                    <a:pt x="96" y="367"/>
                    <a:pt x="107" y="384"/>
                  </a:cubicBezTo>
                  <a:cubicBezTo>
                    <a:pt x="113" y="385"/>
                    <a:pt x="141" y="386"/>
                    <a:pt x="156" y="356"/>
                  </a:cubicBezTo>
                  <a:cubicBezTo>
                    <a:pt x="152" y="350"/>
                    <a:pt x="148" y="344"/>
                    <a:pt x="145" y="338"/>
                  </a:cubicBezTo>
                  <a:cubicBezTo>
                    <a:pt x="93" y="247"/>
                    <a:pt x="58" y="169"/>
                    <a:pt x="147" y="118"/>
                  </a:cubicBezTo>
                  <a:cubicBezTo>
                    <a:pt x="240" y="65"/>
                    <a:pt x="285" y="137"/>
                    <a:pt x="337" y="228"/>
                  </a:cubicBezTo>
                  <a:cubicBezTo>
                    <a:pt x="341" y="235"/>
                    <a:pt x="344" y="241"/>
                    <a:pt x="348" y="247"/>
                  </a:cubicBezTo>
                  <a:cubicBezTo>
                    <a:pt x="353" y="248"/>
                    <a:pt x="382" y="249"/>
                    <a:pt x="396" y="220"/>
                  </a:cubicBezTo>
                  <a:cubicBezTo>
                    <a:pt x="387" y="201"/>
                    <a:pt x="376" y="181"/>
                    <a:pt x="363" y="158"/>
                  </a:cubicBezTo>
                  <a:cubicBezTo>
                    <a:pt x="309" y="64"/>
                    <a:pt x="245" y="0"/>
                    <a:pt x="120" y="71"/>
                  </a:cubicBezTo>
                  <a:close/>
                </a:path>
              </a:pathLst>
            </a:custGeom>
            <a:solidFill>
              <a:srgbClr val="A3A3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Freeform 45">
              <a:extLst>
                <a:ext uri="{FF2B5EF4-FFF2-40B4-BE49-F238E27FC236}">
                  <a16:creationId xmlns:a16="http://schemas.microsoft.com/office/drawing/2014/main" id="{D8CF8716-C187-4160-B3F6-C482568BCC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2" y="1337"/>
              <a:ext cx="1055" cy="908"/>
            </a:xfrm>
            <a:custGeom>
              <a:avLst/>
              <a:gdLst>
                <a:gd name="T0" fmla="*/ 530 w 386"/>
                <a:gd name="T1" fmla="*/ 2018 h 332"/>
                <a:gd name="T2" fmla="*/ 798 w 386"/>
                <a:gd name="T3" fmla="*/ 2475 h 332"/>
                <a:gd name="T4" fmla="*/ 1082 w 386"/>
                <a:gd name="T5" fmla="*/ 2371 h 332"/>
                <a:gd name="T6" fmla="*/ 957 w 386"/>
                <a:gd name="T7" fmla="*/ 2385 h 332"/>
                <a:gd name="T8" fmla="*/ 686 w 386"/>
                <a:gd name="T9" fmla="*/ 1931 h 332"/>
                <a:gd name="T10" fmla="*/ 978 w 386"/>
                <a:gd name="T11" fmla="*/ 90 h 332"/>
                <a:gd name="T12" fmla="*/ 896 w 386"/>
                <a:gd name="T13" fmla="*/ 134 h 332"/>
                <a:gd name="T14" fmla="*/ 530 w 386"/>
                <a:gd name="T15" fmla="*/ 2018 h 332"/>
                <a:gd name="T16" fmla="*/ 2750 w 386"/>
                <a:gd name="T17" fmla="*/ 1362 h 332"/>
                <a:gd name="T18" fmla="*/ 2673 w 386"/>
                <a:gd name="T19" fmla="*/ 1220 h 332"/>
                <a:gd name="T20" fmla="*/ 1255 w 386"/>
                <a:gd name="T21" fmla="*/ 397 h 332"/>
                <a:gd name="T22" fmla="*/ 1181 w 386"/>
                <a:gd name="T23" fmla="*/ 440 h 332"/>
                <a:gd name="T24" fmla="*/ 2517 w 386"/>
                <a:gd name="T25" fmla="*/ 1310 h 332"/>
                <a:gd name="T26" fmla="*/ 2591 w 386"/>
                <a:gd name="T27" fmla="*/ 1452 h 332"/>
                <a:gd name="T28" fmla="*/ 2883 w 386"/>
                <a:gd name="T29" fmla="*/ 1346 h 332"/>
                <a:gd name="T30" fmla="*/ 2750 w 386"/>
                <a:gd name="T31" fmla="*/ 1362 h 33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6" h="332">
                  <a:moveTo>
                    <a:pt x="71" y="270"/>
                  </a:moveTo>
                  <a:cubicBezTo>
                    <a:pt x="84" y="293"/>
                    <a:pt x="96" y="313"/>
                    <a:pt x="107" y="331"/>
                  </a:cubicBezTo>
                  <a:cubicBezTo>
                    <a:pt x="112" y="331"/>
                    <a:pt x="131" y="332"/>
                    <a:pt x="145" y="317"/>
                  </a:cubicBezTo>
                  <a:cubicBezTo>
                    <a:pt x="137" y="319"/>
                    <a:pt x="130" y="319"/>
                    <a:pt x="128" y="319"/>
                  </a:cubicBezTo>
                  <a:cubicBezTo>
                    <a:pt x="117" y="301"/>
                    <a:pt x="105" y="281"/>
                    <a:pt x="92" y="258"/>
                  </a:cubicBezTo>
                  <a:cubicBezTo>
                    <a:pt x="40" y="167"/>
                    <a:pt x="22" y="79"/>
                    <a:pt x="131" y="12"/>
                  </a:cubicBezTo>
                  <a:cubicBezTo>
                    <a:pt x="127" y="14"/>
                    <a:pt x="124" y="16"/>
                    <a:pt x="120" y="18"/>
                  </a:cubicBezTo>
                  <a:cubicBezTo>
                    <a:pt x="0" y="86"/>
                    <a:pt x="17" y="177"/>
                    <a:pt x="71" y="270"/>
                  </a:cubicBezTo>
                  <a:close/>
                  <a:moveTo>
                    <a:pt x="368" y="182"/>
                  </a:moveTo>
                  <a:cubicBezTo>
                    <a:pt x="365" y="176"/>
                    <a:pt x="361" y="170"/>
                    <a:pt x="358" y="163"/>
                  </a:cubicBezTo>
                  <a:cubicBezTo>
                    <a:pt x="306" y="72"/>
                    <a:pt x="261" y="0"/>
                    <a:pt x="168" y="53"/>
                  </a:cubicBezTo>
                  <a:cubicBezTo>
                    <a:pt x="164" y="55"/>
                    <a:pt x="161" y="57"/>
                    <a:pt x="158" y="59"/>
                  </a:cubicBezTo>
                  <a:cubicBezTo>
                    <a:pt x="244" y="18"/>
                    <a:pt x="287" y="88"/>
                    <a:pt x="337" y="175"/>
                  </a:cubicBezTo>
                  <a:cubicBezTo>
                    <a:pt x="341" y="181"/>
                    <a:pt x="344" y="188"/>
                    <a:pt x="347" y="194"/>
                  </a:cubicBezTo>
                  <a:cubicBezTo>
                    <a:pt x="352" y="194"/>
                    <a:pt x="371" y="195"/>
                    <a:pt x="386" y="180"/>
                  </a:cubicBezTo>
                  <a:cubicBezTo>
                    <a:pt x="378" y="183"/>
                    <a:pt x="371" y="182"/>
                    <a:pt x="368" y="182"/>
                  </a:cubicBezTo>
                  <a:close/>
                </a:path>
              </a:pathLst>
            </a:custGeom>
            <a:solidFill>
              <a:srgbClr val="C1B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Freeform 46">
              <a:extLst>
                <a:ext uri="{FF2B5EF4-FFF2-40B4-BE49-F238E27FC236}">
                  <a16:creationId xmlns:a16="http://schemas.microsoft.com/office/drawing/2014/main" id="{59198015-C77E-4FD6-9B3A-C135F65C5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" y="1189"/>
              <a:ext cx="1082" cy="1056"/>
            </a:xfrm>
            <a:custGeom>
              <a:avLst/>
              <a:gdLst>
                <a:gd name="T0" fmla="*/ 896 w 396"/>
                <a:gd name="T1" fmla="*/ 531 h 386"/>
                <a:gd name="T2" fmla="*/ 530 w 396"/>
                <a:gd name="T3" fmla="*/ 2424 h 386"/>
                <a:gd name="T4" fmla="*/ 798 w 396"/>
                <a:gd name="T5" fmla="*/ 2875 h 386"/>
                <a:gd name="T6" fmla="*/ 1164 w 396"/>
                <a:gd name="T7" fmla="*/ 2665 h 386"/>
                <a:gd name="T8" fmla="*/ 1082 w 396"/>
                <a:gd name="T9" fmla="*/ 2531 h 386"/>
                <a:gd name="T10" fmla="*/ 1098 w 396"/>
                <a:gd name="T11" fmla="*/ 884 h 386"/>
                <a:gd name="T12" fmla="*/ 2516 w 396"/>
                <a:gd name="T13" fmla="*/ 1707 h 386"/>
                <a:gd name="T14" fmla="*/ 2598 w 396"/>
                <a:gd name="T15" fmla="*/ 1849 h 386"/>
                <a:gd name="T16" fmla="*/ 2956 w 396"/>
                <a:gd name="T17" fmla="*/ 1647 h 386"/>
                <a:gd name="T18" fmla="*/ 2710 w 396"/>
                <a:gd name="T19" fmla="*/ 1182 h 386"/>
                <a:gd name="T20" fmla="*/ 896 w 396"/>
                <a:gd name="T21" fmla="*/ 531 h 3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396" h="386">
                  <a:moveTo>
                    <a:pt x="120" y="71"/>
                  </a:moveTo>
                  <a:cubicBezTo>
                    <a:pt x="0" y="139"/>
                    <a:pt x="18" y="230"/>
                    <a:pt x="71" y="324"/>
                  </a:cubicBezTo>
                  <a:cubicBezTo>
                    <a:pt x="84" y="347"/>
                    <a:pt x="96" y="367"/>
                    <a:pt x="107" y="384"/>
                  </a:cubicBezTo>
                  <a:cubicBezTo>
                    <a:pt x="113" y="385"/>
                    <a:pt x="141" y="386"/>
                    <a:pt x="156" y="356"/>
                  </a:cubicBezTo>
                  <a:cubicBezTo>
                    <a:pt x="152" y="350"/>
                    <a:pt x="148" y="344"/>
                    <a:pt x="145" y="338"/>
                  </a:cubicBezTo>
                  <a:cubicBezTo>
                    <a:pt x="93" y="247"/>
                    <a:pt x="58" y="169"/>
                    <a:pt x="147" y="118"/>
                  </a:cubicBezTo>
                  <a:cubicBezTo>
                    <a:pt x="240" y="65"/>
                    <a:pt x="285" y="137"/>
                    <a:pt x="337" y="228"/>
                  </a:cubicBezTo>
                  <a:cubicBezTo>
                    <a:pt x="341" y="235"/>
                    <a:pt x="344" y="241"/>
                    <a:pt x="348" y="247"/>
                  </a:cubicBezTo>
                  <a:cubicBezTo>
                    <a:pt x="353" y="248"/>
                    <a:pt x="382" y="249"/>
                    <a:pt x="396" y="220"/>
                  </a:cubicBezTo>
                  <a:cubicBezTo>
                    <a:pt x="387" y="201"/>
                    <a:pt x="376" y="181"/>
                    <a:pt x="363" y="158"/>
                  </a:cubicBezTo>
                  <a:cubicBezTo>
                    <a:pt x="309" y="64"/>
                    <a:pt x="245" y="0"/>
                    <a:pt x="120" y="71"/>
                  </a:cubicBezTo>
                  <a:close/>
                </a:path>
              </a:pathLst>
            </a:custGeom>
            <a:noFill/>
            <a:ln w="17463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Freeform 47">
              <a:extLst>
                <a:ext uri="{FF2B5EF4-FFF2-40B4-BE49-F238E27FC236}">
                  <a16:creationId xmlns:a16="http://schemas.microsoft.com/office/drawing/2014/main" id="{CA277027-2031-4AC8-AEF4-AF336A1FB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3" y="1720"/>
              <a:ext cx="216" cy="473"/>
            </a:xfrm>
            <a:custGeom>
              <a:avLst/>
              <a:gdLst>
                <a:gd name="T0" fmla="*/ 90 w 79"/>
                <a:gd name="T1" fmla="*/ 0 h 173"/>
                <a:gd name="T2" fmla="*/ 577 w 79"/>
                <a:gd name="T3" fmla="*/ 1293 h 173"/>
                <a:gd name="T4" fmla="*/ 591 w 79"/>
                <a:gd name="T5" fmla="*/ 1271 h 173"/>
                <a:gd name="T6" fmla="*/ 90 w 79"/>
                <a:gd name="T7" fmla="*/ 0 h 17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9" h="173">
                  <a:moveTo>
                    <a:pt x="12" y="0"/>
                  </a:moveTo>
                  <a:cubicBezTo>
                    <a:pt x="12" y="0"/>
                    <a:pt x="0" y="55"/>
                    <a:pt x="77" y="173"/>
                  </a:cubicBezTo>
                  <a:cubicBezTo>
                    <a:pt x="79" y="170"/>
                    <a:pt x="79" y="170"/>
                    <a:pt x="79" y="170"/>
                  </a:cubicBezTo>
                  <a:cubicBezTo>
                    <a:pt x="79" y="170"/>
                    <a:pt x="5" y="55"/>
                    <a:pt x="12" y="0"/>
                  </a:cubicBezTo>
                  <a:close/>
                </a:path>
              </a:pathLst>
            </a:custGeom>
            <a:solidFill>
              <a:srgbClr val="E9E7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48">
              <a:extLst>
                <a:ext uri="{FF2B5EF4-FFF2-40B4-BE49-F238E27FC236}">
                  <a16:creationId xmlns:a16="http://schemas.microsoft.com/office/drawing/2014/main" id="{51F1E631-9D8F-4C1F-AF76-DDCB9E073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1466"/>
              <a:ext cx="298" cy="344"/>
            </a:xfrm>
            <a:custGeom>
              <a:avLst/>
              <a:gdLst>
                <a:gd name="T0" fmla="*/ 0 w 109"/>
                <a:gd name="T1" fmla="*/ 0 h 126"/>
                <a:gd name="T2" fmla="*/ 785 w 109"/>
                <a:gd name="T3" fmla="*/ 939 h 126"/>
                <a:gd name="T4" fmla="*/ 815 w 109"/>
                <a:gd name="T5" fmla="*/ 926 h 126"/>
                <a:gd name="T6" fmla="*/ 0 w 109"/>
                <a:gd name="T7" fmla="*/ 0 h 12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9" h="126">
                  <a:moveTo>
                    <a:pt x="0" y="0"/>
                  </a:moveTo>
                  <a:cubicBezTo>
                    <a:pt x="0" y="0"/>
                    <a:pt x="35" y="6"/>
                    <a:pt x="105" y="126"/>
                  </a:cubicBezTo>
                  <a:cubicBezTo>
                    <a:pt x="109" y="124"/>
                    <a:pt x="109" y="124"/>
                    <a:pt x="109" y="124"/>
                  </a:cubicBezTo>
                  <a:cubicBezTo>
                    <a:pt x="109" y="124"/>
                    <a:pt x="40" y="5"/>
                    <a:pt x="0" y="0"/>
                  </a:cubicBezTo>
                  <a:close/>
                </a:path>
              </a:pathLst>
            </a:custGeom>
            <a:solidFill>
              <a:srgbClr val="E9E7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Freeform 49">
              <a:extLst>
                <a:ext uri="{FF2B5EF4-FFF2-40B4-BE49-F238E27FC236}">
                  <a16:creationId xmlns:a16="http://schemas.microsoft.com/office/drawing/2014/main" id="{B3ADC6A6-08A0-4178-96C6-BB4CC53C5C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6" y="2160"/>
              <a:ext cx="1124" cy="1056"/>
            </a:xfrm>
            <a:custGeom>
              <a:avLst/>
              <a:gdLst>
                <a:gd name="T0" fmla="*/ 3074 w 411"/>
                <a:gd name="T1" fmla="*/ 2462 h 386"/>
                <a:gd name="T2" fmla="*/ 2647 w 411"/>
                <a:gd name="T3" fmla="*/ 2889 h 386"/>
                <a:gd name="T4" fmla="*/ 435 w 411"/>
                <a:gd name="T5" fmla="*/ 2889 h 386"/>
                <a:gd name="T6" fmla="*/ 0 w 411"/>
                <a:gd name="T7" fmla="*/ 2462 h 386"/>
                <a:gd name="T8" fmla="*/ 0 w 411"/>
                <a:gd name="T9" fmla="*/ 427 h 386"/>
                <a:gd name="T10" fmla="*/ 435 w 411"/>
                <a:gd name="T11" fmla="*/ 0 h 386"/>
                <a:gd name="T12" fmla="*/ 2647 w 411"/>
                <a:gd name="T13" fmla="*/ 0 h 386"/>
                <a:gd name="T14" fmla="*/ 3074 w 411"/>
                <a:gd name="T15" fmla="*/ 427 h 386"/>
                <a:gd name="T16" fmla="*/ 3074 w 411"/>
                <a:gd name="T17" fmla="*/ 2462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1" h="386">
                  <a:moveTo>
                    <a:pt x="411" y="329"/>
                  </a:moveTo>
                  <a:cubicBezTo>
                    <a:pt x="411" y="360"/>
                    <a:pt x="385" y="386"/>
                    <a:pt x="354" y="386"/>
                  </a:cubicBezTo>
                  <a:cubicBezTo>
                    <a:pt x="58" y="386"/>
                    <a:pt x="58" y="386"/>
                    <a:pt x="58" y="386"/>
                  </a:cubicBezTo>
                  <a:cubicBezTo>
                    <a:pt x="26" y="386"/>
                    <a:pt x="0" y="360"/>
                    <a:pt x="0" y="329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354" y="0"/>
                    <a:pt x="354" y="0"/>
                    <a:pt x="354" y="0"/>
                  </a:cubicBezTo>
                  <a:cubicBezTo>
                    <a:pt x="385" y="0"/>
                    <a:pt x="411" y="26"/>
                    <a:pt x="411" y="57"/>
                  </a:cubicBezTo>
                  <a:lnTo>
                    <a:pt x="411" y="329"/>
                  </a:lnTo>
                  <a:close/>
                </a:path>
              </a:pathLst>
            </a:custGeom>
            <a:solidFill>
              <a:srgbClr val="EAD0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Freeform 50">
              <a:extLst>
                <a:ext uri="{FF2B5EF4-FFF2-40B4-BE49-F238E27FC236}">
                  <a16:creationId xmlns:a16="http://schemas.microsoft.com/office/drawing/2014/main" id="{A1E2EFB6-4E4F-4927-8102-5E8AB4DA6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9" y="2160"/>
              <a:ext cx="211" cy="1056"/>
            </a:xfrm>
            <a:custGeom>
              <a:avLst/>
              <a:gdLst>
                <a:gd name="T0" fmla="*/ 151 w 77"/>
                <a:gd name="T1" fmla="*/ 0 h 386"/>
                <a:gd name="T2" fmla="*/ 0 w 77"/>
                <a:gd name="T3" fmla="*/ 0 h 386"/>
                <a:gd name="T4" fmla="*/ 427 w 77"/>
                <a:gd name="T5" fmla="*/ 427 h 386"/>
                <a:gd name="T6" fmla="*/ 427 w 77"/>
                <a:gd name="T7" fmla="*/ 2462 h 386"/>
                <a:gd name="T8" fmla="*/ 0 w 77"/>
                <a:gd name="T9" fmla="*/ 2889 h 386"/>
                <a:gd name="T10" fmla="*/ 151 w 77"/>
                <a:gd name="T11" fmla="*/ 2889 h 386"/>
                <a:gd name="T12" fmla="*/ 578 w 77"/>
                <a:gd name="T13" fmla="*/ 2462 h 386"/>
                <a:gd name="T14" fmla="*/ 578 w 77"/>
                <a:gd name="T15" fmla="*/ 427 h 386"/>
                <a:gd name="T16" fmla="*/ 151 w 77"/>
                <a:gd name="T17" fmla="*/ 0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7" h="386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1" y="0"/>
                    <a:pt x="57" y="26"/>
                    <a:pt x="57" y="57"/>
                  </a:cubicBezTo>
                  <a:cubicBezTo>
                    <a:pt x="57" y="329"/>
                    <a:pt x="57" y="329"/>
                    <a:pt x="57" y="329"/>
                  </a:cubicBezTo>
                  <a:cubicBezTo>
                    <a:pt x="57" y="360"/>
                    <a:pt x="31" y="386"/>
                    <a:pt x="0" y="386"/>
                  </a:cubicBezTo>
                  <a:cubicBezTo>
                    <a:pt x="20" y="386"/>
                    <a:pt x="20" y="386"/>
                    <a:pt x="20" y="386"/>
                  </a:cubicBezTo>
                  <a:cubicBezTo>
                    <a:pt x="51" y="386"/>
                    <a:pt x="77" y="360"/>
                    <a:pt x="77" y="329"/>
                  </a:cubicBezTo>
                  <a:cubicBezTo>
                    <a:pt x="77" y="57"/>
                    <a:pt x="77" y="57"/>
                    <a:pt x="77" y="57"/>
                  </a:cubicBezTo>
                  <a:cubicBezTo>
                    <a:pt x="77" y="26"/>
                    <a:pt x="51" y="0"/>
                    <a:pt x="20" y="0"/>
                  </a:cubicBezTo>
                  <a:close/>
                </a:path>
              </a:pathLst>
            </a:custGeom>
            <a:solidFill>
              <a:srgbClr val="D4B6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Freeform 51">
              <a:extLst>
                <a:ext uri="{FF2B5EF4-FFF2-40B4-BE49-F238E27FC236}">
                  <a16:creationId xmlns:a16="http://schemas.microsoft.com/office/drawing/2014/main" id="{8554BBFE-16F1-4A81-A496-F9181D8C7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6" y="2157"/>
              <a:ext cx="243" cy="1056"/>
            </a:xfrm>
            <a:custGeom>
              <a:avLst/>
              <a:gdLst>
                <a:gd name="T0" fmla="*/ 238 w 89"/>
                <a:gd name="T1" fmla="*/ 2454 h 386"/>
                <a:gd name="T2" fmla="*/ 238 w 89"/>
                <a:gd name="T3" fmla="*/ 427 h 386"/>
                <a:gd name="T4" fmla="*/ 663 w 89"/>
                <a:gd name="T5" fmla="*/ 0 h 386"/>
                <a:gd name="T6" fmla="*/ 431 w 89"/>
                <a:gd name="T7" fmla="*/ 0 h 386"/>
                <a:gd name="T8" fmla="*/ 0 w 89"/>
                <a:gd name="T9" fmla="*/ 427 h 386"/>
                <a:gd name="T10" fmla="*/ 0 w 89"/>
                <a:gd name="T11" fmla="*/ 2454 h 386"/>
                <a:gd name="T12" fmla="*/ 431 w 89"/>
                <a:gd name="T13" fmla="*/ 2889 h 386"/>
                <a:gd name="T14" fmla="*/ 663 w 89"/>
                <a:gd name="T15" fmla="*/ 2889 h 386"/>
                <a:gd name="T16" fmla="*/ 238 w 89"/>
                <a:gd name="T17" fmla="*/ 2454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9" h="386">
                  <a:moveTo>
                    <a:pt x="32" y="328"/>
                  </a:moveTo>
                  <a:cubicBezTo>
                    <a:pt x="32" y="57"/>
                    <a:pt x="32" y="57"/>
                    <a:pt x="32" y="57"/>
                  </a:cubicBezTo>
                  <a:cubicBezTo>
                    <a:pt x="32" y="25"/>
                    <a:pt x="58" y="0"/>
                    <a:pt x="89" y="0"/>
                  </a:cubicBezTo>
                  <a:cubicBezTo>
                    <a:pt x="58" y="0"/>
                    <a:pt x="58" y="0"/>
                    <a:pt x="58" y="0"/>
                  </a:cubicBezTo>
                  <a:cubicBezTo>
                    <a:pt x="26" y="0"/>
                    <a:pt x="0" y="25"/>
                    <a:pt x="0" y="57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0" y="360"/>
                    <a:pt x="26" y="386"/>
                    <a:pt x="58" y="386"/>
                  </a:cubicBezTo>
                  <a:cubicBezTo>
                    <a:pt x="89" y="386"/>
                    <a:pt x="89" y="386"/>
                    <a:pt x="89" y="386"/>
                  </a:cubicBezTo>
                  <a:cubicBezTo>
                    <a:pt x="58" y="386"/>
                    <a:pt x="32" y="360"/>
                    <a:pt x="32" y="328"/>
                  </a:cubicBez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Freeform 52">
              <a:extLst>
                <a:ext uri="{FF2B5EF4-FFF2-40B4-BE49-F238E27FC236}">
                  <a16:creationId xmlns:a16="http://schemas.microsoft.com/office/drawing/2014/main" id="{4A97952F-EC67-41D4-A7D5-203A24577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2" y="2163"/>
              <a:ext cx="181" cy="1056"/>
            </a:xfrm>
            <a:custGeom>
              <a:avLst/>
              <a:gdLst>
                <a:gd name="T0" fmla="*/ 60 w 66"/>
                <a:gd name="T1" fmla="*/ 2462 h 386"/>
                <a:gd name="T2" fmla="*/ 60 w 66"/>
                <a:gd name="T3" fmla="*/ 427 h 386"/>
                <a:gd name="T4" fmla="*/ 496 w 66"/>
                <a:gd name="T5" fmla="*/ 0 h 386"/>
                <a:gd name="T6" fmla="*/ 428 w 66"/>
                <a:gd name="T7" fmla="*/ 0 h 386"/>
                <a:gd name="T8" fmla="*/ 0 w 66"/>
                <a:gd name="T9" fmla="*/ 427 h 386"/>
                <a:gd name="T10" fmla="*/ 0 w 66"/>
                <a:gd name="T11" fmla="*/ 2462 h 386"/>
                <a:gd name="T12" fmla="*/ 428 w 66"/>
                <a:gd name="T13" fmla="*/ 2889 h 386"/>
                <a:gd name="T14" fmla="*/ 496 w 66"/>
                <a:gd name="T15" fmla="*/ 2889 h 386"/>
                <a:gd name="T16" fmla="*/ 60 w 66"/>
                <a:gd name="T17" fmla="*/ 2462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66" h="386">
                  <a:moveTo>
                    <a:pt x="8" y="329"/>
                  </a:moveTo>
                  <a:cubicBezTo>
                    <a:pt x="8" y="57"/>
                    <a:pt x="8" y="57"/>
                    <a:pt x="8" y="57"/>
                  </a:cubicBezTo>
                  <a:cubicBezTo>
                    <a:pt x="8" y="26"/>
                    <a:pt x="34" y="0"/>
                    <a:pt x="66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26" y="0"/>
                    <a:pt x="0" y="26"/>
                    <a:pt x="0" y="57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0" y="360"/>
                    <a:pt x="26" y="386"/>
                    <a:pt x="57" y="386"/>
                  </a:cubicBezTo>
                  <a:cubicBezTo>
                    <a:pt x="66" y="386"/>
                    <a:pt x="66" y="386"/>
                    <a:pt x="66" y="386"/>
                  </a:cubicBezTo>
                  <a:cubicBezTo>
                    <a:pt x="34" y="386"/>
                    <a:pt x="8" y="360"/>
                    <a:pt x="8" y="329"/>
                  </a:cubicBezTo>
                  <a:close/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Freeform 53">
              <a:extLst>
                <a:ext uri="{FF2B5EF4-FFF2-40B4-BE49-F238E27FC236}">
                  <a16:creationId xmlns:a16="http://schemas.microsoft.com/office/drawing/2014/main" id="{5643A05C-7739-4499-BD2E-1DAA84666A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6" y="2160"/>
              <a:ext cx="1124" cy="1056"/>
            </a:xfrm>
            <a:custGeom>
              <a:avLst/>
              <a:gdLst>
                <a:gd name="T0" fmla="*/ 3074 w 411"/>
                <a:gd name="T1" fmla="*/ 2462 h 386"/>
                <a:gd name="T2" fmla="*/ 2647 w 411"/>
                <a:gd name="T3" fmla="*/ 2889 h 386"/>
                <a:gd name="T4" fmla="*/ 435 w 411"/>
                <a:gd name="T5" fmla="*/ 2889 h 386"/>
                <a:gd name="T6" fmla="*/ 0 w 411"/>
                <a:gd name="T7" fmla="*/ 2462 h 386"/>
                <a:gd name="T8" fmla="*/ 0 w 411"/>
                <a:gd name="T9" fmla="*/ 427 h 386"/>
                <a:gd name="T10" fmla="*/ 435 w 411"/>
                <a:gd name="T11" fmla="*/ 0 h 386"/>
                <a:gd name="T12" fmla="*/ 2647 w 411"/>
                <a:gd name="T13" fmla="*/ 0 h 386"/>
                <a:gd name="T14" fmla="*/ 3074 w 411"/>
                <a:gd name="T15" fmla="*/ 427 h 386"/>
                <a:gd name="T16" fmla="*/ 3074 w 411"/>
                <a:gd name="T17" fmla="*/ 2462 h 38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11" h="386">
                  <a:moveTo>
                    <a:pt x="411" y="329"/>
                  </a:moveTo>
                  <a:cubicBezTo>
                    <a:pt x="411" y="360"/>
                    <a:pt x="385" y="386"/>
                    <a:pt x="354" y="386"/>
                  </a:cubicBezTo>
                  <a:cubicBezTo>
                    <a:pt x="58" y="386"/>
                    <a:pt x="58" y="386"/>
                    <a:pt x="58" y="386"/>
                  </a:cubicBezTo>
                  <a:cubicBezTo>
                    <a:pt x="26" y="386"/>
                    <a:pt x="0" y="360"/>
                    <a:pt x="0" y="329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354" y="0"/>
                    <a:pt x="354" y="0"/>
                    <a:pt x="354" y="0"/>
                  </a:cubicBezTo>
                  <a:cubicBezTo>
                    <a:pt x="385" y="0"/>
                    <a:pt x="411" y="26"/>
                    <a:pt x="411" y="57"/>
                  </a:cubicBezTo>
                  <a:lnTo>
                    <a:pt x="411" y="329"/>
                  </a:lnTo>
                  <a:close/>
                </a:path>
              </a:pathLst>
            </a:custGeom>
            <a:noFill/>
            <a:ln w="17463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Freeform 54">
              <a:extLst>
                <a:ext uri="{FF2B5EF4-FFF2-40B4-BE49-F238E27FC236}">
                  <a16:creationId xmlns:a16="http://schemas.microsoft.com/office/drawing/2014/main" id="{B67E308E-D054-431C-881A-092CADEE4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1" y="2773"/>
              <a:ext cx="219" cy="355"/>
            </a:xfrm>
            <a:custGeom>
              <a:avLst/>
              <a:gdLst>
                <a:gd name="T0" fmla="*/ 600 w 80"/>
                <a:gd name="T1" fmla="*/ 292 h 130"/>
                <a:gd name="T2" fmla="*/ 301 w 80"/>
                <a:gd name="T3" fmla="*/ 0 h 130"/>
                <a:gd name="T4" fmla="*/ 0 w 80"/>
                <a:gd name="T5" fmla="*/ 292 h 130"/>
                <a:gd name="T6" fmla="*/ 172 w 80"/>
                <a:gd name="T7" fmla="*/ 560 h 130"/>
                <a:gd name="T8" fmla="*/ 172 w 80"/>
                <a:gd name="T9" fmla="*/ 879 h 130"/>
                <a:gd name="T10" fmla="*/ 263 w 80"/>
                <a:gd name="T11" fmla="*/ 969 h 130"/>
                <a:gd name="T12" fmla="*/ 337 w 80"/>
                <a:gd name="T13" fmla="*/ 969 h 130"/>
                <a:gd name="T14" fmla="*/ 419 w 80"/>
                <a:gd name="T15" fmla="*/ 879 h 130"/>
                <a:gd name="T16" fmla="*/ 419 w 80"/>
                <a:gd name="T17" fmla="*/ 560 h 130"/>
                <a:gd name="T18" fmla="*/ 600 w 80"/>
                <a:gd name="T19" fmla="*/ 292 h 1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0" h="130">
                  <a:moveTo>
                    <a:pt x="80" y="39"/>
                  </a:moveTo>
                  <a:cubicBezTo>
                    <a:pt x="80" y="17"/>
                    <a:pt x="62" y="0"/>
                    <a:pt x="40" y="0"/>
                  </a:cubicBezTo>
                  <a:cubicBezTo>
                    <a:pt x="18" y="0"/>
                    <a:pt x="0" y="17"/>
                    <a:pt x="0" y="39"/>
                  </a:cubicBezTo>
                  <a:cubicBezTo>
                    <a:pt x="0" y="55"/>
                    <a:pt x="10" y="69"/>
                    <a:pt x="23" y="75"/>
                  </a:cubicBezTo>
                  <a:cubicBezTo>
                    <a:pt x="23" y="118"/>
                    <a:pt x="23" y="118"/>
                    <a:pt x="23" y="118"/>
                  </a:cubicBezTo>
                  <a:cubicBezTo>
                    <a:pt x="23" y="125"/>
                    <a:pt x="29" y="130"/>
                    <a:pt x="35" y="130"/>
                  </a:cubicBezTo>
                  <a:cubicBezTo>
                    <a:pt x="45" y="130"/>
                    <a:pt x="45" y="130"/>
                    <a:pt x="45" y="130"/>
                  </a:cubicBezTo>
                  <a:cubicBezTo>
                    <a:pt x="51" y="130"/>
                    <a:pt x="56" y="125"/>
                    <a:pt x="56" y="118"/>
                  </a:cubicBezTo>
                  <a:cubicBezTo>
                    <a:pt x="56" y="75"/>
                    <a:pt x="56" y="75"/>
                    <a:pt x="56" y="75"/>
                  </a:cubicBezTo>
                  <a:cubicBezTo>
                    <a:pt x="70" y="69"/>
                    <a:pt x="80" y="55"/>
                    <a:pt x="80" y="39"/>
                  </a:cubicBezTo>
                  <a:close/>
                </a:path>
              </a:pathLst>
            </a:custGeom>
            <a:solidFill>
              <a:srgbClr val="AF97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Freeform 55">
              <a:extLst>
                <a:ext uri="{FF2B5EF4-FFF2-40B4-BE49-F238E27FC236}">
                  <a16:creationId xmlns:a16="http://schemas.microsoft.com/office/drawing/2014/main" id="{5F4FF53A-530A-40F2-A41D-9981485CA0A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1" y="2770"/>
              <a:ext cx="115" cy="356"/>
            </a:xfrm>
            <a:custGeom>
              <a:avLst/>
              <a:gdLst>
                <a:gd name="T0" fmla="*/ 211 w 42"/>
                <a:gd name="T1" fmla="*/ 893 h 130"/>
                <a:gd name="T2" fmla="*/ 211 w 42"/>
                <a:gd name="T3" fmla="*/ 570 h 130"/>
                <a:gd name="T4" fmla="*/ 30 w 42"/>
                <a:gd name="T5" fmla="*/ 301 h 130"/>
                <a:gd name="T6" fmla="*/ 315 w 42"/>
                <a:gd name="T7" fmla="*/ 0 h 130"/>
                <a:gd name="T8" fmla="*/ 301 w 42"/>
                <a:gd name="T9" fmla="*/ 0 h 130"/>
                <a:gd name="T10" fmla="*/ 0 w 42"/>
                <a:gd name="T11" fmla="*/ 301 h 130"/>
                <a:gd name="T12" fmla="*/ 173 w 42"/>
                <a:gd name="T13" fmla="*/ 570 h 130"/>
                <a:gd name="T14" fmla="*/ 173 w 42"/>
                <a:gd name="T15" fmla="*/ 893 h 130"/>
                <a:gd name="T16" fmla="*/ 263 w 42"/>
                <a:gd name="T17" fmla="*/ 975 h 130"/>
                <a:gd name="T18" fmla="*/ 293 w 42"/>
                <a:gd name="T19" fmla="*/ 975 h 130"/>
                <a:gd name="T20" fmla="*/ 211 w 42"/>
                <a:gd name="T21" fmla="*/ 893 h 13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2" h="130">
                  <a:moveTo>
                    <a:pt x="28" y="119"/>
                  </a:moveTo>
                  <a:cubicBezTo>
                    <a:pt x="28" y="76"/>
                    <a:pt x="28" y="76"/>
                    <a:pt x="28" y="76"/>
                  </a:cubicBezTo>
                  <a:cubicBezTo>
                    <a:pt x="14" y="70"/>
                    <a:pt x="4" y="56"/>
                    <a:pt x="4" y="40"/>
                  </a:cubicBezTo>
                  <a:cubicBezTo>
                    <a:pt x="4" y="19"/>
                    <a:pt x="21" y="1"/>
                    <a:pt x="42" y="0"/>
                  </a:cubicBezTo>
                  <a:cubicBezTo>
                    <a:pt x="41" y="0"/>
                    <a:pt x="41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56"/>
                    <a:pt x="10" y="70"/>
                    <a:pt x="23" y="76"/>
                  </a:cubicBezTo>
                  <a:cubicBezTo>
                    <a:pt x="23" y="119"/>
                    <a:pt x="23" y="119"/>
                    <a:pt x="23" y="119"/>
                  </a:cubicBezTo>
                  <a:cubicBezTo>
                    <a:pt x="23" y="125"/>
                    <a:pt x="29" y="130"/>
                    <a:pt x="35" y="130"/>
                  </a:cubicBezTo>
                  <a:cubicBezTo>
                    <a:pt x="39" y="130"/>
                    <a:pt x="39" y="130"/>
                    <a:pt x="39" y="130"/>
                  </a:cubicBezTo>
                  <a:cubicBezTo>
                    <a:pt x="33" y="130"/>
                    <a:pt x="28" y="125"/>
                    <a:pt x="28" y="119"/>
                  </a:cubicBezTo>
                  <a:close/>
                </a:path>
              </a:pathLst>
            </a:custGeom>
            <a:solidFill>
              <a:srgbClr val="887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Freeform 56">
              <a:extLst>
                <a:ext uri="{FF2B5EF4-FFF2-40B4-BE49-F238E27FC236}">
                  <a16:creationId xmlns:a16="http://schemas.microsoft.com/office/drawing/2014/main" id="{F7584C8E-0E97-4532-9E03-6068D1BC90B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5" y="2767"/>
              <a:ext cx="112" cy="370"/>
            </a:xfrm>
            <a:custGeom>
              <a:avLst/>
              <a:gdLst>
                <a:gd name="T0" fmla="*/ 202 w 41"/>
                <a:gd name="T1" fmla="*/ 932 h 135"/>
                <a:gd name="T2" fmla="*/ 202 w 41"/>
                <a:gd name="T3" fmla="*/ 595 h 135"/>
                <a:gd name="T4" fmla="*/ 30 w 41"/>
                <a:gd name="T5" fmla="*/ 307 h 135"/>
                <a:gd name="T6" fmla="*/ 306 w 41"/>
                <a:gd name="T7" fmla="*/ 0 h 135"/>
                <a:gd name="T8" fmla="*/ 298 w 41"/>
                <a:gd name="T9" fmla="*/ 0 h 135"/>
                <a:gd name="T10" fmla="*/ 0 w 41"/>
                <a:gd name="T11" fmla="*/ 307 h 135"/>
                <a:gd name="T12" fmla="*/ 172 w 41"/>
                <a:gd name="T13" fmla="*/ 595 h 135"/>
                <a:gd name="T14" fmla="*/ 172 w 41"/>
                <a:gd name="T15" fmla="*/ 932 h 135"/>
                <a:gd name="T16" fmla="*/ 262 w 41"/>
                <a:gd name="T17" fmla="*/ 1014 h 135"/>
                <a:gd name="T18" fmla="*/ 284 w 41"/>
                <a:gd name="T19" fmla="*/ 1014 h 135"/>
                <a:gd name="T20" fmla="*/ 202 w 41"/>
                <a:gd name="T21" fmla="*/ 932 h 13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1" h="135">
                  <a:moveTo>
                    <a:pt x="27" y="124"/>
                  </a:moveTo>
                  <a:cubicBezTo>
                    <a:pt x="27" y="79"/>
                    <a:pt x="27" y="79"/>
                    <a:pt x="27" y="79"/>
                  </a:cubicBezTo>
                  <a:cubicBezTo>
                    <a:pt x="13" y="72"/>
                    <a:pt x="4" y="58"/>
                    <a:pt x="4" y="41"/>
                  </a:cubicBezTo>
                  <a:cubicBezTo>
                    <a:pt x="4" y="19"/>
                    <a:pt x="20" y="1"/>
                    <a:pt x="41" y="0"/>
                  </a:cubicBezTo>
                  <a:cubicBezTo>
                    <a:pt x="41" y="0"/>
                    <a:pt x="40" y="0"/>
                    <a:pt x="40" y="0"/>
                  </a:cubicBezTo>
                  <a:cubicBezTo>
                    <a:pt x="18" y="0"/>
                    <a:pt x="0" y="18"/>
                    <a:pt x="0" y="41"/>
                  </a:cubicBezTo>
                  <a:cubicBezTo>
                    <a:pt x="0" y="58"/>
                    <a:pt x="9" y="72"/>
                    <a:pt x="23" y="79"/>
                  </a:cubicBezTo>
                  <a:cubicBezTo>
                    <a:pt x="23" y="124"/>
                    <a:pt x="23" y="124"/>
                    <a:pt x="23" y="124"/>
                  </a:cubicBezTo>
                  <a:cubicBezTo>
                    <a:pt x="23" y="130"/>
                    <a:pt x="28" y="135"/>
                    <a:pt x="35" y="135"/>
                  </a:cubicBezTo>
                  <a:cubicBezTo>
                    <a:pt x="38" y="135"/>
                    <a:pt x="38" y="135"/>
                    <a:pt x="38" y="135"/>
                  </a:cubicBezTo>
                  <a:cubicBezTo>
                    <a:pt x="32" y="135"/>
                    <a:pt x="27" y="130"/>
                    <a:pt x="27" y="124"/>
                  </a:cubicBez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Oval 57">
              <a:extLst>
                <a:ext uri="{FF2B5EF4-FFF2-40B4-BE49-F238E27FC236}">
                  <a16:creationId xmlns:a16="http://schemas.microsoft.com/office/drawing/2014/main" id="{3E281A14-02DD-4264-AE70-67779D0FC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3" y="2839"/>
              <a:ext cx="93" cy="92"/>
            </a:xfrm>
            <a:prstGeom prst="ellipse">
              <a:avLst/>
            </a:prstGeom>
            <a:solidFill>
              <a:srgbClr val="8872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260" name="Oval 58">
              <a:extLst>
                <a:ext uri="{FF2B5EF4-FFF2-40B4-BE49-F238E27FC236}">
                  <a16:creationId xmlns:a16="http://schemas.microsoft.com/office/drawing/2014/main" id="{B9571673-58D0-47D3-988D-0AA8F39CD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4" y="2833"/>
              <a:ext cx="93" cy="93"/>
            </a:xfrm>
            <a:prstGeom prst="ellipse">
              <a:avLst/>
            </a:prstGeom>
            <a:solidFill>
              <a:srgbClr val="EAD0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0261" name="Freeform 59">
              <a:extLst>
                <a:ext uri="{FF2B5EF4-FFF2-40B4-BE49-F238E27FC236}">
                  <a16:creationId xmlns:a16="http://schemas.microsoft.com/office/drawing/2014/main" id="{BFD127F3-5A5D-4BC2-AB22-80B70BE160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4" y="2833"/>
              <a:ext cx="55" cy="93"/>
            </a:xfrm>
            <a:custGeom>
              <a:avLst/>
              <a:gdLst>
                <a:gd name="T0" fmla="*/ 47 w 20"/>
                <a:gd name="T1" fmla="*/ 129 h 34"/>
                <a:gd name="T2" fmla="*/ 151 w 20"/>
                <a:gd name="T3" fmla="*/ 8 h 34"/>
                <a:gd name="T4" fmla="*/ 129 w 20"/>
                <a:gd name="T5" fmla="*/ 0 h 34"/>
                <a:gd name="T6" fmla="*/ 0 w 20"/>
                <a:gd name="T7" fmla="*/ 129 h 34"/>
                <a:gd name="T8" fmla="*/ 129 w 20"/>
                <a:gd name="T9" fmla="*/ 254 h 34"/>
                <a:gd name="T10" fmla="*/ 151 w 20"/>
                <a:gd name="T11" fmla="*/ 254 h 34"/>
                <a:gd name="T12" fmla="*/ 47 w 20"/>
                <a:gd name="T13" fmla="*/ 129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0" h="34">
                  <a:moveTo>
                    <a:pt x="6" y="17"/>
                  </a:moveTo>
                  <a:cubicBezTo>
                    <a:pt x="6" y="9"/>
                    <a:pt x="12" y="2"/>
                    <a:pt x="20" y="1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7" y="0"/>
                    <a:pt x="0" y="8"/>
                    <a:pt x="0" y="17"/>
                  </a:cubicBezTo>
                  <a:cubicBezTo>
                    <a:pt x="0" y="27"/>
                    <a:pt x="7" y="34"/>
                    <a:pt x="17" y="34"/>
                  </a:cubicBezTo>
                  <a:cubicBezTo>
                    <a:pt x="18" y="34"/>
                    <a:pt x="19" y="34"/>
                    <a:pt x="20" y="34"/>
                  </a:cubicBezTo>
                  <a:cubicBezTo>
                    <a:pt x="12" y="33"/>
                    <a:pt x="6" y="26"/>
                    <a:pt x="6" y="17"/>
                  </a:cubicBez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Freeform 60">
              <a:extLst>
                <a:ext uri="{FF2B5EF4-FFF2-40B4-BE49-F238E27FC236}">
                  <a16:creationId xmlns:a16="http://schemas.microsoft.com/office/drawing/2014/main" id="{C641E191-EAF7-498C-A150-B91EA9A75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6" y="2852"/>
              <a:ext cx="25" cy="60"/>
            </a:xfrm>
            <a:custGeom>
              <a:avLst/>
              <a:gdLst>
                <a:gd name="T0" fmla="*/ 61 w 9"/>
                <a:gd name="T1" fmla="*/ 0 h 22"/>
                <a:gd name="T2" fmla="*/ 69 w 9"/>
                <a:gd name="T3" fmla="*/ 164 h 22"/>
                <a:gd name="T4" fmla="*/ 61 w 9"/>
                <a:gd name="T5" fmla="*/ 0 h 2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22">
                  <a:moveTo>
                    <a:pt x="8" y="0"/>
                  </a:moveTo>
                  <a:cubicBezTo>
                    <a:pt x="8" y="0"/>
                    <a:pt x="0" y="11"/>
                    <a:pt x="9" y="22"/>
                  </a:cubicBezTo>
                  <a:cubicBezTo>
                    <a:pt x="9" y="22"/>
                    <a:pt x="4" y="12"/>
                    <a:pt x="8" y="0"/>
                  </a:cubicBezTo>
                  <a:close/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Freeform 61">
              <a:extLst>
                <a:ext uri="{FF2B5EF4-FFF2-40B4-BE49-F238E27FC236}">
                  <a16:creationId xmlns:a16="http://schemas.microsoft.com/office/drawing/2014/main" id="{9D801C0C-0153-4B9A-AF2A-65DDE613DB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0" y="2822"/>
              <a:ext cx="55" cy="131"/>
            </a:xfrm>
            <a:custGeom>
              <a:avLst/>
              <a:gdLst>
                <a:gd name="T0" fmla="*/ 121 w 20"/>
                <a:gd name="T1" fmla="*/ 8 h 48"/>
                <a:gd name="T2" fmla="*/ 151 w 20"/>
                <a:gd name="T3" fmla="*/ 358 h 48"/>
                <a:gd name="T4" fmla="*/ 121 w 20"/>
                <a:gd name="T5" fmla="*/ 0 h 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" h="48">
                  <a:moveTo>
                    <a:pt x="16" y="1"/>
                  </a:moveTo>
                  <a:cubicBezTo>
                    <a:pt x="16" y="1"/>
                    <a:pt x="3" y="23"/>
                    <a:pt x="20" y="48"/>
                  </a:cubicBezTo>
                  <a:cubicBezTo>
                    <a:pt x="20" y="48"/>
                    <a:pt x="0" y="26"/>
                    <a:pt x="16" y="0"/>
                  </a:cubicBezTo>
                </a:path>
              </a:pathLst>
            </a:custGeom>
            <a:solidFill>
              <a:srgbClr val="F5ED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Freeform 62">
              <a:extLst>
                <a:ext uri="{FF2B5EF4-FFF2-40B4-BE49-F238E27FC236}">
                  <a16:creationId xmlns:a16="http://schemas.microsoft.com/office/drawing/2014/main" id="{2D086C68-9417-43D6-8F50-CAEADC2FB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0" y="2261"/>
              <a:ext cx="432" cy="763"/>
            </a:xfrm>
            <a:custGeom>
              <a:avLst/>
              <a:gdLst>
                <a:gd name="T0" fmla="*/ 2 w 432"/>
                <a:gd name="T1" fmla="*/ 643 h 763"/>
                <a:gd name="T2" fmla="*/ 432 w 432"/>
                <a:gd name="T3" fmla="*/ 0 h 763"/>
                <a:gd name="T4" fmla="*/ 0 w 432"/>
                <a:gd name="T5" fmla="*/ 763 h 763"/>
                <a:gd name="T6" fmla="*/ 2 w 432"/>
                <a:gd name="T7" fmla="*/ 643 h 76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2" h="763">
                  <a:moveTo>
                    <a:pt x="2" y="643"/>
                  </a:moveTo>
                  <a:lnTo>
                    <a:pt x="432" y="0"/>
                  </a:lnTo>
                  <a:lnTo>
                    <a:pt x="0" y="763"/>
                  </a:lnTo>
                  <a:lnTo>
                    <a:pt x="2" y="643"/>
                  </a:ln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Freeform 63">
              <a:extLst>
                <a:ext uri="{FF2B5EF4-FFF2-40B4-BE49-F238E27FC236}">
                  <a16:creationId xmlns:a16="http://schemas.microsoft.com/office/drawing/2014/main" id="{27E90A19-0F48-4998-A2B0-9A56D812B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565"/>
              <a:ext cx="315" cy="544"/>
            </a:xfrm>
            <a:custGeom>
              <a:avLst/>
              <a:gdLst>
                <a:gd name="T0" fmla="*/ 3 w 315"/>
                <a:gd name="T1" fmla="*/ 490 h 544"/>
                <a:gd name="T2" fmla="*/ 315 w 315"/>
                <a:gd name="T3" fmla="*/ 0 h 544"/>
                <a:gd name="T4" fmla="*/ 6 w 315"/>
                <a:gd name="T5" fmla="*/ 544 h 544"/>
                <a:gd name="T6" fmla="*/ 0 w 315"/>
                <a:gd name="T7" fmla="*/ 495 h 544"/>
                <a:gd name="T8" fmla="*/ 3 w 315"/>
                <a:gd name="T9" fmla="*/ 490 h 5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5" h="544">
                  <a:moveTo>
                    <a:pt x="3" y="490"/>
                  </a:moveTo>
                  <a:lnTo>
                    <a:pt x="315" y="0"/>
                  </a:lnTo>
                  <a:lnTo>
                    <a:pt x="6" y="544"/>
                  </a:lnTo>
                  <a:lnTo>
                    <a:pt x="0" y="495"/>
                  </a:lnTo>
                  <a:lnTo>
                    <a:pt x="3" y="490"/>
                  </a:lnTo>
                  <a:close/>
                </a:path>
              </a:pathLst>
            </a:custGeom>
            <a:solidFill>
              <a:srgbClr val="FCE4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Freeform 64">
              <a:extLst>
                <a:ext uri="{FF2B5EF4-FFF2-40B4-BE49-F238E27FC236}">
                  <a16:creationId xmlns:a16="http://schemas.microsoft.com/office/drawing/2014/main" id="{64703416-000A-4425-B771-95AAAFDA1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0" y="2565"/>
              <a:ext cx="315" cy="544"/>
            </a:xfrm>
            <a:custGeom>
              <a:avLst/>
              <a:gdLst>
                <a:gd name="T0" fmla="*/ 3 w 315"/>
                <a:gd name="T1" fmla="*/ 490 h 544"/>
                <a:gd name="T2" fmla="*/ 315 w 315"/>
                <a:gd name="T3" fmla="*/ 0 h 544"/>
                <a:gd name="T4" fmla="*/ 6 w 315"/>
                <a:gd name="T5" fmla="*/ 544 h 544"/>
                <a:gd name="T6" fmla="*/ 0 w 315"/>
                <a:gd name="T7" fmla="*/ 495 h 54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5" h="544">
                  <a:moveTo>
                    <a:pt x="3" y="490"/>
                  </a:moveTo>
                  <a:lnTo>
                    <a:pt x="315" y="0"/>
                  </a:lnTo>
                  <a:lnTo>
                    <a:pt x="6" y="544"/>
                  </a:lnTo>
                  <a:lnTo>
                    <a:pt x="0" y="49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65920BC-6722-4221-81C4-0F4DBDD977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Faucet</a:t>
            </a:r>
          </a:p>
        </p:txBody>
      </p:sp>
      <p:grpSp>
        <p:nvGrpSpPr>
          <p:cNvPr id="11267" name="Group 3">
            <a:extLst>
              <a:ext uri="{FF2B5EF4-FFF2-40B4-BE49-F238E27FC236}">
                <a16:creationId xmlns:a16="http://schemas.microsoft.com/office/drawing/2014/main" id="{21721432-B847-48C6-A6B7-D72F6A9886F5}"/>
              </a:ext>
            </a:extLst>
          </p:cNvPr>
          <p:cNvGrpSpPr>
            <a:grpSpLocks/>
          </p:cNvGrpSpPr>
          <p:nvPr/>
        </p:nvGrpSpPr>
        <p:grpSpPr bwMode="auto">
          <a:xfrm>
            <a:off x="3929064" y="1684339"/>
            <a:ext cx="4340225" cy="3883025"/>
            <a:chOff x="1515" y="1061"/>
            <a:chExt cx="2734" cy="2446"/>
          </a:xfrm>
        </p:grpSpPr>
        <p:sp>
          <p:nvSpPr>
            <p:cNvPr id="11268" name="Rectangle 4">
              <a:extLst>
                <a:ext uri="{FF2B5EF4-FFF2-40B4-BE49-F238E27FC236}">
                  <a16:creationId xmlns:a16="http://schemas.microsoft.com/office/drawing/2014/main" id="{8481A1CD-512F-44F7-B4BB-E387F53D52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4" y="1700"/>
              <a:ext cx="250" cy="90"/>
            </a:xfrm>
            <a:prstGeom prst="rect">
              <a:avLst/>
            </a:prstGeom>
            <a:solidFill>
              <a:srgbClr val="FDCD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69" name="Rectangle 5">
              <a:extLst>
                <a:ext uri="{FF2B5EF4-FFF2-40B4-BE49-F238E27FC236}">
                  <a16:creationId xmlns:a16="http://schemas.microsoft.com/office/drawing/2014/main" id="{F487E0B7-C137-4B3B-88C6-2793B1BD25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3" y="1314"/>
              <a:ext cx="192" cy="326"/>
            </a:xfrm>
            <a:prstGeom prst="rect">
              <a:avLst/>
            </a:prstGeom>
            <a:solidFill>
              <a:srgbClr val="FDCD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70" name="Freeform 6">
              <a:extLst>
                <a:ext uri="{FF2B5EF4-FFF2-40B4-BE49-F238E27FC236}">
                  <a16:creationId xmlns:a16="http://schemas.microsoft.com/office/drawing/2014/main" id="{584E6174-710A-4268-B7E5-5A1291BD4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5" y="1112"/>
              <a:ext cx="1248" cy="173"/>
            </a:xfrm>
            <a:custGeom>
              <a:avLst/>
              <a:gdLst>
                <a:gd name="T0" fmla="*/ 2941 w 513"/>
                <a:gd name="T1" fmla="*/ 422 h 71"/>
                <a:gd name="T2" fmla="*/ 1528 w 513"/>
                <a:gd name="T3" fmla="*/ 351 h 71"/>
                <a:gd name="T4" fmla="*/ 100 w 513"/>
                <a:gd name="T5" fmla="*/ 422 h 71"/>
                <a:gd name="T6" fmla="*/ 100 w 513"/>
                <a:gd name="T7" fmla="*/ 0 h 71"/>
                <a:gd name="T8" fmla="*/ 1516 w 513"/>
                <a:gd name="T9" fmla="*/ 54 h 71"/>
                <a:gd name="T10" fmla="*/ 2941 w 513"/>
                <a:gd name="T11" fmla="*/ 0 h 71"/>
                <a:gd name="T12" fmla="*/ 2941 w 513"/>
                <a:gd name="T13" fmla="*/ 422 h 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13" h="71">
                  <a:moveTo>
                    <a:pt x="497" y="71"/>
                  </a:moveTo>
                  <a:cubicBezTo>
                    <a:pt x="258" y="59"/>
                    <a:pt x="258" y="59"/>
                    <a:pt x="258" y="59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0" y="28"/>
                    <a:pt x="17" y="0"/>
                  </a:cubicBezTo>
                  <a:cubicBezTo>
                    <a:pt x="256" y="9"/>
                    <a:pt x="256" y="9"/>
                    <a:pt x="256" y="9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513" y="29"/>
                    <a:pt x="497" y="71"/>
                    <a:pt x="497" y="71"/>
                  </a:cubicBezTo>
                  <a:close/>
                </a:path>
              </a:pathLst>
            </a:custGeom>
            <a:solidFill>
              <a:srgbClr val="FDCD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Freeform 7">
              <a:extLst>
                <a:ext uri="{FF2B5EF4-FFF2-40B4-BE49-F238E27FC236}">
                  <a16:creationId xmlns:a16="http://schemas.microsoft.com/office/drawing/2014/main" id="{030B093E-AA09-410B-B82C-B38D249FC8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5" y="1114"/>
              <a:ext cx="1221" cy="173"/>
            </a:xfrm>
            <a:custGeom>
              <a:avLst/>
              <a:gdLst>
                <a:gd name="T0" fmla="*/ 182 w 502"/>
                <a:gd name="T1" fmla="*/ 83 h 71"/>
                <a:gd name="T2" fmla="*/ 1598 w 502"/>
                <a:gd name="T3" fmla="*/ 136 h 71"/>
                <a:gd name="T4" fmla="*/ 2970 w 502"/>
                <a:gd name="T5" fmla="*/ 83 h 71"/>
                <a:gd name="T6" fmla="*/ 2941 w 502"/>
                <a:gd name="T7" fmla="*/ 0 h 71"/>
                <a:gd name="T8" fmla="*/ 1515 w 502"/>
                <a:gd name="T9" fmla="*/ 54 h 71"/>
                <a:gd name="T10" fmla="*/ 100 w 502"/>
                <a:gd name="T11" fmla="*/ 0 h 71"/>
                <a:gd name="T12" fmla="*/ 100 w 502"/>
                <a:gd name="T13" fmla="*/ 422 h 71"/>
                <a:gd name="T14" fmla="*/ 161 w 502"/>
                <a:gd name="T15" fmla="*/ 417 h 71"/>
                <a:gd name="T16" fmla="*/ 182 w 502"/>
                <a:gd name="T17" fmla="*/ 83 h 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02" h="71">
                  <a:moveTo>
                    <a:pt x="31" y="14"/>
                  </a:moveTo>
                  <a:cubicBezTo>
                    <a:pt x="270" y="23"/>
                    <a:pt x="270" y="23"/>
                    <a:pt x="270" y="23"/>
                  </a:cubicBezTo>
                  <a:cubicBezTo>
                    <a:pt x="502" y="14"/>
                    <a:pt x="502" y="14"/>
                    <a:pt x="502" y="14"/>
                  </a:cubicBezTo>
                  <a:cubicBezTo>
                    <a:pt x="501" y="9"/>
                    <a:pt x="499" y="4"/>
                    <a:pt x="497" y="0"/>
                  </a:cubicBezTo>
                  <a:cubicBezTo>
                    <a:pt x="256" y="9"/>
                    <a:pt x="256" y="9"/>
                    <a:pt x="256" y="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28"/>
                    <a:pt x="17" y="71"/>
                    <a:pt x="17" y="71"/>
                  </a:cubicBezTo>
                  <a:cubicBezTo>
                    <a:pt x="27" y="70"/>
                    <a:pt x="27" y="70"/>
                    <a:pt x="27" y="70"/>
                  </a:cubicBezTo>
                  <a:cubicBezTo>
                    <a:pt x="23" y="55"/>
                    <a:pt x="21" y="32"/>
                    <a:pt x="31" y="14"/>
                  </a:cubicBezTo>
                  <a:close/>
                </a:path>
              </a:pathLst>
            </a:cu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2" name="Freeform 8">
              <a:extLst>
                <a:ext uri="{FF2B5EF4-FFF2-40B4-BE49-F238E27FC236}">
                  <a16:creationId xmlns:a16="http://schemas.microsoft.com/office/drawing/2014/main" id="{CC4F5B40-1E3A-459D-B5E9-01D2F2F731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55" y="1112"/>
              <a:ext cx="1248" cy="173"/>
            </a:xfrm>
            <a:custGeom>
              <a:avLst/>
              <a:gdLst>
                <a:gd name="T0" fmla="*/ 2941 w 513"/>
                <a:gd name="T1" fmla="*/ 422 h 71"/>
                <a:gd name="T2" fmla="*/ 1528 w 513"/>
                <a:gd name="T3" fmla="*/ 351 h 71"/>
                <a:gd name="T4" fmla="*/ 100 w 513"/>
                <a:gd name="T5" fmla="*/ 422 h 71"/>
                <a:gd name="T6" fmla="*/ 100 w 513"/>
                <a:gd name="T7" fmla="*/ 0 h 71"/>
                <a:gd name="T8" fmla="*/ 1516 w 513"/>
                <a:gd name="T9" fmla="*/ 54 h 71"/>
                <a:gd name="T10" fmla="*/ 2941 w 513"/>
                <a:gd name="T11" fmla="*/ 0 h 71"/>
                <a:gd name="T12" fmla="*/ 2941 w 513"/>
                <a:gd name="T13" fmla="*/ 422 h 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13" h="71">
                  <a:moveTo>
                    <a:pt x="497" y="71"/>
                  </a:moveTo>
                  <a:cubicBezTo>
                    <a:pt x="258" y="59"/>
                    <a:pt x="258" y="59"/>
                    <a:pt x="258" y="59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0" y="28"/>
                    <a:pt x="17" y="0"/>
                  </a:cubicBezTo>
                  <a:cubicBezTo>
                    <a:pt x="256" y="9"/>
                    <a:pt x="256" y="9"/>
                    <a:pt x="256" y="9"/>
                  </a:cubicBezTo>
                  <a:cubicBezTo>
                    <a:pt x="497" y="0"/>
                    <a:pt x="497" y="0"/>
                    <a:pt x="497" y="0"/>
                  </a:cubicBezTo>
                  <a:cubicBezTo>
                    <a:pt x="513" y="29"/>
                    <a:pt x="497" y="71"/>
                    <a:pt x="497" y="71"/>
                  </a:cubicBezTo>
                  <a:close/>
                </a:path>
              </a:pathLst>
            </a:custGeom>
            <a:noFill/>
            <a:ln w="1587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3" name="Rectangle 9">
              <a:extLst>
                <a:ext uri="{FF2B5EF4-FFF2-40B4-BE49-F238E27FC236}">
                  <a16:creationId xmlns:a16="http://schemas.microsoft.com/office/drawing/2014/main" id="{C320179C-080F-4A9F-A1BB-F8CA964B5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9" y="2620"/>
              <a:ext cx="95" cy="517"/>
            </a:xfrm>
            <a:prstGeom prst="rect">
              <a:avLst/>
            </a:prstGeom>
            <a:solidFill>
              <a:srgbClr val="FDCD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74" name="Rectangle 10">
              <a:extLst>
                <a:ext uri="{FF2B5EF4-FFF2-40B4-BE49-F238E27FC236}">
                  <a16:creationId xmlns:a16="http://schemas.microsoft.com/office/drawing/2014/main" id="{4CE94F3A-04CA-497B-9EB0-AB2E18D3E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9" y="2620"/>
              <a:ext cx="95" cy="517"/>
            </a:xfrm>
            <a:prstGeom prst="rect">
              <a:avLst/>
            </a:prstGeom>
            <a:noFill/>
            <a:ln w="1587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75" name="Rectangle 11">
              <a:extLst>
                <a:ext uri="{FF2B5EF4-FFF2-40B4-BE49-F238E27FC236}">
                  <a16:creationId xmlns:a16="http://schemas.microsoft.com/office/drawing/2014/main" id="{52AB466A-BFB1-45E6-ABC9-1D1E7D7DC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4" y="1700"/>
              <a:ext cx="250" cy="90"/>
            </a:xfrm>
            <a:prstGeom prst="rect">
              <a:avLst/>
            </a:prstGeom>
            <a:noFill/>
            <a:ln w="1587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76" name="Rectangle 12">
              <a:extLst>
                <a:ext uri="{FF2B5EF4-FFF2-40B4-BE49-F238E27FC236}">
                  <a16:creationId xmlns:a16="http://schemas.microsoft.com/office/drawing/2014/main" id="{E6F07AE4-0E1D-44CD-8AA1-C580FA342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3" y="1314"/>
              <a:ext cx="192" cy="326"/>
            </a:xfrm>
            <a:prstGeom prst="rect">
              <a:avLst/>
            </a:prstGeom>
            <a:noFill/>
            <a:ln w="1587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77" name="Oval 13">
              <a:extLst>
                <a:ext uri="{FF2B5EF4-FFF2-40B4-BE49-F238E27FC236}">
                  <a16:creationId xmlns:a16="http://schemas.microsoft.com/office/drawing/2014/main" id="{34CBFCEF-DB45-462F-9E23-44753C44C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4" y="1061"/>
              <a:ext cx="253" cy="253"/>
            </a:xfrm>
            <a:prstGeom prst="ellipse">
              <a:avLst/>
            </a:prstGeom>
            <a:solidFill>
              <a:srgbClr val="FDCD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78" name="Oval 14">
              <a:extLst>
                <a:ext uri="{FF2B5EF4-FFF2-40B4-BE49-F238E27FC236}">
                  <a16:creationId xmlns:a16="http://schemas.microsoft.com/office/drawing/2014/main" id="{F2F1DF1B-408A-4702-95F9-51814AB1B5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4" y="1061"/>
              <a:ext cx="253" cy="253"/>
            </a:xfrm>
            <a:prstGeom prst="ellipse">
              <a:avLst/>
            </a:prstGeom>
            <a:noFill/>
            <a:ln w="1587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79" name="Oval 15">
              <a:extLst>
                <a:ext uri="{FF2B5EF4-FFF2-40B4-BE49-F238E27FC236}">
                  <a16:creationId xmlns:a16="http://schemas.microsoft.com/office/drawing/2014/main" id="{4A5715E2-5401-4BC9-BEDC-5BE117C03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3" y="1093"/>
              <a:ext cx="158" cy="189"/>
            </a:xfrm>
            <a:prstGeom prst="ellipse">
              <a:avLst/>
            </a:pr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0" name="Oval 16">
              <a:extLst>
                <a:ext uri="{FF2B5EF4-FFF2-40B4-BE49-F238E27FC236}">
                  <a16:creationId xmlns:a16="http://schemas.microsoft.com/office/drawing/2014/main" id="{9258309C-BE35-462A-BBA0-1F92B182C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5" y="1078"/>
              <a:ext cx="69" cy="66"/>
            </a:xfrm>
            <a:prstGeom prst="ellipse">
              <a:avLst/>
            </a:prstGeom>
            <a:solidFill>
              <a:srgbClr val="F6E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1" name="Oval 17">
              <a:extLst>
                <a:ext uri="{FF2B5EF4-FFF2-40B4-BE49-F238E27FC236}">
                  <a16:creationId xmlns:a16="http://schemas.microsoft.com/office/drawing/2014/main" id="{D8249F85-3CD5-4BAF-BB00-A44992023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8" y="1136"/>
              <a:ext cx="39" cy="39"/>
            </a:xfrm>
            <a:prstGeom prst="ellipse">
              <a:avLst/>
            </a:prstGeom>
            <a:solidFill>
              <a:srgbClr val="F6EB6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2" name="Freeform 18">
              <a:extLst>
                <a:ext uri="{FF2B5EF4-FFF2-40B4-BE49-F238E27FC236}">
                  <a16:creationId xmlns:a16="http://schemas.microsoft.com/office/drawing/2014/main" id="{9D4A3D1B-630F-45CF-B55D-801250AA1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4" y="1146"/>
              <a:ext cx="185" cy="182"/>
            </a:xfrm>
            <a:custGeom>
              <a:avLst/>
              <a:gdLst>
                <a:gd name="T0" fmla="*/ 0 w 76"/>
                <a:gd name="T1" fmla="*/ 364 h 75"/>
                <a:gd name="T2" fmla="*/ 314 w 76"/>
                <a:gd name="T3" fmla="*/ 301 h 75"/>
                <a:gd name="T4" fmla="*/ 380 w 76"/>
                <a:gd name="T5" fmla="*/ 0 h 75"/>
                <a:gd name="T6" fmla="*/ 278 w 76"/>
                <a:gd name="T7" fmla="*/ 289 h 75"/>
                <a:gd name="T8" fmla="*/ 0 w 76"/>
                <a:gd name="T9" fmla="*/ 364 h 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" h="75">
                  <a:moveTo>
                    <a:pt x="0" y="62"/>
                  </a:moveTo>
                  <a:cubicBezTo>
                    <a:pt x="0" y="62"/>
                    <a:pt x="29" y="75"/>
                    <a:pt x="53" y="51"/>
                  </a:cubicBezTo>
                  <a:cubicBezTo>
                    <a:pt x="76" y="28"/>
                    <a:pt x="64" y="0"/>
                    <a:pt x="64" y="0"/>
                  </a:cubicBezTo>
                  <a:cubicBezTo>
                    <a:pt x="64" y="0"/>
                    <a:pt x="69" y="29"/>
                    <a:pt x="47" y="49"/>
                  </a:cubicBezTo>
                  <a:cubicBezTo>
                    <a:pt x="25" y="69"/>
                    <a:pt x="0" y="62"/>
                    <a:pt x="0" y="62"/>
                  </a:cubicBezTo>
                  <a:close/>
                </a:path>
              </a:pathLst>
            </a:custGeom>
            <a:solidFill>
              <a:srgbClr val="E2A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Freeform 19">
              <a:extLst>
                <a:ext uri="{FF2B5EF4-FFF2-40B4-BE49-F238E27FC236}">
                  <a16:creationId xmlns:a16="http://schemas.microsoft.com/office/drawing/2014/main" id="{EC0DDC0F-4DF1-420C-AD56-A6CA42D95D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" y="1204"/>
              <a:ext cx="435" cy="69"/>
            </a:xfrm>
            <a:custGeom>
              <a:avLst/>
              <a:gdLst>
                <a:gd name="T0" fmla="*/ 1011 w 179"/>
                <a:gd name="T1" fmla="*/ 0 h 28"/>
                <a:gd name="T2" fmla="*/ 1057 w 179"/>
                <a:gd name="T3" fmla="*/ 121 h 28"/>
                <a:gd name="T4" fmla="*/ 0 w 179"/>
                <a:gd name="T5" fmla="*/ 170 h 28"/>
                <a:gd name="T6" fmla="*/ 1011 w 179"/>
                <a:gd name="T7" fmla="*/ 0 h 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79" h="28">
                  <a:moveTo>
                    <a:pt x="171" y="0"/>
                  </a:moveTo>
                  <a:cubicBezTo>
                    <a:pt x="171" y="0"/>
                    <a:pt x="172" y="14"/>
                    <a:pt x="179" y="20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178" y="22"/>
                    <a:pt x="171" y="0"/>
                  </a:cubicBezTo>
                  <a:close/>
                </a:path>
              </a:pathLst>
            </a:custGeom>
            <a:solidFill>
              <a:srgbClr val="E2A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Freeform 20">
              <a:extLst>
                <a:ext uri="{FF2B5EF4-FFF2-40B4-BE49-F238E27FC236}">
                  <a16:creationId xmlns:a16="http://schemas.microsoft.com/office/drawing/2014/main" id="{5924518B-9F05-4062-8E44-BF0A138A40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7" y="1219"/>
              <a:ext cx="459" cy="56"/>
            </a:xfrm>
            <a:custGeom>
              <a:avLst/>
              <a:gdLst>
                <a:gd name="T0" fmla="*/ 36 w 189"/>
                <a:gd name="T1" fmla="*/ 0 h 23"/>
                <a:gd name="T2" fmla="*/ 0 w 189"/>
                <a:gd name="T3" fmla="*/ 83 h 23"/>
                <a:gd name="T4" fmla="*/ 1115 w 189"/>
                <a:gd name="T5" fmla="*/ 136 h 23"/>
                <a:gd name="T6" fmla="*/ 36 w 189"/>
                <a:gd name="T7" fmla="*/ 0 h 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89" h="23">
                  <a:moveTo>
                    <a:pt x="6" y="0"/>
                  </a:moveTo>
                  <a:cubicBezTo>
                    <a:pt x="6" y="0"/>
                    <a:pt x="4" y="10"/>
                    <a:pt x="0" y="14"/>
                  </a:cubicBezTo>
                  <a:cubicBezTo>
                    <a:pt x="189" y="23"/>
                    <a:pt x="189" y="23"/>
                    <a:pt x="189" y="23"/>
                  </a:cubicBezTo>
                  <a:cubicBezTo>
                    <a:pt x="189" y="23"/>
                    <a:pt x="0" y="15"/>
                    <a:pt x="6" y="0"/>
                  </a:cubicBezTo>
                  <a:close/>
                </a:path>
              </a:pathLst>
            </a:custGeom>
            <a:solidFill>
              <a:srgbClr val="E2A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Rectangle 21">
              <a:extLst>
                <a:ext uri="{FF2B5EF4-FFF2-40B4-BE49-F238E27FC236}">
                  <a16:creationId xmlns:a16="http://schemas.microsoft.com/office/drawing/2014/main" id="{501A6751-E079-4FF8-A6B0-EE3DAFE14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6" y="1613"/>
              <a:ext cx="389" cy="92"/>
            </a:xfrm>
            <a:prstGeom prst="rect">
              <a:avLst/>
            </a:prstGeom>
            <a:solidFill>
              <a:srgbClr val="FDCD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6" name="Rectangle 22">
              <a:extLst>
                <a:ext uri="{FF2B5EF4-FFF2-40B4-BE49-F238E27FC236}">
                  <a16:creationId xmlns:a16="http://schemas.microsoft.com/office/drawing/2014/main" id="{A24C8276-BD79-4662-A777-8108FE2FB8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0" y="1615"/>
              <a:ext cx="105" cy="93"/>
            </a:xfrm>
            <a:prstGeom prst="rect">
              <a:avLst/>
            </a:prstGeom>
            <a:solidFill>
              <a:srgbClr val="E2A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7" name="Rectangle 23">
              <a:extLst>
                <a:ext uri="{FF2B5EF4-FFF2-40B4-BE49-F238E27FC236}">
                  <a16:creationId xmlns:a16="http://schemas.microsoft.com/office/drawing/2014/main" id="{4F9DC7CD-C10A-4712-96A5-E037AB8F5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6" y="1613"/>
              <a:ext cx="107" cy="92"/>
            </a:xfrm>
            <a:prstGeom prst="rect">
              <a:avLst/>
            </a:pr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8" name="Rectangle 24">
              <a:extLst>
                <a:ext uri="{FF2B5EF4-FFF2-40B4-BE49-F238E27FC236}">
                  <a16:creationId xmlns:a16="http://schemas.microsoft.com/office/drawing/2014/main" id="{C35A3624-3E35-4B56-9E1B-67A603DF6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6" y="1613"/>
              <a:ext cx="389" cy="92"/>
            </a:xfrm>
            <a:prstGeom prst="rect">
              <a:avLst/>
            </a:prstGeom>
            <a:noFill/>
            <a:ln w="1587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89" name="Rectangle 25">
              <a:extLst>
                <a:ext uri="{FF2B5EF4-FFF2-40B4-BE49-F238E27FC236}">
                  <a16:creationId xmlns:a16="http://schemas.microsoft.com/office/drawing/2014/main" id="{8951FDDB-6106-4520-B86E-1184B8A32C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8" y="1778"/>
              <a:ext cx="384" cy="263"/>
            </a:xfrm>
            <a:prstGeom prst="rect">
              <a:avLst/>
            </a:prstGeom>
            <a:solidFill>
              <a:srgbClr val="FDCD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0" name="Rectangle 26">
              <a:extLst>
                <a:ext uri="{FF2B5EF4-FFF2-40B4-BE49-F238E27FC236}">
                  <a16:creationId xmlns:a16="http://schemas.microsoft.com/office/drawing/2014/main" id="{B59F4B65-385D-4B6E-9281-EF7FD8318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0" y="1781"/>
              <a:ext cx="92" cy="262"/>
            </a:xfrm>
            <a:prstGeom prst="rect">
              <a:avLst/>
            </a:prstGeom>
            <a:solidFill>
              <a:srgbClr val="E2A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1" name="Rectangle 27">
              <a:extLst>
                <a:ext uri="{FF2B5EF4-FFF2-40B4-BE49-F238E27FC236}">
                  <a16:creationId xmlns:a16="http://schemas.microsoft.com/office/drawing/2014/main" id="{1F465638-CC2D-4E63-9A10-AF3A916CF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8" y="1776"/>
              <a:ext cx="92" cy="262"/>
            </a:xfrm>
            <a:prstGeom prst="rect">
              <a:avLst/>
            </a:pr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2" name="Rectangle 28">
              <a:extLst>
                <a:ext uri="{FF2B5EF4-FFF2-40B4-BE49-F238E27FC236}">
                  <a16:creationId xmlns:a16="http://schemas.microsoft.com/office/drawing/2014/main" id="{A95E2D26-28E1-4654-8BBC-2D25D3769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8" y="1778"/>
              <a:ext cx="384" cy="263"/>
            </a:xfrm>
            <a:prstGeom prst="rect">
              <a:avLst/>
            </a:prstGeom>
            <a:noFill/>
            <a:ln w="1587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3" name="Rectangle 29">
              <a:extLst>
                <a:ext uri="{FF2B5EF4-FFF2-40B4-BE49-F238E27FC236}">
                  <a16:creationId xmlns:a16="http://schemas.microsoft.com/office/drawing/2014/main" id="{C8FDF91A-72F7-4588-9D5D-1223D6656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8" y="1997"/>
              <a:ext cx="581" cy="144"/>
            </a:xfrm>
            <a:prstGeom prst="rect">
              <a:avLst/>
            </a:prstGeom>
            <a:solidFill>
              <a:srgbClr val="FDCD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4" name="Rectangle 30">
              <a:extLst>
                <a:ext uri="{FF2B5EF4-FFF2-40B4-BE49-F238E27FC236}">
                  <a16:creationId xmlns:a16="http://schemas.microsoft.com/office/drawing/2014/main" id="{19028EF0-5D3E-4B43-B733-DFD1CBC767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45" y="1997"/>
              <a:ext cx="122" cy="144"/>
            </a:xfrm>
            <a:prstGeom prst="rect">
              <a:avLst/>
            </a:prstGeom>
            <a:solidFill>
              <a:srgbClr val="E2A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5" name="Rectangle 31">
              <a:extLst>
                <a:ext uri="{FF2B5EF4-FFF2-40B4-BE49-F238E27FC236}">
                  <a16:creationId xmlns:a16="http://schemas.microsoft.com/office/drawing/2014/main" id="{E949B50F-71D9-4469-B382-B503B3EF6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8" y="1997"/>
              <a:ext cx="119" cy="144"/>
            </a:xfrm>
            <a:prstGeom prst="rect">
              <a:avLst/>
            </a:pr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6" name="Rectangle 32">
              <a:extLst>
                <a:ext uri="{FF2B5EF4-FFF2-40B4-BE49-F238E27FC236}">
                  <a16:creationId xmlns:a16="http://schemas.microsoft.com/office/drawing/2014/main" id="{D95BBAC8-9CA9-4330-A1AE-10C83D8C1E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8" y="1997"/>
              <a:ext cx="581" cy="144"/>
            </a:xfrm>
            <a:prstGeom prst="rect">
              <a:avLst/>
            </a:prstGeom>
            <a:noFill/>
            <a:ln w="1587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297" name="Freeform 33">
              <a:extLst>
                <a:ext uri="{FF2B5EF4-FFF2-40B4-BE49-F238E27FC236}">
                  <a16:creationId xmlns:a16="http://schemas.microsoft.com/office/drawing/2014/main" id="{740374CD-C7BF-4CD7-8E35-BB950FD39F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" y="2128"/>
              <a:ext cx="2374" cy="1379"/>
            </a:xfrm>
            <a:custGeom>
              <a:avLst/>
              <a:gdLst>
                <a:gd name="T0" fmla="*/ 3539 w 976"/>
                <a:gd name="T1" fmla="*/ 0 h 567"/>
                <a:gd name="T2" fmla="*/ 2123 w 976"/>
                <a:gd name="T3" fmla="*/ 0 h 567"/>
                <a:gd name="T4" fmla="*/ 1999 w 976"/>
                <a:gd name="T5" fmla="*/ 433 h 567"/>
                <a:gd name="T6" fmla="*/ 1272 w 976"/>
                <a:gd name="T7" fmla="*/ 1330 h 567"/>
                <a:gd name="T8" fmla="*/ 0 w 976"/>
                <a:gd name="T9" fmla="*/ 3098 h 567"/>
                <a:gd name="T10" fmla="*/ 934 w 976"/>
                <a:gd name="T11" fmla="*/ 3098 h 567"/>
                <a:gd name="T12" fmla="*/ 1479 w 976"/>
                <a:gd name="T13" fmla="*/ 2349 h 567"/>
                <a:gd name="T14" fmla="*/ 3065 w 976"/>
                <a:gd name="T15" fmla="*/ 2656 h 567"/>
                <a:gd name="T16" fmla="*/ 4704 w 976"/>
                <a:gd name="T17" fmla="*/ 2383 h 567"/>
                <a:gd name="T18" fmla="*/ 5300 w 976"/>
                <a:gd name="T19" fmla="*/ 2383 h 567"/>
                <a:gd name="T20" fmla="*/ 5424 w 976"/>
                <a:gd name="T21" fmla="*/ 2432 h 567"/>
                <a:gd name="T22" fmla="*/ 5614 w 976"/>
                <a:gd name="T23" fmla="*/ 2632 h 567"/>
                <a:gd name="T24" fmla="*/ 5774 w 976"/>
                <a:gd name="T25" fmla="*/ 2632 h 567"/>
                <a:gd name="T26" fmla="*/ 5774 w 976"/>
                <a:gd name="T27" fmla="*/ 946 h 567"/>
                <a:gd name="T28" fmla="*/ 5609 w 976"/>
                <a:gd name="T29" fmla="*/ 946 h 567"/>
                <a:gd name="T30" fmla="*/ 5519 w 976"/>
                <a:gd name="T31" fmla="*/ 1029 h 567"/>
                <a:gd name="T32" fmla="*/ 5295 w 976"/>
                <a:gd name="T33" fmla="*/ 1182 h 567"/>
                <a:gd name="T34" fmla="*/ 4549 w 976"/>
                <a:gd name="T35" fmla="*/ 1206 h 567"/>
                <a:gd name="T36" fmla="*/ 3668 w 976"/>
                <a:gd name="T37" fmla="*/ 516 h 567"/>
                <a:gd name="T38" fmla="*/ 3539 w 976"/>
                <a:gd name="T39" fmla="*/ 0 h 5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76" h="567">
                  <a:moveTo>
                    <a:pt x="598" y="0"/>
                  </a:moveTo>
                  <a:cubicBezTo>
                    <a:pt x="598" y="0"/>
                    <a:pt x="387" y="0"/>
                    <a:pt x="359" y="0"/>
                  </a:cubicBezTo>
                  <a:cubicBezTo>
                    <a:pt x="343" y="0"/>
                    <a:pt x="338" y="16"/>
                    <a:pt x="338" y="73"/>
                  </a:cubicBezTo>
                  <a:cubicBezTo>
                    <a:pt x="338" y="100"/>
                    <a:pt x="339" y="180"/>
                    <a:pt x="215" y="225"/>
                  </a:cubicBezTo>
                  <a:cubicBezTo>
                    <a:pt x="59" y="282"/>
                    <a:pt x="4" y="338"/>
                    <a:pt x="0" y="524"/>
                  </a:cubicBezTo>
                  <a:cubicBezTo>
                    <a:pt x="0" y="524"/>
                    <a:pt x="79" y="567"/>
                    <a:pt x="158" y="524"/>
                  </a:cubicBezTo>
                  <a:cubicBezTo>
                    <a:pt x="158" y="524"/>
                    <a:pt x="161" y="409"/>
                    <a:pt x="250" y="397"/>
                  </a:cubicBezTo>
                  <a:cubicBezTo>
                    <a:pt x="339" y="385"/>
                    <a:pt x="357" y="448"/>
                    <a:pt x="518" y="449"/>
                  </a:cubicBezTo>
                  <a:cubicBezTo>
                    <a:pt x="655" y="450"/>
                    <a:pt x="647" y="403"/>
                    <a:pt x="795" y="403"/>
                  </a:cubicBezTo>
                  <a:cubicBezTo>
                    <a:pt x="848" y="403"/>
                    <a:pt x="896" y="403"/>
                    <a:pt x="896" y="403"/>
                  </a:cubicBezTo>
                  <a:cubicBezTo>
                    <a:pt x="896" y="403"/>
                    <a:pt x="907" y="402"/>
                    <a:pt x="917" y="411"/>
                  </a:cubicBezTo>
                  <a:cubicBezTo>
                    <a:pt x="926" y="420"/>
                    <a:pt x="935" y="445"/>
                    <a:pt x="949" y="445"/>
                  </a:cubicBezTo>
                  <a:cubicBezTo>
                    <a:pt x="963" y="445"/>
                    <a:pt x="976" y="445"/>
                    <a:pt x="976" y="445"/>
                  </a:cubicBezTo>
                  <a:cubicBezTo>
                    <a:pt x="976" y="160"/>
                    <a:pt x="976" y="160"/>
                    <a:pt x="976" y="160"/>
                  </a:cubicBezTo>
                  <a:cubicBezTo>
                    <a:pt x="948" y="160"/>
                    <a:pt x="948" y="160"/>
                    <a:pt x="948" y="160"/>
                  </a:cubicBezTo>
                  <a:cubicBezTo>
                    <a:pt x="948" y="160"/>
                    <a:pt x="939" y="163"/>
                    <a:pt x="933" y="174"/>
                  </a:cubicBezTo>
                  <a:cubicBezTo>
                    <a:pt x="927" y="184"/>
                    <a:pt x="918" y="200"/>
                    <a:pt x="895" y="200"/>
                  </a:cubicBezTo>
                  <a:cubicBezTo>
                    <a:pt x="873" y="200"/>
                    <a:pt x="769" y="204"/>
                    <a:pt x="769" y="204"/>
                  </a:cubicBezTo>
                  <a:cubicBezTo>
                    <a:pt x="769" y="204"/>
                    <a:pt x="620" y="210"/>
                    <a:pt x="620" y="87"/>
                  </a:cubicBezTo>
                  <a:cubicBezTo>
                    <a:pt x="620" y="16"/>
                    <a:pt x="614" y="0"/>
                    <a:pt x="598" y="0"/>
                  </a:cubicBezTo>
                  <a:close/>
                </a:path>
              </a:pathLst>
            </a:custGeom>
            <a:solidFill>
              <a:srgbClr val="FDCD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Freeform 34">
              <a:extLst>
                <a:ext uri="{FF2B5EF4-FFF2-40B4-BE49-F238E27FC236}">
                  <a16:creationId xmlns:a16="http://schemas.microsoft.com/office/drawing/2014/main" id="{44A7B59A-780D-410F-90D0-8A5067820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3" y="3018"/>
              <a:ext cx="1938" cy="202"/>
            </a:xfrm>
            <a:custGeom>
              <a:avLst/>
              <a:gdLst>
                <a:gd name="T0" fmla="*/ 4576 w 797"/>
                <a:gd name="T1" fmla="*/ 397 h 83"/>
                <a:gd name="T2" fmla="*/ 4416 w 797"/>
                <a:gd name="T3" fmla="*/ 148 h 83"/>
                <a:gd name="T4" fmla="*/ 4292 w 797"/>
                <a:gd name="T5" fmla="*/ 107 h 83"/>
                <a:gd name="T6" fmla="*/ 3696 w 797"/>
                <a:gd name="T7" fmla="*/ 107 h 83"/>
                <a:gd name="T8" fmla="*/ 2057 w 797"/>
                <a:gd name="T9" fmla="*/ 380 h 83"/>
                <a:gd name="T10" fmla="*/ 474 w 797"/>
                <a:gd name="T11" fmla="*/ 71 h 83"/>
                <a:gd name="T12" fmla="*/ 0 w 797"/>
                <a:gd name="T13" fmla="*/ 479 h 83"/>
                <a:gd name="T14" fmla="*/ 421 w 797"/>
                <a:gd name="T15" fmla="*/ 178 h 83"/>
                <a:gd name="T16" fmla="*/ 2004 w 797"/>
                <a:gd name="T17" fmla="*/ 487 h 83"/>
                <a:gd name="T18" fmla="*/ 3643 w 797"/>
                <a:gd name="T19" fmla="*/ 214 h 83"/>
                <a:gd name="T20" fmla="*/ 4238 w 797"/>
                <a:gd name="T21" fmla="*/ 214 h 83"/>
                <a:gd name="T22" fmla="*/ 4365 w 797"/>
                <a:gd name="T23" fmla="*/ 260 h 83"/>
                <a:gd name="T24" fmla="*/ 4552 w 797"/>
                <a:gd name="T25" fmla="*/ 462 h 83"/>
                <a:gd name="T26" fmla="*/ 4712 w 797"/>
                <a:gd name="T27" fmla="*/ 462 h 83"/>
                <a:gd name="T28" fmla="*/ 4708 w 797"/>
                <a:gd name="T29" fmla="*/ 467 h 83"/>
                <a:gd name="T30" fmla="*/ 4576 w 797"/>
                <a:gd name="T31" fmla="*/ 397 h 8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97" h="83">
                  <a:moveTo>
                    <a:pt x="774" y="67"/>
                  </a:moveTo>
                  <a:cubicBezTo>
                    <a:pt x="760" y="67"/>
                    <a:pt x="756" y="34"/>
                    <a:pt x="747" y="25"/>
                  </a:cubicBezTo>
                  <a:cubicBezTo>
                    <a:pt x="737" y="16"/>
                    <a:pt x="726" y="18"/>
                    <a:pt x="726" y="18"/>
                  </a:cubicBezTo>
                  <a:cubicBezTo>
                    <a:pt x="726" y="18"/>
                    <a:pt x="678" y="18"/>
                    <a:pt x="625" y="18"/>
                  </a:cubicBezTo>
                  <a:cubicBezTo>
                    <a:pt x="477" y="18"/>
                    <a:pt x="485" y="65"/>
                    <a:pt x="348" y="64"/>
                  </a:cubicBezTo>
                  <a:cubicBezTo>
                    <a:pt x="187" y="62"/>
                    <a:pt x="169" y="0"/>
                    <a:pt x="80" y="12"/>
                  </a:cubicBezTo>
                  <a:cubicBezTo>
                    <a:pt x="35" y="18"/>
                    <a:pt x="12" y="50"/>
                    <a:pt x="0" y="81"/>
                  </a:cubicBezTo>
                  <a:cubicBezTo>
                    <a:pt x="14" y="57"/>
                    <a:pt x="35" y="35"/>
                    <a:pt x="71" y="30"/>
                  </a:cubicBezTo>
                  <a:cubicBezTo>
                    <a:pt x="160" y="18"/>
                    <a:pt x="178" y="81"/>
                    <a:pt x="339" y="82"/>
                  </a:cubicBezTo>
                  <a:cubicBezTo>
                    <a:pt x="476" y="83"/>
                    <a:pt x="468" y="36"/>
                    <a:pt x="616" y="36"/>
                  </a:cubicBezTo>
                  <a:cubicBezTo>
                    <a:pt x="669" y="36"/>
                    <a:pt x="717" y="36"/>
                    <a:pt x="717" y="36"/>
                  </a:cubicBezTo>
                  <a:cubicBezTo>
                    <a:pt x="717" y="36"/>
                    <a:pt x="729" y="35"/>
                    <a:pt x="738" y="44"/>
                  </a:cubicBezTo>
                  <a:cubicBezTo>
                    <a:pt x="747" y="53"/>
                    <a:pt x="756" y="78"/>
                    <a:pt x="770" y="78"/>
                  </a:cubicBezTo>
                  <a:cubicBezTo>
                    <a:pt x="784" y="78"/>
                    <a:pt x="797" y="78"/>
                    <a:pt x="797" y="78"/>
                  </a:cubicBezTo>
                  <a:cubicBezTo>
                    <a:pt x="796" y="79"/>
                    <a:pt x="796" y="79"/>
                    <a:pt x="796" y="79"/>
                  </a:cubicBezTo>
                  <a:lnTo>
                    <a:pt x="774" y="67"/>
                  </a:lnTo>
                  <a:close/>
                </a:path>
              </a:pathLst>
            </a:custGeom>
            <a:solidFill>
              <a:srgbClr val="E2A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Freeform 35">
              <a:extLst>
                <a:ext uri="{FF2B5EF4-FFF2-40B4-BE49-F238E27FC236}">
                  <a16:creationId xmlns:a16="http://schemas.microsoft.com/office/drawing/2014/main" id="{523DD4A3-B12D-4E1D-8A42-6133794CA9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0" y="2133"/>
              <a:ext cx="1571" cy="1082"/>
            </a:xfrm>
            <a:custGeom>
              <a:avLst/>
              <a:gdLst>
                <a:gd name="T0" fmla="*/ 3602 w 646"/>
                <a:gd name="T1" fmla="*/ 946 h 445"/>
                <a:gd name="T2" fmla="*/ 3514 w 646"/>
                <a:gd name="T3" fmla="*/ 1029 h 445"/>
                <a:gd name="T4" fmla="*/ 3288 w 646"/>
                <a:gd name="T5" fmla="*/ 1182 h 445"/>
                <a:gd name="T6" fmla="*/ 2544 w 646"/>
                <a:gd name="T7" fmla="*/ 1206 h 445"/>
                <a:gd name="T8" fmla="*/ 1661 w 646"/>
                <a:gd name="T9" fmla="*/ 515 h 445"/>
                <a:gd name="T10" fmla="*/ 1532 w 646"/>
                <a:gd name="T11" fmla="*/ 0 h 445"/>
                <a:gd name="T12" fmla="*/ 119 w 646"/>
                <a:gd name="T13" fmla="*/ 0 h 445"/>
                <a:gd name="T14" fmla="*/ 0 w 646"/>
                <a:gd name="T15" fmla="*/ 231 h 445"/>
                <a:gd name="T16" fmla="*/ 24 w 646"/>
                <a:gd name="T17" fmla="*/ 224 h 445"/>
                <a:gd name="T18" fmla="*/ 1437 w 646"/>
                <a:gd name="T19" fmla="*/ 224 h 445"/>
                <a:gd name="T20" fmla="*/ 1566 w 646"/>
                <a:gd name="T21" fmla="*/ 739 h 445"/>
                <a:gd name="T22" fmla="*/ 2449 w 646"/>
                <a:gd name="T23" fmla="*/ 1430 h 445"/>
                <a:gd name="T24" fmla="*/ 3193 w 646"/>
                <a:gd name="T25" fmla="*/ 1388 h 445"/>
                <a:gd name="T26" fmla="*/ 3419 w 646"/>
                <a:gd name="T27" fmla="*/ 1252 h 445"/>
                <a:gd name="T28" fmla="*/ 3602 w 646"/>
                <a:gd name="T29" fmla="*/ 1004 h 445"/>
                <a:gd name="T30" fmla="*/ 3689 w 646"/>
                <a:gd name="T31" fmla="*/ 1011 h 445"/>
                <a:gd name="T32" fmla="*/ 3767 w 646"/>
                <a:gd name="T33" fmla="*/ 2619 h 445"/>
                <a:gd name="T34" fmla="*/ 3762 w 646"/>
                <a:gd name="T35" fmla="*/ 2631 h 445"/>
                <a:gd name="T36" fmla="*/ 3762 w 646"/>
                <a:gd name="T37" fmla="*/ 946 h 445"/>
                <a:gd name="T38" fmla="*/ 3602 w 646"/>
                <a:gd name="T39" fmla="*/ 946 h 44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646" h="445">
                  <a:moveTo>
                    <a:pt x="609" y="160"/>
                  </a:moveTo>
                  <a:cubicBezTo>
                    <a:pt x="609" y="160"/>
                    <a:pt x="600" y="163"/>
                    <a:pt x="594" y="174"/>
                  </a:cubicBezTo>
                  <a:cubicBezTo>
                    <a:pt x="588" y="184"/>
                    <a:pt x="579" y="200"/>
                    <a:pt x="556" y="200"/>
                  </a:cubicBezTo>
                  <a:cubicBezTo>
                    <a:pt x="534" y="200"/>
                    <a:pt x="430" y="204"/>
                    <a:pt x="430" y="204"/>
                  </a:cubicBezTo>
                  <a:cubicBezTo>
                    <a:pt x="430" y="204"/>
                    <a:pt x="281" y="210"/>
                    <a:pt x="281" y="87"/>
                  </a:cubicBezTo>
                  <a:cubicBezTo>
                    <a:pt x="281" y="16"/>
                    <a:pt x="275" y="0"/>
                    <a:pt x="259" y="0"/>
                  </a:cubicBezTo>
                  <a:cubicBezTo>
                    <a:pt x="259" y="0"/>
                    <a:pt x="48" y="0"/>
                    <a:pt x="20" y="0"/>
                  </a:cubicBezTo>
                  <a:cubicBezTo>
                    <a:pt x="8" y="0"/>
                    <a:pt x="2" y="9"/>
                    <a:pt x="0" y="39"/>
                  </a:cubicBezTo>
                  <a:cubicBezTo>
                    <a:pt x="1" y="39"/>
                    <a:pt x="3" y="39"/>
                    <a:pt x="4" y="38"/>
                  </a:cubicBezTo>
                  <a:cubicBezTo>
                    <a:pt x="75" y="5"/>
                    <a:pt x="243" y="38"/>
                    <a:pt x="243" y="38"/>
                  </a:cubicBezTo>
                  <a:cubicBezTo>
                    <a:pt x="259" y="38"/>
                    <a:pt x="265" y="54"/>
                    <a:pt x="265" y="125"/>
                  </a:cubicBezTo>
                  <a:cubicBezTo>
                    <a:pt x="265" y="248"/>
                    <a:pt x="414" y="242"/>
                    <a:pt x="414" y="242"/>
                  </a:cubicBezTo>
                  <a:cubicBezTo>
                    <a:pt x="414" y="242"/>
                    <a:pt x="517" y="235"/>
                    <a:pt x="540" y="235"/>
                  </a:cubicBezTo>
                  <a:cubicBezTo>
                    <a:pt x="562" y="235"/>
                    <a:pt x="569" y="220"/>
                    <a:pt x="578" y="212"/>
                  </a:cubicBezTo>
                  <a:cubicBezTo>
                    <a:pt x="592" y="200"/>
                    <a:pt x="609" y="170"/>
                    <a:pt x="609" y="170"/>
                  </a:cubicBezTo>
                  <a:cubicBezTo>
                    <a:pt x="624" y="171"/>
                    <a:pt x="624" y="171"/>
                    <a:pt x="624" y="171"/>
                  </a:cubicBezTo>
                  <a:cubicBezTo>
                    <a:pt x="637" y="443"/>
                    <a:pt x="637" y="443"/>
                    <a:pt x="637" y="443"/>
                  </a:cubicBezTo>
                  <a:cubicBezTo>
                    <a:pt x="646" y="443"/>
                    <a:pt x="636" y="445"/>
                    <a:pt x="636" y="445"/>
                  </a:cubicBezTo>
                  <a:cubicBezTo>
                    <a:pt x="636" y="160"/>
                    <a:pt x="636" y="160"/>
                    <a:pt x="636" y="160"/>
                  </a:cubicBezTo>
                  <a:lnTo>
                    <a:pt x="609" y="160"/>
                  </a:lnTo>
                  <a:close/>
                </a:path>
              </a:pathLst>
            </a:cu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0" name="Freeform 36">
              <a:extLst>
                <a:ext uri="{FF2B5EF4-FFF2-40B4-BE49-F238E27FC236}">
                  <a16:creationId xmlns:a16="http://schemas.microsoft.com/office/drawing/2014/main" id="{6316270F-8C88-4601-8D41-782923FB4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" y="2128"/>
              <a:ext cx="1007" cy="1340"/>
            </a:xfrm>
            <a:custGeom>
              <a:avLst/>
              <a:gdLst>
                <a:gd name="T0" fmla="*/ 2318 w 414"/>
                <a:gd name="T1" fmla="*/ 433 h 551"/>
                <a:gd name="T2" fmla="*/ 2449 w 414"/>
                <a:gd name="T3" fmla="*/ 0 h 551"/>
                <a:gd name="T4" fmla="*/ 2123 w 414"/>
                <a:gd name="T5" fmla="*/ 0 h 551"/>
                <a:gd name="T6" fmla="*/ 1999 w 414"/>
                <a:gd name="T7" fmla="*/ 433 h 551"/>
                <a:gd name="T8" fmla="*/ 1272 w 414"/>
                <a:gd name="T9" fmla="*/ 1330 h 551"/>
                <a:gd name="T10" fmla="*/ 0 w 414"/>
                <a:gd name="T11" fmla="*/ 3098 h 551"/>
                <a:gd name="T12" fmla="*/ 645 w 414"/>
                <a:gd name="T13" fmla="*/ 3200 h 551"/>
                <a:gd name="T14" fmla="*/ 178 w 414"/>
                <a:gd name="T15" fmla="*/ 3069 h 551"/>
                <a:gd name="T16" fmla="*/ 1591 w 414"/>
                <a:gd name="T17" fmla="*/ 1330 h 551"/>
                <a:gd name="T18" fmla="*/ 2318 w 414"/>
                <a:gd name="T19" fmla="*/ 433 h 5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14" h="551">
                  <a:moveTo>
                    <a:pt x="392" y="73"/>
                  </a:moveTo>
                  <a:cubicBezTo>
                    <a:pt x="392" y="16"/>
                    <a:pt x="397" y="0"/>
                    <a:pt x="414" y="0"/>
                  </a:cubicBezTo>
                  <a:cubicBezTo>
                    <a:pt x="359" y="0"/>
                    <a:pt x="359" y="0"/>
                    <a:pt x="359" y="0"/>
                  </a:cubicBezTo>
                  <a:cubicBezTo>
                    <a:pt x="343" y="0"/>
                    <a:pt x="338" y="16"/>
                    <a:pt x="338" y="73"/>
                  </a:cubicBezTo>
                  <a:cubicBezTo>
                    <a:pt x="338" y="100"/>
                    <a:pt x="339" y="180"/>
                    <a:pt x="215" y="225"/>
                  </a:cubicBezTo>
                  <a:cubicBezTo>
                    <a:pt x="59" y="282"/>
                    <a:pt x="4" y="338"/>
                    <a:pt x="0" y="524"/>
                  </a:cubicBezTo>
                  <a:cubicBezTo>
                    <a:pt x="0" y="524"/>
                    <a:pt x="49" y="551"/>
                    <a:pt x="109" y="541"/>
                  </a:cubicBezTo>
                  <a:cubicBezTo>
                    <a:pt x="76" y="536"/>
                    <a:pt x="30" y="519"/>
                    <a:pt x="30" y="519"/>
                  </a:cubicBezTo>
                  <a:cubicBezTo>
                    <a:pt x="34" y="333"/>
                    <a:pt x="113" y="282"/>
                    <a:pt x="269" y="225"/>
                  </a:cubicBezTo>
                  <a:cubicBezTo>
                    <a:pt x="393" y="180"/>
                    <a:pt x="392" y="100"/>
                    <a:pt x="392" y="73"/>
                  </a:cubicBezTo>
                  <a:close/>
                </a:path>
              </a:pathLst>
            </a:cu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Freeform 37">
              <a:extLst>
                <a:ext uri="{FF2B5EF4-FFF2-40B4-BE49-F238E27FC236}">
                  <a16:creationId xmlns:a16="http://schemas.microsoft.com/office/drawing/2014/main" id="{9BA78B02-59EB-45BE-8D96-0C65119F4884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5" y="2128"/>
              <a:ext cx="2374" cy="1379"/>
            </a:xfrm>
            <a:custGeom>
              <a:avLst/>
              <a:gdLst>
                <a:gd name="T0" fmla="*/ 3539 w 976"/>
                <a:gd name="T1" fmla="*/ 0 h 567"/>
                <a:gd name="T2" fmla="*/ 2123 w 976"/>
                <a:gd name="T3" fmla="*/ 0 h 567"/>
                <a:gd name="T4" fmla="*/ 1999 w 976"/>
                <a:gd name="T5" fmla="*/ 433 h 567"/>
                <a:gd name="T6" fmla="*/ 1272 w 976"/>
                <a:gd name="T7" fmla="*/ 1330 h 567"/>
                <a:gd name="T8" fmla="*/ 0 w 976"/>
                <a:gd name="T9" fmla="*/ 3098 h 567"/>
                <a:gd name="T10" fmla="*/ 934 w 976"/>
                <a:gd name="T11" fmla="*/ 3098 h 567"/>
                <a:gd name="T12" fmla="*/ 1479 w 976"/>
                <a:gd name="T13" fmla="*/ 2349 h 567"/>
                <a:gd name="T14" fmla="*/ 3065 w 976"/>
                <a:gd name="T15" fmla="*/ 2656 h 567"/>
                <a:gd name="T16" fmla="*/ 4704 w 976"/>
                <a:gd name="T17" fmla="*/ 2383 h 567"/>
                <a:gd name="T18" fmla="*/ 5300 w 976"/>
                <a:gd name="T19" fmla="*/ 2383 h 567"/>
                <a:gd name="T20" fmla="*/ 5424 w 976"/>
                <a:gd name="T21" fmla="*/ 2432 h 567"/>
                <a:gd name="T22" fmla="*/ 5614 w 976"/>
                <a:gd name="T23" fmla="*/ 2632 h 567"/>
                <a:gd name="T24" fmla="*/ 5774 w 976"/>
                <a:gd name="T25" fmla="*/ 2632 h 567"/>
                <a:gd name="T26" fmla="*/ 5774 w 976"/>
                <a:gd name="T27" fmla="*/ 946 h 567"/>
                <a:gd name="T28" fmla="*/ 5609 w 976"/>
                <a:gd name="T29" fmla="*/ 946 h 567"/>
                <a:gd name="T30" fmla="*/ 5519 w 976"/>
                <a:gd name="T31" fmla="*/ 1029 h 567"/>
                <a:gd name="T32" fmla="*/ 5295 w 976"/>
                <a:gd name="T33" fmla="*/ 1182 h 567"/>
                <a:gd name="T34" fmla="*/ 4549 w 976"/>
                <a:gd name="T35" fmla="*/ 1206 h 567"/>
                <a:gd name="T36" fmla="*/ 3668 w 976"/>
                <a:gd name="T37" fmla="*/ 516 h 567"/>
                <a:gd name="T38" fmla="*/ 3539 w 976"/>
                <a:gd name="T39" fmla="*/ 0 h 56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976" h="567">
                  <a:moveTo>
                    <a:pt x="598" y="0"/>
                  </a:moveTo>
                  <a:cubicBezTo>
                    <a:pt x="598" y="0"/>
                    <a:pt x="387" y="0"/>
                    <a:pt x="359" y="0"/>
                  </a:cubicBezTo>
                  <a:cubicBezTo>
                    <a:pt x="343" y="0"/>
                    <a:pt x="338" y="16"/>
                    <a:pt x="338" y="73"/>
                  </a:cubicBezTo>
                  <a:cubicBezTo>
                    <a:pt x="338" y="100"/>
                    <a:pt x="339" y="180"/>
                    <a:pt x="215" y="225"/>
                  </a:cubicBezTo>
                  <a:cubicBezTo>
                    <a:pt x="59" y="282"/>
                    <a:pt x="4" y="338"/>
                    <a:pt x="0" y="524"/>
                  </a:cubicBezTo>
                  <a:cubicBezTo>
                    <a:pt x="0" y="524"/>
                    <a:pt x="79" y="567"/>
                    <a:pt x="158" y="524"/>
                  </a:cubicBezTo>
                  <a:cubicBezTo>
                    <a:pt x="158" y="524"/>
                    <a:pt x="161" y="409"/>
                    <a:pt x="250" y="397"/>
                  </a:cubicBezTo>
                  <a:cubicBezTo>
                    <a:pt x="339" y="385"/>
                    <a:pt x="357" y="448"/>
                    <a:pt x="518" y="449"/>
                  </a:cubicBezTo>
                  <a:cubicBezTo>
                    <a:pt x="655" y="450"/>
                    <a:pt x="647" y="403"/>
                    <a:pt x="795" y="403"/>
                  </a:cubicBezTo>
                  <a:cubicBezTo>
                    <a:pt x="848" y="403"/>
                    <a:pt x="896" y="403"/>
                    <a:pt x="896" y="403"/>
                  </a:cubicBezTo>
                  <a:cubicBezTo>
                    <a:pt x="896" y="403"/>
                    <a:pt x="907" y="402"/>
                    <a:pt x="917" y="411"/>
                  </a:cubicBezTo>
                  <a:cubicBezTo>
                    <a:pt x="926" y="420"/>
                    <a:pt x="935" y="445"/>
                    <a:pt x="949" y="445"/>
                  </a:cubicBezTo>
                  <a:cubicBezTo>
                    <a:pt x="963" y="445"/>
                    <a:pt x="976" y="445"/>
                    <a:pt x="976" y="445"/>
                  </a:cubicBezTo>
                  <a:cubicBezTo>
                    <a:pt x="976" y="160"/>
                    <a:pt x="976" y="160"/>
                    <a:pt x="976" y="160"/>
                  </a:cubicBezTo>
                  <a:cubicBezTo>
                    <a:pt x="948" y="160"/>
                    <a:pt x="948" y="160"/>
                    <a:pt x="948" y="160"/>
                  </a:cubicBezTo>
                  <a:cubicBezTo>
                    <a:pt x="948" y="160"/>
                    <a:pt x="939" y="163"/>
                    <a:pt x="933" y="174"/>
                  </a:cubicBezTo>
                  <a:cubicBezTo>
                    <a:pt x="927" y="184"/>
                    <a:pt x="918" y="200"/>
                    <a:pt x="895" y="200"/>
                  </a:cubicBezTo>
                  <a:cubicBezTo>
                    <a:pt x="873" y="200"/>
                    <a:pt x="769" y="204"/>
                    <a:pt x="769" y="204"/>
                  </a:cubicBezTo>
                  <a:cubicBezTo>
                    <a:pt x="769" y="204"/>
                    <a:pt x="620" y="213"/>
                    <a:pt x="620" y="87"/>
                  </a:cubicBezTo>
                  <a:cubicBezTo>
                    <a:pt x="620" y="16"/>
                    <a:pt x="614" y="0"/>
                    <a:pt x="598" y="0"/>
                  </a:cubicBezTo>
                  <a:close/>
                </a:path>
              </a:pathLst>
            </a:custGeom>
            <a:noFill/>
            <a:ln w="15875" cap="flat">
              <a:solidFill>
                <a:srgbClr val="34343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Line 38">
              <a:extLst>
                <a:ext uri="{FF2B5EF4-FFF2-40B4-BE49-F238E27FC236}">
                  <a16:creationId xmlns:a16="http://schemas.microsoft.com/office/drawing/2014/main" id="{DDF178A0-33FC-4F8D-B477-4B1D311D6C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3" y="1620"/>
              <a:ext cx="1" cy="78"/>
            </a:xfrm>
            <a:prstGeom prst="line">
              <a:avLst/>
            </a:prstGeom>
            <a:noFill/>
            <a:ln w="158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3" name="Line 39">
              <a:extLst>
                <a:ext uri="{FF2B5EF4-FFF2-40B4-BE49-F238E27FC236}">
                  <a16:creationId xmlns:a16="http://schemas.microsoft.com/office/drawing/2014/main" id="{038728AA-44C1-415F-8731-9789FFA266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80" y="1790"/>
              <a:ext cx="1" cy="197"/>
            </a:xfrm>
            <a:prstGeom prst="line">
              <a:avLst/>
            </a:prstGeom>
            <a:noFill/>
            <a:ln w="158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Line 40">
              <a:extLst>
                <a:ext uri="{FF2B5EF4-FFF2-40B4-BE49-F238E27FC236}">
                  <a16:creationId xmlns:a16="http://schemas.microsoft.com/office/drawing/2014/main" id="{7A80399B-B4EC-436B-892D-50898273E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7" y="2009"/>
              <a:ext cx="1" cy="112"/>
            </a:xfrm>
            <a:prstGeom prst="line">
              <a:avLst/>
            </a:prstGeom>
            <a:noFill/>
            <a:ln w="158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Line 41">
              <a:extLst>
                <a:ext uri="{FF2B5EF4-FFF2-40B4-BE49-F238E27FC236}">
                  <a16:creationId xmlns:a16="http://schemas.microsoft.com/office/drawing/2014/main" id="{00C683D6-15B6-4F42-BA03-5DECC731C2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0" y="1623"/>
              <a:ext cx="1" cy="68"/>
            </a:xfrm>
            <a:prstGeom prst="line">
              <a:avLst/>
            </a:prstGeom>
            <a:noFill/>
            <a:ln w="7938">
              <a:solidFill>
                <a:srgbClr val="EFE53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6" name="Line 42">
              <a:extLst>
                <a:ext uri="{FF2B5EF4-FFF2-40B4-BE49-F238E27FC236}">
                  <a16:creationId xmlns:a16="http://schemas.microsoft.com/office/drawing/2014/main" id="{B56DCF9F-6A08-42A6-B7A1-16480B9EFF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0" y="1793"/>
              <a:ext cx="1" cy="192"/>
            </a:xfrm>
            <a:prstGeom prst="line">
              <a:avLst/>
            </a:prstGeom>
            <a:noFill/>
            <a:ln w="7938">
              <a:solidFill>
                <a:srgbClr val="EFE53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Line 43">
              <a:extLst>
                <a:ext uri="{FF2B5EF4-FFF2-40B4-BE49-F238E27FC236}">
                  <a16:creationId xmlns:a16="http://schemas.microsoft.com/office/drawing/2014/main" id="{5661329C-2586-4CAE-875E-B3D65EA8AB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48" y="2012"/>
              <a:ext cx="1" cy="102"/>
            </a:xfrm>
            <a:prstGeom prst="line">
              <a:avLst/>
            </a:prstGeom>
            <a:noFill/>
            <a:ln w="7938">
              <a:solidFill>
                <a:srgbClr val="EFE53D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Freeform 44">
              <a:extLst>
                <a:ext uri="{FF2B5EF4-FFF2-40B4-BE49-F238E27FC236}">
                  <a16:creationId xmlns:a16="http://schemas.microsoft.com/office/drawing/2014/main" id="{475AEB14-441C-4623-A7B5-F74C516DE3C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3" y="1713"/>
              <a:ext cx="231" cy="53"/>
            </a:xfrm>
            <a:custGeom>
              <a:avLst/>
              <a:gdLst>
                <a:gd name="T0" fmla="*/ 0 w 95"/>
                <a:gd name="T1" fmla="*/ 128 h 22"/>
                <a:gd name="T2" fmla="*/ 0 w 95"/>
                <a:gd name="T3" fmla="*/ 0 h 22"/>
                <a:gd name="T4" fmla="*/ 562 w 95"/>
                <a:gd name="T5" fmla="*/ 0 h 22"/>
                <a:gd name="T6" fmla="*/ 562 w 95"/>
                <a:gd name="T7" fmla="*/ 87 h 22"/>
                <a:gd name="T8" fmla="*/ 289 w 95"/>
                <a:gd name="T9" fmla="*/ 24 h 22"/>
                <a:gd name="T10" fmla="*/ 0 w 95"/>
                <a:gd name="T11" fmla="*/ 128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5" h="22">
                  <a:moveTo>
                    <a:pt x="0" y="2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5" y="15"/>
                    <a:pt x="91" y="4"/>
                    <a:pt x="49" y="4"/>
                  </a:cubicBezTo>
                  <a:cubicBezTo>
                    <a:pt x="6" y="4"/>
                    <a:pt x="0" y="22"/>
                    <a:pt x="0" y="22"/>
                  </a:cubicBezTo>
                  <a:close/>
                </a:path>
              </a:pathLst>
            </a:custGeom>
            <a:solidFill>
              <a:srgbClr val="E2A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09" name="Freeform 45">
              <a:extLst>
                <a:ext uri="{FF2B5EF4-FFF2-40B4-BE49-F238E27FC236}">
                  <a16:creationId xmlns:a16="http://schemas.microsoft.com/office/drawing/2014/main" id="{3568DB86-3411-4E12-9776-74FE7EE86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3" y="1324"/>
              <a:ext cx="180" cy="221"/>
            </a:xfrm>
            <a:custGeom>
              <a:avLst/>
              <a:gdLst>
                <a:gd name="T0" fmla="*/ 438 w 74"/>
                <a:gd name="T1" fmla="*/ 5 h 91"/>
                <a:gd name="T2" fmla="*/ 24 w 74"/>
                <a:gd name="T3" fmla="*/ 5 h 91"/>
                <a:gd name="T4" fmla="*/ 24 w 74"/>
                <a:gd name="T5" fmla="*/ 537 h 91"/>
                <a:gd name="T6" fmla="*/ 148 w 74"/>
                <a:gd name="T7" fmla="*/ 78 h 91"/>
                <a:gd name="T8" fmla="*/ 438 w 74"/>
                <a:gd name="T9" fmla="*/ 5 h 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" h="91">
                  <a:moveTo>
                    <a:pt x="7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91"/>
                    <a:pt x="4" y="91"/>
                    <a:pt x="4" y="91"/>
                  </a:cubicBezTo>
                  <a:cubicBezTo>
                    <a:pt x="4" y="91"/>
                    <a:pt x="0" y="27"/>
                    <a:pt x="25" y="13"/>
                  </a:cubicBezTo>
                  <a:cubicBezTo>
                    <a:pt x="45" y="0"/>
                    <a:pt x="74" y="1"/>
                    <a:pt x="74" y="1"/>
                  </a:cubicBezTo>
                  <a:close/>
                </a:path>
              </a:pathLst>
            </a:cu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0" name="Rectangle 46">
              <a:extLst>
                <a:ext uri="{FF2B5EF4-FFF2-40B4-BE49-F238E27FC236}">
                  <a16:creationId xmlns:a16="http://schemas.microsoft.com/office/drawing/2014/main" id="{30CE247A-CAD2-4067-A970-294680910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0" y="2505"/>
              <a:ext cx="329" cy="713"/>
            </a:xfrm>
            <a:prstGeom prst="rect">
              <a:avLst/>
            </a:prstGeom>
            <a:solidFill>
              <a:srgbClr val="DDD0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11" name="Rectangle 47">
              <a:extLst>
                <a:ext uri="{FF2B5EF4-FFF2-40B4-BE49-F238E27FC236}">
                  <a16:creationId xmlns:a16="http://schemas.microsoft.com/office/drawing/2014/main" id="{233B9E90-980C-4F6F-BD1B-3769F10A6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5" y="3033"/>
              <a:ext cx="331" cy="180"/>
            </a:xfrm>
            <a:prstGeom prst="rect">
              <a:avLst/>
            </a:prstGeom>
            <a:solidFill>
              <a:srgbClr val="C1B4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12" name="Rectangle 48">
              <a:extLst>
                <a:ext uri="{FF2B5EF4-FFF2-40B4-BE49-F238E27FC236}">
                  <a16:creationId xmlns:a16="http://schemas.microsoft.com/office/drawing/2014/main" id="{547F2BDA-65C9-46F8-B164-1CEE022BFC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0" y="2505"/>
              <a:ext cx="329" cy="180"/>
            </a:xfrm>
            <a:prstGeom prst="rect">
              <a:avLst/>
            </a:prstGeom>
            <a:solidFill>
              <a:srgbClr val="F2EB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13" name="Rectangle 49">
              <a:extLst>
                <a:ext uri="{FF2B5EF4-FFF2-40B4-BE49-F238E27FC236}">
                  <a16:creationId xmlns:a16="http://schemas.microsoft.com/office/drawing/2014/main" id="{AAFA6CBA-5804-486D-82AD-F8CD6361D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0" y="2505"/>
              <a:ext cx="329" cy="713"/>
            </a:xfrm>
            <a:prstGeom prst="rect">
              <a:avLst/>
            </a:prstGeom>
            <a:noFill/>
            <a:ln w="15875">
              <a:solidFill>
                <a:srgbClr val="343434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14" name="Line 50">
              <a:extLst>
                <a:ext uri="{FF2B5EF4-FFF2-40B4-BE49-F238E27FC236}">
                  <a16:creationId xmlns:a16="http://schemas.microsoft.com/office/drawing/2014/main" id="{E20A4712-2557-4BE0-A310-119740FAA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30" y="2685"/>
              <a:ext cx="311" cy="1"/>
            </a:xfrm>
            <a:prstGeom prst="line">
              <a:avLst/>
            </a:prstGeom>
            <a:noFill/>
            <a:ln w="15875">
              <a:solidFill>
                <a:srgbClr val="FFFF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5" name="Freeform 51">
              <a:extLst>
                <a:ext uri="{FF2B5EF4-FFF2-40B4-BE49-F238E27FC236}">
                  <a16:creationId xmlns:a16="http://schemas.microsoft.com/office/drawing/2014/main" id="{5D189E99-B613-4BBF-9084-C897D49481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8" y="2629"/>
              <a:ext cx="22" cy="501"/>
            </a:xfrm>
            <a:custGeom>
              <a:avLst/>
              <a:gdLst>
                <a:gd name="T0" fmla="*/ 0 w 9"/>
                <a:gd name="T1" fmla="*/ 0 h 206"/>
                <a:gd name="T2" fmla="*/ 0 w 9"/>
                <a:gd name="T3" fmla="*/ 1218 h 206"/>
                <a:gd name="T4" fmla="*/ 0 w 9"/>
                <a:gd name="T5" fmla="*/ 0 h 2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9" h="206">
                  <a:moveTo>
                    <a:pt x="0" y="0"/>
                  </a:moveTo>
                  <a:cubicBezTo>
                    <a:pt x="0" y="206"/>
                    <a:pt x="0" y="206"/>
                    <a:pt x="0" y="206"/>
                  </a:cubicBezTo>
                  <a:cubicBezTo>
                    <a:pt x="0" y="206"/>
                    <a:pt x="9" y="88"/>
                    <a:pt x="0" y="0"/>
                  </a:cubicBezTo>
                  <a:close/>
                </a:path>
              </a:pathLst>
            </a:custGeom>
            <a:solidFill>
              <a:srgbClr val="E2A9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6" name="Freeform 52">
              <a:extLst>
                <a:ext uri="{FF2B5EF4-FFF2-40B4-BE49-F238E27FC236}">
                  <a16:creationId xmlns:a16="http://schemas.microsoft.com/office/drawing/2014/main" id="{94C03D15-FB8F-4AEB-AD7D-79357AAD9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3" y="2255"/>
              <a:ext cx="783" cy="476"/>
            </a:xfrm>
            <a:custGeom>
              <a:avLst/>
              <a:gdLst>
                <a:gd name="T0" fmla="*/ 1904 w 322"/>
                <a:gd name="T1" fmla="*/ 913 h 196"/>
                <a:gd name="T2" fmla="*/ 1525 w 322"/>
                <a:gd name="T3" fmla="*/ 797 h 196"/>
                <a:gd name="T4" fmla="*/ 946 w 322"/>
                <a:gd name="T5" fmla="*/ 809 h 196"/>
                <a:gd name="T6" fmla="*/ 0 w 322"/>
                <a:gd name="T7" fmla="*/ 1156 h 196"/>
                <a:gd name="T8" fmla="*/ 224 w 322"/>
                <a:gd name="T9" fmla="*/ 937 h 196"/>
                <a:gd name="T10" fmla="*/ 496 w 322"/>
                <a:gd name="T11" fmla="*/ 760 h 196"/>
                <a:gd name="T12" fmla="*/ 1053 w 322"/>
                <a:gd name="T13" fmla="*/ 607 h 196"/>
                <a:gd name="T14" fmla="*/ 1503 w 322"/>
                <a:gd name="T15" fmla="*/ 442 h 196"/>
                <a:gd name="T16" fmla="*/ 1607 w 322"/>
                <a:gd name="T17" fmla="*/ 0 h 196"/>
                <a:gd name="T18" fmla="*/ 1833 w 322"/>
                <a:gd name="T19" fmla="*/ 714 h 19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22" h="196">
                  <a:moveTo>
                    <a:pt x="322" y="155"/>
                  </a:moveTo>
                  <a:cubicBezTo>
                    <a:pt x="308" y="136"/>
                    <a:pt x="278" y="139"/>
                    <a:pt x="258" y="135"/>
                  </a:cubicBezTo>
                  <a:cubicBezTo>
                    <a:pt x="223" y="129"/>
                    <a:pt x="195" y="132"/>
                    <a:pt x="160" y="137"/>
                  </a:cubicBezTo>
                  <a:cubicBezTo>
                    <a:pt x="110" y="145"/>
                    <a:pt x="35" y="156"/>
                    <a:pt x="0" y="196"/>
                  </a:cubicBezTo>
                  <a:cubicBezTo>
                    <a:pt x="14" y="185"/>
                    <a:pt x="23" y="170"/>
                    <a:pt x="38" y="159"/>
                  </a:cubicBezTo>
                  <a:cubicBezTo>
                    <a:pt x="53" y="148"/>
                    <a:pt x="67" y="137"/>
                    <a:pt x="84" y="129"/>
                  </a:cubicBezTo>
                  <a:cubicBezTo>
                    <a:pt x="113" y="114"/>
                    <a:pt x="146" y="108"/>
                    <a:pt x="178" y="103"/>
                  </a:cubicBezTo>
                  <a:cubicBezTo>
                    <a:pt x="206" y="99"/>
                    <a:pt x="234" y="96"/>
                    <a:pt x="254" y="75"/>
                  </a:cubicBezTo>
                  <a:cubicBezTo>
                    <a:pt x="274" y="56"/>
                    <a:pt x="266" y="25"/>
                    <a:pt x="272" y="0"/>
                  </a:cubicBezTo>
                  <a:cubicBezTo>
                    <a:pt x="280" y="37"/>
                    <a:pt x="277" y="95"/>
                    <a:pt x="310" y="121"/>
                  </a:cubicBezTo>
                </a:path>
              </a:pathLst>
            </a:cu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Freeform 53">
              <a:extLst>
                <a:ext uri="{FF2B5EF4-FFF2-40B4-BE49-F238E27FC236}">
                  <a16:creationId xmlns:a16="http://schemas.microsoft.com/office/drawing/2014/main" id="{A30029F7-CF5E-4645-930D-E270616B9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4" y="2534"/>
              <a:ext cx="491" cy="163"/>
            </a:xfrm>
            <a:custGeom>
              <a:avLst/>
              <a:gdLst>
                <a:gd name="T0" fmla="*/ 0 w 202"/>
                <a:gd name="T1" fmla="*/ 83 h 67"/>
                <a:gd name="T2" fmla="*/ 306 w 202"/>
                <a:gd name="T3" fmla="*/ 141 h 67"/>
                <a:gd name="T4" fmla="*/ 603 w 202"/>
                <a:gd name="T5" fmla="*/ 277 h 67"/>
                <a:gd name="T6" fmla="*/ 822 w 202"/>
                <a:gd name="T7" fmla="*/ 367 h 67"/>
                <a:gd name="T8" fmla="*/ 963 w 202"/>
                <a:gd name="T9" fmla="*/ 392 h 67"/>
                <a:gd name="T10" fmla="*/ 1057 w 202"/>
                <a:gd name="T11" fmla="*/ 392 h 67"/>
                <a:gd name="T12" fmla="*/ 1181 w 202"/>
                <a:gd name="T13" fmla="*/ 367 h 67"/>
                <a:gd name="T14" fmla="*/ 1193 w 202"/>
                <a:gd name="T15" fmla="*/ 360 h 67"/>
                <a:gd name="T16" fmla="*/ 963 w 202"/>
                <a:gd name="T17" fmla="*/ 297 h 67"/>
                <a:gd name="T18" fmla="*/ 763 w 202"/>
                <a:gd name="T19" fmla="*/ 195 h 67"/>
                <a:gd name="T20" fmla="*/ 639 w 202"/>
                <a:gd name="T21" fmla="*/ 88 h 67"/>
                <a:gd name="T22" fmla="*/ 343 w 202"/>
                <a:gd name="T23" fmla="*/ 0 h 67"/>
                <a:gd name="T24" fmla="*/ 148 w 202"/>
                <a:gd name="T25" fmla="*/ 12 h 67"/>
                <a:gd name="T26" fmla="*/ 36 w 202"/>
                <a:gd name="T27" fmla="*/ 29 h 6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02" h="67">
                  <a:moveTo>
                    <a:pt x="0" y="14"/>
                  </a:moveTo>
                  <a:cubicBezTo>
                    <a:pt x="17" y="14"/>
                    <a:pt x="37" y="17"/>
                    <a:pt x="52" y="24"/>
                  </a:cubicBezTo>
                  <a:cubicBezTo>
                    <a:pt x="69" y="32"/>
                    <a:pt x="85" y="39"/>
                    <a:pt x="102" y="47"/>
                  </a:cubicBezTo>
                  <a:cubicBezTo>
                    <a:pt x="114" y="53"/>
                    <a:pt x="126" y="59"/>
                    <a:pt x="139" y="62"/>
                  </a:cubicBezTo>
                  <a:cubicBezTo>
                    <a:pt x="147" y="64"/>
                    <a:pt x="155" y="65"/>
                    <a:pt x="163" y="66"/>
                  </a:cubicBezTo>
                  <a:cubicBezTo>
                    <a:pt x="168" y="66"/>
                    <a:pt x="174" y="67"/>
                    <a:pt x="179" y="66"/>
                  </a:cubicBezTo>
                  <a:cubicBezTo>
                    <a:pt x="183" y="66"/>
                    <a:pt x="197" y="65"/>
                    <a:pt x="200" y="62"/>
                  </a:cubicBezTo>
                  <a:cubicBezTo>
                    <a:pt x="200" y="63"/>
                    <a:pt x="202" y="61"/>
                    <a:pt x="202" y="61"/>
                  </a:cubicBezTo>
                  <a:cubicBezTo>
                    <a:pt x="188" y="59"/>
                    <a:pt x="176" y="54"/>
                    <a:pt x="163" y="50"/>
                  </a:cubicBezTo>
                  <a:cubicBezTo>
                    <a:pt x="151" y="45"/>
                    <a:pt x="139" y="41"/>
                    <a:pt x="129" y="33"/>
                  </a:cubicBezTo>
                  <a:cubicBezTo>
                    <a:pt x="121" y="28"/>
                    <a:pt x="115" y="21"/>
                    <a:pt x="108" y="15"/>
                  </a:cubicBezTo>
                  <a:cubicBezTo>
                    <a:pt x="94" y="5"/>
                    <a:pt x="75" y="1"/>
                    <a:pt x="58" y="0"/>
                  </a:cubicBezTo>
                  <a:cubicBezTo>
                    <a:pt x="47" y="0"/>
                    <a:pt x="36" y="1"/>
                    <a:pt x="25" y="2"/>
                  </a:cubicBezTo>
                  <a:cubicBezTo>
                    <a:pt x="19" y="3"/>
                    <a:pt x="12" y="5"/>
                    <a:pt x="6" y="5"/>
                  </a:cubicBezTo>
                </a:path>
              </a:pathLst>
            </a:custGeom>
            <a:solidFill>
              <a:srgbClr val="F9E1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8" name="Freeform 54">
              <a:extLst>
                <a:ext uri="{FF2B5EF4-FFF2-40B4-BE49-F238E27FC236}">
                  <a16:creationId xmlns:a16="http://schemas.microsoft.com/office/drawing/2014/main" id="{90D8EC48-9D6E-4350-AA4F-B1F4BBF3E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5" y="2141"/>
              <a:ext cx="175" cy="359"/>
            </a:xfrm>
            <a:custGeom>
              <a:avLst/>
              <a:gdLst>
                <a:gd name="T0" fmla="*/ 420 w 72"/>
                <a:gd name="T1" fmla="*/ 12 h 148"/>
                <a:gd name="T2" fmla="*/ 190 w 72"/>
                <a:gd name="T3" fmla="*/ 17 h 148"/>
                <a:gd name="T4" fmla="*/ 107 w 72"/>
                <a:gd name="T5" fmla="*/ 230 h 148"/>
                <a:gd name="T6" fmla="*/ 88 w 72"/>
                <a:gd name="T7" fmla="*/ 541 h 148"/>
                <a:gd name="T8" fmla="*/ 0 w 72"/>
                <a:gd name="T9" fmla="*/ 871 h 148"/>
                <a:gd name="T10" fmla="*/ 112 w 72"/>
                <a:gd name="T11" fmla="*/ 619 h 148"/>
                <a:gd name="T12" fmla="*/ 153 w 72"/>
                <a:gd name="T13" fmla="*/ 395 h 148"/>
                <a:gd name="T14" fmla="*/ 165 w 72"/>
                <a:gd name="T15" fmla="*/ 170 h 148"/>
                <a:gd name="T16" fmla="*/ 260 w 72"/>
                <a:gd name="T17" fmla="*/ 46 h 148"/>
                <a:gd name="T18" fmla="*/ 360 w 72"/>
                <a:gd name="T19" fmla="*/ 24 h 148"/>
                <a:gd name="T20" fmla="*/ 425 w 72"/>
                <a:gd name="T21" fmla="*/ 12 h 1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72" h="148">
                  <a:moveTo>
                    <a:pt x="71" y="2"/>
                  </a:moveTo>
                  <a:cubicBezTo>
                    <a:pt x="60" y="1"/>
                    <a:pt x="43" y="0"/>
                    <a:pt x="32" y="3"/>
                  </a:cubicBezTo>
                  <a:cubicBezTo>
                    <a:pt x="19" y="8"/>
                    <a:pt x="19" y="27"/>
                    <a:pt x="18" y="39"/>
                  </a:cubicBezTo>
                  <a:cubicBezTo>
                    <a:pt x="17" y="56"/>
                    <a:pt x="16" y="74"/>
                    <a:pt x="15" y="92"/>
                  </a:cubicBezTo>
                  <a:cubicBezTo>
                    <a:pt x="14" y="112"/>
                    <a:pt x="7" y="129"/>
                    <a:pt x="0" y="148"/>
                  </a:cubicBezTo>
                  <a:cubicBezTo>
                    <a:pt x="6" y="133"/>
                    <a:pt x="14" y="120"/>
                    <a:pt x="19" y="105"/>
                  </a:cubicBezTo>
                  <a:cubicBezTo>
                    <a:pt x="23" y="93"/>
                    <a:pt x="26" y="80"/>
                    <a:pt x="26" y="67"/>
                  </a:cubicBezTo>
                  <a:cubicBezTo>
                    <a:pt x="26" y="55"/>
                    <a:pt x="24" y="41"/>
                    <a:pt x="28" y="29"/>
                  </a:cubicBezTo>
                  <a:cubicBezTo>
                    <a:pt x="31" y="20"/>
                    <a:pt x="36" y="12"/>
                    <a:pt x="44" y="8"/>
                  </a:cubicBezTo>
                  <a:cubicBezTo>
                    <a:pt x="50" y="6"/>
                    <a:pt x="56" y="5"/>
                    <a:pt x="61" y="4"/>
                  </a:cubicBezTo>
                  <a:cubicBezTo>
                    <a:pt x="64" y="4"/>
                    <a:pt x="69" y="4"/>
                    <a:pt x="72" y="2"/>
                  </a:cubicBezTo>
                </a:path>
              </a:pathLst>
            </a:custGeom>
            <a:solidFill>
              <a:srgbClr val="F7EF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19" name="Freeform 55">
              <a:extLst>
                <a:ext uri="{FF2B5EF4-FFF2-40B4-BE49-F238E27FC236}">
                  <a16:creationId xmlns:a16="http://schemas.microsoft.com/office/drawing/2014/main" id="{AF064E20-CE2A-4E15-B84D-9810B899A55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7" y="2141"/>
              <a:ext cx="114" cy="121"/>
            </a:xfrm>
            <a:custGeom>
              <a:avLst/>
              <a:gdLst>
                <a:gd name="T0" fmla="*/ 0 w 47"/>
                <a:gd name="T1" fmla="*/ 17 h 50"/>
                <a:gd name="T2" fmla="*/ 218 w 47"/>
                <a:gd name="T3" fmla="*/ 53 h 50"/>
                <a:gd name="T4" fmla="*/ 260 w 47"/>
                <a:gd name="T5" fmla="*/ 293 h 50"/>
                <a:gd name="T6" fmla="*/ 177 w 47"/>
                <a:gd name="T7" fmla="*/ 70 h 50"/>
                <a:gd name="T8" fmla="*/ 12 w 47"/>
                <a:gd name="T9" fmla="*/ 17 h 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" h="50">
                  <a:moveTo>
                    <a:pt x="0" y="3"/>
                  </a:moveTo>
                  <a:cubicBezTo>
                    <a:pt x="8" y="0"/>
                    <a:pt x="30" y="3"/>
                    <a:pt x="37" y="9"/>
                  </a:cubicBezTo>
                  <a:cubicBezTo>
                    <a:pt x="47" y="19"/>
                    <a:pt x="44" y="38"/>
                    <a:pt x="44" y="50"/>
                  </a:cubicBezTo>
                  <a:cubicBezTo>
                    <a:pt x="40" y="37"/>
                    <a:pt x="41" y="22"/>
                    <a:pt x="30" y="12"/>
                  </a:cubicBezTo>
                  <a:cubicBezTo>
                    <a:pt x="24" y="6"/>
                    <a:pt x="11" y="3"/>
                    <a:pt x="2" y="3"/>
                  </a:cubicBezTo>
                </a:path>
              </a:pathLst>
            </a:custGeom>
            <a:solidFill>
              <a:srgbClr val="F7EF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Freeform 56">
              <a:extLst>
                <a:ext uri="{FF2B5EF4-FFF2-40B4-BE49-F238E27FC236}">
                  <a16:creationId xmlns:a16="http://schemas.microsoft.com/office/drawing/2014/main" id="{A3CDF7EA-5B65-4BDE-91F0-0AB015B7975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" y="2731"/>
              <a:ext cx="409" cy="496"/>
            </a:xfrm>
            <a:custGeom>
              <a:avLst/>
              <a:gdLst>
                <a:gd name="T0" fmla="*/ 996 w 168"/>
                <a:gd name="T1" fmla="*/ 0 h 204"/>
                <a:gd name="T2" fmla="*/ 0 w 168"/>
                <a:gd name="T3" fmla="*/ 1206 h 204"/>
                <a:gd name="T4" fmla="*/ 996 w 168"/>
                <a:gd name="T5" fmla="*/ 0 h 20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" h="204">
                  <a:moveTo>
                    <a:pt x="168" y="0"/>
                  </a:moveTo>
                  <a:cubicBezTo>
                    <a:pt x="168" y="0"/>
                    <a:pt x="14" y="32"/>
                    <a:pt x="0" y="204"/>
                  </a:cubicBezTo>
                  <a:cubicBezTo>
                    <a:pt x="0" y="204"/>
                    <a:pt x="15" y="48"/>
                    <a:pt x="168" y="0"/>
                  </a:cubicBezTo>
                  <a:close/>
                </a:path>
              </a:pathLst>
            </a:custGeom>
            <a:solidFill>
              <a:srgbClr val="F7EF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Freeform 57">
              <a:extLst>
                <a:ext uri="{FF2B5EF4-FFF2-40B4-BE49-F238E27FC236}">
                  <a16:creationId xmlns:a16="http://schemas.microsoft.com/office/drawing/2014/main" id="{AB4D9912-E2DA-4C31-ACA9-A84FA3395C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6" y="2505"/>
              <a:ext cx="236" cy="90"/>
            </a:xfrm>
            <a:custGeom>
              <a:avLst/>
              <a:gdLst>
                <a:gd name="T0" fmla="*/ 12 w 97"/>
                <a:gd name="T1" fmla="*/ 54 h 37"/>
                <a:gd name="T2" fmla="*/ 141 w 97"/>
                <a:gd name="T3" fmla="*/ 66 h 37"/>
                <a:gd name="T4" fmla="*/ 290 w 97"/>
                <a:gd name="T5" fmla="*/ 88 h 37"/>
                <a:gd name="T6" fmla="*/ 574 w 97"/>
                <a:gd name="T7" fmla="*/ 219 h 37"/>
                <a:gd name="T8" fmla="*/ 285 w 97"/>
                <a:gd name="T9" fmla="*/ 41 h 37"/>
                <a:gd name="T10" fmla="*/ 0 w 97"/>
                <a:gd name="T11" fmla="*/ 36 h 3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" h="37">
                  <a:moveTo>
                    <a:pt x="2" y="9"/>
                  </a:moveTo>
                  <a:cubicBezTo>
                    <a:pt x="5" y="13"/>
                    <a:pt x="18" y="10"/>
                    <a:pt x="24" y="11"/>
                  </a:cubicBezTo>
                  <a:cubicBezTo>
                    <a:pt x="33" y="11"/>
                    <a:pt x="40" y="13"/>
                    <a:pt x="49" y="15"/>
                  </a:cubicBezTo>
                  <a:cubicBezTo>
                    <a:pt x="66" y="19"/>
                    <a:pt x="84" y="23"/>
                    <a:pt x="97" y="37"/>
                  </a:cubicBezTo>
                  <a:cubicBezTo>
                    <a:pt x="82" y="23"/>
                    <a:pt x="68" y="13"/>
                    <a:pt x="48" y="7"/>
                  </a:cubicBezTo>
                  <a:cubicBezTo>
                    <a:pt x="36" y="3"/>
                    <a:pt x="11" y="0"/>
                    <a:pt x="0" y="6"/>
                  </a:cubicBezTo>
                </a:path>
              </a:pathLst>
            </a:custGeom>
            <a:solidFill>
              <a:srgbClr val="F7EF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2" name="Oval 58">
              <a:extLst>
                <a:ext uri="{FF2B5EF4-FFF2-40B4-BE49-F238E27FC236}">
                  <a16:creationId xmlns:a16="http://schemas.microsoft.com/office/drawing/2014/main" id="{A12C01E5-5927-4FED-90B3-00D77FCC9B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3" y="1105"/>
              <a:ext cx="29" cy="2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23" name="Oval 59">
              <a:extLst>
                <a:ext uri="{FF2B5EF4-FFF2-40B4-BE49-F238E27FC236}">
                  <a16:creationId xmlns:a16="http://schemas.microsoft.com/office/drawing/2014/main" id="{36302651-836B-4FA1-AE2C-DED0C8789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6" y="1151"/>
              <a:ext cx="17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24" name="Oval 60">
              <a:extLst>
                <a:ext uri="{FF2B5EF4-FFF2-40B4-BE49-F238E27FC236}">
                  <a16:creationId xmlns:a16="http://schemas.microsoft.com/office/drawing/2014/main" id="{CB46ACB9-4F0B-44C8-B7F9-117979A0F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6" y="2160"/>
              <a:ext cx="31" cy="3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25" name="Oval 61">
              <a:extLst>
                <a:ext uri="{FF2B5EF4-FFF2-40B4-BE49-F238E27FC236}">
                  <a16:creationId xmlns:a16="http://schemas.microsoft.com/office/drawing/2014/main" id="{15402BB4-856D-4CE2-BD5B-7B2C66CED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66" y="2189"/>
              <a:ext cx="27" cy="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26" name="Oval 62">
              <a:extLst>
                <a:ext uri="{FF2B5EF4-FFF2-40B4-BE49-F238E27FC236}">
                  <a16:creationId xmlns:a16="http://schemas.microsoft.com/office/drawing/2014/main" id="{49782539-07F4-4FF4-8D1C-4A820561D2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" y="2508"/>
              <a:ext cx="34" cy="3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27" name="Oval 63">
              <a:extLst>
                <a:ext uri="{FF2B5EF4-FFF2-40B4-BE49-F238E27FC236}">
                  <a16:creationId xmlns:a16="http://schemas.microsoft.com/office/drawing/2014/main" id="{A2EC7596-1CF0-4929-A7EF-B9C67CE68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4" y="2515"/>
              <a:ext cx="17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28" name="Oval 64">
              <a:extLst>
                <a:ext uri="{FF2B5EF4-FFF2-40B4-BE49-F238E27FC236}">
                  <a16:creationId xmlns:a16="http://schemas.microsoft.com/office/drawing/2014/main" id="{0823AC43-4697-44C6-B9F8-A72E3273DC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2525"/>
              <a:ext cx="19" cy="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29" name="Oval 65">
              <a:extLst>
                <a:ext uri="{FF2B5EF4-FFF2-40B4-BE49-F238E27FC236}">
                  <a16:creationId xmlns:a16="http://schemas.microsoft.com/office/drawing/2014/main" id="{0FBB3A22-EDDF-4802-A3AC-90B332531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2671"/>
              <a:ext cx="32" cy="2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30" name="Oval 66">
              <a:extLst>
                <a:ext uri="{FF2B5EF4-FFF2-40B4-BE49-F238E27FC236}">
                  <a16:creationId xmlns:a16="http://schemas.microsoft.com/office/drawing/2014/main" id="{C88AFADF-FED0-487B-AAA1-D3C0737354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3" y="2539"/>
              <a:ext cx="27" cy="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31" name="Oval 67">
              <a:extLst>
                <a:ext uri="{FF2B5EF4-FFF2-40B4-BE49-F238E27FC236}">
                  <a16:creationId xmlns:a16="http://schemas.microsoft.com/office/drawing/2014/main" id="{EE62ABDF-7195-4F2C-8DAA-0DF4C2CF76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" y="2566"/>
              <a:ext cx="14" cy="1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32" name="Oval 68">
              <a:extLst>
                <a:ext uri="{FF2B5EF4-FFF2-40B4-BE49-F238E27FC236}">
                  <a16:creationId xmlns:a16="http://schemas.microsoft.com/office/drawing/2014/main" id="{7C01938D-E62C-482B-B556-090D3D6D10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5" y="1659"/>
              <a:ext cx="22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33" name="Oval 69">
              <a:extLst>
                <a:ext uri="{FF2B5EF4-FFF2-40B4-BE49-F238E27FC236}">
                  <a16:creationId xmlns:a16="http://schemas.microsoft.com/office/drawing/2014/main" id="{D97EC103-411B-4D9A-BB35-A8B820411D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73" y="1790"/>
              <a:ext cx="24" cy="2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34" name="Oval 70">
              <a:extLst>
                <a:ext uri="{FF2B5EF4-FFF2-40B4-BE49-F238E27FC236}">
                  <a16:creationId xmlns:a16="http://schemas.microsoft.com/office/drawing/2014/main" id="{4A2DA026-E504-404D-90FD-FC774B3FD3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1" y="1136"/>
              <a:ext cx="24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35" name="Oval 71">
              <a:extLst>
                <a:ext uri="{FF2B5EF4-FFF2-40B4-BE49-F238E27FC236}">
                  <a16:creationId xmlns:a16="http://schemas.microsoft.com/office/drawing/2014/main" id="{CE76B95D-9548-42BC-A3DC-CC3227D2C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9" y="3400"/>
              <a:ext cx="22" cy="2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36" name="Oval 72">
              <a:extLst>
                <a:ext uri="{FF2B5EF4-FFF2-40B4-BE49-F238E27FC236}">
                  <a16:creationId xmlns:a16="http://schemas.microsoft.com/office/drawing/2014/main" id="{6D3899E8-F47B-4855-8B36-CEB3220BC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6" y="2729"/>
              <a:ext cx="341" cy="343"/>
            </a:xfrm>
            <a:prstGeom prst="ellipse">
              <a:avLst/>
            </a:prstGeom>
            <a:solidFill>
              <a:srgbClr val="F9D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1337" name="Oval 73">
              <a:extLst>
                <a:ext uri="{FF2B5EF4-FFF2-40B4-BE49-F238E27FC236}">
                  <a16:creationId xmlns:a16="http://schemas.microsoft.com/office/drawing/2014/main" id="{E98A2630-7892-427C-990A-674B52FBC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2741"/>
              <a:ext cx="120" cy="117"/>
            </a:xfrm>
            <a:prstGeom prst="ellipse">
              <a:avLst/>
            </a:prstGeom>
            <a:solidFill>
              <a:srgbClr val="F9D5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54DB5967-822C-47C2-9C86-4B7E65AB3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Traffic lights</a:t>
            </a:r>
          </a:p>
        </p:txBody>
      </p:sp>
      <p:grpSp>
        <p:nvGrpSpPr>
          <p:cNvPr id="12291" name="Group 3">
            <a:extLst>
              <a:ext uri="{FF2B5EF4-FFF2-40B4-BE49-F238E27FC236}">
                <a16:creationId xmlns:a16="http://schemas.microsoft.com/office/drawing/2014/main" id="{06C32F08-735C-47B3-A294-F67269F7C855}"/>
              </a:ext>
            </a:extLst>
          </p:cNvPr>
          <p:cNvGrpSpPr>
            <a:grpSpLocks/>
          </p:cNvGrpSpPr>
          <p:nvPr/>
        </p:nvGrpSpPr>
        <p:grpSpPr bwMode="auto">
          <a:xfrm>
            <a:off x="2817814" y="2287588"/>
            <a:ext cx="1152525" cy="2741612"/>
            <a:chOff x="815" y="1441"/>
            <a:chExt cx="726" cy="1727"/>
          </a:xfrm>
        </p:grpSpPr>
        <p:sp>
          <p:nvSpPr>
            <p:cNvPr id="12358" name="Freeform 4">
              <a:extLst>
                <a:ext uri="{FF2B5EF4-FFF2-40B4-BE49-F238E27FC236}">
                  <a16:creationId xmlns:a16="http://schemas.microsoft.com/office/drawing/2014/main" id="{AB06AFB1-6EBC-4364-B68E-90E6A5AD2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" y="1441"/>
              <a:ext cx="726" cy="1727"/>
            </a:xfrm>
            <a:custGeom>
              <a:avLst/>
              <a:gdLst>
                <a:gd name="T0" fmla="*/ 893 w 590"/>
                <a:gd name="T1" fmla="*/ 1680 h 1401"/>
                <a:gd name="T2" fmla="*/ 447 w 590"/>
                <a:gd name="T3" fmla="*/ 2129 h 1401"/>
                <a:gd name="T4" fmla="*/ 447 w 590"/>
                <a:gd name="T5" fmla="*/ 2129 h 1401"/>
                <a:gd name="T6" fmla="*/ 0 w 590"/>
                <a:gd name="T7" fmla="*/ 1680 h 1401"/>
                <a:gd name="T8" fmla="*/ 0 w 590"/>
                <a:gd name="T9" fmla="*/ 449 h 1401"/>
                <a:gd name="T10" fmla="*/ 447 w 590"/>
                <a:gd name="T11" fmla="*/ 0 h 1401"/>
                <a:gd name="T12" fmla="*/ 447 w 590"/>
                <a:gd name="T13" fmla="*/ 0 h 1401"/>
                <a:gd name="T14" fmla="*/ 893 w 590"/>
                <a:gd name="T15" fmla="*/ 449 h 1401"/>
                <a:gd name="T16" fmla="*/ 893 w 590"/>
                <a:gd name="T17" fmla="*/ 1680 h 14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0" h="1401">
                  <a:moveTo>
                    <a:pt x="590" y="1106"/>
                  </a:moveTo>
                  <a:cubicBezTo>
                    <a:pt x="590" y="1269"/>
                    <a:pt x="458" y="1401"/>
                    <a:pt x="295" y="1401"/>
                  </a:cubicBezTo>
                  <a:cubicBezTo>
                    <a:pt x="295" y="1401"/>
                    <a:pt x="295" y="1401"/>
                    <a:pt x="295" y="1401"/>
                  </a:cubicBezTo>
                  <a:cubicBezTo>
                    <a:pt x="132" y="1401"/>
                    <a:pt x="0" y="1269"/>
                    <a:pt x="0" y="1106"/>
                  </a:cubicBezTo>
                  <a:cubicBezTo>
                    <a:pt x="0" y="295"/>
                    <a:pt x="0" y="295"/>
                    <a:pt x="0" y="295"/>
                  </a:cubicBezTo>
                  <a:cubicBezTo>
                    <a:pt x="0" y="132"/>
                    <a:pt x="132" y="0"/>
                    <a:pt x="295" y="0"/>
                  </a:cubicBezTo>
                  <a:cubicBezTo>
                    <a:pt x="295" y="0"/>
                    <a:pt x="295" y="0"/>
                    <a:pt x="295" y="0"/>
                  </a:cubicBezTo>
                  <a:cubicBezTo>
                    <a:pt x="458" y="0"/>
                    <a:pt x="590" y="132"/>
                    <a:pt x="590" y="295"/>
                  </a:cubicBezTo>
                  <a:lnTo>
                    <a:pt x="590" y="1106"/>
                  </a:lnTo>
                  <a:close/>
                </a:path>
              </a:pathLst>
            </a:custGeom>
            <a:solidFill>
              <a:srgbClr val="3D4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9" name="Freeform 5">
              <a:extLst>
                <a:ext uri="{FF2B5EF4-FFF2-40B4-BE49-F238E27FC236}">
                  <a16:creationId xmlns:a16="http://schemas.microsoft.com/office/drawing/2014/main" id="{B26D4611-0CE3-41F8-BB03-CC3FAB94A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" y="1441"/>
              <a:ext cx="379" cy="1727"/>
            </a:xfrm>
            <a:custGeom>
              <a:avLst/>
              <a:gdLst>
                <a:gd name="T0" fmla="*/ 38 w 308"/>
                <a:gd name="T1" fmla="*/ 1680 h 1401"/>
                <a:gd name="T2" fmla="*/ 38 w 308"/>
                <a:gd name="T3" fmla="*/ 449 h 1401"/>
                <a:gd name="T4" fmla="*/ 466 w 308"/>
                <a:gd name="T5" fmla="*/ 0 h 1401"/>
                <a:gd name="T6" fmla="*/ 447 w 308"/>
                <a:gd name="T7" fmla="*/ 0 h 1401"/>
                <a:gd name="T8" fmla="*/ 0 w 308"/>
                <a:gd name="T9" fmla="*/ 449 h 1401"/>
                <a:gd name="T10" fmla="*/ 0 w 308"/>
                <a:gd name="T11" fmla="*/ 1680 h 1401"/>
                <a:gd name="T12" fmla="*/ 447 w 308"/>
                <a:gd name="T13" fmla="*/ 2129 h 1401"/>
                <a:gd name="T14" fmla="*/ 466 w 308"/>
                <a:gd name="T15" fmla="*/ 2128 h 1401"/>
                <a:gd name="T16" fmla="*/ 38 w 308"/>
                <a:gd name="T17" fmla="*/ 1680 h 14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8" h="1401">
                  <a:moveTo>
                    <a:pt x="25" y="1106"/>
                  </a:moveTo>
                  <a:cubicBezTo>
                    <a:pt x="25" y="295"/>
                    <a:pt x="25" y="295"/>
                    <a:pt x="25" y="295"/>
                  </a:cubicBezTo>
                  <a:cubicBezTo>
                    <a:pt x="25" y="136"/>
                    <a:pt x="151" y="7"/>
                    <a:pt x="308" y="0"/>
                  </a:cubicBezTo>
                  <a:cubicBezTo>
                    <a:pt x="303" y="0"/>
                    <a:pt x="299" y="0"/>
                    <a:pt x="295" y="0"/>
                  </a:cubicBezTo>
                  <a:cubicBezTo>
                    <a:pt x="132" y="0"/>
                    <a:pt x="0" y="132"/>
                    <a:pt x="0" y="295"/>
                  </a:cubicBezTo>
                  <a:cubicBezTo>
                    <a:pt x="0" y="1106"/>
                    <a:pt x="0" y="1106"/>
                    <a:pt x="0" y="1106"/>
                  </a:cubicBezTo>
                  <a:cubicBezTo>
                    <a:pt x="0" y="1269"/>
                    <a:pt x="132" y="1401"/>
                    <a:pt x="295" y="1401"/>
                  </a:cubicBezTo>
                  <a:cubicBezTo>
                    <a:pt x="299" y="1401"/>
                    <a:pt x="303" y="1401"/>
                    <a:pt x="308" y="1400"/>
                  </a:cubicBezTo>
                  <a:cubicBezTo>
                    <a:pt x="151" y="1394"/>
                    <a:pt x="25" y="1264"/>
                    <a:pt x="25" y="1106"/>
                  </a:cubicBezTo>
                  <a:close/>
                </a:path>
              </a:pathLst>
            </a:custGeom>
            <a:solidFill>
              <a:srgbClr val="565B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0" name="Oval 6">
              <a:extLst>
                <a:ext uri="{FF2B5EF4-FFF2-40B4-BE49-F238E27FC236}">
                  <a16:creationId xmlns:a16="http://schemas.microsoft.com/office/drawing/2014/main" id="{AF9EB408-0942-43BD-9EFB-25820703A2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1568"/>
              <a:ext cx="470" cy="47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61" name="Oval 7">
              <a:extLst>
                <a:ext uri="{FF2B5EF4-FFF2-40B4-BE49-F238E27FC236}">
                  <a16:creationId xmlns:a16="http://schemas.microsoft.com/office/drawing/2014/main" id="{4DC78F2B-4856-4AA2-96CD-E5A0F43EA5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090"/>
              <a:ext cx="470" cy="47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62" name="Oval 8">
              <a:extLst>
                <a:ext uri="{FF2B5EF4-FFF2-40B4-BE49-F238E27FC236}">
                  <a16:creationId xmlns:a16="http://schemas.microsoft.com/office/drawing/2014/main" id="{BD6A363B-C7D1-4EAA-A9CB-442628C220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625"/>
              <a:ext cx="470" cy="471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63" name="Oval 9">
              <a:extLst>
                <a:ext uri="{FF2B5EF4-FFF2-40B4-BE49-F238E27FC236}">
                  <a16:creationId xmlns:a16="http://schemas.microsoft.com/office/drawing/2014/main" id="{6763C788-49D0-4742-A811-EEAF75B86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3" y="1537"/>
              <a:ext cx="470" cy="471"/>
            </a:xfrm>
            <a:prstGeom prst="ellipse">
              <a:avLst/>
            </a:prstGeom>
            <a:solidFill>
              <a:srgbClr val="E20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64" name="Oval 10">
              <a:extLst>
                <a:ext uri="{FF2B5EF4-FFF2-40B4-BE49-F238E27FC236}">
                  <a16:creationId xmlns:a16="http://schemas.microsoft.com/office/drawing/2014/main" id="{A9C49F1E-9A66-4BDD-833C-9967D036B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" y="1621"/>
              <a:ext cx="375" cy="375"/>
            </a:xfrm>
            <a:prstGeom prst="ellipse">
              <a:avLst/>
            </a:prstGeom>
            <a:solidFill>
              <a:srgbClr val="EA7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65" name="Oval 11">
              <a:extLst>
                <a:ext uri="{FF2B5EF4-FFF2-40B4-BE49-F238E27FC236}">
                  <a16:creationId xmlns:a16="http://schemas.microsoft.com/office/drawing/2014/main" id="{A9A39BEF-2BC3-4CA8-90B0-E32290C25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" y="1738"/>
              <a:ext cx="38" cy="4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66" name="Oval 12">
              <a:extLst>
                <a:ext uri="{FF2B5EF4-FFF2-40B4-BE49-F238E27FC236}">
                  <a16:creationId xmlns:a16="http://schemas.microsoft.com/office/drawing/2014/main" id="{25FB2860-DF1F-4BF8-834A-A529DC64A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" y="1812"/>
              <a:ext cx="23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67" name="Oval 13">
              <a:extLst>
                <a:ext uri="{FF2B5EF4-FFF2-40B4-BE49-F238E27FC236}">
                  <a16:creationId xmlns:a16="http://schemas.microsoft.com/office/drawing/2014/main" id="{8A3F91C5-2004-4489-AD21-613CDFDC5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3" y="2060"/>
              <a:ext cx="470" cy="471"/>
            </a:xfrm>
            <a:prstGeom prst="ellipse">
              <a:avLst/>
            </a:prstGeom>
            <a:solidFill>
              <a:srgbClr val="F8B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68" name="Oval 14">
              <a:extLst>
                <a:ext uri="{FF2B5EF4-FFF2-40B4-BE49-F238E27FC236}">
                  <a16:creationId xmlns:a16="http://schemas.microsoft.com/office/drawing/2014/main" id="{71AEB500-613B-47B9-AE38-FAD9B9FBBB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" y="2144"/>
              <a:ext cx="375" cy="375"/>
            </a:xfrm>
            <a:prstGeom prst="ellipse">
              <a:avLst/>
            </a:prstGeom>
            <a:solidFill>
              <a:srgbClr val="F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69" name="Oval 15">
              <a:extLst>
                <a:ext uri="{FF2B5EF4-FFF2-40B4-BE49-F238E27FC236}">
                  <a16:creationId xmlns:a16="http://schemas.microsoft.com/office/drawing/2014/main" id="{9787AC7F-3CD5-42BF-8297-323476FDF6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" y="2261"/>
              <a:ext cx="38" cy="3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70" name="Oval 16">
              <a:extLst>
                <a:ext uri="{FF2B5EF4-FFF2-40B4-BE49-F238E27FC236}">
                  <a16:creationId xmlns:a16="http://schemas.microsoft.com/office/drawing/2014/main" id="{01FFC236-669C-4BED-ABBD-617105EE2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" y="2335"/>
              <a:ext cx="23" cy="2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71" name="Oval 17">
              <a:extLst>
                <a:ext uri="{FF2B5EF4-FFF2-40B4-BE49-F238E27FC236}">
                  <a16:creationId xmlns:a16="http://schemas.microsoft.com/office/drawing/2014/main" id="{31D2A2BA-20A2-4A08-9ED3-0B83E1C1E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3" y="2590"/>
              <a:ext cx="470" cy="471"/>
            </a:xfrm>
            <a:prstGeom prst="ellipse">
              <a:avLst/>
            </a:prstGeom>
            <a:solidFill>
              <a:srgbClr val="6FB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72" name="Oval 18">
              <a:extLst>
                <a:ext uri="{FF2B5EF4-FFF2-40B4-BE49-F238E27FC236}">
                  <a16:creationId xmlns:a16="http://schemas.microsoft.com/office/drawing/2014/main" id="{CBA54251-27C6-4911-B3B3-5BC8BF415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0" y="2674"/>
              <a:ext cx="375" cy="375"/>
            </a:xfrm>
            <a:prstGeom prst="ellipse">
              <a:avLst/>
            </a:prstGeom>
            <a:solidFill>
              <a:srgbClr val="8CB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73" name="Oval 19">
              <a:extLst>
                <a:ext uri="{FF2B5EF4-FFF2-40B4-BE49-F238E27FC236}">
                  <a16:creationId xmlns:a16="http://schemas.microsoft.com/office/drawing/2014/main" id="{2BDE76CD-AAAA-486A-925A-E4D6EE8BCF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" y="2791"/>
              <a:ext cx="38" cy="3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74" name="Oval 20">
              <a:extLst>
                <a:ext uri="{FF2B5EF4-FFF2-40B4-BE49-F238E27FC236}">
                  <a16:creationId xmlns:a16="http://schemas.microsoft.com/office/drawing/2014/main" id="{3E11AF6E-0225-4387-A18E-DBD73CB22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2" y="2865"/>
              <a:ext cx="23" cy="2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75" name="Freeform 21">
              <a:extLst>
                <a:ext uri="{FF2B5EF4-FFF2-40B4-BE49-F238E27FC236}">
                  <a16:creationId xmlns:a16="http://schemas.microsoft.com/office/drawing/2014/main" id="{3E692916-013F-4315-8596-E4C55CA7509B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" y="1534"/>
              <a:ext cx="171" cy="199"/>
            </a:xfrm>
            <a:custGeom>
              <a:avLst/>
              <a:gdLst>
                <a:gd name="T0" fmla="*/ 210 w 139"/>
                <a:gd name="T1" fmla="*/ 0 h 162"/>
                <a:gd name="T2" fmla="*/ 12 w 139"/>
                <a:gd name="T3" fmla="*/ 244 h 162"/>
                <a:gd name="T4" fmla="*/ 210 w 139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9" h="162">
                  <a:moveTo>
                    <a:pt x="139" y="0"/>
                  </a:moveTo>
                  <a:cubicBezTo>
                    <a:pt x="139" y="0"/>
                    <a:pt x="30" y="38"/>
                    <a:pt x="8" y="162"/>
                  </a:cubicBezTo>
                  <a:cubicBezTo>
                    <a:pt x="8" y="162"/>
                    <a:pt x="0" y="28"/>
                    <a:pt x="139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6" name="Freeform 22">
              <a:extLst>
                <a:ext uri="{FF2B5EF4-FFF2-40B4-BE49-F238E27FC236}">
                  <a16:creationId xmlns:a16="http://schemas.microsoft.com/office/drawing/2014/main" id="{432EF777-7ED7-4165-B8FE-B060636BF4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" y="2056"/>
              <a:ext cx="171" cy="200"/>
            </a:xfrm>
            <a:custGeom>
              <a:avLst/>
              <a:gdLst>
                <a:gd name="T0" fmla="*/ 210 w 139"/>
                <a:gd name="T1" fmla="*/ 0 h 162"/>
                <a:gd name="T2" fmla="*/ 12 w 139"/>
                <a:gd name="T3" fmla="*/ 247 h 162"/>
                <a:gd name="T4" fmla="*/ 210 w 139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9" h="162">
                  <a:moveTo>
                    <a:pt x="139" y="0"/>
                  </a:moveTo>
                  <a:cubicBezTo>
                    <a:pt x="139" y="0"/>
                    <a:pt x="30" y="38"/>
                    <a:pt x="8" y="162"/>
                  </a:cubicBezTo>
                  <a:cubicBezTo>
                    <a:pt x="8" y="162"/>
                    <a:pt x="0" y="28"/>
                    <a:pt x="139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7" name="Freeform 23">
              <a:extLst>
                <a:ext uri="{FF2B5EF4-FFF2-40B4-BE49-F238E27FC236}">
                  <a16:creationId xmlns:a16="http://schemas.microsoft.com/office/drawing/2014/main" id="{523D6619-73D2-4F48-A9A5-4EC9564D9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916" y="2589"/>
              <a:ext cx="171" cy="200"/>
            </a:xfrm>
            <a:custGeom>
              <a:avLst/>
              <a:gdLst>
                <a:gd name="T0" fmla="*/ 210 w 139"/>
                <a:gd name="T1" fmla="*/ 0 h 162"/>
                <a:gd name="T2" fmla="*/ 12 w 139"/>
                <a:gd name="T3" fmla="*/ 247 h 162"/>
                <a:gd name="T4" fmla="*/ 210 w 139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9" h="162">
                  <a:moveTo>
                    <a:pt x="139" y="0"/>
                  </a:moveTo>
                  <a:cubicBezTo>
                    <a:pt x="139" y="0"/>
                    <a:pt x="30" y="38"/>
                    <a:pt x="8" y="162"/>
                  </a:cubicBezTo>
                  <a:cubicBezTo>
                    <a:pt x="8" y="162"/>
                    <a:pt x="0" y="28"/>
                    <a:pt x="139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8" name="Freeform 24">
              <a:extLst>
                <a:ext uri="{FF2B5EF4-FFF2-40B4-BE49-F238E27FC236}">
                  <a16:creationId xmlns:a16="http://schemas.microsoft.com/office/drawing/2014/main" id="{56F52A34-EC9B-4E47-B358-7CB3FD6BE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2" y="1812"/>
              <a:ext cx="19" cy="996"/>
            </a:xfrm>
            <a:custGeom>
              <a:avLst/>
              <a:gdLst>
                <a:gd name="T0" fmla="*/ 23 w 16"/>
                <a:gd name="T1" fmla="*/ 0 h 808"/>
                <a:gd name="T2" fmla="*/ 23 w 16"/>
                <a:gd name="T3" fmla="*/ 1228 h 808"/>
                <a:gd name="T4" fmla="*/ 23 w 16"/>
                <a:gd name="T5" fmla="*/ 0 h 8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808">
                  <a:moveTo>
                    <a:pt x="16" y="0"/>
                  </a:moveTo>
                  <a:cubicBezTo>
                    <a:pt x="16" y="808"/>
                    <a:pt x="16" y="808"/>
                    <a:pt x="16" y="808"/>
                  </a:cubicBezTo>
                  <a:cubicBezTo>
                    <a:pt x="16" y="808"/>
                    <a:pt x="0" y="144"/>
                    <a:pt x="16" y="0"/>
                  </a:cubicBezTo>
                  <a:close/>
                </a:path>
              </a:pathLst>
            </a:custGeom>
            <a:solidFill>
              <a:srgbClr val="6A7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2" name="Group 25">
            <a:extLst>
              <a:ext uri="{FF2B5EF4-FFF2-40B4-BE49-F238E27FC236}">
                <a16:creationId xmlns:a16="http://schemas.microsoft.com/office/drawing/2014/main" id="{8D12305E-383A-4226-9C5F-15C8C4843EC9}"/>
              </a:ext>
            </a:extLst>
          </p:cNvPr>
          <p:cNvGrpSpPr>
            <a:grpSpLocks/>
          </p:cNvGrpSpPr>
          <p:nvPr/>
        </p:nvGrpSpPr>
        <p:grpSpPr bwMode="auto">
          <a:xfrm>
            <a:off x="6477001" y="2287588"/>
            <a:ext cx="1154113" cy="2741612"/>
            <a:chOff x="3120" y="1441"/>
            <a:chExt cx="727" cy="1727"/>
          </a:xfrm>
        </p:grpSpPr>
        <p:sp>
          <p:nvSpPr>
            <p:cNvPr id="12337" name="Freeform 26">
              <a:extLst>
                <a:ext uri="{FF2B5EF4-FFF2-40B4-BE49-F238E27FC236}">
                  <a16:creationId xmlns:a16="http://schemas.microsoft.com/office/drawing/2014/main" id="{67F69C14-BD0C-49BC-86BF-76038CD9F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1441"/>
              <a:ext cx="727" cy="1727"/>
            </a:xfrm>
            <a:custGeom>
              <a:avLst/>
              <a:gdLst>
                <a:gd name="T0" fmla="*/ 896 w 590"/>
                <a:gd name="T1" fmla="*/ 1680 h 1401"/>
                <a:gd name="T2" fmla="*/ 449 w 590"/>
                <a:gd name="T3" fmla="*/ 2129 h 1401"/>
                <a:gd name="T4" fmla="*/ 449 w 590"/>
                <a:gd name="T5" fmla="*/ 2129 h 1401"/>
                <a:gd name="T6" fmla="*/ 0 w 590"/>
                <a:gd name="T7" fmla="*/ 1680 h 1401"/>
                <a:gd name="T8" fmla="*/ 0 w 590"/>
                <a:gd name="T9" fmla="*/ 449 h 1401"/>
                <a:gd name="T10" fmla="*/ 449 w 590"/>
                <a:gd name="T11" fmla="*/ 0 h 1401"/>
                <a:gd name="T12" fmla="*/ 449 w 590"/>
                <a:gd name="T13" fmla="*/ 0 h 1401"/>
                <a:gd name="T14" fmla="*/ 896 w 590"/>
                <a:gd name="T15" fmla="*/ 449 h 1401"/>
                <a:gd name="T16" fmla="*/ 896 w 590"/>
                <a:gd name="T17" fmla="*/ 1680 h 14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0" h="1401">
                  <a:moveTo>
                    <a:pt x="590" y="1106"/>
                  </a:moveTo>
                  <a:cubicBezTo>
                    <a:pt x="590" y="1269"/>
                    <a:pt x="458" y="1401"/>
                    <a:pt x="295" y="1401"/>
                  </a:cubicBezTo>
                  <a:cubicBezTo>
                    <a:pt x="295" y="1401"/>
                    <a:pt x="295" y="1401"/>
                    <a:pt x="295" y="1401"/>
                  </a:cubicBezTo>
                  <a:cubicBezTo>
                    <a:pt x="132" y="1401"/>
                    <a:pt x="0" y="1269"/>
                    <a:pt x="0" y="1106"/>
                  </a:cubicBezTo>
                  <a:cubicBezTo>
                    <a:pt x="0" y="295"/>
                    <a:pt x="0" y="295"/>
                    <a:pt x="0" y="295"/>
                  </a:cubicBezTo>
                  <a:cubicBezTo>
                    <a:pt x="0" y="132"/>
                    <a:pt x="132" y="0"/>
                    <a:pt x="295" y="0"/>
                  </a:cubicBezTo>
                  <a:cubicBezTo>
                    <a:pt x="295" y="0"/>
                    <a:pt x="295" y="0"/>
                    <a:pt x="295" y="0"/>
                  </a:cubicBezTo>
                  <a:cubicBezTo>
                    <a:pt x="458" y="0"/>
                    <a:pt x="590" y="132"/>
                    <a:pt x="590" y="295"/>
                  </a:cubicBezTo>
                  <a:lnTo>
                    <a:pt x="590" y="1106"/>
                  </a:lnTo>
                  <a:close/>
                </a:path>
              </a:pathLst>
            </a:custGeom>
            <a:solidFill>
              <a:srgbClr val="3D4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8" name="Freeform 27">
              <a:extLst>
                <a:ext uri="{FF2B5EF4-FFF2-40B4-BE49-F238E27FC236}">
                  <a16:creationId xmlns:a16="http://schemas.microsoft.com/office/drawing/2014/main" id="{9F42A3A3-5585-428E-87F5-CD40DC28F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" y="1441"/>
              <a:ext cx="379" cy="1727"/>
            </a:xfrm>
            <a:custGeom>
              <a:avLst/>
              <a:gdLst>
                <a:gd name="T0" fmla="*/ 38 w 308"/>
                <a:gd name="T1" fmla="*/ 1680 h 1401"/>
                <a:gd name="T2" fmla="*/ 38 w 308"/>
                <a:gd name="T3" fmla="*/ 449 h 1401"/>
                <a:gd name="T4" fmla="*/ 466 w 308"/>
                <a:gd name="T5" fmla="*/ 1 h 1401"/>
                <a:gd name="T6" fmla="*/ 447 w 308"/>
                <a:gd name="T7" fmla="*/ 0 h 1401"/>
                <a:gd name="T8" fmla="*/ 0 w 308"/>
                <a:gd name="T9" fmla="*/ 449 h 1401"/>
                <a:gd name="T10" fmla="*/ 0 w 308"/>
                <a:gd name="T11" fmla="*/ 1680 h 1401"/>
                <a:gd name="T12" fmla="*/ 447 w 308"/>
                <a:gd name="T13" fmla="*/ 2129 h 1401"/>
                <a:gd name="T14" fmla="*/ 466 w 308"/>
                <a:gd name="T15" fmla="*/ 2129 h 1401"/>
                <a:gd name="T16" fmla="*/ 38 w 308"/>
                <a:gd name="T17" fmla="*/ 1680 h 14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8" h="1401">
                  <a:moveTo>
                    <a:pt x="25" y="1106"/>
                  </a:moveTo>
                  <a:cubicBezTo>
                    <a:pt x="25" y="295"/>
                    <a:pt x="25" y="295"/>
                    <a:pt x="25" y="295"/>
                  </a:cubicBezTo>
                  <a:cubicBezTo>
                    <a:pt x="25" y="137"/>
                    <a:pt x="151" y="7"/>
                    <a:pt x="308" y="1"/>
                  </a:cubicBezTo>
                  <a:cubicBezTo>
                    <a:pt x="303" y="0"/>
                    <a:pt x="299" y="0"/>
                    <a:pt x="295" y="0"/>
                  </a:cubicBezTo>
                  <a:cubicBezTo>
                    <a:pt x="132" y="0"/>
                    <a:pt x="0" y="132"/>
                    <a:pt x="0" y="295"/>
                  </a:cubicBezTo>
                  <a:cubicBezTo>
                    <a:pt x="0" y="1106"/>
                    <a:pt x="0" y="1106"/>
                    <a:pt x="0" y="1106"/>
                  </a:cubicBezTo>
                  <a:cubicBezTo>
                    <a:pt x="0" y="1269"/>
                    <a:pt x="132" y="1401"/>
                    <a:pt x="295" y="1401"/>
                  </a:cubicBezTo>
                  <a:cubicBezTo>
                    <a:pt x="299" y="1401"/>
                    <a:pt x="303" y="1401"/>
                    <a:pt x="308" y="1401"/>
                  </a:cubicBezTo>
                  <a:cubicBezTo>
                    <a:pt x="151" y="1394"/>
                    <a:pt x="25" y="1265"/>
                    <a:pt x="25" y="1106"/>
                  </a:cubicBezTo>
                  <a:close/>
                </a:path>
              </a:pathLst>
            </a:custGeom>
            <a:solidFill>
              <a:srgbClr val="565B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9" name="Oval 28">
              <a:extLst>
                <a:ext uri="{FF2B5EF4-FFF2-40B4-BE49-F238E27FC236}">
                  <a16:creationId xmlns:a16="http://schemas.microsoft.com/office/drawing/2014/main" id="{A314BDFF-5202-406E-ADD1-497BCA3A77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" y="1568"/>
              <a:ext cx="471" cy="47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0" name="Oval 29">
              <a:extLst>
                <a:ext uri="{FF2B5EF4-FFF2-40B4-BE49-F238E27FC236}">
                  <a16:creationId xmlns:a16="http://schemas.microsoft.com/office/drawing/2014/main" id="{74AD3B34-814D-420B-BF74-3A52CF689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" y="2090"/>
              <a:ext cx="471" cy="47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1" name="Oval 30">
              <a:extLst>
                <a:ext uri="{FF2B5EF4-FFF2-40B4-BE49-F238E27FC236}">
                  <a16:creationId xmlns:a16="http://schemas.microsoft.com/office/drawing/2014/main" id="{5BEE4FC0-D788-4E1C-BDB4-E725DA8E8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" y="2625"/>
              <a:ext cx="471" cy="47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2" name="Oval 31">
              <a:extLst>
                <a:ext uri="{FF2B5EF4-FFF2-40B4-BE49-F238E27FC236}">
                  <a16:creationId xmlns:a16="http://schemas.microsoft.com/office/drawing/2014/main" id="{0ADA0C1E-7CE5-4AF9-9F4B-1723D4C0E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8" y="1538"/>
              <a:ext cx="471" cy="472"/>
            </a:xfrm>
            <a:prstGeom prst="ellipse">
              <a:avLst/>
            </a:prstGeom>
            <a:solidFill>
              <a:srgbClr val="5D63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3" name="Oval 32">
              <a:extLst>
                <a:ext uri="{FF2B5EF4-FFF2-40B4-BE49-F238E27FC236}">
                  <a16:creationId xmlns:a16="http://schemas.microsoft.com/office/drawing/2014/main" id="{D3AC1A1E-9968-4673-87C7-1A618D83F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1621"/>
              <a:ext cx="375" cy="375"/>
            </a:xfrm>
            <a:prstGeom prst="ellipse">
              <a:avLst/>
            </a:prstGeom>
            <a:solidFill>
              <a:srgbClr val="6C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4" name="Oval 33">
              <a:extLst>
                <a:ext uri="{FF2B5EF4-FFF2-40B4-BE49-F238E27FC236}">
                  <a16:creationId xmlns:a16="http://schemas.microsoft.com/office/drawing/2014/main" id="{C72564D0-D63F-484C-A046-D1DDD356ED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6" y="1740"/>
              <a:ext cx="38" cy="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5" name="Oval 34">
              <a:extLst>
                <a:ext uri="{FF2B5EF4-FFF2-40B4-BE49-F238E27FC236}">
                  <a16:creationId xmlns:a16="http://schemas.microsoft.com/office/drawing/2014/main" id="{48ADC623-4AAD-4C55-BBF4-C8D62306F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" y="1812"/>
              <a:ext cx="24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6" name="Oval 35">
              <a:extLst>
                <a:ext uri="{FF2B5EF4-FFF2-40B4-BE49-F238E27FC236}">
                  <a16:creationId xmlns:a16="http://schemas.microsoft.com/office/drawing/2014/main" id="{2272FB55-AF97-4036-A5FC-16E7F7933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8" y="2060"/>
              <a:ext cx="471" cy="472"/>
            </a:xfrm>
            <a:prstGeom prst="ellipse">
              <a:avLst/>
            </a:prstGeom>
            <a:solidFill>
              <a:srgbClr val="F8B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7" name="Oval 36">
              <a:extLst>
                <a:ext uri="{FF2B5EF4-FFF2-40B4-BE49-F238E27FC236}">
                  <a16:creationId xmlns:a16="http://schemas.microsoft.com/office/drawing/2014/main" id="{CFBB7553-207A-404D-812F-90DCBABA20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2144"/>
              <a:ext cx="375" cy="375"/>
            </a:xfrm>
            <a:prstGeom prst="ellipse">
              <a:avLst/>
            </a:prstGeom>
            <a:solidFill>
              <a:srgbClr val="F9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8" name="Oval 37">
              <a:extLst>
                <a:ext uri="{FF2B5EF4-FFF2-40B4-BE49-F238E27FC236}">
                  <a16:creationId xmlns:a16="http://schemas.microsoft.com/office/drawing/2014/main" id="{CAA146B7-2C4D-44F6-A860-999CCDFA5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6" y="2262"/>
              <a:ext cx="38" cy="3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49" name="Oval 38">
              <a:extLst>
                <a:ext uri="{FF2B5EF4-FFF2-40B4-BE49-F238E27FC236}">
                  <a16:creationId xmlns:a16="http://schemas.microsoft.com/office/drawing/2014/main" id="{38BDB6F8-4CA5-47CA-9AE4-7A56584865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" y="2335"/>
              <a:ext cx="24" cy="2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50" name="Oval 39">
              <a:extLst>
                <a:ext uri="{FF2B5EF4-FFF2-40B4-BE49-F238E27FC236}">
                  <a16:creationId xmlns:a16="http://schemas.microsoft.com/office/drawing/2014/main" id="{2FF925DE-A495-438D-ABAA-E853579D1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8" y="2590"/>
              <a:ext cx="471" cy="472"/>
            </a:xfrm>
            <a:prstGeom prst="ellipse">
              <a:avLst/>
            </a:prstGeom>
            <a:solidFill>
              <a:srgbClr val="5D63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51" name="Oval 40">
              <a:extLst>
                <a:ext uri="{FF2B5EF4-FFF2-40B4-BE49-F238E27FC236}">
                  <a16:creationId xmlns:a16="http://schemas.microsoft.com/office/drawing/2014/main" id="{225267FA-1BC2-47C3-B115-B34CD68E4B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5" y="2674"/>
              <a:ext cx="375" cy="376"/>
            </a:xfrm>
            <a:prstGeom prst="ellipse">
              <a:avLst/>
            </a:prstGeom>
            <a:solidFill>
              <a:srgbClr val="6C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52" name="Oval 41">
              <a:extLst>
                <a:ext uri="{FF2B5EF4-FFF2-40B4-BE49-F238E27FC236}">
                  <a16:creationId xmlns:a16="http://schemas.microsoft.com/office/drawing/2014/main" id="{5DE7DFF6-AD87-4755-A55A-81508938C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6" y="2792"/>
              <a:ext cx="38" cy="3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53" name="Oval 42">
              <a:extLst>
                <a:ext uri="{FF2B5EF4-FFF2-40B4-BE49-F238E27FC236}">
                  <a16:creationId xmlns:a16="http://schemas.microsoft.com/office/drawing/2014/main" id="{94E793CF-74AF-4E11-A0B4-0015607A80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7" y="2865"/>
              <a:ext cx="24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54" name="Freeform 43">
              <a:extLst>
                <a:ext uri="{FF2B5EF4-FFF2-40B4-BE49-F238E27FC236}">
                  <a16:creationId xmlns:a16="http://schemas.microsoft.com/office/drawing/2014/main" id="{33E5EDD6-A7D2-459C-9DE1-75E0FFADA0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" y="1535"/>
              <a:ext cx="170" cy="200"/>
            </a:xfrm>
            <a:custGeom>
              <a:avLst/>
              <a:gdLst>
                <a:gd name="T0" fmla="*/ 209 w 138"/>
                <a:gd name="T1" fmla="*/ 0 h 162"/>
                <a:gd name="T2" fmla="*/ 12 w 138"/>
                <a:gd name="T3" fmla="*/ 247 h 162"/>
                <a:gd name="T4" fmla="*/ 209 w 138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8" h="162">
                  <a:moveTo>
                    <a:pt x="138" y="0"/>
                  </a:moveTo>
                  <a:cubicBezTo>
                    <a:pt x="138" y="0"/>
                    <a:pt x="30" y="38"/>
                    <a:pt x="8" y="162"/>
                  </a:cubicBezTo>
                  <a:cubicBezTo>
                    <a:pt x="8" y="162"/>
                    <a:pt x="0" y="27"/>
                    <a:pt x="138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5" name="Freeform 44">
              <a:extLst>
                <a:ext uri="{FF2B5EF4-FFF2-40B4-BE49-F238E27FC236}">
                  <a16:creationId xmlns:a16="http://schemas.microsoft.com/office/drawing/2014/main" id="{BD4A41E2-1258-4A04-9F53-1558002CF8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" y="2058"/>
              <a:ext cx="170" cy="199"/>
            </a:xfrm>
            <a:custGeom>
              <a:avLst/>
              <a:gdLst>
                <a:gd name="T0" fmla="*/ 209 w 138"/>
                <a:gd name="T1" fmla="*/ 0 h 162"/>
                <a:gd name="T2" fmla="*/ 12 w 138"/>
                <a:gd name="T3" fmla="*/ 244 h 162"/>
                <a:gd name="T4" fmla="*/ 209 w 138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8" h="162">
                  <a:moveTo>
                    <a:pt x="138" y="0"/>
                  </a:moveTo>
                  <a:cubicBezTo>
                    <a:pt x="138" y="0"/>
                    <a:pt x="30" y="38"/>
                    <a:pt x="8" y="162"/>
                  </a:cubicBezTo>
                  <a:cubicBezTo>
                    <a:pt x="8" y="162"/>
                    <a:pt x="0" y="27"/>
                    <a:pt x="138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6" name="Freeform 45">
              <a:extLst>
                <a:ext uri="{FF2B5EF4-FFF2-40B4-BE49-F238E27FC236}">
                  <a16:creationId xmlns:a16="http://schemas.microsoft.com/office/drawing/2014/main" id="{CCB60C37-F632-437A-9555-BE077437B6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1" y="2590"/>
              <a:ext cx="170" cy="200"/>
            </a:xfrm>
            <a:custGeom>
              <a:avLst/>
              <a:gdLst>
                <a:gd name="T0" fmla="*/ 209 w 138"/>
                <a:gd name="T1" fmla="*/ 0 h 162"/>
                <a:gd name="T2" fmla="*/ 12 w 138"/>
                <a:gd name="T3" fmla="*/ 247 h 162"/>
                <a:gd name="T4" fmla="*/ 209 w 138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8" h="162">
                  <a:moveTo>
                    <a:pt x="138" y="0"/>
                  </a:moveTo>
                  <a:cubicBezTo>
                    <a:pt x="138" y="0"/>
                    <a:pt x="30" y="38"/>
                    <a:pt x="8" y="162"/>
                  </a:cubicBezTo>
                  <a:cubicBezTo>
                    <a:pt x="8" y="162"/>
                    <a:pt x="0" y="27"/>
                    <a:pt x="138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7" name="Freeform 46">
              <a:extLst>
                <a:ext uri="{FF2B5EF4-FFF2-40B4-BE49-F238E27FC236}">
                  <a16:creationId xmlns:a16="http://schemas.microsoft.com/office/drawing/2014/main" id="{7F8303C1-18E3-4C02-92FB-AB8767EF28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7" y="1812"/>
              <a:ext cx="20" cy="996"/>
            </a:xfrm>
            <a:custGeom>
              <a:avLst/>
              <a:gdLst>
                <a:gd name="T0" fmla="*/ 25 w 16"/>
                <a:gd name="T1" fmla="*/ 0 h 808"/>
                <a:gd name="T2" fmla="*/ 25 w 16"/>
                <a:gd name="T3" fmla="*/ 1228 h 808"/>
                <a:gd name="T4" fmla="*/ 25 w 16"/>
                <a:gd name="T5" fmla="*/ 0 h 8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808">
                  <a:moveTo>
                    <a:pt x="16" y="0"/>
                  </a:moveTo>
                  <a:cubicBezTo>
                    <a:pt x="16" y="808"/>
                    <a:pt x="16" y="808"/>
                    <a:pt x="16" y="808"/>
                  </a:cubicBezTo>
                  <a:cubicBezTo>
                    <a:pt x="16" y="808"/>
                    <a:pt x="0" y="144"/>
                    <a:pt x="16" y="0"/>
                  </a:cubicBezTo>
                  <a:close/>
                </a:path>
              </a:pathLst>
            </a:custGeom>
            <a:solidFill>
              <a:srgbClr val="6A7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3" name="Group 47">
            <a:extLst>
              <a:ext uri="{FF2B5EF4-FFF2-40B4-BE49-F238E27FC236}">
                <a16:creationId xmlns:a16="http://schemas.microsoft.com/office/drawing/2014/main" id="{B628604B-4E67-476B-B205-F35773FC6B5E}"/>
              </a:ext>
            </a:extLst>
          </p:cNvPr>
          <p:cNvGrpSpPr>
            <a:grpSpLocks/>
          </p:cNvGrpSpPr>
          <p:nvPr/>
        </p:nvGrpSpPr>
        <p:grpSpPr bwMode="auto">
          <a:xfrm>
            <a:off x="4649788" y="2287588"/>
            <a:ext cx="1154112" cy="2741612"/>
            <a:chOff x="1969" y="1441"/>
            <a:chExt cx="727" cy="1727"/>
          </a:xfrm>
        </p:grpSpPr>
        <p:sp>
          <p:nvSpPr>
            <p:cNvPr id="12316" name="Freeform 48">
              <a:extLst>
                <a:ext uri="{FF2B5EF4-FFF2-40B4-BE49-F238E27FC236}">
                  <a16:creationId xmlns:a16="http://schemas.microsoft.com/office/drawing/2014/main" id="{BC2E212D-749A-4B4C-B95C-7FF14700725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9" y="1441"/>
              <a:ext cx="727" cy="1727"/>
            </a:xfrm>
            <a:custGeom>
              <a:avLst/>
              <a:gdLst>
                <a:gd name="T0" fmla="*/ 896 w 590"/>
                <a:gd name="T1" fmla="*/ 1680 h 1401"/>
                <a:gd name="T2" fmla="*/ 449 w 590"/>
                <a:gd name="T3" fmla="*/ 2129 h 1401"/>
                <a:gd name="T4" fmla="*/ 449 w 590"/>
                <a:gd name="T5" fmla="*/ 2129 h 1401"/>
                <a:gd name="T6" fmla="*/ 0 w 590"/>
                <a:gd name="T7" fmla="*/ 1680 h 1401"/>
                <a:gd name="T8" fmla="*/ 0 w 590"/>
                <a:gd name="T9" fmla="*/ 449 h 1401"/>
                <a:gd name="T10" fmla="*/ 449 w 590"/>
                <a:gd name="T11" fmla="*/ 0 h 1401"/>
                <a:gd name="T12" fmla="*/ 449 w 590"/>
                <a:gd name="T13" fmla="*/ 0 h 1401"/>
                <a:gd name="T14" fmla="*/ 896 w 590"/>
                <a:gd name="T15" fmla="*/ 449 h 1401"/>
                <a:gd name="T16" fmla="*/ 896 w 590"/>
                <a:gd name="T17" fmla="*/ 1680 h 14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0" h="1401">
                  <a:moveTo>
                    <a:pt x="590" y="1106"/>
                  </a:moveTo>
                  <a:cubicBezTo>
                    <a:pt x="590" y="1269"/>
                    <a:pt x="458" y="1401"/>
                    <a:pt x="295" y="1401"/>
                  </a:cubicBezTo>
                  <a:cubicBezTo>
                    <a:pt x="295" y="1401"/>
                    <a:pt x="295" y="1401"/>
                    <a:pt x="295" y="1401"/>
                  </a:cubicBezTo>
                  <a:cubicBezTo>
                    <a:pt x="132" y="1401"/>
                    <a:pt x="0" y="1269"/>
                    <a:pt x="0" y="1106"/>
                  </a:cubicBezTo>
                  <a:cubicBezTo>
                    <a:pt x="0" y="295"/>
                    <a:pt x="0" y="295"/>
                    <a:pt x="0" y="295"/>
                  </a:cubicBezTo>
                  <a:cubicBezTo>
                    <a:pt x="0" y="132"/>
                    <a:pt x="132" y="0"/>
                    <a:pt x="295" y="0"/>
                  </a:cubicBezTo>
                  <a:cubicBezTo>
                    <a:pt x="295" y="0"/>
                    <a:pt x="295" y="0"/>
                    <a:pt x="295" y="0"/>
                  </a:cubicBezTo>
                  <a:cubicBezTo>
                    <a:pt x="458" y="0"/>
                    <a:pt x="590" y="132"/>
                    <a:pt x="590" y="295"/>
                  </a:cubicBezTo>
                  <a:lnTo>
                    <a:pt x="590" y="1106"/>
                  </a:lnTo>
                  <a:close/>
                </a:path>
              </a:pathLst>
            </a:custGeom>
            <a:solidFill>
              <a:srgbClr val="3D4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Freeform 49">
              <a:extLst>
                <a:ext uri="{FF2B5EF4-FFF2-40B4-BE49-F238E27FC236}">
                  <a16:creationId xmlns:a16="http://schemas.microsoft.com/office/drawing/2014/main" id="{8C076344-12BD-42B0-9753-9882B8E02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9" y="1441"/>
              <a:ext cx="380" cy="1727"/>
            </a:xfrm>
            <a:custGeom>
              <a:avLst/>
              <a:gdLst>
                <a:gd name="T0" fmla="*/ 38 w 308"/>
                <a:gd name="T1" fmla="*/ 1680 h 1401"/>
                <a:gd name="T2" fmla="*/ 38 w 308"/>
                <a:gd name="T3" fmla="*/ 449 h 1401"/>
                <a:gd name="T4" fmla="*/ 469 w 308"/>
                <a:gd name="T5" fmla="*/ 1 h 1401"/>
                <a:gd name="T6" fmla="*/ 449 w 308"/>
                <a:gd name="T7" fmla="*/ 0 h 1401"/>
                <a:gd name="T8" fmla="*/ 0 w 308"/>
                <a:gd name="T9" fmla="*/ 449 h 1401"/>
                <a:gd name="T10" fmla="*/ 0 w 308"/>
                <a:gd name="T11" fmla="*/ 1680 h 1401"/>
                <a:gd name="T12" fmla="*/ 449 w 308"/>
                <a:gd name="T13" fmla="*/ 2129 h 1401"/>
                <a:gd name="T14" fmla="*/ 469 w 308"/>
                <a:gd name="T15" fmla="*/ 2129 h 1401"/>
                <a:gd name="T16" fmla="*/ 38 w 308"/>
                <a:gd name="T17" fmla="*/ 1680 h 14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8" h="1401">
                  <a:moveTo>
                    <a:pt x="25" y="1106"/>
                  </a:moveTo>
                  <a:cubicBezTo>
                    <a:pt x="25" y="295"/>
                    <a:pt x="25" y="295"/>
                    <a:pt x="25" y="295"/>
                  </a:cubicBezTo>
                  <a:cubicBezTo>
                    <a:pt x="25" y="137"/>
                    <a:pt x="151" y="7"/>
                    <a:pt x="308" y="1"/>
                  </a:cubicBezTo>
                  <a:cubicBezTo>
                    <a:pt x="303" y="0"/>
                    <a:pt x="299" y="0"/>
                    <a:pt x="295" y="0"/>
                  </a:cubicBezTo>
                  <a:cubicBezTo>
                    <a:pt x="132" y="0"/>
                    <a:pt x="0" y="132"/>
                    <a:pt x="0" y="295"/>
                  </a:cubicBezTo>
                  <a:cubicBezTo>
                    <a:pt x="0" y="1106"/>
                    <a:pt x="0" y="1106"/>
                    <a:pt x="0" y="1106"/>
                  </a:cubicBezTo>
                  <a:cubicBezTo>
                    <a:pt x="0" y="1269"/>
                    <a:pt x="132" y="1401"/>
                    <a:pt x="295" y="1401"/>
                  </a:cubicBezTo>
                  <a:cubicBezTo>
                    <a:pt x="299" y="1401"/>
                    <a:pt x="303" y="1401"/>
                    <a:pt x="308" y="1401"/>
                  </a:cubicBezTo>
                  <a:cubicBezTo>
                    <a:pt x="151" y="1394"/>
                    <a:pt x="25" y="1265"/>
                    <a:pt x="25" y="1106"/>
                  </a:cubicBezTo>
                  <a:close/>
                </a:path>
              </a:pathLst>
            </a:custGeom>
            <a:solidFill>
              <a:srgbClr val="565B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Oval 50">
              <a:extLst>
                <a:ext uri="{FF2B5EF4-FFF2-40B4-BE49-F238E27FC236}">
                  <a16:creationId xmlns:a16="http://schemas.microsoft.com/office/drawing/2014/main" id="{30FFD388-4CE3-4E0D-B2ED-B0B5A2F537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5" y="1568"/>
              <a:ext cx="470" cy="47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19" name="Oval 51">
              <a:extLst>
                <a:ext uri="{FF2B5EF4-FFF2-40B4-BE49-F238E27FC236}">
                  <a16:creationId xmlns:a16="http://schemas.microsoft.com/office/drawing/2014/main" id="{14D85A0B-9435-46BC-9AA0-C9DC53F0F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5" y="2090"/>
              <a:ext cx="470" cy="47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0" name="Oval 52">
              <a:extLst>
                <a:ext uri="{FF2B5EF4-FFF2-40B4-BE49-F238E27FC236}">
                  <a16:creationId xmlns:a16="http://schemas.microsoft.com/office/drawing/2014/main" id="{041DDB92-019C-4879-81C5-F1C8B7C6D4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15" y="2625"/>
              <a:ext cx="470" cy="47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1" name="Oval 53">
              <a:extLst>
                <a:ext uri="{FF2B5EF4-FFF2-40B4-BE49-F238E27FC236}">
                  <a16:creationId xmlns:a16="http://schemas.microsoft.com/office/drawing/2014/main" id="{E192280E-36B5-4C78-AD77-5BBC09BBB5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1537"/>
              <a:ext cx="471" cy="473"/>
            </a:xfrm>
            <a:prstGeom prst="ellipse">
              <a:avLst/>
            </a:prstGeom>
            <a:solidFill>
              <a:srgbClr val="E20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2" name="Oval 54">
              <a:extLst>
                <a:ext uri="{FF2B5EF4-FFF2-40B4-BE49-F238E27FC236}">
                  <a16:creationId xmlns:a16="http://schemas.microsoft.com/office/drawing/2014/main" id="{C47C02E4-0F8C-4EF8-9749-F83E08B0F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4" y="1621"/>
              <a:ext cx="376" cy="375"/>
            </a:xfrm>
            <a:prstGeom prst="ellipse">
              <a:avLst/>
            </a:prstGeom>
            <a:solidFill>
              <a:srgbClr val="EA79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3" name="Oval 55">
              <a:extLst>
                <a:ext uri="{FF2B5EF4-FFF2-40B4-BE49-F238E27FC236}">
                  <a16:creationId xmlns:a16="http://schemas.microsoft.com/office/drawing/2014/main" id="{72B0DCE1-E31F-4A03-A97C-DB0618F20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1740"/>
              <a:ext cx="38" cy="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4" name="Oval 56">
              <a:extLst>
                <a:ext uri="{FF2B5EF4-FFF2-40B4-BE49-F238E27FC236}">
                  <a16:creationId xmlns:a16="http://schemas.microsoft.com/office/drawing/2014/main" id="{028C0ABB-9B57-428B-BD09-54988CA48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1812"/>
              <a:ext cx="23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5" name="Oval 57">
              <a:extLst>
                <a:ext uri="{FF2B5EF4-FFF2-40B4-BE49-F238E27FC236}">
                  <a16:creationId xmlns:a16="http://schemas.microsoft.com/office/drawing/2014/main" id="{04741078-632C-4E47-9171-C2C845621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2060"/>
              <a:ext cx="471" cy="472"/>
            </a:xfrm>
            <a:prstGeom prst="ellipse">
              <a:avLst/>
            </a:prstGeom>
            <a:solidFill>
              <a:srgbClr val="5D63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6" name="Oval 58">
              <a:extLst>
                <a:ext uri="{FF2B5EF4-FFF2-40B4-BE49-F238E27FC236}">
                  <a16:creationId xmlns:a16="http://schemas.microsoft.com/office/drawing/2014/main" id="{D06CA36C-35C0-46E8-A772-1830D9C26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4" y="2144"/>
              <a:ext cx="376" cy="375"/>
            </a:xfrm>
            <a:prstGeom prst="ellipse">
              <a:avLst/>
            </a:prstGeom>
            <a:solidFill>
              <a:srgbClr val="6C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7" name="Oval 59">
              <a:extLst>
                <a:ext uri="{FF2B5EF4-FFF2-40B4-BE49-F238E27FC236}">
                  <a16:creationId xmlns:a16="http://schemas.microsoft.com/office/drawing/2014/main" id="{2CC166CF-DE9D-4EF0-84CC-8F714395D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2262"/>
              <a:ext cx="38" cy="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8" name="Oval 60">
              <a:extLst>
                <a:ext uri="{FF2B5EF4-FFF2-40B4-BE49-F238E27FC236}">
                  <a16:creationId xmlns:a16="http://schemas.microsoft.com/office/drawing/2014/main" id="{8785E580-900F-4EC3-9CC6-143CCFBF8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2335"/>
              <a:ext cx="23" cy="2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29" name="Oval 61">
              <a:extLst>
                <a:ext uri="{FF2B5EF4-FFF2-40B4-BE49-F238E27FC236}">
                  <a16:creationId xmlns:a16="http://schemas.microsoft.com/office/drawing/2014/main" id="{3B4666F5-DEA0-475E-A5F6-38D564897D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7" y="2590"/>
              <a:ext cx="471" cy="472"/>
            </a:xfrm>
            <a:prstGeom prst="ellipse">
              <a:avLst/>
            </a:prstGeom>
            <a:solidFill>
              <a:srgbClr val="5D63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30" name="Oval 62">
              <a:extLst>
                <a:ext uri="{FF2B5EF4-FFF2-40B4-BE49-F238E27FC236}">
                  <a16:creationId xmlns:a16="http://schemas.microsoft.com/office/drawing/2014/main" id="{44C7C775-501A-4AFB-B912-94B15C708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4" y="2674"/>
              <a:ext cx="376" cy="376"/>
            </a:xfrm>
            <a:prstGeom prst="ellipse">
              <a:avLst/>
            </a:prstGeom>
            <a:solidFill>
              <a:srgbClr val="6C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31" name="Oval 63">
              <a:extLst>
                <a:ext uri="{FF2B5EF4-FFF2-40B4-BE49-F238E27FC236}">
                  <a16:creationId xmlns:a16="http://schemas.microsoft.com/office/drawing/2014/main" id="{53A8DFBC-F358-42F3-AE7C-63B9DE031E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6" y="2792"/>
              <a:ext cx="38" cy="39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32" name="Oval 64">
              <a:extLst>
                <a:ext uri="{FF2B5EF4-FFF2-40B4-BE49-F238E27FC236}">
                  <a16:creationId xmlns:a16="http://schemas.microsoft.com/office/drawing/2014/main" id="{0ECA8ABF-A2CC-4A21-BE5D-605E9E48C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7" y="2865"/>
              <a:ext cx="23" cy="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33" name="Freeform 65">
              <a:extLst>
                <a:ext uri="{FF2B5EF4-FFF2-40B4-BE49-F238E27FC236}">
                  <a16:creationId xmlns:a16="http://schemas.microsoft.com/office/drawing/2014/main" id="{86EE71A9-AB09-47EA-8B39-B91FC8BA08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" y="1535"/>
              <a:ext cx="171" cy="200"/>
            </a:xfrm>
            <a:custGeom>
              <a:avLst/>
              <a:gdLst>
                <a:gd name="T0" fmla="*/ 210 w 139"/>
                <a:gd name="T1" fmla="*/ 0 h 162"/>
                <a:gd name="T2" fmla="*/ 12 w 139"/>
                <a:gd name="T3" fmla="*/ 247 h 162"/>
                <a:gd name="T4" fmla="*/ 210 w 139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9" h="162">
                  <a:moveTo>
                    <a:pt x="139" y="0"/>
                  </a:moveTo>
                  <a:cubicBezTo>
                    <a:pt x="139" y="0"/>
                    <a:pt x="30" y="38"/>
                    <a:pt x="8" y="162"/>
                  </a:cubicBezTo>
                  <a:cubicBezTo>
                    <a:pt x="8" y="162"/>
                    <a:pt x="0" y="27"/>
                    <a:pt x="139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Freeform 66">
              <a:extLst>
                <a:ext uri="{FF2B5EF4-FFF2-40B4-BE49-F238E27FC236}">
                  <a16:creationId xmlns:a16="http://schemas.microsoft.com/office/drawing/2014/main" id="{15F08E66-E1BF-4491-A8CB-3A95EF556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" y="2058"/>
              <a:ext cx="171" cy="199"/>
            </a:xfrm>
            <a:custGeom>
              <a:avLst/>
              <a:gdLst>
                <a:gd name="T0" fmla="*/ 210 w 139"/>
                <a:gd name="T1" fmla="*/ 0 h 162"/>
                <a:gd name="T2" fmla="*/ 12 w 139"/>
                <a:gd name="T3" fmla="*/ 244 h 162"/>
                <a:gd name="T4" fmla="*/ 210 w 139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9" h="162">
                  <a:moveTo>
                    <a:pt x="139" y="0"/>
                  </a:moveTo>
                  <a:cubicBezTo>
                    <a:pt x="139" y="0"/>
                    <a:pt x="30" y="38"/>
                    <a:pt x="8" y="162"/>
                  </a:cubicBezTo>
                  <a:cubicBezTo>
                    <a:pt x="8" y="162"/>
                    <a:pt x="0" y="27"/>
                    <a:pt x="139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5" name="Freeform 67">
              <a:extLst>
                <a:ext uri="{FF2B5EF4-FFF2-40B4-BE49-F238E27FC236}">
                  <a16:creationId xmlns:a16="http://schemas.microsoft.com/office/drawing/2014/main" id="{6E212F26-C151-4EB1-A892-174E1E809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0" y="2590"/>
              <a:ext cx="171" cy="200"/>
            </a:xfrm>
            <a:custGeom>
              <a:avLst/>
              <a:gdLst>
                <a:gd name="T0" fmla="*/ 210 w 139"/>
                <a:gd name="T1" fmla="*/ 0 h 162"/>
                <a:gd name="T2" fmla="*/ 12 w 139"/>
                <a:gd name="T3" fmla="*/ 247 h 162"/>
                <a:gd name="T4" fmla="*/ 210 w 139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9" h="162">
                  <a:moveTo>
                    <a:pt x="139" y="0"/>
                  </a:moveTo>
                  <a:cubicBezTo>
                    <a:pt x="139" y="0"/>
                    <a:pt x="30" y="38"/>
                    <a:pt x="8" y="162"/>
                  </a:cubicBezTo>
                  <a:cubicBezTo>
                    <a:pt x="8" y="162"/>
                    <a:pt x="0" y="27"/>
                    <a:pt x="139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6" name="Freeform 68">
              <a:extLst>
                <a:ext uri="{FF2B5EF4-FFF2-40B4-BE49-F238E27FC236}">
                  <a16:creationId xmlns:a16="http://schemas.microsoft.com/office/drawing/2014/main" id="{A5D8BAFD-9154-4101-9AA1-6C9BC10998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6" y="1812"/>
              <a:ext cx="20" cy="996"/>
            </a:xfrm>
            <a:custGeom>
              <a:avLst/>
              <a:gdLst>
                <a:gd name="T0" fmla="*/ 25 w 16"/>
                <a:gd name="T1" fmla="*/ 0 h 808"/>
                <a:gd name="T2" fmla="*/ 25 w 16"/>
                <a:gd name="T3" fmla="*/ 1228 h 808"/>
                <a:gd name="T4" fmla="*/ 25 w 16"/>
                <a:gd name="T5" fmla="*/ 0 h 8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808">
                  <a:moveTo>
                    <a:pt x="16" y="0"/>
                  </a:moveTo>
                  <a:cubicBezTo>
                    <a:pt x="16" y="808"/>
                    <a:pt x="16" y="808"/>
                    <a:pt x="16" y="808"/>
                  </a:cubicBezTo>
                  <a:cubicBezTo>
                    <a:pt x="16" y="808"/>
                    <a:pt x="0" y="144"/>
                    <a:pt x="16" y="0"/>
                  </a:cubicBezTo>
                  <a:close/>
                </a:path>
              </a:pathLst>
            </a:custGeom>
            <a:solidFill>
              <a:srgbClr val="6A7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4" name="Group 69">
            <a:extLst>
              <a:ext uri="{FF2B5EF4-FFF2-40B4-BE49-F238E27FC236}">
                <a16:creationId xmlns:a16="http://schemas.microsoft.com/office/drawing/2014/main" id="{A5FA2F03-EB14-4718-AD2D-3B3115D2CEA1}"/>
              </a:ext>
            </a:extLst>
          </p:cNvPr>
          <p:cNvGrpSpPr>
            <a:grpSpLocks/>
          </p:cNvGrpSpPr>
          <p:nvPr/>
        </p:nvGrpSpPr>
        <p:grpSpPr bwMode="auto">
          <a:xfrm>
            <a:off x="8305801" y="2284413"/>
            <a:ext cx="1154113" cy="2741612"/>
            <a:chOff x="4272" y="1439"/>
            <a:chExt cx="727" cy="1727"/>
          </a:xfrm>
        </p:grpSpPr>
        <p:sp>
          <p:nvSpPr>
            <p:cNvPr id="12295" name="Freeform 70">
              <a:extLst>
                <a:ext uri="{FF2B5EF4-FFF2-40B4-BE49-F238E27FC236}">
                  <a16:creationId xmlns:a16="http://schemas.microsoft.com/office/drawing/2014/main" id="{CB4CEC19-18C2-4639-8F4A-5595F7929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1439"/>
              <a:ext cx="727" cy="1727"/>
            </a:xfrm>
            <a:custGeom>
              <a:avLst/>
              <a:gdLst>
                <a:gd name="T0" fmla="*/ 896 w 590"/>
                <a:gd name="T1" fmla="*/ 1680 h 1401"/>
                <a:gd name="T2" fmla="*/ 449 w 590"/>
                <a:gd name="T3" fmla="*/ 2129 h 1401"/>
                <a:gd name="T4" fmla="*/ 449 w 590"/>
                <a:gd name="T5" fmla="*/ 2129 h 1401"/>
                <a:gd name="T6" fmla="*/ 0 w 590"/>
                <a:gd name="T7" fmla="*/ 1680 h 1401"/>
                <a:gd name="T8" fmla="*/ 0 w 590"/>
                <a:gd name="T9" fmla="*/ 449 h 1401"/>
                <a:gd name="T10" fmla="*/ 449 w 590"/>
                <a:gd name="T11" fmla="*/ 0 h 1401"/>
                <a:gd name="T12" fmla="*/ 449 w 590"/>
                <a:gd name="T13" fmla="*/ 0 h 1401"/>
                <a:gd name="T14" fmla="*/ 896 w 590"/>
                <a:gd name="T15" fmla="*/ 449 h 1401"/>
                <a:gd name="T16" fmla="*/ 896 w 590"/>
                <a:gd name="T17" fmla="*/ 1680 h 14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90" h="1401">
                  <a:moveTo>
                    <a:pt x="590" y="1106"/>
                  </a:moveTo>
                  <a:cubicBezTo>
                    <a:pt x="590" y="1269"/>
                    <a:pt x="457" y="1401"/>
                    <a:pt x="295" y="1401"/>
                  </a:cubicBezTo>
                  <a:cubicBezTo>
                    <a:pt x="295" y="1401"/>
                    <a:pt x="295" y="1401"/>
                    <a:pt x="295" y="1401"/>
                  </a:cubicBezTo>
                  <a:cubicBezTo>
                    <a:pt x="132" y="1401"/>
                    <a:pt x="0" y="1269"/>
                    <a:pt x="0" y="1106"/>
                  </a:cubicBezTo>
                  <a:cubicBezTo>
                    <a:pt x="0" y="295"/>
                    <a:pt x="0" y="295"/>
                    <a:pt x="0" y="295"/>
                  </a:cubicBezTo>
                  <a:cubicBezTo>
                    <a:pt x="0" y="132"/>
                    <a:pt x="132" y="0"/>
                    <a:pt x="295" y="0"/>
                  </a:cubicBezTo>
                  <a:cubicBezTo>
                    <a:pt x="295" y="0"/>
                    <a:pt x="295" y="0"/>
                    <a:pt x="295" y="0"/>
                  </a:cubicBezTo>
                  <a:cubicBezTo>
                    <a:pt x="457" y="0"/>
                    <a:pt x="590" y="132"/>
                    <a:pt x="590" y="295"/>
                  </a:cubicBezTo>
                  <a:lnTo>
                    <a:pt x="590" y="1106"/>
                  </a:lnTo>
                  <a:close/>
                </a:path>
              </a:pathLst>
            </a:custGeom>
            <a:solidFill>
              <a:srgbClr val="3D43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6" name="Freeform 71">
              <a:extLst>
                <a:ext uri="{FF2B5EF4-FFF2-40B4-BE49-F238E27FC236}">
                  <a16:creationId xmlns:a16="http://schemas.microsoft.com/office/drawing/2014/main" id="{84DF0B10-44F0-493A-8AEC-4B38DFA835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2" y="1439"/>
              <a:ext cx="378" cy="1727"/>
            </a:xfrm>
            <a:custGeom>
              <a:avLst/>
              <a:gdLst>
                <a:gd name="T0" fmla="*/ 38 w 307"/>
                <a:gd name="T1" fmla="*/ 1680 h 1401"/>
                <a:gd name="T2" fmla="*/ 38 w 307"/>
                <a:gd name="T3" fmla="*/ 449 h 1401"/>
                <a:gd name="T4" fmla="*/ 465 w 307"/>
                <a:gd name="T5" fmla="*/ 1 h 1401"/>
                <a:gd name="T6" fmla="*/ 447 w 307"/>
                <a:gd name="T7" fmla="*/ 0 h 1401"/>
                <a:gd name="T8" fmla="*/ 0 w 307"/>
                <a:gd name="T9" fmla="*/ 449 h 1401"/>
                <a:gd name="T10" fmla="*/ 0 w 307"/>
                <a:gd name="T11" fmla="*/ 1680 h 1401"/>
                <a:gd name="T12" fmla="*/ 447 w 307"/>
                <a:gd name="T13" fmla="*/ 2129 h 1401"/>
                <a:gd name="T14" fmla="*/ 465 w 307"/>
                <a:gd name="T15" fmla="*/ 2129 h 1401"/>
                <a:gd name="T16" fmla="*/ 38 w 307"/>
                <a:gd name="T17" fmla="*/ 1680 h 14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07" h="1401">
                  <a:moveTo>
                    <a:pt x="25" y="1106"/>
                  </a:moveTo>
                  <a:cubicBezTo>
                    <a:pt x="25" y="295"/>
                    <a:pt x="25" y="295"/>
                    <a:pt x="25" y="295"/>
                  </a:cubicBezTo>
                  <a:cubicBezTo>
                    <a:pt x="25" y="137"/>
                    <a:pt x="151" y="7"/>
                    <a:pt x="307" y="1"/>
                  </a:cubicBezTo>
                  <a:cubicBezTo>
                    <a:pt x="303" y="0"/>
                    <a:pt x="299" y="0"/>
                    <a:pt x="295" y="0"/>
                  </a:cubicBezTo>
                  <a:cubicBezTo>
                    <a:pt x="132" y="0"/>
                    <a:pt x="0" y="132"/>
                    <a:pt x="0" y="295"/>
                  </a:cubicBezTo>
                  <a:cubicBezTo>
                    <a:pt x="0" y="1106"/>
                    <a:pt x="0" y="1106"/>
                    <a:pt x="0" y="1106"/>
                  </a:cubicBezTo>
                  <a:cubicBezTo>
                    <a:pt x="0" y="1269"/>
                    <a:pt x="132" y="1401"/>
                    <a:pt x="295" y="1401"/>
                  </a:cubicBezTo>
                  <a:cubicBezTo>
                    <a:pt x="299" y="1401"/>
                    <a:pt x="303" y="1401"/>
                    <a:pt x="307" y="1401"/>
                  </a:cubicBezTo>
                  <a:cubicBezTo>
                    <a:pt x="151" y="1394"/>
                    <a:pt x="25" y="1265"/>
                    <a:pt x="25" y="1106"/>
                  </a:cubicBezTo>
                  <a:close/>
                </a:path>
              </a:pathLst>
            </a:custGeom>
            <a:solidFill>
              <a:srgbClr val="565B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7" name="Oval 72">
              <a:extLst>
                <a:ext uri="{FF2B5EF4-FFF2-40B4-BE49-F238E27FC236}">
                  <a16:creationId xmlns:a16="http://schemas.microsoft.com/office/drawing/2014/main" id="{0AD4D9F7-9E6C-485A-BB40-0F9CBA547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7" y="1566"/>
              <a:ext cx="471" cy="47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298" name="Oval 73">
              <a:extLst>
                <a:ext uri="{FF2B5EF4-FFF2-40B4-BE49-F238E27FC236}">
                  <a16:creationId xmlns:a16="http://schemas.microsoft.com/office/drawing/2014/main" id="{E6D0BF70-F7DA-44C3-9C67-A4F0BFF41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7" y="2087"/>
              <a:ext cx="471" cy="47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299" name="Oval 74">
              <a:extLst>
                <a:ext uri="{FF2B5EF4-FFF2-40B4-BE49-F238E27FC236}">
                  <a16:creationId xmlns:a16="http://schemas.microsoft.com/office/drawing/2014/main" id="{D8FE6460-CBF8-440F-9E8A-1EBF7D7B1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7" y="2622"/>
              <a:ext cx="471" cy="472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0" name="Oval 75">
              <a:extLst>
                <a:ext uri="{FF2B5EF4-FFF2-40B4-BE49-F238E27FC236}">
                  <a16:creationId xmlns:a16="http://schemas.microsoft.com/office/drawing/2014/main" id="{4634A3D4-24C5-481D-90F4-0A6E601EC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0" y="1535"/>
              <a:ext cx="471" cy="472"/>
            </a:xfrm>
            <a:prstGeom prst="ellipse">
              <a:avLst/>
            </a:prstGeom>
            <a:solidFill>
              <a:srgbClr val="5D63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1" name="Oval 76">
              <a:extLst>
                <a:ext uri="{FF2B5EF4-FFF2-40B4-BE49-F238E27FC236}">
                  <a16:creationId xmlns:a16="http://schemas.microsoft.com/office/drawing/2014/main" id="{9DA74588-CD23-40D0-A82C-1279F693B8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" y="1619"/>
              <a:ext cx="375" cy="375"/>
            </a:xfrm>
            <a:prstGeom prst="ellipse">
              <a:avLst/>
            </a:prstGeom>
            <a:solidFill>
              <a:srgbClr val="6C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2" name="Oval 77">
              <a:extLst>
                <a:ext uri="{FF2B5EF4-FFF2-40B4-BE49-F238E27FC236}">
                  <a16:creationId xmlns:a16="http://schemas.microsoft.com/office/drawing/2014/main" id="{85F3A1E2-CE10-43AE-8538-6DEC23ED2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8" y="1737"/>
              <a:ext cx="38" cy="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3" name="Oval 78">
              <a:extLst>
                <a:ext uri="{FF2B5EF4-FFF2-40B4-BE49-F238E27FC236}">
                  <a16:creationId xmlns:a16="http://schemas.microsoft.com/office/drawing/2014/main" id="{049AF1E9-1176-47ED-BD8D-BBBF34775B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9" y="1810"/>
              <a:ext cx="24" cy="2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4" name="Oval 79">
              <a:extLst>
                <a:ext uri="{FF2B5EF4-FFF2-40B4-BE49-F238E27FC236}">
                  <a16:creationId xmlns:a16="http://schemas.microsoft.com/office/drawing/2014/main" id="{12E53040-08A6-49D2-B503-D2EC34B6D0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0" y="2058"/>
              <a:ext cx="471" cy="472"/>
            </a:xfrm>
            <a:prstGeom prst="ellipse">
              <a:avLst/>
            </a:prstGeom>
            <a:solidFill>
              <a:srgbClr val="5D63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5" name="Oval 80">
              <a:extLst>
                <a:ext uri="{FF2B5EF4-FFF2-40B4-BE49-F238E27FC236}">
                  <a16:creationId xmlns:a16="http://schemas.microsoft.com/office/drawing/2014/main" id="{7DE233F6-A839-4AF9-96ED-F1EA8D598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" y="2141"/>
              <a:ext cx="375" cy="375"/>
            </a:xfrm>
            <a:prstGeom prst="ellipse">
              <a:avLst/>
            </a:prstGeom>
            <a:solidFill>
              <a:srgbClr val="6C7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6" name="Oval 81">
              <a:extLst>
                <a:ext uri="{FF2B5EF4-FFF2-40B4-BE49-F238E27FC236}">
                  <a16:creationId xmlns:a16="http://schemas.microsoft.com/office/drawing/2014/main" id="{9622B7DA-A8DB-4EB9-9BDF-7CEC1FC9F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8" y="2260"/>
              <a:ext cx="38" cy="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7" name="Oval 82">
              <a:extLst>
                <a:ext uri="{FF2B5EF4-FFF2-40B4-BE49-F238E27FC236}">
                  <a16:creationId xmlns:a16="http://schemas.microsoft.com/office/drawing/2014/main" id="{12E1C0BD-3AA4-4FE1-8BB3-82E2DB3396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9" y="2332"/>
              <a:ext cx="24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8" name="Oval 83">
              <a:extLst>
                <a:ext uri="{FF2B5EF4-FFF2-40B4-BE49-F238E27FC236}">
                  <a16:creationId xmlns:a16="http://schemas.microsoft.com/office/drawing/2014/main" id="{71F93E54-EEA9-45FF-94F4-16F620D557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00" y="2588"/>
              <a:ext cx="471" cy="472"/>
            </a:xfrm>
            <a:prstGeom prst="ellipse">
              <a:avLst/>
            </a:prstGeom>
            <a:solidFill>
              <a:srgbClr val="6FB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09" name="Oval 84">
              <a:extLst>
                <a:ext uri="{FF2B5EF4-FFF2-40B4-BE49-F238E27FC236}">
                  <a16:creationId xmlns:a16="http://schemas.microsoft.com/office/drawing/2014/main" id="{D7520909-D847-4C15-97B3-B09352CBB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" y="2671"/>
              <a:ext cx="375" cy="376"/>
            </a:xfrm>
            <a:prstGeom prst="ellipse">
              <a:avLst/>
            </a:prstGeom>
            <a:solidFill>
              <a:srgbClr val="8CB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10" name="Oval 85">
              <a:extLst>
                <a:ext uri="{FF2B5EF4-FFF2-40B4-BE49-F238E27FC236}">
                  <a16:creationId xmlns:a16="http://schemas.microsoft.com/office/drawing/2014/main" id="{F8966FC3-F29D-45FD-BAF8-0C5199B352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8" y="2790"/>
              <a:ext cx="38" cy="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11" name="Oval 86">
              <a:extLst>
                <a:ext uri="{FF2B5EF4-FFF2-40B4-BE49-F238E27FC236}">
                  <a16:creationId xmlns:a16="http://schemas.microsoft.com/office/drawing/2014/main" id="{B8069694-6EEC-40E7-B8A2-BD2EBE3C01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9" y="2863"/>
              <a:ext cx="24" cy="2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12312" name="Freeform 87">
              <a:extLst>
                <a:ext uri="{FF2B5EF4-FFF2-40B4-BE49-F238E27FC236}">
                  <a16:creationId xmlns:a16="http://schemas.microsoft.com/office/drawing/2014/main" id="{DD023096-E923-4C24-A538-1A612E73E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" y="1532"/>
              <a:ext cx="170" cy="200"/>
            </a:xfrm>
            <a:custGeom>
              <a:avLst/>
              <a:gdLst>
                <a:gd name="T0" fmla="*/ 209 w 138"/>
                <a:gd name="T1" fmla="*/ 0 h 162"/>
                <a:gd name="T2" fmla="*/ 12 w 138"/>
                <a:gd name="T3" fmla="*/ 247 h 162"/>
                <a:gd name="T4" fmla="*/ 209 w 138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8" h="162">
                  <a:moveTo>
                    <a:pt x="138" y="0"/>
                  </a:moveTo>
                  <a:cubicBezTo>
                    <a:pt x="138" y="0"/>
                    <a:pt x="30" y="38"/>
                    <a:pt x="8" y="162"/>
                  </a:cubicBezTo>
                  <a:cubicBezTo>
                    <a:pt x="8" y="162"/>
                    <a:pt x="0" y="27"/>
                    <a:pt x="138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Freeform 88">
              <a:extLst>
                <a:ext uri="{FF2B5EF4-FFF2-40B4-BE49-F238E27FC236}">
                  <a16:creationId xmlns:a16="http://schemas.microsoft.com/office/drawing/2014/main" id="{A61E35AD-0F61-4AD9-85C5-14BA3F381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" y="2055"/>
              <a:ext cx="170" cy="200"/>
            </a:xfrm>
            <a:custGeom>
              <a:avLst/>
              <a:gdLst>
                <a:gd name="T0" fmla="*/ 209 w 138"/>
                <a:gd name="T1" fmla="*/ 0 h 162"/>
                <a:gd name="T2" fmla="*/ 12 w 138"/>
                <a:gd name="T3" fmla="*/ 247 h 162"/>
                <a:gd name="T4" fmla="*/ 209 w 138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8" h="162">
                  <a:moveTo>
                    <a:pt x="138" y="0"/>
                  </a:moveTo>
                  <a:cubicBezTo>
                    <a:pt x="138" y="0"/>
                    <a:pt x="30" y="38"/>
                    <a:pt x="8" y="162"/>
                  </a:cubicBezTo>
                  <a:cubicBezTo>
                    <a:pt x="8" y="162"/>
                    <a:pt x="0" y="27"/>
                    <a:pt x="138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4" name="Freeform 89">
              <a:extLst>
                <a:ext uri="{FF2B5EF4-FFF2-40B4-BE49-F238E27FC236}">
                  <a16:creationId xmlns:a16="http://schemas.microsoft.com/office/drawing/2014/main" id="{6E8765AB-1F06-41CC-BE3C-C872D6830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3" y="2588"/>
              <a:ext cx="170" cy="199"/>
            </a:xfrm>
            <a:custGeom>
              <a:avLst/>
              <a:gdLst>
                <a:gd name="T0" fmla="*/ 209 w 138"/>
                <a:gd name="T1" fmla="*/ 0 h 162"/>
                <a:gd name="T2" fmla="*/ 12 w 138"/>
                <a:gd name="T3" fmla="*/ 244 h 162"/>
                <a:gd name="T4" fmla="*/ 209 w 138"/>
                <a:gd name="T5" fmla="*/ 0 h 16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38" h="162">
                  <a:moveTo>
                    <a:pt x="138" y="0"/>
                  </a:moveTo>
                  <a:cubicBezTo>
                    <a:pt x="138" y="0"/>
                    <a:pt x="30" y="38"/>
                    <a:pt x="8" y="162"/>
                  </a:cubicBezTo>
                  <a:cubicBezTo>
                    <a:pt x="8" y="162"/>
                    <a:pt x="0" y="27"/>
                    <a:pt x="138" y="0"/>
                  </a:cubicBezTo>
                  <a:close/>
                </a:path>
              </a:pathLst>
            </a:custGeom>
            <a:solidFill>
              <a:srgbClr val="7378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Freeform 90">
              <a:extLst>
                <a:ext uri="{FF2B5EF4-FFF2-40B4-BE49-F238E27FC236}">
                  <a16:creationId xmlns:a16="http://schemas.microsoft.com/office/drawing/2014/main" id="{AC2B8B36-7545-4A4F-80BB-0AE519442F4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9" y="1810"/>
              <a:ext cx="20" cy="996"/>
            </a:xfrm>
            <a:custGeom>
              <a:avLst/>
              <a:gdLst>
                <a:gd name="T0" fmla="*/ 25 w 16"/>
                <a:gd name="T1" fmla="*/ 0 h 808"/>
                <a:gd name="T2" fmla="*/ 25 w 16"/>
                <a:gd name="T3" fmla="*/ 1228 h 808"/>
                <a:gd name="T4" fmla="*/ 25 w 16"/>
                <a:gd name="T5" fmla="*/ 0 h 80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" h="808">
                  <a:moveTo>
                    <a:pt x="16" y="0"/>
                  </a:moveTo>
                  <a:cubicBezTo>
                    <a:pt x="16" y="808"/>
                    <a:pt x="16" y="808"/>
                    <a:pt x="16" y="808"/>
                  </a:cubicBezTo>
                  <a:cubicBezTo>
                    <a:pt x="16" y="808"/>
                    <a:pt x="0" y="144"/>
                    <a:pt x="16" y="0"/>
                  </a:cubicBezTo>
                  <a:close/>
                </a:path>
              </a:pathLst>
            </a:custGeom>
            <a:solidFill>
              <a:srgbClr val="6A7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MART theme">
  <a:themeElements>
    <a:clrScheme name="Servier SMArt 1">
      <a:dk1>
        <a:srgbClr val="7B879D"/>
      </a:dk1>
      <a:lt1>
        <a:srgbClr val="FFFFFF"/>
      </a:lt1>
      <a:dk2>
        <a:srgbClr val="687388"/>
      </a:dk2>
      <a:lt2>
        <a:srgbClr val="939393"/>
      </a:lt2>
      <a:accent1>
        <a:srgbClr val="BBE0E3"/>
      </a:accent1>
      <a:accent2>
        <a:srgbClr val="333399"/>
      </a:accent2>
      <a:accent3>
        <a:srgbClr val="F0BCC2"/>
      </a:accent3>
      <a:accent4>
        <a:srgbClr val="F3BB69"/>
      </a:accent4>
      <a:accent5>
        <a:srgbClr val="D3DD67"/>
      </a:accent5>
      <a:accent6>
        <a:srgbClr val="CAE5D1"/>
      </a:accent6>
      <a:hlink>
        <a:srgbClr val="009999"/>
      </a:hlink>
      <a:folHlink>
        <a:srgbClr val="99CC00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ART_KIT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ART_KIT_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ART_KIT_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MART theme" id="{1B79706D-6620-4FB1-BACC-F19ADAF14B5D}" vid="{F22E276C-E2E1-435F-A752-02AEA8CD7D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SMART theme</Template>
  <TotalTime>4</TotalTime>
  <Words>52</Words>
  <Application>Microsoft Office PowerPoint</Application>
  <PresentationFormat>Grand écran</PresentationFormat>
  <Paragraphs>44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Corbel</vt:lpstr>
      <vt:lpstr>Georgia</vt:lpstr>
      <vt:lpstr>Myriad Roman</vt:lpstr>
      <vt:lpstr>Tahoma</vt:lpstr>
      <vt:lpstr>SMART theme</vt:lpstr>
      <vt:lpstr>Présentation PowerPoint</vt:lpstr>
      <vt:lpstr>General items</vt:lpstr>
      <vt:lpstr>Bubbles</vt:lpstr>
      <vt:lpstr>Arrows</vt:lpstr>
      <vt:lpstr>Fingers</vt:lpstr>
      <vt:lpstr>Scales</vt:lpstr>
      <vt:lpstr>Padlock</vt:lpstr>
      <vt:lpstr>Faucet</vt:lpstr>
      <vt:lpstr>Traffic lights</vt:lpstr>
      <vt:lpstr>Time (1)</vt:lpstr>
      <vt:lpstr>Time (2)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LESUR Christophe SI</dc:creator>
  <cp:lastModifiedBy>LESUR Christophe SI</cp:lastModifiedBy>
  <cp:revision>2</cp:revision>
  <dcterms:created xsi:type="dcterms:W3CDTF">2023-01-30T10:33:22Z</dcterms:created>
  <dcterms:modified xsi:type="dcterms:W3CDTF">2024-11-28T10:12:12Z</dcterms:modified>
</cp:coreProperties>
</file>