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9"/>
  </p:notesMasterIdLst>
  <p:sldIdLst>
    <p:sldId id="256" r:id="rId2"/>
    <p:sldId id="262" r:id="rId3"/>
    <p:sldId id="272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252579-D99B-4469-ACBF-C7322DAA9814}" v="2" dt="2024-11-28T10:05:08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SUR Christophe SI" userId="a0bda02c-4e6d-4ba6-bae4-63d8a5b4dc4b" providerId="ADAL" clId="{56252579-D99B-4469-ACBF-C7322DAA9814}"/>
    <pc:docChg chg="custSel modSld modMainMaster">
      <pc:chgData name="LESUR Christophe SI" userId="a0bda02c-4e6d-4ba6-bae4-63d8a5b4dc4b" providerId="ADAL" clId="{56252579-D99B-4469-ACBF-C7322DAA9814}" dt="2024-11-28T10:05:22.185" v="3" actId="2696"/>
      <pc:docMkLst>
        <pc:docMk/>
      </pc:docMkLst>
      <pc:sldChg chg="addSp delSp modSp mod modClrScheme chgLayout">
        <pc:chgData name="LESUR Christophe SI" userId="a0bda02c-4e6d-4ba6-bae4-63d8a5b4dc4b" providerId="ADAL" clId="{56252579-D99B-4469-ACBF-C7322DAA9814}" dt="2024-11-28T10:05:11.939" v="2" actId="700"/>
        <pc:sldMkLst>
          <pc:docMk/>
          <pc:sldMk cId="0" sldId="262"/>
        </pc:sldMkLst>
        <pc:spChg chg="add del mod">
          <ac:chgData name="LESUR Christophe SI" userId="a0bda02c-4e6d-4ba6-bae4-63d8a5b4dc4b" providerId="ADAL" clId="{56252579-D99B-4469-ACBF-C7322DAA9814}" dt="2024-11-28T10:05:11.939" v="2" actId="700"/>
          <ac:spMkLst>
            <pc:docMk/>
            <pc:sldMk cId="0" sldId="262"/>
            <ac:spMk id="2" creationId="{16661725-6097-D58E-F7B6-DA119597D189}"/>
          </ac:spMkLst>
        </pc:spChg>
        <pc:spChg chg="mod ord">
          <ac:chgData name="LESUR Christophe SI" userId="a0bda02c-4e6d-4ba6-bae4-63d8a5b4dc4b" providerId="ADAL" clId="{56252579-D99B-4469-ACBF-C7322DAA9814}" dt="2024-11-28T10:05:11.939" v="2" actId="700"/>
          <ac:spMkLst>
            <pc:docMk/>
            <pc:sldMk cId="0" sldId="262"/>
            <ac:spMk id="5122" creationId="{1A468754-D183-4C35-B245-EF99B5A6471F}"/>
          </ac:spMkLst>
        </pc:spChg>
        <pc:picChg chg="del mod">
          <ac:chgData name="LESUR Christophe SI" userId="a0bda02c-4e6d-4ba6-bae4-63d8a5b4dc4b" providerId="ADAL" clId="{56252579-D99B-4469-ACBF-C7322DAA9814}" dt="2024-11-28T10:05:08.729" v="1" actId="478"/>
          <ac:picMkLst>
            <pc:docMk/>
            <pc:sldMk cId="0" sldId="262"/>
            <ac:picMk id="3" creationId="{4A162A9D-E20E-4316-AD8D-9275FB040686}"/>
          </ac:picMkLst>
        </pc:picChg>
      </pc:sldChg>
      <pc:sldChg chg="modSp">
        <pc:chgData name="LESUR Christophe SI" userId="a0bda02c-4e6d-4ba6-bae4-63d8a5b4dc4b" providerId="ADAL" clId="{56252579-D99B-4469-ACBF-C7322DAA9814}" dt="2024-11-28T10:05:05.474" v="0"/>
        <pc:sldMkLst>
          <pc:docMk/>
          <pc:sldMk cId="0" sldId="272"/>
        </pc:sldMkLst>
        <pc:spChg chg="mod">
          <ac:chgData name="LESUR Christophe SI" userId="a0bda02c-4e6d-4ba6-bae4-63d8a5b4dc4b" providerId="ADAL" clId="{56252579-D99B-4469-ACBF-C7322DAA9814}" dt="2024-11-28T10:05:05.474" v="0"/>
          <ac:spMkLst>
            <pc:docMk/>
            <pc:sldMk cId="0" sldId="272"/>
            <ac:spMk id="6146" creationId="{94FD96FE-F64A-4226-B815-9060D9E5F997}"/>
          </ac:spMkLst>
        </pc:spChg>
      </pc:sldChg>
      <pc:sldChg chg="modSp">
        <pc:chgData name="LESUR Christophe SI" userId="a0bda02c-4e6d-4ba6-bae4-63d8a5b4dc4b" providerId="ADAL" clId="{56252579-D99B-4469-ACBF-C7322DAA9814}" dt="2024-11-28T10:05:05.474" v="0"/>
        <pc:sldMkLst>
          <pc:docMk/>
          <pc:sldMk cId="0" sldId="273"/>
        </pc:sldMkLst>
        <pc:spChg chg="mod">
          <ac:chgData name="LESUR Christophe SI" userId="a0bda02c-4e6d-4ba6-bae4-63d8a5b4dc4b" providerId="ADAL" clId="{56252579-D99B-4469-ACBF-C7322DAA9814}" dt="2024-11-28T10:05:05.474" v="0"/>
          <ac:spMkLst>
            <pc:docMk/>
            <pc:sldMk cId="0" sldId="273"/>
            <ac:spMk id="7170" creationId="{D5BFF415-29E0-463E-A7C5-16A37D0B0DE6}"/>
          </ac:spMkLst>
        </pc:spChg>
      </pc:sldChg>
      <pc:sldChg chg="modSp">
        <pc:chgData name="LESUR Christophe SI" userId="a0bda02c-4e6d-4ba6-bae4-63d8a5b4dc4b" providerId="ADAL" clId="{56252579-D99B-4469-ACBF-C7322DAA9814}" dt="2024-11-28T10:05:05.474" v="0"/>
        <pc:sldMkLst>
          <pc:docMk/>
          <pc:sldMk cId="0" sldId="274"/>
        </pc:sldMkLst>
        <pc:spChg chg="mod">
          <ac:chgData name="LESUR Christophe SI" userId="a0bda02c-4e6d-4ba6-bae4-63d8a5b4dc4b" providerId="ADAL" clId="{56252579-D99B-4469-ACBF-C7322DAA9814}" dt="2024-11-28T10:05:05.474" v="0"/>
          <ac:spMkLst>
            <pc:docMk/>
            <pc:sldMk cId="0" sldId="274"/>
            <ac:spMk id="8194" creationId="{AEF85E1F-F64B-4B42-9E29-B9EC95473238}"/>
          </ac:spMkLst>
        </pc:spChg>
      </pc:sldChg>
      <pc:sldChg chg="modSp">
        <pc:chgData name="LESUR Christophe SI" userId="a0bda02c-4e6d-4ba6-bae4-63d8a5b4dc4b" providerId="ADAL" clId="{56252579-D99B-4469-ACBF-C7322DAA9814}" dt="2024-11-28T10:05:05.474" v="0"/>
        <pc:sldMkLst>
          <pc:docMk/>
          <pc:sldMk cId="0" sldId="275"/>
        </pc:sldMkLst>
        <pc:spChg chg="mod">
          <ac:chgData name="LESUR Christophe SI" userId="a0bda02c-4e6d-4ba6-bae4-63d8a5b4dc4b" providerId="ADAL" clId="{56252579-D99B-4469-ACBF-C7322DAA9814}" dt="2024-11-28T10:05:05.474" v="0"/>
          <ac:spMkLst>
            <pc:docMk/>
            <pc:sldMk cId="0" sldId="275"/>
            <ac:spMk id="9224" creationId="{3C1E4372-E3F1-481E-94D8-FB1B5E007D0F}"/>
          </ac:spMkLst>
        </pc:spChg>
      </pc:sldChg>
      <pc:sldChg chg="modSp">
        <pc:chgData name="LESUR Christophe SI" userId="a0bda02c-4e6d-4ba6-bae4-63d8a5b4dc4b" providerId="ADAL" clId="{56252579-D99B-4469-ACBF-C7322DAA9814}" dt="2024-11-28T10:05:05.474" v="0"/>
        <pc:sldMkLst>
          <pc:docMk/>
          <pc:sldMk cId="0" sldId="276"/>
        </pc:sldMkLst>
        <pc:spChg chg="mod">
          <ac:chgData name="LESUR Christophe SI" userId="a0bda02c-4e6d-4ba6-bae4-63d8a5b4dc4b" providerId="ADAL" clId="{56252579-D99B-4469-ACBF-C7322DAA9814}" dt="2024-11-28T10:05:05.474" v="0"/>
          <ac:spMkLst>
            <pc:docMk/>
            <pc:sldMk cId="0" sldId="276"/>
            <ac:spMk id="10245" creationId="{E857B79B-8062-4257-982F-82855EB2C3F8}"/>
          </ac:spMkLst>
        </pc:spChg>
      </pc:sldChg>
      <pc:sldMasterChg chg="delSldLayout modSldLayout">
        <pc:chgData name="LESUR Christophe SI" userId="a0bda02c-4e6d-4ba6-bae4-63d8a5b4dc4b" providerId="ADAL" clId="{56252579-D99B-4469-ACBF-C7322DAA9814}" dt="2024-11-28T10:05:22.185" v="3" actId="2696"/>
        <pc:sldMasterMkLst>
          <pc:docMk/>
          <pc:sldMasterMk cId="1382553716" sldId="2147483738"/>
        </pc:sldMasterMkLst>
        <pc:sldLayoutChg chg="delSp del">
          <pc:chgData name="LESUR Christophe SI" userId="a0bda02c-4e6d-4ba6-bae4-63d8a5b4dc4b" providerId="ADAL" clId="{56252579-D99B-4469-ACBF-C7322DAA9814}" dt="2024-11-28T10:05:22.185" v="3" actId="2696"/>
          <pc:sldLayoutMkLst>
            <pc:docMk/>
            <pc:sldMasterMk cId="1382553716" sldId="2147483738"/>
            <pc:sldLayoutMk cId="2486344354" sldId="2147483742"/>
          </pc:sldLayoutMkLst>
          <pc:spChg chg="del">
            <ac:chgData name="LESUR Christophe SI" userId="a0bda02c-4e6d-4ba6-bae4-63d8a5b4dc4b" providerId="ADAL" clId="{56252579-D99B-4469-ACBF-C7322DAA9814}" dt="2024-11-28T10:05:05.474" v="0"/>
            <ac:spMkLst>
              <pc:docMk/>
              <pc:sldMasterMk cId="1382553716" sldId="2147483738"/>
              <pc:sldLayoutMk cId="2486344354" sldId="2147483742"/>
              <ac:spMk id="4" creationId="{247C23B6-367C-4025-8F82-69CA097654E2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94D2E-47BF-4E5F-BEC4-F264616B9430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45955-DFDC-4A89-BDE8-90AB0BE9E3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79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>
            <a:extLst>
              <a:ext uri="{FF2B5EF4-FFF2-40B4-BE49-F238E27FC236}">
                <a16:creationId xmlns:a16="http://schemas.microsoft.com/office/drawing/2014/main" id="{DE494867-3FFA-428D-9BE5-62B9EBBED1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Espace réservé des commentaires 2">
            <a:extLst>
              <a:ext uri="{FF2B5EF4-FFF2-40B4-BE49-F238E27FC236}">
                <a16:creationId xmlns:a16="http://schemas.microsoft.com/office/drawing/2014/main" id="{AA9AAD3C-1F19-4F12-B647-31D8B055F0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16387" name="Espace réservé du numéro de diapositive 3">
            <a:extLst>
              <a:ext uri="{FF2B5EF4-FFF2-40B4-BE49-F238E27FC236}">
                <a16:creationId xmlns:a16="http://schemas.microsoft.com/office/drawing/2014/main" id="{1E721857-3750-4BB9-8AC5-27CDED15D0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F40FC0-E507-4960-BB93-1466FC92550E}" type="slidenum">
              <a:rPr lang="fr-FR" altLang="fr-F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gar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6E754EC6-00E6-4276-8852-D2996778C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9663" y="6116638"/>
            <a:ext cx="2892425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67" b="1" dirty="0">
                <a:solidFill>
                  <a:schemeClr val="bg1"/>
                </a:solidFill>
                <a:latin typeface="+mn-lt"/>
              </a:rPr>
              <a:t>A service provided to medicine by</a:t>
            </a:r>
          </a:p>
        </p:txBody>
      </p:sp>
      <p:pic>
        <p:nvPicPr>
          <p:cNvPr id="4" name="Image 5">
            <a:extLst>
              <a:ext uri="{FF2B5EF4-FFF2-40B4-BE49-F238E27FC236}">
                <a16:creationId xmlns:a16="http://schemas.microsoft.com/office/drawing/2014/main" id="{F34EE923-8927-4C87-B9F2-5E01C75E03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963" y="1884363"/>
            <a:ext cx="3619500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94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595731" y="1845105"/>
            <a:ext cx="6006088" cy="3167789"/>
          </a:xfrm>
        </p:spPr>
        <p:txBody>
          <a:bodyPr/>
          <a:lstStyle>
            <a:lvl1pPr algn="ctr">
              <a:defRPr sz="6667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F88F06B-3777-E92A-EB9A-73138B90AC3F}"/>
              </a:ext>
            </a:extLst>
          </p:cNvPr>
          <p:cNvSpPr txBox="1"/>
          <p:nvPr/>
        </p:nvSpPr>
        <p:spPr>
          <a:xfrm>
            <a:off x="411762" y="559479"/>
            <a:ext cx="4985185" cy="5355312"/>
          </a:xfrm>
          <a:prstGeom prst="rect">
            <a:avLst/>
          </a:prstGeom>
          <a:solidFill>
            <a:srgbClr val="F8F8F8">
              <a:alpha val="30196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Thank you for using SMART for your presentations! </a:t>
            </a:r>
          </a:p>
          <a:p>
            <a:endParaRPr lang="en-US" b="1" dirty="0"/>
          </a:p>
          <a:p>
            <a:r>
              <a:rPr lang="en-US" dirty="0"/>
              <a:t>Our images are designed to be versatile and easy to use in PowerPoint.</a:t>
            </a:r>
          </a:p>
          <a:p>
            <a:endParaRPr lang="en-US" dirty="0"/>
          </a:p>
          <a:p>
            <a:r>
              <a:rPr lang="en-US" dirty="0"/>
              <a:t>How to Use SMART Images Effectively: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Edit with Ease: Ungroup the illustrations to customize colors, labels, or elements directly in PowerPoint.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Combine and Create: Mix elements from different slides to tailor visuals for your specific needs.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Preserve Quality: Ensure proper scaling by maintaining the vector format for clear and professional visuals.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We appreciate your trust in SMART and hope our images bring value to your work.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9D4673C-3B3D-5E9E-95D4-E235724CE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62" y="6298521"/>
            <a:ext cx="91957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10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 SMART images are licensed under Creative Commons Attribution 4.0 – Share, adapt, and enhance your presentations with the power of open collaboration.</a:t>
            </a:r>
            <a:endParaRPr lang="en-US" altLang="fr-FR" sz="1000" b="1" dirty="0">
              <a:solidFill>
                <a:srgbClr val="D4D4D4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5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2" y="74712"/>
            <a:ext cx="11406157" cy="133806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621F775F-CDA8-72F1-4246-48A84AE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06" y="6567844"/>
            <a:ext cx="91957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10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 SMART images are licensed under Creative Commons Attribution 4.0 – Share, adapt, and enhance your presentations with the power of open collaboration.</a:t>
            </a:r>
            <a:endParaRPr lang="en-US" altLang="fr-FR" sz="1000" b="1" dirty="0">
              <a:solidFill>
                <a:srgbClr val="D4D4D4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41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2B59B7-7774-49B4-9DE2-D64F63732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8350" y="2755900"/>
            <a:ext cx="7034213" cy="336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les styles du texte du masque</a:t>
            </a:r>
          </a:p>
          <a:p>
            <a:pPr lvl="0"/>
            <a:endParaRPr lang="fr-FR" altLang="fr-FR" dirty="0"/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E6B54D-5BF8-4036-9D21-977352DFF3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8350" y="1220788"/>
            <a:ext cx="71929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style du titre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3067CDD8-7327-49AC-8800-397D84F529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309" y="5973417"/>
            <a:ext cx="1945059" cy="64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55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Corbe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Corbe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Corbe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Corbe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4267" b="1">
          <a:solidFill>
            <a:srgbClr val="003399"/>
          </a:solidFill>
          <a:latin typeface="Tahoma" pitchFamily="34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4267" b="1">
          <a:solidFill>
            <a:srgbClr val="003399"/>
          </a:solidFill>
          <a:latin typeface="Tahoma" pitchFamily="34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4267" b="1">
          <a:solidFill>
            <a:srgbClr val="003399"/>
          </a:solidFill>
          <a:latin typeface="Tahoma" pitchFamily="34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4267" b="1">
          <a:solidFill>
            <a:srgbClr val="003399"/>
          </a:solidFill>
          <a:latin typeface="Tahoma" pitchFamily="34" charset="0"/>
        </a:defRPr>
      </a:lvl9pPr>
    </p:titleStyle>
    <p:bodyStyle>
      <a:lvl1pPr marL="455613" indent="-455613" algn="l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bg2"/>
          </a:solidFill>
          <a:latin typeface="Georgia" charset="0"/>
          <a:ea typeface="Georgia" charset="0"/>
          <a:cs typeface="Georgia" charset="0"/>
        </a:defRPr>
      </a:lvl1pPr>
      <a:lvl2pPr marL="989013" indent="-37941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bg2"/>
          </a:solidFill>
          <a:latin typeface="Georgia" charset="0"/>
          <a:ea typeface="Georgia" charset="0"/>
          <a:cs typeface="Georgia" charset="0"/>
        </a:defRPr>
      </a:lvl2pPr>
      <a:lvl3pPr marL="1522413" indent="-303213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Georgia" charset="0"/>
          <a:ea typeface="Georgia" charset="0"/>
          <a:cs typeface="Georgia" charset="0"/>
        </a:defRPr>
      </a:lvl3pPr>
      <a:lvl4pPr marL="2132013" indent="-303213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Georgia" charset="0"/>
          <a:ea typeface="Georgia" charset="0"/>
          <a:cs typeface="Georgia" charset="0"/>
        </a:defRPr>
      </a:lvl4pPr>
      <a:lvl5pPr marL="2741613" indent="-303213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Georgia" charset="0"/>
          <a:ea typeface="Georgia" charset="0"/>
          <a:cs typeface="Georgia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bg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bg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bg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0" Type="http://schemas.openxmlformats.org/officeDocument/2006/relationships/image" Target="../media/image14.emf"/><Relationship Id="rId4" Type="http://schemas.openxmlformats.org/officeDocument/2006/relationships/image" Target="../media/image8.emf"/><Relationship Id="rId9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0" Type="http://schemas.openxmlformats.org/officeDocument/2006/relationships/image" Target="../media/image14.emf"/><Relationship Id="rId4" Type="http://schemas.openxmlformats.org/officeDocument/2006/relationships/image" Target="../media/image8.emf"/><Relationship Id="rId9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811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A468754-D183-4C35-B245-EF99B5A64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algn="ctr">
              <a:defRPr/>
            </a:pPr>
            <a:r>
              <a:rPr lang="fr-FR" altLang="x-none" sz="8000" b="0"/>
              <a:t>Genetics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97">
            <a:extLst>
              <a:ext uri="{FF2B5EF4-FFF2-40B4-BE49-F238E27FC236}">
                <a16:creationId xmlns:a16="http://schemas.microsoft.com/office/drawing/2014/main" id="{94FD96FE-F64A-4226-B815-9060D9E5F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E1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r>
              <a:rPr lang="fr-FR" altLang="x-none" sz="5067"/>
              <a:t>Karyotype</a:t>
            </a:r>
          </a:p>
        </p:txBody>
      </p:sp>
      <p:grpSp>
        <p:nvGrpSpPr>
          <p:cNvPr id="17410" name="Group 187">
            <a:extLst>
              <a:ext uri="{FF2B5EF4-FFF2-40B4-BE49-F238E27FC236}">
                <a16:creationId xmlns:a16="http://schemas.microsoft.com/office/drawing/2014/main" id="{95C8B29C-2253-48C1-BA3F-1FA7BA55E8A2}"/>
              </a:ext>
            </a:extLst>
          </p:cNvPr>
          <p:cNvGrpSpPr>
            <a:grpSpLocks/>
          </p:cNvGrpSpPr>
          <p:nvPr/>
        </p:nvGrpSpPr>
        <p:grpSpPr bwMode="auto">
          <a:xfrm>
            <a:off x="7532688" y="5002213"/>
            <a:ext cx="127000" cy="914400"/>
            <a:chOff x="3785" y="3224"/>
            <a:chExt cx="80" cy="576"/>
          </a:xfrm>
        </p:grpSpPr>
        <p:sp>
          <p:nvSpPr>
            <p:cNvPr id="17829" name="Freeform 784">
              <a:extLst>
                <a:ext uri="{FF2B5EF4-FFF2-40B4-BE49-F238E27FC236}">
                  <a16:creationId xmlns:a16="http://schemas.microsoft.com/office/drawing/2014/main" id="{BE3EDC06-C6A9-413E-B038-54B085381F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5" y="3224"/>
              <a:ext cx="80" cy="576"/>
            </a:xfrm>
            <a:custGeom>
              <a:avLst/>
              <a:gdLst>
                <a:gd name="T0" fmla="*/ 188 w 32"/>
                <a:gd name="T1" fmla="*/ 192 h 216"/>
                <a:gd name="T2" fmla="*/ 113 w 32"/>
                <a:gd name="T3" fmla="*/ 739 h 216"/>
                <a:gd name="T4" fmla="*/ 50 w 32"/>
                <a:gd name="T5" fmla="*/ 1856 h 216"/>
                <a:gd name="T6" fmla="*/ 158 w 32"/>
                <a:gd name="T7" fmla="*/ 2275 h 216"/>
                <a:gd name="T8" fmla="*/ 188 w 32"/>
                <a:gd name="T9" fmla="*/ 2901 h 216"/>
                <a:gd name="T10" fmla="*/ 33 w 32"/>
                <a:gd name="T11" fmla="*/ 3811 h 216"/>
                <a:gd name="T12" fmla="*/ 125 w 32"/>
                <a:gd name="T13" fmla="*/ 4061 h 216"/>
                <a:gd name="T14" fmla="*/ 333 w 32"/>
                <a:gd name="T15" fmla="*/ 3960 h 216"/>
                <a:gd name="T16" fmla="*/ 500 w 32"/>
                <a:gd name="T17" fmla="*/ 2880 h 216"/>
                <a:gd name="T18" fmla="*/ 408 w 32"/>
                <a:gd name="T19" fmla="*/ 2240 h 216"/>
                <a:gd name="T20" fmla="*/ 345 w 32"/>
                <a:gd name="T21" fmla="*/ 1821 h 216"/>
                <a:gd name="T22" fmla="*/ 408 w 32"/>
                <a:gd name="T23" fmla="*/ 819 h 216"/>
                <a:gd name="T24" fmla="*/ 488 w 32"/>
                <a:gd name="T25" fmla="*/ 227 h 216"/>
                <a:gd name="T26" fmla="*/ 363 w 32"/>
                <a:gd name="T27" fmla="*/ 21 h 216"/>
                <a:gd name="T28" fmla="*/ 188 w 32"/>
                <a:gd name="T29" fmla="*/ 192 h 21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216">
                  <a:moveTo>
                    <a:pt x="12" y="10"/>
                  </a:moveTo>
                  <a:cubicBezTo>
                    <a:pt x="10" y="21"/>
                    <a:pt x="8" y="31"/>
                    <a:pt x="7" y="39"/>
                  </a:cubicBezTo>
                  <a:cubicBezTo>
                    <a:pt x="3" y="58"/>
                    <a:pt x="0" y="74"/>
                    <a:pt x="3" y="98"/>
                  </a:cubicBezTo>
                  <a:cubicBezTo>
                    <a:pt x="4" y="106"/>
                    <a:pt x="9" y="113"/>
                    <a:pt x="10" y="120"/>
                  </a:cubicBezTo>
                  <a:cubicBezTo>
                    <a:pt x="12" y="130"/>
                    <a:pt x="11" y="142"/>
                    <a:pt x="12" y="153"/>
                  </a:cubicBezTo>
                  <a:cubicBezTo>
                    <a:pt x="12" y="167"/>
                    <a:pt x="10" y="182"/>
                    <a:pt x="2" y="201"/>
                  </a:cubicBezTo>
                  <a:cubicBezTo>
                    <a:pt x="0" y="206"/>
                    <a:pt x="3" y="212"/>
                    <a:pt x="8" y="214"/>
                  </a:cubicBezTo>
                  <a:cubicBezTo>
                    <a:pt x="13" y="216"/>
                    <a:pt x="19" y="214"/>
                    <a:pt x="21" y="209"/>
                  </a:cubicBezTo>
                  <a:cubicBezTo>
                    <a:pt x="30" y="186"/>
                    <a:pt x="32" y="168"/>
                    <a:pt x="32" y="152"/>
                  </a:cubicBezTo>
                  <a:cubicBezTo>
                    <a:pt x="31" y="139"/>
                    <a:pt x="29" y="128"/>
                    <a:pt x="26" y="118"/>
                  </a:cubicBezTo>
                  <a:cubicBezTo>
                    <a:pt x="25" y="110"/>
                    <a:pt x="23" y="103"/>
                    <a:pt x="22" y="96"/>
                  </a:cubicBezTo>
                  <a:cubicBezTo>
                    <a:pt x="20" y="75"/>
                    <a:pt x="23" y="61"/>
                    <a:pt x="26" y="43"/>
                  </a:cubicBezTo>
                  <a:cubicBezTo>
                    <a:pt x="28" y="34"/>
                    <a:pt x="30" y="24"/>
                    <a:pt x="31" y="12"/>
                  </a:cubicBezTo>
                  <a:cubicBezTo>
                    <a:pt x="32" y="7"/>
                    <a:pt x="28" y="2"/>
                    <a:pt x="23" y="1"/>
                  </a:cubicBezTo>
                  <a:cubicBezTo>
                    <a:pt x="17" y="0"/>
                    <a:pt x="12" y="4"/>
                    <a:pt x="12" y="1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30" name="Freeform 86">
              <a:extLst>
                <a:ext uri="{FF2B5EF4-FFF2-40B4-BE49-F238E27FC236}">
                  <a16:creationId xmlns:a16="http://schemas.microsoft.com/office/drawing/2014/main" id="{00677E84-2310-4D65-B7D0-334EA5930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2" y="3301"/>
              <a:ext cx="55" cy="30"/>
            </a:xfrm>
            <a:custGeom>
              <a:avLst/>
              <a:gdLst>
                <a:gd name="T0" fmla="*/ 238 w 22"/>
                <a:gd name="T1" fmla="*/ 22 h 11"/>
                <a:gd name="T2" fmla="*/ 20 w 22"/>
                <a:gd name="T3" fmla="*/ 38 h 11"/>
                <a:gd name="T4" fmla="*/ 0 w 22"/>
                <a:gd name="T5" fmla="*/ 202 h 11"/>
                <a:gd name="T6" fmla="*/ 0 w 22"/>
                <a:gd name="T7" fmla="*/ 202 h 11"/>
                <a:gd name="T8" fmla="*/ 313 w 22"/>
                <a:gd name="T9" fmla="*/ 224 h 11"/>
                <a:gd name="T10" fmla="*/ 345 w 22"/>
                <a:gd name="T11" fmla="*/ 0 h 11"/>
                <a:gd name="T12" fmla="*/ 238 w 22"/>
                <a:gd name="T13" fmla="*/ 22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1">
                  <a:moveTo>
                    <a:pt x="15" y="1"/>
                  </a:moveTo>
                  <a:cubicBezTo>
                    <a:pt x="11" y="1"/>
                    <a:pt x="6" y="2"/>
                    <a:pt x="1" y="2"/>
                  </a:cubicBezTo>
                  <a:cubicBezTo>
                    <a:pt x="1" y="5"/>
                    <a:pt x="0" y="7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10"/>
                    <a:pt x="13" y="11"/>
                    <a:pt x="20" y="11"/>
                  </a:cubicBezTo>
                  <a:cubicBezTo>
                    <a:pt x="20" y="8"/>
                    <a:pt x="21" y="4"/>
                    <a:pt x="22" y="0"/>
                  </a:cubicBezTo>
                  <a:cubicBezTo>
                    <a:pt x="20" y="1"/>
                    <a:pt x="17" y="1"/>
                    <a:pt x="15" y="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31" name="Freeform 87">
              <a:extLst>
                <a:ext uri="{FF2B5EF4-FFF2-40B4-BE49-F238E27FC236}">
                  <a16:creationId xmlns:a16="http://schemas.microsoft.com/office/drawing/2014/main" id="{B333EB1F-9468-445B-A338-6A3D9785C8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7" y="3496"/>
              <a:ext cx="60" cy="83"/>
            </a:xfrm>
            <a:custGeom>
              <a:avLst/>
              <a:gdLst>
                <a:gd name="T0" fmla="*/ 375 w 24"/>
                <a:gd name="T1" fmla="*/ 594 h 31"/>
                <a:gd name="T2" fmla="*/ 333 w 24"/>
                <a:gd name="T3" fmla="*/ 308 h 31"/>
                <a:gd name="T4" fmla="*/ 300 w 24"/>
                <a:gd name="T5" fmla="*/ 21 h 31"/>
                <a:gd name="T6" fmla="*/ 0 w 24"/>
                <a:gd name="T7" fmla="*/ 94 h 31"/>
                <a:gd name="T8" fmla="*/ 83 w 24"/>
                <a:gd name="T9" fmla="*/ 345 h 31"/>
                <a:gd name="T10" fmla="*/ 113 w 24"/>
                <a:gd name="T11" fmla="*/ 594 h 31"/>
                <a:gd name="T12" fmla="*/ 145 w 24"/>
                <a:gd name="T13" fmla="*/ 594 h 31"/>
                <a:gd name="T14" fmla="*/ 375 w 24"/>
                <a:gd name="T15" fmla="*/ 594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" h="31">
                  <a:moveTo>
                    <a:pt x="24" y="31"/>
                  </a:moveTo>
                  <a:cubicBezTo>
                    <a:pt x="24" y="26"/>
                    <a:pt x="22" y="21"/>
                    <a:pt x="21" y="16"/>
                  </a:cubicBezTo>
                  <a:cubicBezTo>
                    <a:pt x="20" y="11"/>
                    <a:pt x="19" y="6"/>
                    <a:pt x="19" y="1"/>
                  </a:cubicBezTo>
                  <a:cubicBezTo>
                    <a:pt x="13" y="0"/>
                    <a:pt x="7" y="3"/>
                    <a:pt x="0" y="5"/>
                  </a:cubicBezTo>
                  <a:cubicBezTo>
                    <a:pt x="2" y="10"/>
                    <a:pt x="4" y="14"/>
                    <a:pt x="5" y="18"/>
                  </a:cubicBezTo>
                  <a:cubicBezTo>
                    <a:pt x="6" y="22"/>
                    <a:pt x="6" y="27"/>
                    <a:pt x="7" y="31"/>
                  </a:cubicBezTo>
                  <a:cubicBezTo>
                    <a:pt x="7" y="31"/>
                    <a:pt x="8" y="31"/>
                    <a:pt x="9" y="31"/>
                  </a:cubicBezTo>
                  <a:cubicBezTo>
                    <a:pt x="14" y="30"/>
                    <a:pt x="19" y="31"/>
                    <a:pt x="24" y="3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32" name="Freeform 88">
              <a:extLst>
                <a:ext uri="{FF2B5EF4-FFF2-40B4-BE49-F238E27FC236}">
                  <a16:creationId xmlns:a16="http://schemas.microsoft.com/office/drawing/2014/main" id="{974ECF8C-47A1-48ED-B6BE-52C4D01874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2" y="3600"/>
              <a:ext cx="53" cy="43"/>
            </a:xfrm>
            <a:custGeom>
              <a:avLst/>
              <a:gdLst>
                <a:gd name="T0" fmla="*/ 338 w 21"/>
                <a:gd name="T1" fmla="*/ 218 h 16"/>
                <a:gd name="T2" fmla="*/ 318 w 21"/>
                <a:gd name="T3" fmla="*/ 0 h 16"/>
                <a:gd name="T4" fmla="*/ 126 w 21"/>
                <a:gd name="T5" fmla="*/ 35 h 16"/>
                <a:gd name="T6" fmla="*/ 0 w 21"/>
                <a:gd name="T7" fmla="*/ 59 h 16"/>
                <a:gd name="T8" fmla="*/ 20 w 21"/>
                <a:gd name="T9" fmla="*/ 231 h 16"/>
                <a:gd name="T10" fmla="*/ 20 w 21"/>
                <a:gd name="T11" fmla="*/ 312 h 16"/>
                <a:gd name="T12" fmla="*/ 338 w 21"/>
                <a:gd name="T13" fmla="*/ 253 h 16"/>
                <a:gd name="T14" fmla="*/ 338 w 21"/>
                <a:gd name="T15" fmla="*/ 218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" h="16">
                  <a:moveTo>
                    <a:pt x="21" y="11"/>
                  </a:moveTo>
                  <a:cubicBezTo>
                    <a:pt x="20" y="7"/>
                    <a:pt x="20" y="3"/>
                    <a:pt x="20" y="0"/>
                  </a:cubicBezTo>
                  <a:cubicBezTo>
                    <a:pt x="15" y="1"/>
                    <a:pt x="11" y="2"/>
                    <a:pt x="8" y="2"/>
                  </a:cubicBezTo>
                  <a:cubicBezTo>
                    <a:pt x="6" y="2"/>
                    <a:pt x="3" y="3"/>
                    <a:pt x="0" y="3"/>
                  </a:cubicBezTo>
                  <a:cubicBezTo>
                    <a:pt x="0" y="6"/>
                    <a:pt x="0" y="9"/>
                    <a:pt x="1" y="12"/>
                  </a:cubicBezTo>
                  <a:cubicBezTo>
                    <a:pt x="1" y="13"/>
                    <a:pt x="1" y="14"/>
                    <a:pt x="1" y="16"/>
                  </a:cubicBezTo>
                  <a:cubicBezTo>
                    <a:pt x="7" y="14"/>
                    <a:pt x="14" y="13"/>
                    <a:pt x="21" y="13"/>
                  </a:cubicBezTo>
                  <a:cubicBezTo>
                    <a:pt x="21" y="12"/>
                    <a:pt x="21" y="11"/>
                    <a:pt x="21" y="1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33" name="Freeform 89">
              <a:extLst>
                <a:ext uri="{FF2B5EF4-FFF2-40B4-BE49-F238E27FC236}">
                  <a16:creationId xmlns:a16="http://schemas.microsoft.com/office/drawing/2014/main" id="{2C16A11D-7C14-4B5E-9503-18E0266BFC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2" y="3648"/>
              <a:ext cx="53" cy="45"/>
            </a:xfrm>
            <a:custGeom>
              <a:avLst/>
              <a:gdLst>
                <a:gd name="T0" fmla="*/ 20 w 21"/>
                <a:gd name="T1" fmla="*/ 34 h 17"/>
                <a:gd name="T2" fmla="*/ 0 w 21"/>
                <a:gd name="T3" fmla="*/ 238 h 17"/>
                <a:gd name="T4" fmla="*/ 192 w 21"/>
                <a:gd name="T5" fmla="*/ 259 h 17"/>
                <a:gd name="T6" fmla="*/ 305 w 21"/>
                <a:gd name="T7" fmla="*/ 315 h 17"/>
                <a:gd name="T8" fmla="*/ 338 w 21"/>
                <a:gd name="T9" fmla="*/ 21 h 17"/>
                <a:gd name="T10" fmla="*/ 20 w 21"/>
                <a:gd name="T11" fmla="*/ 34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7">
                  <a:moveTo>
                    <a:pt x="1" y="2"/>
                  </a:moveTo>
                  <a:cubicBezTo>
                    <a:pt x="0" y="6"/>
                    <a:pt x="0" y="10"/>
                    <a:pt x="0" y="13"/>
                  </a:cubicBezTo>
                  <a:cubicBezTo>
                    <a:pt x="4" y="13"/>
                    <a:pt x="8" y="14"/>
                    <a:pt x="12" y="14"/>
                  </a:cubicBezTo>
                  <a:cubicBezTo>
                    <a:pt x="14" y="15"/>
                    <a:pt x="17" y="16"/>
                    <a:pt x="19" y="17"/>
                  </a:cubicBezTo>
                  <a:cubicBezTo>
                    <a:pt x="20" y="11"/>
                    <a:pt x="21" y="6"/>
                    <a:pt x="21" y="1"/>
                  </a:cubicBezTo>
                  <a:cubicBezTo>
                    <a:pt x="15" y="0"/>
                    <a:pt x="7" y="1"/>
                    <a:pt x="1" y="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34" name="Freeform 90">
              <a:extLst>
                <a:ext uri="{FF2B5EF4-FFF2-40B4-BE49-F238E27FC236}">
                  <a16:creationId xmlns:a16="http://schemas.microsoft.com/office/drawing/2014/main" id="{9E0A95A7-41F2-4E7D-9F3E-5A463A8B5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7" y="3715"/>
              <a:ext cx="55" cy="37"/>
            </a:xfrm>
            <a:custGeom>
              <a:avLst/>
              <a:gdLst>
                <a:gd name="T0" fmla="*/ 63 w 22"/>
                <a:gd name="T1" fmla="*/ 182 h 14"/>
                <a:gd name="T2" fmla="*/ 313 w 22"/>
                <a:gd name="T3" fmla="*/ 259 h 14"/>
                <a:gd name="T4" fmla="*/ 345 w 22"/>
                <a:gd name="T5" fmla="*/ 111 h 14"/>
                <a:gd name="T6" fmla="*/ 300 w 22"/>
                <a:gd name="T7" fmla="*/ 77 h 14"/>
                <a:gd name="T8" fmla="*/ 50 w 22"/>
                <a:gd name="T9" fmla="*/ 0 h 14"/>
                <a:gd name="T10" fmla="*/ 0 w 22"/>
                <a:gd name="T11" fmla="*/ 182 h 14"/>
                <a:gd name="T12" fmla="*/ 63 w 22"/>
                <a:gd name="T13" fmla="*/ 182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4">
                  <a:moveTo>
                    <a:pt x="4" y="10"/>
                  </a:moveTo>
                  <a:cubicBezTo>
                    <a:pt x="7" y="11"/>
                    <a:pt x="14" y="13"/>
                    <a:pt x="20" y="14"/>
                  </a:cubicBezTo>
                  <a:cubicBezTo>
                    <a:pt x="21" y="11"/>
                    <a:pt x="21" y="9"/>
                    <a:pt x="22" y="6"/>
                  </a:cubicBezTo>
                  <a:cubicBezTo>
                    <a:pt x="21" y="5"/>
                    <a:pt x="20" y="5"/>
                    <a:pt x="19" y="4"/>
                  </a:cubicBezTo>
                  <a:cubicBezTo>
                    <a:pt x="14" y="2"/>
                    <a:pt x="8" y="1"/>
                    <a:pt x="3" y="0"/>
                  </a:cubicBezTo>
                  <a:cubicBezTo>
                    <a:pt x="2" y="3"/>
                    <a:pt x="1" y="6"/>
                    <a:pt x="0" y="10"/>
                  </a:cubicBezTo>
                  <a:cubicBezTo>
                    <a:pt x="1" y="10"/>
                    <a:pt x="3" y="10"/>
                    <a:pt x="4" y="1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35" name="Freeform 91">
              <a:extLst>
                <a:ext uri="{FF2B5EF4-FFF2-40B4-BE49-F238E27FC236}">
                  <a16:creationId xmlns:a16="http://schemas.microsoft.com/office/drawing/2014/main" id="{1DB150F7-C36F-42D7-A588-250C32B93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0" y="3405"/>
              <a:ext cx="50" cy="32"/>
            </a:xfrm>
            <a:custGeom>
              <a:avLst/>
              <a:gdLst>
                <a:gd name="T0" fmla="*/ 158 w 20"/>
                <a:gd name="T1" fmla="*/ 21 h 12"/>
                <a:gd name="T2" fmla="*/ 0 w 20"/>
                <a:gd name="T3" fmla="*/ 21 h 12"/>
                <a:gd name="T4" fmla="*/ 0 w 20"/>
                <a:gd name="T5" fmla="*/ 227 h 12"/>
                <a:gd name="T6" fmla="*/ 313 w 20"/>
                <a:gd name="T7" fmla="*/ 205 h 12"/>
                <a:gd name="T8" fmla="*/ 313 w 20"/>
                <a:gd name="T9" fmla="*/ 0 h 12"/>
                <a:gd name="T10" fmla="*/ 158 w 20"/>
                <a:gd name="T11" fmla="*/ 21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2">
                  <a:moveTo>
                    <a:pt x="10" y="1"/>
                  </a:moveTo>
                  <a:cubicBezTo>
                    <a:pt x="7" y="1"/>
                    <a:pt x="3" y="1"/>
                    <a:pt x="0" y="1"/>
                  </a:cubicBezTo>
                  <a:cubicBezTo>
                    <a:pt x="0" y="5"/>
                    <a:pt x="0" y="8"/>
                    <a:pt x="0" y="12"/>
                  </a:cubicBezTo>
                  <a:cubicBezTo>
                    <a:pt x="6" y="12"/>
                    <a:pt x="13" y="12"/>
                    <a:pt x="20" y="11"/>
                  </a:cubicBezTo>
                  <a:cubicBezTo>
                    <a:pt x="20" y="8"/>
                    <a:pt x="20" y="4"/>
                    <a:pt x="20" y="0"/>
                  </a:cubicBezTo>
                  <a:cubicBezTo>
                    <a:pt x="17" y="1"/>
                    <a:pt x="14" y="1"/>
                    <a:pt x="10" y="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36" name="Freeform 92">
              <a:extLst>
                <a:ext uri="{FF2B5EF4-FFF2-40B4-BE49-F238E27FC236}">
                  <a16:creationId xmlns:a16="http://schemas.microsoft.com/office/drawing/2014/main" id="{68ADD017-6E74-494A-855E-1B6182BE2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0" y="3224"/>
              <a:ext cx="55" cy="48"/>
            </a:xfrm>
            <a:custGeom>
              <a:avLst/>
              <a:gdLst>
                <a:gd name="T0" fmla="*/ 208 w 22"/>
                <a:gd name="T1" fmla="*/ 21 h 18"/>
                <a:gd name="T2" fmla="*/ 33 w 22"/>
                <a:gd name="T3" fmla="*/ 192 h 18"/>
                <a:gd name="T4" fmla="*/ 0 w 22"/>
                <a:gd name="T5" fmla="*/ 341 h 18"/>
                <a:gd name="T6" fmla="*/ 333 w 22"/>
                <a:gd name="T7" fmla="*/ 341 h 18"/>
                <a:gd name="T8" fmla="*/ 333 w 22"/>
                <a:gd name="T9" fmla="*/ 227 h 18"/>
                <a:gd name="T10" fmla="*/ 208 w 22"/>
                <a:gd name="T11" fmla="*/ 21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8">
                  <a:moveTo>
                    <a:pt x="13" y="1"/>
                  </a:moveTo>
                  <a:cubicBezTo>
                    <a:pt x="7" y="0"/>
                    <a:pt x="2" y="4"/>
                    <a:pt x="2" y="10"/>
                  </a:cubicBezTo>
                  <a:cubicBezTo>
                    <a:pt x="1" y="12"/>
                    <a:pt x="1" y="15"/>
                    <a:pt x="0" y="18"/>
                  </a:cubicBezTo>
                  <a:cubicBezTo>
                    <a:pt x="7" y="18"/>
                    <a:pt x="14" y="18"/>
                    <a:pt x="21" y="18"/>
                  </a:cubicBezTo>
                  <a:cubicBezTo>
                    <a:pt x="21" y="16"/>
                    <a:pt x="21" y="14"/>
                    <a:pt x="21" y="12"/>
                  </a:cubicBezTo>
                  <a:cubicBezTo>
                    <a:pt x="22" y="7"/>
                    <a:pt x="18" y="2"/>
                    <a:pt x="13" y="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37" name="Freeform 97">
              <a:extLst>
                <a:ext uri="{FF2B5EF4-FFF2-40B4-BE49-F238E27FC236}">
                  <a16:creationId xmlns:a16="http://schemas.microsoft.com/office/drawing/2014/main" id="{1FFC62C4-4DAC-4BB7-9E1A-12DF375421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5" y="3224"/>
              <a:ext cx="80" cy="576"/>
            </a:xfrm>
            <a:custGeom>
              <a:avLst/>
              <a:gdLst>
                <a:gd name="T0" fmla="*/ 188 w 32"/>
                <a:gd name="T1" fmla="*/ 192 h 216"/>
                <a:gd name="T2" fmla="*/ 113 w 32"/>
                <a:gd name="T3" fmla="*/ 739 h 216"/>
                <a:gd name="T4" fmla="*/ 50 w 32"/>
                <a:gd name="T5" fmla="*/ 1856 h 216"/>
                <a:gd name="T6" fmla="*/ 158 w 32"/>
                <a:gd name="T7" fmla="*/ 2275 h 216"/>
                <a:gd name="T8" fmla="*/ 188 w 32"/>
                <a:gd name="T9" fmla="*/ 2901 h 216"/>
                <a:gd name="T10" fmla="*/ 33 w 32"/>
                <a:gd name="T11" fmla="*/ 3811 h 216"/>
                <a:gd name="T12" fmla="*/ 125 w 32"/>
                <a:gd name="T13" fmla="*/ 4061 h 216"/>
                <a:gd name="T14" fmla="*/ 333 w 32"/>
                <a:gd name="T15" fmla="*/ 3960 h 216"/>
                <a:gd name="T16" fmla="*/ 500 w 32"/>
                <a:gd name="T17" fmla="*/ 2880 h 216"/>
                <a:gd name="T18" fmla="*/ 408 w 32"/>
                <a:gd name="T19" fmla="*/ 2240 h 216"/>
                <a:gd name="T20" fmla="*/ 345 w 32"/>
                <a:gd name="T21" fmla="*/ 1821 h 216"/>
                <a:gd name="T22" fmla="*/ 408 w 32"/>
                <a:gd name="T23" fmla="*/ 819 h 216"/>
                <a:gd name="T24" fmla="*/ 488 w 32"/>
                <a:gd name="T25" fmla="*/ 227 h 216"/>
                <a:gd name="T26" fmla="*/ 363 w 32"/>
                <a:gd name="T27" fmla="*/ 21 h 216"/>
                <a:gd name="T28" fmla="*/ 188 w 32"/>
                <a:gd name="T29" fmla="*/ 192 h 21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216">
                  <a:moveTo>
                    <a:pt x="12" y="10"/>
                  </a:moveTo>
                  <a:cubicBezTo>
                    <a:pt x="10" y="21"/>
                    <a:pt x="8" y="31"/>
                    <a:pt x="7" y="39"/>
                  </a:cubicBezTo>
                  <a:cubicBezTo>
                    <a:pt x="3" y="58"/>
                    <a:pt x="0" y="74"/>
                    <a:pt x="3" y="98"/>
                  </a:cubicBezTo>
                  <a:cubicBezTo>
                    <a:pt x="4" y="106"/>
                    <a:pt x="9" y="113"/>
                    <a:pt x="10" y="120"/>
                  </a:cubicBezTo>
                  <a:cubicBezTo>
                    <a:pt x="12" y="130"/>
                    <a:pt x="11" y="142"/>
                    <a:pt x="12" y="153"/>
                  </a:cubicBezTo>
                  <a:cubicBezTo>
                    <a:pt x="12" y="167"/>
                    <a:pt x="10" y="182"/>
                    <a:pt x="2" y="201"/>
                  </a:cubicBezTo>
                  <a:cubicBezTo>
                    <a:pt x="0" y="206"/>
                    <a:pt x="3" y="212"/>
                    <a:pt x="8" y="214"/>
                  </a:cubicBezTo>
                  <a:cubicBezTo>
                    <a:pt x="13" y="216"/>
                    <a:pt x="19" y="214"/>
                    <a:pt x="21" y="209"/>
                  </a:cubicBezTo>
                  <a:cubicBezTo>
                    <a:pt x="30" y="186"/>
                    <a:pt x="32" y="168"/>
                    <a:pt x="32" y="152"/>
                  </a:cubicBezTo>
                  <a:cubicBezTo>
                    <a:pt x="31" y="139"/>
                    <a:pt x="29" y="128"/>
                    <a:pt x="26" y="118"/>
                  </a:cubicBezTo>
                  <a:cubicBezTo>
                    <a:pt x="25" y="110"/>
                    <a:pt x="23" y="103"/>
                    <a:pt x="22" y="96"/>
                  </a:cubicBezTo>
                  <a:cubicBezTo>
                    <a:pt x="20" y="75"/>
                    <a:pt x="23" y="61"/>
                    <a:pt x="26" y="43"/>
                  </a:cubicBezTo>
                  <a:cubicBezTo>
                    <a:pt x="28" y="34"/>
                    <a:pt x="30" y="24"/>
                    <a:pt x="31" y="12"/>
                  </a:cubicBezTo>
                  <a:cubicBezTo>
                    <a:pt x="32" y="7"/>
                    <a:pt x="28" y="2"/>
                    <a:pt x="23" y="1"/>
                  </a:cubicBezTo>
                  <a:cubicBezTo>
                    <a:pt x="17" y="0"/>
                    <a:pt x="12" y="4"/>
                    <a:pt x="12" y="1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1" name="Group 188">
            <a:extLst>
              <a:ext uri="{FF2B5EF4-FFF2-40B4-BE49-F238E27FC236}">
                <a16:creationId xmlns:a16="http://schemas.microsoft.com/office/drawing/2014/main" id="{8E140CD3-FD62-4D97-AF3B-3CC3F48D0A2A}"/>
              </a:ext>
            </a:extLst>
          </p:cNvPr>
          <p:cNvGrpSpPr>
            <a:grpSpLocks/>
          </p:cNvGrpSpPr>
          <p:nvPr/>
        </p:nvGrpSpPr>
        <p:grpSpPr bwMode="auto">
          <a:xfrm>
            <a:off x="8567738" y="5492750"/>
            <a:ext cx="123825" cy="457200"/>
            <a:chOff x="4437" y="3533"/>
            <a:chExt cx="78" cy="288"/>
          </a:xfrm>
        </p:grpSpPr>
        <p:sp>
          <p:nvSpPr>
            <p:cNvPr id="17823" name="Freeform 785">
              <a:extLst>
                <a:ext uri="{FF2B5EF4-FFF2-40B4-BE49-F238E27FC236}">
                  <a16:creationId xmlns:a16="http://schemas.microsoft.com/office/drawing/2014/main" id="{9EF1FB21-97A8-4A21-848A-AAB5126AB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3533"/>
              <a:ext cx="78" cy="288"/>
            </a:xfrm>
            <a:custGeom>
              <a:avLst/>
              <a:gdLst>
                <a:gd name="T0" fmla="*/ 113 w 31"/>
                <a:gd name="T1" fmla="*/ 171 h 108"/>
                <a:gd name="T2" fmla="*/ 20 w 31"/>
                <a:gd name="T3" fmla="*/ 661 h 108"/>
                <a:gd name="T4" fmla="*/ 96 w 31"/>
                <a:gd name="T5" fmla="*/ 1344 h 108"/>
                <a:gd name="T6" fmla="*/ 176 w 31"/>
                <a:gd name="T7" fmla="*/ 1856 h 108"/>
                <a:gd name="T8" fmla="*/ 347 w 31"/>
                <a:gd name="T9" fmla="*/ 2027 h 108"/>
                <a:gd name="T10" fmla="*/ 476 w 31"/>
                <a:gd name="T11" fmla="*/ 1821 h 108"/>
                <a:gd name="T12" fmla="*/ 413 w 31"/>
                <a:gd name="T13" fmla="*/ 1288 h 108"/>
                <a:gd name="T14" fmla="*/ 413 w 31"/>
                <a:gd name="T15" fmla="*/ 248 h 108"/>
                <a:gd name="T16" fmla="*/ 304 w 31"/>
                <a:gd name="T17" fmla="*/ 21 h 108"/>
                <a:gd name="T18" fmla="*/ 113 w 31"/>
                <a:gd name="T19" fmla="*/ 171 h 1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" h="108">
                  <a:moveTo>
                    <a:pt x="7" y="9"/>
                  </a:moveTo>
                  <a:cubicBezTo>
                    <a:pt x="4" y="19"/>
                    <a:pt x="1" y="27"/>
                    <a:pt x="1" y="35"/>
                  </a:cubicBezTo>
                  <a:cubicBezTo>
                    <a:pt x="0" y="47"/>
                    <a:pt x="4" y="57"/>
                    <a:pt x="6" y="71"/>
                  </a:cubicBezTo>
                  <a:cubicBezTo>
                    <a:pt x="11" y="98"/>
                    <a:pt x="11" y="98"/>
                    <a:pt x="11" y="98"/>
                  </a:cubicBezTo>
                  <a:cubicBezTo>
                    <a:pt x="12" y="104"/>
                    <a:pt x="17" y="108"/>
                    <a:pt x="22" y="107"/>
                  </a:cubicBezTo>
                  <a:cubicBezTo>
                    <a:pt x="28" y="106"/>
                    <a:pt x="31" y="101"/>
                    <a:pt x="30" y="96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2" y="46"/>
                    <a:pt x="21" y="37"/>
                    <a:pt x="26" y="13"/>
                  </a:cubicBezTo>
                  <a:cubicBezTo>
                    <a:pt x="28" y="8"/>
                    <a:pt x="24" y="2"/>
                    <a:pt x="19" y="1"/>
                  </a:cubicBezTo>
                  <a:cubicBezTo>
                    <a:pt x="13" y="0"/>
                    <a:pt x="8" y="3"/>
                    <a:pt x="7" y="9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4" name="Freeform 93">
              <a:extLst>
                <a:ext uri="{FF2B5EF4-FFF2-40B4-BE49-F238E27FC236}">
                  <a16:creationId xmlns:a16="http://schemas.microsoft.com/office/drawing/2014/main" id="{FD8354A0-81D5-435B-A980-D63C3D4A3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3616"/>
              <a:ext cx="58" cy="59"/>
            </a:xfrm>
            <a:custGeom>
              <a:avLst/>
              <a:gdLst>
                <a:gd name="T0" fmla="*/ 368 w 23"/>
                <a:gd name="T1" fmla="*/ 0 h 22"/>
                <a:gd name="T2" fmla="*/ 20 w 23"/>
                <a:gd name="T3" fmla="*/ 80 h 22"/>
                <a:gd name="T4" fmla="*/ 20 w 23"/>
                <a:gd name="T5" fmla="*/ 80 h 22"/>
                <a:gd name="T6" fmla="*/ 33 w 23"/>
                <a:gd name="T7" fmla="*/ 424 h 22"/>
                <a:gd name="T8" fmla="*/ 368 w 23"/>
                <a:gd name="T9" fmla="*/ 330 h 22"/>
                <a:gd name="T10" fmla="*/ 368 w 23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22">
                  <a:moveTo>
                    <a:pt x="23" y="0"/>
                  </a:moveTo>
                  <a:cubicBezTo>
                    <a:pt x="15" y="1"/>
                    <a:pt x="8" y="2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10"/>
                    <a:pt x="1" y="16"/>
                    <a:pt x="2" y="22"/>
                  </a:cubicBezTo>
                  <a:cubicBezTo>
                    <a:pt x="9" y="20"/>
                    <a:pt x="16" y="18"/>
                    <a:pt x="23" y="17"/>
                  </a:cubicBezTo>
                  <a:cubicBezTo>
                    <a:pt x="23" y="11"/>
                    <a:pt x="23" y="6"/>
                    <a:pt x="23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5" name="Freeform 94">
              <a:extLst>
                <a:ext uri="{FF2B5EF4-FFF2-40B4-BE49-F238E27FC236}">
                  <a16:creationId xmlns:a16="http://schemas.microsoft.com/office/drawing/2014/main" id="{032F7A89-3689-4C25-A03B-2B2A6D408D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7" y="3675"/>
              <a:ext cx="55" cy="50"/>
            </a:xfrm>
            <a:custGeom>
              <a:avLst/>
              <a:gdLst>
                <a:gd name="T0" fmla="*/ 313 w 22"/>
                <a:gd name="T1" fmla="*/ 0 h 19"/>
                <a:gd name="T2" fmla="*/ 0 w 22"/>
                <a:gd name="T3" fmla="*/ 111 h 19"/>
                <a:gd name="T4" fmla="*/ 33 w 22"/>
                <a:gd name="T5" fmla="*/ 326 h 19"/>
                <a:gd name="T6" fmla="*/ 33 w 22"/>
                <a:gd name="T7" fmla="*/ 347 h 19"/>
                <a:gd name="T8" fmla="*/ 345 w 22"/>
                <a:gd name="T9" fmla="*/ 200 h 19"/>
                <a:gd name="T10" fmla="*/ 313 w 22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9">
                  <a:moveTo>
                    <a:pt x="20" y="0"/>
                  </a:moveTo>
                  <a:cubicBezTo>
                    <a:pt x="14" y="1"/>
                    <a:pt x="6" y="4"/>
                    <a:pt x="0" y="6"/>
                  </a:cubicBezTo>
                  <a:cubicBezTo>
                    <a:pt x="1" y="10"/>
                    <a:pt x="2" y="14"/>
                    <a:pt x="2" y="18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9" y="16"/>
                    <a:pt x="15" y="13"/>
                    <a:pt x="22" y="11"/>
                  </a:cubicBezTo>
                  <a:cubicBezTo>
                    <a:pt x="21" y="7"/>
                    <a:pt x="20" y="4"/>
                    <a:pt x="20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6" name="Freeform 95">
              <a:extLst>
                <a:ext uri="{FF2B5EF4-FFF2-40B4-BE49-F238E27FC236}">
                  <a16:creationId xmlns:a16="http://schemas.microsoft.com/office/drawing/2014/main" id="{D77A9CD8-EFDA-4C44-89D1-1750FCC45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0" y="3757"/>
              <a:ext cx="55" cy="64"/>
            </a:xfrm>
            <a:custGeom>
              <a:avLst/>
              <a:gdLst>
                <a:gd name="T0" fmla="*/ 208 w 22"/>
                <a:gd name="T1" fmla="*/ 435 h 24"/>
                <a:gd name="T2" fmla="*/ 333 w 22"/>
                <a:gd name="T3" fmla="*/ 227 h 24"/>
                <a:gd name="T4" fmla="*/ 313 w 22"/>
                <a:gd name="T5" fmla="*/ 0 h 24"/>
                <a:gd name="T6" fmla="*/ 188 w 22"/>
                <a:gd name="T7" fmla="*/ 77 h 24"/>
                <a:gd name="T8" fmla="*/ 0 w 22"/>
                <a:gd name="T9" fmla="*/ 136 h 24"/>
                <a:gd name="T10" fmla="*/ 33 w 22"/>
                <a:gd name="T11" fmla="*/ 264 h 24"/>
                <a:gd name="T12" fmla="*/ 208 w 22"/>
                <a:gd name="T13" fmla="*/ 435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24">
                  <a:moveTo>
                    <a:pt x="13" y="23"/>
                  </a:moveTo>
                  <a:cubicBezTo>
                    <a:pt x="19" y="22"/>
                    <a:pt x="22" y="17"/>
                    <a:pt x="21" y="12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7" y="1"/>
                    <a:pt x="14" y="3"/>
                    <a:pt x="12" y="4"/>
                  </a:cubicBezTo>
                  <a:cubicBezTo>
                    <a:pt x="8" y="6"/>
                    <a:pt x="4" y="6"/>
                    <a:pt x="0" y="7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3" y="20"/>
                    <a:pt x="8" y="24"/>
                    <a:pt x="13" y="23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7" name="Freeform 96">
              <a:extLst>
                <a:ext uri="{FF2B5EF4-FFF2-40B4-BE49-F238E27FC236}">
                  <a16:creationId xmlns:a16="http://schemas.microsoft.com/office/drawing/2014/main" id="{242C78D0-49B9-4A46-BB19-EB24F79DF0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7" y="3565"/>
              <a:ext cx="55" cy="24"/>
            </a:xfrm>
            <a:custGeom>
              <a:avLst/>
              <a:gdLst>
                <a:gd name="T0" fmla="*/ 250 w 22"/>
                <a:gd name="T1" fmla="*/ 21 h 9"/>
                <a:gd name="T2" fmla="*/ 33 w 22"/>
                <a:gd name="T3" fmla="*/ 0 h 9"/>
                <a:gd name="T4" fmla="*/ 0 w 22"/>
                <a:gd name="T5" fmla="*/ 149 h 9"/>
                <a:gd name="T6" fmla="*/ 333 w 22"/>
                <a:gd name="T7" fmla="*/ 149 h 9"/>
                <a:gd name="T8" fmla="*/ 345 w 22"/>
                <a:gd name="T9" fmla="*/ 56 h 9"/>
                <a:gd name="T10" fmla="*/ 250 w 22"/>
                <a:gd name="T11" fmla="*/ 21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9">
                  <a:moveTo>
                    <a:pt x="16" y="1"/>
                  </a:moveTo>
                  <a:cubicBezTo>
                    <a:pt x="11" y="0"/>
                    <a:pt x="7" y="0"/>
                    <a:pt x="2" y="0"/>
                  </a:cubicBezTo>
                  <a:cubicBezTo>
                    <a:pt x="1" y="3"/>
                    <a:pt x="0" y="6"/>
                    <a:pt x="0" y="8"/>
                  </a:cubicBezTo>
                  <a:cubicBezTo>
                    <a:pt x="6" y="9"/>
                    <a:pt x="14" y="8"/>
                    <a:pt x="21" y="8"/>
                  </a:cubicBezTo>
                  <a:cubicBezTo>
                    <a:pt x="21" y="6"/>
                    <a:pt x="22" y="5"/>
                    <a:pt x="22" y="3"/>
                  </a:cubicBezTo>
                  <a:cubicBezTo>
                    <a:pt x="20" y="2"/>
                    <a:pt x="18" y="1"/>
                    <a:pt x="16" y="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8" name="Freeform 98">
              <a:extLst>
                <a:ext uri="{FF2B5EF4-FFF2-40B4-BE49-F238E27FC236}">
                  <a16:creationId xmlns:a16="http://schemas.microsoft.com/office/drawing/2014/main" id="{7168AE63-EA6B-45E9-AC20-FE8C904D3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" y="3533"/>
              <a:ext cx="78" cy="288"/>
            </a:xfrm>
            <a:custGeom>
              <a:avLst/>
              <a:gdLst>
                <a:gd name="T0" fmla="*/ 113 w 31"/>
                <a:gd name="T1" fmla="*/ 171 h 108"/>
                <a:gd name="T2" fmla="*/ 20 w 31"/>
                <a:gd name="T3" fmla="*/ 661 h 108"/>
                <a:gd name="T4" fmla="*/ 96 w 31"/>
                <a:gd name="T5" fmla="*/ 1344 h 108"/>
                <a:gd name="T6" fmla="*/ 176 w 31"/>
                <a:gd name="T7" fmla="*/ 1856 h 108"/>
                <a:gd name="T8" fmla="*/ 347 w 31"/>
                <a:gd name="T9" fmla="*/ 2027 h 108"/>
                <a:gd name="T10" fmla="*/ 476 w 31"/>
                <a:gd name="T11" fmla="*/ 1821 h 108"/>
                <a:gd name="T12" fmla="*/ 413 w 31"/>
                <a:gd name="T13" fmla="*/ 1288 h 108"/>
                <a:gd name="T14" fmla="*/ 413 w 31"/>
                <a:gd name="T15" fmla="*/ 248 h 108"/>
                <a:gd name="T16" fmla="*/ 304 w 31"/>
                <a:gd name="T17" fmla="*/ 21 h 108"/>
                <a:gd name="T18" fmla="*/ 113 w 31"/>
                <a:gd name="T19" fmla="*/ 171 h 1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" h="108">
                  <a:moveTo>
                    <a:pt x="7" y="9"/>
                  </a:moveTo>
                  <a:cubicBezTo>
                    <a:pt x="4" y="19"/>
                    <a:pt x="1" y="27"/>
                    <a:pt x="1" y="35"/>
                  </a:cubicBezTo>
                  <a:cubicBezTo>
                    <a:pt x="0" y="47"/>
                    <a:pt x="4" y="57"/>
                    <a:pt x="6" y="71"/>
                  </a:cubicBezTo>
                  <a:cubicBezTo>
                    <a:pt x="11" y="98"/>
                    <a:pt x="11" y="98"/>
                    <a:pt x="11" y="98"/>
                  </a:cubicBezTo>
                  <a:cubicBezTo>
                    <a:pt x="12" y="104"/>
                    <a:pt x="17" y="108"/>
                    <a:pt x="22" y="107"/>
                  </a:cubicBezTo>
                  <a:cubicBezTo>
                    <a:pt x="28" y="106"/>
                    <a:pt x="31" y="101"/>
                    <a:pt x="30" y="96"/>
                  </a:cubicBezTo>
                  <a:cubicBezTo>
                    <a:pt x="26" y="68"/>
                    <a:pt x="26" y="68"/>
                    <a:pt x="26" y="68"/>
                  </a:cubicBezTo>
                  <a:cubicBezTo>
                    <a:pt x="22" y="46"/>
                    <a:pt x="21" y="37"/>
                    <a:pt x="26" y="13"/>
                  </a:cubicBezTo>
                  <a:cubicBezTo>
                    <a:pt x="28" y="8"/>
                    <a:pt x="24" y="2"/>
                    <a:pt x="19" y="1"/>
                  </a:cubicBezTo>
                  <a:cubicBezTo>
                    <a:pt x="13" y="0"/>
                    <a:pt x="8" y="3"/>
                    <a:pt x="7" y="9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2" name="Group 185">
            <a:extLst>
              <a:ext uri="{FF2B5EF4-FFF2-40B4-BE49-F238E27FC236}">
                <a16:creationId xmlns:a16="http://schemas.microsoft.com/office/drawing/2014/main" id="{C1CC0A47-D8C3-45DC-A757-B1EC10E7FB63}"/>
              </a:ext>
            </a:extLst>
          </p:cNvPr>
          <p:cNvGrpSpPr>
            <a:grpSpLocks/>
          </p:cNvGrpSpPr>
          <p:nvPr/>
        </p:nvGrpSpPr>
        <p:grpSpPr bwMode="auto">
          <a:xfrm>
            <a:off x="6397625" y="5530850"/>
            <a:ext cx="127000" cy="393700"/>
            <a:chOff x="3070" y="3557"/>
            <a:chExt cx="80" cy="248"/>
          </a:xfrm>
        </p:grpSpPr>
        <p:sp>
          <p:nvSpPr>
            <p:cNvPr id="17818" name="Freeform 786">
              <a:extLst>
                <a:ext uri="{FF2B5EF4-FFF2-40B4-BE49-F238E27FC236}">
                  <a16:creationId xmlns:a16="http://schemas.microsoft.com/office/drawing/2014/main" id="{EF3DB0D9-BF9F-44FA-A3CC-59DA38B17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0" y="3557"/>
              <a:ext cx="80" cy="248"/>
            </a:xfrm>
            <a:custGeom>
              <a:avLst/>
              <a:gdLst>
                <a:gd name="T0" fmla="*/ 145 w 32"/>
                <a:gd name="T1" fmla="*/ 21 h 93"/>
                <a:gd name="T2" fmla="*/ 20 w 32"/>
                <a:gd name="T3" fmla="*/ 227 h 93"/>
                <a:gd name="T4" fmla="*/ 63 w 32"/>
                <a:gd name="T5" fmla="*/ 547 h 93"/>
                <a:gd name="T6" fmla="*/ 95 w 32"/>
                <a:gd name="T7" fmla="*/ 1557 h 93"/>
                <a:gd name="T8" fmla="*/ 238 w 32"/>
                <a:gd name="T9" fmla="*/ 1763 h 93"/>
                <a:gd name="T10" fmla="*/ 408 w 32"/>
                <a:gd name="T11" fmla="*/ 1592 h 93"/>
                <a:gd name="T12" fmla="*/ 470 w 32"/>
                <a:gd name="T13" fmla="*/ 1024 h 93"/>
                <a:gd name="T14" fmla="*/ 313 w 32"/>
                <a:gd name="T15" fmla="*/ 192 h 93"/>
                <a:gd name="T16" fmla="*/ 145 w 32"/>
                <a:gd name="T17" fmla="*/ 21 h 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2" h="93">
                  <a:moveTo>
                    <a:pt x="9" y="1"/>
                  </a:moveTo>
                  <a:cubicBezTo>
                    <a:pt x="3" y="2"/>
                    <a:pt x="0" y="7"/>
                    <a:pt x="1" y="12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6" y="42"/>
                    <a:pt x="8" y="53"/>
                    <a:pt x="6" y="82"/>
                  </a:cubicBezTo>
                  <a:cubicBezTo>
                    <a:pt x="5" y="87"/>
                    <a:pt x="9" y="92"/>
                    <a:pt x="15" y="93"/>
                  </a:cubicBezTo>
                  <a:cubicBezTo>
                    <a:pt x="20" y="93"/>
                    <a:pt x="24" y="89"/>
                    <a:pt x="26" y="84"/>
                  </a:cubicBezTo>
                  <a:cubicBezTo>
                    <a:pt x="28" y="75"/>
                    <a:pt x="32" y="75"/>
                    <a:pt x="30" y="54"/>
                  </a:cubicBezTo>
                  <a:cubicBezTo>
                    <a:pt x="29" y="33"/>
                    <a:pt x="20" y="10"/>
                    <a:pt x="20" y="10"/>
                  </a:cubicBezTo>
                  <a:cubicBezTo>
                    <a:pt x="20" y="4"/>
                    <a:pt x="14" y="0"/>
                    <a:pt x="9" y="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9" name="Freeform 80">
              <a:extLst>
                <a:ext uri="{FF2B5EF4-FFF2-40B4-BE49-F238E27FC236}">
                  <a16:creationId xmlns:a16="http://schemas.microsoft.com/office/drawing/2014/main" id="{260BF67A-F8A1-4FA5-803A-C552016A5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0" y="3616"/>
              <a:ext cx="60" cy="59"/>
            </a:xfrm>
            <a:custGeom>
              <a:avLst/>
              <a:gdLst>
                <a:gd name="T0" fmla="*/ 375 w 24"/>
                <a:gd name="T1" fmla="*/ 287 h 22"/>
                <a:gd name="T2" fmla="*/ 313 w 24"/>
                <a:gd name="T3" fmla="*/ 0 h 22"/>
                <a:gd name="T4" fmla="*/ 0 w 24"/>
                <a:gd name="T5" fmla="*/ 137 h 22"/>
                <a:gd name="T6" fmla="*/ 0 w 24"/>
                <a:gd name="T7" fmla="*/ 137 h 22"/>
                <a:gd name="T8" fmla="*/ 33 w 24"/>
                <a:gd name="T9" fmla="*/ 424 h 22"/>
                <a:gd name="T10" fmla="*/ 208 w 24"/>
                <a:gd name="T11" fmla="*/ 346 h 22"/>
                <a:gd name="T12" fmla="*/ 375 w 24"/>
                <a:gd name="T13" fmla="*/ 287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2">
                  <a:moveTo>
                    <a:pt x="24" y="15"/>
                  </a:moveTo>
                  <a:cubicBezTo>
                    <a:pt x="23" y="10"/>
                    <a:pt x="22" y="4"/>
                    <a:pt x="20" y="0"/>
                  </a:cubicBezTo>
                  <a:cubicBezTo>
                    <a:pt x="14" y="1"/>
                    <a:pt x="4" y="6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12"/>
                    <a:pt x="1" y="17"/>
                    <a:pt x="2" y="22"/>
                  </a:cubicBezTo>
                  <a:cubicBezTo>
                    <a:pt x="6" y="20"/>
                    <a:pt x="10" y="19"/>
                    <a:pt x="13" y="18"/>
                  </a:cubicBezTo>
                  <a:cubicBezTo>
                    <a:pt x="17" y="17"/>
                    <a:pt x="20" y="16"/>
                    <a:pt x="24" y="1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0" name="Freeform 81">
              <a:extLst>
                <a:ext uri="{FF2B5EF4-FFF2-40B4-BE49-F238E27FC236}">
                  <a16:creationId xmlns:a16="http://schemas.microsoft.com/office/drawing/2014/main" id="{EDE9E5AF-1CB1-4E28-8C3D-B7FF16C36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7" y="3683"/>
              <a:ext cx="60" cy="58"/>
            </a:xfrm>
            <a:custGeom>
              <a:avLst/>
              <a:gdLst>
                <a:gd name="T0" fmla="*/ 363 w 24"/>
                <a:gd name="T1" fmla="*/ 0 h 22"/>
                <a:gd name="T2" fmla="*/ 0 w 24"/>
                <a:gd name="T3" fmla="*/ 90 h 22"/>
                <a:gd name="T4" fmla="*/ 0 w 24"/>
                <a:gd name="T5" fmla="*/ 369 h 22"/>
                <a:gd name="T6" fmla="*/ 113 w 24"/>
                <a:gd name="T7" fmla="*/ 369 h 22"/>
                <a:gd name="T8" fmla="*/ 363 w 24"/>
                <a:gd name="T9" fmla="*/ 403 h 22"/>
                <a:gd name="T10" fmla="*/ 363 w 24"/>
                <a:gd name="T11" fmla="*/ 124 h 22"/>
                <a:gd name="T12" fmla="*/ 363 w 24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2">
                  <a:moveTo>
                    <a:pt x="23" y="0"/>
                  </a:moveTo>
                  <a:cubicBezTo>
                    <a:pt x="16" y="0"/>
                    <a:pt x="7" y="3"/>
                    <a:pt x="0" y="5"/>
                  </a:cubicBezTo>
                  <a:cubicBezTo>
                    <a:pt x="0" y="9"/>
                    <a:pt x="0" y="14"/>
                    <a:pt x="0" y="20"/>
                  </a:cubicBezTo>
                  <a:cubicBezTo>
                    <a:pt x="3" y="20"/>
                    <a:pt x="5" y="19"/>
                    <a:pt x="7" y="20"/>
                  </a:cubicBezTo>
                  <a:cubicBezTo>
                    <a:pt x="12" y="20"/>
                    <a:pt x="18" y="22"/>
                    <a:pt x="23" y="22"/>
                  </a:cubicBezTo>
                  <a:cubicBezTo>
                    <a:pt x="24" y="19"/>
                    <a:pt x="24" y="14"/>
                    <a:pt x="23" y="7"/>
                  </a:cubicBezTo>
                  <a:cubicBezTo>
                    <a:pt x="23" y="5"/>
                    <a:pt x="23" y="2"/>
                    <a:pt x="23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1" name="Freeform 85">
              <a:extLst>
                <a:ext uri="{FF2B5EF4-FFF2-40B4-BE49-F238E27FC236}">
                  <a16:creationId xmlns:a16="http://schemas.microsoft.com/office/drawing/2014/main" id="{EB59C225-72DE-435B-9170-70443A7411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2" y="3573"/>
              <a:ext cx="53" cy="32"/>
            </a:xfrm>
            <a:custGeom>
              <a:avLst/>
              <a:gdLst>
                <a:gd name="T0" fmla="*/ 305 w 21"/>
                <a:gd name="T1" fmla="*/ 77 h 12"/>
                <a:gd name="T2" fmla="*/ 288 w 21"/>
                <a:gd name="T3" fmla="*/ 0 h 12"/>
                <a:gd name="T4" fmla="*/ 0 w 21"/>
                <a:gd name="T5" fmla="*/ 93 h 12"/>
                <a:gd name="T6" fmla="*/ 0 w 21"/>
                <a:gd name="T7" fmla="*/ 115 h 12"/>
                <a:gd name="T8" fmla="*/ 20 w 21"/>
                <a:gd name="T9" fmla="*/ 227 h 12"/>
                <a:gd name="T10" fmla="*/ 338 w 21"/>
                <a:gd name="T11" fmla="*/ 136 h 12"/>
                <a:gd name="T12" fmla="*/ 305 w 21"/>
                <a:gd name="T13" fmla="*/ 77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2">
                  <a:moveTo>
                    <a:pt x="19" y="4"/>
                  </a:moveTo>
                  <a:cubicBezTo>
                    <a:pt x="19" y="2"/>
                    <a:pt x="19" y="1"/>
                    <a:pt x="18" y="0"/>
                  </a:cubicBezTo>
                  <a:cubicBezTo>
                    <a:pt x="13" y="0"/>
                    <a:pt x="6" y="2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7" y="11"/>
                    <a:pt x="14" y="9"/>
                    <a:pt x="21" y="7"/>
                  </a:cubicBezTo>
                  <a:cubicBezTo>
                    <a:pt x="20" y="5"/>
                    <a:pt x="19" y="4"/>
                    <a:pt x="19" y="4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22" name="Freeform 99">
              <a:extLst>
                <a:ext uri="{FF2B5EF4-FFF2-40B4-BE49-F238E27FC236}">
                  <a16:creationId xmlns:a16="http://schemas.microsoft.com/office/drawing/2014/main" id="{8F7AA04B-012E-4390-B303-F85A16597E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0" y="3557"/>
              <a:ext cx="80" cy="248"/>
            </a:xfrm>
            <a:custGeom>
              <a:avLst/>
              <a:gdLst>
                <a:gd name="T0" fmla="*/ 145 w 32"/>
                <a:gd name="T1" fmla="*/ 21 h 93"/>
                <a:gd name="T2" fmla="*/ 20 w 32"/>
                <a:gd name="T3" fmla="*/ 227 h 93"/>
                <a:gd name="T4" fmla="*/ 63 w 32"/>
                <a:gd name="T5" fmla="*/ 547 h 93"/>
                <a:gd name="T6" fmla="*/ 95 w 32"/>
                <a:gd name="T7" fmla="*/ 1557 h 93"/>
                <a:gd name="T8" fmla="*/ 238 w 32"/>
                <a:gd name="T9" fmla="*/ 1763 h 93"/>
                <a:gd name="T10" fmla="*/ 408 w 32"/>
                <a:gd name="T11" fmla="*/ 1592 h 93"/>
                <a:gd name="T12" fmla="*/ 470 w 32"/>
                <a:gd name="T13" fmla="*/ 1024 h 93"/>
                <a:gd name="T14" fmla="*/ 313 w 32"/>
                <a:gd name="T15" fmla="*/ 192 h 93"/>
                <a:gd name="T16" fmla="*/ 145 w 32"/>
                <a:gd name="T17" fmla="*/ 21 h 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2" h="93">
                  <a:moveTo>
                    <a:pt x="9" y="1"/>
                  </a:moveTo>
                  <a:cubicBezTo>
                    <a:pt x="3" y="2"/>
                    <a:pt x="0" y="7"/>
                    <a:pt x="1" y="12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6" y="42"/>
                    <a:pt x="8" y="53"/>
                    <a:pt x="6" y="82"/>
                  </a:cubicBezTo>
                  <a:cubicBezTo>
                    <a:pt x="5" y="87"/>
                    <a:pt x="9" y="92"/>
                    <a:pt x="15" y="93"/>
                  </a:cubicBezTo>
                  <a:cubicBezTo>
                    <a:pt x="20" y="93"/>
                    <a:pt x="24" y="89"/>
                    <a:pt x="26" y="84"/>
                  </a:cubicBezTo>
                  <a:cubicBezTo>
                    <a:pt x="28" y="75"/>
                    <a:pt x="32" y="75"/>
                    <a:pt x="30" y="54"/>
                  </a:cubicBezTo>
                  <a:cubicBezTo>
                    <a:pt x="29" y="33"/>
                    <a:pt x="20" y="10"/>
                    <a:pt x="20" y="10"/>
                  </a:cubicBezTo>
                  <a:cubicBezTo>
                    <a:pt x="20" y="4"/>
                    <a:pt x="14" y="0"/>
                    <a:pt x="9" y="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3" name="Group 186">
            <a:extLst>
              <a:ext uri="{FF2B5EF4-FFF2-40B4-BE49-F238E27FC236}">
                <a16:creationId xmlns:a16="http://schemas.microsoft.com/office/drawing/2014/main" id="{BE9833B9-128E-486A-8715-4051B78108CF}"/>
              </a:ext>
            </a:extLst>
          </p:cNvPr>
          <p:cNvGrpSpPr>
            <a:grpSpLocks/>
          </p:cNvGrpSpPr>
          <p:nvPr/>
        </p:nvGrpSpPr>
        <p:grpSpPr bwMode="auto">
          <a:xfrm>
            <a:off x="6627813" y="5561013"/>
            <a:ext cx="106362" cy="368300"/>
            <a:chOff x="3215" y="3576"/>
            <a:chExt cx="67" cy="232"/>
          </a:xfrm>
        </p:grpSpPr>
        <p:sp>
          <p:nvSpPr>
            <p:cNvPr id="17813" name="Freeform 787">
              <a:extLst>
                <a:ext uri="{FF2B5EF4-FFF2-40B4-BE49-F238E27FC236}">
                  <a16:creationId xmlns:a16="http://schemas.microsoft.com/office/drawing/2014/main" id="{844FA5A1-D146-4AE3-A237-9A2A7F38FE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3576"/>
              <a:ext cx="67" cy="232"/>
            </a:xfrm>
            <a:custGeom>
              <a:avLst/>
              <a:gdLst>
                <a:gd name="T0" fmla="*/ 62 w 27"/>
                <a:gd name="T1" fmla="*/ 192 h 87"/>
                <a:gd name="T2" fmla="*/ 30 w 27"/>
                <a:gd name="T3" fmla="*/ 832 h 87"/>
                <a:gd name="T4" fmla="*/ 184 w 27"/>
                <a:gd name="T5" fmla="*/ 1629 h 87"/>
                <a:gd name="T6" fmla="*/ 370 w 27"/>
                <a:gd name="T7" fmla="*/ 1480 h 87"/>
                <a:gd name="T8" fmla="*/ 382 w 27"/>
                <a:gd name="T9" fmla="*/ 819 h 87"/>
                <a:gd name="T10" fmla="*/ 370 w 27"/>
                <a:gd name="T11" fmla="*/ 227 h 87"/>
                <a:gd name="T12" fmla="*/ 216 w 27"/>
                <a:gd name="T13" fmla="*/ 21 h 87"/>
                <a:gd name="T14" fmla="*/ 62 w 27"/>
                <a:gd name="T15" fmla="*/ 192 h 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" h="87">
                  <a:moveTo>
                    <a:pt x="4" y="10"/>
                  </a:moveTo>
                  <a:cubicBezTo>
                    <a:pt x="3" y="24"/>
                    <a:pt x="0" y="34"/>
                    <a:pt x="2" y="44"/>
                  </a:cubicBezTo>
                  <a:cubicBezTo>
                    <a:pt x="3" y="55"/>
                    <a:pt x="0" y="82"/>
                    <a:pt x="12" y="86"/>
                  </a:cubicBezTo>
                  <a:cubicBezTo>
                    <a:pt x="17" y="87"/>
                    <a:pt x="23" y="84"/>
                    <a:pt x="24" y="78"/>
                  </a:cubicBezTo>
                  <a:cubicBezTo>
                    <a:pt x="27" y="66"/>
                    <a:pt x="26" y="54"/>
                    <a:pt x="25" y="43"/>
                  </a:cubicBezTo>
                  <a:cubicBezTo>
                    <a:pt x="24" y="33"/>
                    <a:pt x="23" y="23"/>
                    <a:pt x="24" y="12"/>
                  </a:cubicBezTo>
                  <a:cubicBezTo>
                    <a:pt x="24" y="6"/>
                    <a:pt x="20" y="1"/>
                    <a:pt x="14" y="1"/>
                  </a:cubicBezTo>
                  <a:cubicBezTo>
                    <a:pt x="9" y="0"/>
                    <a:pt x="4" y="5"/>
                    <a:pt x="4" y="1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4" name="Freeform 82">
              <a:extLst>
                <a:ext uri="{FF2B5EF4-FFF2-40B4-BE49-F238E27FC236}">
                  <a16:creationId xmlns:a16="http://schemas.microsoft.com/office/drawing/2014/main" id="{8D67FCB1-4B20-4C79-806B-35885E283F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0" y="3688"/>
              <a:ext cx="60" cy="51"/>
            </a:xfrm>
            <a:custGeom>
              <a:avLst/>
              <a:gdLst>
                <a:gd name="T0" fmla="*/ 83 w 24"/>
                <a:gd name="T1" fmla="*/ 35 h 19"/>
                <a:gd name="T2" fmla="*/ 0 w 24"/>
                <a:gd name="T3" fmla="*/ 56 h 19"/>
                <a:gd name="T4" fmla="*/ 0 w 24"/>
                <a:gd name="T5" fmla="*/ 368 h 19"/>
                <a:gd name="T6" fmla="*/ 300 w 24"/>
                <a:gd name="T7" fmla="*/ 346 h 19"/>
                <a:gd name="T8" fmla="*/ 375 w 24"/>
                <a:gd name="T9" fmla="*/ 368 h 19"/>
                <a:gd name="T10" fmla="*/ 363 w 24"/>
                <a:gd name="T11" fmla="*/ 21 h 19"/>
                <a:gd name="T12" fmla="*/ 363 w 24"/>
                <a:gd name="T13" fmla="*/ 21 h 19"/>
                <a:gd name="T14" fmla="*/ 83 w 24"/>
                <a:gd name="T15" fmla="*/ 35 h 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" h="19">
                  <a:moveTo>
                    <a:pt x="5" y="2"/>
                  </a:moveTo>
                  <a:cubicBezTo>
                    <a:pt x="3" y="3"/>
                    <a:pt x="1" y="3"/>
                    <a:pt x="0" y="3"/>
                  </a:cubicBezTo>
                  <a:cubicBezTo>
                    <a:pt x="0" y="7"/>
                    <a:pt x="0" y="13"/>
                    <a:pt x="0" y="19"/>
                  </a:cubicBezTo>
                  <a:cubicBezTo>
                    <a:pt x="6" y="19"/>
                    <a:pt x="13" y="19"/>
                    <a:pt x="19" y="18"/>
                  </a:cubicBezTo>
                  <a:cubicBezTo>
                    <a:pt x="20" y="18"/>
                    <a:pt x="22" y="19"/>
                    <a:pt x="24" y="19"/>
                  </a:cubicBezTo>
                  <a:cubicBezTo>
                    <a:pt x="24" y="13"/>
                    <a:pt x="24" y="7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17" y="0"/>
                    <a:pt x="9" y="2"/>
                    <a:pt x="5" y="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5" name="Freeform 83">
              <a:extLst>
                <a:ext uri="{FF2B5EF4-FFF2-40B4-BE49-F238E27FC236}">
                  <a16:creationId xmlns:a16="http://schemas.microsoft.com/office/drawing/2014/main" id="{672BF0BA-5203-423D-AED3-6BFA8B729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" y="3629"/>
              <a:ext cx="58" cy="48"/>
            </a:xfrm>
            <a:custGeom>
              <a:avLst/>
              <a:gdLst>
                <a:gd name="T0" fmla="*/ 351 w 23"/>
                <a:gd name="T1" fmla="*/ 35 h 18"/>
                <a:gd name="T2" fmla="*/ 33 w 23"/>
                <a:gd name="T3" fmla="*/ 21 h 18"/>
                <a:gd name="T4" fmla="*/ 0 w 23"/>
                <a:gd name="T5" fmla="*/ 341 h 18"/>
                <a:gd name="T6" fmla="*/ 368 w 23"/>
                <a:gd name="T7" fmla="*/ 320 h 18"/>
                <a:gd name="T8" fmla="*/ 351 w 23"/>
                <a:gd name="T9" fmla="*/ 35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18">
                  <a:moveTo>
                    <a:pt x="22" y="2"/>
                  </a:moveTo>
                  <a:cubicBezTo>
                    <a:pt x="16" y="1"/>
                    <a:pt x="9" y="0"/>
                    <a:pt x="2" y="1"/>
                  </a:cubicBezTo>
                  <a:cubicBezTo>
                    <a:pt x="1" y="7"/>
                    <a:pt x="0" y="13"/>
                    <a:pt x="0" y="18"/>
                  </a:cubicBezTo>
                  <a:cubicBezTo>
                    <a:pt x="8" y="18"/>
                    <a:pt x="16" y="18"/>
                    <a:pt x="23" y="17"/>
                  </a:cubicBezTo>
                  <a:cubicBezTo>
                    <a:pt x="23" y="12"/>
                    <a:pt x="22" y="7"/>
                    <a:pt x="22" y="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6" name="Freeform 84">
              <a:extLst>
                <a:ext uri="{FF2B5EF4-FFF2-40B4-BE49-F238E27FC236}">
                  <a16:creationId xmlns:a16="http://schemas.microsoft.com/office/drawing/2014/main" id="{8157A6C6-7DD1-4953-9E6E-993FAFE98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2" y="3595"/>
              <a:ext cx="53" cy="24"/>
            </a:xfrm>
            <a:custGeom>
              <a:avLst/>
              <a:gdLst>
                <a:gd name="T0" fmla="*/ 20 w 21"/>
                <a:gd name="T1" fmla="*/ 0 h 9"/>
                <a:gd name="T2" fmla="*/ 20 w 21"/>
                <a:gd name="T3" fmla="*/ 56 h 9"/>
                <a:gd name="T4" fmla="*/ 0 w 21"/>
                <a:gd name="T5" fmla="*/ 149 h 9"/>
                <a:gd name="T6" fmla="*/ 318 w 21"/>
                <a:gd name="T7" fmla="*/ 136 h 9"/>
                <a:gd name="T8" fmla="*/ 338 w 21"/>
                <a:gd name="T9" fmla="*/ 93 h 9"/>
                <a:gd name="T10" fmla="*/ 318 w 21"/>
                <a:gd name="T11" fmla="*/ 21 h 9"/>
                <a:gd name="T12" fmla="*/ 146 w 21"/>
                <a:gd name="T13" fmla="*/ 0 h 9"/>
                <a:gd name="T14" fmla="*/ 20 w 21"/>
                <a:gd name="T15" fmla="*/ 0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" h="9">
                  <a:moveTo>
                    <a:pt x="1" y="0"/>
                  </a:moveTo>
                  <a:cubicBezTo>
                    <a:pt x="1" y="1"/>
                    <a:pt x="1" y="2"/>
                    <a:pt x="1" y="3"/>
                  </a:cubicBezTo>
                  <a:cubicBezTo>
                    <a:pt x="0" y="5"/>
                    <a:pt x="0" y="6"/>
                    <a:pt x="0" y="8"/>
                  </a:cubicBezTo>
                  <a:cubicBezTo>
                    <a:pt x="6" y="8"/>
                    <a:pt x="15" y="9"/>
                    <a:pt x="20" y="7"/>
                  </a:cubicBezTo>
                  <a:cubicBezTo>
                    <a:pt x="20" y="6"/>
                    <a:pt x="20" y="6"/>
                    <a:pt x="21" y="5"/>
                  </a:cubicBezTo>
                  <a:cubicBezTo>
                    <a:pt x="21" y="3"/>
                    <a:pt x="20" y="2"/>
                    <a:pt x="20" y="1"/>
                  </a:cubicBezTo>
                  <a:cubicBezTo>
                    <a:pt x="16" y="0"/>
                    <a:pt x="12" y="0"/>
                    <a:pt x="9" y="0"/>
                  </a:cubicBezTo>
                  <a:cubicBezTo>
                    <a:pt x="6" y="0"/>
                    <a:pt x="4" y="0"/>
                    <a:pt x="1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7" name="Freeform 100">
              <a:extLst>
                <a:ext uri="{FF2B5EF4-FFF2-40B4-BE49-F238E27FC236}">
                  <a16:creationId xmlns:a16="http://schemas.microsoft.com/office/drawing/2014/main" id="{24FD02B1-8E78-4807-A21D-6D9B424CB3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3576"/>
              <a:ext cx="67" cy="232"/>
            </a:xfrm>
            <a:custGeom>
              <a:avLst/>
              <a:gdLst>
                <a:gd name="T0" fmla="*/ 62 w 27"/>
                <a:gd name="T1" fmla="*/ 192 h 87"/>
                <a:gd name="T2" fmla="*/ 30 w 27"/>
                <a:gd name="T3" fmla="*/ 832 h 87"/>
                <a:gd name="T4" fmla="*/ 184 w 27"/>
                <a:gd name="T5" fmla="*/ 1629 h 87"/>
                <a:gd name="T6" fmla="*/ 370 w 27"/>
                <a:gd name="T7" fmla="*/ 1480 h 87"/>
                <a:gd name="T8" fmla="*/ 382 w 27"/>
                <a:gd name="T9" fmla="*/ 819 h 87"/>
                <a:gd name="T10" fmla="*/ 370 w 27"/>
                <a:gd name="T11" fmla="*/ 227 h 87"/>
                <a:gd name="T12" fmla="*/ 216 w 27"/>
                <a:gd name="T13" fmla="*/ 21 h 87"/>
                <a:gd name="T14" fmla="*/ 62 w 27"/>
                <a:gd name="T15" fmla="*/ 192 h 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" h="87">
                  <a:moveTo>
                    <a:pt x="4" y="10"/>
                  </a:moveTo>
                  <a:cubicBezTo>
                    <a:pt x="3" y="24"/>
                    <a:pt x="0" y="34"/>
                    <a:pt x="2" y="44"/>
                  </a:cubicBezTo>
                  <a:cubicBezTo>
                    <a:pt x="3" y="55"/>
                    <a:pt x="0" y="82"/>
                    <a:pt x="12" y="86"/>
                  </a:cubicBezTo>
                  <a:cubicBezTo>
                    <a:pt x="17" y="87"/>
                    <a:pt x="23" y="84"/>
                    <a:pt x="24" y="78"/>
                  </a:cubicBezTo>
                  <a:cubicBezTo>
                    <a:pt x="27" y="66"/>
                    <a:pt x="26" y="54"/>
                    <a:pt x="25" y="43"/>
                  </a:cubicBezTo>
                  <a:cubicBezTo>
                    <a:pt x="24" y="33"/>
                    <a:pt x="23" y="23"/>
                    <a:pt x="24" y="12"/>
                  </a:cubicBezTo>
                  <a:cubicBezTo>
                    <a:pt x="24" y="6"/>
                    <a:pt x="20" y="1"/>
                    <a:pt x="14" y="1"/>
                  </a:cubicBezTo>
                  <a:cubicBezTo>
                    <a:pt x="9" y="0"/>
                    <a:pt x="4" y="5"/>
                    <a:pt x="4" y="1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4" name="Group 181">
            <a:extLst>
              <a:ext uri="{FF2B5EF4-FFF2-40B4-BE49-F238E27FC236}">
                <a16:creationId xmlns:a16="http://schemas.microsoft.com/office/drawing/2014/main" id="{CBBEF544-2876-414D-ADA6-6BA9AD5FF303}"/>
              </a:ext>
            </a:extLst>
          </p:cNvPr>
          <p:cNvGrpSpPr>
            <a:grpSpLocks/>
          </p:cNvGrpSpPr>
          <p:nvPr/>
        </p:nvGrpSpPr>
        <p:grpSpPr bwMode="auto">
          <a:xfrm>
            <a:off x="4416425" y="5510213"/>
            <a:ext cx="103188" cy="423862"/>
            <a:chOff x="1822" y="3544"/>
            <a:chExt cx="65" cy="267"/>
          </a:xfrm>
        </p:grpSpPr>
        <p:sp>
          <p:nvSpPr>
            <p:cNvPr id="17808" name="Freeform 788">
              <a:extLst>
                <a:ext uri="{FF2B5EF4-FFF2-40B4-BE49-F238E27FC236}">
                  <a16:creationId xmlns:a16="http://schemas.microsoft.com/office/drawing/2014/main" id="{C1AC2A81-C2DC-40C9-AAF9-141FA8183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3544"/>
              <a:ext cx="65" cy="267"/>
            </a:xfrm>
            <a:custGeom>
              <a:avLst/>
              <a:gdLst>
                <a:gd name="T0" fmla="*/ 20 w 26"/>
                <a:gd name="T1" fmla="*/ 192 h 100"/>
                <a:gd name="T2" fmla="*/ 0 w 26"/>
                <a:gd name="T3" fmla="*/ 513 h 100"/>
                <a:gd name="T4" fmla="*/ 63 w 26"/>
                <a:gd name="T5" fmla="*/ 1754 h 100"/>
                <a:gd name="T6" fmla="*/ 270 w 26"/>
                <a:gd name="T7" fmla="*/ 1869 h 100"/>
                <a:gd name="T8" fmla="*/ 345 w 26"/>
                <a:gd name="T9" fmla="*/ 1768 h 100"/>
                <a:gd name="T10" fmla="*/ 313 w 26"/>
                <a:gd name="T11" fmla="*/ 876 h 100"/>
                <a:gd name="T12" fmla="*/ 300 w 26"/>
                <a:gd name="T13" fmla="*/ 550 h 100"/>
                <a:gd name="T14" fmla="*/ 333 w 26"/>
                <a:gd name="T15" fmla="*/ 192 h 100"/>
                <a:gd name="T16" fmla="*/ 175 w 26"/>
                <a:gd name="T17" fmla="*/ 0 h 100"/>
                <a:gd name="T18" fmla="*/ 20 w 26"/>
                <a:gd name="T19" fmla="*/ 192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" h="100">
                  <a:moveTo>
                    <a:pt x="1" y="10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51"/>
                    <a:pt x="0" y="79"/>
                    <a:pt x="4" y="92"/>
                  </a:cubicBezTo>
                  <a:cubicBezTo>
                    <a:pt x="6" y="97"/>
                    <a:pt x="11" y="100"/>
                    <a:pt x="17" y="98"/>
                  </a:cubicBezTo>
                  <a:cubicBezTo>
                    <a:pt x="19" y="97"/>
                    <a:pt x="21" y="96"/>
                    <a:pt x="22" y="93"/>
                  </a:cubicBezTo>
                  <a:cubicBezTo>
                    <a:pt x="26" y="88"/>
                    <a:pt x="23" y="57"/>
                    <a:pt x="20" y="46"/>
                  </a:cubicBezTo>
                  <a:cubicBezTo>
                    <a:pt x="18" y="35"/>
                    <a:pt x="20" y="36"/>
                    <a:pt x="19" y="29"/>
                  </a:cubicBezTo>
                  <a:cubicBezTo>
                    <a:pt x="18" y="23"/>
                    <a:pt x="22" y="16"/>
                    <a:pt x="21" y="10"/>
                  </a:cubicBezTo>
                  <a:cubicBezTo>
                    <a:pt x="19" y="3"/>
                    <a:pt x="16" y="0"/>
                    <a:pt x="11" y="0"/>
                  </a:cubicBezTo>
                  <a:cubicBezTo>
                    <a:pt x="5" y="0"/>
                    <a:pt x="1" y="4"/>
                    <a:pt x="1" y="1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09" name="Freeform 70">
              <a:extLst>
                <a:ext uri="{FF2B5EF4-FFF2-40B4-BE49-F238E27FC236}">
                  <a16:creationId xmlns:a16="http://schemas.microsoft.com/office/drawing/2014/main" id="{817F654A-7703-4B52-8671-F87C1BCBDA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3544"/>
              <a:ext cx="52" cy="48"/>
            </a:xfrm>
            <a:custGeom>
              <a:avLst/>
              <a:gdLst>
                <a:gd name="T0" fmla="*/ 319 w 21"/>
                <a:gd name="T1" fmla="*/ 192 h 18"/>
                <a:gd name="T2" fmla="*/ 166 w 21"/>
                <a:gd name="T3" fmla="*/ 0 h 18"/>
                <a:gd name="T4" fmla="*/ 12 w 21"/>
                <a:gd name="T5" fmla="*/ 192 h 18"/>
                <a:gd name="T6" fmla="*/ 0 w 21"/>
                <a:gd name="T7" fmla="*/ 320 h 18"/>
                <a:gd name="T8" fmla="*/ 307 w 21"/>
                <a:gd name="T9" fmla="*/ 320 h 18"/>
                <a:gd name="T10" fmla="*/ 319 w 21"/>
                <a:gd name="T11" fmla="*/ 192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8">
                  <a:moveTo>
                    <a:pt x="21" y="10"/>
                  </a:moveTo>
                  <a:cubicBezTo>
                    <a:pt x="19" y="3"/>
                    <a:pt x="16" y="0"/>
                    <a:pt x="11" y="0"/>
                  </a:cubicBezTo>
                  <a:cubicBezTo>
                    <a:pt x="5" y="0"/>
                    <a:pt x="1" y="4"/>
                    <a:pt x="1" y="1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7" y="18"/>
                    <a:pt x="15" y="18"/>
                    <a:pt x="20" y="17"/>
                  </a:cubicBezTo>
                  <a:cubicBezTo>
                    <a:pt x="21" y="15"/>
                    <a:pt x="21" y="12"/>
                    <a:pt x="21" y="1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0" name="Freeform 72">
              <a:extLst>
                <a:ext uri="{FF2B5EF4-FFF2-40B4-BE49-F238E27FC236}">
                  <a16:creationId xmlns:a16="http://schemas.microsoft.com/office/drawing/2014/main" id="{EF33A058-1E27-4889-8D43-4DE5B7B62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3643"/>
              <a:ext cx="52" cy="50"/>
            </a:xfrm>
            <a:custGeom>
              <a:avLst/>
              <a:gdLst>
                <a:gd name="T0" fmla="*/ 319 w 21"/>
                <a:gd name="T1" fmla="*/ 292 h 19"/>
                <a:gd name="T2" fmla="*/ 307 w 21"/>
                <a:gd name="T3" fmla="*/ 166 h 19"/>
                <a:gd name="T4" fmla="*/ 287 w 21"/>
                <a:gd name="T5" fmla="*/ 0 h 19"/>
                <a:gd name="T6" fmla="*/ 0 w 21"/>
                <a:gd name="T7" fmla="*/ 76 h 19"/>
                <a:gd name="T8" fmla="*/ 0 w 21"/>
                <a:gd name="T9" fmla="*/ 347 h 19"/>
                <a:gd name="T10" fmla="*/ 196 w 21"/>
                <a:gd name="T11" fmla="*/ 311 h 19"/>
                <a:gd name="T12" fmla="*/ 319 w 21"/>
                <a:gd name="T13" fmla="*/ 292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9">
                  <a:moveTo>
                    <a:pt x="21" y="16"/>
                  </a:moveTo>
                  <a:cubicBezTo>
                    <a:pt x="21" y="13"/>
                    <a:pt x="21" y="11"/>
                    <a:pt x="20" y="9"/>
                  </a:cubicBezTo>
                  <a:cubicBezTo>
                    <a:pt x="19" y="4"/>
                    <a:pt x="19" y="2"/>
                    <a:pt x="19" y="0"/>
                  </a:cubicBezTo>
                  <a:cubicBezTo>
                    <a:pt x="13" y="0"/>
                    <a:pt x="6" y="2"/>
                    <a:pt x="0" y="4"/>
                  </a:cubicBezTo>
                  <a:cubicBezTo>
                    <a:pt x="0" y="9"/>
                    <a:pt x="0" y="14"/>
                    <a:pt x="0" y="19"/>
                  </a:cubicBezTo>
                  <a:cubicBezTo>
                    <a:pt x="4" y="18"/>
                    <a:pt x="8" y="17"/>
                    <a:pt x="13" y="17"/>
                  </a:cubicBezTo>
                  <a:cubicBezTo>
                    <a:pt x="15" y="16"/>
                    <a:pt x="18" y="16"/>
                    <a:pt x="21" y="1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1" name="Freeform 74">
              <a:extLst>
                <a:ext uri="{FF2B5EF4-FFF2-40B4-BE49-F238E27FC236}">
                  <a16:creationId xmlns:a16="http://schemas.microsoft.com/office/drawing/2014/main" id="{AE56F7F2-ECE9-4EED-A819-0F21986B01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3715"/>
              <a:ext cx="58" cy="37"/>
            </a:xfrm>
            <a:custGeom>
              <a:avLst/>
              <a:gdLst>
                <a:gd name="T0" fmla="*/ 0 w 23"/>
                <a:gd name="T1" fmla="*/ 111 h 14"/>
                <a:gd name="T2" fmla="*/ 0 w 23"/>
                <a:gd name="T3" fmla="*/ 259 h 14"/>
                <a:gd name="T4" fmla="*/ 368 w 23"/>
                <a:gd name="T5" fmla="*/ 225 h 14"/>
                <a:gd name="T6" fmla="*/ 351 w 23"/>
                <a:gd name="T7" fmla="*/ 0 h 14"/>
                <a:gd name="T8" fmla="*/ 96 w 23"/>
                <a:gd name="T9" fmla="*/ 90 h 14"/>
                <a:gd name="T10" fmla="*/ 0 w 23"/>
                <a:gd name="T11" fmla="*/ 111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14">
                  <a:moveTo>
                    <a:pt x="0" y="6"/>
                  </a:moveTo>
                  <a:cubicBezTo>
                    <a:pt x="0" y="9"/>
                    <a:pt x="0" y="11"/>
                    <a:pt x="0" y="14"/>
                  </a:cubicBezTo>
                  <a:cubicBezTo>
                    <a:pt x="8" y="13"/>
                    <a:pt x="15" y="13"/>
                    <a:pt x="23" y="12"/>
                  </a:cubicBezTo>
                  <a:cubicBezTo>
                    <a:pt x="22" y="8"/>
                    <a:pt x="22" y="4"/>
                    <a:pt x="22" y="0"/>
                  </a:cubicBezTo>
                  <a:cubicBezTo>
                    <a:pt x="17" y="1"/>
                    <a:pt x="10" y="4"/>
                    <a:pt x="6" y="5"/>
                  </a:cubicBezTo>
                  <a:cubicBezTo>
                    <a:pt x="4" y="5"/>
                    <a:pt x="2" y="5"/>
                    <a:pt x="0" y="6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12" name="Freeform 101">
              <a:extLst>
                <a:ext uri="{FF2B5EF4-FFF2-40B4-BE49-F238E27FC236}">
                  <a16:creationId xmlns:a16="http://schemas.microsoft.com/office/drawing/2014/main" id="{E1435A5C-5A15-438A-876E-14D437CC2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" y="3544"/>
              <a:ext cx="65" cy="267"/>
            </a:xfrm>
            <a:custGeom>
              <a:avLst/>
              <a:gdLst>
                <a:gd name="T0" fmla="*/ 20 w 26"/>
                <a:gd name="T1" fmla="*/ 192 h 100"/>
                <a:gd name="T2" fmla="*/ 0 w 26"/>
                <a:gd name="T3" fmla="*/ 513 h 100"/>
                <a:gd name="T4" fmla="*/ 63 w 26"/>
                <a:gd name="T5" fmla="*/ 1754 h 100"/>
                <a:gd name="T6" fmla="*/ 270 w 26"/>
                <a:gd name="T7" fmla="*/ 1869 h 100"/>
                <a:gd name="T8" fmla="*/ 345 w 26"/>
                <a:gd name="T9" fmla="*/ 1768 h 100"/>
                <a:gd name="T10" fmla="*/ 313 w 26"/>
                <a:gd name="T11" fmla="*/ 876 h 100"/>
                <a:gd name="T12" fmla="*/ 300 w 26"/>
                <a:gd name="T13" fmla="*/ 550 h 100"/>
                <a:gd name="T14" fmla="*/ 333 w 26"/>
                <a:gd name="T15" fmla="*/ 192 h 100"/>
                <a:gd name="T16" fmla="*/ 175 w 26"/>
                <a:gd name="T17" fmla="*/ 0 h 100"/>
                <a:gd name="T18" fmla="*/ 20 w 26"/>
                <a:gd name="T19" fmla="*/ 192 h 10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" h="100">
                  <a:moveTo>
                    <a:pt x="1" y="10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51"/>
                    <a:pt x="0" y="79"/>
                    <a:pt x="4" y="92"/>
                  </a:cubicBezTo>
                  <a:cubicBezTo>
                    <a:pt x="6" y="97"/>
                    <a:pt x="11" y="100"/>
                    <a:pt x="17" y="98"/>
                  </a:cubicBezTo>
                  <a:cubicBezTo>
                    <a:pt x="19" y="97"/>
                    <a:pt x="21" y="96"/>
                    <a:pt x="22" y="93"/>
                  </a:cubicBezTo>
                  <a:cubicBezTo>
                    <a:pt x="26" y="88"/>
                    <a:pt x="23" y="57"/>
                    <a:pt x="20" y="46"/>
                  </a:cubicBezTo>
                  <a:cubicBezTo>
                    <a:pt x="18" y="35"/>
                    <a:pt x="20" y="36"/>
                    <a:pt x="19" y="29"/>
                  </a:cubicBezTo>
                  <a:cubicBezTo>
                    <a:pt x="18" y="23"/>
                    <a:pt x="22" y="16"/>
                    <a:pt x="21" y="10"/>
                  </a:cubicBezTo>
                  <a:cubicBezTo>
                    <a:pt x="19" y="3"/>
                    <a:pt x="16" y="0"/>
                    <a:pt x="11" y="0"/>
                  </a:cubicBezTo>
                  <a:cubicBezTo>
                    <a:pt x="5" y="0"/>
                    <a:pt x="1" y="4"/>
                    <a:pt x="1" y="1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5" name="Group 182">
            <a:extLst>
              <a:ext uri="{FF2B5EF4-FFF2-40B4-BE49-F238E27FC236}">
                <a16:creationId xmlns:a16="http://schemas.microsoft.com/office/drawing/2014/main" id="{06851535-B752-4106-AF61-B06DA727A042}"/>
              </a:ext>
            </a:extLst>
          </p:cNvPr>
          <p:cNvGrpSpPr>
            <a:grpSpLocks/>
          </p:cNvGrpSpPr>
          <p:nvPr/>
        </p:nvGrpSpPr>
        <p:grpSpPr bwMode="auto">
          <a:xfrm>
            <a:off x="4614863" y="5497513"/>
            <a:ext cx="103187" cy="436562"/>
            <a:chOff x="1947" y="3536"/>
            <a:chExt cx="65" cy="275"/>
          </a:xfrm>
        </p:grpSpPr>
        <p:sp>
          <p:nvSpPr>
            <p:cNvPr id="17803" name="Freeform 789">
              <a:extLst>
                <a:ext uri="{FF2B5EF4-FFF2-40B4-BE49-F238E27FC236}">
                  <a16:creationId xmlns:a16="http://schemas.microsoft.com/office/drawing/2014/main" id="{F3342283-AD3F-4348-AF9C-831E36D76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" y="3536"/>
              <a:ext cx="65" cy="275"/>
            </a:xfrm>
            <a:custGeom>
              <a:avLst/>
              <a:gdLst>
                <a:gd name="T0" fmla="*/ 95 w 26"/>
                <a:gd name="T1" fmla="*/ 171 h 103"/>
                <a:gd name="T2" fmla="*/ 20 w 26"/>
                <a:gd name="T3" fmla="*/ 934 h 103"/>
                <a:gd name="T4" fmla="*/ 63 w 26"/>
                <a:gd name="T5" fmla="*/ 1754 h 103"/>
                <a:gd name="T6" fmla="*/ 208 w 26"/>
                <a:gd name="T7" fmla="*/ 1960 h 103"/>
                <a:gd name="T8" fmla="*/ 375 w 26"/>
                <a:gd name="T9" fmla="*/ 1767 h 103"/>
                <a:gd name="T10" fmla="*/ 395 w 26"/>
                <a:gd name="T11" fmla="*/ 969 h 103"/>
                <a:gd name="T12" fmla="*/ 363 w 26"/>
                <a:gd name="T13" fmla="*/ 534 h 103"/>
                <a:gd name="T14" fmla="*/ 408 w 26"/>
                <a:gd name="T15" fmla="*/ 192 h 103"/>
                <a:gd name="T16" fmla="*/ 250 w 26"/>
                <a:gd name="T17" fmla="*/ 0 h 103"/>
                <a:gd name="T18" fmla="*/ 95 w 26"/>
                <a:gd name="T19" fmla="*/ 171 h 10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" h="103">
                  <a:moveTo>
                    <a:pt x="6" y="9"/>
                  </a:moveTo>
                  <a:cubicBezTo>
                    <a:pt x="5" y="19"/>
                    <a:pt x="1" y="34"/>
                    <a:pt x="1" y="49"/>
                  </a:cubicBezTo>
                  <a:cubicBezTo>
                    <a:pt x="0" y="65"/>
                    <a:pt x="4" y="92"/>
                    <a:pt x="4" y="92"/>
                  </a:cubicBezTo>
                  <a:cubicBezTo>
                    <a:pt x="3" y="98"/>
                    <a:pt x="8" y="103"/>
                    <a:pt x="13" y="103"/>
                  </a:cubicBezTo>
                  <a:cubicBezTo>
                    <a:pt x="19" y="103"/>
                    <a:pt x="23" y="99"/>
                    <a:pt x="24" y="93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44"/>
                    <a:pt x="22" y="35"/>
                    <a:pt x="23" y="28"/>
                  </a:cubicBezTo>
                  <a:cubicBezTo>
                    <a:pt x="23" y="20"/>
                    <a:pt x="25" y="15"/>
                    <a:pt x="26" y="10"/>
                  </a:cubicBezTo>
                  <a:cubicBezTo>
                    <a:pt x="26" y="5"/>
                    <a:pt x="22" y="0"/>
                    <a:pt x="16" y="0"/>
                  </a:cubicBezTo>
                  <a:cubicBezTo>
                    <a:pt x="11" y="0"/>
                    <a:pt x="6" y="4"/>
                    <a:pt x="6" y="9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04" name="Freeform 71">
              <a:extLst>
                <a:ext uri="{FF2B5EF4-FFF2-40B4-BE49-F238E27FC236}">
                  <a16:creationId xmlns:a16="http://schemas.microsoft.com/office/drawing/2014/main" id="{7862334E-7E5A-4EF0-B324-D0139A9FE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9" y="3536"/>
              <a:ext cx="53" cy="53"/>
            </a:xfrm>
            <a:custGeom>
              <a:avLst/>
              <a:gdLst>
                <a:gd name="T0" fmla="*/ 179 w 21"/>
                <a:gd name="T1" fmla="*/ 0 h 20"/>
                <a:gd name="T2" fmla="*/ 20 w 21"/>
                <a:gd name="T3" fmla="*/ 170 h 20"/>
                <a:gd name="T4" fmla="*/ 0 w 21"/>
                <a:gd name="T5" fmla="*/ 337 h 20"/>
                <a:gd name="T6" fmla="*/ 305 w 21"/>
                <a:gd name="T7" fmla="*/ 371 h 20"/>
                <a:gd name="T8" fmla="*/ 338 w 21"/>
                <a:gd name="T9" fmla="*/ 191 h 20"/>
                <a:gd name="T10" fmla="*/ 179 w 21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20">
                  <a:moveTo>
                    <a:pt x="11" y="0"/>
                  </a:moveTo>
                  <a:cubicBezTo>
                    <a:pt x="6" y="0"/>
                    <a:pt x="1" y="4"/>
                    <a:pt x="1" y="9"/>
                  </a:cubicBezTo>
                  <a:cubicBezTo>
                    <a:pt x="0" y="12"/>
                    <a:pt x="0" y="15"/>
                    <a:pt x="0" y="18"/>
                  </a:cubicBezTo>
                  <a:cubicBezTo>
                    <a:pt x="6" y="19"/>
                    <a:pt x="12" y="19"/>
                    <a:pt x="19" y="20"/>
                  </a:cubicBezTo>
                  <a:cubicBezTo>
                    <a:pt x="19" y="16"/>
                    <a:pt x="20" y="13"/>
                    <a:pt x="21" y="10"/>
                  </a:cubicBezTo>
                  <a:cubicBezTo>
                    <a:pt x="21" y="5"/>
                    <a:pt x="17" y="0"/>
                    <a:pt x="11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05" name="Freeform 73">
              <a:extLst>
                <a:ext uri="{FF2B5EF4-FFF2-40B4-BE49-F238E27FC236}">
                  <a16:creationId xmlns:a16="http://schemas.microsoft.com/office/drawing/2014/main" id="{D40D7A6A-B5FF-4A71-BA37-6C70FFD8AD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" y="3640"/>
              <a:ext cx="62" cy="48"/>
            </a:xfrm>
            <a:custGeom>
              <a:avLst/>
              <a:gdLst>
                <a:gd name="T0" fmla="*/ 382 w 25"/>
                <a:gd name="T1" fmla="*/ 285 h 18"/>
                <a:gd name="T2" fmla="*/ 382 w 25"/>
                <a:gd name="T3" fmla="*/ 227 h 18"/>
                <a:gd name="T4" fmla="*/ 370 w 25"/>
                <a:gd name="T5" fmla="*/ 21 h 18"/>
                <a:gd name="T6" fmla="*/ 12 w 25"/>
                <a:gd name="T7" fmla="*/ 35 h 18"/>
                <a:gd name="T8" fmla="*/ 12 w 25"/>
                <a:gd name="T9" fmla="*/ 192 h 18"/>
                <a:gd name="T10" fmla="*/ 12 w 25"/>
                <a:gd name="T11" fmla="*/ 341 h 18"/>
                <a:gd name="T12" fmla="*/ 166 w 25"/>
                <a:gd name="T13" fmla="*/ 285 h 18"/>
                <a:gd name="T14" fmla="*/ 382 w 25"/>
                <a:gd name="T15" fmla="*/ 285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" h="18">
                  <a:moveTo>
                    <a:pt x="25" y="15"/>
                  </a:moveTo>
                  <a:cubicBezTo>
                    <a:pt x="25" y="12"/>
                    <a:pt x="25" y="12"/>
                    <a:pt x="25" y="12"/>
                  </a:cubicBezTo>
                  <a:cubicBezTo>
                    <a:pt x="25" y="9"/>
                    <a:pt x="24" y="5"/>
                    <a:pt x="24" y="1"/>
                  </a:cubicBezTo>
                  <a:cubicBezTo>
                    <a:pt x="17" y="0"/>
                    <a:pt x="9" y="1"/>
                    <a:pt x="1" y="2"/>
                  </a:cubicBezTo>
                  <a:cubicBezTo>
                    <a:pt x="1" y="5"/>
                    <a:pt x="1" y="8"/>
                    <a:pt x="1" y="10"/>
                  </a:cubicBezTo>
                  <a:cubicBezTo>
                    <a:pt x="0" y="12"/>
                    <a:pt x="0" y="15"/>
                    <a:pt x="1" y="18"/>
                  </a:cubicBezTo>
                  <a:cubicBezTo>
                    <a:pt x="4" y="16"/>
                    <a:pt x="8" y="15"/>
                    <a:pt x="11" y="15"/>
                  </a:cubicBezTo>
                  <a:cubicBezTo>
                    <a:pt x="14" y="14"/>
                    <a:pt x="20" y="15"/>
                    <a:pt x="25" y="1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06" name="Freeform 75">
              <a:extLst>
                <a:ext uri="{FF2B5EF4-FFF2-40B4-BE49-F238E27FC236}">
                  <a16:creationId xmlns:a16="http://schemas.microsoft.com/office/drawing/2014/main" id="{E0717488-D247-413C-8AAB-2C0FB3F6E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9" y="3707"/>
              <a:ext cx="58" cy="40"/>
            </a:xfrm>
            <a:custGeom>
              <a:avLst/>
              <a:gdLst>
                <a:gd name="T0" fmla="*/ 0 w 23"/>
                <a:gd name="T1" fmla="*/ 93 h 15"/>
                <a:gd name="T2" fmla="*/ 20 w 23"/>
                <a:gd name="T3" fmla="*/ 285 h 15"/>
                <a:gd name="T4" fmla="*/ 146 w 23"/>
                <a:gd name="T5" fmla="*/ 264 h 15"/>
                <a:gd name="T6" fmla="*/ 368 w 23"/>
                <a:gd name="T7" fmla="*/ 285 h 15"/>
                <a:gd name="T8" fmla="*/ 368 w 23"/>
                <a:gd name="T9" fmla="*/ 35 h 15"/>
                <a:gd name="T10" fmla="*/ 0 w 23"/>
                <a:gd name="T11" fmla="*/ 93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15">
                  <a:moveTo>
                    <a:pt x="0" y="5"/>
                  </a:moveTo>
                  <a:cubicBezTo>
                    <a:pt x="0" y="9"/>
                    <a:pt x="1" y="12"/>
                    <a:pt x="1" y="15"/>
                  </a:cubicBezTo>
                  <a:cubicBezTo>
                    <a:pt x="4" y="15"/>
                    <a:pt x="7" y="14"/>
                    <a:pt x="9" y="14"/>
                  </a:cubicBezTo>
                  <a:cubicBezTo>
                    <a:pt x="13" y="14"/>
                    <a:pt x="19" y="15"/>
                    <a:pt x="23" y="15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16" y="0"/>
                    <a:pt x="8" y="3"/>
                    <a:pt x="0" y="5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07" name="Freeform 102">
              <a:extLst>
                <a:ext uri="{FF2B5EF4-FFF2-40B4-BE49-F238E27FC236}">
                  <a16:creationId xmlns:a16="http://schemas.microsoft.com/office/drawing/2014/main" id="{F39FF8EF-93BB-4D77-85CA-49F166629E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" y="3536"/>
              <a:ext cx="65" cy="275"/>
            </a:xfrm>
            <a:custGeom>
              <a:avLst/>
              <a:gdLst>
                <a:gd name="T0" fmla="*/ 95 w 26"/>
                <a:gd name="T1" fmla="*/ 171 h 103"/>
                <a:gd name="T2" fmla="*/ 20 w 26"/>
                <a:gd name="T3" fmla="*/ 934 h 103"/>
                <a:gd name="T4" fmla="*/ 63 w 26"/>
                <a:gd name="T5" fmla="*/ 1754 h 103"/>
                <a:gd name="T6" fmla="*/ 208 w 26"/>
                <a:gd name="T7" fmla="*/ 1960 h 103"/>
                <a:gd name="T8" fmla="*/ 375 w 26"/>
                <a:gd name="T9" fmla="*/ 1767 h 103"/>
                <a:gd name="T10" fmla="*/ 395 w 26"/>
                <a:gd name="T11" fmla="*/ 969 h 103"/>
                <a:gd name="T12" fmla="*/ 363 w 26"/>
                <a:gd name="T13" fmla="*/ 534 h 103"/>
                <a:gd name="T14" fmla="*/ 408 w 26"/>
                <a:gd name="T15" fmla="*/ 192 h 103"/>
                <a:gd name="T16" fmla="*/ 250 w 26"/>
                <a:gd name="T17" fmla="*/ 0 h 103"/>
                <a:gd name="T18" fmla="*/ 95 w 26"/>
                <a:gd name="T19" fmla="*/ 171 h 10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" h="103">
                  <a:moveTo>
                    <a:pt x="6" y="9"/>
                  </a:moveTo>
                  <a:cubicBezTo>
                    <a:pt x="5" y="19"/>
                    <a:pt x="1" y="34"/>
                    <a:pt x="1" y="49"/>
                  </a:cubicBezTo>
                  <a:cubicBezTo>
                    <a:pt x="0" y="65"/>
                    <a:pt x="4" y="92"/>
                    <a:pt x="4" y="92"/>
                  </a:cubicBezTo>
                  <a:cubicBezTo>
                    <a:pt x="3" y="98"/>
                    <a:pt x="8" y="103"/>
                    <a:pt x="13" y="103"/>
                  </a:cubicBezTo>
                  <a:cubicBezTo>
                    <a:pt x="19" y="103"/>
                    <a:pt x="23" y="99"/>
                    <a:pt x="24" y="93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44"/>
                    <a:pt x="22" y="35"/>
                    <a:pt x="23" y="28"/>
                  </a:cubicBezTo>
                  <a:cubicBezTo>
                    <a:pt x="23" y="20"/>
                    <a:pt x="25" y="15"/>
                    <a:pt x="26" y="10"/>
                  </a:cubicBezTo>
                  <a:cubicBezTo>
                    <a:pt x="26" y="5"/>
                    <a:pt x="22" y="0"/>
                    <a:pt x="16" y="0"/>
                  </a:cubicBezTo>
                  <a:cubicBezTo>
                    <a:pt x="11" y="0"/>
                    <a:pt x="6" y="4"/>
                    <a:pt x="6" y="9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6" name="Group 179">
            <a:extLst>
              <a:ext uri="{FF2B5EF4-FFF2-40B4-BE49-F238E27FC236}">
                <a16:creationId xmlns:a16="http://schemas.microsoft.com/office/drawing/2014/main" id="{1EF6EC20-BAC1-46C0-AD25-62259B24EA2E}"/>
              </a:ext>
            </a:extLst>
          </p:cNvPr>
          <p:cNvGrpSpPr>
            <a:grpSpLocks/>
          </p:cNvGrpSpPr>
          <p:nvPr/>
        </p:nvGrpSpPr>
        <p:grpSpPr bwMode="auto">
          <a:xfrm>
            <a:off x="3360738" y="5530850"/>
            <a:ext cx="134937" cy="381000"/>
            <a:chOff x="1157" y="3557"/>
            <a:chExt cx="85" cy="240"/>
          </a:xfrm>
        </p:grpSpPr>
        <p:sp>
          <p:nvSpPr>
            <p:cNvPr id="17798" name="Freeform 790">
              <a:extLst>
                <a:ext uri="{FF2B5EF4-FFF2-40B4-BE49-F238E27FC236}">
                  <a16:creationId xmlns:a16="http://schemas.microsoft.com/office/drawing/2014/main" id="{1867F113-971E-4C77-9C0E-43B5C7B482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3557"/>
              <a:ext cx="85" cy="240"/>
            </a:xfrm>
            <a:custGeom>
              <a:avLst/>
              <a:gdLst>
                <a:gd name="T0" fmla="*/ 220 w 34"/>
                <a:gd name="T1" fmla="*/ 192 h 90"/>
                <a:gd name="T2" fmla="*/ 175 w 34"/>
                <a:gd name="T3" fmla="*/ 605 h 90"/>
                <a:gd name="T4" fmla="*/ 113 w 34"/>
                <a:gd name="T5" fmla="*/ 1536 h 90"/>
                <a:gd name="T6" fmla="*/ 345 w 34"/>
                <a:gd name="T7" fmla="*/ 1685 h 90"/>
                <a:gd name="T8" fmla="*/ 458 w 34"/>
                <a:gd name="T9" fmla="*/ 1443 h 90"/>
                <a:gd name="T10" fmla="*/ 488 w 34"/>
                <a:gd name="T11" fmla="*/ 797 h 90"/>
                <a:gd name="T12" fmla="*/ 488 w 34"/>
                <a:gd name="T13" fmla="*/ 376 h 90"/>
                <a:gd name="T14" fmla="*/ 533 w 34"/>
                <a:gd name="T15" fmla="*/ 192 h 90"/>
                <a:gd name="T16" fmla="*/ 375 w 34"/>
                <a:gd name="T17" fmla="*/ 0 h 90"/>
                <a:gd name="T18" fmla="*/ 220 w 34"/>
                <a:gd name="T19" fmla="*/ 192 h 9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4" h="90">
                  <a:moveTo>
                    <a:pt x="14" y="10"/>
                  </a:moveTo>
                  <a:cubicBezTo>
                    <a:pt x="14" y="16"/>
                    <a:pt x="12" y="24"/>
                    <a:pt x="11" y="32"/>
                  </a:cubicBezTo>
                  <a:cubicBezTo>
                    <a:pt x="9" y="48"/>
                    <a:pt x="0" y="61"/>
                    <a:pt x="7" y="81"/>
                  </a:cubicBezTo>
                  <a:cubicBezTo>
                    <a:pt x="10" y="89"/>
                    <a:pt x="17" y="90"/>
                    <a:pt x="22" y="89"/>
                  </a:cubicBezTo>
                  <a:cubicBezTo>
                    <a:pt x="27" y="87"/>
                    <a:pt x="31" y="82"/>
                    <a:pt x="29" y="76"/>
                  </a:cubicBezTo>
                  <a:cubicBezTo>
                    <a:pt x="27" y="66"/>
                    <a:pt x="28" y="56"/>
                    <a:pt x="31" y="42"/>
                  </a:cubicBezTo>
                  <a:cubicBezTo>
                    <a:pt x="31" y="37"/>
                    <a:pt x="30" y="25"/>
                    <a:pt x="31" y="20"/>
                  </a:cubicBezTo>
                  <a:cubicBezTo>
                    <a:pt x="31" y="16"/>
                    <a:pt x="34" y="13"/>
                    <a:pt x="34" y="10"/>
                  </a:cubicBezTo>
                  <a:cubicBezTo>
                    <a:pt x="34" y="4"/>
                    <a:pt x="29" y="0"/>
                    <a:pt x="24" y="0"/>
                  </a:cubicBezTo>
                  <a:cubicBezTo>
                    <a:pt x="18" y="0"/>
                    <a:pt x="14" y="4"/>
                    <a:pt x="14" y="1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99" name="Freeform 64">
              <a:extLst>
                <a:ext uri="{FF2B5EF4-FFF2-40B4-BE49-F238E27FC236}">
                  <a16:creationId xmlns:a16="http://schemas.microsoft.com/office/drawing/2014/main" id="{20E88DAD-1B8B-47DB-8479-2B1E7682F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4" y="3611"/>
              <a:ext cx="50" cy="48"/>
            </a:xfrm>
            <a:custGeom>
              <a:avLst/>
              <a:gdLst>
                <a:gd name="T0" fmla="*/ 83 w 20"/>
                <a:gd name="T1" fmla="*/ 285 h 18"/>
                <a:gd name="T2" fmla="*/ 313 w 20"/>
                <a:gd name="T3" fmla="*/ 341 h 18"/>
                <a:gd name="T4" fmla="*/ 313 w 20"/>
                <a:gd name="T5" fmla="*/ 21 h 18"/>
                <a:gd name="T6" fmla="*/ 33 w 20"/>
                <a:gd name="T7" fmla="*/ 21 h 18"/>
                <a:gd name="T8" fmla="*/ 0 w 20"/>
                <a:gd name="T9" fmla="*/ 227 h 18"/>
                <a:gd name="T10" fmla="*/ 0 w 20"/>
                <a:gd name="T11" fmla="*/ 285 h 18"/>
                <a:gd name="T12" fmla="*/ 83 w 20"/>
                <a:gd name="T13" fmla="*/ 285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18">
                  <a:moveTo>
                    <a:pt x="5" y="15"/>
                  </a:moveTo>
                  <a:cubicBezTo>
                    <a:pt x="10" y="16"/>
                    <a:pt x="15" y="17"/>
                    <a:pt x="20" y="18"/>
                  </a:cubicBezTo>
                  <a:cubicBezTo>
                    <a:pt x="20" y="13"/>
                    <a:pt x="20" y="6"/>
                    <a:pt x="20" y="1"/>
                  </a:cubicBezTo>
                  <a:cubicBezTo>
                    <a:pt x="14" y="0"/>
                    <a:pt x="8" y="0"/>
                    <a:pt x="2" y="1"/>
                  </a:cubicBezTo>
                  <a:cubicBezTo>
                    <a:pt x="1" y="4"/>
                    <a:pt x="1" y="8"/>
                    <a:pt x="0" y="12"/>
                  </a:cubicBezTo>
                  <a:cubicBezTo>
                    <a:pt x="0" y="13"/>
                    <a:pt x="0" y="14"/>
                    <a:pt x="0" y="15"/>
                  </a:cubicBezTo>
                  <a:cubicBezTo>
                    <a:pt x="1" y="15"/>
                    <a:pt x="3" y="15"/>
                    <a:pt x="5" y="15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00" name="Freeform 65">
              <a:extLst>
                <a:ext uri="{FF2B5EF4-FFF2-40B4-BE49-F238E27FC236}">
                  <a16:creationId xmlns:a16="http://schemas.microsoft.com/office/drawing/2014/main" id="{44B36559-6DE8-487F-A094-EBFF73937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9" y="3573"/>
              <a:ext cx="53" cy="22"/>
            </a:xfrm>
            <a:custGeom>
              <a:avLst/>
              <a:gdLst>
                <a:gd name="T0" fmla="*/ 338 w 21"/>
                <a:gd name="T1" fmla="*/ 83 h 8"/>
                <a:gd name="T2" fmla="*/ 318 w 21"/>
                <a:gd name="T3" fmla="*/ 47 h 8"/>
                <a:gd name="T4" fmla="*/ 222 w 21"/>
                <a:gd name="T5" fmla="*/ 47 h 8"/>
                <a:gd name="T6" fmla="*/ 20 w 21"/>
                <a:gd name="T7" fmla="*/ 0 h 8"/>
                <a:gd name="T8" fmla="*/ 20 w 21"/>
                <a:gd name="T9" fmla="*/ 83 h 8"/>
                <a:gd name="T10" fmla="*/ 0 w 21"/>
                <a:gd name="T11" fmla="*/ 168 h 8"/>
                <a:gd name="T12" fmla="*/ 275 w 21"/>
                <a:gd name="T13" fmla="*/ 168 h 8"/>
                <a:gd name="T14" fmla="*/ 318 w 21"/>
                <a:gd name="T15" fmla="*/ 168 h 8"/>
                <a:gd name="T16" fmla="*/ 338 w 21"/>
                <a:gd name="T17" fmla="*/ 83 h 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8">
                  <a:moveTo>
                    <a:pt x="21" y="4"/>
                  </a:moveTo>
                  <a:cubicBezTo>
                    <a:pt x="21" y="3"/>
                    <a:pt x="20" y="3"/>
                    <a:pt x="20" y="2"/>
                  </a:cubicBezTo>
                  <a:cubicBezTo>
                    <a:pt x="18" y="2"/>
                    <a:pt x="15" y="3"/>
                    <a:pt x="14" y="2"/>
                  </a:cubicBezTo>
                  <a:cubicBezTo>
                    <a:pt x="10" y="2"/>
                    <a:pt x="5" y="1"/>
                    <a:pt x="1" y="0"/>
                  </a:cubicBezTo>
                  <a:cubicBezTo>
                    <a:pt x="1" y="1"/>
                    <a:pt x="1" y="3"/>
                    <a:pt x="1" y="4"/>
                  </a:cubicBezTo>
                  <a:cubicBezTo>
                    <a:pt x="1" y="5"/>
                    <a:pt x="0" y="6"/>
                    <a:pt x="0" y="8"/>
                  </a:cubicBezTo>
                  <a:cubicBezTo>
                    <a:pt x="6" y="8"/>
                    <a:pt x="12" y="7"/>
                    <a:pt x="17" y="8"/>
                  </a:cubicBezTo>
                  <a:cubicBezTo>
                    <a:pt x="18" y="8"/>
                    <a:pt x="18" y="8"/>
                    <a:pt x="20" y="8"/>
                  </a:cubicBezTo>
                  <a:cubicBezTo>
                    <a:pt x="20" y="7"/>
                    <a:pt x="21" y="5"/>
                    <a:pt x="21" y="4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01" name="Freeform 66">
              <a:extLst>
                <a:ext uri="{FF2B5EF4-FFF2-40B4-BE49-F238E27FC236}">
                  <a16:creationId xmlns:a16="http://schemas.microsoft.com/office/drawing/2014/main" id="{C0E7FC58-AE20-4C17-8E79-182377E3E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7" y="3712"/>
              <a:ext cx="62" cy="51"/>
            </a:xfrm>
            <a:custGeom>
              <a:avLst/>
              <a:gdLst>
                <a:gd name="T0" fmla="*/ 382 w 25"/>
                <a:gd name="T1" fmla="*/ 287 h 19"/>
                <a:gd name="T2" fmla="*/ 370 w 25"/>
                <a:gd name="T3" fmla="*/ 21 h 19"/>
                <a:gd name="T4" fmla="*/ 0 w 25"/>
                <a:gd name="T5" fmla="*/ 56 h 19"/>
                <a:gd name="T6" fmla="*/ 12 w 25"/>
                <a:gd name="T7" fmla="*/ 368 h 19"/>
                <a:gd name="T8" fmla="*/ 154 w 25"/>
                <a:gd name="T9" fmla="*/ 309 h 19"/>
                <a:gd name="T10" fmla="*/ 382 w 25"/>
                <a:gd name="T11" fmla="*/ 287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19">
                  <a:moveTo>
                    <a:pt x="25" y="15"/>
                  </a:moveTo>
                  <a:cubicBezTo>
                    <a:pt x="24" y="10"/>
                    <a:pt x="24" y="6"/>
                    <a:pt x="24" y="1"/>
                  </a:cubicBezTo>
                  <a:cubicBezTo>
                    <a:pt x="17" y="0"/>
                    <a:pt x="8" y="1"/>
                    <a:pt x="0" y="3"/>
                  </a:cubicBezTo>
                  <a:cubicBezTo>
                    <a:pt x="0" y="8"/>
                    <a:pt x="0" y="13"/>
                    <a:pt x="1" y="19"/>
                  </a:cubicBezTo>
                  <a:cubicBezTo>
                    <a:pt x="5" y="17"/>
                    <a:pt x="8" y="16"/>
                    <a:pt x="10" y="16"/>
                  </a:cubicBezTo>
                  <a:cubicBezTo>
                    <a:pt x="15" y="15"/>
                    <a:pt x="20" y="15"/>
                    <a:pt x="25" y="15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02" name="Freeform 103">
              <a:extLst>
                <a:ext uri="{FF2B5EF4-FFF2-40B4-BE49-F238E27FC236}">
                  <a16:creationId xmlns:a16="http://schemas.microsoft.com/office/drawing/2014/main" id="{F4255CAD-3B32-46E8-8145-46C133057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3557"/>
              <a:ext cx="85" cy="240"/>
            </a:xfrm>
            <a:custGeom>
              <a:avLst/>
              <a:gdLst>
                <a:gd name="T0" fmla="*/ 220 w 34"/>
                <a:gd name="T1" fmla="*/ 192 h 90"/>
                <a:gd name="T2" fmla="*/ 175 w 34"/>
                <a:gd name="T3" fmla="*/ 605 h 90"/>
                <a:gd name="T4" fmla="*/ 113 w 34"/>
                <a:gd name="T5" fmla="*/ 1536 h 90"/>
                <a:gd name="T6" fmla="*/ 345 w 34"/>
                <a:gd name="T7" fmla="*/ 1685 h 90"/>
                <a:gd name="T8" fmla="*/ 458 w 34"/>
                <a:gd name="T9" fmla="*/ 1443 h 90"/>
                <a:gd name="T10" fmla="*/ 488 w 34"/>
                <a:gd name="T11" fmla="*/ 797 h 90"/>
                <a:gd name="T12" fmla="*/ 488 w 34"/>
                <a:gd name="T13" fmla="*/ 376 h 90"/>
                <a:gd name="T14" fmla="*/ 533 w 34"/>
                <a:gd name="T15" fmla="*/ 192 h 90"/>
                <a:gd name="T16" fmla="*/ 375 w 34"/>
                <a:gd name="T17" fmla="*/ 0 h 90"/>
                <a:gd name="T18" fmla="*/ 220 w 34"/>
                <a:gd name="T19" fmla="*/ 192 h 9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4" h="90">
                  <a:moveTo>
                    <a:pt x="14" y="10"/>
                  </a:moveTo>
                  <a:cubicBezTo>
                    <a:pt x="14" y="16"/>
                    <a:pt x="12" y="24"/>
                    <a:pt x="11" y="32"/>
                  </a:cubicBezTo>
                  <a:cubicBezTo>
                    <a:pt x="9" y="48"/>
                    <a:pt x="0" y="61"/>
                    <a:pt x="7" y="81"/>
                  </a:cubicBezTo>
                  <a:cubicBezTo>
                    <a:pt x="10" y="89"/>
                    <a:pt x="17" y="90"/>
                    <a:pt x="22" y="89"/>
                  </a:cubicBezTo>
                  <a:cubicBezTo>
                    <a:pt x="27" y="87"/>
                    <a:pt x="31" y="82"/>
                    <a:pt x="29" y="76"/>
                  </a:cubicBezTo>
                  <a:cubicBezTo>
                    <a:pt x="27" y="66"/>
                    <a:pt x="28" y="56"/>
                    <a:pt x="31" y="42"/>
                  </a:cubicBezTo>
                  <a:cubicBezTo>
                    <a:pt x="31" y="37"/>
                    <a:pt x="30" y="25"/>
                    <a:pt x="31" y="20"/>
                  </a:cubicBezTo>
                  <a:cubicBezTo>
                    <a:pt x="31" y="16"/>
                    <a:pt x="34" y="13"/>
                    <a:pt x="34" y="10"/>
                  </a:cubicBezTo>
                  <a:cubicBezTo>
                    <a:pt x="34" y="4"/>
                    <a:pt x="29" y="0"/>
                    <a:pt x="24" y="0"/>
                  </a:cubicBezTo>
                  <a:cubicBezTo>
                    <a:pt x="18" y="0"/>
                    <a:pt x="14" y="4"/>
                    <a:pt x="14" y="1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7" name="Group 180">
            <a:extLst>
              <a:ext uri="{FF2B5EF4-FFF2-40B4-BE49-F238E27FC236}">
                <a16:creationId xmlns:a16="http://schemas.microsoft.com/office/drawing/2014/main" id="{0564388C-E377-42E0-A383-EA5D1D3DADD2}"/>
              </a:ext>
            </a:extLst>
          </p:cNvPr>
          <p:cNvGrpSpPr>
            <a:grpSpLocks/>
          </p:cNvGrpSpPr>
          <p:nvPr/>
        </p:nvGrpSpPr>
        <p:grpSpPr bwMode="auto">
          <a:xfrm>
            <a:off x="3609975" y="5510213"/>
            <a:ext cx="100013" cy="388937"/>
            <a:chOff x="1314" y="3544"/>
            <a:chExt cx="63" cy="245"/>
          </a:xfrm>
        </p:grpSpPr>
        <p:sp>
          <p:nvSpPr>
            <p:cNvPr id="17793" name="Freeform 791">
              <a:extLst>
                <a:ext uri="{FF2B5EF4-FFF2-40B4-BE49-F238E27FC236}">
                  <a16:creationId xmlns:a16="http://schemas.microsoft.com/office/drawing/2014/main" id="{F14D6744-1C8A-467F-AEF3-CFDA3022C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4" y="3544"/>
              <a:ext cx="63" cy="245"/>
            </a:xfrm>
            <a:custGeom>
              <a:avLst/>
              <a:gdLst>
                <a:gd name="T0" fmla="*/ 192 w 25"/>
                <a:gd name="T1" fmla="*/ 21 h 92"/>
                <a:gd name="T2" fmla="*/ 63 w 25"/>
                <a:gd name="T3" fmla="*/ 226 h 92"/>
                <a:gd name="T4" fmla="*/ 0 w 25"/>
                <a:gd name="T5" fmla="*/ 831 h 92"/>
                <a:gd name="T6" fmla="*/ 63 w 25"/>
                <a:gd name="T7" fmla="*/ 1547 h 92"/>
                <a:gd name="T8" fmla="*/ 242 w 25"/>
                <a:gd name="T9" fmla="*/ 1715 h 92"/>
                <a:gd name="T10" fmla="*/ 368 w 25"/>
                <a:gd name="T11" fmla="*/ 1489 h 92"/>
                <a:gd name="T12" fmla="*/ 338 w 25"/>
                <a:gd name="T13" fmla="*/ 1190 h 92"/>
                <a:gd name="T14" fmla="*/ 368 w 25"/>
                <a:gd name="T15" fmla="*/ 815 h 92"/>
                <a:gd name="T16" fmla="*/ 381 w 25"/>
                <a:gd name="T17" fmla="*/ 192 h 92"/>
                <a:gd name="T18" fmla="*/ 192 w 25"/>
                <a:gd name="T19" fmla="*/ 21 h 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" h="92">
                  <a:moveTo>
                    <a:pt x="12" y="1"/>
                  </a:moveTo>
                  <a:cubicBezTo>
                    <a:pt x="7" y="2"/>
                    <a:pt x="3" y="6"/>
                    <a:pt x="4" y="12"/>
                  </a:cubicBezTo>
                  <a:cubicBezTo>
                    <a:pt x="4" y="19"/>
                    <a:pt x="1" y="32"/>
                    <a:pt x="0" y="44"/>
                  </a:cubicBezTo>
                  <a:cubicBezTo>
                    <a:pt x="0" y="58"/>
                    <a:pt x="2" y="71"/>
                    <a:pt x="4" y="82"/>
                  </a:cubicBezTo>
                  <a:cubicBezTo>
                    <a:pt x="4" y="88"/>
                    <a:pt x="10" y="92"/>
                    <a:pt x="15" y="91"/>
                  </a:cubicBezTo>
                  <a:cubicBezTo>
                    <a:pt x="21" y="90"/>
                    <a:pt x="24" y="85"/>
                    <a:pt x="23" y="79"/>
                  </a:cubicBezTo>
                  <a:cubicBezTo>
                    <a:pt x="23" y="75"/>
                    <a:pt x="21" y="68"/>
                    <a:pt x="21" y="63"/>
                  </a:cubicBezTo>
                  <a:cubicBezTo>
                    <a:pt x="21" y="56"/>
                    <a:pt x="23" y="50"/>
                    <a:pt x="23" y="43"/>
                  </a:cubicBezTo>
                  <a:cubicBezTo>
                    <a:pt x="24" y="30"/>
                    <a:pt x="25" y="19"/>
                    <a:pt x="24" y="10"/>
                  </a:cubicBezTo>
                  <a:cubicBezTo>
                    <a:pt x="23" y="4"/>
                    <a:pt x="18" y="0"/>
                    <a:pt x="12" y="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94" name="Freeform 67">
              <a:extLst>
                <a:ext uri="{FF2B5EF4-FFF2-40B4-BE49-F238E27FC236}">
                  <a16:creationId xmlns:a16="http://schemas.microsoft.com/office/drawing/2014/main" id="{03B39BC1-7B88-4914-ADA4-6A5F6272DA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4" y="3635"/>
              <a:ext cx="60" cy="56"/>
            </a:xfrm>
            <a:custGeom>
              <a:avLst/>
              <a:gdLst>
                <a:gd name="T0" fmla="*/ 375 w 24"/>
                <a:gd name="T1" fmla="*/ 0 h 21"/>
                <a:gd name="T2" fmla="*/ 125 w 24"/>
                <a:gd name="T3" fmla="*/ 56 h 21"/>
                <a:gd name="T4" fmla="*/ 20 w 24"/>
                <a:gd name="T5" fmla="*/ 77 h 21"/>
                <a:gd name="T6" fmla="*/ 0 w 24"/>
                <a:gd name="T7" fmla="*/ 192 h 21"/>
                <a:gd name="T8" fmla="*/ 0 w 24"/>
                <a:gd name="T9" fmla="*/ 397 h 21"/>
                <a:gd name="T10" fmla="*/ 188 w 24"/>
                <a:gd name="T11" fmla="*/ 341 h 21"/>
                <a:gd name="T12" fmla="*/ 345 w 24"/>
                <a:gd name="T13" fmla="*/ 341 h 21"/>
                <a:gd name="T14" fmla="*/ 363 w 24"/>
                <a:gd name="T15" fmla="*/ 171 h 21"/>
                <a:gd name="T16" fmla="*/ 375 w 24"/>
                <a:gd name="T17" fmla="*/ 0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21">
                  <a:moveTo>
                    <a:pt x="24" y="0"/>
                  </a:moveTo>
                  <a:cubicBezTo>
                    <a:pt x="18" y="1"/>
                    <a:pt x="10" y="3"/>
                    <a:pt x="8" y="3"/>
                  </a:cubicBezTo>
                  <a:cubicBezTo>
                    <a:pt x="5" y="3"/>
                    <a:pt x="3" y="4"/>
                    <a:pt x="1" y="4"/>
                  </a:cubicBezTo>
                  <a:cubicBezTo>
                    <a:pt x="0" y="6"/>
                    <a:pt x="0" y="8"/>
                    <a:pt x="0" y="10"/>
                  </a:cubicBezTo>
                  <a:cubicBezTo>
                    <a:pt x="0" y="13"/>
                    <a:pt x="0" y="17"/>
                    <a:pt x="0" y="21"/>
                  </a:cubicBezTo>
                  <a:cubicBezTo>
                    <a:pt x="4" y="20"/>
                    <a:pt x="8" y="19"/>
                    <a:pt x="12" y="18"/>
                  </a:cubicBezTo>
                  <a:cubicBezTo>
                    <a:pt x="15" y="18"/>
                    <a:pt x="19" y="18"/>
                    <a:pt x="22" y="18"/>
                  </a:cubicBezTo>
                  <a:cubicBezTo>
                    <a:pt x="23" y="15"/>
                    <a:pt x="23" y="12"/>
                    <a:pt x="23" y="9"/>
                  </a:cubicBezTo>
                  <a:cubicBezTo>
                    <a:pt x="23" y="6"/>
                    <a:pt x="24" y="3"/>
                    <a:pt x="24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95" name="Freeform 68">
              <a:extLst>
                <a:ext uri="{FF2B5EF4-FFF2-40B4-BE49-F238E27FC236}">
                  <a16:creationId xmlns:a16="http://schemas.microsoft.com/office/drawing/2014/main" id="{F681ABBC-8AB9-4C62-9A09-0585486711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9" y="3595"/>
              <a:ext cx="55" cy="29"/>
            </a:xfrm>
            <a:custGeom>
              <a:avLst/>
              <a:gdLst>
                <a:gd name="T0" fmla="*/ 345 w 22"/>
                <a:gd name="T1" fmla="*/ 0 h 11"/>
                <a:gd name="T2" fmla="*/ 20 w 22"/>
                <a:gd name="T3" fmla="*/ 55 h 11"/>
                <a:gd name="T4" fmla="*/ 0 w 22"/>
                <a:gd name="T5" fmla="*/ 200 h 11"/>
                <a:gd name="T6" fmla="*/ 345 w 22"/>
                <a:gd name="T7" fmla="*/ 166 h 11"/>
                <a:gd name="T8" fmla="*/ 345 w 22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11">
                  <a:moveTo>
                    <a:pt x="22" y="0"/>
                  </a:moveTo>
                  <a:cubicBezTo>
                    <a:pt x="15" y="0"/>
                    <a:pt x="8" y="2"/>
                    <a:pt x="1" y="3"/>
                  </a:cubicBezTo>
                  <a:cubicBezTo>
                    <a:pt x="1" y="5"/>
                    <a:pt x="0" y="8"/>
                    <a:pt x="0" y="11"/>
                  </a:cubicBezTo>
                  <a:cubicBezTo>
                    <a:pt x="7" y="10"/>
                    <a:pt x="15" y="10"/>
                    <a:pt x="22" y="9"/>
                  </a:cubicBezTo>
                  <a:cubicBezTo>
                    <a:pt x="22" y="6"/>
                    <a:pt x="22" y="3"/>
                    <a:pt x="22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96" name="Freeform 69">
              <a:extLst>
                <a:ext uri="{FF2B5EF4-FFF2-40B4-BE49-F238E27FC236}">
                  <a16:creationId xmlns:a16="http://schemas.microsoft.com/office/drawing/2014/main" id="{010FB755-DB3E-4006-A792-85ED9867D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2" y="3733"/>
              <a:ext cx="50" cy="32"/>
            </a:xfrm>
            <a:custGeom>
              <a:avLst/>
              <a:gdLst>
                <a:gd name="T0" fmla="*/ 300 w 20"/>
                <a:gd name="T1" fmla="*/ 0 h 12"/>
                <a:gd name="T2" fmla="*/ 0 w 20"/>
                <a:gd name="T3" fmla="*/ 93 h 12"/>
                <a:gd name="T4" fmla="*/ 20 w 20"/>
                <a:gd name="T5" fmla="*/ 205 h 12"/>
                <a:gd name="T6" fmla="*/ 20 w 20"/>
                <a:gd name="T7" fmla="*/ 227 h 12"/>
                <a:gd name="T8" fmla="*/ 313 w 20"/>
                <a:gd name="T9" fmla="*/ 149 h 12"/>
                <a:gd name="T10" fmla="*/ 300 w 20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2">
                  <a:moveTo>
                    <a:pt x="19" y="0"/>
                  </a:moveTo>
                  <a:cubicBezTo>
                    <a:pt x="13" y="1"/>
                    <a:pt x="6" y="3"/>
                    <a:pt x="0" y="5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6" y="11"/>
                    <a:pt x="15" y="10"/>
                    <a:pt x="20" y="8"/>
                  </a:cubicBezTo>
                  <a:cubicBezTo>
                    <a:pt x="20" y="6"/>
                    <a:pt x="19" y="3"/>
                    <a:pt x="19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97" name="Freeform 104">
              <a:extLst>
                <a:ext uri="{FF2B5EF4-FFF2-40B4-BE49-F238E27FC236}">
                  <a16:creationId xmlns:a16="http://schemas.microsoft.com/office/drawing/2014/main" id="{B795E573-1580-443A-9D11-E38024041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4" y="3544"/>
              <a:ext cx="63" cy="245"/>
            </a:xfrm>
            <a:custGeom>
              <a:avLst/>
              <a:gdLst>
                <a:gd name="T0" fmla="*/ 192 w 25"/>
                <a:gd name="T1" fmla="*/ 21 h 92"/>
                <a:gd name="T2" fmla="*/ 63 w 25"/>
                <a:gd name="T3" fmla="*/ 226 h 92"/>
                <a:gd name="T4" fmla="*/ 0 w 25"/>
                <a:gd name="T5" fmla="*/ 831 h 92"/>
                <a:gd name="T6" fmla="*/ 63 w 25"/>
                <a:gd name="T7" fmla="*/ 1547 h 92"/>
                <a:gd name="T8" fmla="*/ 242 w 25"/>
                <a:gd name="T9" fmla="*/ 1715 h 92"/>
                <a:gd name="T10" fmla="*/ 368 w 25"/>
                <a:gd name="T11" fmla="*/ 1489 h 92"/>
                <a:gd name="T12" fmla="*/ 338 w 25"/>
                <a:gd name="T13" fmla="*/ 1190 h 92"/>
                <a:gd name="T14" fmla="*/ 368 w 25"/>
                <a:gd name="T15" fmla="*/ 815 h 92"/>
                <a:gd name="T16" fmla="*/ 381 w 25"/>
                <a:gd name="T17" fmla="*/ 192 h 92"/>
                <a:gd name="T18" fmla="*/ 192 w 25"/>
                <a:gd name="T19" fmla="*/ 21 h 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" h="92">
                  <a:moveTo>
                    <a:pt x="12" y="1"/>
                  </a:moveTo>
                  <a:cubicBezTo>
                    <a:pt x="7" y="2"/>
                    <a:pt x="3" y="6"/>
                    <a:pt x="4" y="12"/>
                  </a:cubicBezTo>
                  <a:cubicBezTo>
                    <a:pt x="4" y="19"/>
                    <a:pt x="1" y="32"/>
                    <a:pt x="0" y="44"/>
                  </a:cubicBezTo>
                  <a:cubicBezTo>
                    <a:pt x="0" y="58"/>
                    <a:pt x="2" y="71"/>
                    <a:pt x="4" y="82"/>
                  </a:cubicBezTo>
                  <a:cubicBezTo>
                    <a:pt x="4" y="88"/>
                    <a:pt x="10" y="92"/>
                    <a:pt x="15" y="91"/>
                  </a:cubicBezTo>
                  <a:cubicBezTo>
                    <a:pt x="21" y="90"/>
                    <a:pt x="24" y="85"/>
                    <a:pt x="23" y="79"/>
                  </a:cubicBezTo>
                  <a:cubicBezTo>
                    <a:pt x="23" y="75"/>
                    <a:pt x="21" y="68"/>
                    <a:pt x="21" y="63"/>
                  </a:cubicBezTo>
                  <a:cubicBezTo>
                    <a:pt x="21" y="56"/>
                    <a:pt x="23" y="50"/>
                    <a:pt x="23" y="43"/>
                  </a:cubicBezTo>
                  <a:cubicBezTo>
                    <a:pt x="24" y="30"/>
                    <a:pt x="25" y="19"/>
                    <a:pt x="24" y="10"/>
                  </a:cubicBezTo>
                  <a:cubicBezTo>
                    <a:pt x="23" y="4"/>
                    <a:pt x="18" y="0"/>
                    <a:pt x="12" y="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8" name="Group 183">
            <a:extLst>
              <a:ext uri="{FF2B5EF4-FFF2-40B4-BE49-F238E27FC236}">
                <a16:creationId xmlns:a16="http://schemas.microsoft.com/office/drawing/2014/main" id="{D962954C-863F-4193-8A74-CCDD3B7258D0}"/>
              </a:ext>
            </a:extLst>
          </p:cNvPr>
          <p:cNvGrpSpPr>
            <a:grpSpLocks/>
          </p:cNvGrpSpPr>
          <p:nvPr/>
        </p:nvGrpSpPr>
        <p:grpSpPr bwMode="auto">
          <a:xfrm>
            <a:off x="5411788" y="5553075"/>
            <a:ext cx="100012" cy="350838"/>
            <a:chOff x="2449" y="3571"/>
            <a:chExt cx="63" cy="221"/>
          </a:xfrm>
        </p:grpSpPr>
        <p:sp>
          <p:nvSpPr>
            <p:cNvPr id="17789" name="Freeform 792">
              <a:extLst>
                <a:ext uri="{FF2B5EF4-FFF2-40B4-BE49-F238E27FC236}">
                  <a16:creationId xmlns:a16="http://schemas.microsoft.com/office/drawing/2014/main" id="{E6A8CB56-50A1-439A-9DB5-9A0FC447F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9" y="3571"/>
              <a:ext cx="63" cy="221"/>
            </a:xfrm>
            <a:custGeom>
              <a:avLst/>
              <a:gdLst>
                <a:gd name="T0" fmla="*/ 113 w 25"/>
                <a:gd name="T1" fmla="*/ 21 h 83"/>
                <a:gd name="T2" fmla="*/ 33 w 25"/>
                <a:gd name="T3" fmla="*/ 304 h 83"/>
                <a:gd name="T4" fmla="*/ 33 w 25"/>
                <a:gd name="T5" fmla="*/ 1377 h 83"/>
                <a:gd name="T6" fmla="*/ 179 w 25"/>
                <a:gd name="T7" fmla="*/ 1566 h 83"/>
                <a:gd name="T8" fmla="*/ 350 w 25"/>
                <a:gd name="T9" fmla="*/ 1377 h 83"/>
                <a:gd name="T10" fmla="*/ 401 w 25"/>
                <a:gd name="T11" fmla="*/ 809 h 83"/>
                <a:gd name="T12" fmla="*/ 305 w 25"/>
                <a:gd name="T13" fmla="*/ 170 h 83"/>
                <a:gd name="T14" fmla="*/ 113 w 25"/>
                <a:gd name="T15" fmla="*/ 21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" h="83">
                  <a:moveTo>
                    <a:pt x="7" y="1"/>
                  </a:moveTo>
                  <a:cubicBezTo>
                    <a:pt x="2" y="2"/>
                    <a:pt x="0" y="11"/>
                    <a:pt x="2" y="16"/>
                  </a:cubicBezTo>
                  <a:cubicBezTo>
                    <a:pt x="5" y="31"/>
                    <a:pt x="2" y="73"/>
                    <a:pt x="2" y="73"/>
                  </a:cubicBezTo>
                  <a:cubicBezTo>
                    <a:pt x="1" y="78"/>
                    <a:pt x="6" y="83"/>
                    <a:pt x="11" y="83"/>
                  </a:cubicBezTo>
                  <a:cubicBezTo>
                    <a:pt x="17" y="83"/>
                    <a:pt x="21" y="78"/>
                    <a:pt x="22" y="73"/>
                  </a:cubicBezTo>
                  <a:cubicBezTo>
                    <a:pt x="22" y="73"/>
                    <a:pt x="25" y="59"/>
                    <a:pt x="25" y="43"/>
                  </a:cubicBezTo>
                  <a:cubicBezTo>
                    <a:pt x="25" y="31"/>
                    <a:pt x="21" y="16"/>
                    <a:pt x="19" y="9"/>
                  </a:cubicBezTo>
                  <a:cubicBezTo>
                    <a:pt x="18" y="3"/>
                    <a:pt x="13" y="0"/>
                    <a:pt x="7" y="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90" name="Freeform 76">
              <a:extLst>
                <a:ext uri="{FF2B5EF4-FFF2-40B4-BE49-F238E27FC236}">
                  <a16:creationId xmlns:a16="http://schemas.microsoft.com/office/drawing/2014/main" id="{F9A544DA-31DA-41F7-BB1E-B9EC982BA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3648"/>
              <a:ext cx="55" cy="77"/>
            </a:xfrm>
            <a:custGeom>
              <a:avLst/>
              <a:gdLst>
                <a:gd name="T0" fmla="*/ 345 w 22"/>
                <a:gd name="T1" fmla="*/ 260 h 29"/>
                <a:gd name="T2" fmla="*/ 333 w 22"/>
                <a:gd name="T3" fmla="*/ 35 h 29"/>
                <a:gd name="T4" fmla="*/ 283 w 22"/>
                <a:gd name="T5" fmla="*/ 21 h 29"/>
                <a:gd name="T6" fmla="*/ 0 w 22"/>
                <a:gd name="T7" fmla="*/ 56 h 29"/>
                <a:gd name="T8" fmla="*/ 0 w 22"/>
                <a:gd name="T9" fmla="*/ 542 h 29"/>
                <a:gd name="T10" fmla="*/ 313 w 22"/>
                <a:gd name="T11" fmla="*/ 486 h 29"/>
                <a:gd name="T12" fmla="*/ 333 w 22"/>
                <a:gd name="T13" fmla="*/ 486 h 29"/>
                <a:gd name="T14" fmla="*/ 345 w 22"/>
                <a:gd name="T15" fmla="*/ 260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" h="29">
                  <a:moveTo>
                    <a:pt x="22" y="14"/>
                  </a:moveTo>
                  <a:cubicBezTo>
                    <a:pt x="22" y="10"/>
                    <a:pt x="21" y="6"/>
                    <a:pt x="21" y="2"/>
                  </a:cubicBezTo>
                  <a:cubicBezTo>
                    <a:pt x="20" y="2"/>
                    <a:pt x="19" y="1"/>
                    <a:pt x="18" y="1"/>
                  </a:cubicBezTo>
                  <a:cubicBezTo>
                    <a:pt x="12" y="0"/>
                    <a:pt x="6" y="2"/>
                    <a:pt x="0" y="3"/>
                  </a:cubicBezTo>
                  <a:cubicBezTo>
                    <a:pt x="0" y="12"/>
                    <a:pt x="0" y="21"/>
                    <a:pt x="0" y="29"/>
                  </a:cubicBezTo>
                  <a:cubicBezTo>
                    <a:pt x="6" y="28"/>
                    <a:pt x="13" y="27"/>
                    <a:pt x="20" y="26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2" y="23"/>
                    <a:pt x="22" y="18"/>
                    <a:pt x="22" y="14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91" name="Freeform 79">
              <a:extLst>
                <a:ext uri="{FF2B5EF4-FFF2-40B4-BE49-F238E27FC236}">
                  <a16:creationId xmlns:a16="http://schemas.microsoft.com/office/drawing/2014/main" id="{144131B8-3100-441F-B0D9-0B0EEA2FD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2" y="3597"/>
              <a:ext cx="52" cy="35"/>
            </a:xfrm>
            <a:custGeom>
              <a:avLst/>
              <a:gdLst>
                <a:gd name="T0" fmla="*/ 319 w 21"/>
                <a:gd name="T1" fmla="*/ 197 h 13"/>
                <a:gd name="T2" fmla="*/ 287 w 21"/>
                <a:gd name="T3" fmla="*/ 0 h 13"/>
                <a:gd name="T4" fmla="*/ 0 w 21"/>
                <a:gd name="T5" fmla="*/ 81 h 13"/>
                <a:gd name="T6" fmla="*/ 12 w 21"/>
                <a:gd name="T7" fmla="*/ 116 h 13"/>
                <a:gd name="T8" fmla="*/ 30 w 21"/>
                <a:gd name="T9" fmla="*/ 253 h 13"/>
                <a:gd name="T10" fmla="*/ 215 w 21"/>
                <a:gd name="T11" fmla="*/ 218 h 13"/>
                <a:gd name="T12" fmla="*/ 319 w 21"/>
                <a:gd name="T13" fmla="*/ 197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3">
                  <a:moveTo>
                    <a:pt x="21" y="10"/>
                  </a:moveTo>
                  <a:cubicBezTo>
                    <a:pt x="20" y="6"/>
                    <a:pt x="19" y="3"/>
                    <a:pt x="19" y="0"/>
                  </a:cubicBezTo>
                  <a:cubicBezTo>
                    <a:pt x="13" y="0"/>
                    <a:pt x="6" y="2"/>
                    <a:pt x="0" y="4"/>
                  </a:cubicBezTo>
                  <a:cubicBezTo>
                    <a:pt x="0" y="5"/>
                    <a:pt x="0" y="6"/>
                    <a:pt x="1" y="6"/>
                  </a:cubicBezTo>
                  <a:cubicBezTo>
                    <a:pt x="1" y="8"/>
                    <a:pt x="1" y="10"/>
                    <a:pt x="2" y="13"/>
                  </a:cubicBezTo>
                  <a:cubicBezTo>
                    <a:pt x="6" y="12"/>
                    <a:pt x="11" y="11"/>
                    <a:pt x="14" y="11"/>
                  </a:cubicBezTo>
                  <a:cubicBezTo>
                    <a:pt x="17" y="10"/>
                    <a:pt x="19" y="10"/>
                    <a:pt x="21" y="1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92" name="Freeform 105">
              <a:extLst>
                <a:ext uri="{FF2B5EF4-FFF2-40B4-BE49-F238E27FC236}">
                  <a16:creationId xmlns:a16="http://schemas.microsoft.com/office/drawing/2014/main" id="{9299EF5A-6422-4EE3-84C8-6BD6839717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9" y="3571"/>
              <a:ext cx="63" cy="221"/>
            </a:xfrm>
            <a:custGeom>
              <a:avLst/>
              <a:gdLst>
                <a:gd name="T0" fmla="*/ 113 w 25"/>
                <a:gd name="T1" fmla="*/ 21 h 83"/>
                <a:gd name="T2" fmla="*/ 33 w 25"/>
                <a:gd name="T3" fmla="*/ 304 h 83"/>
                <a:gd name="T4" fmla="*/ 33 w 25"/>
                <a:gd name="T5" fmla="*/ 1377 h 83"/>
                <a:gd name="T6" fmla="*/ 179 w 25"/>
                <a:gd name="T7" fmla="*/ 1566 h 83"/>
                <a:gd name="T8" fmla="*/ 350 w 25"/>
                <a:gd name="T9" fmla="*/ 1377 h 83"/>
                <a:gd name="T10" fmla="*/ 401 w 25"/>
                <a:gd name="T11" fmla="*/ 809 h 83"/>
                <a:gd name="T12" fmla="*/ 305 w 25"/>
                <a:gd name="T13" fmla="*/ 170 h 83"/>
                <a:gd name="T14" fmla="*/ 113 w 25"/>
                <a:gd name="T15" fmla="*/ 21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" h="83">
                  <a:moveTo>
                    <a:pt x="7" y="1"/>
                  </a:moveTo>
                  <a:cubicBezTo>
                    <a:pt x="2" y="2"/>
                    <a:pt x="0" y="11"/>
                    <a:pt x="2" y="16"/>
                  </a:cubicBezTo>
                  <a:cubicBezTo>
                    <a:pt x="5" y="31"/>
                    <a:pt x="2" y="73"/>
                    <a:pt x="2" y="73"/>
                  </a:cubicBezTo>
                  <a:cubicBezTo>
                    <a:pt x="1" y="78"/>
                    <a:pt x="6" y="83"/>
                    <a:pt x="11" y="83"/>
                  </a:cubicBezTo>
                  <a:cubicBezTo>
                    <a:pt x="17" y="83"/>
                    <a:pt x="21" y="78"/>
                    <a:pt x="22" y="73"/>
                  </a:cubicBezTo>
                  <a:cubicBezTo>
                    <a:pt x="22" y="73"/>
                    <a:pt x="25" y="59"/>
                    <a:pt x="25" y="43"/>
                  </a:cubicBezTo>
                  <a:cubicBezTo>
                    <a:pt x="25" y="31"/>
                    <a:pt x="21" y="16"/>
                    <a:pt x="19" y="9"/>
                  </a:cubicBezTo>
                  <a:cubicBezTo>
                    <a:pt x="18" y="3"/>
                    <a:pt x="13" y="0"/>
                    <a:pt x="7" y="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19" name="Group 184">
            <a:extLst>
              <a:ext uri="{FF2B5EF4-FFF2-40B4-BE49-F238E27FC236}">
                <a16:creationId xmlns:a16="http://schemas.microsoft.com/office/drawing/2014/main" id="{3192CB8F-40C1-4304-B36E-F24AA4B4B188}"/>
              </a:ext>
            </a:extLst>
          </p:cNvPr>
          <p:cNvGrpSpPr>
            <a:grpSpLocks/>
          </p:cNvGrpSpPr>
          <p:nvPr/>
        </p:nvGrpSpPr>
        <p:grpSpPr bwMode="auto">
          <a:xfrm>
            <a:off x="5602288" y="5530850"/>
            <a:ext cx="103187" cy="393700"/>
            <a:chOff x="2569" y="3557"/>
            <a:chExt cx="65" cy="248"/>
          </a:xfrm>
        </p:grpSpPr>
        <p:sp>
          <p:nvSpPr>
            <p:cNvPr id="17785" name="Freeform 793">
              <a:extLst>
                <a:ext uri="{FF2B5EF4-FFF2-40B4-BE49-F238E27FC236}">
                  <a16:creationId xmlns:a16="http://schemas.microsoft.com/office/drawing/2014/main" id="{5AED8AAD-87B2-49D8-B7CB-C1A2E0116A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9" y="3557"/>
              <a:ext cx="65" cy="248"/>
            </a:xfrm>
            <a:custGeom>
              <a:avLst/>
              <a:gdLst>
                <a:gd name="T0" fmla="*/ 175 w 26"/>
                <a:gd name="T1" fmla="*/ 21 h 93"/>
                <a:gd name="T2" fmla="*/ 83 w 26"/>
                <a:gd name="T3" fmla="*/ 192 h 93"/>
                <a:gd name="T4" fmla="*/ 20 w 26"/>
                <a:gd name="T5" fmla="*/ 1003 h 93"/>
                <a:gd name="T6" fmla="*/ 50 w 26"/>
                <a:gd name="T7" fmla="*/ 1557 h 93"/>
                <a:gd name="T8" fmla="*/ 158 w 26"/>
                <a:gd name="T9" fmla="*/ 1741 h 93"/>
                <a:gd name="T10" fmla="*/ 345 w 26"/>
                <a:gd name="T11" fmla="*/ 1592 h 93"/>
                <a:gd name="T12" fmla="*/ 375 w 26"/>
                <a:gd name="T13" fmla="*/ 512 h 93"/>
                <a:gd name="T14" fmla="*/ 375 w 26"/>
                <a:gd name="T15" fmla="*/ 149 h 93"/>
                <a:gd name="T16" fmla="*/ 175 w 26"/>
                <a:gd name="T17" fmla="*/ 21 h 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93">
                  <a:moveTo>
                    <a:pt x="11" y="1"/>
                  </a:moveTo>
                  <a:cubicBezTo>
                    <a:pt x="7" y="3"/>
                    <a:pt x="5" y="6"/>
                    <a:pt x="5" y="10"/>
                  </a:cubicBezTo>
                  <a:cubicBezTo>
                    <a:pt x="4" y="12"/>
                    <a:pt x="2" y="38"/>
                    <a:pt x="1" y="53"/>
                  </a:cubicBezTo>
                  <a:cubicBezTo>
                    <a:pt x="0" y="63"/>
                    <a:pt x="3" y="81"/>
                    <a:pt x="3" y="82"/>
                  </a:cubicBezTo>
                  <a:cubicBezTo>
                    <a:pt x="3" y="86"/>
                    <a:pt x="6" y="90"/>
                    <a:pt x="10" y="92"/>
                  </a:cubicBezTo>
                  <a:cubicBezTo>
                    <a:pt x="15" y="93"/>
                    <a:pt x="21" y="90"/>
                    <a:pt x="22" y="84"/>
                  </a:cubicBezTo>
                  <a:cubicBezTo>
                    <a:pt x="25" y="72"/>
                    <a:pt x="26" y="47"/>
                    <a:pt x="24" y="27"/>
                  </a:cubicBezTo>
                  <a:cubicBezTo>
                    <a:pt x="24" y="20"/>
                    <a:pt x="26" y="13"/>
                    <a:pt x="24" y="8"/>
                  </a:cubicBezTo>
                  <a:cubicBezTo>
                    <a:pt x="22" y="2"/>
                    <a:pt x="16" y="0"/>
                    <a:pt x="11" y="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86" name="Freeform 77">
              <a:extLst>
                <a:ext uri="{FF2B5EF4-FFF2-40B4-BE49-F238E27FC236}">
                  <a16:creationId xmlns:a16="http://schemas.microsoft.com/office/drawing/2014/main" id="{EBEB2FA3-D8FE-4F40-8105-CAEA10F6F8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2" y="3659"/>
              <a:ext cx="60" cy="74"/>
            </a:xfrm>
            <a:custGeom>
              <a:avLst/>
              <a:gdLst>
                <a:gd name="T0" fmla="*/ 313 w 24"/>
                <a:gd name="T1" fmla="*/ 460 h 28"/>
                <a:gd name="T2" fmla="*/ 375 w 24"/>
                <a:gd name="T3" fmla="*/ 460 h 28"/>
                <a:gd name="T4" fmla="*/ 375 w 24"/>
                <a:gd name="T5" fmla="*/ 0 h 28"/>
                <a:gd name="T6" fmla="*/ 20 w 24"/>
                <a:gd name="T7" fmla="*/ 21 h 28"/>
                <a:gd name="T8" fmla="*/ 0 w 24"/>
                <a:gd name="T9" fmla="*/ 280 h 28"/>
                <a:gd name="T10" fmla="*/ 0 w 24"/>
                <a:gd name="T11" fmla="*/ 481 h 28"/>
                <a:gd name="T12" fmla="*/ 313 w 24"/>
                <a:gd name="T13" fmla="*/ 460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8">
                  <a:moveTo>
                    <a:pt x="20" y="25"/>
                  </a:moveTo>
                  <a:cubicBezTo>
                    <a:pt x="21" y="25"/>
                    <a:pt x="23" y="25"/>
                    <a:pt x="24" y="25"/>
                  </a:cubicBezTo>
                  <a:cubicBezTo>
                    <a:pt x="24" y="17"/>
                    <a:pt x="24" y="9"/>
                    <a:pt x="24" y="0"/>
                  </a:cubicBezTo>
                  <a:cubicBezTo>
                    <a:pt x="16" y="0"/>
                    <a:pt x="9" y="1"/>
                    <a:pt x="1" y="1"/>
                  </a:cubicBezTo>
                  <a:cubicBezTo>
                    <a:pt x="1" y="6"/>
                    <a:pt x="0" y="11"/>
                    <a:pt x="0" y="15"/>
                  </a:cubicBezTo>
                  <a:cubicBezTo>
                    <a:pt x="0" y="18"/>
                    <a:pt x="0" y="22"/>
                    <a:pt x="0" y="26"/>
                  </a:cubicBezTo>
                  <a:cubicBezTo>
                    <a:pt x="5" y="28"/>
                    <a:pt x="15" y="25"/>
                    <a:pt x="20" y="2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87" name="Freeform 78">
              <a:extLst>
                <a:ext uri="{FF2B5EF4-FFF2-40B4-BE49-F238E27FC236}">
                  <a16:creationId xmlns:a16="http://schemas.microsoft.com/office/drawing/2014/main" id="{EFBC7D15-59C0-4A8F-BC76-82533CBFF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7" y="3587"/>
              <a:ext cx="55" cy="40"/>
            </a:xfrm>
            <a:custGeom>
              <a:avLst/>
              <a:gdLst>
                <a:gd name="T0" fmla="*/ 345 w 22"/>
                <a:gd name="T1" fmla="*/ 0 h 15"/>
                <a:gd name="T2" fmla="*/ 20 w 22"/>
                <a:gd name="T3" fmla="*/ 35 h 15"/>
                <a:gd name="T4" fmla="*/ 0 w 22"/>
                <a:gd name="T5" fmla="*/ 285 h 15"/>
                <a:gd name="T6" fmla="*/ 333 w 22"/>
                <a:gd name="T7" fmla="*/ 248 h 15"/>
                <a:gd name="T8" fmla="*/ 345 w 22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15">
                  <a:moveTo>
                    <a:pt x="22" y="0"/>
                  </a:moveTo>
                  <a:cubicBezTo>
                    <a:pt x="15" y="0"/>
                    <a:pt x="8" y="1"/>
                    <a:pt x="1" y="2"/>
                  </a:cubicBezTo>
                  <a:cubicBezTo>
                    <a:pt x="1" y="5"/>
                    <a:pt x="1" y="10"/>
                    <a:pt x="0" y="15"/>
                  </a:cubicBezTo>
                  <a:cubicBezTo>
                    <a:pt x="7" y="14"/>
                    <a:pt x="14" y="13"/>
                    <a:pt x="21" y="13"/>
                  </a:cubicBezTo>
                  <a:cubicBezTo>
                    <a:pt x="21" y="8"/>
                    <a:pt x="22" y="4"/>
                    <a:pt x="22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88" name="Freeform 106">
              <a:extLst>
                <a:ext uri="{FF2B5EF4-FFF2-40B4-BE49-F238E27FC236}">
                  <a16:creationId xmlns:a16="http://schemas.microsoft.com/office/drawing/2014/main" id="{FC8376E2-EC6C-441A-98E8-B313378FB0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9" y="3557"/>
              <a:ext cx="65" cy="248"/>
            </a:xfrm>
            <a:custGeom>
              <a:avLst/>
              <a:gdLst>
                <a:gd name="T0" fmla="*/ 175 w 26"/>
                <a:gd name="T1" fmla="*/ 21 h 93"/>
                <a:gd name="T2" fmla="*/ 83 w 26"/>
                <a:gd name="T3" fmla="*/ 192 h 93"/>
                <a:gd name="T4" fmla="*/ 20 w 26"/>
                <a:gd name="T5" fmla="*/ 1003 h 93"/>
                <a:gd name="T6" fmla="*/ 50 w 26"/>
                <a:gd name="T7" fmla="*/ 1557 h 93"/>
                <a:gd name="T8" fmla="*/ 158 w 26"/>
                <a:gd name="T9" fmla="*/ 1741 h 93"/>
                <a:gd name="T10" fmla="*/ 345 w 26"/>
                <a:gd name="T11" fmla="*/ 1592 h 93"/>
                <a:gd name="T12" fmla="*/ 375 w 26"/>
                <a:gd name="T13" fmla="*/ 512 h 93"/>
                <a:gd name="T14" fmla="*/ 375 w 26"/>
                <a:gd name="T15" fmla="*/ 149 h 93"/>
                <a:gd name="T16" fmla="*/ 175 w 26"/>
                <a:gd name="T17" fmla="*/ 21 h 9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" h="93">
                  <a:moveTo>
                    <a:pt x="11" y="1"/>
                  </a:moveTo>
                  <a:cubicBezTo>
                    <a:pt x="7" y="3"/>
                    <a:pt x="5" y="6"/>
                    <a:pt x="5" y="10"/>
                  </a:cubicBezTo>
                  <a:cubicBezTo>
                    <a:pt x="4" y="12"/>
                    <a:pt x="2" y="38"/>
                    <a:pt x="1" y="53"/>
                  </a:cubicBezTo>
                  <a:cubicBezTo>
                    <a:pt x="0" y="63"/>
                    <a:pt x="3" y="81"/>
                    <a:pt x="3" y="82"/>
                  </a:cubicBezTo>
                  <a:cubicBezTo>
                    <a:pt x="3" y="86"/>
                    <a:pt x="6" y="90"/>
                    <a:pt x="10" y="92"/>
                  </a:cubicBezTo>
                  <a:cubicBezTo>
                    <a:pt x="15" y="93"/>
                    <a:pt x="21" y="90"/>
                    <a:pt x="22" y="84"/>
                  </a:cubicBezTo>
                  <a:cubicBezTo>
                    <a:pt x="25" y="72"/>
                    <a:pt x="26" y="47"/>
                    <a:pt x="24" y="27"/>
                  </a:cubicBezTo>
                  <a:cubicBezTo>
                    <a:pt x="24" y="20"/>
                    <a:pt x="26" y="13"/>
                    <a:pt x="24" y="8"/>
                  </a:cubicBezTo>
                  <a:cubicBezTo>
                    <a:pt x="22" y="2"/>
                    <a:pt x="16" y="0"/>
                    <a:pt x="11" y="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0" name="Group 167">
            <a:extLst>
              <a:ext uri="{FF2B5EF4-FFF2-40B4-BE49-F238E27FC236}">
                <a16:creationId xmlns:a16="http://schemas.microsoft.com/office/drawing/2014/main" id="{EAEC1FD2-6779-4BE0-BA98-89A8869B1219}"/>
              </a:ext>
            </a:extLst>
          </p:cNvPr>
          <p:cNvGrpSpPr>
            <a:grpSpLocks/>
          </p:cNvGrpSpPr>
          <p:nvPr/>
        </p:nvGrpSpPr>
        <p:grpSpPr bwMode="auto">
          <a:xfrm>
            <a:off x="3360738" y="4222750"/>
            <a:ext cx="119062" cy="644525"/>
            <a:chOff x="1157" y="2733"/>
            <a:chExt cx="75" cy="406"/>
          </a:xfrm>
        </p:grpSpPr>
        <p:sp>
          <p:nvSpPr>
            <p:cNvPr id="17777" name="Freeform 794">
              <a:extLst>
                <a:ext uri="{FF2B5EF4-FFF2-40B4-BE49-F238E27FC236}">
                  <a16:creationId xmlns:a16="http://schemas.microsoft.com/office/drawing/2014/main" id="{F1847FD0-00ED-456A-894A-D16178F8CE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2733"/>
              <a:ext cx="75" cy="406"/>
            </a:xfrm>
            <a:custGeom>
              <a:avLst/>
              <a:gdLst>
                <a:gd name="T0" fmla="*/ 145 w 30"/>
                <a:gd name="T1" fmla="*/ 21 h 152"/>
                <a:gd name="T2" fmla="*/ 20 w 30"/>
                <a:gd name="T3" fmla="*/ 248 h 152"/>
                <a:gd name="T4" fmla="*/ 113 w 30"/>
                <a:gd name="T5" fmla="*/ 1790 h 152"/>
                <a:gd name="T6" fmla="*/ 83 w 30"/>
                <a:gd name="T7" fmla="*/ 2703 h 152"/>
                <a:gd name="T8" fmla="*/ 238 w 30"/>
                <a:gd name="T9" fmla="*/ 2895 h 152"/>
                <a:gd name="T10" fmla="*/ 425 w 30"/>
                <a:gd name="T11" fmla="*/ 2612 h 152"/>
                <a:gd name="T12" fmla="*/ 458 w 30"/>
                <a:gd name="T13" fmla="*/ 1755 h 152"/>
                <a:gd name="T14" fmla="*/ 313 w 30"/>
                <a:gd name="T15" fmla="*/ 171 h 152"/>
                <a:gd name="T16" fmla="*/ 145 w 30"/>
                <a:gd name="T17" fmla="*/ 21 h 1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152">
                  <a:moveTo>
                    <a:pt x="9" y="1"/>
                  </a:moveTo>
                  <a:cubicBezTo>
                    <a:pt x="3" y="2"/>
                    <a:pt x="0" y="7"/>
                    <a:pt x="1" y="13"/>
                  </a:cubicBezTo>
                  <a:cubicBezTo>
                    <a:pt x="3" y="28"/>
                    <a:pt x="6" y="59"/>
                    <a:pt x="7" y="94"/>
                  </a:cubicBezTo>
                  <a:cubicBezTo>
                    <a:pt x="5" y="142"/>
                    <a:pt x="5" y="142"/>
                    <a:pt x="5" y="142"/>
                  </a:cubicBezTo>
                  <a:cubicBezTo>
                    <a:pt x="5" y="148"/>
                    <a:pt x="9" y="152"/>
                    <a:pt x="15" y="152"/>
                  </a:cubicBezTo>
                  <a:cubicBezTo>
                    <a:pt x="20" y="152"/>
                    <a:pt x="24" y="148"/>
                    <a:pt x="27" y="137"/>
                  </a:cubicBezTo>
                  <a:cubicBezTo>
                    <a:pt x="29" y="126"/>
                    <a:pt x="30" y="112"/>
                    <a:pt x="29" y="92"/>
                  </a:cubicBezTo>
                  <a:cubicBezTo>
                    <a:pt x="29" y="72"/>
                    <a:pt x="23" y="26"/>
                    <a:pt x="20" y="9"/>
                  </a:cubicBezTo>
                  <a:cubicBezTo>
                    <a:pt x="19" y="4"/>
                    <a:pt x="14" y="0"/>
                    <a:pt x="9" y="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8" name="Freeform 52">
              <a:extLst>
                <a:ext uri="{FF2B5EF4-FFF2-40B4-BE49-F238E27FC236}">
                  <a16:creationId xmlns:a16="http://schemas.microsoft.com/office/drawing/2014/main" id="{7CD052ED-7B26-4FE9-A10F-067CE9F90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" y="2931"/>
              <a:ext cx="57" cy="61"/>
            </a:xfrm>
            <a:custGeom>
              <a:avLst/>
              <a:gdLst>
                <a:gd name="T0" fmla="*/ 0 w 23"/>
                <a:gd name="T1" fmla="*/ 77 h 23"/>
                <a:gd name="T2" fmla="*/ 12 w 23"/>
                <a:gd name="T3" fmla="*/ 374 h 23"/>
                <a:gd name="T4" fmla="*/ 0 w 23"/>
                <a:gd name="T5" fmla="*/ 430 h 23"/>
                <a:gd name="T6" fmla="*/ 42 w 23"/>
                <a:gd name="T7" fmla="*/ 430 h 23"/>
                <a:gd name="T8" fmla="*/ 349 w 23"/>
                <a:gd name="T9" fmla="*/ 430 h 23"/>
                <a:gd name="T10" fmla="*/ 349 w 23"/>
                <a:gd name="T11" fmla="*/ 337 h 23"/>
                <a:gd name="T12" fmla="*/ 337 w 23"/>
                <a:gd name="T13" fmla="*/ 0 h 23"/>
                <a:gd name="T14" fmla="*/ 216 w 23"/>
                <a:gd name="T15" fmla="*/ 34 h 23"/>
                <a:gd name="T16" fmla="*/ 0 w 23"/>
                <a:gd name="T17" fmla="*/ 77 h 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" h="23">
                  <a:moveTo>
                    <a:pt x="0" y="4"/>
                  </a:moveTo>
                  <a:cubicBezTo>
                    <a:pt x="0" y="9"/>
                    <a:pt x="1" y="14"/>
                    <a:pt x="1" y="2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" y="23"/>
                    <a:pt x="2" y="23"/>
                    <a:pt x="3" y="23"/>
                  </a:cubicBezTo>
                  <a:cubicBezTo>
                    <a:pt x="10" y="22"/>
                    <a:pt x="17" y="22"/>
                    <a:pt x="23" y="23"/>
                  </a:cubicBezTo>
                  <a:cubicBezTo>
                    <a:pt x="23" y="21"/>
                    <a:pt x="23" y="19"/>
                    <a:pt x="23" y="18"/>
                  </a:cubicBezTo>
                  <a:cubicBezTo>
                    <a:pt x="23" y="13"/>
                    <a:pt x="23" y="7"/>
                    <a:pt x="22" y="0"/>
                  </a:cubicBezTo>
                  <a:cubicBezTo>
                    <a:pt x="19" y="1"/>
                    <a:pt x="16" y="2"/>
                    <a:pt x="14" y="2"/>
                  </a:cubicBezTo>
                  <a:cubicBezTo>
                    <a:pt x="9" y="2"/>
                    <a:pt x="5" y="3"/>
                    <a:pt x="0" y="4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9" name="Freeform 53">
              <a:extLst>
                <a:ext uri="{FF2B5EF4-FFF2-40B4-BE49-F238E27FC236}">
                  <a16:creationId xmlns:a16="http://schemas.microsoft.com/office/drawing/2014/main" id="{F244D472-A03A-4F63-9244-B59A7FC85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9" y="2877"/>
              <a:ext cx="55" cy="27"/>
            </a:xfrm>
            <a:custGeom>
              <a:avLst/>
              <a:gdLst>
                <a:gd name="T0" fmla="*/ 208 w 22"/>
                <a:gd name="T1" fmla="*/ 176 h 10"/>
                <a:gd name="T2" fmla="*/ 345 w 22"/>
                <a:gd name="T3" fmla="*/ 197 h 10"/>
                <a:gd name="T4" fmla="*/ 333 w 22"/>
                <a:gd name="T5" fmla="*/ 0 h 10"/>
                <a:gd name="T6" fmla="*/ 0 w 22"/>
                <a:gd name="T7" fmla="*/ 81 h 10"/>
                <a:gd name="T8" fmla="*/ 20 w 22"/>
                <a:gd name="T9" fmla="*/ 176 h 10"/>
                <a:gd name="T10" fmla="*/ 208 w 22"/>
                <a:gd name="T11" fmla="*/ 176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0">
                  <a:moveTo>
                    <a:pt x="13" y="9"/>
                  </a:moveTo>
                  <a:cubicBezTo>
                    <a:pt x="16" y="9"/>
                    <a:pt x="19" y="10"/>
                    <a:pt x="22" y="10"/>
                  </a:cubicBezTo>
                  <a:cubicBezTo>
                    <a:pt x="22" y="7"/>
                    <a:pt x="22" y="3"/>
                    <a:pt x="21" y="0"/>
                  </a:cubicBezTo>
                  <a:cubicBezTo>
                    <a:pt x="14" y="0"/>
                    <a:pt x="7" y="2"/>
                    <a:pt x="0" y="4"/>
                  </a:cubicBezTo>
                  <a:cubicBezTo>
                    <a:pt x="0" y="6"/>
                    <a:pt x="1" y="7"/>
                    <a:pt x="1" y="9"/>
                  </a:cubicBezTo>
                  <a:cubicBezTo>
                    <a:pt x="5" y="9"/>
                    <a:pt x="9" y="9"/>
                    <a:pt x="13" y="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80" name="Freeform 54">
              <a:extLst>
                <a:ext uri="{FF2B5EF4-FFF2-40B4-BE49-F238E27FC236}">
                  <a16:creationId xmlns:a16="http://schemas.microsoft.com/office/drawing/2014/main" id="{CC1440B5-016A-4187-8452-AE2333A517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7" y="2816"/>
              <a:ext cx="52" cy="32"/>
            </a:xfrm>
            <a:custGeom>
              <a:avLst/>
              <a:gdLst>
                <a:gd name="T0" fmla="*/ 275 w 21"/>
                <a:gd name="T1" fmla="*/ 227 h 12"/>
                <a:gd name="T2" fmla="*/ 319 w 21"/>
                <a:gd name="T3" fmla="*/ 227 h 12"/>
                <a:gd name="T4" fmla="*/ 307 w 21"/>
                <a:gd name="T5" fmla="*/ 0 h 12"/>
                <a:gd name="T6" fmla="*/ 0 w 21"/>
                <a:gd name="T7" fmla="*/ 77 h 12"/>
                <a:gd name="T8" fmla="*/ 0 w 21"/>
                <a:gd name="T9" fmla="*/ 227 h 12"/>
                <a:gd name="T10" fmla="*/ 12 w 21"/>
                <a:gd name="T11" fmla="*/ 227 h 12"/>
                <a:gd name="T12" fmla="*/ 275 w 21"/>
                <a:gd name="T13" fmla="*/ 227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2">
                  <a:moveTo>
                    <a:pt x="18" y="12"/>
                  </a:moveTo>
                  <a:cubicBezTo>
                    <a:pt x="18" y="12"/>
                    <a:pt x="19" y="12"/>
                    <a:pt x="21" y="12"/>
                  </a:cubicBezTo>
                  <a:cubicBezTo>
                    <a:pt x="21" y="8"/>
                    <a:pt x="20" y="4"/>
                    <a:pt x="20" y="0"/>
                  </a:cubicBezTo>
                  <a:cubicBezTo>
                    <a:pt x="13" y="2"/>
                    <a:pt x="6" y="3"/>
                    <a:pt x="0" y="4"/>
                  </a:cubicBezTo>
                  <a:cubicBezTo>
                    <a:pt x="0" y="6"/>
                    <a:pt x="0" y="9"/>
                    <a:pt x="0" y="12"/>
                  </a:cubicBezTo>
                  <a:cubicBezTo>
                    <a:pt x="0" y="12"/>
                    <a:pt x="0" y="12"/>
                    <a:pt x="1" y="12"/>
                  </a:cubicBezTo>
                  <a:cubicBezTo>
                    <a:pt x="6" y="11"/>
                    <a:pt x="12" y="12"/>
                    <a:pt x="18" y="1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81" name="Freeform 55">
              <a:extLst>
                <a:ext uri="{FF2B5EF4-FFF2-40B4-BE49-F238E27FC236}">
                  <a16:creationId xmlns:a16="http://schemas.microsoft.com/office/drawing/2014/main" id="{ABD08CC7-A6FE-4538-BF56-2EED3C17C1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2733"/>
              <a:ext cx="55" cy="59"/>
            </a:xfrm>
            <a:custGeom>
              <a:avLst/>
              <a:gdLst>
                <a:gd name="T0" fmla="*/ 345 w 22"/>
                <a:gd name="T1" fmla="*/ 389 h 22"/>
                <a:gd name="T2" fmla="*/ 313 w 22"/>
                <a:gd name="T3" fmla="*/ 172 h 22"/>
                <a:gd name="T4" fmla="*/ 145 w 22"/>
                <a:gd name="T5" fmla="*/ 21 h 22"/>
                <a:gd name="T6" fmla="*/ 20 w 22"/>
                <a:gd name="T7" fmla="*/ 252 h 22"/>
                <a:gd name="T8" fmla="*/ 33 w 22"/>
                <a:gd name="T9" fmla="*/ 402 h 22"/>
                <a:gd name="T10" fmla="*/ 345 w 22"/>
                <a:gd name="T11" fmla="*/ 389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22">
                  <a:moveTo>
                    <a:pt x="22" y="20"/>
                  </a:moveTo>
                  <a:cubicBezTo>
                    <a:pt x="21" y="16"/>
                    <a:pt x="21" y="12"/>
                    <a:pt x="20" y="9"/>
                  </a:cubicBezTo>
                  <a:cubicBezTo>
                    <a:pt x="19" y="4"/>
                    <a:pt x="14" y="0"/>
                    <a:pt x="9" y="1"/>
                  </a:cubicBezTo>
                  <a:cubicBezTo>
                    <a:pt x="3" y="2"/>
                    <a:pt x="0" y="7"/>
                    <a:pt x="1" y="13"/>
                  </a:cubicBezTo>
                  <a:cubicBezTo>
                    <a:pt x="1" y="15"/>
                    <a:pt x="2" y="18"/>
                    <a:pt x="2" y="21"/>
                  </a:cubicBezTo>
                  <a:cubicBezTo>
                    <a:pt x="8" y="22"/>
                    <a:pt x="16" y="22"/>
                    <a:pt x="22" y="2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82" name="Freeform 62">
              <a:extLst>
                <a:ext uri="{FF2B5EF4-FFF2-40B4-BE49-F238E27FC236}">
                  <a16:creationId xmlns:a16="http://schemas.microsoft.com/office/drawing/2014/main" id="{61BA123F-4170-478B-A4D5-7E3AC5B6F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9" y="3043"/>
              <a:ext cx="60" cy="32"/>
            </a:xfrm>
            <a:custGeom>
              <a:avLst/>
              <a:gdLst>
                <a:gd name="T0" fmla="*/ 283 w 24"/>
                <a:gd name="T1" fmla="*/ 205 h 12"/>
                <a:gd name="T2" fmla="*/ 363 w 24"/>
                <a:gd name="T3" fmla="*/ 227 h 12"/>
                <a:gd name="T4" fmla="*/ 375 w 24"/>
                <a:gd name="T5" fmla="*/ 0 h 12"/>
                <a:gd name="T6" fmla="*/ 20 w 24"/>
                <a:gd name="T7" fmla="*/ 56 h 12"/>
                <a:gd name="T8" fmla="*/ 0 w 24"/>
                <a:gd name="T9" fmla="*/ 205 h 12"/>
                <a:gd name="T10" fmla="*/ 283 w 24"/>
                <a:gd name="T11" fmla="*/ 205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2">
                  <a:moveTo>
                    <a:pt x="18" y="11"/>
                  </a:moveTo>
                  <a:cubicBezTo>
                    <a:pt x="19" y="11"/>
                    <a:pt x="21" y="12"/>
                    <a:pt x="23" y="12"/>
                  </a:cubicBezTo>
                  <a:cubicBezTo>
                    <a:pt x="24" y="8"/>
                    <a:pt x="24" y="4"/>
                    <a:pt x="24" y="0"/>
                  </a:cubicBezTo>
                  <a:cubicBezTo>
                    <a:pt x="17" y="0"/>
                    <a:pt x="8" y="3"/>
                    <a:pt x="1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6" y="12"/>
                    <a:pt x="13" y="11"/>
                    <a:pt x="18" y="1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83" name="Freeform 63">
              <a:extLst>
                <a:ext uri="{FF2B5EF4-FFF2-40B4-BE49-F238E27FC236}">
                  <a16:creationId xmlns:a16="http://schemas.microsoft.com/office/drawing/2014/main" id="{EAB53F71-4A17-4310-9956-48259C125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9" y="3091"/>
              <a:ext cx="53" cy="48"/>
            </a:xfrm>
            <a:custGeom>
              <a:avLst/>
              <a:gdLst>
                <a:gd name="T0" fmla="*/ 0 w 21"/>
                <a:gd name="T1" fmla="*/ 0 h 18"/>
                <a:gd name="T2" fmla="*/ 0 w 21"/>
                <a:gd name="T3" fmla="*/ 149 h 18"/>
                <a:gd name="T4" fmla="*/ 159 w 21"/>
                <a:gd name="T5" fmla="*/ 341 h 18"/>
                <a:gd name="T6" fmla="*/ 338 w 21"/>
                <a:gd name="T7" fmla="*/ 77 h 18"/>
                <a:gd name="T8" fmla="*/ 0 w 21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18">
                  <a:moveTo>
                    <a:pt x="0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14"/>
                    <a:pt x="4" y="18"/>
                    <a:pt x="10" y="18"/>
                  </a:cubicBezTo>
                  <a:cubicBezTo>
                    <a:pt x="15" y="18"/>
                    <a:pt x="18" y="14"/>
                    <a:pt x="21" y="4"/>
                  </a:cubicBezTo>
                  <a:cubicBezTo>
                    <a:pt x="14" y="4"/>
                    <a:pt x="7" y="2"/>
                    <a:pt x="0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84" name="Freeform 107">
              <a:extLst>
                <a:ext uri="{FF2B5EF4-FFF2-40B4-BE49-F238E27FC236}">
                  <a16:creationId xmlns:a16="http://schemas.microsoft.com/office/drawing/2014/main" id="{A069A356-DC80-41D2-9313-00D6576CCF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2733"/>
              <a:ext cx="75" cy="406"/>
            </a:xfrm>
            <a:custGeom>
              <a:avLst/>
              <a:gdLst>
                <a:gd name="T0" fmla="*/ 145 w 30"/>
                <a:gd name="T1" fmla="*/ 21 h 152"/>
                <a:gd name="T2" fmla="*/ 20 w 30"/>
                <a:gd name="T3" fmla="*/ 248 h 152"/>
                <a:gd name="T4" fmla="*/ 113 w 30"/>
                <a:gd name="T5" fmla="*/ 1790 h 152"/>
                <a:gd name="T6" fmla="*/ 83 w 30"/>
                <a:gd name="T7" fmla="*/ 2703 h 152"/>
                <a:gd name="T8" fmla="*/ 238 w 30"/>
                <a:gd name="T9" fmla="*/ 2895 h 152"/>
                <a:gd name="T10" fmla="*/ 425 w 30"/>
                <a:gd name="T11" fmla="*/ 2612 h 152"/>
                <a:gd name="T12" fmla="*/ 458 w 30"/>
                <a:gd name="T13" fmla="*/ 1755 h 152"/>
                <a:gd name="T14" fmla="*/ 313 w 30"/>
                <a:gd name="T15" fmla="*/ 171 h 152"/>
                <a:gd name="T16" fmla="*/ 145 w 30"/>
                <a:gd name="T17" fmla="*/ 21 h 1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152">
                  <a:moveTo>
                    <a:pt x="9" y="1"/>
                  </a:moveTo>
                  <a:cubicBezTo>
                    <a:pt x="3" y="2"/>
                    <a:pt x="0" y="7"/>
                    <a:pt x="1" y="13"/>
                  </a:cubicBezTo>
                  <a:cubicBezTo>
                    <a:pt x="3" y="28"/>
                    <a:pt x="6" y="59"/>
                    <a:pt x="7" y="94"/>
                  </a:cubicBezTo>
                  <a:cubicBezTo>
                    <a:pt x="5" y="142"/>
                    <a:pt x="5" y="142"/>
                    <a:pt x="5" y="142"/>
                  </a:cubicBezTo>
                  <a:cubicBezTo>
                    <a:pt x="5" y="148"/>
                    <a:pt x="9" y="152"/>
                    <a:pt x="15" y="152"/>
                  </a:cubicBezTo>
                  <a:cubicBezTo>
                    <a:pt x="20" y="152"/>
                    <a:pt x="24" y="148"/>
                    <a:pt x="27" y="137"/>
                  </a:cubicBezTo>
                  <a:cubicBezTo>
                    <a:pt x="29" y="126"/>
                    <a:pt x="30" y="112"/>
                    <a:pt x="29" y="92"/>
                  </a:cubicBezTo>
                  <a:cubicBezTo>
                    <a:pt x="29" y="72"/>
                    <a:pt x="23" y="26"/>
                    <a:pt x="20" y="9"/>
                  </a:cubicBezTo>
                  <a:cubicBezTo>
                    <a:pt x="19" y="4"/>
                    <a:pt x="14" y="0"/>
                    <a:pt x="9" y="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1" name="Group 168">
            <a:extLst>
              <a:ext uri="{FF2B5EF4-FFF2-40B4-BE49-F238E27FC236}">
                <a16:creationId xmlns:a16="http://schemas.microsoft.com/office/drawing/2014/main" id="{6CFD53A6-1ADC-4A81-9C50-07A648C3EBF0}"/>
              </a:ext>
            </a:extLst>
          </p:cNvPr>
          <p:cNvGrpSpPr>
            <a:grpSpLocks/>
          </p:cNvGrpSpPr>
          <p:nvPr/>
        </p:nvGrpSpPr>
        <p:grpSpPr bwMode="auto">
          <a:xfrm>
            <a:off x="3575050" y="4164013"/>
            <a:ext cx="111125" cy="711200"/>
            <a:chOff x="1292" y="2696"/>
            <a:chExt cx="70" cy="448"/>
          </a:xfrm>
        </p:grpSpPr>
        <p:sp>
          <p:nvSpPr>
            <p:cNvPr id="17769" name="Freeform 795">
              <a:extLst>
                <a:ext uri="{FF2B5EF4-FFF2-40B4-BE49-F238E27FC236}">
                  <a16:creationId xmlns:a16="http://schemas.microsoft.com/office/drawing/2014/main" id="{293C4236-4CCF-4026-801C-64A7073035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" y="2696"/>
              <a:ext cx="70" cy="448"/>
            </a:xfrm>
            <a:custGeom>
              <a:avLst/>
              <a:gdLst>
                <a:gd name="T0" fmla="*/ 220 w 28"/>
                <a:gd name="T1" fmla="*/ 21 h 168"/>
                <a:gd name="T2" fmla="*/ 83 w 28"/>
                <a:gd name="T3" fmla="*/ 227 h 168"/>
                <a:gd name="T4" fmla="*/ 33 w 28"/>
                <a:gd name="T5" fmla="*/ 1344 h 168"/>
                <a:gd name="T6" fmla="*/ 20 w 28"/>
                <a:gd name="T7" fmla="*/ 1800 h 168"/>
                <a:gd name="T8" fmla="*/ 113 w 28"/>
                <a:gd name="T9" fmla="*/ 3037 h 168"/>
                <a:gd name="T10" fmla="*/ 300 w 28"/>
                <a:gd name="T11" fmla="*/ 3149 h 168"/>
                <a:gd name="T12" fmla="*/ 408 w 28"/>
                <a:gd name="T13" fmla="*/ 2923 h 168"/>
                <a:gd name="T14" fmla="*/ 375 w 28"/>
                <a:gd name="T15" fmla="*/ 1800 h 168"/>
                <a:gd name="T16" fmla="*/ 395 w 28"/>
                <a:gd name="T17" fmla="*/ 1365 h 168"/>
                <a:gd name="T18" fmla="*/ 395 w 28"/>
                <a:gd name="T19" fmla="*/ 192 h 168"/>
                <a:gd name="T20" fmla="*/ 220 w 28"/>
                <a:gd name="T21" fmla="*/ 21 h 1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" h="168">
                  <a:moveTo>
                    <a:pt x="14" y="1"/>
                  </a:moveTo>
                  <a:cubicBezTo>
                    <a:pt x="8" y="1"/>
                    <a:pt x="4" y="6"/>
                    <a:pt x="5" y="12"/>
                  </a:cubicBezTo>
                  <a:cubicBezTo>
                    <a:pt x="7" y="33"/>
                    <a:pt x="3" y="52"/>
                    <a:pt x="2" y="71"/>
                  </a:cubicBezTo>
                  <a:cubicBezTo>
                    <a:pt x="1" y="95"/>
                    <a:pt x="1" y="95"/>
                    <a:pt x="1" y="95"/>
                  </a:cubicBezTo>
                  <a:cubicBezTo>
                    <a:pt x="0" y="127"/>
                    <a:pt x="4" y="149"/>
                    <a:pt x="7" y="160"/>
                  </a:cubicBezTo>
                  <a:cubicBezTo>
                    <a:pt x="9" y="165"/>
                    <a:pt x="14" y="168"/>
                    <a:pt x="19" y="166"/>
                  </a:cubicBezTo>
                  <a:cubicBezTo>
                    <a:pt x="25" y="165"/>
                    <a:pt x="28" y="159"/>
                    <a:pt x="26" y="154"/>
                  </a:cubicBezTo>
                  <a:cubicBezTo>
                    <a:pt x="25" y="150"/>
                    <a:pt x="22" y="136"/>
                    <a:pt x="24" y="95"/>
                  </a:cubicBezTo>
                  <a:cubicBezTo>
                    <a:pt x="25" y="72"/>
                    <a:pt x="25" y="72"/>
                    <a:pt x="25" y="72"/>
                  </a:cubicBezTo>
                  <a:cubicBezTo>
                    <a:pt x="26" y="52"/>
                    <a:pt x="27" y="33"/>
                    <a:pt x="25" y="10"/>
                  </a:cubicBezTo>
                  <a:cubicBezTo>
                    <a:pt x="24" y="4"/>
                    <a:pt x="19" y="0"/>
                    <a:pt x="14" y="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0" name="Freeform 56">
              <a:extLst>
                <a:ext uri="{FF2B5EF4-FFF2-40B4-BE49-F238E27FC236}">
                  <a16:creationId xmlns:a16="http://schemas.microsoft.com/office/drawing/2014/main" id="{21E2DB01-E38A-4900-A5AC-83806FDB39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" y="2787"/>
              <a:ext cx="53" cy="21"/>
            </a:xfrm>
            <a:custGeom>
              <a:avLst/>
              <a:gdLst>
                <a:gd name="T0" fmla="*/ 0 w 21"/>
                <a:gd name="T1" fmla="*/ 21 h 8"/>
                <a:gd name="T2" fmla="*/ 0 w 21"/>
                <a:gd name="T3" fmla="*/ 144 h 8"/>
                <a:gd name="T4" fmla="*/ 318 w 21"/>
                <a:gd name="T5" fmla="*/ 123 h 8"/>
                <a:gd name="T6" fmla="*/ 338 w 21"/>
                <a:gd name="T7" fmla="*/ 144 h 8"/>
                <a:gd name="T8" fmla="*/ 338 w 21"/>
                <a:gd name="T9" fmla="*/ 0 h 8"/>
                <a:gd name="T10" fmla="*/ 0 w 21"/>
                <a:gd name="T11" fmla="*/ 21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8">
                  <a:moveTo>
                    <a:pt x="0" y="1"/>
                  </a:moveTo>
                  <a:cubicBezTo>
                    <a:pt x="0" y="3"/>
                    <a:pt x="0" y="6"/>
                    <a:pt x="0" y="8"/>
                  </a:cubicBezTo>
                  <a:cubicBezTo>
                    <a:pt x="6" y="7"/>
                    <a:pt x="14" y="7"/>
                    <a:pt x="20" y="7"/>
                  </a:cubicBezTo>
                  <a:cubicBezTo>
                    <a:pt x="20" y="7"/>
                    <a:pt x="21" y="7"/>
                    <a:pt x="21" y="8"/>
                  </a:cubicBezTo>
                  <a:cubicBezTo>
                    <a:pt x="21" y="5"/>
                    <a:pt x="21" y="3"/>
                    <a:pt x="21" y="0"/>
                  </a:cubicBezTo>
                  <a:cubicBezTo>
                    <a:pt x="14" y="0"/>
                    <a:pt x="6" y="1"/>
                    <a:pt x="0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1" name="Freeform 57">
              <a:extLst>
                <a:ext uri="{FF2B5EF4-FFF2-40B4-BE49-F238E27FC236}">
                  <a16:creationId xmlns:a16="http://schemas.microsoft.com/office/drawing/2014/main" id="{41C84182-AD82-44AD-956F-5B20F6969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" y="2712"/>
              <a:ext cx="50" cy="35"/>
            </a:xfrm>
            <a:custGeom>
              <a:avLst/>
              <a:gdLst>
                <a:gd name="T0" fmla="*/ 300 w 20"/>
                <a:gd name="T1" fmla="*/ 35 h 13"/>
                <a:gd name="T2" fmla="*/ 0 w 20"/>
                <a:gd name="T3" fmla="*/ 59 h 13"/>
                <a:gd name="T4" fmla="*/ 0 w 20"/>
                <a:gd name="T5" fmla="*/ 116 h 13"/>
                <a:gd name="T6" fmla="*/ 0 w 20"/>
                <a:gd name="T7" fmla="*/ 253 h 13"/>
                <a:gd name="T8" fmla="*/ 313 w 20"/>
                <a:gd name="T9" fmla="*/ 253 h 13"/>
                <a:gd name="T10" fmla="*/ 313 w 20"/>
                <a:gd name="T11" fmla="*/ 81 h 13"/>
                <a:gd name="T12" fmla="*/ 300 w 20"/>
                <a:gd name="T13" fmla="*/ 35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13">
                  <a:moveTo>
                    <a:pt x="19" y="2"/>
                  </a:moveTo>
                  <a:cubicBezTo>
                    <a:pt x="13" y="0"/>
                    <a:pt x="6" y="1"/>
                    <a:pt x="0" y="3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8"/>
                    <a:pt x="0" y="11"/>
                    <a:pt x="0" y="13"/>
                  </a:cubicBezTo>
                  <a:cubicBezTo>
                    <a:pt x="7" y="13"/>
                    <a:pt x="14" y="12"/>
                    <a:pt x="20" y="13"/>
                  </a:cubicBezTo>
                  <a:cubicBezTo>
                    <a:pt x="20" y="10"/>
                    <a:pt x="20" y="7"/>
                    <a:pt x="20" y="4"/>
                  </a:cubicBezTo>
                  <a:cubicBezTo>
                    <a:pt x="19" y="3"/>
                    <a:pt x="19" y="2"/>
                    <a:pt x="19" y="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2" name="Freeform 58">
              <a:extLst>
                <a:ext uri="{FF2B5EF4-FFF2-40B4-BE49-F238E27FC236}">
                  <a16:creationId xmlns:a16="http://schemas.microsoft.com/office/drawing/2014/main" id="{AB7FC402-863F-4C20-A2A5-7C18EB2402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7" y="2859"/>
              <a:ext cx="57" cy="40"/>
            </a:xfrm>
            <a:custGeom>
              <a:avLst/>
              <a:gdLst>
                <a:gd name="T0" fmla="*/ 337 w 23"/>
                <a:gd name="T1" fmla="*/ 285 h 15"/>
                <a:gd name="T2" fmla="*/ 349 w 23"/>
                <a:gd name="T3" fmla="*/ 205 h 15"/>
                <a:gd name="T4" fmla="*/ 349 w 23"/>
                <a:gd name="T5" fmla="*/ 0 h 15"/>
                <a:gd name="T6" fmla="*/ 154 w 23"/>
                <a:gd name="T7" fmla="*/ 0 h 15"/>
                <a:gd name="T8" fmla="*/ 12 w 23"/>
                <a:gd name="T9" fmla="*/ 21 h 15"/>
                <a:gd name="T10" fmla="*/ 0 w 23"/>
                <a:gd name="T11" fmla="*/ 192 h 15"/>
                <a:gd name="T12" fmla="*/ 0 w 23"/>
                <a:gd name="T13" fmla="*/ 285 h 15"/>
                <a:gd name="T14" fmla="*/ 337 w 23"/>
                <a:gd name="T15" fmla="*/ 285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15">
                  <a:moveTo>
                    <a:pt x="22" y="15"/>
                  </a:moveTo>
                  <a:cubicBezTo>
                    <a:pt x="23" y="11"/>
                    <a:pt x="23" y="11"/>
                    <a:pt x="23" y="11"/>
                  </a:cubicBezTo>
                  <a:cubicBezTo>
                    <a:pt x="23" y="7"/>
                    <a:pt x="23" y="3"/>
                    <a:pt x="23" y="0"/>
                  </a:cubicBezTo>
                  <a:cubicBezTo>
                    <a:pt x="18" y="0"/>
                    <a:pt x="13" y="0"/>
                    <a:pt x="10" y="0"/>
                  </a:cubicBezTo>
                  <a:cubicBezTo>
                    <a:pt x="7" y="0"/>
                    <a:pt x="4" y="1"/>
                    <a:pt x="1" y="1"/>
                  </a:cubicBezTo>
                  <a:cubicBezTo>
                    <a:pt x="0" y="4"/>
                    <a:pt x="0" y="7"/>
                    <a:pt x="0" y="1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7" y="14"/>
                    <a:pt x="15" y="15"/>
                    <a:pt x="22" y="15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3" name="Freeform 59">
              <a:extLst>
                <a:ext uri="{FF2B5EF4-FFF2-40B4-BE49-F238E27FC236}">
                  <a16:creationId xmlns:a16="http://schemas.microsoft.com/office/drawing/2014/main" id="{CBE5FDD1-7EEE-4DC9-8EBC-AD87C8581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4" y="2947"/>
              <a:ext cx="58" cy="50"/>
            </a:xfrm>
            <a:custGeom>
              <a:avLst/>
              <a:gdLst>
                <a:gd name="T0" fmla="*/ 351 w 23"/>
                <a:gd name="T1" fmla="*/ 292 h 19"/>
                <a:gd name="T2" fmla="*/ 368 w 23"/>
                <a:gd name="T3" fmla="*/ 34 h 19"/>
                <a:gd name="T4" fmla="*/ 0 w 23"/>
                <a:gd name="T5" fmla="*/ 0 h 19"/>
                <a:gd name="T6" fmla="*/ 0 w 23"/>
                <a:gd name="T7" fmla="*/ 21 h 19"/>
                <a:gd name="T8" fmla="*/ 0 w 23"/>
                <a:gd name="T9" fmla="*/ 347 h 19"/>
                <a:gd name="T10" fmla="*/ 192 w 23"/>
                <a:gd name="T11" fmla="*/ 311 h 19"/>
                <a:gd name="T12" fmla="*/ 351 w 23"/>
                <a:gd name="T13" fmla="*/ 292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9">
                  <a:moveTo>
                    <a:pt x="22" y="16"/>
                  </a:moveTo>
                  <a:cubicBezTo>
                    <a:pt x="22" y="12"/>
                    <a:pt x="22" y="7"/>
                    <a:pt x="23" y="2"/>
                  </a:cubicBezTo>
                  <a:cubicBezTo>
                    <a:pt x="15" y="2"/>
                    <a:pt x="7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7"/>
                    <a:pt x="0" y="13"/>
                    <a:pt x="0" y="19"/>
                  </a:cubicBezTo>
                  <a:cubicBezTo>
                    <a:pt x="4" y="18"/>
                    <a:pt x="8" y="17"/>
                    <a:pt x="12" y="17"/>
                  </a:cubicBezTo>
                  <a:cubicBezTo>
                    <a:pt x="15" y="16"/>
                    <a:pt x="19" y="16"/>
                    <a:pt x="22" y="1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4" name="Freeform 60">
              <a:extLst>
                <a:ext uri="{FF2B5EF4-FFF2-40B4-BE49-F238E27FC236}">
                  <a16:creationId xmlns:a16="http://schemas.microsoft.com/office/drawing/2014/main" id="{B7805BD8-8A30-43F0-A07F-270AAC79F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4" y="3019"/>
              <a:ext cx="58" cy="48"/>
            </a:xfrm>
            <a:custGeom>
              <a:avLst/>
              <a:gdLst>
                <a:gd name="T0" fmla="*/ 33 w 23"/>
                <a:gd name="T1" fmla="*/ 341 h 18"/>
                <a:gd name="T2" fmla="*/ 285 w 23"/>
                <a:gd name="T3" fmla="*/ 285 h 18"/>
                <a:gd name="T4" fmla="*/ 368 w 23"/>
                <a:gd name="T5" fmla="*/ 264 h 18"/>
                <a:gd name="T6" fmla="*/ 351 w 23"/>
                <a:gd name="T7" fmla="*/ 0 h 18"/>
                <a:gd name="T8" fmla="*/ 0 w 23"/>
                <a:gd name="T9" fmla="*/ 21 h 18"/>
                <a:gd name="T10" fmla="*/ 33 w 23"/>
                <a:gd name="T11" fmla="*/ 341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18">
                  <a:moveTo>
                    <a:pt x="2" y="18"/>
                  </a:moveTo>
                  <a:cubicBezTo>
                    <a:pt x="7" y="17"/>
                    <a:pt x="12" y="16"/>
                    <a:pt x="18" y="15"/>
                  </a:cubicBezTo>
                  <a:cubicBezTo>
                    <a:pt x="19" y="14"/>
                    <a:pt x="21" y="14"/>
                    <a:pt x="23" y="14"/>
                  </a:cubicBezTo>
                  <a:cubicBezTo>
                    <a:pt x="22" y="10"/>
                    <a:pt x="22" y="5"/>
                    <a:pt x="22" y="0"/>
                  </a:cubicBezTo>
                  <a:cubicBezTo>
                    <a:pt x="15" y="1"/>
                    <a:pt x="8" y="1"/>
                    <a:pt x="0" y="1"/>
                  </a:cubicBezTo>
                  <a:cubicBezTo>
                    <a:pt x="1" y="7"/>
                    <a:pt x="1" y="13"/>
                    <a:pt x="2" y="18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5" name="Freeform 61">
              <a:extLst>
                <a:ext uri="{FF2B5EF4-FFF2-40B4-BE49-F238E27FC236}">
                  <a16:creationId xmlns:a16="http://schemas.microsoft.com/office/drawing/2014/main" id="{782532AA-1B26-4874-9571-01D8CDCF8D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7" y="3088"/>
              <a:ext cx="52" cy="45"/>
            </a:xfrm>
            <a:custGeom>
              <a:avLst/>
              <a:gdLst>
                <a:gd name="T0" fmla="*/ 12 w 21"/>
                <a:gd name="T1" fmla="*/ 238 h 17"/>
                <a:gd name="T2" fmla="*/ 62 w 21"/>
                <a:gd name="T3" fmla="*/ 315 h 17"/>
                <a:gd name="T4" fmla="*/ 319 w 21"/>
                <a:gd name="T5" fmla="*/ 169 h 17"/>
                <a:gd name="T6" fmla="*/ 307 w 21"/>
                <a:gd name="T7" fmla="*/ 132 h 17"/>
                <a:gd name="T8" fmla="*/ 287 w 21"/>
                <a:gd name="T9" fmla="*/ 0 h 17"/>
                <a:gd name="T10" fmla="*/ 0 w 21"/>
                <a:gd name="T11" fmla="*/ 132 h 17"/>
                <a:gd name="T12" fmla="*/ 12 w 21"/>
                <a:gd name="T13" fmla="*/ 238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7">
                  <a:moveTo>
                    <a:pt x="1" y="13"/>
                  </a:moveTo>
                  <a:cubicBezTo>
                    <a:pt x="1" y="14"/>
                    <a:pt x="2" y="16"/>
                    <a:pt x="4" y="17"/>
                  </a:cubicBezTo>
                  <a:cubicBezTo>
                    <a:pt x="9" y="14"/>
                    <a:pt x="15" y="12"/>
                    <a:pt x="21" y="9"/>
                  </a:cubicBezTo>
                  <a:cubicBezTo>
                    <a:pt x="20" y="8"/>
                    <a:pt x="20" y="8"/>
                    <a:pt x="20" y="7"/>
                  </a:cubicBezTo>
                  <a:cubicBezTo>
                    <a:pt x="20" y="6"/>
                    <a:pt x="19" y="3"/>
                    <a:pt x="19" y="0"/>
                  </a:cubicBezTo>
                  <a:cubicBezTo>
                    <a:pt x="12" y="1"/>
                    <a:pt x="6" y="5"/>
                    <a:pt x="0" y="7"/>
                  </a:cubicBezTo>
                  <a:cubicBezTo>
                    <a:pt x="0" y="9"/>
                    <a:pt x="1" y="11"/>
                    <a:pt x="1" y="13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76" name="Freeform 108">
              <a:extLst>
                <a:ext uri="{FF2B5EF4-FFF2-40B4-BE49-F238E27FC236}">
                  <a16:creationId xmlns:a16="http://schemas.microsoft.com/office/drawing/2014/main" id="{DF39B8C0-6F6B-4E4F-A9CD-40F53CA4C0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" y="2696"/>
              <a:ext cx="70" cy="448"/>
            </a:xfrm>
            <a:custGeom>
              <a:avLst/>
              <a:gdLst>
                <a:gd name="T0" fmla="*/ 220 w 28"/>
                <a:gd name="T1" fmla="*/ 21 h 168"/>
                <a:gd name="T2" fmla="*/ 83 w 28"/>
                <a:gd name="T3" fmla="*/ 227 h 168"/>
                <a:gd name="T4" fmla="*/ 33 w 28"/>
                <a:gd name="T5" fmla="*/ 1344 h 168"/>
                <a:gd name="T6" fmla="*/ 20 w 28"/>
                <a:gd name="T7" fmla="*/ 1800 h 168"/>
                <a:gd name="T8" fmla="*/ 113 w 28"/>
                <a:gd name="T9" fmla="*/ 3037 h 168"/>
                <a:gd name="T10" fmla="*/ 300 w 28"/>
                <a:gd name="T11" fmla="*/ 3149 h 168"/>
                <a:gd name="T12" fmla="*/ 408 w 28"/>
                <a:gd name="T13" fmla="*/ 2923 h 168"/>
                <a:gd name="T14" fmla="*/ 375 w 28"/>
                <a:gd name="T15" fmla="*/ 1800 h 168"/>
                <a:gd name="T16" fmla="*/ 395 w 28"/>
                <a:gd name="T17" fmla="*/ 1365 h 168"/>
                <a:gd name="T18" fmla="*/ 395 w 28"/>
                <a:gd name="T19" fmla="*/ 192 h 168"/>
                <a:gd name="T20" fmla="*/ 220 w 28"/>
                <a:gd name="T21" fmla="*/ 21 h 1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" h="168">
                  <a:moveTo>
                    <a:pt x="14" y="1"/>
                  </a:moveTo>
                  <a:cubicBezTo>
                    <a:pt x="8" y="1"/>
                    <a:pt x="4" y="6"/>
                    <a:pt x="5" y="12"/>
                  </a:cubicBezTo>
                  <a:cubicBezTo>
                    <a:pt x="7" y="33"/>
                    <a:pt x="3" y="52"/>
                    <a:pt x="2" y="71"/>
                  </a:cubicBezTo>
                  <a:cubicBezTo>
                    <a:pt x="1" y="95"/>
                    <a:pt x="1" y="95"/>
                    <a:pt x="1" y="95"/>
                  </a:cubicBezTo>
                  <a:cubicBezTo>
                    <a:pt x="0" y="127"/>
                    <a:pt x="4" y="149"/>
                    <a:pt x="7" y="160"/>
                  </a:cubicBezTo>
                  <a:cubicBezTo>
                    <a:pt x="9" y="165"/>
                    <a:pt x="14" y="168"/>
                    <a:pt x="19" y="166"/>
                  </a:cubicBezTo>
                  <a:cubicBezTo>
                    <a:pt x="25" y="165"/>
                    <a:pt x="28" y="159"/>
                    <a:pt x="26" y="154"/>
                  </a:cubicBezTo>
                  <a:cubicBezTo>
                    <a:pt x="25" y="150"/>
                    <a:pt x="22" y="136"/>
                    <a:pt x="24" y="95"/>
                  </a:cubicBezTo>
                  <a:cubicBezTo>
                    <a:pt x="25" y="72"/>
                    <a:pt x="25" y="72"/>
                    <a:pt x="25" y="72"/>
                  </a:cubicBezTo>
                  <a:cubicBezTo>
                    <a:pt x="26" y="52"/>
                    <a:pt x="27" y="33"/>
                    <a:pt x="25" y="10"/>
                  </a:cubicBezTo>
                  <a:cubicBezTo>
                    <a:pt x="24" y="4"/>
                    <a:pt x="19" y="0"/>
                    <a:pt x="14" y="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2" name="Group 169">
            <a:extLst>
              <a:ext uri="{FF2B5EF4-FFF2-40B4-BE49-F238E27FC236}">
                <a16:creationId xmlns:a16="http://schemas.microsoft.com/office/drawing/2014/main" id="{9473ED14-75D5-464A-8F83-F9AA187CC877}"/>
              </a:ext>
            </a:extLst>
          </p:cNvPr>
          <p:cNvGrpSpPr>
            <a:grpSpLocks/>
          </p:cNvGrpSpPr>
          <p:nvPr/>
        </p:nvGrpSpPr>
        <p:grpSpPr bwMode="auto">
          <a:xfrm>
            <a:off x="4368800" y="4214813"/>
            <a:ext cx="114300" cy="681037"/>
            <a:chOff x="1792" y="2728"/>
            <a:chExt cx="72" cy="429"/>
          </a:xfrm>
        </p:grpSpPr>
        <p:sp>
          <p:nvSpPr>
            <p:cNvPr id="17761" name="Freeform 796">
              <a:extLst>
                <a:ext uri="{FF2B5EF4-FFF2-40B4-BE49-F238E27FC236}">
                  <a16:creationId xmlns:a16="http://schemas.microsoft.com/office/drawing/2014/main" id="{9E5B5BDE-251C-4A83-B8EE-C134DE669F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2" y="2728"/>
              <a:ext cx="72" cy="429"/>
            </a:xfrm>
            <a:custGeom>
              <a:avLst/>
              <a:gdLst>
                <a:gd name="T0" fmla="*/ 0 w 29"/>
                <a:gd name="T1" fmla="*/ 192 h 161"/>
                <a:gd name="T2" fmla="*/ 42 w 29"/>
                <a:gd name="T3" fmla="*/ 1045 h 161"/>
                <a:gd name="T4" fmla="*/ 74 w 29"/>
                <a:gd name="T5" fmla="*/ 1625 h 161"/>
                <a:gd name="T6" fmla="*/ 30 w 29"/>
                <a:gd name="T7" fmla="*/ 2726 h 161"/>
                <a:gd name="T8" fmla="*/ 166 w 29"/>
                <a:gd name="T9" fmla="*/ 3024 h 161"/>
                <a:gd name="T10" fmla="*/ 340 w 29"/>
                <a:gd name="T11" fmla="*/ 2875 h 161"/>
                <a:gd name="T12" fmla="*/ 400 w 29"/>
                <a:gd name="T13" fmla="*/ 1476 h 161"/>
                <a:gd name="T14" fmla="*/ 353 w 29"/>
                <a:gd name="T15" fmla="*/ 1002 h 161"/>
                <a:gd name="T16" fmla="*/ 308 w 29"/>
                <a:gd name="T17" fmla="*/ 192 h 161"/>
                <a:gd name="T18" fmla="*/ 154 w 29"/>
                <a:gd name="T19" fmla="*/ 0 h 161"/>
                <a:gd name="T20" fmla="*/ 0 w 29"/>
                <a:gd name="T21" fmla="*/ 192 h 1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" h="161">
                  <a:moveTo>
                    <a:pt x="0" y="10"/>
                  </a:moveTo>
                  <a:cubicBezTo>
                    <a:pt x="0" y="26"/>
                    <a:pt x="1" y="36"/>
                    <a:pt x="3" y="55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8" y="120"/>
                    <a:pt x="3" y="136"/>
                    <a:pt x="2" y="144"/>
                  </a:cubicBezTo>
                  <a:cubicBezTo>
                    <a:pt x="1" y="152"/>
                    <a:pt x="5" y="159"/>
                    <a:pt x="11" y="160"/>
                  </a:cubicBezTo>
                  <a:cubicBezTo>
                    <a:pt x="16" y="161"/>
                    <a:pt x="21" y="157"/>
                    <a:pt x="22" y="152"/>
                  </a:cubicBezTo>
                  <a:cubicBezTo>
                    <a:pt x="23" y="150"/>
                    <a:pt x="29" y="114"/>
                    <a:pt x="26" y="78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1" y="34"/>
                    <a:pt x="20" y="25"/>
                    <a:pt x="20" y="10"/>
                  </a:cubicBezTo>
                  <a:cubicBezTo>
                    <a:pt x="20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62" name="Freeform 40">
              <a:extLst>
                <a:ext uri="{FF2B5EF4-FFF2-40B4-BE49-F238E27FC236}">
                  <a16:creationId xmlns:a16="http://schemas.microsoft.com/office/drawing/2014/main" id="{56D69C34-FCFA-4852-83D6-CCE30DCA55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2" y="2755"/>
              <a:ext cx="50" cy="34"/>
            </a:xfrm>
            <a:custGeom>
              <a:avLst/>
              <a:gdLst>
                <a:gd name="T0" fmla="*/ 313 w 20"/>
                <a:gd name="T1" fmla="*/ 144 h 13"/>
                <a:gd name="T2" fmla="*/ 313 w 20"/>
                <a:gd name="T3" fmla="*/ 0 h 13"/>
                <a:gd name="T4" fmla="*/ 0 w 20"/>
                <a:gd name="T5" fmla="*/ 55 h 13"/>
                <a:gd name="T6" fmla="*/ 0 w 20"/>
                <a:gd name="T7" fmla="*/ 233 h 13"/>
                <a:gd name="T8" fmla="*/ 188 w 20"/>
                <a:gd name="T9" fmla="*/ 165 h 13"/>
                <a:gd name="T10" fmla="*/ 313 w 20"/>
                <a:gd name="T11" fmla="*/ 144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3">
                  <a:moveTo>
                    <a:pt x="20" y="8"/>
                  </a:moveTo>
                  <a:cubicBezTo>
                    <a:pt x="20" y="6"/>
                    <a:pt x="20" y="3"/>
                    <a:pt x="20" y="0"/>
                  </a:cubicBezTo>
                  <a:cubicBezTo>
                    <a:pt x="13" y="0"/>
                    <a:pt x="6" y="1"/>
                    <a:pt x="0" y="3"/>
                  </a:cubicBezTo>
                  <a:cubicBezTo>
                    <a:pt x="0" y="6"/>
                    <a:pt x="0" y="10"/>
                    <a:pt x="0" y="13"/>
                  </a:cubicBezTo>
                  <a:cubicBezTo>
                    <a:pt x="4" y="11"/>
                    <a:pt x="8" y="10"/>
                    <a:pt x="12" y="9"/>
                  </a:cubicBezTo>
                  <a:cubicBezTo>
                    <a:pt x="15" y="9"/>
                    <a:pt x="17" y="8"/>
                    <a:pt x="20" y="8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63" name="Freeform 41">
              <a:extLst>
                <a:ext uri="{FF2B5EF4-FFF2-40B4-BE49-F238E27FC236}">
                  <a16:creationId xmlns:a16="http://schemas.microsoft.com/office/drawing/2014/main" id="{58960C62-5163-4724-AEC0-CFCE5C960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2" y="2795"/>
              <a:ext cx="52" cy="37"/>
            </a:xfrm>
            <a:custGeom>
              <a:avLst/>
              <a:gdLst>
                <a:gd name="T0" fmla="*/ 319 w 21"/>
                <a:gd name="T1" fmla="*/ 148 h 14"/>
                <a:gd name="T2" fmla="*/ 307 w 21"/>
                <a:gd name="T3" fmla="*/ 0 h 14"/>
                <a:gd name="T4" fmla="*/ 30 w 21"/>
                <a:gd name="T5" fmla="*/ 77 h 14"/>
                <a:gd name="T6" fmla="*/ 0 w 21"/>
                <a:gd name="T7" fmla="*/ 90 h 14"/>
                <a:gd name="T8" fmla="*/ 12 w 21"/>
                <a:gd name="T9" fmla="*/ 259 h 14"/>
                <a:gd name="T10" fmla="*/ 166 w 21"/>
                <a:gd name="T11" fmla="*/ 182 h 14"/>
                <a:gd name="T12" fmla="*/ 319 w 21"/>
                <a:gd name="T13" fmla="*/ 148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4">
                  <a:moveTo>
                    <a:pt x="21" y="8"/>
                  </a:moveTo>
                  <a:cubicBezTo>
                    <a:pt x="20" y="5"/>
                    <a:pt x="20" y="3"/>
                    <a:pt x="20" y="0"/>
                  </a:cubicBezTo>
                  <a:cubicBezTo>
                    <a:pt x="14" y="0"/>
                    <a:pt x="7" y="3"/>
                    <a:pt x="2" y="4"/>
                  </a:cubicBezTo>
                  <a:cubicBezTo>
                    <a:pt x="1" y="4"/>
                    <a:pt x="1" y="5"/>
                    <a:pt x="0" y="5"/>
                  </a:cubicBezTo>
                  <a:cubicBezTo>
                    <a:pt x="0" y="8"/>
                    <a:pt x="1" y="10"/>
                    <a:pt x="1" y="14"/>
                  </a:cubicBezTo>
                  <a:cubicBezTo>
                    <a:pt x="4" y="12"/>
                    <a:pt x="8" y="11"/>
                    <a:pt x="11" y="10"/>
                  </a:cubicBezTo>
                  <a:cubicBezTo>
                    <a:pt x="14" y="9"/>
                    <a:pt x="17" y="8"/>
                    <a:pt x="21" y="8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64" name="Freeform 42">
              <a:extLst>
                <a:ext uri="{FF2B5EF4-FFF2-40B4-BE49-F238E27FC236}">
                  <a16:creationId xmlns:a16="http://schemas.microsoft.com/office/drawing/2014/main" id="{A0246AF4-1EB4-4E48-8111-A7827B68A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7" y="2848"/>
              <a:ext cx="52" cy="48"/>
            </a:xfrm>
            <a:custGeom>
              <a:avLst/>
              <a:gdLst>
                <a:gd name="T0" fmla="*/ 319 w 21"/>
                <a:gd name="T1" fmla="*/ 264 h 18"/>
                <a:gd name="T2" fmla="*/ 319 w 21"/>
                <a:gd name="T3" fmla="*/ 149 h 18"/>
                <a:gd name="T4" fmla="*/ 307 w 21"/>
                <a:gd name="T5" fmla="*/ 0 h 18"/>
                <a:gd name="T6" fmla="*/ 258 w 21"/>
                <a:gd name="T7" fmla="*/ 21 h 18"/>
                <a:gd name="T8" fmla="*/ 62 w 21"/>
                <a:gd name="T9" fmla="*/ 77 h 18"/>
                <a:gd name="T10" fmla="*/ 0 w 21"/>
                <a:gd name="T11" fmla="*/ 115 h 18"/>
                <a:gd name="T12" fmla="*/ 12 w 21"/>
                <a:gd name="T13" fmla="*/ 192 h 18"/>
                <a:gd name="T14" fmla="*/ 12 w 21"/>
                <a:gd name="T15" fmla="*/ 341 h 18"/>
                <a:gd name="T16" fmla="*/ 307 w 21"/>
                <a:gd name="T17" fmla="*/ 264 h 18"/>
                <a:gd name="T18" fmla="*/ 319 w 21"/>
                <a:gd name="T19" fmla="*/ 264 h 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" h="18">
                  <a:moveTo>
                    <a:pt x="21" y="14"/>
                  </a:moveTo>
                  <a:cubicBezTo>
                    <a:pt x="21" y="8"/>
                    <a:pt x="21" y="8"/>
                    <a:pt x="21" y="8"/>
                  </a:cubicBezTo>
                  <a:cubicBezTo>
                    <a:pt x="20" y="5"/>
                    <a:pt x="20" y="3"/>
                    <a:pt x="20" y="0"/>
                  </a:cubicBezTo>
                  <a:cubicBezTo>
                    <a:pt x="19" y="0"/>
                    <a:pt x="18" y="0"/>
                    <a:pt x="17" y="1"/>
                  </a:cubicBezTo>
                  <a:cubicBezTo>
                    <a:pt x="13" y="1"/>
                    <a:pt x="8" y="2"/>
                    <a:pt x="4" y="4"/>
                  </a:cubicBezTo>
                  <a:cubicBezTo>
                    <a:pt x="3" y="4"/>
                    <a:pt x="1" y="5"/>
                    <a:pt x="0" y="6"/>
                  </a:cubicBezTo>
                  <a:cubicBezTo>
                    <a:pt x="1" y="7"/>
                    <a:pt x="1" y="8"/>
                    <a:pt x="1" y="10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7" y="16"/>
                    <a:pt x="13" y="15"/>
                    <a:pt x="20" y="14"/>
                  </a:cubicBezTo>
                  <a:cubicBezTo>
                    <a:pt x="20" y="14"/>
                    <a:pt x="21" y="14"/>
                    <a:pt x="21" y="14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65" name="Freeform 43">
              <a:extLst>
                <a:ext uri="{FF2B5EF4-FFF2-40B4-BE49-F238E27FC236}">
                  <a16:creationId xmlns:a16="http://schemas.microsoft.com/office/drawing/2014/main" id="{78FA5DBA-8687-4482-9EEB-BF3928D6D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2" y="2909"/>
              <a:ext cx="55" cy="43"/>
            </a:xfrm>
            <a:custGeom>
              <a:avLst/>
              <a:gdLst>
                <a:gd name="T0" fmla="*/ 345 w 22"/>
                <a:gd name="T1" fmla="*/ 231 h 16"/>
                <a:gd name="T2" fmla="*/ 345 w 22"/>
                <a:gd name="T3" fmla="*/ 196 h 16"/>
                <a:gd name="T4" fmla="*/ 333 w 22"/>
                <a:gd name="T5" fmla="*/ 22 h 16"/>
                <a:gd name="T6" fmla="*/ 95 w 22"/>
                <a:gd name="T7" fmla="*/ 59 h 16"/>
                <a:gd name="T8" fmla="*/ 0 w 22"/>
                <a:gd name="T9" fmla="*/ 94 h 16"/>
                <a:gd name="T10" fmla="*/ 0 w 22"/>
                <a:gd name="T11" fmla="*/ 312 h 16"/>
                <a:gd name="T12" fmla="*/ 345 w 22"/>
                <a:gd name="T13" fmla="*/ 231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6">
                  <a:moveTo>
                    <a:pt x="22" y="12"/>
                  </a:moveTo>
                  <a:cubicBezTo>
                    <a:pt x="22" y="11"/>
                    <a:pt x="22" y="11"/>
                    <a:pt x="22" y="10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7" y="0"/>
                    <a:pt x="9" y="2"/>
                    <a:pt x="6" y="3"/>
                  </a:cubicBezTo>
                  <a:cubicBezTo>
                    <a:pt x="4" y="4"/>
                    <a:pt x="2" y="4"/>
                    <a:pt x="0" y="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7" y="13"/>
                    <a:pt x="15" y="12"/>
                    <a:pt x="22" y="1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66" name="Freeform 44">
              <a:extLst>
                <a:ext uri="{FF2B5EF4-FFF2-40B4-BE49-F238E27FC236}">
                  <a16:creationId xmlns:a16="http://schemas.microsoft.com/office/drawing/2014/main" id="{03DD7031-1AA9-49D9-88DA-F2D949B701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7" y="3003"/>
              <a:ext cx="52" cy="45"/>
            </a:xfrm>
            <a:custGeom>
              <a:avLst/>
              <a:gdLst>
                <a:gd name="T0" fmla="*/ 104 w 21"/>
                <a:gd name="T1" fmla="*/ 21 h 17"/>
                <a:gd name="T2" fmla="*/ 0 w 21"/>
                <a:gd name="T3" fmla="*/ 56 h 17"/>
                <a:gd name="T4" fmla="*/ 0 w 21"/>
                <a:gd name="T5" fmla="*/ 294 h 17"/>
                <a:gd name="T6" fmla="*/ 215 w 21"/>
                <a:gd name="T7" fmla="*/ 294 h 17"/>
                <a:gd name="T8" fmla="*/ 307 w 21"/>
                <a:gd name="T9" fmla="*/ 315 h 17"/>
                <a:gd name="T10" fmla="*/ 319 w 21"/>
                <a:gd name="T11" fmla="*/ 21 h 17"/>
                <a:gd name="T12" fmla="*/ 104 w 21"/>
                <a:gd name="T13" fmla="*/ 21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7">
                  <a:moveTo>
                    <a:pt x="7" y="1"/>
                  </a:moveTo>
                  <a:cubicBezTo>
                    <a:pt x="5" y="1"/>
                    <a:pt x="2" y="2"/>
                    <a:pt x="0" y="3"/>
                  </a:cubicBezTo>
                  <a:cubicBezTo>
                    <a:pt x="0" y="8"/>
                    <a:pt x="0" y="12"/>
                    <a:pt x="0" y="16"/>
                  </a:cubicBezTo>
                  <a:cubicBezTo>
                    <a:pt x="4" y="15"/>
                    <a:pt x="9" y="15"/>
                    <a:pt x="14" y="16"/>
                  </a:cubicBezTo>
                  <a:cubicBezTo>
                    <a:pt x="16" y="16"/>
                    <a:pt x="18" y="17"/>
                    <a:pt x="20" y="17"/>
                  </a:cubicBezTo>
                  <a:cubicBezTo>
                    <a:pt x="20" y="12"/>
                    <a:pt x="21" y="7"/>
                    <a:pt x="21" y="1"/>
                  </a:cubicBezTo>
                  <a:cubicBezTo>
                    <a:pt x="16" y="0"/>
                    <a:pt x="10" y="1"/>
                    <a:pt x="7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67" name="Freeform 45">
              <a:extLst>
                <a:ext uri="{FF2B5EF4-FFF2-40B4-BE49-F238E27FC236}">
                  <a16:creationId xmlns:a16="http://schemas.microsoft.com/office/drawing/2014/main" id="{4AF8EF6E-B173-491A-993E-7957E6C2E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2" y="3061"/>
              <a:ext cx="55" cy="30"/>
            </a:xfrm>
            <a:custGeom>
              <a:avLst/>
              <a:gdLst>
                <a:gd name="T0" fmla="*/ 333 w 22"/>
                <a:gd name="T1" fmla="*/ 224 h 11"/>
                <a:gd name="T2" fmla="*/ 345 w 22"/>
                <a:gd name="T3" fmla="*/ 22 h 11"/>
                <a:gd name="T4" fmla="*/ 125 w 22"/>
                <a:gd name="T5" fmla="*/ 22 h 11"/>
                <a:gd name="T6" fmla="*/ 20 w 22"/>
                <a:gd name="T7" fmla="*/ 22 h 11"/>
                <a:gd name="T8" fmla="*/ 0 w 22"/>
                <a:gd name="T9" fmla="*/ 142 h 11"/>
                <a:gd name="T10" fmla="*/ 333 w 22"/>
                <a:gd name="T11" fmla="*/ 224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1">
                  <a:moveTo>
                    <a:pt x="21" y="11"/>
                  </a:moveTo>
                  <a:cubicBezTo>
                    <a:pt x="21" y="8"/>
                    <a:pt x="21" y="5"/>
                    <a:pt x="22" y="1"/>
                  </a:cubicBezTo>
                  <a:cubicBezTo>
                    <a:pt x="18" y="0"/>
                    <a:pt x="11" y="1"/>
                    <a:pt x="8" y="1"/>
                  </a:cubicBezTo>
                  <a:cubicBezTo>
                    <a:pt x="6" y="1"/>
                    <a:pt x="3" y="1"/>
                    <a:pt x="1" y="1"/>
                  </a:cubicBezTo>
                  <a:cubicBezTo>
                    <a:pt x="1" y="4"/>
                    <a:pt x="0" y="6"/>
                    <a:pt x="0" y="7"/>
                  </a:cubicBezTo>
                  <a:cubicBezTo>
                    <a:pt x="7" y="7"/>
                    <a:pt x="14" y="8"/>
                    <a:pt x="21" y="1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68" name="Freeform 109">
              <a:extLst>
                <a:ext uri="{FF2B5EF4-FFF2-40B4-BE49-F238E27FC236}">
                  <a16:creationId xmlns:a16="http://schemas.microsoft.com/office/drawing/2014/main" id="{C084E92F-2EEC-43AF-9AF5-200F88063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2" y="2728"/>
              <a:ext cx="72" cy="429"/>
            </a:xfrm>
            <a:custGeom>
              <a:avLst/>
              <a:gdLst>
                <a:gd name="T0" fmla="*/ 0 w 29"/>
                <a:gd name="T1" fmla="*/ 192 h 161"/>
                <a:gd name="T2" fmla="*/ 42 w 29"/>
                <a:gd name="T3" fmla="*/ 1045 h 161"/>
                <a:gd name="T4" fmla="*/ 74 w 29"/>
                <a:gd name="T5" fmla="*/ 1625 h 161"/>
                <a:gd name="T6" fmla="*/ 30 w 29"/>
                <a:gd name="T7" fmla="*/ 2726 h 161"/>
                <a:gd name="T8" fmla="*/ 166 w 29"/>
                <a:gd name="T9" fmla="*/ 3024 h 161"/>
                <a:gd name="T10" fmla="*/ 340 w 29"/>
                <a:gd name="T11" fmla="*/ 2875 h 161"/>
                <a:gd name="T12" fmla="*/ 400 w 29"/>
                <a:gd name="T13" fmla="*/ 1476 h 161"/>
                <a:gd name="T14" fmla="*/ 353 w 29"/>
                <a:gd name="T15" fmla="*/ 1002 h 161"/>
                <a:gd name="T16" fmla="*/ 308 w 29"/>
                <a:gd name="T17" fmla="*/ 192 h 161"/>
                <a:gd name="T18" fmla="*/ 154 w 29"/>
                <a:gd name="T19" fmla="*/ 0 h 161"/>
                <a:gd name="T20" fmla="*/ 0 w 29"/>
                <a:gd name="T21" fmla="*/ 192 h 1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9" h="161">
                  <a:moveTo>
                    <a:pt x="0" y="10"/>
                  </a:moveTo>
                  <a:cubicBezTo>
                    <a:pt x="0" y="26"/>
                    <a:pt x="1" y="36"/>
                    <a:pt x="3" y="55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8" y="120"/>
                    <a:pt x="3" y="136"/>
                    <a:pt x="2" y="144"/>
                  </a:cubicBezTo>
                  <a:cubicBezTo>
                    <a:pt x="1" y="152"/>
                    <a:pt x="5" y="159"/>
                    <a:pt x="11" y="160"/>
                  </a:cubicBezTo>
                  <a:cubicBezTo>
                    <a:pt x="16" y="161"/>
                    <a:pt x="21" y="157"/>
                    <a:pt x="22" y="152"/>
                  </a:cubicBezTo>
                  <a:cubicBezTo>
                    <a:pt x="23" y="150"/>
                    <a:pt x="29" y="114"/>
                    <a:pt x="26" y="78"/>
                  </a:cubicBezTo>
                  <a:cubicBezTo>
                    <a:pt x="23" y="53"/>
                    <a:pt x="23" y="53"/>
                    <a:pt x="23" y="53"/>
                  </a:cubicBezTo>
                  <a:cubicBezTo>
                    <a:pt x="21" y="34"/>
                    <a:pt x="20" y="25"/>
                    <a:pt x="20" y="10"/>
                  </a:cubicBezTo>
                  <a:cubicBezTo>
                    <a:pt x="20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3" name="Group 170">
            <a:extLst>
              <a:ext uri="{FF2B5EF4-FFF2-40B4-BE49-F238E27FC236}">
                <a16:creationId xmlns:a16="http://schemas.microsoft.com/office/drawing/2014/main" id="{E93CE01F-16D1-41A7-9E6C-500A68F8B2E0}"/>
              </a:ext>
            </a:extLst>
          </p:cNvPr>
          <p:cNvGrpSpPr>
            <a:grpSpLocks/>
          </p:cNvGrpSpPr>
          <p:nvPr/>
        </p:nvGrpSpPr>
        <p:grpSpPr bwMode="auto">
          <a:xfrm>
            <a:off x="4578350" y="4214813"/>
            <a:ext cx="119063" cy="685800"/>
            <a:chOff x="1924" y="2728"/>
            <a:chExt cx="75" cy="432"/>
          </a:xfrm>
        </p:grpSpPr>
        <p:sp>
          <p:nvSpPr>
            <p:cNvPr id="17753" name="Freeform 797">
              <a:extLst>
                <a:ext uri="{FF2B5EF4-FFF2-40B4-BE49-F238E27FC236}">
                  <a16:creationId xmlns:a16="http://schemas.microsoft.com/office/drawing/2014/main" id="{C29FC1D8-A5AB-4E95-A2B3-5F3488229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2728"/>
              <a:ext cx="75" cy="432"/>
            </a:xfrm>
            <a:custGeom>
              <a:avLst/>
              <a:gdLst>
                <a:gd name="T0" fmla="*/ 20 w 30"/>
                <a:gd name="T1" fmla="*/ 171 h 162"/>
                <a:gd name="T2" fmla="*/ 63 w 30"/>
                <a:gd name="T3" fmla="*/ 875 h 162"/>
                <a:gd name="T4" fmla="*/ 83 w 30"/>
                <a:gd name="T5" fmla="*/ 1672 h 162"/>
                <a:gd name="T6" fmla="*/ 95 w 30"/>
                <a:gd name="T7" fmla="*/ 2901 h 162"/>
                <a:gd name="T8" fmla="*/ 220 w 30"/>
                <a:gd name="T9" fmla="*/ 3051 h 162"/>
                <a:gd name="T10" fmla="*/ 395 w 30"/>
                <a:gd name="T11" fmla="*/ 2880 h 162"/>
                <a:gd name="T12" fmla="*/ 458 w 30"/>
                <a:gd name="T13" fmla="*/ 1613 h 162"/>
                <a:gd name="T14" fmla="*/ 375 w 30"/>
                <a:gd name="T15" fmla="*/ 819 h 162"/>
                <a:gd name="T16" fmla="*/ 333 w 30"/>
                <a:gd name="T17" fmla="*/ 192 h 162"/>
                <a:gd name="T18" fmla="*/ 175 w 30"/>
                <a:gd name="T19" fmla="*/ 0 h 162"/>
                <a:gd name="T20" fmla="*/ 20 w 30"/>
                <a:gd name="T21" fmla="*/ 171 h 1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" h="162">
                  <a:moveTo>
                    <a:pt x="1" y="9"/>
                  </a:moveTo>
                  <a:cubicBezTo>
                    <a:pt x="0" y="25"/>
                    <a:pt x="2" y="35"/>
                    <a:pt x="4" y="46"/>
                  </a:cubicBezTo>
                  <a:cubicBezTo>
                    <a:pt x="6" y="57"/>
                    <a:pt x="4" y="71"/>
                    <a:pt x="5" y="88"/>
                  </a:cubicBezTo>
                  <a:cubicBezTo>
                    <a:pt x="6" y="122"/>
                    <a:pt x="6" y="152"/>
                    <a:pt x="6" y="153"/>
                  </a:cubicBezTo>
                  <a:cubicBezTo>
                    <a:pt x="7" y="157"/>
                    <a:pt x="10" y="160"/>
                    <a:pt x="14" y="161"/>
                  </a:cubicBezTo>
                  <a:cubicBezTo>
                    <a:pt x="20" y="162"/>
                    <a:pt x="25" y="158"/>
                    <a:pt x="25" y="152"/>
                  </a:cubicBezTo>
                  <a:cubicBezTo>
                    <a:pt x="28" y="138"/>
                    <a:pt x="30" y="120"/>
                    <a:pt x="29" y="85"/>
                  </a:cubicBezTo>
                  <a:cubicBezTo>
                    <a:pt x="28" y="66"/>
                    <a:pt x="26" y="53"/>
                    <a:pt x="24" y="43"/>
                  </a:cubicBezTo>
                  <a:cubicBezTo>
                    <a:pt x="22" y="32"/>
                    <a:pt x="20" y="23"/>
                    <a:pt x="21" y="10"/>
                  </a:cubicBezTo>
                  <a:cubicBezTo>
                    <a:pt x="21" y="5"/>
                    <a:pt x="16" y="0"/>
                    <a:pt x="11" y="0"/>
                  </a:cubicBezTo>
                  <a:cubicBezTo>
                    <a:pt x="5" y="0"/>
                    <a:pt x="1" y="4"/>
                    <a:pt x="1" y="9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4" name="Freeform 46">
              <a:extLst>
                <a:ext uri="{FF2B5EF4-FFF2-40B4-BE49-F238E27FC236}">
                  <a16:creationId xmlns:a16="http://schemas.microsoft.com/office/drawing/2014/main" id="{6521A7B4-D31C-43C6-8137-7F19C4B7E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7" y="2904"/>
              <a:ext cx="57" cy="48"/>
            </a:xfrm>
            <a:custGeom>
              <a:avLst/>
              <a:gdLst>
                <a:gd name="T0" fmla="*/ 287 w 23"/>
                <a:gd name="T1" fmla="*/ 307 h 18"/>
                <a:gd name="T2" fmla="*/ 349 w 23"/>
                <a:gd name="T3" fmla="*/ 320 h 18"/>
                <a:gd name="T4" fmla="*/ 337 w 23"/>
                <a:gd name="T5" fmla="*/ 21 h 18"/>
                <a:gd name="T6" fmla="*/ 62 w 23"/>
                <a:gd name="T7" fmla="*/ 21 h 18"/>
                <a:gd name="T8" fmla="*/ 0 w 23"/>
                <a:gd name="T9" fmla="*/ 21 h 18"/>
                <a:gd name="T10" fmla="*/ 0 w 23"/>
                <a:gd name="T11" fmla="*/ 341 h 18"/>
                <a:gd name="T12" fmla="*/ 287 w 23"/>
                <a:gd name="T13" fmla="*/ 307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8">
                  <a:moveTo>
                    <a:pt x="19" y="16"/>
                  </a:moveTo>
                  <a:cubicBezTo>
                    <a:pt x="20" y="16"/>
                    <a:pt x="22" y="17"/>
                    <a:pt x="23" y="17"/>
                  </a:cubicBezTo>
                  <a:cubicBezTo>
                    <a:pt x="23" y="11"/>
                    <a:pt x="23" y="6"/>
                    <a:pt x="22" y="1"/>
                  </a:cubicBezTo>
                  <a:cubicBezTo>
                    <a:pt x="17" y="0"/>
                    <a:pt x="8" y="0"/>
                    <a:pt x="4" y="1"/>
                  </a:cubicBezTo>
                  <a:cubicBezTo>
                    <a:pt x="3" y="1"/>
                    <a:pt x="1" y="1"/>
                    <a:pt x="0" y="1"/>
                  </a:cubicBezTo>
                  <a:cubicBezTo>
                    <a:pt x="0" y="6"/>
                    <a:pt x="0" y="12"/>
                    <a:pt x="0" y="18"/>
                  </a:cubicBezTo>
                  <a:cubicBezTo>
                    <a:pt x="6" y="17"/>
                    <a:pt x="13" y="16"/>
                    <a:pt x="19" y="1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5" name="Freeform 47">
              <a:extLst>
                <a:ext uri="{FF2B5EF4-FFF2-40B4-BE49-F238E27FC236}">
                  <a16:creationId xmlns:a16="http://schemas.microsoft.com/office/drawing/2014/main" id="{FFD6207A-3B26-4F9D-A975-6AD2090D73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7" y="2867"/>
              <a:ext cx="55" cy="24"/>
            </a:xfrm>
            <a:custGeom>
              <a:avLst/>
              <a:gdLst>
                <a:gd name="T0" fmla="*/ 0 w 22"/>
                <a:gd name="T1" fmla="*/ 171 h 9"/>
                <a:gd name="T2" fmla="*/ 345 w 22"/>
                <a:gd name="T3" fmla="*/ 136 h 9"/>
                <a:gd name="T4" fmla="*/ 333 w 22"/>
                <a:gd name="T5" fmla="*/ 21 h 9"/>
                <a:gd name="T6" fmla="*/ 0 w 22"/>
                <a:gd name="T7" fmla="*/ 35 h 9"/>
                <a:gd name="T8" fmla="*/ 0 w 22"/>
                <a:gd name="T9" fmla="*/ 171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9">
                  <a:moveTo>
                    <a:pt x="0" y="9"/>
                  </a:moveTo>
                  <a:cubicBezTo>
                    <a:pt x="7" y="7"/>
                    <a:pt x="14" y="7"/>
                    <a:pt x="22" y="7"/>
                  </a:cubicBezTo>
                  <a:cubicBezTo>
                    <a:pt x="21" y="5"/>
                    <a:pt x="21" y="3"/>
                    <a:pt x="21" y="1"/>
                  </a:cubicBezTo>
                  <a:cubicBezTo>
                    <a:pt x="14" y="0"/>
                    <a:pt x="7" y="1"/>
                    <a:pt x="0" y="2"/>
                  </a:cubicBezTo>
                  <a:cubicBezTo>
                    <a:pt x="0" y="4"/>
                    <a:pt x="0" y="7"/>
                    <a:pt x="0" y="9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6" name="Freeform 48">
              <a:extLst>
                <a:ext uri="{FF2B5EF4-FFF2-40B4-BE49-F238E27FC236}">
                  <a16:creationId xmlns:a16="http://schemas.microsoft.com/office/drawing/2014/main" id="{AA970FCE-C42A-490F-90C7-6C377109D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7" y="2795"/>
              <a:ext cx="52" cy="29"/>
            </a:xfrm>
            <a:custGeom>
              <a:avLst/>
              <a:gdLst>
                <a:gd name="T0" fmla="*/ 0 w 21"/>
                <a:gd name="T1" fmla="*/ 55 h 11"/>
                <a:gd name="T2" fmla="*/ 12 w 21"/>
                <a:gd name="T3" fmla="*/ 200 h 11"/>
                <a:gd name="T4" fmla="*/ 183 w 21"/>
                <a:gd name="T5" fmla="*/ 182 h 11"/>
                <a:gd name="T6" fmla="*/ 319 w 21"/>
                <a:gd name="T7" fmla="*/ 200 h 11"/>
                <a:gd name="T8" fmla="*/ 307 w 21"/>
                <a:gd name="T9" fmla="*/ 21 h 11"/>
                <a:gd name="T10" fmla="*/ 0 w 21"/>
                <a:gd name="T11" fmla="*/ 55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1">
                  <a:moveTo>
                    <a:pt x="0" y="3"/>
                  </a:moveTo>
                  <a:cubicBezTo>
                    <a:pt x="1" y="6"/>
                    <a:pt x="1" y="9"/>
                    <a:pt x="1" y="11"/>
                  </a:cubicBezTo>
                  <a:cubicBezTo>
                    <a:pt x="5" y="11"/>
                    <a:pt x="8" y="10"/>
                    <a:pt x="12" y="10"/>
                  </a:cubicBezTo>
                  <a:cubicBezTo>
                    <a:pt x="15" y="10"/>
                    <a:pt x="18" y="10"/>
                    <a:pt x="21" y="11"/>
                  </a:cubicBezTo>
                  <a:cubicBezTo>
                    <a:pt x="21" y="7"/>
                    <a:pt x="20" y="4"/>
                    <a:pt x="20" y="1"/>
                  </a:cubicBezTo>
                  <a:cubicBezTo>
                    <a:pt x="13" y="0"/>
                    <a:pt x="7" y="2"/>
                    <a:pt x="0" y="3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7" name="Freeform 49">
              <a:extLst>
                <a:ext uri="{FF2B5EF4-FFF2-40B4-BE49-F238E27FC236}">
                  <a16:creationId xmlns:a16="http://schemas.microsoft.com/office/drawing/2014/main" id="{ED63139F-8199-4B8C-B22F-FBDB57E360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2728"/>
              <a:ext cx="53" cy="43"/>
            </a:xfrm>
            <a:custGeom>
              <a:avLst/>
              <a:gdLst>
                <a:gd name="T0" fmla="*/ 318 w 21"/>
                <a:gd name="T1" fmla="*/ 312 h 16"/>
                <a:gd name="T2" fmla="*/ 338 w 21"/>
                <a:gd name="T3" fmla="*/ 196 h 16"/>
                <a:gd name="T4" fmla="*/ 179 w 21"/>
                <a:gd name="T5" fmla="*/ 0 h 16"/>
                <a:gd name="T6" fmla="*/ 20 w 21"/>
                <a:gd name="T7" fmla="*/ 175 h 16"/>
                <a:gd name="T8" fmla="*/ 20 w 21"/>
                <a:gd name="T9" fmla="*/ 312 h 16"/>
                <a:gd name="T10" fmla="*/ 318 w 21"/>
                <a:gd name="T11" fmla="*/ 312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6">
                  <a:moveTo>
                    <a:pt x="20" y="16"/>
                  </a:moveTo>
                  <a:cubicBezTo>
                    <a:pt x="20" y="14"/>
                    <a:pt x="20" y="12"/>
                    <a:pt x="21" y="10"/>
                  </a:cubicBezTo>
                  <a:cubicBezTo>
                    <a:pt x="21" y="5"/>
                    <a:pt x="16" y="0"/>
                    <a:pt x="11" y="0"/>
                  </a:cubicBezTo>
                  <a:cubicBezTo>
                    <a:pt x="5" y="0"/>
                    <a:pt x="1" y="4"/>
                    <a:pt x="1" y="9"/>
                  </a:cubicBezTo>
                  <a:cubicBezTo>
                    <a:pt x="0" y="12"/>
                    <a:pt x="0" y="14"/>
                    <a:pt x="1" y="16"/>
                  </a:cubicBezTo>
                  <a:cubicBezTo>
                    <a:pt x="7" y="15"/>
                    <a:pt x="14" y="15"/>
                    <a:pt x="20" y="1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8" name="Freeform 50">
              <a:extLst>
                <a:ext uri="{FF2B5EF4-FFF2-40B4-BE49-F238E27FC236}">
                  <a16:creationId xmlns:a16="http://schemas.microsoft.com/office/drawing/2014/main" id="{FA9626AA-12F6-4C42-A1B2-924E3465B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7" y="3035"/>
              <a:ext cx="60" cy="42"/>
            </a:xfrm>
            <a:custGeom>
              <a:avLst/>
              <a:gdLst>
                <a:gd name="T0" fmla="*/ 0 w 24"/>
                <a:gd name="T1" fmla="*/ 21 h 16"/>
                <a:gd name="T2" fmla="*/ 20 w 24"/>
                <a:gd name="T3" fmla="*/ 289 h 16"/>
                <a:gd name="T4" fmla="*/ 363 w 24"/>
                <a:gd name="T5" fmla="*/ 255 h 16"/>
                <a:gd name="T6" fmla="*/ 375 w 24"/>
                <a:gd name="T7" fmla="*/ 0 h 16"/>
                <a:gd name="T8" fmla="*/ 175 w 24"/>
                <a:gd name="T9" fmla="*/ 0 h 16"/>
                <a:gd name="T10" fmla="*/ 0 w 24"/>
                <a:gd name="T11" fmla="*/ 21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16">
                  <a:moveTo>
                    <a:pt x="0" y="1"/>
                  </a:moveTo>
                  <a:cubicBezTo>
                    <a:pt x="1" y="7"/>
                    <a:pt x="1" y="11"/>
                    <a:pt x="1" y="16"/>
                  </a:cubicBezTo>
                  <a:cubicBezTo>
                    <a:pt x="8" y="14"/>
                    <a:pt x="16" y="13"/>
                    <a:pt x="23" y="14"/>
                  </a:cubicBezTo>
                  <a:cubicBezTo>
                    <a:pt x="23" y="10"/>
                    <a:pt x="23" y="5"/>
                    <a:pt x="24" y="0"/>
                  </a:cubicBezTo>
                  <a:cubicBezTo>
                    <a:pt x="19" y="0"/>
                    <a:pt x="14" y="0"/>
                    <a:pt x="11" y="0"/>
                  </a:cubicBezTo>
                  <a:cubicBezTo>
                    <a:pt x="7" y="0"/>
                    <a:pt x="4" y="1"/>
                    <a:pt x="0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9" name="Freeform 51">
              <a:extLst>
                <a:ext uri="{FF2B5EF4-FFF2-40B4-BE49-F238E27FC236}">
                  <a16:creationId xmlns:a16="http://schemas.microsoft.com/office/drawing/2014/main" id="{1738F094-518A-4BAF-82F4-A235FF29F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9" y="3091"/>
              <a:ext cx="53" cy="29"/>
            </a:xfrm>
            <a:custGeom>
              <a:avLst/>
              <a:gdLst>
                <a:gd name="T0" fmla="*/ 0 w 21"/>
                <a:gd name="T1" fmla="*/ 200 h 11"/>
                <a:gd name="T2" fmla="*/ 318 w 21"/>
                <a:gd name="T3" fmla="*/ 166 h 11"/>
                <a:gd name="T4" fmla="*/ 338 w 21"/>
                <a:gd name="T5" fmla="*/ 34 h 11"/>
                <a:gd name="T6" fmla="*/ 0 w 21"/>
                <a:gd name="T7" fmla="*/ 55 h 11"/>
                <a:gd name="T8" fmla="*/ 0 w 21"/>
                <a:gd name="T9" fmla="*/ 20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11">
                  <a:moveTo>
                    <a:pt x="0" y="11"/>
                  </a:moveTo>
                  <a:cubicBezTo>
                    <a:pt x="7" y="9"/>
                    <a:pt x="14" y="7"/>
                    <a:pt x="20" y="9"/>
                  </a:cubicBezTo>
                  <a:cubicBezTo>
                    <a:pt x="21" y="7"/>
                    <a:pt x="21" y="4"/>
                    <a:pt x="21" y="2"/>
                  </a:cubicBezTo>
                  <a:cubicBezTo>
                    <a:pt x="15" y="0"/>
                    <a:pt x="7" y="2"/>
                    <a:pt x="0" y="3"/>
                  </a:cubicBezTo>
                  <a:cubicBezTo>
                    <a:pt x="0" y="6"/>
                    <a:pt x="0" y="9"/>
                    <a:pt x="0" y="1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60" name="Freeform 110">
              <a:extLst>
                <a:ext uri="{FF2B5EF4-FFF2-40B4-BE49-F238E27FC236}">
                  <a16:creationId xmlns:a16="http://schemas.microsoft.com/office/drawing/2014/main" id="{85D693DD-501A-416D-A627-8C84039669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4" y="2728"/>
              <a:ext cx="75" cy="432"/>
            </a:xfrm>
            <a:custGeom>
              <a:avLst/>
              <a:gdLst>
                <a:gd name="T0" fmla="*/ 20 w 30"/>
                <a:gd name="T1" fmla="*/ 171 h 162"/>
                <a:gd name="T2" fmla="*/ 63 w 30"/>
                <a:gd name="T3" fmla="*/ 875 h 162"/>
                <a:gd name="T4" fmla="*/ 83 w 30"/>
                <a:gd name="T5" fmla="*/ 1672 h 162"/>
                <a:gd name="T6" fmla="*/ 95 w 30"/>
                <a:gd name="T7" fmla="*/ 2901 h 162"/>
                <a:gd name="T8" fmla="*/ 220 w 30"/>
                <a:gd name="T9" fmla="*/ 3051 h 162"/>
                <a:gd name="T10" fmla="*/ 395 w 30"/>
                <a:gd name="T11" fmla="*/ 2880 h 162"/>
                <a:gd name="T12" fmla="*/ 458 w 30"/>
                <a:gd name="T13" fmla="*/ 1613 h 162"/>
                <a:gd name="T14" fmla="*/ 375 w 30"/>
                <a:gd name="T15" fmla="*/ 819 h 162"/>
                <a:gd name="T16" fmla="*/ 333 w 30"/>
                <a:gd name="T17" fmla="*/ 192 h 162"/>
                <a:gd name="T18" fmla="*/ 175 w 30"/>
                <a:gd name="T19" fmla="*/ 0 h 162"/>
                <a:gd name="T20" fmla="*/ 20 w 30"/>
                <a:gd name="T21" fmla="*/ 171 h 1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" h="162">
                  <a:moveTo>
                    <a:pt x="1" y="9"/>
                  </a:moveTo>
                  <a:cubicBezTo>
                    <a:pt x="0" y="25"/>
                    <a:pt x="2" y="35"/>
                    <a:pt x="4" y="46"/>
                  </a:cubicBezTo>
                  <a:cubicBezTo>
                    <a:pt x="6" y="57"/>
                    <a:pt x="4" y="71"/>
                    <a:pt x="5" y="88"/>
                  </a:cubicBezTo>
                  <a:cubicBezTo>
                    <a:pt x="6" y="122"/>
                    <a:pt x="6" y="152"/>
                    <a:pt x="6" y="153"/>
                  </a:cubicBezTo>
                  <a:cubicBezTo>
                    <a:pt x="7" y="157"/>
                    <a:pt x="10" y="160"/>
                    <a:pt x="14" y="161"/>
                  </a:cubicBezTo>
                  <a:cubicBezTo>
                    <a:pt x="20" y="162"/>
                    <a:pt x="25" y="158"/>
                    <a:pt x="25" y="152"/>
                  </a:cubicBezTo>
                  <a:cubicBezTo>
                    <a:pt x="28" y="138"/>
                    <a:pt x="30" y="120"/>
                    <a:pt x="29" y="85"/>
                  </a:cubicBezTo>
                  <a:cubicBezTo>
                    <a:pt x="28" y="66"/>
                    <a:pt x="26" y="53"/>
                    <a:pt x="24" y="43"/>
                  </a:cubicBezTo>
                  <a:cubicBezTo>
                    <a:pt x="22" y="32"/>
                    <a:pt x="20" y="23"/>
                    <a:pt x="21" y="10"/>
                  </a:cubicBezTo>
                  <a:cubicBezTo>
                    <a:pt x="21" y="5"/>
                    <a:pt x="16" y="0"/>
                    <a:pt x="11" y="0"/>
                  </a:cubicBezTo>
                  <a:cubicBezTo>
                    <a:pt x="5" y="0"/>
                    <a:pt x="1" y="4"/>
                    <a:pt x="1" y="9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4" name="Group 172">
            <a:extLst>
              <a:ext uri="{FF2B5EF4-FFF2-40B4-BE49-F238E27FC236}">
                <a16:creationId xmlns:a16="http://schemas.microsoft.com/office/drawing/2014/main" id="{B084FAAA-B7D7-4D59-95D1-CABB80034234}"/>
              </a:ext>
            </a:extLst>
          </p:cNvPr>
          <p:cNvGrpSpPr>
            <a:grpSpLocks/>
          </p:cNvGrpSpPr>
          <p:nvPr/>
        </p:nvGrpSpPr>
        <p:grpSpPr bwMode="auto">
          <a:xfrm>
            <a:off x="5649913" y="4184650"/>
            <a:ext cx="107950" cy="711200"/>
            <a:chOff x="2599" y="2709"/>
            <a:chExt cx="68" cy="448"/>
          </a:xfrm>
        </p:grpSpPr>
        <p:sp>
          <p:nvSpPr>
            <p:cNvPr id="17745" name="Freeform 798">
              <a:extLst>
                <a:ext uri="{FF2B5EF4-FFF2-40B4-BE49-F238E27FC236}">
                  <a16:creationId xmlns:a16="http://schemas.microsoft.com/office/drawing/2014/main" id="{D9312837-A4DC-468B-BA5C-D8FDA899E8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9" y="2709"/>
              <a:ext cx="68" cy="448"/>
            </a:xfrm>
            <a:custGeom>
              <a:avLst/>
              <a:gdLst>
                <a:gd name="T0" fmla="*/ 285 w 27"/>
                <a:gd name="T1" fmla="*/ 397 h 168"/>
                <a:gd name="T2" fmla="*/ 63 w 27"/>
                <a:gd name="T3" fmla="*/ 35 h 168"/>
                <a:gd name="T4" fmla="*/ 20 w 27"/>
                <a:gd name="T5" fmla="*/ 192 h 168"/>
                <a:gd name="T6" fmla="*/ 33 w 27"/>
                <a:gd name="T7" fmla="*/ 888 h 168"/>
                <a:gd name="T8" fmla="*/ 83 w 27"/>
                <a:gd name="T9" fmla="*/ 1707 h 168"/>
                <a:gd name="T10" fmla="*/ 20 w 27"/>
                <a:gd name="T11" fmla="*/ 2936 h 168"/>
                <a:gd name="T12" fmla="*/ 146 w 27"/>
                <a:gd name="T13" fmla="*/ 3165 h 168"/>
                <a:gd name="T14" fmla="*/ 317 w 27"/>
                <a:gd name="T15" fmla="*/ 2995 h 168"/>
                <a:gd name="T16" fmla="*/ 431 w 27"/>
                <a:gd name="T17" fmla="*/ 1672 h 168"/>
                <a:gd name="T18" fmla="*/ 285 w 27"/>
                <a:gd name="T19" fmla="*/ 397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" h="168">
                  <a:moveTo>
                    <a:pt x="18" y="21"/>
                  </a:moveTo>
                  <a:cubicBezTo>
                    <a:pt x="15" y="10"/>
                    <a:pt x="11" y="0"/>
                    <a:pt x="4" y="2"/>
                  </a:cubicBezTo>
                  <a:cubicBezTo>
                    <a:pt x="1" y="4"/>
                    <a:pt x="1" y="6"/>
                    <a:pt x="1" y="10"/>
                  </a:cubicBezTo>
                  <a:cubicBezTo>
                    <a:pt x="1" y="27"/>
                    <a:pt x="1" y="36"/>
                    <a:pt x="2" y="47"/>
                  </a:cubicBezTo>
                  <a:cubicBezTo>
                    <a:pt x="3" y="58"/>
                    <a:pt x="5" y="69"/>
                    <a:pt x="5" y="90"/>
                  </a:cubicBezTo>
                  <a:cubicBezTo>
                    <a:pt x="5" y="129"/>
                    <a:pt x="1" y="155"/>
                    <a:pt x="1" y="155"/>
                  </a:cubicBezTo>
                  <a:cubicBezTo>
                    <a:pt x="0" y="161"/>
                    <a:pt x="4" y="166"/>
                    <a:pt x="9" y="167"/>
                  </a:cubicBezTo>
                  <a:cubicBezTo>
                    <a:pt x="15" y="168"/>
                    <a:pt x="20" y="164"/>
                    <a:pt x="20" y="158"/>
                  </a:cubicBezTo>
                  <a:cubicBezTo>
                    <a:pt x="21" y="157"/>
                    <a:pt x="27" y="129"/>
                    <a:pt x="27" y="88"/>
                  </a:cubicBezTo>
                  <a:cubicBezTo>
                    <a:pt x="27" y="66"/>
                    <a:pt x="21" y="30"/>
                    <a:pt x="18" y="2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6" name="Freeform 34">
              <a:extLst>
                <a:ext uri="{FF2B5EF4-FFF2-40B4-BE49-F238E27FC236}">
                  <a16:creationId xmlns:a16="http://schemas.microsoft.com/office/drawing/2014/main" id="{68F35EFB-87A6-4EBE-B506-BAB6E1F03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" y="3096"/>
              <a:ext cx="55" cy="29"/>
            </a:xfrm>
            <a:custGeom>
              <a:avLst/>
              <a:gdLst>
                <a:gd name="T0" fmla="*/ 345 w 22"/>
                <a:gd name="T1" fmla="*/ 0 h 11"/>
                <a:gd name="T2" fmla="*/ 250 w 22"/>
                <a:gd name="T3" fmla="*/ 0 h 11"/>
                <a:gd name="T4" fmla="*/ 20 w 22"/>
                <a:gd name="T5" fmla="*/ 0 h 11"/>
                <a:gd name="T6" fmla="*/ 0 w 22"/>
                <a:gd name="T7" fmla="*/ 182 h 11"/>
                <a:gd name="T8" fmla="*/ 313 w 22"/>
                <a:gd name="T9" fmla="*/ 200 h 11"/>
                <a:gd name="T10" fmla="*/ 345 w 22"/>
                <a:gd name="T11" fmla="*/ 0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1">
                  <a:moveTo>
                    <a:pt x="22" y="0"/>
                  </a:moveTo>
                  <a:cubicBezTo>
                    <a:pt x="20" y="0"/>
                    <a:pt x="18" y="0"/>
                    <a:pt x="16" y="0"/>
                  </a:cubicBezTo>
                  <a:cubicBezTo>
                    <a:pt x="11" y="0"/>
                    <a:pt x="6" y="0"/>
                    <a:pt x="1" y="0"/>
                  </a:cubicBezTo>
                  <a:cubicBezTo>
                    <a:pt x="0" y="6"/>
                    <a:pt x="0" y="9"/>
                    <a:pt x="0" y="10"/>
                  </a:cubicBezTo>
                  <a:cubicBezTo>
                    <a:pt x="7" y="10"/>
                    <a:pt x="13" y="10"/>
                    <a:pt x="20" y="11"/>
                  </a:cubicBezTo>
                  <a:cubicBezTo>
                    <a:pt x="20" y="8"/>
                    <a:pt x="21" y="5"/>
                    <a:pt x="22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7" name="Freeform 35">
              <a:extLst>
                <a:ext uri="{FF2B5EF4-FFF2-40B4-BE49-F238E27FC236}">
                  <a16:creationId xmlns:a16="http://schemas.microsoft.com/office/drawing/2014/main" id="{3CCFE708-9C50-4D67-9F8F-150AF30E3B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7" y="3029"/>
              <a:ext cx="57" cy="35"/>
            </a:xfrm>
            <a:custGeom>
              <a:avLst/>
              <a:gdLst>
                <a:gd name="T0" fmla="*/ 349 w 23"/>
                <a:gd name="T1" fmla="*/ 0 h 13"/>
                <a:gd name="T2" fmla="*/ 278 w 23"/>
                <a:gd name="T3" fmla="*/ 0 h 13"/>
                <a:gd name="T4" fmla="*/ 12 w 23"/>
                <a:gd name="T5" fmla="*/ 35 h 13"/>
                <a:gd name="T6" fmla="*/ 0 w 23"/>
                <a:gd name="T7" fmla="*/ 232 h 13"/>
                <a:gd name="T8" fmla="*/ 216 w 23"/>
                <a:gd name="T9" fmla="*/ 232 h 13"/>
                <a:gd name="T10" fmla="*/ 320 w 23"/>
                <a:gd name="T11" fmla="*/ 253 h 13"/>
                <a:gd name="T12" fmla="*/ 349 w 23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3">
                  <a:moveTo>
                    <a:pt x="23" y="0"/>
                  </a:moveTo>
                  <a:cubicBezTo>
                    <a:pt x="21" y="0"/>
                    <a:pt x="20" y="0"/>
                    <a:pt x="18" y="0"/>
                  </a:cubicBezTo>
                  <a:cubicBezTo>
                    <a:pt x="12" y="0"/>
                    <a:pt x="7" y="1"/>
                    <a:pt x="1" y="2"/>
                  </a:cubicBezTo>
                  <a:cubicBezTo>
                    <a:pt x="1" y="6"/>
                    <a:pt x="0" y="9"/>
                    <a:pt x="0" y="12"/>
                  </a:cubicBezTo>
                  <a:cubicBezTo>
                    <a:pt x="4" y="12"/>
                    <a:pt x="9" y="11"/>
                    <a:pt x="14" y="12"/>
                  </a:cubicBezTo>
                  <a:cubicBezTo>
                    <a:pt x="16" y="12"/>
                    <a:pt x="19" y="12"/>
                    <a:pt x="21" y="13"/>
                  </a:cubicBezTo>
                  <a:cubicBezTo>
                    <a:pt x="22" y="9"/>
                    <a:pt x="22" y="5"/>
                    <a:pt x="23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8" name="Freeform 36">
              <a:extLst>
                <a:ext uri="{FF2B5EF4-FFF2-40B4-BE49-F238E27FC236}">
                  <a16:creationId xmlns:a16="http://schemas.microsoft.com/office/drawing/2014/main" id="{DF3F609B-0187-4B19-BDCD-5B3BD651EF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9" y="2941"/>
              <a:ext cx="58" cy="51"/>
            </a:xfrm>
            <a:custGeom>
              <a:avLst/>
              <a:gdLst>
                <a:gd name="T0" fmla="*/ 179 w 23"/>
                <a:gd name="T1" fmla="*/ 346 h 19"/>
                <a:gd name="T2" fmla="*/ 351 w 23"/>
                <a:gd name="T3" fmla="*/ 368 h 19"/>
                <a:gd name="T4" fmla="*/ 368 w 23"/>
                <a:gd name="T5" fmla="*/ 21 h 19"/>
                <a:gd name="T6" fmla="*/ 368 w 23"/>
                <a:gd name="T7" fmla="*/ 0 h 19"/>
                <a:gd name="T8" fmla="*/ 305 w 23"/>
                <a:gd name="T9" fmla="*/ 0 h 19"/>
                <a:gd name="T10" fmla="*/ 20 w 23"/>
                <a:gd name="T11" fmla="*/ 56 h 19"/>
                <a:gd name="T12" fmla="*/ 0 w 23"/>
                <a:gd name="T13" fmla="*/ 368 h 19"/>
                <a:gd name="T14" fmla="*/ 179 w 23"/>
                <a:gd name="T15" fmla="*/ 346 h 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19">
                  <a:moveTo>
                    <a:pt x="11" y="18"/>
                  </a:moveTo>
                  <a:cubicBezTo>
                    <a:pt x="15" y="18"/>
                    <a:pt x="19" y="18"/>
                    <a:pt x="22" y="19"/>
                  </a:cubicBezTo>
                  <a:cubicBezTo>
                    <a:pt x="23" y="13"/>
                    <a:pt x="23" y="7"/>
                    <a:pt x="23" y="1"/>
                  </a:cubicBezTo>
                  <a:cubicBezTo>
                    <a:pt x="23" y="1"/>
                    <a:pt x="23" y="1"/>
                    <a:pt x="23" y="0"/>
                  </a:cubicBezTo>
                  <a:cubicBezTo>
                    <a:pt x="21" y="0"/>
                    <a:pt x="20" y="0"/>
                    <a:pt x="19" y="0"/>
                  </a:cubicBezTo>
                  <a:cubicBezTo>
                    <a:pt x="13" y="0"/>
                    <a:pt x="7" y="2"/>
                    <a:pt x="1" y="3"/>
                  </a:cubicBezTo>
                  <a:cubicBezTo>
                    <a:pt x="1" y="9"/>
                    <a:pt x="0" y="14"/>
                    <a:pt x="0" y="19"/>
                  </a:cubicBezTo>
                  <a:cubicBezTo>
                    <a:pt x="4" y="18"/>
                    <a:pt x="8" y="17"/>
                    <a:pt x="11" y="18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9" name="Freeform 37">
              <a:extLst>
                <a:ext uri="{FF2B5EF4-FFF2-40B4-BE49-F238E27FC236}">
                  <a16:creationId xmlns:a16="http://schemas.microsoft.com/office/drawing/2014/main" id="{901B48C6-14F0-4CD0-845B-583F6C9B7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9" y="2891"/>
              <a:ext cx="58" cy="34"/>
            </a:xfrm>
            <a:custGeom>
              <a:avLst/>
              <a:gdLst>
                <a:gd name="T0" fmla="*/ 368 w 23"/>
                <a:gd name="T1" fmla="*/ 178 h 13"/>
                <a:gd name="T2" fmla="*/ 351 w 23"/>
                <a:gd name="T3" fmla="*/ 21 h 13"/>
                <a:gd name="T4" fmla="*/ 0 w 23"/>
                <a:gd name="T5" fmla="*/ 55 h 13"/>
                <a:gd name="T6" fmla="*/ 0 w 23"/>
                <a:gd name="T7" fmla="*/ 233 h 13"/>
                <a:gd name="T8" fmla="*/ 318 w 23"/>
                <a:gd name="T9" fmla="*/ 178 h 13"/>
                <a:gd name="T10" fmla="*/ 368 w 23"/>
                <a:gd name="T11" fmla="*/ 178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13">
                  <a:moveTo>
                    <a:pt x="23" y="10"/>
                  </a:moveTo>
                  <a:cubicBezTo>
                    <a:pt x="22" y="7"/>
                    <a:pt x="22" y="4"/>
                    <a:pt x="22" y="1"/>
                  </a:cubicBezTo>
                  <a:cubicBezTo>
                    <a:pt x="15" y="0"/>
                    <a:pt x="7" y="1"/>
                    <a:pt x="0" y="3"/>
                  </a:cubicBezTo>
                  <a:cubicBezTo>
                    <a:pt x="0" y="6"/>
                    <a:pt x="0" y="10"/>
                    <a:pt x="0" y="13"/>
                  </a:cubicBezTo>
                  <a:cubicBezTo>
                    <a:pt x="7" y="11"/>
                    <a:pt x="13" y="10"/>
                    <a:pt x="20" y="10"/>
                  </a:cubicBezTo>
                  <a:cubicBezTo>
                    <a:pt x="20" y="10"/>
                    <a:pt x="21" y="10"/>
                    <a:pt x="23" y="1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0" name="Freeform 38">
              <a:extLst>
                <a:ext uri="{FF2B5EF4-FFF2-40B4-BE49-F238E27FC236}">
                  <a16:creationId xmlns:a16="http://schemas.microsoft.com/office/drawing/2014/main" id="{CC17AEE4-ECF2-44C7-893C-603E05B52C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7" y="2827"/>
              <a:ext cx="55" cy="40"/>
            </a:xfrm>
            <a:custGeom>
              <a:avLst/>
              <a:gdLst>
                <a:gd name="T0" fmla="*/ 313 w 22"/>
                <a:gd name="T1" fmla="*/ 0 h 15"/>
                <a:gd name="T2" fmla="*/ 250 w 22"/>
                <a:gd name="T3" fmla="*/ 21 h 15"/>
                <a:gd name="T4" fmla="*/ 0 w 22"/>
                <a:gd name="T5" fmla="*/ 93 h 15"/>
                <a:gd name="T6" fmla="*/ 0 w 22"/>
                <a:gd name="T7" fmla="*/ 93 h 15"/>
                <a:gd name="T8" fmla="*/ 20 w 22"/>
                <a:gd name="T9" fmla="*/ 285 h 15"/>
                <a:gd name="T10" fmla="*/ 345 w 22"/>
                <a:gd name="T11" fmla="*/ 248 h 15"/>
                <a:gd name="T12" fmla="*/ 313 w 22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5">
                  <a:moveTo>
                    <a:pt x="20" y="0"/>
                  </a:moveTo>
                  <a:cubicBezTo>
                    <a:pt x="18" y="1"/>
                    <a:pt x="16" y="1"/>
                    <a:pt x="16" y="1"/>
                  </a:cubicBezTo>
                  <a:cubicBezTo>
                    <a:pt x="10" y="2"/>
                    <a:pt x="5" y="3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8"/>
                    <a:pt x="0" y="11"/>
                    <a:pt x="1" y="15"/>
                  </a:cubicBezTo>
                  <a:cubicBezTo>
                    <a:pt x="7" y="13"/>
                    <a:pt x="15" y="14"/>
                    <a:pt x="22" y="13"/>
                  </a:cubicBezTo>
                  <a:cubicBezTo>
                    <a:pt x="21" y="9"/>
                    <a:pt x="20" y="4"/>
                    <a:pt x="20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1" name="Freeform 39">
              <a:extLst>
                <a:ext uri="{FF2B5EF4-FFF2-40B4-BE49-F238E27FC236}">
                  <a16:creationId xmlns:a16="http://schemas.microsoft.com/office/drawing/2014/main" id="{169C82F2-2E64-4554-8246-85A558574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" y="2776"/>
              <a:ext cx="50" cy="29"/>
            </a:xfrm>
            <a:custGeom>
              <a:avLst/>
              <a:gdLst>
                <a:gd name="T0" fmla="*/ 313 w 20"/>
                <a:gd name="T1" fmla="*/ 124 h 11"/>
                <a:gd name="T2" fmla="*/ 283 w 20"/>
                <a:gd name="T3" fmla="*/ 0 h 11"/>
                <a:gd name="T4" fmla="*/ 0 w 20"/>
                <a:gd name="T5" fmla="*/ 90 h 11"/>
                <a:gd name="T6" fmla="*/ 20 w 20"/>
                <a:gd name="T7" fmla="*/ 200 h 11"/>
                <a:gd name="T8" fmla="*/ 220 w 20"/>
                <a:gd name="T9" fmla="*/ 145 h 11"/>
                <a:gd name="T10" fmla="*/ 313 w 20"/>
                <a:gd name="T11" fmla="*/ 124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1">
                  <a:moveTo>
                    <a:pt x="20" y="7"/>
                  </a:moveTo>
                  <a:cubicBezTo>
                    <a:pt x="19" y="5"/>
                    <a:pt x="19" y="2"/>
                    <a:pt x="18" y="0"/>
                  </a:cubicBezTo>
                  <a:cubicBezTo>
                    <a:pt x="12" y="1"/>
                    <a:pt x="6" y="3"/>
                    <a:pt x="0" y="5"/>
                  </a:cubicBezTo>
                  <a:cubicBezTo>
                    <a:pt x="0" y="7"/>
                    <a:pt x="0" y="9"/>
                    <a:pt x="1" y="11"/>
                  </a:cubicBezTo>
                  <a:cubicBezTo>
                    <a:pt x="5" y="10"/>
                    <a:pt x="9" y="8"/>
                    <a:pt x="14" y="8"/>
                  </a:cubicBezTo>
                  <a:cubicBezTo>
                    <a:pt x="16" y="7"/>
                    <a:pt x="18" y="7"/>
                    <a:pt x="20" y="7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52" name="Freeform 111">
              <a:extLst>
                <a:ext uri="{FF2B5EF4-FFF2-40B4-BE49-F238E27FC236}">
                  <a16:creationId xmlns:a16="http://schemas.microsoft.com/office/drawing/2014/main" id="{F13376FA-D3B7-4D22-A199-169A2C956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9" y="2709"/>
              <a:ext cx="68" cy="448"/>
            </a:xfrm>
            <a:custGeom>
              <a:avLst/>
              <a:gdLst>
                <a:gd name="T0" fmla="*/ 285 w 27"/>
                <a:gd name="T1" fmla="*/ 397 h 168"/>
                <a:gd name="T2" fmla="*/ 63 w 27"/>
                <a:gd name="T3" fmla="*/ 35 h 168"/>
                <a:gd name="T4" fmla="*/ 20 w 27"/>
                <a:gd name="T5" fmla="*/ 192 h 168"/>
                <a:gd name="T6" fmla="*/ 33 w 27"/>
                <a:gd name="T7" fmla="*/ 888 h 168"/>
                <a:gd name="T8" fmla="*/ 83 w 27"/>
                <a:gd name="T9" fmla="*/ 1707 h 168"/>
                <a:gd name="T10" fmla="*/ 20 w 27"/>
                <a:gd name="T11" fmla="*/ 2936 h 168"/>
                <a:gd name="T12" fmla="*/ 146 w 27"/>
                <a:gd name="T13" fmla="*/ 3165 h 168"/>
                <a:gd name="T14" fmla="*/ 317 w 27"/>
                <a:gd name="T15" fmla="*/ 2995 h 168"/>
                <a:gd name="T16" fmla="*/ 431 w 27"/>
                <a:gd name="T17" fmla="*/ 1672 h 168"/>
                <a:gd name="T18" fmla="*/ 285 w 27"/>
                <a:gd name="T19" fmla="*/ 397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" h="168">
                  <a:moveTo>
                    <a:pt x="18" y="21"/>
                  </a:moveTo>
                  <a:cubicBezTo>
                    <a:pt x="15" y="10"/>
                    <a:pt x="11" y="0"/>
                    <a:pt x="4" y="2"/>
                  </a:cubicBezTo>
                  <a:cubicBezTo>
                    <a:pt x="1" y="4"/>
                    <a:pt x="1" y="6"/>
                    <a:pt x="1" y="10"/>
                  </a:cubicBezTo>
                  <a:cubicBezTo>
                    <a:pt x="1" y="27"/>
                    <a:pt x="1" y="36"/>
                    <a:pt x="2" y="47"/>
                  </a:cubicBezTo>
                  <a:cubicBezTo>
                    <a:pt x="3" y="58"/>
                    <a:pt x="5" y="69"/>
                    <a:pt x="5" y="90"/>
                  </a:cubicBezTo>
                  <a:cubicBezTo>
                    <a:pt x="5" y="129"/>
                    <a:pt x="1" y="155"/>
                    <a:pt x="1" y="155"/>
                  </a:cubicBezTo>
                  <a:cubicBezTo>
                    <a:pt x="0" y="161"/>
                    <a:pt x="4" y="166"/>
                    <a:pt x="9" y="167"/>
                  </a:cubicBezTo>
                  <a:cubicBezTo>
                    <a:pt x="15" y="168"/>
                    <a:pt x="20" y="164"/>
                    <a:pt x="20" y="158"/>
                  </a:cubicBezTo>
                  <a:cubicBezTo>
                    <a:pt x="21" y="157"/>
                    <a:pt x="27" y="129"/>
                    <a:pt x="27" y="88"/>
                  </a:cubicBezTo>
                  <a:cubicBezTo>
                    <a:pt x="27" y="66"/>
                    <a:pt x="21" y="30"/>
                    <a:pt x="18" y="2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5" name="Group 171">
            <a:extLst>
              <a:ext uri="{FF2B5EF4-FFF2-40B4-BE49-F238E27FC236}">
                <a16:creationId xmlns:a16="http://schemas.microsoft.com/office/drawing/2014/main" id="{FE5825FF-328D-4901-9FFE-FD2218CAECD1}"/>
              </a:ext>
            </a:extLst>
          </p:cNvPr>
          <p:cNvGrpSpPr>
            <a:grpSpLocks/>
          </p:cNvGrpSpPr>
          <p:nvPr/>
        </p:nvGrpSpPr>
        <p:grpSpPr bwMode="auto">
          <a:xfrm>
            <a:off x="5297488" y="4260850"/>
            <a:ext cx="254000" cy="635000"/>
            <a:chOff x="2377" y="2757"/>
            <a:chExt cx="160" cy="400"/>
          </a:xfrm>
        </p:grpSpPr>
        <p:sp>
          <p:nvSpPr>
            <p:cNvPr id="17738" name="Freeform 799">
              <a:extLst>
                <a:ext uri="{FF2B5EF4-FFF2-40B4-BE49-F238E27FC236}">
                  <a16:creationId xmlns:a16="http://schemas.microsoft.com/office/drawing/2014/main" id="{9F3EA9CD-2E38-405C-AC09-1BE294DBD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7" y="2757"/>
              <a:ext cx="160" cy="400"/>
            </a:xfrm>
            <a:custGeom>
              <a:avLst/>
              <a:gdLst>
                <a:gd name="T0" fmla="*/ 50 w 64"/>
                <a:gd name="T1" fmla="*/ 93 h 150"/>
                <a:gd name="T2" fmla="*/ 83 w 64"/>
                <a:gd name="T3" fmla="*/ 363 h 150"/>
                <a:gd name="T4" fmla="*/ 333 w 64"/>
                <a:gd name="T5" fmla="*/ 568 h 150"/>
                <a:gd name="T6" fmla="*/ 613 w 64"/>
                <a:gd name="T7" fmla="*/ 1045 h 150"/>
                <a:gd name="T8" fmla="*/ 533 w 64"/>
                <a:gd name="T9" fmla="*/ 2069 h 150"/>
                <a:gd name="T10" fmla="*/ 708 w 64"/>
                <a:gd name="T11" fmla="*/ 2845 h 150"/>
                <a:gd name="T12" fmla="*/ 895 w 64"/>
                <a:gd name="T13" fmla="*/ 2637 h 150"/>
                <a:gd name="T14" fmla="*/ 958 w 64"/>
                <a:gd name="T15" fmla="*/ 947 h 150"/>
                <a:gd name="T16" fmla="*/ 500 w 64"/>
                <a:gd name="T17" fmla="*/ 248 h 150"/>
                <a:gd name="T18" fmla="*/ 283 w 64"/>
                <a:gd name="T19" fmla="*/ 56 h 150"/>
                <a:gd name="T20" fmla="*/ 50 w 64"/>
                <a:gd name="T21" fmla="*/ 93 h 1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4" h="150">
                  <a:moveTo>
                    <a:pt x="3" y="5"/>
                  </a:moveTo>
                  <a:cubicBezTo>
                    <a:pt x="0" y="10"/>
                    <a:pt x="1" y="16"/>
                    <a:pt x="5" y="19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33" y="37"/>
                    <a:pt x="37" y="40"/>
                    <a:pt x="39" y="55"/>
                  </a:cubicBezTo>
                  <a:cubicBezTo>
                    <a:pt x="40" y="68"/>
                    <a:pt x="35" y="92"/>
                    <a:pt x="34" y="109"/>
                  </a:cubicBezTo>
                  <a:cubicBezTo>
                    <a:pt x="33" y="124"/>
                    <a:pt x="29" y="147"/>
                    <a:pt x="45" y="150"/>
                  </a:cubicBezTo>
                  <a:cubicBezTo>
                    <a:pt x="51" y="150"/>
                    <a:pt x="57" y="144"/>
                    <a:pt x="57" y="139"/>
                  </a:cubicBezTo>
                  <a:cubicBezTo>
                    <a:pt x="58" y="130"/>
                    <a:pt x="64" y="78"/>
                    <a:pt x="61" y="50"/>
                  </a:cubicBezTo>
                  <a:cubicBezTo>
                    <a:pt x="58" y="25"/>
                    <a:pt x="45" y="21"/>
                    <a:pt x="32" y="1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3" y="0"/>
                    <a:pt x="6" y="1"/>
                    <a:pt x="3" y="5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39" name="Freeform 29">
              <a:extLst>
                <a:ext uri="{FF2B5EF4-FFF2-40B4-BE49-F238E27FC236}">
                  <a16:creationId xmlns:a16="http://schemas.microsoft.com/office/drawing/2014/main" id="{2282EB1D-235F-4D3D-84D3-C0F2584FE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2" y="2765"/>
              <a:ext cx="42" cy="56"/>
            </a:xfrm>
            <a:custGeom>
              <a:avLst/>
              <a:gdLst>
                <a:gd name="T0" fmla="*/ 183 w 17"/>
                <a:gd name="T1" fmla="*/ 0 h 21"/>
                <a:gd name="T2" fmla="*/ 0 w 17"/>
                <a:gd name="T3" fmla="*/ 307 h 21"/>
                <a:gd name="T4" fmla="*/ 121 w 17"/>
                <a:gd name="T5" fmla="*/ 397 h 21"/>
                <a:gd name="T6" fmla="*/ 153 w 17"/>
                <a:gd name="T7" fmla="*/ 307 h 21"/>
                <a:gd name="T8" fmla="*/ 257 w 17"/>
                <a:gd name="T9" fmla="*/ 77 h 21"/>
                <a:gd name="T10" fmla="*/ 183 w 17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21">
                  <a:moveTo>
                    <a:pt x="12" y="0"/>
                  </a:moveTo>
                  <a:cubicBezTo>
                    <a:pt x="7" y="5"/>
                    <a:pt x="3" y="10"/>
                    <a:pt x="0" y="16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19"/>
                    <a:pt x="10" y="17"/>
                    <a:pt x="10" y="16"/>
                  </a:cubicBezTo>
                  <a:cubicBezTo>
                    <a:pt x="12" y="11"/>
                    <a:pt x="14" y="7"/>
                    <a:pt x="17" y="4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0" name="Freeform 30">
              <a:extLst>
                <a:ext uri="{FF2B5EF4-FFF2-40B4-BE49-F238E27FC236}">
                  <a16:creationId xmlns:a16="http://schemas.microsoft.com/office/drawing/2014/main" id="{EF73CEC6-3C16-4F96-85D5-6F69B6763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4" y="2797"/>
              <a:ext cx="75" cy="72"/>
            </a:xfrm>
            <a:custGeom>
              <a:avLst/>
              <a:gdLst>
                <a:gd name="T0" fmla="*/ 470 w 30"/>
                <a:gd name="T1" fmla="*/ 264 h 27"/>
                <a:gd name="T2" fmla="*/ 208 w 30"/>
                <a:gd name="T3" fmla="*/ 0 h 27"/>
                <a:gd name="T4" fmla="*/ 0 w 30"/>
                <a:gd name="T5" fmla="*/ 307 h 27"/>
                <a:gd name="T6" fmla="*/ 0 w 30"/>
                <a:gd name="T7" fmla="*/ 307 h 27"/>
                <a:gd name="T8" fmla="*/ 188 w 30"/>
                <a:gd name="T9" fmla="*/ 512 h 27"/>
                <a:gd name="T10" fmla="*/ 363 w 30"/>
                <a:gd name="T11" fmla="*/ 341 h 27"/>
                <a:gd name="T12" fmla="*/ 470 w 30"/>
                <a:gd name="T13" fmla="*/ 264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27">
                  <a:moveTo>
                    <a:pt x="30" y="14"/>
                  </a:moveTo>
                  <a:cubicBezTo>
                    <a:pt x="26" y="8"/>
                    <a:pt x="19" y="4"/>
                    <a:pt x="13" y="0"/>
                  </a:cubicBezTo>
                  <a:cubicBezTo>
                    <a:pt x="8" y="5"/>
                    <a:pt x="3" y="10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6" y="20"/>
                    <a:pt x="10" y="22"/>
                    <a:pt x="12" y="27"/>
                  </a:cubicBezTo>
                  <a:cubicBezTo>
                    <a:pt x="15" y="24"/>
                    <a:pt x="19" y="21"/>
                    <a:pt x="23" y="18"/>
                  </a:cubicBezTo>
                  <a:cubicBezTo>
                    <a:pt x="25" y="17"/>
                    <a:pt x="28" y="15"/>
                    <a:pt x="30" y="14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1" name="Freeform 31">
              <a:extLst>
                <a:ext uri="{FF2B5EF4-FFF2-40B4-BE49-F238E27FC236}">
                  <a16:creationId xmlns:a16="http://schemas.microsoft.com/office/drawing/2014/main" id="{7A522AD5-719E-4E1B-8596-C8BB07028C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2" y="2859"/>
              <a:ext cx="57" cy="53"/>
            </a:xfrm>
            <a:custGeom>
              <a:avLst/>
              <a:gdLst>
                <a:gd name="T0" fmla="*/ 0 w 23"/>
                <a:gd name="T1" fmla="*/ 239 h 20"/>
                <a:gd name="T2" fmla="*/ 12 w 23"/>
                <a:gd name="T3" fmla="*/ 315 h 20"/>
                <a:gd name="T4" fmla="*/ 12 w 23"/>
                <a:gd name="T5" fmla="*/ 371 h 20"/>
                <a:gd name="T6" fmla="*/ 196 w 23"/>
                <a:gd name="T7" fmla="*/ 294 h 20"/>
                <a:gd name="T8" fmla="*/ 349 w 23"/>
                <a:gd name="T9" fmla="*/ 281 h 20"/>
                <a:gd name="T10" fmla="*/ 349 w 23"/>
                <a:gd name="T11" fmla="*/ 225 h 20"/>
                <a:gd name="T12" fmla="*/ 307 w 23"/>
                <a:gd name="T13" fmla="*/ 0 h 20"/>
                <a:gd name="T14" fmla="*/ 216 w 23"/>
                <a:gd name="T15" fmla="*/ 56 h 20"/>
                <a:gd name="T16" fmla="*/ 0 w 23"/>
                <a:gd name="T17" fmla="*/ 239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" h="20">
                  <a:moveTo>
                    <a:pt x="0" y="13"/>
                  </a:moveTo>
                  <a:cubicBezTo>
                    <a:pt x="0" y="14"/>
                    <a:pt x="0" y="15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5" y="18"/>
                    <a:pt x="9" y="16"/>
                    <a:pt x="13" y="16"/>
                  </a:cubicBezTo>
                  <a:cubicBezTo>
                    <a:pt x="16" y="15"/>
                    <a:pt x="19" y="15"/>
                    <a:pt x="23" y="15"/>
                  </a:cubicBezTo>
                  <a:cubicBezTo>
                    <a:pt x="23" y="14"/>
                    <a:pt x="23" y="13"/>
                    <a:pt x="23" y="12"/>
                  </a:cubicBezTo>
                  <a:cubicBezTo>
                    <a:pt x="22" y="7"/>
                    <a:pt x="21" y="3"/>
                    <a:pt x="20" y="0"/>
                  </a:cubicBezTo>
                  <a:cubicBezTo>
                    <a:pt x="18" y="1"/>
                    <a:pt x="15" y="3"/>
                    <a:pt x="14" y="3"/>
                  </a:cubicBezTo>
                  <a:cubicBezTo>
                    <a:pt x="9" y="6"/>
                    <a:pt x="5" y="9"/>
                    <a:pt x="0" y="13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2" name="Freeform 32">
              <a:extLst>
                <a:ext uri="{FF2B5EF4-FFF2-40B4-BE49-F238E27FC236}">
                  <a16:creationId xmlns:a16="http://schemas.microsoft.com/office/drawing/2014/main" id="{2AF93D23-60A5-4D33-A735-1347AB5BD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7" y="2928"/>
              <a:ext cx="65" cy="61"/>
            </a:xfrm>
            <a:custGeom>
              <a:avLst/>
              <a:gdLst>
                <a:gd name="T0" fmla="*/ 270 w 26"/>
                <a:gd name="T1" fmla="*/ 395 h 23"/>
                <a:gd name="T2" fmla="*/ 395 w 26"/>
                <a:gd name="T3" fmla="*/ 430 h 23"/>
                <a:gd name="T4" fmla="*/ 395 w 26"/>
                <a:gd name="T5" fmla="*/ 0 h 23"/>
                <a:gd name="T6" fmla="*/ 250 w 26"/>
                <a:gd name="T7" fmla="*/ 21 h 23"/>
                <a:gd name="T8" fmla="*/ 50 w 26"/>
                <a:gd name="T9" fmla="*/ 56 h 23"/>
                <a:gd name="T10" fmla="*/ 50 w 26"/>
                <a:gd name="T11" fmla="*/ 56 h 23"/>
                <a:gd name="T12" fmla="*/ 0 w 26"/>
                <a:gd name="T13" fmla="*/ 408 h 23"/>
                <a:gd name="T14" fmla="*/ 270 w 26"/>
                <a:gd name="T15" fmla="*/ 395 h 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" h="23">
                  <a:moveTo>
                    <a:pt x="17" y="21"/>
                  </a:moveTo>
                  <a:cubicBezTo>
                    <a:pt x="20" y="21"/>
                    <a:pt x="22" y="22"/>
                    <a:pt x="25" y="23"/>
                  </a:cubicBezTo>
                  <a:cubicBezTo>
                    <a:pt x="25" y="15"/>
                    <a:pt x="26" y="8"/>
                    <a:pt x="25" y="0"/>
                  </a:cubicBezTo>
                  <a:cubicBezTo>
                    <a:pt x="22" y="0"/>
                    <a:pt x="18" y="1"/>
                    <a:pt x="16" y="1"/>
                  </a:cubicBezTo>
                  <a:cubicBezTo>
                    <a:pt x="12" y="2"/>
                    <a:pt x="7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9"/>
                    <a:pt x="1" y="15"/>
                    <a:pt x="0" y="22"/>
                  </a:cubicBezTo>
                  <a:cubicBezTo>
                    <a:pt x="6" y="21"/>
                    <a:pt x="11" y="21"/>
                    <a:pt x="17" y="2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3" name="Freeform 33">
              <a:extLst>
                <a:ext uri="{FF2B5EF4-FFF2-40B4-BE49-F238E27FC236}">
                  <a16:creationId xmlns:a16="http://schemas.microsoft.com/office/drawing/2014/main" id="{449DB967-667F-4F4B-B8F0-556DA6F76E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3043"/>
              <a:ext cx="68" cy="42"/>
            </a:xfrm>
            <a:custGeom>
              <a:avLst/>
              <a:gdLst>
                <a:gd name="T0" fmla="*/ 431 w 27"/>
                <a:gd name="T1" fmla="*/ 21 h 16"/>
                <a:gd name="T2" fmla="*/ 222 w 27"/>
                <a:gd name="T3" fmla="*/ 0 h 16"/>
                <a:gd name="T4" fmla="*/ 20 w 27"/>
                <a:gd name="T5" fmla="*/ 0 h 16"/>
                <a:gd name="T6" fmla="*/ 20 w 27"/>
                <a:gd name="T7" fmla="*/ 34 h 16"/>
                <a:gd name="T8" fmla="*/ 0 w 27"/>
                <a:gd name="T9" fmla="*/ 289 h 16"/>
                <a:gd name="T10" fmla="*/ 209 w 27"/>
                <a:gd name="T11" fmla="*/ 255 h 16"/>
                <a:gd name="T12" fmla="*/ 413 w 27"/>
                <a:gd name="T13" fmla="*/ 268 h 16"/>
                <a:gd name="T14" fmla="*/ 431 w 27"/>
                <a:gd name="T15" fmla="*/ 21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" h="16">
                  <a:moveTo>
                    <a:pt x="27" y="1"/>
                  </a:moveTo>
                  <a:cubicBezTo>
                    <a:pt x="22" y="0"/>
                    <a:pt x="17" y="1"/>
                    <a:pt x="14" y="0"/>
                  </a:cubicBezTo>
                  <a:cubicBezTo>
                    <a:pt x="10" y="0"/>
                    <a:pt x="5" y="0"/>
                    <a:pt x="1" y="0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1" y="7"/>
                    <a:pt x="0" y="12"/>
                    <a:pt x="0" y="16"/>
                  </a:cubicBezTo>
                  <a:cubicBezTo>
                    <a:pt x="4" y="15"/>
                    <a:pt x="9" y="14"/>
                    <a:pt x="13" y="14"/>
                  </a:cubicBezTo>
                  <a:cubicBezTo>
                    <a:pt x="17" y="14"/>
                    <a:pt x="22" y="14"/>
                    <a:pt x="26" y="15"/>
                  </a:cubicBezTo>
                  <a:cubicBezTo>
                    <a:pt x="26" y="11"/>
                    <a:pt x="27" y="6"/>
                    <a:pt x="27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44" name="Freeform 112">
              <a:extLst>
                <a:ext uri="{FF2B5EF4-FFF2-40B4-BE49-F238E27FC236}">
                  <a16:creationId xmlns:a16="http://schemas.microsoft.com/office/drawing/2014/main" id="{77D1F137-23A0-4D07-8B3C-EF80D6BE53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7" y="2757"/>
              <a:ext cx="160" cy="400"/>
            </a:xfrm>
            <a:custGeom>
              <a:avLst/>
              <a:gdLst>
                <a:gd name="T0" fmla="*/ 50 w 64"/>
                <a:gd name="T1" fmla="*/ 93 h 150"/>
                <a:gd name="T2" fmla="*/ 83 w 64"/>
                <a:gd name="T3" fmla="*/ 363 h 150"/>
                <a:gd name="T4" fmla="*/ 333 w 64"/>
                <a:gd name="T5" fmla="*/ 568 h 150"/>
                <a:gd name="T6" fmla="*/ 613 w 64"/>
                <a:gd name="T7" fmla="*/ 1045 h 150"/>
                <a:gd name="T8" fmla="*/ 533 w 64"/>
                <a:gd name="T9" fmla="*/ 2069 h 150"/>
                <a:gd name="T10" fmla="*/ 708 w 64"/>
                <a:gd name="T11" fmla="*/ 2845 h 150"/>
                <a:gd name="T12" fmla="*/ 895 w 64"/>
                <a:gd name="T13" fmla="*/ 2637 h 150"/>
                <a:gd name="T14" fmla="*/ 958 w 64"/>
                <a:gd name="T15" fmla="*/ 947 h 150"/>
                <a:gd name="T16" fmla="*/ 500 w 64"/>
                <a:gd name="T17" fmla="*/ 248 h 150"/>
                <a:gd name="T18" fmla="*/ 283 w 64"/>
                <a:gd name="T19" fmla="*/ 56 h 150"/>
                <a:gd name="T20" fmla="*/ 50 w 64"/>
                <a:gd name="T21" fmla="*/ 93 h 15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4" h="150">
                  <a:moveTo>
                    <a:pt x="3" y="5"/>
                  </a:moveTo>
                  <a:cubicBezTo>
                    <a:pt x="0" y="10"/>
                    <a:pt x="1" y="16"/>
                    <a:pt x="5" y="19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33" y="37"/>
                    <a:pt x="37" y="40"/>
                    <a:pt x="39" y="55"/>
                  </a:cubicBezTo>
                  <a:cubicBezTo>
                    <a:pt x="40" y="68"/>
                    <a:pt x="35" y="92"/>
                    <a:pt x="34" y="109"/>
                  </a:cubicBezTo>
                  <a:cubicBezTo>
                    <a:pt x="33" y="124"/>
                    <a:pt x="29" y="147"/>
                    <a:pt x="45" y="150"/>
                  </a:cubicBezTo>
                  <a:cubicBezTo>
                    <a:pt x="51" y="150"/>
                    <a:pt x="57" y="144"/>
                    <a:pt x="57" y="139"/>
                  </a:cubicBezTo>
                  <a:cubicBezTo>
                    <a:pt x="58" y="130"/>
                    <a:pt x="64" y="78"/>
                    <a:pt x="61" y="50"/>
                  </a:cubicBezTo>
                  <a:cubicBezTo>
                    <a:pt x="58" y="25"/>
                    <a:pt x="45" y="21"/>
                    <a:pt x="32" y="1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3" y="0"/>
                    <a:pt x="6" y="1"/>
                    <a:pt x="3" y="5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6" name="Group 174">
            <a:extLst>
              <a:ext uri="{FF2B5EF4-FFF2-40B4-BE49-F238E27FC236}">
                <a16:creationId xmlns:a16="http://schemas.microsoft.com/office/drawing/2014/main" id="{CDAD0DC3-0A9C-4FCC-B852-19301463681E}"/>
              </a:ext>
            </a:extLst>
          </p:cNvPr>
          <p:cNvGrpSpPr>
            <a:grpSpLocks/>
          </p:cNvGrpSpPr>
          <p:nvPr/>
        </p:nvGrpSpPr>
        <p:grpSpPr bwMode="auto">
          <a:xfrm>
            <a:off x="6686550" y="4270375"/>
            <a:ext cx="111125" cy="592138"/>
            <a:chOff x="3252" y="2763"/>
            <a:chExt cx="70" cy="373"/>
          </a:xfrm>
        </p:grpSpPr>
        <p:sp>
          <p:nvSpPr>
            <p:cNvPr id="17731" name="Freeform 800">
              <a:extLst>
                <a:ext uri="{FF2B5EF4-FFF2-40B4-BE49-F238E27FC236}">
                  <a16:creationId xmlns:a16="http://schemas.microsoft.com/office/drawing/2014/main" id="{09500E66-6318-427E-855B-57BFCC1F1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2" y="2763"/>
              <a:ext cx="70" cy="373"/>
            </a:xfrm>
            <a:custGeom>
              <a:avLst/>
              <a:gdLst>
                <a:gd name="T0" fmla="*/ 125 w 28"/>
                <a:gd name="T1" fmla="*/ 21 h 140"/>
                <a:gd name="T2" fmla="*/ 20 w 28"/>
                <a:gd name="T3" fmla="*/ 248 h 140"/>
                <a:gd name="T4" fmla="*/ 33 w 28"/>
                <a:gd name="T5" fmla="*/ 1194 h 140"/>
                <a:gd name="T6" fmla="*/ 50 w 28"/>
                <a:gd name="T7" fmla="*/ 2443 h 140"/>
                <a:gd name="T8" fmla="*/ 175 w 28"/>
                <a:gd name="T9" fmla="*/ 2648 h 140"/>
                <a:gd name="T10" fmla="*/ 345 w 28"/>
                <a:gd name="T11" fmla="*/ 2478 h 140"/>
                <a:gd name="T12" fmla="*/ 313 w 28"/>
                <a:gd name="T13" fmla="*/ 171 h 140"/>
                <a:gd name="T14" fmla="*/ 125 w 28"/>
                <a:gd name="T15" fmla="*/ 21 h 1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" h="140">
                  <a:moveTo>
                    <a:pt x="8" y="1"/>
                  </a:moveTo>
                  <a:cubicBezTo>
                    <a:pt x="3" y="2"/>
                    <a:pt x="0" y="8"/>
                    <a:pt x="1" y="13"/>
                  </a:cubicBezTo>
                  <a:cubicBezTo>
                    <a:pt x="4" y="25"/>
                    <a:pt x="2" y="44"/>
                    <a:pt x="2" y="63"/>
                  </a:cubicBezTo>
                  <a:cubicBezTo>
                    <a:pt x="2" y="91"/>
                    <a:pt x="4" y="120"/>
                    <a:pt x="3" y="129"/>
                  </a:cubicBezTo>
                  <a:cubicBezTo>
                    <a:pt x="2" y="134"/>
                    <a:pt x="6" y="139"/>
                    <a:pt x="11" y="140"/>
                  </a:cubicBezTo>
                  <a:cubicBezTo>
                    <a:pt x="17" y="140"/>
                    <a:pt x="22" y="137"/>
                    <a:pt x="22" y="131"/>
                  </a:cubicBezTo>
                  <a:cubicBezTo>
                    <a:pt x="24" y="117"/>
                    <a:pt x="28" y="42"/>
                    <a:pt x="20" y="9"/>
                  </a:cubicBezTo>
                  <a:cubicBezTo>
                    <a:pt x="19" y="3"/>
                    <a:pt x="14" y="0"/>
                    <a:pt x="8" y="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32" name="Freeform 24">
              <a:extLst>
                <a:ext uri="{FF2B5EF4-FFF2-40B4-BE49-F238E27FC236}">
                  <a16:creationId xmlns:a16="http://schemas.microsoft.com/office/drawing/2014/main" id="{05351012-8BA6-4D0C-872F-51D0ADA09C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0" y="3056"/>
              <a:ext cx="52" cy="35"/>
            </a:xfrm>
            <a:custGeom>
              <a:avLst/>
              <a:gdLst>
                <a:gd name="T0" fmla="*/ 0 w 21"/>
                <a:gd name="T1" fmla="*/ 35 h 13"/>
                <a:gd name="T2" fmla="*/ 0 w 21"/>
                <a:gd name="T3" fmla="*/ 253 h 13"/>
                <a:gd name="T4" fmla="*/ 228 w 21"/>
                <a:gd name="T5" fmla="*/ 253 h 13"/>
                <a:gd name="T6" fmla="*/ 307 w 21"/>
                <a:gd name="T7" fmla="*/ 253 h 13"/>
                <a:gd name="T8" fmla="*/ 319 w 21"/>
                <a:gd name="T9" fmla="*/ 35 h 13"/>
                <a:gd name="T10" fmla="*/ 0 w 21"/>
                <a:gd name="T11" fmla="*/ 35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3">
                  <a:moveTo>
                    <a:pt x="0" y="2"/>
                  </a:moveTo>
                  <a:cubicBezTo>
                    <a:pt x="0" y="6"/>
                    <a:pt x="0" y="10"/>
                    <a:pt x="0" y="13"/>
                  </a:cubicBezTo>
                  <a:cubicBezTo>
                    <a:pt x="5" y="13"/>
                    <a:pt x="10" y="13"/>
                    <a:pt x="15" y="13"/>
                  </a:cubicBezTo>
                  <a:cubicBezTo>
                    <a:pt x="16" y="13"/>
                    <a:pt x="18" y="13"/>
                    <a:pt x="20" y="13"/>
                  </a:cubicBezTo>
                  <a:cubicBezTo>
                    <a:pt x="20" y="10"/>
                    <a:pt x="21" y="7"/>
                    <a:pt x="21" y="2"/>
                  </a:cubicBezTo>
                  <a:cubicBezTo>
                    <a:pt x="15" y="0"/>
                    <a:pt x="7" y="0"/>
                    <a:pt x="0" y="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33" name="Freeform 25">
              <a:extLst>
                <a:ext uri="{FF2B5EF4-FFF2-40B4-BE49-F238E27FC236}">
                  <a16:creationId xmlns:a16="http://schemas.microsoft.com/office/drawing/2014/main" id="{22C73546-163C-489E-B8B2-DFC406E23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0" y="3011"/>
              <a:ext cx="55" cy="26"/>
            </a:xfrm>
            <a:custGeom>
              <a:avLst/>
              <a:gdLst>
                <a:gd name="T0" fmla="*/ 333 w 22"/>
                <a:gd name="T1" fmla="*/ 156 h 10"/>
                <a:gd name="T2" fmla="*/ 345 w 22"/>
                <a:gd name="T3" fmla="*/ 21 h 10"/>
                <a:gd name="T4" fmla="*/ 208 w 22"/>
                <a:gd name="T5" fmla="*/ 0 h 10"/>
                <a:gd name="T6" fmla="*/ 0 w 22"/>
                <a:gd name="T7" fmla="*/ 68 h 10"/>
                <a:gd name="T8" fmla="*/ 0 w 22"/>
                <a:gd name="T9" fmla="*/ 177 h 10"/>
                <a:gd name="T10" fmla="*/ 95 w 22"/>
                <a:gd name="T11" fmla="*/ 143 h 10"/>
                <a:gd name="T12" fmla="*/ 333 w 22"/>
                <a:gd name="T13" fmla="*/ 156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0">
                  <a:moveTo>
                    <a:pt x="21" y="9"/>
                  </a:moveTo>
                  <a:cubicBezTo>
                    <a:pt x="21" y="6"/>
                    <a:pt x="22" y="4"/>
                    <a:pt x="22" y="1"/>
                  </a:cubicBezTo>
                  <a:cubicBezTo>
                    <a:pt x="19" y="1"/>
                    <a:pt x="16" y="0"/>
                    <a:pt x="13" y="0"/>
                  </a:cubicBezTo>
                  <a:cubicBezTo>
                    <a:pt x="8" y="1"/>
                    <a:pt x="4" y="2"/>
                    <a:pt x="0" y="4"/>
                  </a:cubicBezTo>
                  <a:cubicBezTo>
                    <a:pt x="0" y="6"/>
                    <a:pt x="0" y="8"/>
                    <a:pt x="0" y="10"/>
                  </a:cubicBezTo>
                  <a:cubicBezTo>
                    <a:pt x="2" y="9"/>
                    <a:pt x="5" y="8"/>
                    <a:pt x="6" y="8"/>
                  </a:cubicBezTo>
                  <a:cubicBezTo>
                    <a:pt x="11" y="8"/>
                    <a:pt x="16" y="8"/>
                    <a:pt x="21" y="9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34" name="Freeform 26">
              <a:extLst>
                <a:ext uri="{FF2B5EF4-FFF2-40B4-BE49-F238E27FC236}">
                  <a16:creationId xmlns:a16="http://schemas.microsoft.com/office/drawing/2014/main" id="{1FCFA377-0420-4B63-BF8B-AF89898C1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2912"/>
              <a:ext cx="58" cy="56"/>
            </a:xfrm>
            <a:custGeom>
              <a:avLst/>
              <a:gdLst>
                <a:gd name="T0" fmla="*/ 318 w 23"/>
                <a:gd name="T1" fmla="*/ 0 h 21"/>
                <a:gd name="T2" fmla="*/ 0 w 23"/>
                <a:gd name="T3" fmla="*/ 56 h 21"/>
                <a:gd name="T4" fmla="*/ 0 w 23"/>
                <a:gd name="T5" fmla="*/ 136 h 21"/>
                <a:gd name="T6" fmla="*/ 0 w 23"/>
                <a:gd name="T7" fmla="*/ 397 h 21"/>
                <a:gd name="T8" fmla="*/ 146 w 23"/>
                <a:gd name="T9" fmla="*/ 376 h 21"/>
                <a:gd name="T10" fmla="*/ 368 w 23"/>
                <a:gd name="T11" fmla="*/ 397 h 21"/>
                <a:gd name="T12" fmla="*/ 368 w 23"/>
                <a:gd name="T13" fmla="*/ 0 h 21"/>
                <a:gd name="T14" fmla="*/ 318 w 23"/>
                <a:gd name="T15" fmla="*/ 0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21">
                  <a:moveTo>
                    <a:pt x="20" y="0"/>
                  </a:moveTo>
                  <a:cubicBezTo>
                    <a:pt x="13" y="0"/>
                    <a:pt x="6" y="1"/>
                    <a:pt x="0" y="3"/>
                  </a:cubicBezTo>
                  <a:cubicBezTo>
                    <a:pt x="0" y="5"/>
                    <a:pt x="0" y="6"/>
                    <a:pt x="0" y="7"/>
                  </a:cubicBezTo>
                  <a:cubicBezTo>
                    <a:pt x="0" y="12"/>
                    <a:pt x="0" y="17"/>
                    <a:pt x="0" y="21"/>
                  </a:cubicBezTo>
                  <a:cubicBezTo>
                    <a:pt x="3" y="20"/>
                    <a:pt x="6" y="20"/>
                    <a:pt x="9" y="20"/>
                  </a:cubicBezTo>
                  <a:cubicBezTo>
                    <a:pt x="13" y="20"/>
                    <a:pt x="18" y="21"/>
                    <a:pt x="23" y="21"/>
                  </a:cubicBezTo>
                  <a:cubicBezTo>
                    <a:pt x="23" y="14"/>
                    <a:pt x="23" y="7"/>
                    <a:pt x="23" y="0"/>
                  </a:cubicBezTo>
                  <a:cubicBezTo>
                    <a:pt x="21" y="0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35" name="Freeform 27">
              <a:extLst>
                <a:ext uri="{FF2B5EF4-FFF2-40B4-BE49-F238E27FC236}">
                  <a16:creationId xmlns:a16="http://schemas.microsoft.com/office/drawing/2014/main" id="{3141D326-524A-45AB-AE6F-6AA914CAED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7" y="2837"/>
              <a:ext cx="55" cy="27"/>
            </a:xfrm>
            <a:custGeom>
              <a:avLst/>
              <a:gdLst>
                <a:gd name="T0" fmla="*/ 345 w 22"/>
                <a:gd name="T1" fmla="*/ 116 h 10"/>
                <a:gd name="T2" fmla="*/ 333 w 22"/>
                <a:gd name="T3" fmla="*/ 0 h 10"/>
                <a:gd name="T4" fmla="*/ 0 w 22"/>
                <a:gd name="T5" fmla="*/ 59 h 10"/>
                <a:gd name="T6" fmla="*/ 0 w 22"/>
                <a:gd name="T7" fmla="*/ 197 h 10"/>
                <a:gd name="T8" fmla="*/ 345 w 22"/>
                <a:gd name="T9" fmla="*/ 116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10">
                  <a:moveTo>
                    <a:pt x="22" y="6"/>
                  </a:moveTo>
                  <a:cubicBezTo>
                    <a:pt x="22" y="4"/>
                    <a:pt x="21" y="2"/>
                    <a:pt x="21" y="0"/>
                  </a:cubicBezTo>
                  <a:cubicBezTo>
                    <a:pt x="14" y="0"/>
                    <a:pt x="7" y="1"/>
                    <a:pt x="0" y="3"/>
                  </a:cubicBezTo>
                  <a:cubicBezTo>
                    <a:pt x="0" y="5"/>
                    <a:pt x="0" y="7"/>
                    <a:pt x="0" y="10"/>
                  </a:cubicBezTo>
                  <a:cubicBezTo>
                    <a:pt x="6" y="6"/>
                    <a:pt x="14" y="6"/>
                    <a:pt x="22" y="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36" name="Freeform 28">
              <a:extLst>
                <a:ext uri="{FF2B5EF4-FFF2-40B4-BE49-F238E27FC236}">
                  <a16:creationId xmlns:a16="http://schemas.microsoft.com/office/drawing/2014/main" id="{3D066C71-563E-452F-944D-A78EB4D72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2" y="2763"/>
              <a:ext cx="53" cy="50"/>
            </a:xfrm>
            <a:custGeom>
              <a:avLst/>
              <a:gdLst>
                <a:gd name="T0" fmla="*/ 318 w 21"/>
                <a:gd name="T1" fmla="*/ 166 h 19"/>
                <a:gd name="T2" fmla="*/ 126 w 21"/>
                <a:gd name="T3" fmla="*/ 21 h 19"/>
                <a:gd name="T4" fmla="*/ 20 w 21"/>
                <a:gd name="T5" fmla="*/ 234 h 19"/>
                <a:gd name="T6" fmla="*/ 33 w 21"/>
                <a:gd name="T7" fmla="*/ 347 h 19"/>
                <a:gd name="T8" fmla="*/ 338 w 21"/>
                <a:gd name="T9" fmla="*/ 255 h 19"/>
                <a:gd name="T10" fmla="*/ 318 w 21"/>
                <a:gd name="T11" fmla="*/ 16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9">
                  <a:moveTo>
                    <a:pt x="20" y="9"/>
                  </a:moveTo>
                  <a:cubicBezTo>
                    <a:pt x="19" y="3"/>
                    <a:pt x="14" y="0"/>
                    <a:pt x="8" y="1"/>
                  </a:cubicBezTo>
                  <a:cubicBezTo>
                    <a:pt x="3" y="2"/>
                    <a:pt x="0" y="8"/>
                    <a:pt x="1" y="13"/>
                  </a:cubicBezTo>
                  <a:cubicBezTo>
                    <a:pt x="1" y="15"/>
                    <a:pt x="1" y="17"/>
                    <a:pt x="2" y="19"/>
                  </a:cubicBezTo>
                  <a:cubicBezTo>
                    <a:pt x="7" y="16"/>
                    <a:pt x="14" y="15"/>
                    <a:pt x="21" y="14"/>
                  </a:cubicBezTo>
                  <a:cubicBezTo>
                    <a:pt x="21" y="12"/>
                    <a:pt x="21" y="10"/>
                    <a:pt x="20" y="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37" name="Freeform 113">
              <a:extLst>
                <a:ext uri="{FF2B5EF4-FFF2-40B4-BE49-F238E27FC236}">
                  <a16:creationId xmlns:a16="http://schemas.microsoft.com/office/drawing/2014/main" id="{DF06D99B-E869-487D-8CC0-F2550F6B85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2" y="2763"/>
              <a:ext cx="70" cy="373"/>
            </a:xfrm>
            <a:custGeom>
              <a:avLst/>
              <a:gdLst>
                <a:gd name="T0" fmla="*/ 125 w 28"/>
                <a:gd name="T1" fmla="*/ 21 h 140"/>
                <a:gd name="T2" fmla="*/ 20 w 28"/>
                <a:gd name="T3" fmla="*/ 248 h 140"/>
                <a:gd name="T4" fmla="*/ 33 w 28"/>
                <a:gd name="T5" fmla="*/ 1194 h 140"/>
                <a:gd name="T6" fmla="*/ 50 w 28"/>
                <a:gd name="T7" fmla="*/ 2443 h 140"/>
                <a:gd name="T8" fmla="*/ 175 w 28"/>
                <a:gd name="T9" fmla="*/ 2648 h 140"/>
                <a:gd name="T10" fmla="*/ 345 w 28"/>
                <a:gd name="T11" fmla="*/ 2478 h 140"/>
                <a:gd name="T12" fmla="*/ 313 w 28"/>
                <a:gd name="T13" fmla="*/ 171 h 140"/>
                <a:gd name="T14" fmla="*/ 125 w 28"/>
                <a:gd name="T15" fmla="*/ 21 h 1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8" h="140">
                  <a:moveTo>
                    <a:pt x="8" y="1"/>
                  </a:moveTo>
                  <a:cubicBezTo>
                    <a:pt x="3" y="2"/>
                    <a:pt x="0" y="8"/>
                    <a:pt x="1" y="13"/>
                  </a:cubicBezTo>
                  <a:cubicBezTo>
                    <a:pt x="4" y="25"/>
                    <a:pt x="2" y="44"/>
                    <a:pt x="2" y="63"/>
                  </a:cubicBezTo>
                  <a:cubicBezTo>
                    <a:pt x="2" y="91"/>
                    <a:pt x="4" y="120"/>
                    <a:pt x="3" y="129"/>
                  </a:cubicBezTo>
                  <a:cubicBezTo>
                    <a:pt x="2" y="134"/>
                    <a:pt x="6" y="139"/>
                    <a:pt x="11" y="140"/>
                  </a:cubicBezTo>
                  <a:cubicBezTo>
                    <a:pt x="17" y="140"/>
                    <a:pt x="22" y="137"/>
                    <a:pt x="22" y="131"/>
                  </a:cubicBezTo>
                  <a:cubicBezTo>
                    <a:pt x="24" y="117"/>
                    <a:pt x="28" y="42"/>
                    <a:pt x="20" y="9"/>
                  </a:cubicBezTo>
                  <a:cubicBezTo>
                    <a:pt x="19" y="3"/>
                    <a:pt x="14" y="0"/>
                    <a:pt x="8" y="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7" name="Group 175">
            <a:extLst>
              <a:ext uri="{FF2B5EF4-FFF2-40B4-BE49-F238E27FC236}">
                <a16:creationId xmlns:a16="http://schemas.microsoft.com/office/drawing/2014/main" id="{6A00F0D6-99A1-4FE5-9025-63BAFE1C3D45}"/>
              </a:ext>
            </a:extLst>
          </p:cNvPr>
          <p:cNvGrpSpPr>
            <a:grpSpLocks/>
          </p:cNvGrpSpPr>
          <p:nvPr/>
        </p:nvGrpSpPr>
        <p:grpSpPr bwMode="auto">
          <a:xfrm>
            <a:off x="7448550" y="4298950"/>
            <a:ext cx="134938" cy="588963"/>
            <a:chOff x="3732" y="2781"/>
            <a:chExt cx="85" cy="371"/>
          </a:xfrm>
        </p:grpSpPr>
        <p:sp>
          <p:nvSpPr>
            <p:cNvPr id="17724" name="Freeform 801">
              <a:extLst>
                <a:ext uri="{FF2B5EF4-FFF2-40B4-BE49-F238E27FC236}">
                  <a16:creationId xmlns:a16="http://schemas.microsoft.com/office/drawing/2014/main" id="{B1F51A56-5298-4B20-9C3F-4F0FF96D7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2" y="2781"/>
              <a:ext cx="85" cy="371"/>
            </a:xfrm>
            <a:custGeom>
              <a:avLst/>
              <a:gdLst>
                <a:gd name="T0" fmla="*/ 125 w 34"/>
                <a:gd name="T1" fmla="*/ 56 h 139"/>
                <a:gd name="T2" fmla="*/ 33 w 34"/>
                <a:gd name="T3" fmla="*/ 307 h 139"/>
                <a:gd name="T4" fmla="*/ 95 w 34"/>
                <a:gd name="T5" fmla="*/ 1332 h 139"/>
                <a:gd name="T6" fmla="*/ 50 w 34"/>
                <a:gd name="T7" fmla="*/ 2378 h 139"/>
                <a:gd name="T8" fmla="*/ 158 w 34"/>
                <a:gd name="T9" fmla="*/ 2608 h 139"/>
                <a:gd name="T10" fmla="*/ 345 w 34"/>
                <a:gd name="T11" fmla="*/ 2493 h 139"/>
                <a:gd name="T12" fmla="*/ 333 w 34"/>
                <a:gd name="T13" fmla="*/ 149 h 139"/>
                <a:gd name="T14" fmla="*/ 125 w 34"/>
                <a:gd name="T15" fmla="*/ 56 h 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" h="139">
                  <a:moveTo>
                    <a:pt x="8" y="3"/>
                  </a:moveTo>
                  <a:cubicBezTo>
                    <a:pt x="3" y="5"/>
                    <a:pt x="0" y="11"/>
                    <a:pt x="2" y="16"/>
                  </a:cubicBezTo>
                  <a:cubicBezTo>
                    <a:pt x="7" y="28"/>
                    <a:pt x="6" y="48"/>
                    <a:pt x="6" y="70"/>
                  </a:cubicBezTo>
                  <a:cubicBezTo>
                    <a:pt x="6" y="87"/>
                    <a:pt x="9" y="104"/>
                    <a:pt x="3" y="125"/>
                  </a:cubicBezTo>
                  <a:cubicBezTo>
                    <a:pt x="1" y="131"/>
                    <a:pt x="5" y="136"/>
                    <a:pt x="10" y="137"/>
                  </a:cubicBezTo>
                  <a:cubicBezTo>
                    <a:pt x="15" y="139"/>
                    <a:pt x="21" y="136"/>
                    <a:pt x="22" y="131"/>
                  </a:cubicBezTo>
                  <a:cubicBezTo>
                    <a:pt x="34" y="86"/>
                    <a:pt x="34" y="39"/>
                    <a:pt x="21" y="8"/>
                  </a:cubicBezTo>
                  <a:cubicBezTo>
                    <a:pt x="19" y="3"/>
                    <a:pt x="13" y="0"/>
                    <a:pt x="8" y="3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5" name="Freeform 15">
              <a:extLst>
                <a:ext uri="{FF2B5EF4-FFF2-40B4-BE49-F238E27FC236}">
                  <a16:creationId xmlns:a16="http://schemas.microsoft.com/office/drawing/2014/main" id="{68951ADC-648D-43E2-A0A1-8E790D5BBA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3051"/>
              <a:ext cx="60" cy="48"/>
            </a:xfrm>
            <a:custGeom>
              <a:avLst/>
              <a:gdLst>
                <a:gd name="T0" fmla="*/ 95 w 24"/>
                <a:gd name="T1" fmla="*/ 341 h 18"/>
                <a:gd name="T2" fmla="*/ 333 w 24"/>
                <a:gd name="T3" fmla="*/ 341 h 18"/>
                <a:gd name="T4" fmla="*/ 375 w 24"/>
                <a:gd name="T5" fmla="*/ 35 h 18"/>
                <a:gd name="T6" fmla="*/ 333 w 24"/>
                <a:gd name="T7" fmla="*/ 21 h 18"/>
                <a:gd name="T8" fmla="*/ 33 w 24"/>
                <a:gd name="T9" fmla="*/ 21 h 18"/>
                <a:gd name="T10" fmla="*/ 0 w 24"/>
                <a:gd name="T11" fmla="*/ 341 h 18"/>
                <a:gd name="T12" fmla="*/ 95 w 24"/>
                <a:gd name="T13" fmla="*/ 341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8">
                  <a:moveTo>
                    <a:pt x="6" y="18"/>
                  </a:moveTo>
                  <a:cubicBezTo>
                    <a:pt x="11" y="18"/>
                    <a:pt x="16" y="18"/>
                    <a:pt x="21" y="18"/>
                  </a:cubicBezTo>
                  <a:cubicBezTo>
                    <a:pt x="22" y="13"/>
                    <a:pt x="23" y="7"/>
                    <a:pt x="24" y="2"/>
                  </a:cubicBezTo>
                  <a:cubicBezTo>
                    <a:pt x="23" y="2"/>
                    <a:pt x="22" y="1"/>
                    <a:pt x="21" y="1"/>
                  </a:cubicBezTo>
                  <a:cubicBezTo>
                    <a:pt x="14" y="0"/>
                    <a:pt x="8" y="0"/>
                    <a:pt x="2" y="1"/>
                  </a:cubicBezTo>
                  <a:cubicBezTo>
                    <a:pt x="2" y="7"/>
                    <a:pt x="2" y="12"/>
                    <a:pt x="0" y="18"/>
                  </a:cubicBezTo>
                  <a:cubicBezTo>
                    <a:pt x="2" y="18"/>
                    <a:pt x="4" y="18"/>
                    <a:pt x="6" y="18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6" name="Freeform 16">
              <a:extLst>
                <a:ext uri="{FF2B5EF4-FFF2-40B4-BE49-F238E27FC236}">
                  <a16:creationId xmlns:a16="http://schemas.microsoft.com/office/drawing/2014/main" id="{3C32BDCC-0181-4183-B030-8B73A5F0A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" y="3005"/>
              <a:ext cx="60" cy="22"/>
            </a:xfrm>
            <a:custGeom>
              <a:avLst/>
              <a:gdLst>
                <a:gd name="T0" fmla="*/ 375 w 24"/>
                <a:gd name="T1" fmla="*/ 22 h 8"/>
                <a:gd name="T2" fmla="*/ 0 w 24"/>
                <a:gd name="T3" fmla="*/ 22 h 8"/>
                <a:gd name="T4" fmla="*/ 0 w 24"/>
                <a:gd name="T5" fmla="*/ 168 h 8"/>
                <a:gd name="T6" fmla="*/ 313 w 24"/>
                <a:gd name="T7" fmla="*/ 143 h 8"/>
                <a:gd name="T8" fmla="*/ 375 w 24"/>
                <a:gd name="T9" fmla="*/ 168 h 8"/>
                <a:gd name="T10" fmla="*/ 375 w 24"/>
                <a:gd name="T11" fmla="*/ 22 h 8"/>
                <a:gd name="T12" fmla="*/ 375 w 24"/>
                <a:gd name="T13" fmla="*/ 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8">
                  <a:moveTo>
                    <a:pt x="24" y="1"/>
                  </a:moveTo>
                  <a:cubicBezTo>
                    <a:pt x="16" y="0"/>
                    <a:pt x="8" y="0"/>
                    <a:pt x="0" y="1"/>
                  </a:cubicBezTo>
                  <a:cubicBezTo>
                    <a:pt x="0" y="3"/>
                    <a:pt x="0" y="6"/>
                    <a:pt x="0" y="8"/>
                  </a:cubicBezTo>
                  <a:cubicBezTo>
                    <a:pt x="7" y="6"/>
                    <a:pt x="13" y="6"/>
                    <a:pt x="20" y="7"/>
                  </a:cubicBezTo>
                  <a:cubicBezTo>
                    <a:pt x="21" y="7"/>
                    <a:pt x="23" y="8"/>
                    <a:pt x="24" y="8"/>
                  </a:cubicBezTo>
                  <a:cubicBezTo>
                    <a:pt x="24" y="5"/>
                    <a:pt x="24" y="3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7" name="Freeform 17">
              <a:extLst>
                <a:ext uri="{FF2B5EF4-FFF2-40B4-BE49-F238E27FC236}">
                  <a16:creationId xmlns:a16="http://schemas.microsoft.com/office/drawing/2014/main" id="{5FDB1AD6-8833-4EC1-863C-736DAF986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2" y="2781"/>
              <a:ext cx="55" cy="54"/>
            </a:xfrm>
            <a:custGeom>
              <a:avLst/>
              <a:gdLst>
                <a:gd name="T0" fmla="*/ 333 w 22"/>
                <a:gd name="T1" fmla="*/ 159 h 20"/>
                <a:gd name="T2" fmla="*/ 125 w 22"/>
                <a:gd name="T3" fmla="*/ 59 h 20"/>
                <a:gd name="T4" fmla="*/ 33 w 22"/>
                <a:gd name="T5" fmla="*/ 313 h 20"/>
                <a:gd name="T6" fmla="*/ 63 w 22"/>
                <a:gd name="T7" fmla="*/ 394 h 20"/>
                <a:gd name="T8" fmla="*/ 158 w 22"/>
                <a:gd name="T9" fmla="*/ 313 h 20"/>
                <a:gd name="T10" fmla="*/ 345 w 22"/>
                <a:gd name="T11" fmla="*/ 232 h 20"/>
                <a:gd name="T12" fmla="*/ 333 w 22"/>
                <a:gd name="T13" fmla="*/ 159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20">
                  <a:moveTo>
                    <a:pt x="21" y="8"/>
                  </a:moveTo>
                  <a:cubicBezTo>
                    <a:pt x="19" y="3"/>
                    <a:pt x="13" y="0"/>
                    <a:pt x="8" y="3"/>
                  </a:cubicBezTo>
                  <a:cubicBezTo>
                    <a:pt x="3" y="5"/>
                    <a:pt x="0" y="11"/>
                    <a:pt x="2" y="16"/>
                  </a:cubicBezTo>
                  <a:cubicBezTo>
                    <a:pt x="3" y="17"/>
                    <a:pt x="3" y="19"/>
                    <a:pt x="4" y="20"/>
                  </a:cubicBezTo>
                  <a:cubicBezTo>
                    <a:pt x="6" y="19"/>
                    <a:pt x="8" y="17"/>
                    <a:pt x="10" y="16"/>
                  </a:cubicBezTo>
                  <a:cubicBezTo>
                    <a:pt x="14" y="14"/>
                    <a:pt x="18" y="13"/>
                    <a:pt x="22" y="12"/>
                  </a:cubicBezTo>
                  <a:cubicBezTo>
                    <a:pt x="22" y="11"/>
                    <a:pt x="21" y="9"/>
                    <a:pt x="21" y="8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8" name="Freeform 18">
              <a:extLst>
                <a:ext uri="{FF2B5EF4-FFF2-40B4-BE49-F238E27FC236}">
                  <a16:creationId xmlns:a16="http://schemas.microsoft.com/office/drawing/2014/main" id="{4C9A1400-C99F-4DF5-B8DC-9FB8BD0B8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5" y="2832"/>
              <a:ext cx="57" cy="59"/>
            </a:xfrm>
            <a:custGeom>
              <a:avLst/>
              <a:gdLst>
                <a:gd name="T0" fmla="*/ 349 w 23"/>
                <a:gd name="T1" fmla="*/ 231 h 22"/>
                <a:gd name="T2" fmla="*/ 307 w 23"/>
                <a:gd name="T3" fmla="*/ 0 h 22"/>
                <a:gd name="T4" fmla="*/ 0 w 23"/>
                <a:gd name="T5" fmla="*/ 172 h 22"/>
                <a:gd name="T6" fmla="*/ 12 w 23"/>
                <a:gd name="T7" fmla="*/ 424 h 22"/>
                <a:gd name="T8" fmla="*/ 258 w 23"/>
                <a:gd name="T9" fmla="*/ 252 h 22"/>
                <a:gd name="T10" fmla="*/ 349 w 23"/>
                <a:gd name="T11" fmla="*/ 231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22">
                  <a:moveTo>
                    <a:pt x="23" y="12"/>
                  </a:moveTo>
                  <a:cubicBezTo>
                    <a:pt x="22" y="7"/>
                    <a:pt x="21" y="3"/>
                    <a:pt x="20" y="0"/>
                  </a:cubicBezTo>
                  <a:cubicBezTo>
                    <a:pt x="13" y="2"/>
                    <a:pt x="6" y="5"/>
                    <a:pt x="0" y="9"/>
                  </a:cubicBezTo>
                  <a:cubicBezTo>
                    <a:pt x="1" y="13"/>
                    <a:pt x="1" y="17"/>
                    <a:pt x="1" y="22"/>
                  </a:cubicBezTo>
                  <a:cubicBezTo>
                    <a:pt x="6" y="18"/>
                    <a:pt x="12" y="15"/>
                    <a:pt x="17" y="13"/>
                  </a:cubicBezTo>
                  <a:cubicBezTo>
                    <a:pt x="19" y="12"/>
                    <a:pt x="21" y="12"/>
                    <a:pt x="23" y="1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9" name="Freeform 19">
              <a:extLst>
                <a:ext uri="{FF2B5EF4-FFF2-40B4-BE49-F238E27FC236}">
                  <a16:creationId xmlns:a16="http://schemas.microsoft.com/office/drawing/2014/main" id="{9D9456FF-F9BB-4A31-8EDA-E7550916AE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" y="2917"/>
              <a:ext cx="63" cy="56"/>
            </a:xfrm>
            <a:custGeom>
              <a:avLst/>
              <a:gdLst>
                <a:gd name="T0" fmla="*/ 401 w 25"/>
                <a:gd name="T1" fmla="*/ 397 h 21"/>
                <a:gd name="T2" fmla="*/ 381 w 25"/>
                <a:gd name="T3" fmla="*/ 0 h 21"/>
                <a:gd name="T4" fmla="*/ 305 w 25"/>
                <a:gd name="T5" fmla="*/ 21 h 21"/>
                <a:gd name="T6" fmla="*/ 83 w 25"/>
                <a:gd name="T7" fmla="*/ 56 h 21"/>
                <a:gd name="T8" fmla="*/ 0 w 25"/>
                <a:gd name="T9" fmla="*/ 93 h 21"/>
                <a:gd name="T10" fmla="*/ 0 w 25"/>
                <a:gd name="T11" fmla="*/ 363 h 21"/>
                <a:gd name="T12" fmla="*/ 0 w 25"/>
                <a:gd name="T13" fmla="*/ 397 h 21"/>
                <a:gd name="T14" fmla="*/ 401 w 25"/>
                <a:gd name="T15" fmla="*/ 397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" h="21">
                  <a:moveTo>
                    <a:pt x="25" y="21"/>
                  </a:moveTo>
                  <a:cubicBezTo>
                    <a:pt x="25" y="14"/>
                    <a:pt x="25" y="7"/>
                    <a:pt x="24" y="0"/>
                  </a:cubicBezTo>
                  <a:cubicBezTo>
                    <a:pt x="22" y="0"/>
                    <a:pt x="20" y="1"/>
                    <a:pt x="19" y="1"/>
                  </a:cubicBezTo>
                  <a:cubicBezTo>
                    <a:pt x="14" y="2"/>
                    <a:pt x="9" y="2"/>
                    <a:pt x="5" y="3"/>
                  </a:cubicBezTo>
                  <a:cubicBezTo>
                    <a:pt x="3" y="4"/>
                    <a:pt x="2" y="5"/>
                    <a:pt x="0" y="5"/>
                  </a:cubicBezTo>
                  <a:cubicBezTo>
                    <a:pt x="0" y="10"/>
                    <a:pt x="0" y="14"/>
                    <a:pt x="0" y="19"/>
                  </a:cubicBezTo>
                  <a:cubicBezTo>
                    <a:pt x="0" y="20"/>
                    <a:pt x="0" y="20"/>
                    <a:pt x="0" y="21"/>
                  </a:cubicBezTo>
                  <a:cubicBezTo>
                    <a:pt x="8" y="20"/>
                    <a:pt x="17" y="20"/>
                    <a:pt x="25" y="2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30" name="Freeform 114">
              <a:extLst>
                <a:ext uri="{FF2B5EF4-FFF2-40B4-BE49-F238E27FC236}">
                  <a16:creationId xmlns:a16="http://schemas.microsoft.com/office/drawing/2014/main" id="{68D00356-C880-4289-9A22-E8F960878B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2" y="2781"/>
              <a:ext cx="85" cy="371"/>
            </a:xfrm>
            <a:custGeom>
              <a:avLst/>
              <a:gdLst>
                <a:gd name="T0" fmla="*/ 125 w 34"/>
                <a:gd name="T1" fmla="*/ 56 h 139"/>
                <a:gd name="T2" fmla="*/ 33 w 34"/>
                <a:gd name="T3" fmla="*/ 307 h 139"/>
                <a:gd name="T4" fmla="*/ 95 w 34"/>
                <a:gd name="T5" fmla="*/ 1332 h 139"/>
                <a:gd name="T6" fmla="*/ 50 w 34"/>
                <a:gd name="T7" fmla="*/ 2378 h 139"/>
                <a:gd name="T8" fmla="*/ 158 w 34"/>
                <a:gd name="T9" fmla="*/ 2608 h 139"/>
                <a:gd name="T10" fmla="*/ 345 w 34"/>
                <a:gd name="T11" fmla="*/ 2493 h 139"/>
                <a:gd name="T12" fmla="*/ 333 w 34"/>
                <a:gd name="T13" fmla="*/ 149 h 139"/>
                <a:gd name="T14" fmla="*/ 125 w 34"/>
                <a:gd name="T15" fmla="*/ 56 h 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" h="139">
                  <a:moveTo>
                    <a:pt x="8" y="3"/>
                  </a:moveTo>
                  <a:cubicBezTo>
                    <a:pt x="3" y="5"/>
                    <a:pt x="0" y="11"/>
                    <a:pt x="2" y="16"/>
                  </a:cubicBezTo>
                  <a:cubicBezTo>
                    <a:pt x="7" y="28"/>
                    <a:pt x="6" y="48"/>
                    <a:pt x="6" y="70"/>
                  </a:cubicBezTo>
                  <a:cubicBezTo>
                    <a:pt x="6" y="87"/>
                    <a:pt x="9" y="104"/>
                    <a:pt x="3" y="125"/>
                  </a:cubicBezTo>
                  <a:cubicBezTo>
                    <a:pt x="1" y="131"/>
                    <a:pt x="5" y="136"/>
                    <a:pt x="10" y="137"/>
                  </a:cubicBezTo>
                  <a:cubicBezTo>
                    <a:pt x="15" y="139"/>
                    <a:pt x="21" y="136"/>
                    <a:pt x="22" y="131"/>
                  </a:cubicBezTo>
                  <a:cubicBezTo>
                    <a:pt x="34" y="86"/>
                    <a:pt x="34" y="39"/>
                    <a:pt x="21" y="8"/>
                  </a:cubicBezTo>
                  <a:cubicBezTo>
                    <a:pt x="19" y="3"/>
                    <a:pt x="13" y="0"/>
                    <a:pt x="8" y="3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8" name="Group 176">
            <a:extLst>
              <a:ext uri="{FF2B5EF4-FFF2-40B4-BE49-F238E27FC236}">
                <a16:creationId xmlns:a16="http://schemas.microsoft.com/office/drawing/2014/main" id="{5D64FF83-720E-43A4-A660-42321B02168E}"/>
              </a:ext>
            </a:extLst>
          </p:cNvPr>
          <p:cNvGrpSpPr>
            <a:grpSpLocks/>
          </p:cNvGrpSpPr>
          <p:nvPr/>
        </p:nvGrpSpPr>
        <p:grpSpPr bwMode="auto">
          <a:xfrm>
            <a:off x="7683500" y="4303713"/>
            <a:ext cx="119063" cy="576262"/>
            <a:chOff x="3880" y="2784"/>
            <a:chExt cx="75" cy="363"/>
          </a:xfrm>
        </p:grpSpPr>
        <p:sp>
          <p:nvSpPr>
            <p:cNvPr id="17717" name="Freeform 802">
              <a:extLst>
                <a:ext uri="{FF2B5EF4-FFF2-40B4-BE49-F238E27FC236}">
                  <a16:creationId xmlns:a16="http://schemas.microsoft.com/office/drawing/2014/main" id="{C6BD456B-134F-4781-9DC8-F9060B610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2784"/>
              <a:ext cx="75" cy="363"/>
            </a:xfrm>
            <a:custGeom>
              <a:avLst/>
              <a:gdLst>
                <a:gd name="T0" fmla="*/ 158 w 30"/>
                <a:gd name="T1" fmla="*/ 171 h 136"/>
                <a:gd name="T2" fmla="*/ 83 w 30"/>
                <a:gd name="T3" fmla="*/ 2416 h 136"/>
                <a:gd name="T4" fmla="*/ 238 w 30"/>
                <a:gd name="T5" fmla="*/ 2586 h 136"/>
                <a:gd name="T6" fmla="*/ 395 w 30"/>
                <a:gd name="T7" fmla="*/ 2378 h 136"/>
                <a:gd name="T8" fmla="*/ 408 w 30"/>
                <a:gd name="T9" fmla="*/ 1233 h 136"/>
                <a:gd name="T10" fmla="*/ 458 w 30"/>
                <a:gd name="T11" fmla="*/ 227 h 136"/>
                <a:gd name="T12" fmla="*/ 333 w 30"/>
                <a:gd name="T13" fmla="*/ 21 h 136"/>
                <a:gd name="T14" fmla="*/ 158 w 30"/>
                <a:gd name="T15" fmla="*/ 171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136">
                  <a:moveTo>
                    <a:pt x="10" y="9"/>
                  </a:moveTo>
                  <a:cubicBezTo>
                    <a:pt x="6" y="34"/>
                    <a:pt x="0" y="72"/>
                    <a:pt x="5" y="127"/>
                  </a:cubicBezTo>
                  <a:cubicBezTo>
                    <a:pt x="5" y="132"/>
                    <a:pt x="10" y="136"/>
                    <a:pt x="15" y="136"/>
                  </a:cubicBezTo>
                  <a:cubicBezTo>
                    <a:pt x="21" y="135"/>
                    <a:pt x="25" y="131"/>
                    <a:pt x="25" y="125"/>
                  </a:cubicBezTo>
                  <a:cubicBezTo>
                    <a:pt x="23" y="102"/>
                    <a:pt x="25" y="82"/>
                    <a:pt x="26" y="65"/>
                  </a:cubicBezTo>
                  <a:cubicBezTo>
                    <a:pt x="27" y="43"/>
                    <a:pt x="27" y="26"/>
                    <a:pt x="29" y="12"/>
                  </a:cubicBezTo>
                  <a:cubicBezTo>
                    <a:pt x="30" y="7"/>
                    <a:pt x="26" y="2"/>
                    <a:pt x="21" y="1"/>
                  </a:cubicBezTo>
                  <a:cubicBezTo>
                    <a:pt x="16" y="0"/>
                    <a:pt x="10" y="4"/>
                    <a:pt x="10" y="9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8" name="Freeform 10">
              <a:extLst>
                <a:ext uri="{FF2B5EF4-FFF2-40B4-BE49-F238E27FC236}">
                  <a16:creationId xmlns:a16="http://schemas.microsoft.com/office/drawing/2014/main" id="{3B843F1B-573A-4358-B18A-B313CCAE9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0" y="2813"/>
              <a:ext cx="52" cy="30"/>
            </a:xfrm>
            <a:custGeom>
              <a:avLst/>
              <a:gdLst>
                <a:gd name="T0" fmla="*/ 12 w 21"/>
                <a:gd name="T1" fmla="*/ 38 h 11"/>
                <a:gd name="T2" fmla="*/ 0 w 21"/>
                <a:gd name="T3" fmla="*/ 224 h 11"/>
                <a:gd name="T4" fmla="*/ 183 w 21"/>
                <a:gd name="T5" fmla="*/ 224 h 11"/>
                <a:gd name="T6" fmla="*/ 307 w 21"/>
                <a:gd name="T7" fmla="*/ 224 h 11"/>
                <a:gd name="T8" fmla="*/ 319 w 21"/>
                <a:gd name="T9" fmla="*/ 22 h 11"/>
                <a:gd name="T10" fmla="*/ 319 w 21"/>
                <a:gd name="T11" fmla="*/ 22 h 11"/>
                <a:gd name="T12" fmla="*/ 12 w 21"/>
                <a:gd name="T13" fmla="*/ 38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1">
                  <a:moveTo>
                    <a:pt x="1" y="2"/>
                  </a:moveTo>
                  <a:cubicBezTo>
                    <a:pt x="1" y="5"/>
                    <a:pt x="0" y="8"/>
                    <a:pt x="0" y="11"/>
                  </a:cubicBezTo>
                  <a:cubicBezTo>
                    <a:pt x="4" y="11"/>
                    <a:pt x="8" y="11"/>
                    <a:pt x="12" y="11"/>
                  </a:cubicBezTo>
                  <a:cubicBezTo>
                    <a:pt x="15" y="10"/>
                    <a:pt x="18" y="11"/>
                    <a:pt x="20" y="11"/>
                  </a:cubicBezTo>
                  <a:cubicBezTo>
                    <a:pt x="21" y="8"/>
                    <a:pt x="21" y="4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5" y="0"/>
                    <a:pt x="8" y="2"/>
                    <a:pt x="1" y="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9" name="Freeform 11">
              <a:extLst>
                <a:ext uri="{FF2B5EF4-FFF2-40B4-BE49-F238E27FC236}">
                  <a16:creationId xmlns:a16="http://schemas.microsoft.com/office/drawing/2014/main" id="{72DA66CE-1B65-483C-A608-84542F33B2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2" y="2859"/>
              <a:ext cx="58" cy="40"/>
            </a:xfrm>
            <a:custGeom>
              <a:avLst/>
              <a:gdLst>
                <a:gd name="T0" fmla="*/ 368 w 23"/>
                <a:gd name="T1" fmla="*/ 35 h 15"/>
                <a:gd name="T2" fmla="*/ 113 w 23"/>
                <a:gd name="T3" fmla="*/ 35 h 15"/>
                <a:gd name="T4" fmla="*/ 33 w 23"/>
                <a:gd name="T5" fmla="*/ 35 h 15"/>
                <a:gd name="T6" fmla="*/ 0 w 23"/>
                <a:gd name="T7" fmla="*/ 285 h 15"/>
                <a:gd name="T8" fmla="*/ 242 w 23"/>
                <a:gd name="T9" fmla="*/ 264 h 15"/>
                <a:gd name="T10" fmla="*/ 351 w 23"/>
                <a:gd name="T11" fmla="*/ 285 h 15"/>
                <a:gd name="T12" fmla="*/ 368 w 23"/>
                <a:gd name="T13" fmla="*/ 35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5">
                  <a:moveTo>
                    <a:pt x="23" y="2"/>
                  </a:moveTo>
                  <a:cubicBezTo>
                    <a:pt x="18" y="0"/>
                    <a:pt x="11" y="2"/>
                    <a:pt x="7" y="2"/>
                  </a:cubicBezTo>
                  <a:cubicBezTo>
                    <a:pt x="5" y="2"/>
                    <a:pt x="3" y="2"/>
                    <a:pt x="2" y="2"/>
                  </a:cubicBezTo>
                  <a:cubicBezTo>
                    <a:pt x="1" y="6"/>
                    <a:pt x="1" y="11"/>
                    <a:pt x="0" y="15"/>
                  </a:cubicBezTo>
                  <a:cubicBezTo>
                    <a:pt x="5" y="15"/>
                    <a:pt x="10" y="14"/>
                    <a:pt x="15" y="14"/>
                  </a:cubicBezTo>
                  <a:cubicBezTo>
                    <a:pt x="18" y="14"/>
                    <a:pt x="20" y="15"/>
                    <a:pt x="22" y="15"/>
                  </a:cubicBezTo>
                  <a:cubicBezTo>
                    <a:pt x="22" y="11"/>
                    <a:pt x="23" y="6"/>
                    <a:pt x="23" y="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0" name="Freeform 12">
              <a:extLst>
                <a:ext uri="{FF2B5EF4-FFF2-40B4-BE49-F238E27FC236}">
                  <a16:creationId xmlns:a16="http://schemas.microsoft.com/office/drawing/2014/main" id="{6515A996-267E-45CB-9BB4-6A204A342F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" y="2909"/>
              <a:ext cx="57" cy="24"/>
            </a:xfrm>
            <a:custGeom>
              <a:avLst/>
              <a:gdLst>
                <a:gd name="T0" fmla="*/ 349 w 23"/>
                <a:gd name="T1" fmla="*/ 56 h 9"/>
                <a:gd name="T2" fmla="*/ 12 w 23"/>
                <a:gd name="T3" fmla="*/ 56 h 9"/>
                <a:gd name="T4" fmla="*/ 0 w 23"/>
                <a:gd name="T5" fmla="*/ 136 h 9"/>
                <a:gd name="T6" fmla="*/ 320 w 23"/>
                <a:gd name="T7" fmla="*/ 171 h 9"/>
                <a:gd name="T8" fmla="*/ 349 w 23"/>
                <a:gd name="T9" fmla="*/ 171 h 9"/>
                <a:gd name="T10" fmla="*/ 349 w 23"/>
                <a:gd name="T11" fmla="*/ 56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9">
                  <a:moveTo>
                    <a:pt x="23" y="3"/>
                  </a:moveTo>
                  <a:cubicBezTo>
                    <a:pt x="16" y="0"/>
                    <a:pt x="9" y="2"/>
                    <a:pt x="1" y="3"/>
                  </a:cubicBezTo>
                  <a:cubicBezTo>
                    <a:pt x="1" y="4"/>
                    <a:pt x="1" y="6"/>
                    <a:pt x="0" y="7"/>
                  </a:cubicBezTo>
                  <a:cubicBezTo>
                    <a:pt x="8" y="6"/>
                    <a:pt x="15" y="7"/>
                    <a:pt x="21" y="9"/>
                  </a:cubicBezTo>
                  <a:cubicBezTo>
                    <a:pt x="22" y="9"/>
                    <a:pt x="22" y="9"/>
                    <a:pt x="23" y="9"/>
                  </a:cubicBezTo>
                  <a:cubicBezTo>
                    <a:pt x="23" y="7"/>
                    <a:pt x="23" y="5"/>
                    <a:pt x="23" y="3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1" name="Freeform 13">
              <a:extLst>
                <a:ext uri="{FF2B5EF4-FFF2-40B4-BE49-F238E27FC236}">
                  <a16:creationId xmlns:a16="http://schemas.microsoft.com/office/drawing/2014/main" id="{026570C7-A82E-417D-985E-76941770C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7" y="2984"/>
              <a:ext cx="55" cy="59"/>
            </a:xfrm>
            <a:custGeom>
              <a:avLst/>
              <a:gdLst>
                <a:gd name="T0" fmla="*/ 175 w 22"/>
                <a:gd name="T1" fmla="*/ 0 h 22"/>
                <a:gd name="T2" fmla="*/ 0 w 22"/>
                <a:gd name="T3" fmla="*/ 35 h 22"/>
                <a:gd name="T4" fmla="*/ 0 w 22"/>
                <a:gd name="T5" fmla="*/ 424 h 22"/>
                <a:gd name="T6" fmla="*/ 333 w 22"/>
                <a:gd name="T7" fmla="*/ 424 h 22"/>
                <a:gd name="T8" fmla="*/ 345 w 22"/>
                <a:gd name="T9" fmla="*/ 56 h 22"/>
                <a:gd name="T10" fmla="*/ 175 w 22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22">
                  <a:moveTo>
                    <a:pt x="11" y="0"/>
                  </a:moveTo>
                  <a:cubicBezTo>
                    <a:pt x="7" y="0"/>
                    <a:pt x="4" y="1"/>
                    <a:pt x="0" y="2"/>
                  </a:cubicBezTo>
                  <a:cubicBezTo>
                    <a:pt x="0" y="8"/>
                    <a:pt x="0" y="15"/>
                    <a:pt x="0" y="22"/>
                  </a:cubicBezTo>
                  <a:cubicBezTo>
                    <a:pt x="7" y="21"/>
                    <a:pt x="14" y="21"/>
                    <a:pt x="21" y="22"/>
                  </a:cubicBezTo>
                  <a:cubicBezTo>
                    <a:pt x="22" y="15"/>
                    <a:pt x="22" y="9"/>
                    <a:pt x="22" y="3"/>
                  </a:cubicBezTo>
                  <a:cubicBezTo>
                    <a:pt x="19" y="1"/>
                    <a:pt x="15" y="1"/>
                    <a:pt x="11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2" name="Freeform 14">
              <a:extLst>
                <a:ext uri="{FF2B5EF4-FFF2-40B4-BE49-F238E27FC236}">
                  <a16:creationId xmlns:a16="http://schemas.microsoft.com/office/drawing/2014/main" id="{A497A5DA-F7B3-4B06-8012-E7B421BF4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7" y="3051"/>
              <a:ext cx="53" cy="42"/>
            </a:xfrm>
            <a:custGeom>
              <a:avLst/>
              <a:gdLst>
                <a:gd name="T0" fmla="*/ 20 w 21"/>
                <a:gd name="T1" fmla="*/ 289 h 16"/>
                <a:gd name="T2" fmla="*/ 275 w 21"/>
                <a:gd name="T3" fmla="*/ 234 h 16"/>
                <a:gd name="T4" fmla="*/ 338 w 21"/>
                <a:gd name="T5" fmla="*/ 234 h 16"/>
                <a:gd name="T6" fmla="*/ 338 w 21"/>
                <a:gd name="T7" fmla="*/ 21 h 16"/>
                <a:gd name="T8" fmla="*/ 0 w 21"/>
                <a:gd name="T9" fmla="*/ 55 h 16"/>
                <a:gd name="T10" fmla="*/ 20 w 21"/>
                <a:gd name="T11" fmla="*/ 289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6">
                  <a:moveTo>
                    <a:pt x="1" y="16"/>
                  </a:moveTo>
                  <a:cubicBezTo>
                    <a:pt x="6" y="14"/>
                    <a:pt x="12" y="13"/>
                    <a:pt x="17" y="13"/>
                  </a:cubicBezTo>
                  <a:cubicBezTo>
                    <a:pt x="18" y="13"/>
                    <a:pt x="20" y="13"/>
                    <a:pt x="21" y="13"/>
                  </a:cubicBezTo>
                  <a:cubicBezTo>
                    <a:pt x="21" y="9"/>
                    <a:pt x="21" y="5"/>
                    <a:pt x="21" y="1"/>
                  </a:cubicBezTo>
                  <a:cubicBezTo>
                    <a:pt x="14" y="0"/>
                    <a:pt x="7" y="2"/>
                    <a:pt x="0" y="3"/>
                  </a:cubicBezTo>
                  <a:cubicBezTo>
                    <a:pt x="0" y="7"/>
                    <a:pt x="1" y="11"/>
                    <a:pt x="1" y="16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23" name="Freeform 115">
              <a:extLst>
                <a:ext uri="{FF2B5EF4-FFF2-40B4-BE49-F238E27FC236}">
                  <a16:creationId xmlns:a16="http://schemas.microsoft.com/office/drawing/2014/main" id="{D1A2F0A2-3DE0-4BE4-AD0E-77380E3F6E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2784"/>
              <a:ext cx="75" cy="363"/>
            </a:xfrm>
            <a:custGeom>
              <a:avLst/>
              <a:gdLst>
                <a:gd name="T0" fmla="*/ 158 w 30"/>
                <a:gd name="T1" fmla="*/ 171 h 136"/>
                <a:gd name="T2" fmla="*/ 83 w 30"/>
                <a:gd name="T3" fmla="*/ 2416 h 136"/>
                <a:gd name="T4" fmla="*/ 238 w 30"/>
                <a:gd name="T5" fmla="*/ 2586 h 136"/>
                <a:gd name="T6" fmla="*/ 395 w 30"/>
                <a:gd name="T7" fmla="*/ 2378 h 136"/>
                <a:gd name="T8" fmla="*/ 408 w 30"/>
                <a:gd name="T9" fmla="*/ 1233 h 136"/>
                <a:gd name="T10" fmla="*/ 458 w 30"/>
                <a:gd name="T11" fmla="*/ 227 h 136"/>
                <a:gd name="T12" fmla="*/ 333 w 30"/>
                <a:gd name="T13" fmla="*/ 21 h 136"/>
                <a:gd name="T14" fmla="*/ 158 w 30"/>
                <a:gd name="T15" fmla="*/ 171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136">
                  <a:moveTo>
                    <a:pt x="10" y="9"/>
                  </a:moveTo>
                  <a:cubicBezTo>
                    <a:pt x="6" y="34"/>
                    <a:pt x="0" y="72"/>
                    <a:pt x="5" y="127"/>
                  </a:cubicBezTo>
                  <a:cubicBezTo>
                    <a:pt x="5" y="132"/>
                    <a:pt x="10" y="136"/>
                    <a:pt x="15" y="136"/>
                  </a:cubicBezTo>
                  <a:cubicBezTo>
                    <a:pt x="21" y="135"/>
                    <a:pt x="25" y="131"/>
                    <a:pt x="25" y="125"/>
                  </a:cubicBezTo>
                  <a:cubicBezTo>
                    <a:pt x="23" y="102"/>
                    <a:pt x="25" y="82"/>
                    <a:pt x="26" y="65"/>
                  </a:cubicBezTo>
                  <a:cubicBezTo>
                    <a:pt x="27" y="43"/>
                    <a:pt x="27" y="26"/>
                    <a:pt x="29" y="12"/>
                  </a:cubicBezTo>
                  <a:cubicBezTo>
                    <a:pt x="30" y="7"/>
                    <a:pt x="26" y="2"/>
                    <a:pt x="21" y="1"/>
                  </a:cubicBezTo>
                  <a:cubicBezTo>
                    <a:pt x="16" y="0"/>
                    <a:pt x="10" y="4"/>
                    <a:pt x="10" y="9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29" name="Group 177">
            <a:extLst>
              <a:ext uri="{FF2B5EF4-FFF2-40B4-BE49-F238E27FC236}">
                <a16:creationId xmlns:a16="http://schemas.microsoft.com/office/drawing/2014/main" id="{23056130-276A-42E6-9D4D-A17752ECFB06}"/>
              </a:ext>
            </a:extLst>
          </p:cNvPr>
          <p:cNvGrpSpPr>
            <a:grpSpLocks/>
          </p:cNvGrpSpPr>
          <p:nvPr/>
        </p:nvGrpSpPr>
        <p:grpSpPr bwMode="auto">
          <a:xfrm>
            <a:off x="8488363" y="4410075"/>
            <a:ext cx="95250" cy="495300"/>
            <a:chOff x="4387" y="2851"/>
            <a:chExt cx="60" cy="312"/>
          </a:xfrm>
        </p:grpSpPr>
        <p:sp>
          <p:nvSpPr>
            <p:cNvPr id="17710" name="Freeform 803">
              <a:extLst>
                <a:ext uri="{FF2B5EF4-FFF2-40B4-BE49-F238E27FC236}">
                  <a16:creationId xmlns:a16="http://schemas.microsoft.com/office/drawing/2014/main" id="{061BDE4C-621F-490C-8B33-941AF5FC7C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" y="2851"/>
              <a:ext cx="60" cy="312"/>
            </a:xfrm>
            <a:custGeom>
              <a:avLst/>
              <a:gdLst>
                <a:gd name="T0" fmla="*/ 33 w 24"/>
                <a:gd name="T1" fmla="*/ 171 h 117"/>
                <a:gd name="T2" fmla="*/ 63 w 24"/>
                <a:gd name="T3" fmla="*/ 2048 h 117"/>
                <a:gd name="T4" fmla="*/ 238 w 24"/>
                <a:gd name="T5" fmla="*/ 2197 h 117"/>
                <a:gd name="T6" fmla="*/ 375 w 24"/>
                <a:gd name="T7" fmla="*/ 1971 h 117"/>
                <a:gd name="T8" fmla="*/ 333 w 24"/>
                <a:gd name="T9" fmla="*/ 909 h 117"/>
                <a:gd name="T10" fmla="*/ 300 w 24"/>
                <a:gd name="T11" fmla="*/ 568 h 117"/>
                <a:gd name="T12" fmla="*/ 345 w 24"/>
                <a:gd name="T13" fmla="*/ 205 h 117"/>
                <a:gd name="T14" fmla="*/ 188 w 24"/>
                <a:gd name="T15" fmla="*/ 0 h 117"/>
                <a:gd name="T16" fmla="*/ 33 w 24"/>
                <a:gd name="T17" fmla="*/ 171 h 1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117">
                  <a:moveTo>
                    <a:pt x="2" y="9"/>
                  </a:moveTo>
                  <a:cubicBezTo>
                    <a:pt x="0" y="37"/>
                    <a:pt x="1" y="90"/>
                    <a:pt x="4" y="108"/>
                  </a:cubicBezTo>
                  <a:cubicBezTo>
                    <a:pt x="5" y="113"/>
                    <a:pt x="10" y="117"/>
                    <a:pt x="15" y="116"/>
                  </a:cubicBezTo>
                  <a:cubicBezTo>
                    <a:pt x="21" y="115"/>
                    <a:pt x="24" y="110"/>
                    <a:pt x="24" y="104"/>
                  </a:cubicBezTo>
                  <a:cubicBezTo>
                    <a:pt x="22" y="94"/>
                    <a:pt x="21" y="71"/>
                    <a:pt x="21" y="48"/>
                  </a:cubicBezTo>
                  <a:cubicBezTo>
                    <a:pt x="21" y="42"/>
                    <a:pt x="18" y="35"/>
                    <a:pt x="19" y="30"/>
                  </a:cubicBezTo>
                  <a:cubicBezTo>
                    <a:pt x="19" y="22"/>
                    <a:pt x="21" y="16"/>
                    <a:pt x="22" y="11"/>
                  </a:cubicBezTo>
                  <a:cubicBezTo>
                    <a:pt x="22" y="5"/>
                    <a:pt x="18" y="0"/>
                    <a:pt x="12" y="0"/>
                  </a:cubicBezTo>
                  <a:cubicBezTo>
                    <a:pt x="7" y="0"/>
                    <a:pt x="2" y="4"/>
                    <a:pt x="2" y="9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1" name="Freeform 1">
              <a:extLst>
                <a:ext uri="{FF2B5EF4-FFF2-40B4-BE49-F238E27FC236}">
                  <a16:creationId xmlns:a16="http://schemas.microsoft.com/office/drawing/2014/main" id="{5B44CD91-6E2B-4A50-A992-2CFA495DC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0" y="2851"/>
              <a:ext cx="52" cy="37"/>
            </a:xfrm>
            <a:custGeom>
              <a:avLst/>
              <a:gdLst>
                <a:gd name="T0" fmla="*/ 166 w 21"/>
                <a:gd name="T1" fmla="*/ 0 h 14"/>
                <a:gd name="T2" fmla="*/ 12 w 21"/>
                <a:gd name="T3" fmla="*/ 167 h 14"/>
                <a:gd name="T4" fmla="*/ 0 w 21"/>
                <a:gd name="T5" fmla="*/ 259 h 14"/>
                <a:gd name="T6" fmla="*/ 287 w 21"/>
                <a:gd name="T7" fmla="*/ 225 h 14"/>
                <a:gd name="T8" fmla="*/ 307 w 21"/>
                <a:gd name="T9" fmla="*/ 225 h 14"/>
                <a:gd name="T10" fmla="*/ 319 w 21"/>
                <a:gd name="T11" fmla="*/ 204 h 14"/>
                <a:gd name="T12" fmla="*/ 166 w 21"/>
                <a:gd name="T13" fmla="*/ 0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4">
                  <a:moveTo>
                    <a:pt x="11" y="0"/>
                  </a:moveTo>
                  <a:cubicBezTo>
                    <a:pt x="6" y="0"/>
                    <a:pt x="1" y="4"/>
                    <a:pt x="1" y="9"/>
                  </a:cubicBezTo>
                  <a:cubicBezTo>
                    <a:pt x="1" y="11"/>
                    <a:pt x="0" y="12"/>
                    <a:pt x="0" y="14"/>
                  </a:cubicBezTo>
                  <a:cubicBezTo>
                    <a:pt x="6" y="13"/>
                    <a:pt x="12" y="12"/>
                    <a:pt x="19" y="12"/>
                  </a:cubicBezTo>
                  <a:cubicBezTo>
                    <a:pt x="19" y="12"/>
                    <a:pt x="20" y="12"/>
                    <a:pt x="20" y="12"/>
                  </a:cubicBezTo>
                  <a:cubicBezTo>
                    <a:pt x="20" y="12"/>
                    <a:pt x="21" y="11"/>
                    <a:pt x="21" y="11"/>
                  </a:cubicBezTo>
                  <a:cubicBezTo>
                    <a:pt x="21" y="5"/>
                    <a:pt x="17" y="0"/>
                    <a:pt x="11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2" name="Freeform 2">
              <a:extLst>
                <a:ext uri="{FF2B5EF4-FFF2-40B4-BE49-F238E27FC236}">
                  <a16:creationId xmlns:a16="http://schemas.microsoft.com/office/drawing/2014/main" id="{D383832F-80A1-461A-AFAC-3745F86BC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0" y="2907"/>
              <a:ext cx="47" cy="29"/>
            </a:xfrm>
            <a:custGeom>
              <a:avLst/>
              <a:gdLst>
                <a:gd name="T0" fmla="*/ 0 w 19"/>
                <a:gd name="T1" fmla="*/ 21 h 11"/>
                <a:gd name="T2" fmla="*/ 0 w 19"/>
                <a:gd name="T3" fmla="*/ 200 h 11"/>
                <a:gd name="T4" fmla="*/ 134 w 19"/>
                <a:gd name="T5" fmla="*/ 166 h 11"/>
                <a:gd name="T6" fmla="*/ 275 w 19"/>
                <a:gd name="T7" fmla="*/ 166 h 11"/>
                <a:gd name="T8" fmla="*/ 275 w 19"/>
                <a:gd name="T9" fmla="*/ 166 h 11"/>
                <a:gd name="T10" fmla="*/ 287 w 19"/>
                <a:gd name="T11" fmla="*/ 0 h 11"/>
                <a:gd name="T12" fmla="*/ 0 w 19"/>
                <a:gd name="T13" fmla="*/ 21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1">
                  <a:moveTo>
                    <a:pt x="0" y="1"/>
                  </a:moveTo>
                  <a:cubicBezTo>
                    <a:pt x="0" y="4"/>
                    <a:pt x="0" y="7"/>
                    <a:pt x="0" y="11"/>
                  </a:cubicBezTo>
                  <a:cubicBezTo>
                    <a:pt x="3" y="10"/>
                    <a:pt x="6" y="9"/>
                    <a:pt x="9" y="9"/>
                  </a:cubicBezTo>
                  <a:cubicBezTo>
                    <a:pt x="12" y="8"/>
                    <a:pt x="15" y="8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6"/>
                    <a:pt x="18" y="3"/>
                    <a:pt x="19" y="0"/>
                  </a:cubicBezTo>
                  <a:cubicBezTo>
                    <a:pt x="13" y="0"/>
                    <a:pt x="6" y="0"/>
                    <a:pt x="0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3" name="Freeform 3">
              <a:extLst>
                <a:ext uri="{FF2B5EF4-FFF2-40B4-BE49-F238E27FC236}">
                  <a16:creationId xmlns:a16="http://schemas.microsoft.com/office/drawing/2014/main" id="{EAD47032-7EC2-4C27-B9EF-A6DD115DFC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0" y="2955"/>
              <a:ext cx="50" cy="66"/>
            </a:xfrm>
            <a:custGeom>
              <a:avLst/>
              <a:gdLst>
                <a:gd name="T0" fmla="*/ 50 w 20"/>
                <a:gd name="T1" fmla="*/ 34 h 25"/>
                <a:gd name="T2" fmla="*/ 0 w 20"/>
                <a:gd name="T3" fmla="*/ 34 h 25"/>
                <a:gd name="T4" fmla="*/ 0 w 20"/>
                <a:gd name="T5" fmla="*/ 459 h 25"/>
                <a:gd name="T6" fmla="*/ 270 w 20"/>
                <a:gd name="T7" fmla="*/ 459 h 25"/>
                <a:gd name="T8" fmla="*/ 313 w 20"/>
                <a:gd name="T9" fmla="*/ 459 h 25"/>
                <a:gd name="T10" fmla="*/ 313 w 20"/>
                <a:gd name="T11" fmla="*/ 166 h 25"/>
                <a:gd name="T12" fmla="*/ 300 w 20"/>
                <a:gd name="T13" fmla="*/ 0 h 25"/>
                <a:gd name="T14" fmla="*/ 50 w 20"/>
                <a:gd name="T15" fmla="*/ 34 h 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25">
                  <a:moveTo>
                    <a:pt x="3" y="2"/>
                  </a:moveTo>
                  <a:cubicBezTo>
                    <a:pt x="2" y="2"/>
                    <a:pt x="1" y="2"/>
                    <a:pt x="0" y="2"/>
                  </a:cubicBezTo>
                  <a:cubicBezTo>
                    <a:pt x="0" y="10"/>
                    <a:pt x="0" y="17"/>
                    <a:pt x="0" y="25"/>
                  </a:cubicBezTo>
                  <a:cubicBezTo>
                    <a:pt x="6" y="24"/>
                    <a:pt x="11" y="25"/>
                    <a:pt x="17" y="25"/>
                  </a:cubicBezTo>
                  <a:cubicBezTo>
                    <a:pt x="18" y="25"/>
                    <a:pt x="19" y="25"/>
                    <a:pt x="20" y="25"/>
                  </a:cubicBezTo>
                  <a:cubicBezTo>
                    <a:pt x="20" y="20"/>
                    <a:pt x="20" y="14"/>
                    <a:pt x="20" y="9"/>
                  </a:cubicBezTo>
                  <a:cubicBezTo>
                    <a:pt x="20" y="6"/>
                    <a:pt x="19" y="3"/>
                    <a:pt x="19" y="0"/>
                  </a:cubicBezTo>
                  <a:cubicBezTo>
                    <a:pt x="13" y="0"/>
                    <a:pt x="7" y="1"/>
                    <a:pt x="3" y="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4" name="Freeform 4">
              <a:extLst>
                <a:ext uri="{FF2B5EF4-FFF2-40B4-BE49-F238E27FC236}">
                  <a16:creationId xmlns:a16="http://schemas.microsoft.com/office/drawing/2014/main" id="{DA2E2838-7312-416A-9AF2-D85FF29DA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0" y="3037"/>
              <a:ext cx="50" cy="38"/>
            </a:xfrm>
            <a:custGeom>
              <a:avLst/>
              <a:gdLst>
                <a:gd name="T0" fmla="*/ 20 w 20"/>
                <a:gd name="T1" fmla="*/ 280 h 14"/>
                <a:gd name="T2" fmla="*/ 220 w 20"/>
                <a:gd name="T3" fmla="*/ 220 h 14"/>
                <a:gd name="T4" fmla="*/ 313 w 20"/>
                <a:gd name="T5" fmla="*/ 198 h 14"/>
                <a:gd name="T6" fmla="*/ 313 w 20"/>
                <a:gd name="T7" fmla="*/ 0 h 14"/>
                <a:gd name="T8" fmla="*/ 0 w 20"/>
                <a:gd name="T9" fmla="*/ 38 h 14"/>
                <a:gd name="T10" fmla="*/ 20 w 20"/>
                <a:gd name="T11" fmla="*/ 280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4">
                  <a:moveTo>
                    <a:pt x="1" y="14"/>
                  </a:moveTo>
                  <a:cubicBezTo>
                    <a:pt x="5" y="13"/>
                    <a:pt x="9" y="12"/>
                    <a:pt x="14" y="11"/>
                  </a:cubicBezTo>
                  <a:cubicBezTo>
                    <a:pt x="16" y="11"/>
                    <a:pt x="18" y="10"/>
                    <a:pt x="20" y="10"/>
                  </a:cubicBezTo>
                  <a:cubicBezTo>
                    <a:pt x="20" y="7"/>
                    <a:pt x="20" y="3"/>
                    <a:pt x="20" y="0"/>
                  </a:cubicBezTo>
                  <a:cubicBezTo>
                    <a:pt x="13" y="0"/>
                    <a:pt x="7" y="1"/>
                    <a:pt x="0" y="2"/>
                  </a:cubicBezTo>
                  <a:cubicBezTo>
                    <a:pt x="0" y="6"/>
                    <a:pt x="0" y="10"/>
                    <a:pt x="1" y="14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5" name="Freeform 5">
              <a:extLst>
                <a:ext uri="{FF2B5EF4-FFF2-40B4-BE49-F238E27FC236}">
                  <a16:creationId xmlns:a16="http://schemas.microsoft.com/office/drawing/2014/main" id="{9A300B1B-4449-4032-8005-CFF6F8CF75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5" y="3107"/>
              <a:ext cx="52" cy="37"/>
            </a:xfrm>
            <a:custGeom>
              <a:avLst/>
              <a:gdLst>
                <a:gd name="T0" fmla="*/ 319 w 21"/>
                <a:gd name="T1" fmla="*/ 167 h 14"/>
                <a:gd name="T2" fmla="*/ 319 w 21"/>
                <a:gd name="T3" fmla="*/ 148 h 14"/>
                <a:gd name="T4" fmla="*/ 287 w 21"/>
                <a:gd name="T5" fmla="*/ 0 h 14"/>
                <a:gd name="T6" fmla="*/ 228 w 21"/>
                <a:gd name="T7" fmla="*/ 21 h 14"/>
                <a:gd name="T8" fmla="*/ 92 w 21"/>
                <a:gd name="T9" fmla="*/ 56 h 14"/>
                <a:gd name="T10" fmla="*/ 0 w 21"/>
                <a:gd name="T11" fmla="*/ 77 h 14"/>
                <a:gd name="T12" fmla="*/ 12 w 21"/>
                <a:gd name="T13" fmla="*/ 225 h 14"/>
                <a:gd name="T14" fmla="*/ 30 w 21"/>
                <a:gd name="T15" fmla="*/ 259 h 14"/>
                <a:gd name="T16" fmla="*/ 215 w 21"/>
                <a:gd name="T17" fmla="*/ 182 h 14"/>
                <a:gd name="T18" fmla="*/ 319 w 21"/>
                <a:gd name="T19" fmla="*/ 167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" h="14">
                  <a:moveTo>
                    <a:pt x="21" y="9"/>
                  </a:moveTo>
                  <a:cubicBezTo>
                    <a:pt x="21" y="9"/>
                    <a:pt x="21" y="8"/>
                    <a:pt x="21" y="8"/>
                  </a:cubicBezTo>
                  <a:cubicBezTo>
                    <a:pt x="20" y="6"/>
                    <a:pt x="20" y="3"/>
                    <a:pt x="19" y="0"/>
                  </a:cubicBezTo>
                  <a:cubicBezTo>
                    <a:pt x="18" y="0"/>
                    <a:pt x="16" y="1"/>
                    <a:pt x="15" y="1"/>
                  </a:cubicBezTo>
                  <a:cubicBezTo>
                    <a:pt x="12" y="1"/>
                    <a:pt x="9" y="2"/>
                    <a:pt x="6" y="3"/>
                  </a:cubicBezTo>
                  <a:cubicBezTo>
                    <a:pt x="4" y="3"/>
                    <a:pt x="2" y="3"/>
                    <a:pt x="0" y="4"/>
                  </a:cubicBezTo>
                  <a:cubicBezTo>
                    <a:pt x="0" y="7"/>
                    <a:pt x="0" y="10"/>
                    <a:pt x="1" y="12"/>
                  </a:cubicBezTo>
                  <a:cubicBezTo>
                    <a:pt x="1" y="13"/>
                    <a:pt x="1" y="14"/>
                    <a:pt x="2" y="14"/>
                  </a:cubicBezTo>
                  <a:cubicBezTo>
                    <a:pt x="6" y="13"/>
                    <a:pt x="10" y="11"/>
                    <a:pt x="14" y="10"/>
                  </a:cubicBezTo>
                  <a:cubicBezTo>
                    <a:pt x="16" y="10"/>
                    <a:pt x="18" y="9"/>
                    <a:pt x="21" y="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16" name="Freeform 116">
              <a:extLst>
                <a:ext uri="{FF2B5EF4-FFF2-40B4-BE49-F238E27FC236}">
                  <a16:creationId xmlns:a16="http://schemas.microsoft.com/office/drawing/2014/main" id="{59981860-C572-43F2-9951-1D0E171CC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" y="2851"/>
              <a:ext cx="60" cy="312"/>
            </a:xfrm>
            <a:custGeom>
              <a:avLst/>
              <a:gdLst>
                <a:gd name="T0" fmla="*/ 33 w 24"/>
                <a:gd name="T1" fmla="*/ 171 h 117"/>
                <a:gd name="T2" fmla="*/ 63 w 24"/>
                <a:gd name="T3" fmla="*/ 2048 h 117"/>
                <a:gd name="T4" fmla="*/ 238 w 24"/>
                <a:gd name="T5" fmla="*/ 2197 h 117"/>
                <a:gd name="T6" fmla="*/ 375 w 24"/>
                <a:gd name="T7" fmla="*/ 1971 h 117"/>
                <a:gd name="T8" fmla="*/ 333 w 24"/>
                <a:gd name="T9" fmla="*/ 909 h 117"/>
                <a:gd name="T10" fmla="*/ 300 w 24"/>
                <a:gd name="T11" fmla="*/ 568 h 117"/>
                <a:gd name="T12" fmla="*/ 345 w 24"/>
                <a:gd name="T13" fmla="*/ 205 h 117"/>
                <a:gd name="T14" fmla="*/ 188 w 24"/>
                <a:gd name="T15" fmla="*/ 0 h 117"/>
                <a:gd name="T16" fmla="*/ 33 w 24"/>
                <a:gd name="T17" fmla="*/ 171 h 1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117">
                  <a:moveTo>
                    <a:pt x="2" y="9"/>
                  </a:moveTo>
                  <a:cubicBezTo>
                    <a:pt x="0" y="37"/>
                    <a:pt x="1" y="90"/>
                    <a:pt x="4" y="108"/>
                  </a:cubicBezTo>
                  <a:cubicBezTo>
                    <a:pt x="5" y="113"/>
                    <a:pt x="10" y="117"/>
                    <a:pt x="15" y="116"/>
                  </a:cubicBezTo>
                  <a:cubicBezTo>
                    <a:pt x="21" y="115"/>
                    <a:pt x="24" y="110"/>
                    <a:pt x="24" y="104"/>
                  </a:cubicBezTo>
                  <a:cubicBezTo>
                    <a:pt x="22" y="94"/>
                    <a:pt x="21" y="71"/>
                    <a:pt x="21" y="48"/>
                  </a:cubicBezTo>
                  <a:cubicBezTo>
                    <a:pt x="21" y="42"/>
                    <a:pt x="18" y="35"/>
                    <a:pt x="19" y="30"/>
                  </a:cubicBezTo>
                  <a:cubicBezTo>
                    <a:pt x="19" y="22"/>
                    <a:pt x="21" y="16"/>
                    <a:pt x="22" y="11"/>
                  </a:cubicBezTo>
                  <a:cubicBezTo>
                    <a:pt x="22" y="5"/>
                    <a:pt x="18" y="0"/>
                    <a:pt x="12" y="0"/>
                  </a:cubicBezTo>
                  <a:cubicBezTo>
                    <a:pt x="7" y="0"/>
                    <a:pt x="2" y="4"/>
                    <a:pt x="2" y="9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0" name="Group 173">
            <a:extLst>
              <a:ext uri="{FF2B5EF4-FFF2-40B4-BE49-F238E27FC236}">
                <a16:creationId xmlns:a16="http://schemas.microsoft.com/office/drawing/2014/main" id="{F4FEBCE4-CB86-4476-BBF9-4174EBDC6A04}"/>
              </a:ext>
            </a:extLst>
          </p:cNvPr>
          <p:cNvGrpSpPr>
            <a:grpSpLocks/>
          </p:cNvGrpSpPr>
          <p:nvPr/>
        </p:nvGrpSpPr>
        <p:grpSpPr bwMode="auto">
          <a:xfrm>
            <a:off x="6413500" y="4303713"/>
            <a:ext cx="193675" cy="538162"/>
            <a:chOff x="3080" y="2784"/>
            <a:chExt cx="122" cy="339"/>
          </a:xfrm>
        </p:grpSpPr>
        <p:sp>
          <p:nvSpPr>
            <p:cNvPr id="17704" name="Freeform 804">
              <a:extLst>
                <a:ext uri="{FF2B5EF4-FFF2-40B4-BE49-F238E27FC236}">
                  <a16:creationId xmlns:a16="http://schemas.microsoft.com/office/drawing/2014/main" id="{682399C9-25FE-4A61-809E-84B4408E4C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0" y="2784"/>
              <a:ext cx="122" cy="339"/>
            </a:xfrm>
            <a:custGeom>
              <a:avLst/>
              <a:gdLst>
                <a:gd name="T0" fmla="*/ 42 w 49"/>
                <a:gd name="T1" fmla="*/ 77 h 127"/>
                <a:gd name="T2" fmla="*/ 42 w 49"/>
                <a:gd name="T3" fmla="*/ 342 h 127"/>
                <a:gd name="T4" fmla="*/ 105 w 49"/>
                <a:gd name="T5" fmla="*/ 398 h 127"/>
                <a:gd name="T6" fmla="*/ 341 w 49"/>
                <a:gd name="T7" fmla="*/ 1004 h 127"/>
                <a:gd name="T8" fmla="*/ 261 w 49"/>
                <a:gd name="T9" fmla="*/ 1217 h 127"/>
                <a:gd name="T10" fmla="*/ 187 w 49"/>
                <a:gd name="T11" fmla="*/ 2224 h 127"/>
                <a:gd name="T12" fmla="*/ 354 w 49"/>
                <a:gd name="T13" fmla="*/ 2394 h 127"/>
                <a:gd name="T14" fmla="*/ 478 w 49"/>
                <a:gd name="T15" fmla="*/ 2186 h 127"/>
                <a:gd name="T16" fmla="*/ 620 w 49"/>
                <a:gd name="T17" fmla="*/ 1425 h 127"/>
                <a:gd name="T18" fmla="*/ 744 w 49"/>
                <a:gd name="T19" fmla="*/ 1025 h 127"/>
                <a:gd name="T20" fmla="*/ 321 w 49"/>
                <a:gd name="T21" fmla="*/ 136 h 127"/>
                <a:gd name="T22" fmla="*/ 279 w 49"/>
                <a:gd name="T23" fmla="*/ 77 h 127"/>
                <a:gd name="T24" fmla="*/ 42 w 49"/>
                <a:gd name="T25" fmla="*/ 77 h 12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9" h="127">
                  <a:moveTo>
                    <a:pt x="3" y="4"/>
                  </a:moveTo>
                  <a:cubicBezTo>
                    <a:pt x="0" y="8"/>
                    <a:pt x="0" y="14"/>
                    <a:pt x="3" y="18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24" y="39"/>
                    <a:pt x="22" y="42"/>
                    <a:pt x="22" y="53"/>
                  </a:cubicBezTo>
                  <a:cubicBezTo>
                    <a:pt x="21" y="56"/>
                    <a:pt x="19" y="60"/>
                    <a:pt x="17" y="64"/>
                  </a:cubicBezTo>
                  <a:cubicBezTo>
                    <a:pt x="10" y="75"/>
                    <a:pt x="8" y="90"/>
                    <a:pt x="12" y="117"/>
                  </a:cubicBezTo>
                  <a:cubicBezTo>
                    <a:pt x="12" y="123"/>
                    <a:pt x="17" y="127"/>
                    <a:pt x="23" y="126"/>
                  </a:cubicBezTo>
                  <a:cubicBezTo>
                    <a:pt x="28" y="125"/>
                    <a:pt x="32" y="120"/>
                    <a:pt x="31" y="115"/>
                  </a:cubicBezTo>
                  <a:cubicBezTo>
                    <a:pt x="29" y="94"/>
                    <a:pt x="34" y="84"/>
                    <a:pt x="40" y="75"/>
                  </a:cubicBezTo>
                  <a:cubicBezTo>
                    <a:pt x="43" y="69"/>
                    <a:pt x="47" y="63"/>
                    <a:pt x="48" y="54"/>
                  </a:cubicBezTo>
                  <a:cubicBezTo>
                    <a:pt x="49" y="35"/>
                    <a:pt x="39" y="25"/>
                    <a:pt x="21" y="7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4" y="0"/>
                    <a:pt x="7" y="0"/>
                    <a:pt x="3" y="4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5" name="Freeform 20">
              <a:extLst>
                <a:ext uri="{FF2B5EF4-FFF2-40B4-BE49-F238E27FC236}">
                  <a16:creationId xmlns:a16="http://schemas.microsoft.com/office/drawing/2014/main" id="{171A8F66-D090-4209-976A-AADE83D26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7" y="2941"/>
              <a:ext cx="73" cy="54"/>
            </a:xfrm>
            <a:custGeom>
              <a:avLst/>
              <a:gdLst>
                <a:gd name="T0" fmla="*/ 284 w 29"/>
                <a:gd name="T1" fmla="*/ 22 h 20"/>
                <a:gd name="T2" fmla="*/ 83 w 29"/>
                <a:gd name="T3" fmla="*/ 0 h 20"/>
                <a:gd name="T4" fmla="*/ 83 w 29"/>
                <a:gd name="T5" fmla="*/ 0 h 20"/>
                <a:gd name="T6" fmla="*/ 33 w 29"/>
                <a:gd name="T7" fmla="*/ 103 h 20"/>
                <a:gd name="T8" fmla="*/ 0 w 29"/>
                <a:gd name="T9" fmla="*/ 159 h 20"/>
                <a:gd name="T10" fmla="*/ 272 w 29"/>
                <a:gd name="T11" fmla="*/ 335 h 20"/>
                <a:gd name="T12" fmla="*/ 368 w 29"/>
                <a:gd name="T13" fmla="*/ 394 h 20"/>
                <a:gd name="T14" fmla="*/ 400 w 29"/>
                <a:gd name="T15" fmla="*/ 313 h 20"/>
                <a:gd name="T16" fmla="*/ 463 w 29"/>
                <a:gd name="T17" fmla="*/ 176 h 20"/>
                <a:gd name="T18" fmla="*/ 284 w 29"/>
                <a:gd name="T19" fmla="*/ 22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9" h="20">
                  <a:moveTo>
                    <a:pt x="18" y="1"/>
                  </a:moveTo>
                  <a:cubicBezTo>
                    <a:pt x="13" y="0"/>
                    <a:pt x="9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2"/>
                    <a:pt x="3" y="3"/>
                    <a:pt x="2" y="5"/>
                  </a:cubicBezTo>
                  <a:cubicBezTo>
                    <a:pt x="1" y="6"/>
                    <a:pt x="1" y="7"/>
                    <a:pt x="0" y="8"/>
                  </a:cubicBezTo>
                  <a:cubicBezTo>
                    <a:pt x="6" y="10"/>
                    <a:pt x="12" y="13"/>
                    <a:pt x="17" y="17"/>
                  </a:cubicBezTo>
                  <a:cubicBezTo>
                    <a:pt x="19" y="18"/>
                    <a:pt x="21" y="19"/>
                    <a:pt x="23" y="20"/>
                  </a:cubicBezTo>
                  <a:cubicBezTo>
                    <a:pt x="23" y="19"/>
                    <a:pt x="24" y="17"/>
                    <a:pt x="25" y="16"/>
                  </a:cubicBezTo>
                  <a:cubicBezTo>
                    <a:pt x="26" y="14"/>
                    <a:pt x="27" y="11"/>
                    <a:pt x="29" y="9"/>
                  </a:cubicBezTo>
                  <a:cubicBezTo>
                    <a:pt x="26" y="6"/>
                    <a:pt x="22" y="3"/>
                    <a:pt x="18" y="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6" name="Freeform 21">
              <a:extLst>
                <a:ext uri="{FF2B5EF4-FFF2-40B4-BE49-F238E27FC236}">
                  <a16:creationId xmlns:a16="http://schemas.microsoft.com/office/drawing/2014/main" id="{8669D8A7-A59B-424C-94C9-BCC38BE914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877"/>
              <a:ext cx="62" cy="46"/>
            </a:xfrm>
            <a:custGeom>
              <a:avLst/>
              <a:gdLst>
                <a:gd name="T0" fmla="*/ 337 w 25"/>
                <a:gd name="T1" fmla="*/ 0 h 17"/>
                <a:gd name="T2" fmla="*/ 228 w 25"/>
                <a:gd name="T3" fmla="*/ 60 h 17"/>
                <a:gd name="T4" fmla="*/ 0 w 25"/>
                <a:gd name="T5" fmla="*/ 198 h 17"/>
                <a:gd name="T6" fmla="*/ 0 w 25"/>
                <a:gd name="T7" fmla="*/ 336 h 17"/>
                <a:gd name="T8" fmla="*/ 258 w 25"/>
                <a:gd name="T9" fmla="*/ 257 h 17"/>
                <a:gd name="T10" fmla="*/ 382 w 25"/>
                <a:gd name="T11" fmla="*/ 235 h 17"/>
                <a:gd name="T12" fmla="*/ 337 w 25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17">
                  <a:moveTo>
                    <a:pt x="22" y="0"/>
                  </a:moveTo>
                  <a:cubicBezTo>
                    <a:pt x="19" y="1"/>
                    <a:pt x="17" y="2"/>
                    <a:pt x="15" y="3"/>
                  </a:cubicBezTo>
                  <a:cubicBezTo>
                    <a:pt x="10" y="5"/>
                    <a:pt x="5" y="8"/>
                    <a:pt x="0" y="10"/>
                  </a:cubicBezTo>
                  <a:cubicBezTo>
                    <a:pt x="0" y="12"/>
                    <a:pt x="0" y="14"/>
                    <a:pt x="0" y="17"/>
                  </a:cubicBezTo>
                  <a:cubicBezTo>
                    <a:pt x="5" y="15"/>
                    <a:pt x="11" y="14"/>
                    <a:pt x="17" y="13"/>
                  </a:cubicBezTo>
                  <a:cubicBezTo>
                    <a:pt x="19" y="13"/>
                    <a:pt x="22" y="12"/>
                    <a:pt x="25" y="12"/>
                  </a:cubicBezTo>
                  <a:cubicBezTo>
                    <a:pt x="25" y="8"/>
                    <a:pt x="24" y="4"/>
                    <a:pt x="22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7" name="Freeform 22">
              <a:extLst>
                <a:ext uri="{FF2B5EF4-FFF2-40B4-BE49-F238E27FC236}">
                  <a16:creationId xmlns:a16="http://schemas.microsoft.com/office/drawing/2014/main" id="{57C08166-32AF-4568-9712-7F0CEA1BD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7" y="2800"/>
              <a:ext cx="55" cy="61"/>
            </a:xfrm>
            <a:custGeom>
              <a:avLst/>
              <a:gdLst>
                <a:gd name="T0" fmla="*/ 220 w 22"/>
                <a:gd name="T1" fmla="*/ 21 h 23"/>
                <a:gd name="T2" fmla="*/ 188 w 22"/>
                <a:gd name="T3" fmla="*/ 0 h 23"/>
                <a:gd name="T4" fmla="*/ 175 w 22"/>
                <a:gd name="T5" fmla="*/ 21 h 23"/>
                <a:gd name="T6" fmla="*/ 0 w 22"/>
                <a:gd name="T7" fmla="*/ 281 h 23"/>
                <a:gd name="T8" fmla="*/ 113 w 22"/>
                <a:gd name="T9" fmla="*/ 430 h 23"/>
                <a:gd name="T10" fmla="*/ 345 w 22"/>
                <a:gd name="T11" fmla="*/ 170 h 23"/>
                <a:gd name="T12" fmla="*/ 220 w 22"/>
                <a:gd name="T13" fmla="*/ 21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23">
                  <a:moveTo>
                    <a:pt x="14" y="1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1" y="1"/>
                  </a:cubicBezTo>
                  <a:cubicBezTo>
                    <a:pt x="7" y="5"/>
                    <a:pt x="3" y="11"/>
                    <a:pt x="0" y="15"/>
                  </a:cubicBezTo>
                  <a:cubicBezTo>
                    <a:pt x="3" y="18"/>
                    <a:pt x="5" y="21"/>
                    <a:pt x="7" y="23"/>
                  </a:cubicBezTo>
                  <a:cubicBezTo>
                    <a:pt x="12" y="18"/>
                    <a:pt x="16" y="12"/>
                    <a:pt x="22" y="9"/>
                  </a:cubicBezTo>
                  <a:cubicBezTo>
                    <a:pt x="20" y="7"/>
                    <a:pt x="17" y="4"/>
                    <a:pt x="14" y="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8" name="Freeform 23">
              <a:extLst>
                <a:ext uri="{FF2B5EF4-FFF2-40B4-BE49-F238E27FC236}">
                  <a16:creationId xmlns:a16="http://schemas.microsoft.com/office/drawing/2014/main" id="{01F69CA5-F283-479A-995E-AC4E659ED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5" y="3011"/>
              <a:ext cx="55" cy="37"/>
            </a:xfrm>
            <a:custGeom>
              <a:avLst/>
              <a:gdLst>
                <a:gd name="T0" fmla="*/ 145 w 22"/>
                <a:gd name="T1" fmla="*/ 34 h 14"/>
                <a:gd name="T2" fmla="*/ 0 w 22"/>
                <a:gd name="T3" fmla="*/ 0 h 14"/>
                <a:gd name="T4" fmla="*/ 0 w 22"/>
                <a:gd name="T5" fmla="*/ 148 h 14"/>
                <a:gd name="T6" fmla="*/ 158 w 22"/>
                <a:gd name="T7" fmla="*/ 167 h 14"/>
                <a:gd name="T8" fmla="*/ 333 w 22"/>
                <a:gd name="T9" fmla="*/ 259 h 14"/>
                <a:gd name="T10" fmla="*/ 345 w 22"/>
                <a:gd name="T11" fmla="*/ 148 h 14"/>
                <a:gd name="T12" fmla="*/ 145 w 22"/>
                <a:gd name="T13" fmla="*/ 34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4">
                  <a:moveTo>
                    <a:pt x="9" y="2"/>
                  </a:moveTo>
                  <a:cubicBezTo>
                    <a:pt x="6" y="1"/>
                    <a:pt x="3" y="0"/>
                    <a:pt x="0" y="0"/>
                  </a:cubicBezTo>
                  <a:cubicBezTo>
                    <a:pt x="0" y="3"/>
                    <a:pt x="0" y="5"/>
                    <a:pt x="0" y="8"/>
                  </a:cubicBezTo>
                  <a:cubicBezTo>
                    <a:pt x="3" y="7"/>
                    <a:pt x="6" y="8"/>
                    <a:pt x="10" y="9"/>
                  </a:cubicBezTo>
                  <a:cubicBezTo>
                    <a:pt x="14" y="11"/>
                    <a:pt x="18" y="12"/>
                    <a:pt x="21" y="14"/>
                  </a:cubicBezTo>
                  <a:cubicBezTo>
                    <a:pt x="21" y="12"/>
                    <a:pt x="22" y="10"/>
                    <a:pt x="22" y="8"/>
                  </a:cubicBezTo>
                  <a:cubicBezTo>
                    <a:pt x="18" y="6"/>
                    <a:pt x="13" y="4"/>
                    <a:pt x="9" y="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9" name="Freeform 117">
              <a:extLst>
                <a:ext uri="{FF2B5EF4-FFF2-40B4-BE49-F238E27FC236}">
                  <a16:creationId xmlns:a16="http://schemas.microsoft.com/office/drawing/2014/main" id="{E3ADCB8F-ECC2-4861-97D8-9E6545FB2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0" y="2784"/>
              <a:ext cx="122" cy="339"/>
            </a:xfrm>
            <a:custGeom>
              <a:avLst/>
              <a:gdLst>
                <a:gd name="T0" fmla="*/ 42 w 49"/>
                <a:gd name="T1" fmla="*/ 77 h 127"/>
                <a:gd name="T2" fmla="*/ 42 w 49"/>
                <a:gd name="T3" fmla="*/ 342 h 127"/>
                <a:gd name="T4" fmla="*/ 105 w 49"/>
                <a:gd name="T5" fmla="*/ 398 h 127"/>
                <a:gd name="T6" fmla="*/ 341 w 49"/>
                <a:gd name="T7" fmla="*/ 1004 h 127"/>
                <a:gd name="T8" fmla="*/ 261 w 49"/>
                <a:gd name="T9" fmla="*/ 1217 h 127"/>
                <a:gd name="T10" fmla="*/ 187 w 49"/>
                <a:gd name="T11" fmla="*/ 2224 h 127"/>
                <a:gd name="T12" fmla="*/ 354 w 49"/>
                <a:gd name="T13" fmla="*/ 2394 h 127"/>
                <a:gd name="T14" fmla="*/ 478 w 49"/>
                <a:gd name="T15" fmla="*/ 2186 h 127"/>
                <a:gd name="T16" fmla="*/ 620 w 49"/>
                <a:gd name="T17" fmla="*/ 1425 h 127"/>
                <a:gd name="T18" fmla="*/ 744 w 49"/>
                <a:gd name="T19" fmla="*/ 1025 h 127"/>
                <a:gd name="T20" fmla="*/ 321 w 49"/>
                <a:gd name="T21" fmla="*/ 136 h 127"/>
                <a:gd name="T22" fmla="*/ 279 w 49"/>
                <a:gd name="T23" fmla="*/ 77 h 127"/>
                <a:gd name="T24" fmla="*/ 42 w 49"/>
                <a:gd name="T25" fmla="*/ 77 h 12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9" h="127">
                  <a:moveTo>
                    <a:pt x="3" y="4"/>
                  </a:moveTo>
                  <a:cubicBezTo>
                    <a:pt x="0" y="8"/>
                    <a:pt x="0" y="14"/>
                    <a:pt x="3" y="18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24" y="39"/>
                    <a:pt x="22" y="42"/>
                    <a:pt x="22" y="53"/>
                  </a:cubicBezTo>
                  <a:cubicBezTo>
                    <a:pt x="21" y="56"/>
                    <a:pt x="19" y="60"/>
                    <a:pt x="17" y="64"/>
                  </a:cubicBezTo>
                  <a:cubicBezTo>
                    <a:pt x="10" y="75"/>
                    <a:pt x="8" y="90"/>
                    <a:pt x="12" y="117"/>
                  </a:cubicBezTo>
                  <a:cubicBezTo>
                    <a:pt x="12" y="123"/>
                    <a:pt x="17" y="127"/>
                    <a:pt x="23" y="126"/>
                  </a:cubicBezTo>
                  <a:cubicBezTo>
                    <a:pt x="28" y="125"/>
                    <a:pt x="32" y="120"/>
                    <a:pt x="31" y="115"/>
                  </a:cubicBezTo>
                  <a:cubicBezTo>
                    <a:pt x="29" y="94"/>
                    <a:pt x="34" y="84"/>
                    <a:pt x="40" y="75"/>
                  </a:cubicBezTo>
                  <a:cubicBezTo>
                    <a:pt x="43" y="69"/>
                    <a:pt x="47" y="63"/>
                    <a:pt x="48" y="54"/>
                  </a:cubicBezTo>
                  <a:cubicBezTo>
                    <a:pt x="49" y="35"/>
                    <a:pt x="39" y="25"/>
                    <a:pt x="21" y="7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4" y="0"/>
                    <a:pt x="7" y="0"/>
                    <a:pt x="3" y="4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1" name="Group 178">
            <a:extLst>
              <a:ext uri="{FF2B5EF4-FFF2-40B4-BE49-F238E27FC236}">
                <a16:creationId xmlns:a16="http://schemas.microsoft.com/office/drawing/2014/main" id="{610B8CA2-751E-401A-9EAB-945F487EB78A}"/>
              </a:ext>
            </a:extLst>
          </p:cNvPr>
          <p:cNvGrpSpPr>
            <a:grpSpLocks/>
          </p:cNvGrpSpPr>
          <p:nvPr/>
        </p:nvGrpSpPr>
        <p:grpSpPr bwMode="auto">
          <a:xfrm>
            <a:off x="8691563" y="4375150"/>
            <a:ext cx="122237" cy="504825"/>
            <a:chOff x="4515" y="2829"/>
            <a:chExt cx="77" cy="318"/>
          </a:xfrm>
        </p:grpSpPr>
        <p:sp>
          <p:nvSpPr>
            <p:cNvPr id="17698" name="Freeform 805">
              <a:extLst>
                <a:ext uri="{FF2B5EF4-FFF2-40B4-BE49-F238E27FC236}">
                  <a16:creationId xmlns:a16="http://schemas.microsoft.com/office/drawing/2014/main" id="{B2328FAA-C909-4448-86AD-E17039851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5" y="2829"/>
              <a:ext cx="77" cy="318"/>
            </a:xfrm>
            <a:custGeom>
              <a:avLst/>
              <a:gdLst>
                <a:gd name="T0" fmla="*/ 124 w 31"/>
                <a:gd name="T1" fmla="*/ 192 h 119"/>
                <a:gd name="T2" fmla="*/ 104 w 31"/>
                <a:gd name="T3" fmla="*/ 534 h 119"/>
                <a:gd name="T4" fmla="*/ 42 w 31"/>
                <a:gd name="T5" fmla="*/ 858 h 119"/>
                <a:gd name="T6" fmla="*/ 154 w 31"/>
                <a:gd name="T7" fmla="*/ 2135 h 119"/>
                <a:gd name="T8" fmla="*/ 353 w 31"/>
                <a:gd name="T9" fmla="*/ 2234 h 119"/>
                <a:gd name="T10" fmla="*/ 432 w 31"/>
                <a:gd name="T11" fmla="*/ 1985 h 119"/>
                <a:gd name="T12" fmla="*/ 400 w 31"/>
                <a:gd name="T13" fmla="*/ 572 h 119"/>
                <a:gd name="T14" fmla="*/ 432 w 31"/>
                <a:gd name="T15" fmla="*/ 230 h 119"/>
                <a:gd name="T16" fmla="*/ 308 w 31"/>
                <a:gd name="T17" fmla="*/ 21 h 119"/>
                <a:gd name="T18" fmla="*/ 124 w 31"/>
                <a:gd name="T19" fmla="*/ 192 h 1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" h="119">
                  <a:moveTo>
                    <a:pt x="8" y="10"/>
                  </a:moveTo>
                  <a:cubicBezTo>
                    <a:pt x="7" y="28"/>
                    <a:pt x="7" y="28"/>
                    <a:pt x="7" y="28"/>
                  </a:cubicBezTo>
                  <a:cubicBezTo>
                    <a:pt x="6" y="34"/>
                    <a:pt x="4" y="39"/>
                    <a:pt x="3" y="45"/>
                  </a:cubicBezTo>
                  <a:cubicBezTo>
                    <a:pt x="1" y="66"/>
                    <a:pt x="0" y="88"/>
                    <a:pt x="10" y="112"/>
                  </a:cubicBezTo>
                  <a:cubicBezTo>
                    <a:pt x="12" y="117"/>
                    <a:pt x="18" y="119"/>
                    <a:pt x="23" y="117"/>
                  </a:cubicBezTo>
                  <a:cubicBezTo>
                    <a:pt x="28" y="115"/>
                    <a:pt x="31" y="109"/>
                    <a:pt x="28" y="104"/>
                  </a:cubicBezTo>
                  <a:cubicBezTo>
                    <a:pt x="18" y="79"/>
                    <a:pt x="22" y="55"/>
                    <a:pt x="26" y="30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9" y="7"/>
                    <a:pt x="25" y="2"/>
                    <a:pt x="20" y="1"/>
                  </a:cubicBezTo>
                  <a:cubicBezTo>
                    <a:pt x="14" y="0"/>
                    <a:pt x="9" y="4"/>
                    <a:pt x="8" y="1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9" name="Freeform 6">
              <a:extLst>
                <a:ext uri="{FF2B5EF4-FFF2-40B4-BE49-F238E27FC236}">
                  <a16:creationId xmlns:a16="http://schemas.microsoft.com/office/drawing/2014/main" id="{49FAE1E7-3F77-443C-A745-52AEFB053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" y="2877"/>
              <a:ext cx="52" cy="35"/>
            </a:xfrm>
            <a:custGeom>
              <a:avLst/>
              <a:gdLst>
                <a:gd name="T0" fmla="*/ 319 w 21"/>
                <a:gd name="T1" fmla="*/ 22 h 13"/>
                <a:gd name="T2" fmla="*/ 30 w 21"/>
                <a:gd name="T3" fmla="*/ 22 h 13"/>
                <a:gd name="T4" fmla="*/ 12 w 21"/>
                <a:gd name="T5" fmla="*/ 197 h 13"/>
                <a:gd name="T6" fmla="*/ 0 w 21"/>
                <a:gd name="T7" fmla="*/ 232 h 13"/>
                <a:gd name="T8" fmla="*/ 134 w 21"/>
                <a:gd name="T9" fmla="*/ 253 h 13"/>
                <a:gd name="T10" fmla="*/ 287 w 21"/>
                <a:gd name="T11" fmla="*/ 253 h 13"/>
                <a:gd name="T12" fmla="*/ 307 w 21"/>
                <a:gd name="T13" fmla="*/ 232 h 13"/>
                <a:gd name="T14" fmla="*/ 319 w 21"/>
                <a:gd name="T15" fmla="*/ 22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" h="13">
                  <a:moveTo>
                    <a:pt x="21" y="1"/>
                  </a:moveTo>
                  <a:cubicBezTo>
                    <a:pt x="15" y="0"/>
                    <a:pt x="8" y="0"/>
                    <a:pt x="2" y="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11"/>
                    <a:pt x="1" y="12"/>
                    <a:pt x="0" y="12"/>
                  </a:cubicBezTo>
                  <a:cubicBezTo>
                    <a:pt x="3" y="13"/>
                    <a:pt x="6" y="13"/>
                    <a:pt x="9" y="13"/>
                  </a:cubicBezTo>
                  <a:cubicBezTo>
                    <a:pt x="12" y="13"/>
                    <a:pt x="16" y="13"/>
                    <a:pt x="19" y="13"/>
                  </a:cubicBezTo>
                  <a:cubicBezTo>
                    <a:pt x="19" y="13"/>
                    <a:pt x="19" y="12"/>
                    <a:pt x="20" y="12"/>
                  </a:cubicBezTo>
                  <a:lnTo>
                    <a:pt x="21" y="1"/>
                  </a:ln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0" name="Freeform 7">
              <a:extLst>
                <a:ext uri="{FF2B5EF4-FFF2-40B4-BE49-F238E27FC236}">
                  <a16:creationId xmlns:a16="http://schemas.microsoft.com/office/drawing/2014/main" id="{04FE91B4-0CCE-40D2-9667-6D1975FC78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0" y="2939"/>
              <a:ext cx="55" cy="42"/>
            </a:xfrm>
            <a:custGeom>
              <a:avLst/>
              <a:gdLst>
                <a:gd name="T0" fmla="*/ 158 w 22"/>
                <a:gd name="T1" fmla="*/ 0 h 16"/>
                <a:gd name="T2" fmla="*/ 33 w 22"/>
                <a:gd name="T3" fmla="*/ 21 h 16"/>
                <a:gd name="T4" fmla="*/ 20 w 22"/>
                <a:gd name="T5" fmla="*/ 76 h 16"/>
                <a:gd name="T6" fmla="*/ 0 w 22"/>
                <a:gd name="T7" fmla="*/ 255 h 16"/>
                <a:gd name="T8" fmla="*/ 188 w 22"/>
                <a:gd name="T9" fmla="*/ 255 h 16"/>
                <a:gd name="T10" fmla="*/ 313 w 22"/>
                <a:gd name="T11" fmla="*/ 289 h 16"/>
                <a:gd name="T12" fmla="*/ 345 w 22"/>
                <a:gd name="T13" fmla="*/ 21 h 16"/>
                <a:gd name="T14" fmla="*/ 158 w 22"/>
                <a:gd name="T15" fmla="*/ 0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" h="16">
                  <a:moveTo>
                    <a:pt x="10" y="0"/>
                  </a:moveTo>
                  <a:cubicBezTo>
                    <a:pt x="7" y="0"/>
                    <a:pt x="4" y="0"/>
                    <a:pt x="2" y="1"/>
                  </a:cubicBezTo>
                  <a:cubicBezTo>
                    <a:pt x="2" y="2"/>
                    <a:pt x="1" y="3"/>
                    <a:pt x="1" y="4"/>
                  </a:cubicBezTo>
                  <a:cubicBezTo>
                    <a:pt x="1" y="7"/>
                    <a:pt x="0" y="11"/>
                    <a:pt x="0" y="14"/>
                  </a:cubicBezTo>
                  <a:cubicBezTo>
                    <a:pt x="4" y="14"/>
                    <a:pt x="8" y="14"/>
                    <a:pt x="12" y="14"/>
                  </a:cubicBezTo>
                  <a:cubicBezTo>
                    <a:pt x="15" y="14"/>
                    <a:pt x="17" y="15"/>
                    <a:pt x="20" y="16"/>
                  </a:cubicBezTo>
                  <a:cubicBezTo>
                    <a:pt x="20" y="11"/>
                    <a:pt x="21" y="6"/>
                    <a:pt x="22" y="1"/>
                  </a:cubicBezTo>
                  <a:cubicBezTo>
                    <a:pt x="18" y="1"/>
                    <a:pt x="13" y="1"/>
                    <a:pt x="10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1" name="Freeform 8">
              <a:extLst>
                <a:ext uri="{FF2B5EF4-FFF2-40B4-BE49-F238E27FC236}">
                  <a16:creationId xmlns:a16="http://schemas.microsoft.com/office/drawing/2014/main" id="{237B1E49-EA1A-48D3-84D9-C9F3C1528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0" y="3016"/>
              <a:ext cx="50" cy="43"/>
            </a:xfrm>
            <a:custGeom>
              <a:avLst/>
              <a:gdLst>
                <a:gd name="T0" fmla="*/ 20 w 20"/>
                <a:gd name="T1" fmla="*/ 312 h 16"/>
                <a:gd name="T2" fmla="*/ 208 w 20"/>
                <a:gd name="T3" fmla="*/ 218 h 16"/>
                <a:gd name="T4" fmla="*/ 313 w 20"/>
                <a:gd name="T5" fmla="*/ 175 h 16"/>
                <a:gd name="T6" fmla="*/ 313 w 20"/>
                <a:gd name="T7" fmla="*/ 0 h 16"/>
                <a:gd name="T8" fmla="*/ 0 w 20"/>
                <a:gd name="T9" fmla="*/ 81 h 16"/>
                <a:gd name="T10" fmla="*/ 20 w 20"/>
                <a:gd name="T11" fmla="*/ 312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6">
                  <a:moveTo>
                    <a:pt x="1" y="16"/>
                  </a:moveTo>
                  <a:cubicBezTo>
                    <a:pt x="5" y="14"/>
                    <a:pt x="9" y="12"/>
                    <a:pt x="13" y="11"/>
                  </a:cubicBezTo>
                  <a:cubicBezTo>
                    <a:pt x="15" y="10"/>
                    <a:pt x="18" y="10"/>
                    <a:pt x="20" y="9"/>
                  </a:cubicBezTo>
                  <a:cubicBezTo>
                    <a:pt x="20" y="6"/>
                    <a:pt x="20" y="3"/>
                    <a:pt x="20" y="0"/>
                  </a:cubicBezTo>
                  <a:cubicBezTo>
                    <a:pt x="14" y="0"/>
                    <a:pt x="6" y="2"/>
                    <a:pt x="0" y="4"/>
                  </a:cubicBezTo>
                  <a:cubicBezTo>
                    <a:pt x="0" y="8"/>
                    <a:pt x="0" y="12"/>
                    <a:pt x="1" y="1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2" name="Freeform 9">
              <a:extLst>
                <a:ext uri="{FF2B5EF4-FFF2-40B4-BE49-F238E27FC236}">
                  <a16:creationId xmlns:a16="http://schemas.microsoft.com/office/drawing/2014/main" id="{B2DC7585-8AD5-4185-8C28-745A9BD4D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" y="3077"/>
              <a:ext cx="52" cy="56"/>
            </a:xfrm>
            <a:custGeom>
              <a:avLst/>
              <a:gdLst>
                <a:gd name="T0" fmla="*/ 319 w 21"/>
                <a:gd name="T1" fmla="*/ 149 h 21"/>
                <a:gd name="T2" fmla="*/ 287 w 21"/>
                <a:gd name="T3" fmla="*/ 0 h 21"/>
                <a:gd name="T4" fmla="*/ 74 w 21"/>
                <a:gd name="T5" fmla="*/ 115 h 21"/>
                <a:gd name="T6" fmla="*/ 0 w 21"/>
                <a:gd name="T7" fmla="*/ 171 h 21"/>
                <a:gd name="T8" fmla="*/ 62 w 21"/>
                <a:gd name="T9" fmla="*/ 363 h 21"/>
                <a:gd name="T10" fmla="*/ 74 w 21"/>
                <a:gd name="T11" fmla="*/ 397 h 21"/>
                <a:gd name="T12" fmla="*/ 275 w 21"/>
                <a:gd name="T13" fmla="*/ 192 h 21"/>
                <a:gd name="T14" fmla="*/ 319 w 21"/>
                <a:gd name="T15" fmla="*/ 149 h 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" h="21">
                  <a:moveTo>
                    <a:pt x="21" y="8"/>
                  </a:moveTo>
                  <a:cubicBezTo>
                    <a:pt x="20" y="5"/>
                    <a:pt x="19" y="2"/>
                    <a:pt x="19" y="0"/>
                  </a:cubicBezTo>
                  <a:cubicBezTo>
                    <a:pt x="14" y="0"/>
                    <a:pt x="8" y="4"/>
                    <a:pt x="5" y="6"/>
                  </a:cubicBezTo>
                  <a:cubicBezTo>
                    <a:pt x="4" y="7"/>
                    <a:pt x="2" y="8"/>
                    <a:pt x="0" y="9"/>
                  </a:cubicBezTo>
                  <a:cubicBezTo>
                    <a:pt x="1" y="12"/>
                    <a:pt x="3" y="16"/>
                    <a:pt x="4" y="19"/>
                  </a:cubicBezTo>
                  <a:cubicBezTo>
                    <a:pt x="4" y="19"/>
                    <a:pt x="5" y="20"/>
                    <a:pt x="5" y="21"/>
                  </a:cubicBezTo>
                  <a:cubicBezTo>
                    <a:pt x="9" y="17"/>
                    <a:pt x="13" y="13"/>
                    <a:pt x="18" y="10"/>
                  </a:cubicBezTo>
                  <a:cubicBezTo>
                    <a:pt x="19" y="9"/>
                    <a:pt x="20" y="9"/>
                    <a:pt x="21" y="8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03" name="Freeform 118">
              <a:extLst>
                <a:ext uri="{FF2B5EF4-FFF2-40B4-BE49-F238E27FC236}">
                  <a16:creationId xmlns:a16="http://schemas.microsoft.com/office/drawing/2014/main" id="{92D59819-27C3-40F6-B102-3C2958CD3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5" y="2829"/>
              <a:ext cx="77" cy="318"/>
            </a:xfrm>
            <a:custGeom>
              <a:avLst/>
              <a:gdLst>
                <a:gd name="T0" fmla="*/ 124 w 31"/>
                <a:gd name="T1" fmla="*/ 192 h 119"/>
                <a:gd name="T2" fmla="*/ 104 w 31"/>
                <a:gd name="T3" fmla="*/ 534 h 119"/>
                <a:gd name="T4" fmla="*/ 42 w 31"/>
                <a:gd name="T5" fmla="*/ 858 h 119"/>
                <a:gd name="T6" fmla="*/ 154 w 31"/>
                <a:gd name="T7" fmla="*/ 2135 h 119"/>
                <a:gd name="T8" fmla="*/ 353 w 31"/>
                <a:gd name="T9" fmla="*/ 2234 h 119"/>
                <a:gd name="T10" fmla="*/ 432 w 31"/>
                <a:gd name="T11" fmla="*/ 1985 h 119"/>
                <a:gd name="T12" fmla="*/ 400 w 31"/>
                <a:gd name="T13" fmla="*/ 572 h 119"/>
                <a:gd name="T14" fmla="*/ 432 w 31"/>
                <a:gd name="T15" fmla="*/ 230 h 119"/>
                <a:gd name="T16" fmla="*/ 308 w 31"/>
                <a:gd name="T17" fmla="*/ 21 h 119"/>
                <a:gd name="T18" fmla="*/ 124 w 31"/>
                <a:gd name="T19" fmla="*/ 192 h 1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" h="119">
                  <a:moveTo>
                    <a:pt x="8" y="10"/>
                  </a:moveTo>
                  <a:cubicBezTo>
                    <a:pt x="7" y="28"/>
                    <a:pt x="7" y="28"/>
                    <a:pt x="7" y="28"/>
                  </a:cubicBezTo>
                  <a:cubicBezTo>
                    <a:pt x="6" y="34"/>
                    <a:pt x="4" y="39"/>
                    <a:pt x="3" y="45"/>
                  </a:cubicBezTo>
                  <a:cubicBezTo>
                    <a:pt x="1" y="66"/>
                    <a:pt x="0" y="88"/>
                    <a:pt x="10" y="112"/>
                  </a:cubicBezTo>
                  <a:cubicBezTo>
                    <a:pt x="12" y="117"/>
                    <a:pt x="18" y="119"/>
                    <a:pt x="23" y="117"/>
                  </a:cubicBezTo>
                  <a:cubicBezTo>
                    <a:pt x="28" y="115"/>
                    <a:pt x="31" y="109"/>
                    <a:pt x="28" y="104"/>
                  </a:cubicBezTo>
                  <a:cubicBezTo>
                    <a:pt x="18" y="79"/>
                    <a:pt x="22" y="55"/>
                    <a:pt x="26" y="30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29" y="7"/>
                    <a:pt x="25" y="2"/>
                    <a:pt x="20" y="1"/>
                  </a:cubicBezTo>
                  <a:cubicBezTo>
                    <a:pt x="14" y="0"/>
                    <a:pt x="9" y="4"/>
                    <a:pt x="8" y="1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2" name="Group 144">
            <a:extLst>
              <a:ext uri="{FF2B5EF4-FFF2-40B4-BE49-F238E27FC236}">
                <a16:creationId xmlns:a16="http://schemas.microsoft.com/office/drawing/2014/main" id="{2726FB1B-3263-4117-9EBA-B43B77C67D82}"/>
              </a:ext>
            </a:extLst>
          </p:cNvPr>
          <p:cNvGrpSpPr>
            <a:grpSpLocks/>
          </p:cNvGrpSpPr>
          <p:nvPr/>
        </p:nvGrpSpPr>
        <p:grpSpPr bwMode="auto">
          <a:xfrm>
            <a:off x="3773488" y="1687513"/>
            <a:ext cx="515937" cy="1096962"/>
            <a:chOff x="1417" y="1136"/>
            <a:chExt cx="325" cy="691"/>
          </a:xfrm>
        </p:grpSpPr>
        <p:sp>
          <p:nvSpPr>
            <p:cNvPr id="17688" name="Freeform 806">
              <a:extLst>
                <a:ext uri="{FF2B5EF4-FFF2-40B4-BE49-F238E27FC236}">
                  <a16:creationId xmlns:a16="http://schemas.microsoft.com/office/drawing/2014/main" id="{A5BA52FD-7A37-4A76-A776-B68BABED6D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7" y="1136"/>
              <a:ext cx="325" cy="691"/>
            </a:xfrm>
            <a:custGeom>
              <a:avLst/>
              <a:gdLst>
                <a:gd name="T0" fmla="*/ 1595 w 130"/>
                <a:gd name="T1" fmla="*/ 56 h 259"/>
                <a:gd name="T2" fmla="*/ 1533 w 130"/>
                <a:gd name="T3" fmla="*/ 115 h 259"/>
                <a:gd name="T4" fmla="*/ 313 w 130"/>
                <a:gd name="T5" fmla="*/ 1502 h 259"/>
                <a:gd name="T6" fmla="*/ 283 w 130"/>
                <a:gd name="T7" fmla="*/ 2961 h 259"/>
                <a:gd name="T8" fmla="*/ 1770 w 130"/>
                <a:gd name="T9" fmla="*/ 4861 h 259"/>
                <a:gd name="T10" fmla="*/ 1988 w 130"/>
                <a:gd name="T11" fmla="*/ 4805 h 259"/>
                <a:gd name="T12" fmla="*/ 1938 w 130"/>
                <a:gd name="T13" fmla="*/ 4541 h 259"/>
                <a:gd name="T14" fmla="*/ 708 w 130"/>
                <a:gd name="T15" fmla="*/ 3039 h 259"/>
                <a:gd name="T16" fmla="*/ 438 w 130"/>
                <a:gd name="T17" fmla="*/ 2356 h 259"/>
                <a:gd name="T18" fmla="*/ 583 w 130"/>
                <a:gd name="T19" fmla="*/ 1729 h 259"/>
                <a:gd name="T20" fmla="*/ 1738 w 130"/>
                <a:gd name="T21" fmla="*/ 419 h 259"/>
                <a:gd name="T22" fmla="*/ 1800 w 130"/>
                <a:gd name="T23" fmla="*/ 363 h 259"/>
                <a:gd name="T24" fmla="*/ 1813 w 130"/>
                <a:gd name="T25" fmla="*/ 93 h 259"/>
                <a:gd name="T26" fmla="*/ 1595 w 130"/>
                <a:gd name="T27" fmla="*/ 56 h 25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0" h="259">
                  <a:moveTo>
                    <a:pt x="102" y="3"/>
                  </a:moveTo>
                  <a:cubicBezTo>
                    <a:pt x="98" y="6"/>
                    <a:pt x="98" y="6"/>
                    <a:pt x="98" y="6"/>
                  </a:cubicBezTo>
                  <a:cubicBezTo>
                    <a:pt x="67" y="32"/>
                    <a:pt x="37" y="57"/>
                    <a:pt x="20" y="79"/>
                  </a:cubicBezTo>
                  <a:cubicBezTo>
                    <a:pt x="1" y="106"/>
                    <a:pt x="0" y="129"/>
                    <a:pt x="18" y="156"/>
                  </a:cubicBezTo>
                  <a:cubicBezTo>
                    <a:pt x="34" y="181"/>
                    <a:pt x="84" y="239"/>
                    <a:pt x="113" y="256"/>
                  </a:cubicBezTo>
                  <a:cubicBezTo>
                    <a:pt x="118" y="259"/>
                    <a:pt x="124" y="258"/>
                    <a:pt x="127" y="253"/>
                  </a:cubicBezTo>
                  <a:cubicBezTo>
                    <a:pt x="130" y="248"/>
                    <a:pt x="128" y="242"/>
                    <a:pt x="124" y="239"/>
                  </a:cubicBezTo>
                  <a:cubicBezTo>
                    <a:pt x="103" y="227"/>
                    <a:pt x="66" y="188"/>
                    <a:pt x="45" y="160"/>
                  </a:cubicBezTo>
                  <a:cubicBezTo>
                    <a:pt x="41" y="154"/>
                    <a:pt x="29" y="139"/>
                    <a:pt x="28" y="124"/>
                  </a:cubicBezTo>
                  <a:cubicBezTo>
                    <a:pt x="28" y="110"/>
                    <a:pt x="28" y="103"/>
                    <a:pt x="37" y="91"/>
                  </a:cubicBezTo>
                  <a:cubicBezTo>
                    <a:pt x="51" y="71"/>
                    <a:pt x="80" y="47"/>
                    <a:pt x="111" y="22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9" y="15"/>
                    <a:pt x="120" y="9"/>
                    <a:pt x="116" y="5"/>
                  </a:cubicBezTo>
                  <a:cubicBezTo>
                    <a:pt x="113" y="0"/>
                    <a:pt x="107" y="0"/>
                    <a:pt x="102" y="3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9" name="Freeform 837">
              <a:extLst>
                <a:ext uri="{FF2B5EF4-FFF2-40B4-BE49-F238E27FC236}">
                  <a16:creationId xmlns:a16="http://schemas.microsoft.com/office/drawing/2014/main" id="{44D5169E-FAFD-4865-A732-A7A9FFFC4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" y="1240"/>
              <a:ext cx="53" cy="59"/>
            </a:xfrm>
            <a:custGeom>
              <a:avLst/>
              <a:gdLst>
                <a:gd name="T0" fmla="*/ 83 w 21"/>
                <a:gd name="T1" fmla="*/ 274 h 22"/>
                <a:gd name="T2" fmla="*/ 209 w 21"/>
                <a:gd name="T3" fmla="*/ 424 h 22"/>
                <a:gd name="T4" fmla="*/ 338 w 21"/>
                <a:gd name="T5" fmla="*/ 308 h 22"/>
                <a:gd name="T6" fmla="*/ 305 w 21"/>
                <a:gd name="T7" fmla="*/ 274 h 22"/>
                <a:gd name="T8" fmla="*/ 126 w 21"/>
                <a:gd name="T9" fmla="*/ 0 h 22"/>
                <a:gd name="T10" fmla="*/ 0 w 21"/>
                <a:gd name="T11" fmla="*/ 137 h 22"/>
                <a:gd name="T12" fmla="*/ 83 w 21"/>
                <a:gd name="T13" fmla="*/ 274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2">
                  <a:moveTo>
                    <a:pt x="5" y="14"/>
                  </a:moveTo>
                  <a:cubicBezTo>
                    <a:pt x="7" y="16"/>
                    <a:pt x="10" y="19"/>
                    <a:pt x="13" y="22"/>
                  </a:cubicBezTo>
                  <a:cubicBezTo>
                    <a:pt x="16" y="20"/>
                    <a:pt x="18" y="18"/>
                    <a:pt x="21" y="16"/>
                  </a:cubicBezTo>
                  <a:cubicBezTo>
                    <a:pt x="20" y="15"/>
                    <a:pt x="19" y="14"/>
                    <a:pt x="19" y="14"/>
                  </a:cubicBezTo>
                  <a:cubicBezTo>
                    <a:pt x="15" y="9"/>
                    <a:pt x="12" y="5"/>
                    <a:pt x="8" y="0"/>
                  </a:cubicBezTo>
                  <a:cubicBezTo>
                    <a:pt x="6" y="2"/>
                    <a:pt x="3" y="5"/>
                    <a:pt x="0" y="7"/>
                  </a:cubicBezTo>
                  <a:cubicBezTo>
                    <a:pt x="2" y="9"/>
                    <a:pt x="4" y="11"/>
                    <a:pt x="5" y="14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0" name="Freeform 838">
              <a:extLst>
                <a:ext uri="{FF2B5EF4-FFF2-40B4-BE49-F238E27FC236}">
                  <a16:creationId xmlns:a16="http://schemas.microsoft.com/office/drawing/2014/main" id="{38301A64-7779-42AF-AFAE-30B6AF41C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7" y="1277"/>
              <a:ext cx="75" cy="86"/>
            </a:xfrm>
            <a:custGeom>
              <a:avLst/>
              <a:gdLst>
                <a:gd name="T0" fmla="*/ 208 w 30"/>
                <a:gd name="T1" fmla="*/ 621 h 32"/>
                <a:gd name="T2" fmla="*/ 470 w 30"/>
                <a:gd name="T3" fmla="*/ 274 h 32"/>
                <a:gd name="T4" fmla="*/ 270 w 30"/>
                <a:gd name="T5" fmla="*/ 35 h 32"/>
                <a:gd name="T6" fmla="*/ 238 w 30"/>
                <a:gd name="T7" fmla="*/ 0 h 32"/>
                <a:gd name="T8" fmla="*/ 0 w 30"/>
                <a:gd name="T9" fmla="*/ 333 h 32"/>
                <a:gd name="T10" fmla="*/ 208 w 30"/>
                <a:gd name="T11" fmla="*/ 621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" h="32">
                  <a:moveTo>
                    <a:pt x="13" y="32"/>
                  </a:moveTo>
                  <a:cubicBezTo>
                    <a:pt x="18" y="26"/>
                    <a:pt x="24" y="20"/>
                    <a:pt x="30" y="14"/>
                  </a:cubicBezTo>
                  <a:cubicBezTo>
                    <a:pt x="26" y="10"/>
                    <a:pt x="21" y="6"/>
                    <a:pt x="17" y="2"/>
                  </a:cubicBezTo>
                  <a:cubicBezTo>
                    <a:pt x="16" y="1"/>
                    <a:pt x="16" y="1"/>
                    <a:pt x="15" y="0"/>
                  </a:cubicBezTo>
                  <a:cubicBezTo>
                    <a:pt x="10" y="6"/>
                    <a:pt x="5" y="11"/>
                    <a:pt x="0" y="17"/>
                  </a:cubicBezTo>
                  <a:cubicBezTo>
                    <a:pt x="4" y="22"/>
                    <a:pt x="9" y="27"/>
                    <a:pt x="13" y="32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1" name="Freeform 839">
              <a:extLst>
                <a:ext uri="{FF2B5EF4-FFF2-40B4-BE49-F238E27FC236}">
                  <a16:creationId xmlns:a16="http://schemas.microsoft.com/office/drawing/2014/main" id="{CE9200E0-6A12-4B68-B9E8-823670DC09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9" y="1347"/>
              <a:ext cx="55" cy="56"/>
            </a:xfrm>
            <a:custGeom>
              <a:avLst/>
              <a:gdLst>
                <a:gd name="T0" fmla="*/ 0 w 22"/>
                <a:gd name="T1" fmla="*/ 205 h 21"/>
                <a:gd name="T2" fmla="*/ 283 w 22"/>
                <a:gd name="T3" fmla="*/ 397 h 21"/>
                <a:gd name="T4" fmla="*/ 345 w 22"/>
                <a:gd name="T5" fmla="*/ 264 h 21"/>
                <a:gd name="T6" fmla="*/ 313 w 22"/>
                <a:gd name="T7" fmla="*/ 227 h 21"/>
                <a:gd name="T8" fmla="*/ 113 w 22"/>
                <a:gd name="T9" fmla="*/ 0 h 21"/>
                <a:gd name="T10" fmla="*/ 0 w 22"/>
                <a:gd name="T11" fmla="*/ 205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21">
                  <a:moveTo>
                    <a:pt x="0" y="11"/>
                  </a:moveTo>
                  <a:cubicBezTo>
                    <a:pt x="6" y="14"/>
                    <a:pt x="12" y="18"/>
                    <a:pt x="18" y="21"/>
                  </a:cubicBezTo>
                  <a:cubicBezTo>
                    <a:pt x="19" y="19"/>
                    <a:pt x="20" y="16"/>
                    <a:pt x="22" y="14"/>
                  </a:cubicBezTo>
                  <a:cubicBezTo>
                    <a:pt x="21" y="13"/>
                    <a:pt x="21" y="13"/>
                    <a:pt x="20" y="12"/>
                  </a:cubicBezTo>
                  <a:cubicBezTo>
                    <a:pt x="16" y="9"/>
                    <a:pt x="12" y="4"/>
                    <a:pt x="7" y="0"/>
                  </a:cubicBezTo>
                  <a:cubicBezTo>
                    <a:pt x="5" y="4"/>
                    <a:pt x="2" y="7"/>
                    <a:pt x="0" y="1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2" name="Freeform 840">
              <a:extLst>
                <a:ext uri="{FF2B5EF4-FFF2-40B4-BE49-F238E27FC236}">
                  <a16:creationId xmlns:a16="http://schemas.microsoft.com/office/drawing/2014/main" id="{12765068-59F8-4044-9980-C57F656B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" y="1413"/>
              <a:ext cx="75" cy="123"/>
            </a:xfrm>
            <a:custGeom>
              <a:avLst/>
              <a:gdLst>
                <a:gd name="T0" fmla="*/ 470 w 30"/>
                <a:gd name="T1" fmla="*/ 730 h 46"/>
                <a:gd name="T2" fmla="*/ 395 w 30"/>
                <a:gd name="T3" fmla="*/ 380 h 46"/>
                <a:gd name="T4" fmla="*/ 408 w 30"/>
                <a:gd name="T5" fmla="*/ 78 h 46"/>
                <a:gd name="T6" fmla="*/ 250 w 30"/>
                <a:gd name="T7" fmla="*/ 56 h 46"/>
                <a:gd name="T8" fmla="*/ 63 w 30"/>
                <a:gd name="T9" fmla="*/ 0 h 46"/>
                <a:gd name="T10" fmla="*/ 188 w 30"/>
                <a:gd name="T11" fmla="*/ 880 h 46"/>
                <a:gd name="T12" fmla="*/ 470 w 30"/>
                <a:gd name="T13" fmla="*/ 73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46">
                  <a:moveTo>
                    <a:pt x="30" y="38"/>
                  </a:moveTo>
                  <a:cubicBezTo>
                    <a:pt x="27" y="32"/>
                    <a:pt x="25" y="26"/>
                    <a:pt x="25" y="20"/>
                  </a:cubicBezTo>
                  <a:cubicBezTo>
                    <a:pt x="25" y="13"/>
                    <a:pt x="25" y="8"/>
                    <a:pt x="26" y="4"/>
                  </a:cubicBezTo>
                  <a:cubicBezTo>
                    <a:pt x="23" y="3"/>
                    <a:pt x="18" y="3"/>
                    <a:pt x="16" y="3"/>
                  </a:cubicBezTo>
                  <a:cubicBezTo>
                    <a:pt x="12" y="2"/>
                    <a:pt x="8" y="1"/>
                    <a:pt x="4" y="0"/>
                  </a:cubicBezTo>
                  <a:cubicBezTo>
                    <a:pt x="0" y="15"/>
                    <a:pt x="2" y="30"/>
                    <a:pt x="12" y="46"/>
                  </a:cubicBezTo>
                  <a:cubicBezTo>
                    <a:pt x="18" y="44"/>
                    <a:pt x="24" y="41"/>
                    <a:pt x="30" y="38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3" name="Freeform 841">
              <a:extLst>
                <a:ext uri="{FF2B5EF4-FFF2-40B4-BE49-F238E27FC236}">
                  <a16:creationId xmlns:a16="http://schemas.microsoft.com/office/drawing/2014/main" id="{100479A6-8B24-490C-BAB4-E56CBBDE00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7" y="1573"/>
              <a:ext cx="95" cy="99"/>
            </a:xfrm>
            <a:custGeom>
              <a:avLst/>
              <a:gdLst>
                <a:gd name="T0" fmla="*/ 270 w 38"/>
                <a:gd name="T1" fmla="*/ 21 h 37"/>
                <a:gd name="T2" fmla="*/ 0 w 38"/>
                <a:gd name="T3" fmla="*/ 209 h 37"/>
                <a:gd name="T4" fmla="*/ 345 w 38"/>
                <a:gd name="T5" fmla="*/ 709 h 37"/>
                <a:gd name="T6" fmla="*/ 533 w 38"/>
                <a:gd name="T7" fmla="*/ 516 h 37"/>
                <a:gd name="T8" fmla="*/ 595 w 38"/>
                <a:gd name="T9" fmla="*/ 500 h 37"/>
                <a:gd name="T10" fmla="*/ 270 w 38"/>
                <a:gd name="T11" fmla="*/ 21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" h="37">
                  <a:moveTo>
                    <a:pt x="17" y="1"/>
                  </a:moveTo>
                  <a:cubicBezTo>
                    <a:pt x="10" y="0"/>
                    <a:pt x="5" y="7"/>
                    <a:pt x="0" y="11"/>
                  </a:cubicBezTo>
                  <a:cubicBezTo>
                    <a:pt x="6" y="19"/>
                    <a:pt x="14" y="28"/>
                    <a:pt x="22" y="37"/>
                  </a:cubicBezTo>
                  <a:cubicBezTo>
                    <a:pt x="25" y="33"/>
                    <a:pt x="29" y="30"/>
                    <a:pt x="34" y="27"/>
                  </a:cubicBezTo>
                  <a:cubicBezTo>
                    <a:pt x="36" y="26"/>
                    <a:pt x="37" y="26"/>
                    <a:pt x="38" y="26"/>
                  </a:cubicBezTo>
                  <a:cubicBezTo>
                    <a:pt x="31" y="17"/>
                    <a:pt x="23" y="9"/>
                    <a:pt x="17" y="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4" name="Freeform 842">
              <a:extLst>
                <a:ext uri="{FF2B5EF4-FFF2-40B4-BE49-F238E27FC236}">
                  <a16:creationId xmlns:a16="http://schemas.microsoft.com/office/drawing/2014/main" id="{FFB48759-3DB0-4AA2-92C6-65C341A17D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4" y="1651"/>
              <a:ext cx="63" cy="69"/>
            </a:xfrm>
            <a:custGeom>
              <a:avLst/>
              <a:gdLst>
                <a:gd name="T0" fmla="*/ 401 w 25"/>
                <a:gd name="T1" fmla="*/ 226 h 26"/>
                <a:gd name="T2" fmla="*/ 242 w 25"/>
                <a:gd name="T3" fmla="*/ 0 h 26"/>
                <a:gd name="T4" fmla="*/ 0 w 25"/>
                <a:gd name="T5" fmla="*/ 281 h 26"/>
                <a:gd name="T6" fmla="*/ 179 w 25"/>
                <a:gd name="T7" fmla="*/ 486 h 26"/>
                <a:gd name="T8" fmla="*/ 401 w 25"/>
                <a:gd name="T9" fmla="*/ 226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26">
                  <a:moveTo>
                    <a:pt x="25" y="12"/>
                  </a:moveTo>
                  <a:cubicBezTo>
                    <a:pt x="22" y="8"/>
                    <a:pt x="18" y="4"/>
                    <a:pt x="15" y="0"/>
                  </a:cubicBezTo>
                  <a:cubicBezTo>
                    <a:pt x="10" y="4"/>
                    <a:pt x="5" y="10"/>
                    <a:pt x="0" y="15"/>
                  </a:cubicBezTo>
                  <a:cubicBezTo>
                    <a:pt x="4" y="18"/>
                    <a:pt x="7" y="22"/>
                    <a:pt x="11" y="26"/>
                  </a:cubicBezTo>
                  <a:cubicBezTo>
                    <a:pt x="16" y="21"/>
                    <a:pt x="21" y="17"/>
                    <a:pt x="25" y="1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5" name="Freeform 843">
              <a:extLst>
                <a:ext uri="{FF2B5EF4-FFF2-40B4-BE49-F238E27FC236}">
                  <a16:creationId xmlns:a16="http://schemas.microsoft.com/office/drawing/2014/main" id="{1AFB5160-A6FC-4A5E-A1E8-6CD1ABFBA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7" y="1691"/>
              <a:ext cx="62" cy="77"/>
            </a:xfrm>
            <a:custGeom>
              <a:avLst/>
              <a:gdLst>
                <a:gd name="T0" fmla="*/ 196 w 25"/>
                <a:gd name="T1" fmla="*/ 542 h 29"/>
                <a:gd name="T2" fmla="*/ 382 w 25"/>
                <a:gd name="T3" fmla="*/ 247 h 29"/>
                <a:gd name="T4" fmla="*/ 184 w 25"/>
                <a:gd name="T5" fmla="*/ 0 h 29"/>
                <a:gd name="T6" fmla="*/ 0 w 25"/>
                <a:gd name="T7" fmla="*/ 316 h 29"/>
                <a:gd name="T8" fmla="*/ 196 w 25"/>
                <a:gd name="T9" fmla="*/ 542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29">
                  <a:moveTo>
                    <a:pt x="13" y="29"/>
                  </a:moveTo>
                  <a:cubicBezTo>
                    <a:pt x="17" y="24"/>
                    <a:pt x="22" y="18"/>
                    <a:pt x="25" y="13"/>
                  </a:cubicBezTo>
                  <a:cubicBezTo>
                    <a:pt x="20" y="9"/>
                    <a:pt x="16" y="5"/>
                    <a:pt x="12" y="0"/>
                  </a:cubicBezTo>
                  <a:cubicBezTo>
                    <a:pt x="7" y="4"/>
                    <a:pt x="3" y="11"/>
                    <a:pt x="0" y="17"/>
                  </a:cubicBezTo>
                  <a:cubicBezTo>
                    <a:pt x="4" y="21"/>
                    <a:pt x="8" y="25"/>
                    <a:pt x="13" y="29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6" name="Freeform 844">
              <a:extLst>
                <a:ext uri="{FF2B5EF4-FFF2-40B4-BE49-F238E27FC236}">
                  <a16:creationId xmlns:a16="http://schemas.microsoft.com/office/drawing/2014/main" id="{42996490-59A9-4D34-89CD-51AA3A9848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7" y="1749"/>
              <a:ext cx="50" cy="62"/>
            </a:xfrm>
            <a:custGeom>
              <a:avLst/>
              <a:gdLst>
                <a:gd name="T0" fmla="*/ 175 w 20"/>
                <a:gd name="T1" fmla="*/ 0 h 23"/>
                <a:gd name="T2" fmla="*/ 0 w 20"/>
                <a:gd name="T3" fmla="*/ 334 h 23"/>
                <a:gd name="T4" fmla="*/ 125 w 20"/>
                <a:gd name="T5" fmla="*/ 450 h 23"/>
                <a:gd name="T6" fmla="*/ 188 w 20"/>
                <a:gd name="T7" fmla="*/ 356 h 23"/>
                <a:gd name="T8" fmla="*/ 313 w 20"/>
                <a:gd name="T9" fmla="*/ 137 h 23"/>
                <a:gd name="T10" fmla="*/ 175 w 20"/>
                <a:gd name="T11" fmla="*/ 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23">
                  <a:moveTo>
                    <a:pt x="11" y="0"/>
                  </a:moveTo>
                  <a:cubicBezTo>
                    <a:pt x="7" y="4"/>
                    <a:pt x="2" y="11"/>
                    <a:pt x="0" y="17"/>
                  </a:cubicBezTo>
                  <a:cubicBezTo>
                    <a:pt x="2" y="19"/>
                    <a:pt x="5" y="21"/>
                    <a:pt x="8" y="23"/>
                  </a:cubicBezTo>
                  <a:cubicBezTo>
                    <a:pt x="10" y="21"/>
                    <a:pt x="11" y="19"/>
                    <a:pt x="12" y="18"/>
                  </a:cubicBezTo>
                  <a:cubicBezTo>
                    <a:pt x="15" y="14"/>
                    <a:pt x="17" y="10"/>
                    <a:pt x="20" y="7"/>
                  </a:cubicBezTo>
                  <a:cubicBezTo>
                    <a:pt x="17" y="5"/>
                    <a:pt x="14" y="3"/>
                    <a:pt x="11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97" name="Freeform 119">
              <a:extLst>
                <a:ext uri="{FF2B5EF4-FFF2-40B4-BE49-F238E27FC236}">
                  <a16:creationId xmlns:a16="http://schemas.microsoft.com/office/drawing/2014/main" id="{79A208D5-E877-41BF-B4B1-04E0EF827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7" y="1136"/>
              <a:ext cx="325" cy="691"/>
            </a:xfrm>
            <a:custGeom>
              <a:avLst/>
              <a:gdLst>
                <a:gd name="T0" fmla="*/ 1595 w 130"/>
                <a:gd name="T1" fmla="*/ 56 h 259"/>
                <a:gd name="T2" fmla="*/ 1533 w 130"/>
                <a:gd name="T3" fmla="*/ 115 h 259"/>
                <a:gd name="T4" fmla="*/ 313 w 130"/>
                <a:gd name="T5" fmla="*/ 1502 h 259"/>
                <a:gd name="T6" fmla="*/ 283 w 130"/>
                <a:gd name="T7" fmla="*/ 2961 h 259"/>
                <a:gd name="T8" fmla="*/ 1770 w 130"/>
                <a:gd name="T9" fmla="*/ 4861 h 259"/>
                <a:gd name="T10" fmla="*/ 1988 w 130"/>
                <a:gd name="T11" fmla="*/ 4805 h 259"/>
                <a:gd name="T12" fmla="*/ 1938 w 130"/>
                <a:gd name="T13" fmla="*/ 4541 h 259"/>
                <a:gd name="T14" fmla="*/ 708 w 130"/>
                <a:gd name="T15" fmla="*/ 3039 h 259"/>
                <a:gd name="T16" fmla="*/ 438 w 130"/>
                <a:gd name="T17" fmla="*/ 2356 h 259"/>
                <a:gd name="T18" fmla="*/ 583 w 130"/>
                <a:gd name="T19" fmla="*/ 1729 h 259"/>
                <a:gd name="T20" fmla="*/ 1738 w 130"/>
                <a:gd name="T21" fmla="*/ 419 h 259"/>
                <a:gd name="T22" fmla="*/ 1800 w 130"/>
                <a:gd name="T23" fmla="*/ 363 h 259"/>
                <a:gd name="T24" fmla="*/ 1813 w 130"/>
                <a:gd name="T25" fmla="*/ 93 h 259"/>
                <a:gd name="T26" fmla="*/ 1595 w 130"/>
                <a:gd name="T27" fmla="*/ 56 h 25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0" h="259">
                  <a:moveTo>
                    <a:pt x="102" y="3"/>
                  </a:moveTo>
                  <a:cubicBezTo>
                    <a:pt x="98" y="6"/>
                    <a:pt x="98" y="6"/>
                    <a:pt x="98" y="6"/>
                  </a:cubicBezTo>
                  <a:cubicBezTo>
                    <a:pt x="67" y="32"/>
                    <a:pt x="37" y="57"/>
                    <a:pt x="20" y="79"/>
                  </a:cubicBezTo>
                  <a:cubicBezTo>
                    <a:pt x="1" y="106"/>
                    <a:pt x="0" y="129"/>
                    <a:pt x="18" y="156"/>
                  </a:cubicBezTo>
                  <a:cubicBezTo>
                    <a:pt x="34" y="181"/>
                    <a:pt x="84" y="239"/>
                    <a:pt x="113" y="256"/>
                  </a:cubicBezTo>
                  <a:cubicBezTo>
                    <a:pt x="118" y="259"/>
                    <a:pt x="124" y="258"/>
                    <a:pt x="127" y="253"/>
                  </a:cubicBezTo>
                  <a:cubicBezTo>
                    <a:pt x="130" y="248"/>
                    <a:pt x="128" y="242"/>
                    <a:pt x="124" y="239"/>
                  </a:cubicBezTo>
                  <a:cubicBezTo>
                    <a:pt x="103" y="227"/>
                    <a:pt x="66" y="188"/>
                    <a:pt x="45" y="160"/>
                  </a:cubicBezTo>
                  <a:cubicBezTo>
                    <a:pt x="41" y="154"/>
                    <a:pt x="29" y="139"/>
                    <a:pt x="28" y="124"/>
                  </a:cubicBezTo>
                  <a:cubicBezTo>
                    <a:pt x="28" y="110"/>
                    <a:pt x="28" y="103"/>
                    <a:pt x="37" y="91"/>
                  </a:cubicBezTo>
                  <a:cubicBezTo>
                    <a:pt x="51" y="71"/>
                    <a:pt x="80" y="47"/>
                    <a:pt x="111" y="22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9" y="15"/>
                    <a:pt x="120" y="9"/>
                    <a:pt x="116" y="5"/>
                  </a:cubicBezTo>
                  <a:cubicBezTo>
                    <a:pt x="113" y="0"/>
                    <a:pt x="107" y="0"/>
                    <a:pt x="102" y="3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3" name="Group 143">
            <a:extLst>
              <a:ext uri="{FF2B5EF4-FFF2-40B4-BE49-F238E27FC236}">
                <a16:creationId xmlns:a16="http://schemas.microsoft.com/office/drawing/2014/main" id="{E037205B-7E9F-44AC-8C41-6D8A45B4F2B1}"/>
              </a:ext>
            </a:extLst>
          </p:cNvPr>
          <p:cNvGrpSpPr>
            <a:grpSpLocks/>
          </p:cNvGrpSpPr>
          <p:nvPr/>
        </p:nvGrpSpPr>
        <p:grpSpPr bwMode="auto">
          <a:xfrm>
            <a:off x="3384550" y="1649413"/>
            <a:ext cx="296863" cy="1125537"/>
            <a:chOff x="1172" y="1112"/>
            <a:chExt cx="187" cy="709"/>
          </a:xfrm>
        </p:grpSpPr>
        <p:sp>
          <p:nvSpPr>
            <p:cNvPr id="17679" name="Freeform 807">
              <a:extLst>
                <a:ext uri="{FF2B5EF4-FFF2-40B4-BE49-F238E27FC236}">
                  <a16:creationId xmlns:a16="http://schemas.microsoft.com/office/drawing/2014/main" id="{0BC8EB1E-851F-4540-A38B-9CE852D0A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" y="1112"/>
              <a:ext cx="187" cy="709"/>
            </a:xfrm>
            <a:custGeom>
              <a:avLst/>
              <a:gdLst>
                <a:gd name="T0" fmla="*/ 1149 w 75"/>
                <a:gd name="T1" fmla="*/ 3822 h 266"/>
                <a:gd name="T2" fmla="*/ 870 w 75"/>
                <a:gd name="T3" fmla="*/ 4640 h 266"/>
                <a:gd name="T4" fmla="*/ 155 w 75"/>
                <a:gd name="T5" fmla="*/ 5038 h 266"/>
                <a:gd name="T6" fmla="*/ 0 w 75"/>
                <a:gd name="T7" fmla="*/ 4846 h 266"/>
                <a:gd name="T8" fmla="*/ 155 w 75"/>
                <a:gd name="T9" fmla="*/ 4662 h 266"/>
                <a:gd name="T10" fmla="*/ 633 w 75"/>
                <a:gd name="T11" fmla="*/ 4377 h 266"/>
                <a:gd name="T12" fmla="*/ 870 w 75"/>
                <a:gd name="T13" fmla="*/ 3809 h 266"/>
                <a:gd name="T14" fmla="*/ 870 w 75"/>
                <a:gd name="T15" fmla="*/ 2841 h 266"/>
                <a:gd name="T16" fmla="*/ 903 w 75"/>
                <a:gd name="T17" fmla="*/ 2295 h 266"/>
                <a:gd name="T18" fmla="*/ 840 w 75"/>
                <a:gd name="T19" fmla="*/ 1477 h 266"/>
                <a:gd name="T20" fmla="*/ 279 w 75"/>
                <a:gd name="T21" fmla="*/ 376 h 266"/>
                <a:gd name="T22" fmla="*/ 125 w 75"/>
                <a:gd name="T23" fmla="*/ 192 h 266"/>
                <a:gd name="T24" fmla="*/ 279 w 75"/>
                <a:gd name="T25" fmla="*/ 0 h 266"/>
                <a:gd name="T26" fmla="*/ 1149 w 75"/>
                <a:gd name="T27" fmla="*/ 1477 h 266"/>
                <a:gd name="T28" fmla="*/ 1057 w 75"/>
                <a:gd name="T29" fmla="*/ 2103 h 266"/>
                <a:gd name="T30" fmla="*/ 1162 w 75"/>
                <a:gd name="T31" fmla="*/ 2743 h 266"/>
                <a:gd name="T32" fmla="*/ 1149 w 75"/>
                <a:gd name="T33" fmla="*/ 3822 h 2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5" h="266">
                  <a:moveTo>
                    <a:pt x="74" y="202"/>
                  </a:moveTo>
                  <a:cubicBezTo>
                    <a:pt x="74" y="217"/>
                    <a:pt x="68" y="232"/>
                    <a:pt x="56" y="245"/>
                  </a:cubicBezTo>
                  <a:cubicBezTo>
                    <a:pt x="43" y="258"/>
                    <a:pt x="26" y="266"/>
                    <a:pt x="10" y="266"/>
                  </a:cubicBezTo>
                  <a:cubicBezTo>
                    <a:pt x="4" y="266"/>
                    <a:pt x="0" y="261"/>
                    <a:pt x="0" y="256"/>
                  </a:cubicBezTo>
                  <a:cubicBezTo>
                    <a:pt x="0" y="250"/>
                    <a:pt x="4" y="246"/>
                    <a:pt x="10" y="246"/>
                  </a:cubicBezTo>
                  <a:cubicBezTo>
                    <a:pt x="20" y="246"/>
                    <a:pt x="32" y="240"/>
                    <a:pt x="41" y="231"/>
                  </a:cubicBezTo>
                  <a:cubicBezTo>
                    <a:pt x="49" y="222"/>
                    <a:pt x="56" y="216"/>
                    <a:pt x="56" y="201"/>
                  </a:cubicBezTo>
                  <a:cubicBezTo>
                    <a:pt x="56" y="174"/>
                    <a:pt x="56" y="163"/>
                    <a:pt x="56" y="150"/>
                  </a:cubicBezTo>
                  <a:cubicBezTo>
                    <a:pt x="56" y="137"/>
                    <a:pt x="59" y="130"/>
                    <a:pt x="58" y="121"/>
                  </a:cubicBezTo>
                  <a:cubicBezTo>
                    <a:pt x="51" y="102"/>
                    <a:pt x="54" y="112"/>
                    <a:pt x="54" y="78"/>
                  </a:cubicBezTo>
                  <a:cubicBezTo>
                    <a:pt x="54" y="20"/>
                    <a:pt x="48" y="20"/>
                    <a:pt x="18" y="20"/>
                  </a:cubicBezTo>
                  <a:cubicBezTo>
                    <a:pt x="12" y="20"/>
                    <a:pt x="8" y="15"/>
                    <a:pt x="8" y="10"/>
                  </a:cubicBezTo>
                  <a:cubicBezTo>
                    <a:pt x="8" y="4"/>
                    <a:pt x="12" y="0"/>
                    <a:pt x="18" y="0"/>
                  </a:cubicBezTo>
                  <a:cubicBezTo>
                    <a:pt x="61" y="0"/>
                    <a:pt x="74" y="10"/>
                    <a:pt x="74" y="78"/>
                  </a:cubicBezTo>
                  <a:cubicBezTo>
                    <a:pt x="73" y="95"/>
                    <a:pt x="70" y="105"/>
                    <a:pt x="68" y="111"/>
                  </a:cubicBezTo>
                  <a:cubicBezTo>
                    <a:pt x="66" y="117"/>
                    <a:pt x="75" y="124"/>
                    <a:pt x="75" y="145"/>
                  </a:cubicBezTo>
                  <a:cubicBezTo>
                    <a:pt x="75" y="165"/>
                    <a:pt x="73" y="187"/>
                    <a:pt x="74" y="202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0" name="Freeform 830">
              <a:extLst>
                <a:ext uri="{FF2B5EF4-FFF2-40B4-BE49-F238E27FC236}">
                  <a16:creationId xmlns:a16="http://schemas.microsoft.com/office/drawing/2014/main" id="{4590AB4E-184B-4AD2-BD0A-BC45264BE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" y="1240"/>
              <a:ext cx="50" cy="53"/>
            </a:xfrm>
            <a:custGeom>
              <a:avLst/>
              <a:gdLst>
                <a:gd name="T0" fmla="*/ 63 w 20"/>
                <a:gd name="T1" fmla="*/ 77 h 20"/>
                <a:gd name="T2" fmla="*/ 0 w 20"/>
                <a:gd name="T3" fmla="*/ 90 h 20"/>
                <a:gd name="T4" fmla="*/ 0 w 20"/>
                <a:gd name="T5" fmla="*/ 371 h 20"/>
                <a:gd name="T6" fmla="*/ 313 w 20"/>
                <a:gd name="T7" fmla="*/ 294 h 20"/>
                <a:gd name="T8" fmla="*/ 300 w 20"/>
                <a:gd name="T9" fmla="*/ 0 h 20"/>
                <a:gd name="T10" fmla="*/ 63 w 20"/>
                <a:gd name="T11" fmla="*/ 7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20">
                  <a:moveTo>
                    <a:pt x="4" y="4"/>
                  </a:moveTo>
                  <a:cubicBezTo>
                    <a:pt x="3" y="4"/>
                    <a:pt x="2" y="4"/>
                    <a:pt x="0" y="5"/>
                  </a:cubicBezTo>
                  <a:cubicBezTo>
                    <a:pt x="0" y="9"/>
                    <a:pt x="0" y="14"/>
                    <a:pt x="0" y="20"/>
                  </a:cubicBezTo>
                  <a:cubicBezTo>
                    <a:pt x="7" y="19"/>
                    <a:pt x="14" y="17"/>
                    <a:pt x="20" y="16"/>
                  </a:cubicBezTo>
                  <a:cubicBezTo>
                    <a:pt x="20" y="10"/>
                    <a:pt x="20" y="5"/>
                    <a:pt x="19" y="0"/>
                  </a:cubicBezTo>
                  <a:cubicBezTo>
                    <a:pt x="14" y="2"/>
                    <a:pt x="9" y="2"/>
                    <a:pt x="4" y="4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1" name="Freeform 831">
              <a:extLst>
                <a:ext uri="{FF2B5EF4-FFF2-40B4-BE49-F238E27FC236}">
                  <a16:creationId xmlns:a16="http://schemas.microsoft.com/office/drawing/2014/main" id="{C9F96A48-1DEB-4B9A-B70D-93125A36E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" y="1325"/>
              <a:ext cx="50" cy="48"/>
            </a:xfrm>
            <a:custGeom>
              <a:avLst/>
              <a:gdLst>
                <a:gd name="T0" fmla="*/ 20 w 20"/>
                <a:gd name="T1" fmla="*/ 0 h 18"/>
                <a:gd name="T2" fmla="*/ 0 w 20"/>
                <a:gd name="T3" fmla="*/ 307 h 18"/>
                <a:gd name="T4" fmla="*/ 188 w 20"/>
                <a:gd name="T5" fmla="*/ 320 h 18"/>
                <a:gd name="T6" fmla="*/ 283 w 20"/>
                <a:gd name="T7" fmla="*/ 341 h 18"/>
                <a:gd name="T8" fmla="*/ 313 w 20"/>
                <a:gd name="T9" fmla="*/ 35 h 18"/>
                <a:gd name="T10" fmla="*/ 20 w 20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8">
                  <a:moveTo>
                    <a:pt x="1" y="0"/>
                  </a:moveTo>
                  <a:cubicBezTo>
                    <a:pt x="1" y="8"/>
                    <a:pt x="1" y="13"/>
                    <a:pt x="0" y="16"/>
                  </a:cubicBezTo>
                  <a:cubicBezTo>
                    <a:pt x="5" y="17"/>
                    <a:pt x="10" y="17"/>
                    <a:pt x="12" y="17"/>
                  </a:cubicBezTo>
                  <a:cubicBezTo>
                    <a:pt x="14" y="17"/>
                    <a:pt x="17" y="18"/>
                    <a:pt x="18" y="18"/>
                  </a:cubicBezTo>
                  <a:cubicBezTo>
                    <a:pt x="19" y="14"/>
                    <a:pt x="20" y="8"/>
                    <a:pt x="20" y="2"/>
                  </a:cubicBezTo>
                  <a:cubicBezTo>
                    <a:pt x="15" y="2"/>
                    <a:pt x="7" y="1"/>
                    <a:pt x="1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2" name="Freeform 832">
              <a:extLst>
                <a:ext uri="{FF2B5EF4-FFF2-40B4-BE49-F238E27FC236}">
                  <a16:creationId xmlns:a16="http://schemas.microsoft.com/office/drawing/2014/main" id="{3141975B-CCFC-48A6-86C2-D9E9689994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4" y="1451"/>
              <a:ext cx="45" cy="32"/>
            </a:xfrm>
            <a:custGeom>
              <a:avLst/>
              <a:gdLst>
                <a:gd name="T0" fmla="*/ 250 w 18"/>
                <a:gd name="T1" fmla="*/ 21 h 12"/>
                <a:gd name="T2" fmla="*/ 20 w 18"/>
                <a:gd name="T3" fmla="*/ 0 h 12"/>
                <a:gd name="T4" fmla="*/ 0 w 18"/>
                <a:gd name="T5" fmla="*/ 227 h 12"/>
                <a:gd name="T6" fmla="*/ 208 w 18"/>
                <a:gd name="T7" fmla="*/ 205 h 12"/>
                <a:gd name="T8" fmla="*/ 283 w 18"/>
                <a:gd name="T9" fmla="*/ 205 h 12"/>
                <a:gd name="T10" fmla="*/ 250 w 18"/>
                <a:gd name="T11" fmla="*/ 21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12">
                  <a:moveTo>
                    <a:pt x="16" y="1"/>
                  </a:moveTo>
                  <a:cubicBezTo>
                    <a:pt x="11" y="0"/>
                    <a:pt x="6" y="0"/>
                    <a:pt x="1" y="0"/>
                  </a:cubicBezTo>
                  <a:cubicBezTo>
                    <a:pt x="1" y="4"/>
                    <a:pt x="0" y="7"/>
                    <a:pt x="0" y="12"/>
                  </a:cubicBezTo>
                  <a:cubicBezTo>
                    <a:pt x="5" y="12"/>
                    <a:pt x="10" y="11"/>
                    <a:pt x="13" y="11"/>
                  </a:cubicBezTo>
                  <a:cubicBezTo>
                    <a:pt x="14" y="11"/>
                    <a:pt x="16" y="11"/>
                    <a:pt x="18" y="11"/>
                  </a:cubicBezTo>
                  <a:cubicBezTo>
                    <a:pt x="17" y="7"/>
                    <a:pt x="16" y="4"/>
                    <a:pt x="16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3" name="Freeform 833">
              <a:extLst>
                <a:ext uri="{FF2B5EF4-FFF2-40B4-BE49-F238E27FC236}">
                  <a16:creationId xmlns:a16="http://schemas.microsoft.com/office/drawing/2014/main" id="{7E08B30C-C12C-4B38-8FAB-30A429A77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2" y="1488"/>
              <a:ext cx="47" cy="37"/>
            </a:xfrm>
            <a:custGeom>
              <a:avLst/>
              <a:gdLst>
                <a:gd name="T0" fmla="*/ 287 w 19"/>
                <a:gd name="T1" fmla="*/ 0 h 14"/>
                <a:gd name="T2" fmla="*/ 92 w 19"/>
                <a:gd name="T3" fmla="*/ 21 h 14"/>
                <a:gd name="T4" fmla="*/ 12 w 19"/>
                <a:gd name="T5" fmla="*/ 21 h 14"/>
                <a:gd name="T6" fmla="*/ 0 w 19"/>
                <a:gd name="T7" fmla="*/ 167 h 14"/>
                <a:gd name="T8" fmla="*/ 0 w 19"/>
                <a:gd name="T9" fmla="*/ 238 h 14"/>
                <a:gd name="T10" fmla="*/ 287 w 19"/>
                <a:gd name="T11" fmla="*/ 238 h 14"/>
                <a:gd name="T12" fmla="*/ 287 w 19"/>
                <a:gd name="T13" fmla="*/ 77 h 14"/>
                <a:gd name="T14" fmla="*/ 287 w 19"/>
                <a:gd name="T15" fmla="*/ 0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" h="14">
                  <a:moveTo>
                    <a:pt x="19" y="0"/>
                  </a:moveTo>
                  <a:cubicBezTo>
                    <a:pt x="14" y="0"/>
                    <a:pt x="10" y="0"/>
                    <a:pt x="6" y="1"/>
                  </a:cubicBezTo>
                  <a:cubicBezTo>
                    <a:pt x="5" y="1"/>
                    <a:pt x="3" y="1"/>
                    <a:pt x="1" y="1"/>
                  </a:cubicBezTo>
                  <a:cubicBezTo>
                    <a:pt x="0" y="3"/>
                    <a:pt x="0" y="6"/>
                    <a:pt x="0" y="9"/>
                  </a:cubicBezTo>
                  <a:cubicBezTo>
                    <a:pt x="0" y="10"/>
                    <a:pt x="0" y="12"/>
                    <a:pt x="0" y="13"/>
                  </a:cubicBezTo>
                  <a:cubicBezTo>
                    <a:pt x="6" y="14"/>
                    <a:pt x="13" y="14"/>
                    <a:pt x="19" y="13"/>
                  </a:cubicBezTo>
                  <a:cubicBezTo>
                    <a:pt x="19" y="10"/>
                    <a:pt x="19" y="7"/>
                    <a:pt x="19" y="4"/>
                  </a:cubicBezTo>
                  <a:cubicBezTo>
                    <a:pt x="19" y="2"/>
                    <a:pt x="19" y="1"/>
                    <a:pt x="19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4" name="Freeform 834">
              <a:extLst>
                <a:ext uri="{FF2B5EF4-FFF2-40B4-BE49-F238E27FC236}">
                  <a16:creationId xmlns:a16="http://schemas.microsoft.com/office/drawing/2014/main" id="{31AFD99C-A72C-48B5-8A56-7F7D32A52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" y="1656"/>
              <a:ext cx="50" cy="56"/>
            </a:xfrm>
            <a:custGeom>
              <a:avLst/>
              <a:gdLst>
                <a:gd name="T0" fmla="*/ 50 w 20"/>
                <a:gd name="T1" fmla="*/ 0 h 21"/>
                <a:gd name="T2" fmla="*/ 0 w 20"/>
                <a:gd name="T3" fmla="*/ 248 h 21"/>
                <a:gd name="T4" fmla="*/ 208 w 20"/>
                <a:gd name="T5" fmla="*/ 376 h 21"/>
                <a:gd name="T6" fmla="*/ 250 w 20"/>
                <a:gd name="T7" fmla="*/ 397 h 21"/>
                <a:gd name="T8" fmla="*/ 313 w 20"/>
                <a:gd name="T9" fmla="*/ 136 h 21"/>
                <a:gd name="T10" fmla="*/ 50 w 20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21">
                  <a:moveTo>
                    <a:pt x="3" y="0"/>
                  </a:moveTo>
                  <a:cubicBezTo>
                    <a:pt x="2" y="5"/>
                    <a:pt x="1" y="9"/>
                    <a:pt x="0" y="13"/>
                  </a:cubicBezTo>
                  <a:cubicBezTo>
                    <a:pt x="5" y="16"/>
                    <a:pt x="11" y="19"/>
                    <a:pt x="13" y="20"/>
                  </a:cubicBezTo>
                  <a:cubicBezTo>
                    <a:pt x="14" y="20"/>
                    <a:pt x="15" y="21"/>
                    <a:pt x="16" y="21"/>
                  </a:cubicBezTo>
                  <a:cubicBezTo>
                    <a:pt x="18" y="16"/>
                    <a:pt x="19" y="11"/>
                    <a:pt x="20" y="7"/>
                  </a:cubicBezTo>
                  <a:cubicBezTo>
                    <a:pt x="15" y="4"/>
                    <a:pt x="8" y="2"/>
                    <a:pt x="3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5" name="Freeform 835">
              <a:extLst>
                <a:ext uri="{FF2B5EF4-FFF2-40B4-BE49-F238E27FC236}">
                  <a16:creationId xmlns:a16="http://schemas.microsoft.com/office/drawing/2014/main" id="{0870D778-276A-4008-A151-58FC4CA62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4" y="1728"/>
              <a:ext cx="58" cy="64"/>
            </a:xfrm>
            <a:custGeom>
              <a:avLst/>
              <a:gdLst>
                <a:gd name="T0" fmla="*/ 179 w 23"/>
                <a:gd name="T1" fmla="*/ 77 h 24"/>
                <a:gd name="T2" fmla="*/ 126 w 23"/>
                <a:gd name="T3" fmla="*/ 0 h 24"/>
                <a:gd name="T4" fmla="*/ 0 w 23"/>
                <a:gd name="T5" fmla="*/ 115 h 24"/>
                <a:gd name="T6" fmla="*/ 20 w 23"/>
                <a:gd name="T7" fmla="*/ 136 h 24"/>
                <a:gd name="T8" fmla="*/ 179 w 23"/>
                <a:gd name="T9" fmla="*/ 456 h 24"/>
                <a:gd name="T10" fmla="*/ 368 w 23"/>
                <a:gd name="T11" fmla="*/ 264 h 24"/>
                <a:gd name="T12" fmla="*/ 179 w 23"/>
                <a:gd name="T13" fmla="*/ 77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4">
                  <a:moveTo>
                    <a:pt x="11" y="4"/>
                  </a:moveTo>
                  <a:cubicBezTo>
                    <a:pt x="10" y="3"/>
                    <a:pt x="9" y="1"/>
                    <a:pt x="8" y="0"/>
                  </a:cubicBezTo>
                  <a:cubicBezTo>
                    <a:pt x="6" y="2"/>
                    <a:pt x="3" y="5"/>
                    <a:pt x="0" y="6"/>
                  </a:cubicBezTo>
                  <a:cubicBezTo>
                    <a:pt x="1" y="6"/>
                    <a:pt x="1" y="7"/>
                    <a:pt x="1" y="7"/>
                  </a:cubicBezTo>
                  <a:cubicBezTo>
                    <a:pt x="4" y="12"/>
                    <a:pt x="7" y="18"/>
                    <a:pt x="11" y="24"/>
                  </a:cubicBezTo>
                  <a:cubicBezTo>
                    <a:pt x="15" y="21"/>
                    <a:pt x="19" y="17"/>
                    <a:pt x="23" y="14"/>
                  </a:cubicBezTo>
                  <a:cubicBezTo>
                    <a:pt x="19" y="10"/>
                    <a:pt x="14" y="7"/>
                    <a:pt x="11" y="4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6" name="Freeform 836">
              <a:extLst>
                <a:ext uri="{FF2B5EF4-FFF2-40B4-BE49-F238E27FC236}">
                  <a16:creationId xmlns:a16="http://schemas.microsoft.com/office/drawing/2014/main" id="{789409AB-D0D6-4696-8571-B28AE1921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2" y="1760"/>
              <a:ext cx="60" cy="59"/>
            </a:xfrm>
            <a:custGeom>
              <a:avLst/>
              <a:gdLst>
                <a:gd name="T0" fmla="*/ 300 w 24"/>
                <a:gd name="T1" fmla="*/ 215 h 22"/>
                <a:gd name="T2" fmla="*/ 220 w 24"/>
                <a:gd name="T3" fmla="*/ 0 h 22"/>
                <a:gd name="T4" fmla="*/ 33 w 24"/>
                <a:gd name="T5" fmla="*/ 56 h 22"/>
                <a:gd name="T6" fmla="*/ 0 w 24"/>
                <a:gd name="T7" fmla="*/ 56 h 22"/>
                <a:gd name="T8" fmla="*/ 145 w 24"/>
                <a:gd name="T9" fmla="*/ 424 h 22"/>
                <a:gd name="T10" fmla="*/ 145 w 24"/>
                <a:gd name="T11" fmla="*/ 424 h 22"/>
                <a:gd name="T12" fmla="*/ 375 w 24"/>
                <a:gd name="T13" fmla="*/ 346 h 22"/>
                <a:gd name="T14" fmla="*/ 300 w 24"/>
                <a:gd name="T15" fmla="*/ 215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" h="22">
                  <a:moveTo>
                    <a:pt x="19" y="11"/>
                  </a:moveTo>
                  <a:cubicBezTo>
                    <a:pt x="18" y="9"/>
                    <a:pt x="17" y="5"/>
                    <a:pt x="14" y="0"/>
                  </a:cubicBezTo>
                  <a:cubicBezTo>
                    <a:pt x="10" y="2"/>
                    <a:pt x="6" y="3"/>
                    <a:pt x="2" y="3"/>
                  </a:cubicBezTo>
                  <a:cubicBezTo>
                    <a:pt x="1" y="3"/>
                    <a:pt x="1" y="3"/>
                    <a:pt x="0" y="3"/>
                  </a:cubicBezTo>
                  <a:cubicBezTo>
                    <a:pt x="2" y="9"/>
                    <a:pt x="7" y="16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14" y="21"/>
                    <a:pt x="19" y="20"/>
                    <a:pt x="24" y="18"/>
                  </a:cubicBezTo>
                  <a:cubicBezTo>
                    <a:pt x="22" y="16"/>
                    <a:pt x="21" y="14"/>
                    <a:pt x="19" y="1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87" name="Freeform 120">
              <a:extLst>
                <a:ext uri="{FF2B5EF4-FFF2-40B4-BE49-F238E27FC236}">
                  <a16:creationId xmlns:a16="http://schemas.microsoft.com/office/drawing/2014/main" id="{4FC6A271-C88F-49FC-9680-94E7871D4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2" y="1112"/>
              <a:ext cx="187" cy="709"/>
            </a:xfrm>
            <a:custGeom>
              <a:avLst/>
              <a:gdLst>
                <a:gd name="T0" fmla="*/ 1149 w 75"/>
                <a:gd name="T1" fmla="*/ 3822 h 266"/>
                <a:gd name="T2" fmla="*/ 870 w 75"/>
                <a:gd name="T3" fmla="*/ 4640 h 266"/>
                <a:gd name="T4" fmla="*/ 155 w 75"/>
                <a:gd name="T5" fmla="*/ 5038 h 266"/>
                <a:gd name="T6" fmla="*/ 0 w 75"/>
                <a:gd name="T7" fmla="*/ 4846 h 266"/>
                <a:gd name="T8" fmla="*/ 155 w 75"/>
                <a:gd name="T9" fmla="*/ 4662 h 266"/>
                <a:gd name="T10" fmla="*/ 633 w 75"/>
                <a:gd name="T11" fmla="*/ 4377 h 266"/>
                <a:gd name="T12" fmla="*/ 870 w 75"/>
                <a:gd name="T13" fmla="*/ 3809 h 266"/>
                <a:gd name="T14" fmla="*/ 870 w 75"/>
                <a:gd name="T15" fmla="*/ 2841 h 266"/>
                <a:gd name="T16" fmla="*/ 903 w 75"/>
                <a:gd name="T17" fmla="*/ 2295 h 266"/>
                <a:gd name="T18" fmla="*/ 840 w 75"/>
                <a:gd name="T19" fmla="*/ 1477 h 266"/>
                <a:gd name="T20" fmla="*/ 279 w 75"/>
                <a:gd name="T21" fmla="*/ 376 h 266"/>
                <a:gd name="T22" fmla="*/ 125 w 75"/>
                <a:gd name="T23" fmla="*/ 192 h 266"/>
                <a:gd name="T24" fmla="*/ 279 w 75"/>
                <a:gd name="T25" fmla="*/ 0 h 266"/>
                <a:gd name="T26" fmla="*/ 1149 w 75"/>
                <a:gd name="T27" fmla="*/ 1477 h 266"/>
                <a:gd name="T28" fmla="*/ 1057 w 75"/>
                <a:gd name="T29" fmla="*/ 2103 h 266"/>
                <a:gd name="T30" fmla="*/ 1162 w 75"/>
                <a:gd name="T31" fmla="*/ 2743 h 266"/>
                <a:gd name="T32" fmla="*/ 1149 w 75"/>
                <a:gd name="T33" fmla="*/ 3822 h 2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5" h="266">
                  <a:moveTo>
                    <a:pt x="74" y="202"/>
                  </a:moveTo>
                  <a:cubicBezTo>
                    <a:pt x="74" y="217"/>
                    <a:pt x="68" y="232"/>
                    <a:pt x="56" y="245"/>
                  </a:cubicBezTo>
                  <a:cubicBezTo>
                    <a:pt x="43" y="258"/>
                    <a:pt x="26" y="266"/>
                    <a:pt x="10" y="266"/>
                  </a:cubicBezTo>
                  <a:cubicBezTo>
                    <a:pt x="4" y="266"/>
                    <a:pt x="0" y="261"/>
                    <a:pt x="0" y="256"/>
                  </a:cubicBezTo>
                  <a:cubicBezTo>
                    <a:pt x="0" y="250"/>
                    <a:pt x="4" y="246"/>
                    <a:pt x="10" y="246"/>
                  </a:cubicBezTo>
                  <a:cubicBezTo>
                    <a:pt x="20" y="246"/>
                    <a:pt x="32" y="240"/>
                    <a:pt x="41" y="231"/>
                  </a:cubicBezTo>
                  <a:cubicBezTo>
                    <a:pt x="49" y="222"/>
                    <a:pt x="56" y="216"/>
                    <a:pt x="56" y="201"/>
                  </a:cubicBezTo>
                  <a:cubicBezTo>
                    <a:pt x="56" y="174"/>
                    <a:pt x="56" y="163"/>
                    <a:pt x="56" y="150"/>
                  </a:cubicBezTo>
                  <a:cubicBezTo>
                    <a:pt x="56" y="137"/>
                    <a:pt x="59" y="130"/>
                    <a:pt x="58" y="121"/>
                  </a:cubicBezTo>
                  <a:cubicBezTo>
                    <a:pt x="51" y="102"/>
                    <a:pt x="54" y="112"/>
                    <a:pt x="54" y="78"/>
                  </a:cubicBezTo>
                  <a:cubicBezTo>
                    <a:pt x="54" y="20"/>
                    <a:pt x="48" y="20"/>
                    <a:pt x="18" y="20"/>
                  </a:cubicBezTo>
                  <a:cubicBezTo>
                    <a:pt x="12" y="20"/>
                    <a:pt x="8" y="15"/>
                    <a:pt x="8" y="10"/>
                  </a:cubicBezTo>
                  <a:cubicBezTo>
                    <a:pt x="8" y="4"/>
                    <a:pt x="12" y="0"/>
                    <a:pt x="18" y="0"/>
                  </a:cubicBezTo>
                  <a:cubicBezTo>
                    <a:pt x="61" y="0"/>
                    <a:pt x="74" y="10"/>
                    <a:pt x="74" y="78"/>
                  </a:cubicBezTo>
                  <a:cubicBezTo>
                    <a:pt x="73" y="95"/>
                    <a:pt x="70" y="105"/>
                    <a:pt x="68" y="111"/>
                  </a:cubicBezTo>
                  <a:cubicBezTo>
                    <a:pt x="66" y="117"/>
                    <a:pt x="75" y="124"/>
                    <a:pt x="75" y="145"/>
                  </a:cubicBezTo>
                  <a:cubicBezTo>
                    <a:pt x="75" y="165"/>
                    <a:pt x="73" y="187"/>
                    <a:pt x="74" y="202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4" name="Group 189">
            <a:extLst>
              <a:ext uri="{FF2B5EF4-FFF2-40B4-BE49-F238E27FC236}">
                <a16:creationId xmlns:a16="http://schemas.microsoft.com/office/drawing/2014/main" id="{62711854-ABB3-476E-93D0-FE581867F8E1}"/>
              </a:ext>
            </a:extLst>
          </p:cNvPr>
          <p:cNvGrpSpPr>
            <a:grpSpLocks/>
          </p:cNvGrpSpPr>
          <p:nvPr/>
        </p:nvGrpSpPr>
        <p:grpSpPr bwMode="auto">
          <a:xfrm>
            <a:off x="5202238" y="1743075"/>
            <a:ext cx="444500" cy="1011238"/>
            <a:chOff x="2317" y="1171"/>
            <a:chExt cx="280" cy="637"/>
          </a:xfrm>
        </p:grpSpPr>
        <p:sp>
          <p:nvSpPr>
            <p:cNvPr id="17666" name="Freeform 808">
              <a:extLst>
                <a:ext uri="{FF2B5EF4-FFF2-40B4-BE49-F238E27FC236}">
                  <a16:creationId xmlns:a16="http://schemas.microsoft.com/office/drawing/2014/main" id="{28C2A1D9-80F1-41DE-848C-DA20EFE5B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" y="1171"/>
              <a:ext cx="280" cy="637"/>
            </a:xfrm>
            <a:custGeom>
              <a:avLst/>
              <a:gdLst>
                <a:gd name="T0" fmla="*/ 1375 w 112"/>
                <a:gd name="T1" fmla="*/ 56 h 239"/>
                <a:gd name="T2" fmla="*/ 1270 w 112"/>
                <a:gd name="T3" fmla="*/ 149 h 239"/>
                <a:gd name="T4" fmla="*/ 395 w 112"/>
                <a:gd name="T5" fmla="*/ 1023 h 239"/>
                <a:gd name="T6" fmla="*/ 270 w 112"/>
                <a:gd name="T7" fmla="*/ 1514 h 239"/>
                <a:gd name="T8" fmla="*/ 125 w 112"/>
                <a:gd name="T9" fmla="*/ 1911 h 239"/>
                <a:gd name="T10" fmla="*/ 1520 w 112"/>
                <a:gd name="T11" fmla="*/ 4488 h 239"/>
                <a:gd name="T12" fmla="*/ 1720 w 112"/>
                <a:gd name="T13" fmla="*/ 4376 h 239"/>
                <a:gd name="T14" fmla="*/ 1625 w 112"/>
                <a:gd name="T15" fmla="*/ 4129 h 239"/>
                <a:gd name="T16" fmla="*/ 1050 w 112"/>
                <a:gd name="T17" fmla="*/ 3809 h 239"/>
                <a:gd name="T18" fmla="*/ 770 w 112"/>
                <a:gd name="T19" fmla="*/ 3595 h 239"/>
                <a:gd name="T20" fmla="*/ 533 w 112"/>
                <a:gd name="T21" fmla="*/ 3084 h 239"/>
                <a:gd name="T22" fmla="*/ 425 w 112"/>
                <a:gd name="T23" fmla="*/ 1954 h 239"/>
                <a:gd name="T24" fmla="*/ 470 w 112"/>
                <a:gd name="T25" fmla="*/ 1535 h 239"/>
                <a:gd name="T26" fmla="*/ 675 w 112"/>
                <a:gd name="T27" fmla="*/ 1215 h 239"/>
                <a:gd name="T28" fmla="*/ 1425 w 112"/>
                <a:gd name="T29" fmla="*/ 477 h 239"/>
                <a:gd name="T30" fmla="*/ 1550 w 112"/>
                <a:gd name="T31" fmla="*/ 376 h 239"/>
                <a:gd name="T32" fmla="*/ 1595 w 112"/>
                <a:gd name="T33" fmla="*/ 136 h 239"/>
                <a:gd name="T34" fmla="*/ 1375 w 112"/>
                <a:gd name="T35" fmla="*/ 56 h 23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239">
                  <a:moveTo>
                    <a:pt x="88" y="3"/>
                  </a:moveTo>
                  <a:cubicBezTo>
                    <a:pt x="81" y="8"/>
                    <a:pt x="81" y="8"/>
                    <a:pt x="81" y="8"/>
                  </a:cubicBezTo>
                  <a:cubicBezTo>
                    <a:pt x="60" y="21"/>
                    <a:pt x="39" y="34"/>
                    <a:pt x="25" y="54"/>
                  </a:cubicBezTo>
                  <a:cubicBezTo>
                    <a:pt x="20" y="61"/>
                    <a:pt x="20" y="70"/>
                    <a:pt x="17" y="80"/>
                  </a:cubicBezTo>
                  <a:cubicBezTo>
                    <a:pt x="15" y="86"/>
                    <a:pt x="9" y="93"/>
                    <a:pt x="8" y="101"/>
                  </a:cubicBezTo>
                  <a:cubicBezTo>
                    <a:pt x="0" y="168"/>
                    <a:pt x="31" y="216"/>
                    <a:pt x="97" y="237"/>
                  </a:cubicBezTo>
                  <a:cubicBezTo>
                    <a:pt x="103" y="239"/>
                    <a:pt x="108" y="236"/>
                    <a:pt x="110" y="231"/>
                  </a:cubicBezTo>
                  <a:cubicBezTo>
                    <a:pt x="112" y="226"/>
                    <a:pt x="109" y="220"/>
                    <a:pt x="104" y="218"/>
                  </a:cubicBezTo>
                  <a:cubicBezTo>
                    <a:pt x="90" y="214"/>
                    <a:pt x="77" y="208"/>
                    <a:pt x="67" y="201"/>
                  </a:cubicBezTo>
                  <a:cubicBezTo>
                    <a:pt x="62" y="197"/>
                    <a:pt x="53" y="194"/>
                    <a:pt x="49" y="190"/>
                  </a:cubicBezTo>
                  <a:cubicBezTo>
                    <a:pt x="41" y="182"/>
                    <a:pt x="39" y="173"/>
                    <a:pt x="34" y="163"/>
                  </a:cubicBezTo>
                  <a:cubicBezTo>
                    <a:pt x="27" y="146"/>
                    <a:pt x="25" y="126"/>
                    <a:pt x="27" y="103"/>
                  </a:cubicBezTo>
                  <a:cubicBezTo>
                    <a:pt x="28" y="95"/>
                    <a:pt x="27" y="87"/>
                    <a:pt x="30" y="81"/>
                  </a:cubicBezTo>
                  <a:cubicBezTo>
                    <a:pt x="33" y="74"/>
                    <a:pt x="39" y="69"/>
                    <a:pt x="43" y="64"/>
                  </a:cubicBezTo>
                  <a:cubicBezTo>
                    <a:pt x="55" y="48"/>
                    <a:pt x="72" y="37"/>
                    <a:pt x="91" y="2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104" y="17"/>
                    <a:pt x="105" y="11"/>
                    <a:pt x="102" y="7"/>
                  </a:cubicBezTo>
                  <a:cubicBezTo>
                    <a:pt x="99" y="2"/>
                    <a:pt x="93" y="0"/>
                    <a:pt x="88" y="3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7" name="Freeform 855">
              <a:extLst>
                <a:ext uri="{FF2B5EF4-FFF2-40B4-BE49-F238E27FC236}">
                  <a16:creationId xmlns:a16="http://schemas.microsoft.com/office/drawing/2014/main" id="{C1026A77-5AE4-4EC0-B7B6-B2A353DD7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4" y="1189"/>
              <a:ext cx="43" cy="62"/>
            </a:xfrm>
            <a:custGeom>
              <a:avLst/>
              <a:gdLst>
                <a:gd name="T0" fmla="*/ 147 w 17"/>
                <a:gd name="T1" fmla="*/ 450 h 23"/>
                <a:gd name="T2" fmla="*/ 255 w 17"/>
                <a:gd name="T3" fmla="*/ 356 h 23"/>
                <a:gd name="T4" fmla="*/ 276 w 17"/>
                <a:gd name="T5" fmla="*/ 334 h 23"/>
                <a:gd name="T6" fmla="*/ 116 w 17"/>
                <a:gd name="T7" fmla="*/ 0 h 23"/>
                <a:gd name="T8" fmla="*/ 96 w 17"/>
                <a:gd name="T9" fmla="*/ 22 h 23"/>
                <a:gd name="T10" fmla="*/ 0 w 17"/>
                <a:gd name="T11" fmla="*/ 94 h 23"/>
                <a:gd name="T12" fmla="*/ 147 w 17"/>
                <a:gd name="T13" fmla="*/ 45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23">
                  <a:moveTo>
                    <a:pt x="9" y="23"/>
                  </a:moveTo>
                  <a:cubicBezTo>
                    <a:pt x="11" y="21"/>
                    <a:pt x="14" y="20"/>
                    <a:pt x="16" y="18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4" y="11"/>
                    <a:pt x="11" y="6"/>
                    <a:pt x="7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4" y="2"/>
                    <a:pt x="2" y="4"/>
                    <a:pt x="0" y="5"/>
                  </a:cubicBezTo>
                  <a:cubicBezTo>
                    <a:pt x="3" y="10"/>
                    <a:pt x="6" y="17"/>
                    <a:pt x="9" y="23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8" name="Freeform 856">
              <a:extLst>
                <a:ext uri="{FF2B5EF4-FFF2-40B4-BE49-F238E27FC236}">
                  <a16:creationId xmlns:a16="http://schemas.microsoft.com/office/drawing/2014/main" id="{278D53D9-C5EA-4465-B56C-584646871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" y="1227"/>
              <a:ext cx="60" cy="61"/>
            </a:xfrm>
            <a:custGeom>
              <a:avLst/>
              <a:gdLst>
                <a:gd name="T0" fmla="*/ 0 w 24"/>
                <a:gd name="T1" fmla="*/ 133 h 23"/>
                <a:gd name="T2" fmla="*/ 158 w 24"/>
                <a:gd name="T3" fmla="*/ 430 h 23"/>
                <a:gd name="T4" fmla="*/ 158 w 24"/>
                <a:gd name="T5" fmla="*/ 430 h 23"/>
                <a:gd name="T6" fmla="*/ 375 w 24"/>
                <a:gd name="T7" fmla="*/ 260 h 23"/>
                <a:gd name="T8" fmla="*/ 375 w 24"/>
                <a:gd name="T9" fmla="*/ 239 h 23"/>
                <a:gd name="T10" fmla="*/ 158 w 24"/>
                <a:gd name="T11" fmla="*/ 0 h 23"/>
                <a:gd name="T12" fmla="*/ 145 w 24"/>
                <a:gd name="T13" fmla="*/ 0 h 23"/>
                <a:gd name="T14" fmla="*/ 0 w 24"/>
                <a:gd name="T15" fmla="*/ 111 h 23"/>
                <a:gd name="T16" fmla="*/ 0 w 24"/>
                <a:gd name="T17" fmla="*/ 133 h 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23">
                  <a:moveTo>
                    <a:pt x="0" y="7"/>
                  </a:moveTo>
                  <a:cubicBezTo>
                    <a:pt x="4" y="12"/>
                    <a:pt x="7" y="17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5" y="20"/>
                    <a:pt x="19" y="17"/>
                    <a:pt x="24" y="14"/>
                  </a:cubicBezTo>
                  <a:cubicBezTo>
                    <a:pt x="24" y="14"/>
                    <a:pt x="24" y="14"/>
                    <a:pt x="24" y="13"/>
                  </a:cubicBezTo>
                  <a:cubicBezTo>
                    <a:pt x="20" y="8"/>
                    <a:pt x="14" y="5"/>
                    <a:pt x="10" y="0"/>
                  </a:cubicBezTo>
                  <a:cubicBezTo>
                    <a:pt x="10" y="0"/>
                    <a:pt x="9" y="0"/>
                    <a:pt x="9" y="0"/>
                  </a:cubicBezTo>
                  <a:cubicBezTo>
                    <a:pt x="6" y="2"/>
                    <a:pt x="3" y="4"/>
                    <a:pt x="0" y="6"/>
                  </a:cubicBezTo>
                  <a:cubicBezTo>
                    <a:pt x="0" y="6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9" name="Freeform 857">
              <a:extLst>
                <a:ext uri="{FF2B5EF4-FFF2-40B4-BE49-F238E27FC236}">
                  <a16:creationId xmlns:a16="http://schemas.microsoft.com/office/drawing/2014/main" id="{83E286C5-BE56-46C5-9C4D-AA82F15D2E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4" y="1256"/>
              <a:ext cx="58" cy="64"/>
            </a:xfrm>
            <a:custGeom>
              <a:avLst/>
              <a:gdLst>
                <a:gd name="T0" fmla="*/ 0 w 23"/>
                <a:gd name="T1" fmla="*/ 205 h 24"/>
                <a:gd name="T2" fmla="*/ 63 w 23"/>
                <a:gd name="T3" fmla="*/ 248 h 24"/>
                <a:gd name="T4" fmla="*/ 242 w 23"/>
                <a:gd name="T5" fmla="*/ 456 h 24"/>
                <a:gd name="T6" fmla="*/ 368 w 23"/>
                <a:gd name="T7" fmla="*/ 307 h 24"/>
                <a:gd name="T8" fmla="*/ 305 w 23"/>
                <a:gd name="T9" fmla="*/ 192 h 24"/>
                <a:gd name="T10" fmla="*/ 159 w 23"/>
                <a:gd name="T11" fmla="*/ 0 h 24"/>
                <a:gd name="T12" fmla="*/ 0 w 23"/>
                <a:gd name="T13" fmla="*/ 205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4">
                  <a:moveTo>
                    <a:pt x="0" y="11"/>
                  </a:moveTo>
                  <a:cubicBezTo>
                    <a:pt x="1" y="11"/>
                    <a:pt x="3" y="12"/>
                    <a:pt x="4" y="13"/>
                  </a:cubicBezTo>
                  <a:cubicBezTo>
                    <a:pt x="8" y="17"/>
                    <a:pt x="11" y="20"/>
                    <a:pt x="15" y="24"/>
                  </a:cubicBezTo>
                  <a:cubicBezTo>
                    <a:pt x="17" y="21"/>
                    <a:pt x="20" y="18"/>
                    <a:pt x="23" y="16"/>
                  </a:cubicBezTo>
                  <a:cubicBezTo>
                    <a:pt x="22" y="14"/>
                    <a:pt x="20" y="12"/>
                    <a:pt x="19" y="10"/>
                  </a:cubicBezTo>
                  <a:cubicBezTo>
                    <a:pt x="16" y="6"/>
                    <a:pt x="13" y="4"/>
                    <a:pt x="10" y="0"/>
                  </a:cubicBezTo>
                  <a:cubicBezTo>
                    <a:pt x="7" y="4"/>
                    <a:pt x="3" y="7"/>
                    <a:pt x="0" y="1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0" name="Freeform 858">
              <a:extLst>
                <a:ext uri="{FF2B5EF4-FFF2-40B4-BE49-F238E27FC236}">
                  <a16:creationId xmlns:a16="http://schemas.microsoft.com/office/drawing/2014/main" id="{A3A94893-4CB9-4E79-8742-347615778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7" y="1315"/>
              <a:ext cx="52" cy="56"/>
            </a:xfrm>
            <a:custGeom>
              <a:avLst/>
              <a:gdLst>
                <a:gd name="T0" fmla="*/ 74 w 21"/>
                <a:gd name="T1" fmla="*/ 0 h 21"/>
                <a:gd name="T2" fmla="*/ 0 w 21"/>
                <a:gd name="T3" fmla="*/ 264 h 21"/>
                <a:gd name="T4" fmla="*/ 196 w 21"/>
                <a:gd name="T5" fmla="*/ 397 h 21"/>
                <a:gd name="T6" fmla="*/ 196 w 21"/>
                <a:gd name="T7" fmla="*/ 397 h 21"/>
                <a:gd name="T8" fmla="*/ 319 w 21"/>
                <a:gd name="T9" fmla="*/ 227 h 21"/>
                <a:gd name="T10" fmla="*/ 228 w 21"/>
                <a:gd name="T11" fmla="*/ 149 h 21"/>
                <a:gd name="T12" fmla="*/ 74 w 21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1">
                  <a:moveTo>
                    <a:pt x="5" y="0"/>
                  </a:moveTo>
                  <a:cubicBezTo>
                    <a:pt x="2" y="4"/>
                    <a:pt x="1" y="9"/>
                    <a:pt x="0" y="14"/>
                  </a:cubicBezTo>
                  <a:cubicBezTo>
                    <a:pt x="4" y="17"/>
                    <a:pt x="8" y="19"/>
                    <a:pt x="13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6" y="18"/>
                    <a:pt x="19" y="15"/>
                    <a:pt x="21" y="12"/>
                  </a:cubicBezTo>
                  <a:cubicBezTo>
                    <a:pt x="19" y="10"/>
                    <a:pt x="16" y="9"/>
                    <a:pt x="15" y="8"/>
                  </a:cubicBezTo>
                  <a:cubicBezTo>
                    <a:pt x="11" y="6"/>
                    <a:pt x="8" y="3"/>
                    <a:pt x="5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1" name="Freeform 862">
              <a:extLst>
                <a:ext uri="{FF2B5EF4-FFF2-40B4-BE49-F238E27FC236}">
                  <a16:creationId xmlns:a16="http://schemas.microsoft.com/office/drawing/2014/main" id="{E7E13807-1C6F-4F7A-AB8E-54ED71E614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1627"/>
              <a:ext cx="58" cy="45"/>
            </a:xfrm>
            <a:custGeom>
              <a:avLst/>
              <a:gdLst>
                <a:gd name="T0" fmla="*/ 305 w 23"/>
                <a:gd name="T1" fmla="*/ 0 h 17"/>
                <a:gd name="T2" fmla="*/ 83 w 23"/>
                <a:gd name="T3" fmla="*/ 90 h 17"/>
                <a:gd name="T4" fmla="*/ 0 w 23"/>
                <a:gd name="T5" fmla="*/ 132 h 17"/>
                <a:gd name="T6" fmla="*/ 113 w 23"/>
                <a:gd name="T7" fmla="*/ 315 h 17"/>
                <a:gd name="T8" fmla="*/ 179 w 23"/>
                <a:gd name="T9" fmla="*/ 259 h 17"/>
                <a:gd name="T10" fmla="*/ 368 w 23"/>
                <a:gd name="T11" fmla="*/ 169 h 17"/>
                <a:gd name="T12" fmla="*/ 305 w 23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7">
                  <a:moveTo>
                    <a:pt x="19" y="0"/>
                  </a:moveTo>
                  <a:cubicBezTo>
                    <a:pt x="14" y="2"/>
                    <a:pt x="9" y="4"/>
                    <a:pt x="5" y="5"/>
                  </a:cubicBezTo>
                  <a:cubicBezTo>
                    <a:pt x="4" y="6"/>
                    <a:pt x="2" y="6"/>
                    <a:pt x="0" y="7"/>
                  </a:cubicBezTo>
                  <a:cubicBezTo>
                    <a:pt x="2" y="10"/>
                    <a:pt x="4" y="14"/>
                    <a:pt x="7" y="17"/>
                  </a:cubicBezTo>
                  <a:cubicBezTo>
                    <a:pt x="8" y="16"/>
                    <a:pt x="10" y="15"/>
                    <a:pt x="11" y="14"/>
                  </a:cubicBezTo>
                  <a:cubicBezTo>
                    <a:pt x="14" y="13"/>
                    <a:pt x="20" y="11"/>
                    <a:pt x="23" y="9"/>
                  </a:cubicBezTo>
                  <a:cubicBezTo>
                    <a:pt x="21" y="6"/>
                    <a:pt x="20" y="3"/>
                    <a:pt x="19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2" name="Freeform 863">
              <a:extLst>
                <a:ext uri="{FF2B5EF4-FFF2-40B4-BE49-F238E27FC236}">
                  <a16:creationId xmlns:a16="http://schemas.microsoft.com/office/drawing/2014/main" id="{87A317B2-D928-4878-9182-F22992281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7" y="1683"/>
              <a:ext cx="50" cy="56"/>
            </a:xfrm>
            <a:custGeom>
              <a:avLst/>
              <a:gdLst>
                <a:gd name="T0" fmla="*/ 175 w 20"/>
                <a:gd name="T1" fmla="*/ 320 h 21"/>
                <a:gd name="T2" fmla="*/ 313 w 20"/>
                <a:gd name="T3" fmla="*/ 115 h 21"/>
                <a:gd name="T4" fmla="*/ 313 w 20"/>
                <a:gd name="T5" fmla="*/ 93 h 21"/>
                <a:gd name="T6" fmla="*/ 175 w 20"/>
                <a:gd name="T7" fmla="*/ 0 h 21"/>
                <a:gd name="T8" fmla="*/ 0 w 20"/>
                <a:gd name="T9" fmla="*/ 248 h 21"/>
                <a:gd name="T10" fmla="*/ 145 w 20"/>
                <a:gd name="T11" fmla="*/ 397 h 21"/>
                <a:gd name="T12" fmla="*/ 175 w 20"/>
                <a:gd name="T13" fmla="*/ 32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21">
                  <a:moveTo>
                    <a:pt x="11" y="17"/>
                  </a:moveTo>
                  <a:cubicBezTo>
                    <a:pt x="14" y="14"/>
                    <a:pt x="19" y="10"/>
                    <a:pt x="20" y="6"/>
                  </a:cubicBezTo>
                  <a:cubicBezTo>
                    <a:pt x="20" y="6"/>
                    <a:pt x="20" y="5"/>
                    <a:pt x="20" y="5"/>
                  </a:cubicBezTo>
                  <a:cubicBezTo>
                    <a:pt x="17" y="3"/>
                    <a:pt x="14" y="1"/>
                    <a:pt x="11" y="0"/>
                  </a:cubicBezTo>
                  <a:cubicBezTo>
                    <a:pt x="7" y="3"/>
                    <a:pt x="3" y="8"/>
                    <a:pt x="0" y="13"/>
                  </a:cubicBezTo>
                  <a:cubicBezTo>
                    <a:pt x="3" y="15"/>
                    <a:pt x="6" y="18"/>
                    <a:pt x="9" y="21"/>
                  </a:cubicBezTo>
                  <a:cubicBezTo>
                    <a:pt x="10" y="19"/>
                    <a:pt x="11" y="18"/>
                    <a:pt x="11" y="17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3" name="Freeform 864">
              <a:extLst>
                <a:ext uri="{FF2B5EF4-FFF2-40B4-BE49-F238E27FC236}">
                  <a16:creationId xmlns:a16="http://schemas.microsoft.com/office/drawing/2014/main" id="{CBF180CC-E40E-4BC6-A129-EB0C29AE3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7" y="1715"/>
              <a:ext cx="52" cy="61"/>
            </a:xfrm>
            <a:custGeom>
              <a:avLst/>
              <a:gdLst>
                <a:gd name="T0" fmla="*/ 183 w 21"/>
                <a:gd name="T1" fmla="*/ 0 h 23"/>
                <a:gd name="T2" fmla="*/ 0 w 21"/>
                <a:gd name="T3" fmla="*/ 294 h 23"/>
                <a:gd name="T4" fmla="*/ 166 w 21"/>
                <a:gd name="T5" fmla="*/ 430 h 23"/>
                <a:gd name="T6" fmla="*/ 245 w 21"/>
                <a:gd name="T7" fmla="*/ 225 h 23"/>
                <a:gd name="T8" fmla="*/ 319 w 21"/>
                <a:gd name="T9" fmla="*/ 90 h 23"/>
                <a:gd name="T10" fmla="*/ 183 w 21"/>
                <a:gd name="T11" fmla="*/ 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23">
                  <a:moveTo>
                    <a:pt x="12" y="0"/>
                  </a:moveTo>
                  <a:cubicBezTo>
                    <a:pt x="8" y="5"/>
                    <a:pt x="3" y="11"/>
                    <a:pt x="0" y="16"/>
                  </a:cubicBezTo>
                  <a:cubicBezTo>
                    <a:pt x="4" y="19"/>
                    <a:pt x="7" y="21"/>
                    <a:pt x="11" y="23"/>
                  </a:cubicBezTo>
                  <a:cubicBezTo>
                    <a:pt x="13" y="20"/>
                    <a:pt x="15" y="15"/>
                    <a:pt x="16" y="12"/>
                  </a:cubicBezTo>
                  <a:cubicBezTo>
                    <a:pt x="18" y="10"/>
                    <a:pt x="19" y="7"/>
                    <a:pt x="21" y="5"/>
                  </a:cubicBezTo>
                  <a:cubicBezTo>
                    <a:pt x="18" y="3"/>
                    <a:pt x="15" y="2"/>
                    <a:pt x="12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4" name="Freeform 865">
              <a:extLst>
                <a:ext uri="{FF2B5EF4-FFF2-40B4-BE49-F238E27FC236}">
                  <a16:creationId xmlns:a16="http://schemas.microsoft.com/office/drawing/2014/main" id="{1C955F31-3C52-4EC7-A66A-96E0840FAE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2" y="1739"/>
              <a:ext cx="52" cy="58"/>
            </a:xfrm>
            <a:custGeom>
              <a:avLst/>
              <a:gdLst>
                <a:gd name="T0" fmla="*/ 166 w 21"/>
                <a:gd name="T1" fmla="*/ 0 h 22"/>
                <a:gd name="T2" fmla="*/ 0 w 21"/>
                <a:gd name="T3" fmla="*/ 314 h 22"/>
                <a:gd name="T4" fmla="*/ 183 w 21"/>
                <a:gd name="T5" fmla="*/ 403 h 22"/>
                <a:gd name="T6" fmla="*/ 228 w 21"/>
                <a:gd name="T7" fmla="*/ 277 h 22"/>
                <a:gd name="T8" fmla="*/ 319 w 21"/>
                <a:gd name="T9" fmla="*/ 76 h 22"/>
                <a:gd name="T10" fmla="*/ 166 w 21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22">
                  <a:moveTo>
                    <a:pt x="11" y="0"/>
                  </a:moveTo>
                  <a:cubicBezTo>
                    <a:pt x="7" y="4"/>
                    <a:pt x="3" y="11"/>
                    <a:pt x="0" y="17"/>
                  </a:cubicBezTo>
                  <a:cubicBezTo>
                    <a:pt x="4" y="19"/>
                    <a:pt x="8" y="20"/>
                    <a:pt x="12" y="22"/>
                  </a:cubicBezTo>
                  <a:cubicBezTo>
                    <a:pt x="13" y="20"/>
                    <a:pt x="14" y="17"/>
                    <a:pt x="15" y="15"/>
                  </a:cubicBezTo>
                  <a:cubicBezTo>
                    <a:pt x="16" y="11"/>
                    <a:pt x="19" y="7"/>
                    <a:pt x="21" y="4"/>
                  </a:cubicBezTo>
                  <a:cubicBezTo>
                    <a:pt x="18" y="2"/>
                    <a:pt x="14" y="1"/>
                    <a:pt x="11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5" name="Freeform 121">
              <a:extLst>
                <a:ext uri="{FF2B5EF4-FFF2-40B4-BE49-F238E27FC236}">
                  <a16:creationId xmlns:a16="http://schemas.microsoft.com/office/drawing/2014/main" id="{4BC5A994-6061-40F8-823C-663E592A28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" y="1171"/>
              <a:ext cx="280" cy="637"/>
            </a:xfrm>
            <a:custGeom>
              <a:avLst/>
              <a:gdLst>
                <a:gd name="T0" fmla="*/ 1375 w 112"/>
                <a:gd name="T1" fmla="*/ 56 h 239"/>
                <a:gd name="T2" fmla="*/ 1270 w 112"/>
                <a:gd name="T3" fmla="*/ 149 h 239"/>
                <a:gd name="T4" fmla="*/ 395 w 112"/>
                <a:gd name="T5" fmla="*/ 1023 h 239"/>
                <a:gd name="T6" fmla="*/ 270 w 112"/>
                <a:gd name="T7" fmla="*/ 1514 h 239"/>
                <a:gd name="T8" fmla="*/ 125 w 112"/>
                <a:gd name="T9" fmla="*/ 1911 h 239"/>
                <a:gd name="T10" fmla="*/ 1520 w 112"/>
                <a:gd name="T11" fmla="*/ 4488 h 239"/>
                <a:gd name="T12" fmla="*/ 1720 w 112"/>
                <a:gd name="T13" fmla="*/ 4376 h 239"/>
                <a:gd name="T14" fmla="*/ 1625 w 112"/>
                <a:gd name="T15" fmla="*/ 4129 h 239"/>
                <a:gd name="T16" fmla="*/ 1050 w 112"/>
                <a:gd name="T17" fmla="*/ 3809 h 239"/>
                <a:gd name="T18" fmla="*/ 770 w 112"/>
                <a:gd name="T19" fmla="*/ 3595 h 239"/>
                <a:gd name="T20" fmla="*/ 533 w 112"/>
                <a:gd name="T21" fmla="*/ 3084 h 239"/>
                <a:gd name="T22" fmla="*/ 425 w 112"/>
                <a:gd name="T23" fmla="*/ 1954 h 239"/>
                <a:gd name="T24" fmla="*/ 470 w 112"/>
                <a:gd name="T25" fmla="*/ 1535 h 239"/>
                <a:gd name="T26" fmla="*/ 675 w 112"/>
                <a:gd name="T27" fmla="*/ 1215 h 239"/>
                <a:gd name="T28" fmla="*/ 1425 w 112"/>
                <a:gd name="T29" fmla="*/ 477 h 239"/>
                <a:gd name="T30" fmla="*/ 1550 w 112"/>
                <a:gd name="T31" fmla="*/ 376 h 239"/>
                <a:gd name="T32" fmla="*/ 1595 w 112"/>
                <a:gd name="T33" fmla="*/ 136 h 239"/>
                <a:gd name="T34" fmla="*/ 1375 w 112"/>
                <a:gd name="T35" fmla="*/ 56 h 23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239">
                  <a:moveTo>
                    <a:pt x="88" y="3"/>
                  </a:moveTo>
                  <a:cubicBezTo>
                    <a:pt x="81" y="8"/>
                    <a:pt x="81" y="8"/>
                    <a:pt x="81" y="8"/>
                  </a:cubicBezTo>
                  <a:cubicBezTo>
                    <a:pt x="60" y="21"/>
                    <a:pt x="39" y="34"/>
                    <a:pt x="25" y="54"/>
                  </a:cubicBezTo>
                  <a:cubicBezTo>
                    <a:pt x="20" y="61"/>
                    <a:pt x="20" y="70"/>
                    <a:pt x="17" y="80"/>
                  </a:cubicBezTo>
                  <a:cubicBezTo>
                    <a:pt x="15" y="86"/>
                    <a:pt x="9" y="93"/>
                    <a:pt x="8" y="101"/>
                  </a:cubicBezTo>
                  <a:cubicBezTo>
                    <a:pt x="0" y="168"/>
                    <a:pt x="31" y="216"/>
                    <a:pt x="97" y="237"/>
                  </a:cubicBezTo>
                  <a:cubicBezTo>
                    <a:pt x="103" y="239"/>
                    <a:pt x="108" y="236"/>
                    <a:pt x="110" y="231"/>
                  </a:cubicBezTo>
                  <a:cubicBezTo>
                    <a:pt x="112" y="226"/>
                    <a:pt x="109" y="220"/>
                    <a:pt x="104" y="218"/>
                  </a:cubicBezTo>
                  <a:cubicBezTo>
                    <a:pt x="90" y="214"/>
                    <a:pt x="77" y="208"/>
                    <a:pt x="67" y="201"/>
                  </a:cubicBezTo>
                  <a:cubicBezTo>
                    <a:pt x="62" y="197"/>
                    <a:pt x="53" y="194"/>
                    <a:pt x="49" y="190"/>
                  </a:cubicBezTo>
                  <a:cubicBezTo>
                    <a:pt x="41" y="182"/>
                    <a:pt x="39" y="173"/>
                    <a:pt x="34" y="163"/>
                  </a:cubicBezTo>
                  <a:cubicBezTo>
                    <a:pt x="27" y="146"/>
                    <a:pt x="25" y="126"/>
                    <a:pt x="27" y="103"/>
                  </a:cubicBezTo>
                  <a:cubicBezTo>
                    <a:pt x="28" y="95"/>
                    <a:pt x="27" y="87"/>
                    <a:pt x="30" y="81"/>
                  </a:cubicBezTo>
                  <a:cubicBezTo>
                    <a:pt x="33" y="74"/>
                    <a:pt x="39" y="69"/>
                    <a:pt x="43" y="64"/>
                  </a:cubicBezTo>
                  <a:cubicBezTo>
                    <a:pt x="55" y="48"/>
                    <a:pt x="72" y="37"/>
                    <a:pt x="91" y="2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104" y="17"/>
                    <a:pt x="105" y="11"/>
                    <a:pt x="102" y="7"/>
                  </a:cubicBezTo>
                  <a:cubicBezTo>
                    <a:pt x="99" y="2"/>
                    <a:pt x="93" y="0"/>
                    <a:pt x="88" y="3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6" name="Freeform 859">
              <a:extLst>
                <a:ext uri="{FF2B5EF4-FFF2-40B4-BE49-F238E27FC236}">
                  <a16:creationId xmlns:a16="http://schemas.microsoft.com/office/drawing/2014/main" id="{E70FB3D5-22A6-46DE-8400-7A0A349FD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1376"/>
              <a:ext cx="38" cy="35"/>
            </a:xfrm>
            <a:custGeom>
              <a:avLst/>
              <a:gdLst>
                <a:gd name="T0" fmla="*/ 213 w 15"/>
                <a:gd name="T1" fmla="*/ 253 h 13"/>
                <a:gd name="T2" fmla="*/ 243 w 15"/>
                <a:gd name="T3" fmla="*/ 94 h 13"/>
                <a:gd name="T4" fmla="*/ 51 w 15"/>
                <a:gd name="T5" fmla="*/ 0 h 13"/>
                <a:gd name="T6" fmla="*/ 33 w 15"/>
                <a:gd name="T7" fmla="*/ 59 h 13"/>
                <a:gd name="T8" fmla="*/ 0 w 15"/>
                <a:gd name="T9" fmla="*/ 159 h 13"/>
                <a:gd name="T10" fmla="*/ 213 w 15"/>
                <a:gd name="T11" fmla="*/ 253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13">
                  <a:moveTo>
                    <a:pt x="13" y="13"/>
                  </a:moveTo>
                  <a:cubicBezTo>
                    <a:pt x="13" y="10"/>
                    <a:pt x="14" y="7"/>
                    <a:pt x="15" y="5"/>
                  </a:cubicBezTo>
                  <a:cubicBezTo>
                    <a:pt x="11" y="3"/>
                    <a:pt x="7" y="1"/>
                    <a:pt x="3" y="0"/>
                  </a:cubicBezTo>
                  <a:cubicBezTo>
                    <a:pt x="3" y="1"/>
                    <a:pt x="2" y="2"/>
                    <a:pt x="2" y="3"/>
                  </a:cubicBezTo>
                  <a:cubicBezTo>
                    <a:pt x="2" y="4"/>
                    <a:pt x="1" y="6"/>
                    <a:pt x="0" y="8"/>
                  </a:cubicBezTo>
                  <a:cubicBezTo>
                    <a:pt x="4" y="10"/>
                    <a:pt x="10" y="13"/>
                    <a:pt x="13" y="13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7" name="Freeform 860">
              <a:extLst>
                <a:ext uri="{FF2B5EF4-FFF2-40B4-BE49-F238E27FC236}">
                  <a16:creationId xmlns:a16="http://schemas.microsoft.com/office/drawing/2014/main" id="{2BA59CCF-6663-40B0-894C-56554F2ED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1456"/>
              <a:ext cx="52" cy="69"/>
            </a:xfrm>
            <a:custGeom>
              <a:avLst/>
              <a:gdLst>
                <a:gd name="T0" fmla="*/ 319 w 21"/>
                <a:gd name="T1" fmla="*/ 464 h 26"/>
                <a:gd name="T2" fmla="*/ 319 w 21"/>
                <a:gd name="T3" fmla="*/ 0 h 26"/>
                <a:gd name="T4" fmla="*/ 183 w 21"/>
                <a:gd name="T5" fmla="*/ 0 h 26"/>
                <a:gd name="T6" fmla="*/ 12 w 21"/>
                <a:gd name="T7" fmla="*/ 0 h 26"/>
                <a:gd name="T8" fmla="*/ 12 w 21"/>
                <a:gd name="T9" fmla="*/ 486 h 26"/>
                <a:gd name="T10" fmla="*/ 104 w 21"/>
                <a:gd name="T11" fmla="*/ 486 h 26"/>
                <a:gd name="T12" fmla="*/ 319 w 21"/>
                <a:gd name="T13" fmla="*/ 464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6">
                  <a:moveTo>
                    <a:pt x="21" y="25"/>
                  </a:moveTo>
                  <a:cubicBezTo>
                    <a:pt x="20" y="17"/>
                    <a:pt x="20" y="9"/>
                    <a:pt x="21" y="0"/>
                  </a:cubicBezTo>
                  <a:cubicBezTo>
                    <a:pt x="17" y="0"/>
                    <a:pt x="14" y="0"/>
                    <a:pt x="12" y="0"/>
                  </a:cubicBezTo>
                  <a:cubicBezTo>
                    <a:pt x="8" y="0"/>
                    <a:pt x="5" y="0"/>
                    <a:pt x="1" y="0"/>
                  </a:cubicBezTo>
                  <a:cubicBezTo>
                    <a:pt x="0" y="9"/>
                    <a:pt x="0" y="18"/>
                    <a:pt x="1" y="26"/>
                  </a:cubicBezTo>
                  <a:cubicBezTo>
                    <a:pt x="3" y="26"/>
                    <a:pt x="5" y="26"/>
                    <a:pt x="7" y="26"/>
                  </a:cubicBezTo>
                  <a:cubicBezTo>
                    <a:pt x="10" y="25"/>
                    <a:pt x="16" y="25"/>
                    <a:pt x="21" y="25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78" name="Freeform 861">
              <a:extLst>
                <a:ext uri="{FF2B5EF4-FFF2-40B4-BE49-F238E27FC236}">
                  <a16:creationId xmlns:a16="http://schemas.microsoft.com/office/drawing/2014/main" id="{3478B11B-E941-4905-9018-76C51C6939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7" y="1552"/>
              <a:ext cx="57" cy="37"/>
            </a:xfrm>
            <a:custGeom>
              <a:avLst/>
              <a:gdLst>
                <a:gd name="T0" fmla="*/ 42 w 23"/>
                <a:gd name="T1" fmla="*/ 259 h 14"/>
                <a:gd name="T2" fmla="*/ 278 w 23"/>
                <a:gd name="T3" fmla="*/ 167 h 14"/>
                <a:gd name="T4" fmla="*/ 349 w 23"/>
                <a:gd name="T5" fmla="*/ 167 h 14"/>
                <a:gd name="T6" fmla="*/ 307 w 23"/>
                <a:gd name="T7" fmla="*/ 0 h 14"/>
                <a:gd name="T8" fmla="*/ 287 w 23"/>
                <a:gd name="T9" fmla="*/ 0 h 14"/>
                <a:gd name="T10" fmla="*/ 0 w 23"/>
                <a:gd name="T11" fmla="*/ 21 h 14"/>
                <a:gd name="T12" fmla="*/ 42 w 23"/>
                <a:gd name="T13" fmla="*/ 259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4">
                  <a:moveTo>
                    <a:pt x="3" y="14"/>
                  </a:moveTo>
                  <a:cubicBezTo>
                    <a:pt x="8" y="12"/>
                    <a:pt x="13" y="10"/>
                    <a:pt x="18" y="9"/>
                  </a:cubicBezTo>
                  <a:cubicBezTo>
                    <a:pt x="19" y="9"/>
                    <a:pt x="21" y="9"/>
                    <a:pt x="23" y="9"/>
                  </a:cubicBezTo>
                  <a:cubicBezTo>
                    <a:pt x="22" y="6"/>
                    <a:pt x="21" y="3"/>
                    <a:pt x="20" y="0"/>
                  </a:cubicBezTo>
                  <a:cubicBezTo>
                    <a:pt x="20" y="0"/>
                    <a:pt x="19" y="0"/>
                    <a:pt x="19" y="0"/>
                  </a:cubicBezTo>
                  <a:cubicBezTo>
                    <a:pt x="13" y="1"/>
                    <a:pt x="6" y="1"/>
                    <a:pt x="0" y="1"/>
                  </a:cubicBezTo>
                  <a:cubicBezTo>
                    <a:pt x="1" y="6"/>
                    <a:pt x="2" y="10"/>
                    <a:pt x="3" y="14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5" name="Group 190">
            <a:extLst>
              <a:ext uri="{FF2B5EF4-FFF2-40B4-BE49-F238E27FC236}">
                <a16:creationId xmlns:a16="http://schemas.microsoft.com/office/drawing/2014/main" id="{5597E4B4-E7C0-4426-BA53-A6D501F18120}"/>
              </a:ext>
            </a:extLst>
          </p:cNvPr>
          <p:cNvGrpSpPr>
            <a:grpSpLocks/>
          </p:cNvGrpSpPr>
          <p:nvPr/>
        </p:nvGrpSpPr>
        <p:grpSpPr bwMode="auto">
          <a:xfrm>
            <a:off x="4625975" y="1657350"/>
            <a:ext cx="520700" cy="1008063"/>
            <a:chOff x="1954" y="1117"/>
            <a:chExt cx="328" cy="635"/>
          </a:xfrm>
        </p:grpSpPr>
        <p:sp>
          <p:nvSpPr>
            <p:cNvPr id="17654" name="Freeform 809">
              <a:extLst>
                <a:ext uri="{FF2B5EF4-FFF2-40B4-BE49-F238E27FC236}">
                  <a16:creationId xmlns:a16="http://schemas.microsoft.com/office/drawing/2014/main" id="{23BF4F3D-C1D4-476D-A5A7-6873AF2504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" y="1117"/>
              <a:ext cx="328" cy="635"/>
            </a:xfrm>
            <a:custGeom>
              <a:avLst/>
              <a:gdLst>
                <a:gd name="T0" fmla="*/ 784 w 131"/>
                <a:gd name="T1" fmla="*/ 56 h 238"/>
                <a:gd name="T2" fmla="*/ 771 w 131"/>
                <a:gd name="T3" fmla="*/ 320 h 238"/>
                <a:gd name="T4" fmla="*/ 1335 w 131"/>
                <a:gd name="T5" fmla="*/ 1387 h 238"/>
                <a:gd name="T6" fmla="*/ 1567 w 131"/>
                <a:gd name="T7" fmla="*/ 1878 h 238"/>
                <a:gd name="T8" fmla="*/ 1650 w 131"/>
                <a:gd name="T9" fmla="*/ 2505 h 238"/>
                <a:gd name="T10" fmla="*/ 1555 w 131"/>
                <a:gd name="T11" fmla="*/ 3701 h 238"/>
                <a:gd name="T12" fmla="*/ 1410 w 131"/>
                <a:gd name="T13" fmla="*/ 3986 h 238"/>
                <a:gd name="T14" fmla="*/ 1117 w 131"/>
                <a:gd name="T15" fmla="*/ 4007 h 238"/>
                <a:gd name="T16" fmla="*/ 300 w 131"/>
                <a:gd name="T17" fmla="*/ 3858 h 238"/>
                <a:gd name="T18" fmla="*/ 83 w 131"/>
                <a:gd name="T19" fmla="*/ 3837 h 238"/>
                <a:gd name="T20" fmla="*/ 63 w 131"/>
                <a:gd name="T21" fmla="*/ 4101 h 238"/>
                <a:gd name="T22" fmla="*/ 1159 w 131"/>
                <a:gd name="T23" fmla="*/ 4386 h 238"/>
                <a:gd name="T24" fmla="*/ 1472 w 131"/>
                <a:gd name="T25" fmla="*/ 4213 h 238"/>
                <a:gd name="T26" fmla="*/ 1805 w 131"/>
                <a:gd name="T27" fmla="*/ 3930 h 238"/>
                <a:gd name="T28" fmla="*/ 1943 w 131"/>
                <a:gd name="T29" fmla="*/ 2433 h 238"/>
                <a:gd name="T30" fmla="*/ 1788 w 131"/>
                <a:gd name="T31" fmla="*/ 1937 h 238"/>
                <a:gd name="T32" fmla="*/ 1630 w 131"/>
                <a:gd name="T33" fmla="*/ 1254 h 238"/>
                <a:gd name="T34" fmla="*/ 1004 w 131"/>
                <a:gd name="T35" fmla="*/ 77 h 238"/>
                <a:gd name="T36" fmla="*/ 784 w 131"/>
                <a:gd name="T37" fmla="*/ 56 h 2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31" h="238">
                  <a:moveTo>
                    <a:pt x="50" y="3"/>
                  </a:moveTo>
                  <a:cubicBezTo>
                    <a:pt x="46" y="7"/>
                    <a:pt x="45" y="13"/>
                    <a:pt x="49" y="17"/>
                  </a:cubicBezTo>
                  <a:cubicBezTo>
                    <a:pt x="63" y="34"/>
                    <a:pt x="76" y="52"/>
                    <a:pt x="85" y="73"/>
                  </a:cubicBezTo>
                  <a:cubicBezTo>
                    <a:pt x="90" y="82"/>
                    <a:pt x="96" y="89"/>
                    <a:pt x="100" y="99"/>
                  </a:cubicBezTo>
                  <a:cubicBezTo>
                    <a:pt x="103" y="109"/>
                    <a:pt x="103" y="122"/>
                    <a:pt x="105" y="132"/>
                  </a:cubicBezTo>
                  <a:cubicBezTo>
                    <a:pt x="109" y="151"/>
                    <a:pt x="111" y="178"/>
                    <a:pt x="99" y="195"/>
                  </a:cubicBezTo>
                  <a:cubicBezTo>
                    <a:pt x="95" y="200"/>
                    <a:pt x="95" y="207"/>
                    <a:pt x="90" y="210"/>
                  </a:cubicBezTo>
                  <a:cubicBezTo>
                    <a:pt x="85" y="212"/>
                    <a:pt x="76" y="210"/>
                    <a:pt x="71" y="211"/>
                  </a:cubicBezTo>
                  <a:cubicBezTo>
                    <a:pt x="32" y="217"/>
                    <a:pt x="19" y="203"/>
                    <a:pt x="19" y="203"/>
                  </a:cubicBezTo>
                  <a:cubicBezTo>
                    <a:pt x="15" y="199"/>
                    <a:pt x="9" y="199"/>
                    <a:pt x="5" y="202"/>
                  </a:cubicBezTo>
                  <a:cubicBezTo>
                    <a:pt x="1" y="206"/>
                    <a:pt x="0" y="212"/>
                    <a:pt x="4" y="216"/>
                  </a:cubicBezTo>
                  <a:cubicBezTo>
                    <a:pt x="6" y="219"/>
                    <a:pt x="24" y="238"/>
                    <a:pt x="74" y="231"/>
                  </a:cubicBezTo>
                  <a:cubicBezTo>
                    <a:pt x="82" y="230"/>
                    <a:pt x="88" y="225"/>
                    <a:pt x="94" y="222"/>
                  </a:cubicBezTo>
                  <a:cubicBezTo>
                    <a:pt x="103" y="218"/>
                    <a:pt x="110" y="214"/>
                    <a:pt x="115" y="207"/>
                  </a:cubicBezTo>
                  <a:cubicBezTo>
                    <a:pt x="131" y="184"/>
                    <a:pt x="129" y="151"/>
                    <a:pt x="124" y="128"/>
                  </a:cubicBezTo>
                  <a:cubicBezTo>
                    <a:pt x="123" y="119"/>
                    <a:pt x="117" y="111"/>
                    <a:pt x="114" y="102"/>
                  </a:cubicBezTo>
                  <a:cubicBezTo>
                    <a:pt x="111" y="90"/>
                    <a:pt x="110" y="78"/>
                    <a:pt x="104" y="66"/>
                  </a:cubicBezTo>
                  <a:cubicBezTo>
                    <a:pt x="94" y="43"/>
                    <a:pt x="80" y="22"/>
                    <a:pt x="64" y="4"/>
                  </a:cubicBezTo>
                  <a:cubicBezTo>
                    <a:pt x="60" y="0"/>
                    <a:pt x="54" y="0"/>
                    <a:pt x="50" y="3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5" name="Freeform 845">
              <a:extLst>
                <a:ext uri="{FF2B5EF4-FFF2-40B4-BE49-F238E27FC236}">
                  <a16:creationId xmlns:a16="http://schemas.microsoft.com/office/drawing/2014/main" id="{CA0C9DAF-80C8-43D6-B04F-84836F951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9" y="1139"/>
              <a:ext cx="60" cy="56"/>
            </a:xfrm>
            <a:custGeom>
              <a:avLst/>
              <a:gdLst>
                <a:gd name="T0" fmla="*/ 0 w 24"/>
                <a:gd name="T1" fmla="*/ 205 h 21"/>
                <a:gd name="T2" fmla="*/ 145 w 24"/>
                <a:gd name="T3" fmla="*/ 397 h 21"/>
                <a:gd name="T4" fmla="*/ 375 w 24"/>
                <a:gd name="T5" fmla="*/ 149 h 21"/>
                <a:gd name="T6" fmla="*/ 270 w 24"/>
                <a:gd name="T7" fmla="*/ 0 h 21"/>
                <a:gd name="T8" fmla="*/ 0 w 24"/>
                <a:gd name="T9" fmla="*/ 205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" h="21">
                  <a:moveTo>
                    <a:pt x="0" y="11"/>
                  </a:moveTo>
                  <a:cubicBezTo>
                    <a:pt x="3" y="14"/>
                    <a:pt x="6" y="17"/>
                    <a:pt x="9" y="21"/>
                  </a:cubicBezTo>
                  <a:cubicBezTo>
                    <a:pt x="13" y="16"/>
                    <a:pt x="19" y="13"/>
                    <a:pt x="24" y="8"/>
                  </a:cubicBezTo>
                  <a:cubicBezTo>
                    <a:pt x="22" y="6"/>
                    <a:pt x="20" y="3"/>
                    <a:pt x="17" y="0"/>
                  </a:cubicBezTo>
                  <a:cubicBezTo>
                    <a:pt x="12" y="4"/>
                    <a:pt x="6" y="7"/>
                    <a:pt x="0" y="1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6" name="Freeform 846">
              <a:extLst>
                <a:ext uri="{FF2B5EF4-FFF2-40B4-BE49-F238E27FC236}">
                  <a16:creationId xmlns:a16="http://schemas.microsoft.com/office/drawing/2014/main" id="{A9337F73-D97D-4C1E-A657-056064936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7" y="1187"/>
              <a:ext cx="57" cy="61"/>
            </a:xfrm>
            <a:custGeom>
              <a:avLst/>
              <a:gdLst>
                <a:gd name="T0" fmla="*/ 0 w 23"/>
                <a:gd name="T1" fmla="*/ 225 h 23"/>
                <a:gd name="T2" fmla="*/ 104 w 23"/>
                <a:gd name="T3" fmla="*/ 430 h 23"/>
                <a:gd name="T4" fmla="*/ 136 w 23"/>
                <a:gd name="T5" fmla="*/ 395 h 23"/>
                <a:gd name="T6" fmla="*/ 349 w 23"/>
                <a:gd name="T7" fmla="*/ 204 h 23"/>
                <a:gd name="T8" fmla="*/ 245 w 23"/>
                <a:gd name="T9" fmla="*/ 0 h 23"/>
                <a:gd name="T10" fmla="*/ 0 w 23"/>
                <a:gd name="T11" fmla="*/ 225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23">
                  <a:moveTo>
                    <a:pt x="0" y="12"/>
                  </a:moveTo>
                  <a:cubicBezTo>
                    <a:pt x="3" y="16"/>
                    <a:pt x="5" y="19"/>
                    <a:pt x="7" y="23"/>
                  </a:cubicBezTo>
                  <a:cubicBezTo>
                    <a:pt x="8" y="22"/>
                    <a:pt x="8" y="22"/>
                    <a:pt x="9" y="21"/>
                  </a:cubicBezTo>
                  <a:cubicBezTo>
                    <a:pt x="13" y="18"/>
                    <a:pt x="20" y="15"/>
                    <a:pt x="23" y="11"/>
                  </a:cubicBezTo>
                  <a:cubicBezTo>
                    <a:pt x="21" y="7"/>
                    <a:pt x="19" y="3"/>
                    <a:pt x="16" y="0"/>
                  </a:cubicBezTo>
                  <a:cubicBezTo>
                    <a:pt x="11" y="3"/>
                    <a:pt x="6" y="8"/>
                    <a:pt x="0" y="1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7" name="Freeform 847">
              <a:extLst>
                <a:ext uri="{FF2B5EF4-FFF2-40B4-BE49-F238E27FC236}">
                  <a16:creationId xmlns:a16="http://schemas.microsoft.com/office/drawing/2014/main" id="{94E98C20-6B96-4D7D-A029-87AE6ECCC2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1256"/>
              <a:ext cx="62" cy="77"/>
            </a:xfrm>
            <a:custGeom>
              <a:avLst/>
              <a:gdLst>
                <a:gd name="T0" fmla="*/ 246 w 25"/>
                <a:gd name="T1" fmla="*/ 0 h 29"/>
                <a:gd name="T2" fmla="*/ 196 w 25"/>
                <a:gd name="T3" fmla="*/ 35 h 29"/>
                <a:gd name="T4" fmla="*/ 0 w 25"/>
                <a:gd name="T5" fmla="*/ 226 h 29"/>
                <a:gd name="T6" fmla="*/ 62 w 25"/>
                <a:gd name="T7" fmla="*/ 396 h 29"/>
                <a:gd name="T8" fmla="*/ 136 w 25"/>
                <a:gd name="T9" fmla="*/ 542 h 29"/>
                <a:gd name="T10" fmla="*/ 246 w 25"/>
                <a:gd name="T11" fmla="*/ 465 h 29"/>
                <a:gd name="T12" fmla="*/ 382 w 25"/>
                <a:gd name="T13" fmla="*/ 353 h 29"/>
                <a:gd name="T14" fmla="*/ 350 w 25"/>
                <a:gd name="T15" fmla="*/ 260 h 29"/>
                <a:gd name="T16" fmla="*/ 246 w 25"/>
                <a:gd name="T17" fmla="*/ 0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5" h="29">
                  <a:moveTo>
                    <a:pt x="16" y="0"/>
                  </a:moveTo>
                  <a:cubicBezTo>
                    <a:pt x="15" y="1"/>
                    <a:pt x="14" y="1"/>
                    <a:pt x="13" y="2"/>
                  </a:cubicBezTo>
                  <a:cubicBezTo>
                    <a:pt x="8" y="5"/>
                    <a:pt x="4" y="8"/>
                    <a:pt x="0" y="12"/>
                  </a:cubicBezTo>
                  <a:cubicBezTo>
                    <a:pt x="1" y="15"/>
                    <a:pt x="3" y="18"/>
                    <a:pt x="4" y="21"/>
                  </a:cubicBezTo>
                  <a:cubicBezTo>
                    <a:pt x="6" y="24"/>
                    <a:pt x="7" y="27"/>
                    <a:pt x="9" y="29"/>
                  </a:cubicBezTo>
                  <a:cubicBezTo>
                    <a:pt x="11" y="28"/>
                    <a:pt x="14" y="26"/>
                    <a:pt x="16" y="25"/>
                  </a:cubicBezTo>
                  <a:cubicBezTo>
                    <a:pt x="18" y="23"/>
                    <a:pt x="22" y="21"/>
                    <a:pt x="25" y="19"/>
                  </a:cubicBezTo>
                  <a:cubicBezTo>
                    <a:pt x="25" y="17"/>
                    <a:pt x="24" y="16"/>
                    <a:pt x="23" y="14"/>
                  </a:cubicBezTo>
                  <a:cubicBezTo>
                    <a:pt x="21" y="10"/>
                    <a:pt x="19" y="5"/>
                    <a:pt x="16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8" name="Freeform 848">
              <a:extLst>
                <a:ext uri="{FF2B5EF4-FFF2-40B4-BE49-F238E27FC236}">
                  <a16:creationId xmlns:a16="http://schemas.microsoft.com/office/drawing/2014/main" id="{83074572-7898-459A-9C67-0D7163211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9" y="1328"/>
              <a:ext cx="45" cy="53"/>
            </a:xfrm>
            <a:custGeom>
              <a:avLst/>
              <a:gdLst>
                <a:gd name="T0" fmla="*/ 238 w 18"/>
                <a:gd name="T1" fmla="*/ 0 h 20"/>
                <a:gd name="T2" fmla="*/ 0 w 18"/>
                <a:gd name="T3" fmla="*/ 170 h 20"/>
                <a:gd name="T4" fmla="*/ 83 w 18"/>
                <a:gd name="T5" fmla="*/ 371 h 20"/>
                <a:gd name="T6" fmla="*/ 145 w 18"/>
                <a:gd name="T7" fmla="*/ 315 h 20"/>
                <a:gd name="T8" fmla="*/ 283 w 18"/>
                <a:gd name="T9" fmla="*/ 239 h 20"/>
                <a:gd name="T10" fmla="*/ 238 w 18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20">
                  <a:moveTo>
                    <a:pt x="15" y="0"/>
                  </a:moveTo>
                  <a:cubicBezTo>
                    <a:pt x="10" y="3"/>
                    <a:pt x="5" y="6"/>
                    <a:pt x="0" y="9"/>
                  </a:cubicBezTo>
                  <a:cubicBezTo>
                    <a:pt x="2" y="12"/>
                    <a:pt x="4" y="16"/>
                    <a:pt x="5" y="20"/>
                  </a:cubicBezTo>
                  <a:cubicBezTo>
                    <a:pt x="7" y="19"/>
                    <a:pt x="8" y="18"/>
                    <a:pt x="9" y="17"/>
                  </a:cubicBezTo>
                  <a:cubicBezTo>
                    <a:pt x="11" y="16"/>
                    <a:pt x="14" y="15"/>
                    <a:pt x="18" y="13"/>
                  </a:cubicBezTo>
                  <a:cubicBezTo>
                    <a:pt x="17" y="9"/>
                    <a:pt x="16" y="5"/>
                    <a:pt x="15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9" name="Freeform 849">
              <a:extLst>
                <a:ext uri="{FF2B5EF4-FFF2-40B4-BE49-F238E27FC236}">
                  <a16:creationId xmlns:a16="http://schemas.microsoft.com/office/drawing/2014/main" id="{8E907BBA-76DE-4D56-8225-56811BA1D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2" y="1413"/>
              <a:ext cx="45" cy="43"/>
            </a:xfrm>
            <a:custGeom>
              <a:avLst/>
              <a:gdLst>
                <a:gd name="T0" fmla="*/ 283 w 18"/>
                <a:gd name="T1" fmla="*/ 159 h 16"/>
                <a:gd name="T2" fmla="*/ 238 w 18"/>
                <a:gd name="T3" fmla="*/ 0 h 16"/>
                <a:gd name="T4" fmla="*/ 0 w 18"/>
                <a:gd name="T5" fmla="*/ 116 h 16"/>
                <a:gd name="T6" fmla="*/ 20 w 18"/>
                <a:gd name="T7" fmla="*/ 312 h 16"/>
                <a:gd name="T8" fmla="*/ 220 w 18"/>
                <a:gd name="T9" fmla="*/ 196 h 16"/>
                <a:gd name="T10" fmla="*/ 283 w 18"/>
                <a:gd name="T11" fmla="*/ 159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16">
                  <a:moveTo>
                    <a:pt x="18" y="8"/>
                  </a:moveTo>
                  <a:cubicBezTo>
                    <a:pt x="17" y="5"/>
                    <a:pt x="16" y="2"/>
                    <a:pt x="15" y="0"/>
                  </a:cubicBezTo>
                  <a:cubicBezTo>
                    <a:pt x="10" y="2"/>
                    <a:pt x="4" y="4"/>
                    <a:pt x="0" y="6"/>
                  </a:cubicBezTo>
                  <a:cubicBezTo>
                    <a:pt x="0" y="10"/>
                    <a:pt x="1" y="13"/>
                    <a:pt x="1" y="16"/>
                  </a:cubicBezTo>
                  <a:cubicBezTo>
                    <a:pt x="6" y="15"/>
                    <a:pt x="10" y="13"/>
                    <a:pt x="14" y="10"/>
                  </a:cubicBezTo>
                  <a:cubicBezTo>
                    <a:pt x="15" y="10"/>
                    <a:pt x="17" y="9"/>
                    <a:pt x="18" y="8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0" name="Freeform 850">
              <a:extLst>
                <a:ext uri="{FF2B5EF4-FFF2-40B4-BE49-F238E27FC236}">
                  <a16:creationId xmlns:a16="http://schemas.microsoft.com/office/drawing/2014/main" id="{2C1DDEDC-AD67-4122-9D74-2FE7394AC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2" y="1488"/>
              <a:ext cx="50" cy="35"/>
            </a:xfrm>
            <a:custGeom>
              <a:avLst/>
              <a:gdLst>
                <a:gd name="T0" fmla="*/ 313 w 20"/>
                <a:gd name="T1" fmla="*/ 218 h 13"/>
                <a:gd name="T2" fmla="*/ 300 w 20"/>
                <a:gd name="T3" fmla="*/ 0 h 13"/>
                <a:gd name="T4" fmla="*/ 250 w 20"/>
                <a:gd name="T5" fmla="*/ 22 h 13"/>
                <a:gd name="T6" fmla="*/ 0 w 20"/>
                <a:gd name="T7" fmla="*/ 81 h 13"/>
                <a:gd name="T8" fmla="*/ 20 w 20"/>
                <a:gd name="T9" fmla="*/ 253 h 13"/>
                <a:gd name="T10" fmla="*/ 313 w 20"/>
                <a:gd name="T11" fmla="*/ 218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3">
                  <a:moveTo>
                    <a:pt x="20" y="11"/>
                  </a:moveTo>
                  <a:cubicBezTo>
                    <a:pt x="20" y="7"/>
                    <a:pt x="20" y="3"/>
                    <a:pt x="19" y="0"/>
                  </a:cubicBezTo>
                  <a:cubicBezTo>
                    <a:pt x="18" y="0"/>
                    <a:pt x="17" y="1"/>
                    <a:pt x="16" y="1"/>
                  </a:cubicBezTo>
                  <a:cubicBezTo>
                    <a:pt x="11" y="2"/>
                    <a:pt x="5" y="3"/>
                    <a:pt x="0" y="4"/>
                  </a:cubicBezTo>
                  <a:cubicBezTo>
                    <a:pt x="0" y="7"/>
                    <a:pt x="0" y="10"/>
                    <a:pt x="1" y="13"/>
                  </a:cubicBezTo>
                  <a:cubicBezTo>
                    <a:pt x="7" y="12"/>
                    <a:pt x="14" y="11"/>
                    <a:pt x="20" y="1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1" name="Freeform 851">
              <a:extLst>
                <a:ext uri="{FF2B5EF4-FFF2-40B4-BE49-F238E27FC236}">
                  <a16:creationId xmlns:a16="http://schemas.microsoft.com/office/drawing/2014/main" id="{86D8AF82-B471-441A-91AA-BEC9D7624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4" y="1563"/>
              <a:ext cx="78" cy="120"/>
            </a:xfrm>
            <a:custGeom>
              <a:avLst/>
              <a:gdLst>
                <a:gd name="T0" fmla="*/ 463 w 31"/>
                <a:gd name="T1" fmla="*/ 56 h 45"/>
                <a:gd name="T2" fmla="*/ 304 w 31"/>
                <a:gd name="T3" fmla="*/ 21 h 45"/>
                <a:gd name="T4" fmla="*/ 189 w 31"/>
                <a:gd name="T5" fmla="*/ 0 h 45"/>
                <a:gd name="T6" fmla="*/ 50 w 31"/>
                <a:gd name="T7" fmla="*/ 533 h 45"/>
                <a:gd name="T8" fmla="*/ 0 w 31"/>
                <a:gd name="T9" fmla="*/ 648 h 45"/>
                <a:gd name="T10" fmla="*/ 50 w 31"/>
                <a:gd name="T11" fmla="*/ 683 h 45"/>
                <a:gd name="T12" fmla="*/ 242 w 31"/>
                <a:gd name="T13" fmla="*/ 853 h 45"/>
                <a:gd name="T14" fmla="*/ 304 w 31"/>
                <a:gd name="T15" fmla="*/ 760 h 45"/>
                <a:gd name="T16" fmla="*/ 493 w 31"/>
                <a:gd name="T17" fmla="*/ 56 h 45"/>
                <a:gd name="T18" fmla="*/ 463 w 31"/>
                <a:gd name="T19" fmla="*/ 56 h 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" h="45">
                  <a:moveTo>
                    <a:pt x="29" y="3"/>
                  </a:moveTo>
                  <a:cubicBezTo>
                    <a:pt x="25" y="3"/>
                    <a:pt x="22" y="2"/>
                    <a:pt x="19" y="1"/>
                  </a:cubicBezTo>
                  <a:cubicBezTo>
                    <a:pt x="16" y="1"/>
                    <a:pt x="14" y="0"/>
                    <a:pt x="12" y="0"/>
                  </a:cubicBezTo>
                  <a:cubicBezTo>
                    <a:pt x="11" y="10"/>
                    <a:pt x="9" y="20"/>
                    <a:pt x="3" y="28"/>
                  </a:cubicBezTo>
                  <a:cubicBezTo>
                    <a:pt x="2" y="30"/>
                    <a:pt x="1" y="32"/>
                    <a:pt x="0" y="34"/>
                  </a:cubicBezTo>
                  <a:cubicBezTo>
                    <a:pt x="1" y="35"/>
                    <a:pt x="2" y="36"/>
                    <a:pt x="3" y="36"/>
                  </a:cubicBezTo>
                  <a:cubicBezTo>
                    <a:pt x="7" y="39"/>
                    <a:pt x="11" y="42"/>
                    <a:pt x="15" y="45"/>
                  </a:cubicBezTo>
                  <a:cubicBezTo>
                    <a:pt x="17" y="43"/>
                    <a:pt x="18" y="42"/>
                    <a:pt x="19" y="40"/>
                  </a:cubicBezTo>
                  <a:cubicBezTo>
                    <a:pt x="27" y="29"/>
                    <a:pt x="30" y="16"/>
                    <a:pt x="31" y="3"/>
                  </a:cubicBezTo>
                  <a:cubicBezTo>
                    <a:pt x="30" y="3"/>
                    <a:pt x="29" y="3"/>
                    <a:pt x="29" y="3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2" name="Freeform 852">
              <a:extLst>
                <a:ext uri="{FF2B5EF4-FFF2-40B4-BE49-F238E27FC236}">
                  <a16:creationId xmlns:a16="http://schemas.microsoft.com/office/drawing/2014/main" id="{6D3F68F5-F055-4071-BECF-222633BD8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4" y="1677"/>
              <a:ext cx="78" cy="59"/>
            </a:xfrm>
            <a:custGeom>
              <a:avLst/>
              <a:gdLst>
                <a:gd name="T0" fmla="*/ 493 w 31"/>
                <a:gd name="T1" fmla="*/ 274 h 22"/>
                <a:gd name="T2" fmla="*/ 413 w 31"/>
                <a:gd name="T3" fmla="*/ 21 h 22"/>
                <a:gd name="T4" fmla="*/ 176 w 31"/>
                <a:gd name="T5" fmla="*/ 21 h 22"/>
                <a:gd name="T6" fmla="*/ 0 w 31"/>
                <a:gd name="T7" fmla="*/ 35 h 22"/>
                <a:gd name="T8" fmla="*/ 33 w 31"/>
                <a:gd name="T9" fmla="*/ 215 h 22"/>
                <a:gd name="T10" fmla="*/ 50 w 31"/>
                <a:gd name="T11" fmla="*/ 424 h 22"/>
                <a:gd name="T12" fmla="*/ 221 w 31"/>
                <a:gd name="T13" fmla="*/ 402 h 22"/>
                <a:gd name="T14" fmla="*/ 493 w 31"/>
                <a:gd name="T15" fmla="*/ 274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1" h="22">
                  <a:moveTo>
                    <a:pt x="31" y="14"/>
                  </a:moveTo>
                  <a:cubicBezTo>
                    <a:pt x="30" y="10"/>
                    <a:pt x="28" y="5"/>
                    <a:pt x="26" y="1"/>
                  </a:cubicBezTo>
                  <a:cubicBezTo>
                    <a:pt x="22" y="1"/>
                    <a:pt x="15" y="0"/>
                    <a:pt x="11" y="1"/>
                  </a:cubicBezTo>
                  <a:cubicBezTo>
                    <a:pt x="7" y="2"/>
                    <a:pt x="4" y="2"/>
                    <a:pt x="0" y="2"/>
                  </a:cubicBezTo>
                  <a:cubicBezTo>
                    <a:pt x="1" y="5"/>
                    <a:pt x="1" y="8"/>
                    <a:pt x="2" y="11"/>
                  </a:cubicBezTo>
                  <a:cubicBezTo>
                    <a:pt x="2" y="14"/>
                    <a:pt x="2" y="18"/>
                    <a:pt x="3" y="22"/>
                  </a:cubicBezTo>
                  <a:cubicBezTo>
                    <a:pt x="6" y="22"/>
                    <a:pt x="10" y="21"/>
                    <a:pt x="14" y="21"/>
                  </a:cubicBezTo>
                  <a:cubicBezTo>
                    <a:pt x="20" y="20"/>
                    <a:pt x="26" y="17"/>
                    <a:pt x="31" y="14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3" name="Freeform 853">
              <a:extLst>
                <a:ext uri="{FF2B5EF4-FFF2-40B4-BE49-F238E27FC236}">
                  <a16:creationId xmlns:a16="http://schemas.microsoft.com/office/drawing/2014/main" id="{0765B8AD-12F8-4DC3-B922-3BC737562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9" y="1683"/>
              <a:ext cx="38" cy="53"/>
            </a:xfrm>
            <a:custGeom>
              <a:avLst/>
              <a:gdLst>
                <a:gd name="T0" fmla="*/ 213 w 15"/>
                <a:gd name="T1" fmla="*/ 371 h 20"/>
                <a:gd name="T2" fmla="*/ 243 w 15"/>
                <a:gd name="T3" fmla="*/ 0 h 20"/>
                <a:gd name="T4" fmla="*/ 33 w 15"/>
                <a:gd name="T5" fmla="*/ 0 h 20"/>
                <a:gd name="T6" fmla="*/ 33 w 15"/>
                <a:gd name="T7" fmla="*/ 77 h 20"/>
                <a:gd name="T8" fmla="*/ 0 w 15"/>
                <a:gd name="T9" fmla="*/ 352 h 20"/>
                <a:gd name="T10" fmla="*/ 213 w 15"/>
                <a:gd name="T11" fmla="*/ 371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20">
                  <a:moveTo>
                    <a:pt x="13" y="20"/>
                  </a:moveTo>
                  <a:cubicBezTo>
                    <a:pt x="13" y="14"/>
                    <a:pt x="15" y="7"/>
                    <a:pt x="15" y="0"/>
                  </a:cubicBezTo>
                  <a:cubicBezTo>
                    <a:pt x="10" y="0"/>
                    <a:pt x="6" y="0"/>
                    <a:pt x="2" y="0"/>
                  </a:cubicBezTo>
                  <a:cubicBezTo>
                    <a:pt x="2" y="1"/>
                    <a:pt x="2" y="3"/>
                    <a:pt x="2" y="4"/>
                  </a:cubicBezTo>
                  <a:cubicBezTo>
                    <a:pt x="1" y="9"/>
                    <a:pt x="1" y="14"/>
                    <a:pt x="0" y="19"/>
                  </a:cubicBezTo>
                  <a:cubicBezTo>
                    <a:pt x="4" y="20"/>
                    <a:pt x="8" y="20"/>
                    <a:pt x="13" y="2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4" name="Freeform 854">
              <a:extLst>
                <a:ext uri="{FF2B5EF4-FFF2-40B4-BE49-F238E27FC236}">
                  <a16:creationId xmlns:a16="http://schemas.microsoft.com/office/drawing/2014/main" id="{D082BD90-82B5-4D03-A785-DD161CAEF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7" y="1669"/>
              <a:ext cx="35" cy="59"/>
            </a:xfrm>
            <a:custGeom>
              <a:avLst/>
              <a:gdLst>
                <a:gd name="T0" fmla="*/ 0 w 14"/>
                <a:gd name="T1" fmla="*/ 367 h 22"/>
                <a:gd name="T2" fmla="*/ 125 w 14"/>
                <a:gd name="T3" fmla="*/ 424 h 22"/>
                <a:gd name="T4" fmla="*/ 220 w 14"/>
                <a:gd name="T5" fmla="*/ 56 h 22"/>
                <a:gd name="T6" fmla="*/ 125 w 14"/>
                <a:gd name="T7" fmla="*/ 0 h 22"/>
                <a:gd name="T8" fmla="*/ 0 w 14"/>
                <a:gd name="T9" fmla="*/ 36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22">
                  <a:moveTo>
                    <a:pt x="0" y="19"/>
                  </a:moveTo>
                  <a:cubicBezTo>
                    <a:pt x="3" y="20"/>
                    <a:pt x="5" y="21"/>
                    <a:pt x="8" y="22"/>
                  </a:cubicBezTo>
                  <a:cubicBezTo>
                    <a:pt x="10" y="15"/>
                    <a:pt x="11" y="9"/>
                    <a:pt x="14" y="3"/>
                  </a:cubicBezTo>
                  <a:cubicBezTo>
                    <a:pt x="12" y="2"/>
                    <a:pt x="9" y="1"/>
                    <a:pt x="8" y="0"/>
                  </a:cubicBezTo>
                  <a:cubicBezTo>
                    <a:pt x="6" y="6"/>
                    <a:pt x="3" y="13"/>
                    <a:pt x="0" y="19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65" name="Freeform 122">
              <a:extLst>
                <a:ext uri="{FF2B5EF4-FFF2-40B4-BE49-F238E27FC236}">
                  <a16:creationId xmlns:a16="http://schemas.microsoft.com/office/drawing/2014/main" id="{62542648-5B1B-42BE-BA42-F006B0C37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4" y="1117"/>
              <a:ext cx="328" cy="635"/>
            </a:xfrm>
            <a:custGeom>
              <a:avLst/>
              <a:gdLst>
                <a:gd name="T0" fmla="*/ 784 w 131"/>
                <a:gd name="T1" fmla="*/ 56 h 238"/>
                <a:gd name="T2" fmla="*/ 771 w 131"/>
                <a:gd name="T3" fmla="*/ 320 h 238"/>
                <a:gd name="T4" fmla="*/ 1335 w 131"/>
                <a:gd name="T5" fmla="*/ 1387 h 238"/>
                <a:gd name="T6" fmla="*/ 1567 w 131"/>
                <a:gd name="T7" fmla="*/ 1878 h 238"/>
                <a:gd name="T8" fmla="*/ 1650 w 131"/>
                <a:gd name="T9" fmla="*/ 2505 h 238"/>
                <a:gd name="T10" fmla="*/ 1555 w 131"/>
                <a:gd name="T11" fmla="*/ 3701 h 238"/>
                <a:gd name="T12" fmla="*/ 1410 w 131"/>
                <a:gd name="T13" fmla="*/ 3986 h 238"/>
                <a:gd name="T14" fmla="*/ 1117 w 131"/>
                <a:gd name="T15" fmla="*/ 4007 h 238"/>
                <a:gd name="T16" fmla="*/ 300 w 131"/>
                <a:gd name="T17" fmla="*/ 3858 h 238"/>
                <a:gd name="T18" fmla="*/ 83 w 131"/>
                <a:gd name="T19" fmla="*/ 3837 h 238"/>
                <a:gd name="T20" fmla="*/ 63 w 131"/>
                <a:gd name="T21" fmla="*/ 4101 h 238"/>
                <a:gd name="T22" fmla="*/ 1159 w 131"/>
                <a:gd name="T23" fmla="*/ 4386 h 238"/>
                <a:gd name="T24" fmla="*/ 1472 w 131"/>
                <a:gd name="T25" fmla="*/ 4213 h 238"/>
                <a:gd name="T26" fmla="*/ 1805 w 131"/>
                <a:gd name="T27" fmla="*/ 3930 h 238"/>
                <a:gd name="T28" fmla="*/ 1943 w 131"/>
                <a:gd name="T29" fmla="*/ 2433 h 238"/>
                <a:gd name="T30" fmla="*/ 1788 w 131"/>
                <a:gd name="T31" fmla="*/ 1937 h 238"/>
                <a:gd name="T32" fmla="*/ 1630 w 131"/>
                <a:gd name="T33" fmla="*/ 1254 h 238"/>
                <a:gd name="T34" fmla="*/ 1004 w 131"/>
                <a:gd name="T35" fmla="*/ 77 h 238"/>
                <a:gd name="T36" fmla="*/ 784 w 131"/>
                <a:gd name="T37" fmla="*/ 56 h 23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31" h="238">
                  <a:moveTo>
                    <a:pt x="50" y="3"/>
                  </a:moveTo>
                  <a:cubicBezTo>
                    <a:pt x="46" y="7"/>
                    <a:pt x="45" y="13"/>
                    <a:pt x="49" y="17"/>
                  </a:cubicBezTo>
                  <a:cubicBezTo>
                    <a:pt x="63" y="34"/>
                    <a:pt x="76" y="52"/>
                    <a:pt x="85" y="73"/>
                  </a:cubicBezTo>
                  <a:cubicBezTo>
                    <a:pt x="90" y="82"/>
                    <a:pt x="96" y="89"/>
                    <a:pt x="100" y="99"/>
                  </a:cubicBezTo>
                  <a:cubicBezTo>
                    <a:pt x="103" y="109"/>
                    <a:pt x="103" y="122"/>
                    <a:pt x="105" y="132"/>
                  </a:cubicBezTo>
                  <a:cubicBezTo>
                    <a:pt x="109" y="151"/>
                    <a:pt x="111" y="178"/>
                    <a:pt x="99" y="195"/>
                  </a:cubicBezTo>
                  <a:cubicBezTo>
                    <a:pt x="95" y="200"/>
                    <a:pt x="95" y="207"/>
                    <a:pt x="90" y="210"/>
                  </a:cubicBezTo>
                  <a:cubicBezTo>
                    <a:pt x="85" y="212"/>
                    <a:pt x="76" y="210"/>
                    <a:pt x="71" y="211"/>
                  </a:cubicBezTo>
                  <a:cubicBezTo>
                    <a:pt x="32" y="217"/>
                    <a:pt x="19" y="203"/>
                    <a:pt x="19" y="203"/>
                  </a:cubicBezTo>
                  <a:cubicBezTo>
                    <a:pt x="15" y="199"/>
                    <a:pt x="9" y="199"/>
                    <a:pt x="5" y="202"/>
                  </a:cubicBezTo>
                  <a:cubicBezTo>
                    <a:pt x="1" y="206"/>
                    <a:pt x="0" y="212"/>
                    <a:pt x="4" y="216"/>
                  </a:cubicBezTo>
                  <a:cubicBezTo>
                    <a:pt x="6" y="219"/>
                    <a:pt x="24" y="238"/>
                    <a:pt x="74" y="231"/>
                  </a:cubicBezTo>
                  <a:cubicBezTo>
                    <a:pt x="82" y="230"/>
                    <a:pt x="88" y="225"/>
                    <a:pt x="94" y="222"/>
                  </a:cubicBezTo>
                  <a:cubicBezTo>
                    <a:pt x="103" y="218"/>
                    <a:pt x="110" y="214"/>
                    <a:pt x="115" y="207"/>
                  </a:cubicBezTo>
                  <a:cubicBezTo>
                    <a:pt x="131" y="184"/>
                    <a:pt x="129" y="151"/>
                    <a:pt x="124" y="128"/>
                  </a:cubicBezTo>
                  <a:cubicBezTo>
                    <a:pt x="123" y="119"/>
                    <a:pt x="117" y="111"/>
                    <a:pt x="114" y="102"/>
                  </a:cubicBezTo>
                  <a:cubicBezTo>
                    <a:pt x="111" y="90"/>
                    <a:pt x="110" y="78"/>
                    <a:pt x="104" y="66"/>
                  </a:cubicBezTo>
                  <a:cubicBezTo>
                    <a:pt x="94" y="43"/>
                    <a:pt x="80" y="22"/>
                    <a:pt x="64" y="4"/>
                  </a:cubicBezTo>
                  <a:cubicBezTo>
                    <a:pt x="60" y="0"/>
                    <a:pt x="54" y="0"/>
                    <a:pt x="50" y="3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6" name="Group 148">
            <a:extLst>
              <a:ext uri="{FF2B5EF4-FFF2-40B4-BE49-F238E27FC236}">
                <a16:creationId xmlns:a16="http://schemas.microsoft.com/office/drawing/2014/main" id="{21F94F0C-6C43-46E8-9E3F-E8127067712C}"/>
              </a:ext>
            </a:extLst>
          </p:cNvPr>
          <p:cNvGrpSpPr>
            <a:grpSpLocks/>
          </p:cNvGrpSpPr>
          <p:nvPr/>
        </p:nvGrpSpPr>
        <p:grpSpPr bwMode="auto">
          <a:xfrm>
            <a:off x="6567488" y="1565275"/>
            <a:ext cx="195262" cy="1209675"/>
            <a:chOff x="3177" y="1059"/>
            <a:chExt cx="123" cy="762"/>
          </a:xfrm>
        </p:grpSpPr>
        <p:sp>
          <p:nvSpPr>
            <p:cNvPr id="17641" name="Freeform 810">
              <a:extLst>
                <a:ext uri="{FF2B5EF4-FFF2-40B4-BE49-F238E27FC236}">
                  <a16:creationId xmlns:a16="http://schemas.microsoft.com/office/drawing/2014/main" id="{57693E5B-4E4E-480F-AE93-798EBE876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7" y="1059"/>
              <a:ext cx="123" cy="762"/>
            </a:xfrm>
            <a:custGeom>
              <a:avLst/>
              <a:gdLst>
                <a:gd name="T0" fmla="*/ 442 w 49"/>
                <a:gd name="T1" fmla="*/ 149 h 286"/>
                <a:gd name="T2" fmla="*/ 20 w 49"/>
                <a:gd name="T3" fmla="*/ 2060 h 286"/>
                <a:gd name="T4" fmla="*/ 50 w 49"/>
                <a:gd name="T5" fmla="*/ 2611 h 286"/>
                <a:gd name="T6" fmla="*/ 20 w 49"/>
                <a:gd name="T7" fmla="*/ 3024 h 286"/>
                <a:gd name="T8" fmla="*/ 429 w 49"/>
                <a:gd name="T9" fmla="*/ 5259 h 286"/>
                <a:gd name="T10" fmla="*/ 630 w 49"/>
                <a:gd name="T11" fmla="*/ 5374 h 286"/>
                <a:gd name="T12" fmla="*/ 725 w 49"/>
                <a:gd name="T13" fmla="*/ 5126 h 286"/>
                <a:gd name="T14" fmla="*/ 334 w 49"/>
                <a:gd name="T15" fmla="*/ 3181 h 286"/>
                <a:gd name="T16" fmla="*/ 284 w 49"/>
                <a:gd name="T17" fmla="*/ 2611 h 286"/>
                <a:gd name="T18" fmla="*/ 334 w 49"/>
                <a:gd name="T19" fmla="*/ 2060 h 286"/>
                <a:gd name="T20" fmla="*/ 743 w 49"/>
                <a:gd name="T21" fmla="*/ 306 h 286"/>
                <a:gd name="T22" fmla="*/ 663 w 49"/>
                <a:gd name="T23" fmla="*/ 56 h 286"/>
                <a:gd name="T24" fmla="*/ 442 w 49"/>
                <a:gd name="T25" fmla="*/ 149 h 2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9" h="286">
                  <a:moveTo>
                    <a:pt x="28" y="8"/>
                  </a:moveTo>
                  <a:cubicBezTo>
                    <a:pt x="17" y="33"/>
                    <a:pt x="5" y="66"/>
                    <a:pt x="1" y="109"/>
                  </a:cubicBezTo>
                  <a:cubicBezTo>
                    <a:pt x="0" y="118"/>
                    <a:pt x="2" y="127"/>
                    <a:pt x="3" y="138"/>
                  </a:cubicBezTo>
                  <a:cubicBezTo>
                    <a:pt x="3" y="144"/>
                    <a:pt x="0" y="153"/>
                    <a:pt x="1" y="160"/>
                  </a:cubicBezTo>
                  <a:cubicBezTo>
                    <a:pt x="3" y="195"/>
                    <a:pt x="11" y="234"/>
                    <a:pt x="27" y="278"/>
                  </a:cubicBezTo>
                  <a:cubicBezTo>
                    <a:pt x="29" y="283"/>
                    <a:pt x="35" y="286"/>
                    <a:pt x="40" y="284"/>
                  </a:cubicBezTo>
                  <a:cubicBezTo>
                    <a:pt x="45" y="282"/>
                    <a:pt x="48" y="277"/>
                    <a:pt x="46" y="271"/>
                  </a:cubicBezTo>
                  <a:cubicBezTo>
                    <a:pt x="32" y="233"/>
                    <a:pt x="24" y="198"/>
                    <a:pt x="21" y="168"/>
                  </a:cubicBezTo>
                  <a:cubicBezTo>
                    <a:pt x="21" y="157"/>
                    <a:pt x="18" y="148"/>
                    <a:pt x="18" y="138"/>
                  </a:cubicBezTo>
                  <a:cubicBezTo>
                    <a:pt x="18" y="128"/>
                    <a:pt x="20" y="118"/>
                    <a:pt x="21" y="109"/>
                  </a:cubicBezTo>
                  <a:cubicBezTo>
                    <a:pt x="25" y="70"/>
                    <a:pt x="36" y="39"/>
                    <a:pt x="47" y="16"/>
                  </a:cubicBezTo>
                  <a:cubicBezTo>
                    <a:pt x="49" y="11"/>
                    <a:pt x="47" y="5"/>
                    <a:pt x="42" y="3"/>
                  </a:cubicBezTo>
                  <a:cubicBezTo>
                    <a:pt x="37" y="0"/>
                    <a:pt x="31" y="3"/>
                    <a:pt x="28" y="8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2" name="Freeform 872">
              <a:extLst>
                <a:ext uri="{FF2B5EF4-FFF2-40B4-BE49-F238E27FC236}">
                  <a16:creationId xmlns:a16="http://schemas.microsoft.com/office/drawing/2014/main" id="{74812AC4-32C5-4539-9EFD-0D55B256E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1123"/>
              <a:ext cx="65" cy="64"/>
            </a:xfrm>
            <a:custGeom>
              <a:avLst/>
              <a:gdLst>
                <a:gd name="T0" fmla="*/ 0 w 26"/>
                <a:gd name="T1" fmla="*/ 363 h 24"/>
                <a:gd name="T2" fmla="*/ 113 w 26"/>
                <a:gd name="T3" fmla="*/ 376 h 24"/>
                <a:gd name="T4" fmla="*/ 300 w 26"/>
                <a:gd name="T5" fmla="*/ 456 h 24"/>
                <a:gd name="T6" fmla="*/ 408 w 26"/>
                <a:gd name="T7" fmla="*/ 93 h 24"/>
                <a:gd name="T8" fmla="*/ 113 w 26"/>
                <a:gd name="T9" fmla="*/ 0 h 24"/>
                <a:gd name="T10" fmla="*/ 0 w 26"/>
                <a:gd name="T11" fmla="*/ 363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" h="24">
                  <a:moveTo>
                    <a:pt x="0" y="19"/>
                  </a:moveTo>
                  <a:cubicBezTo>
                    <a:pt x="2" y="19"/>
                    <a:pt x="5" y="19"/>
                    <a:pt x="7" y="20"/>
                  </a:cubicBezTo>
                  <a:cubicBezTo>
                    <a:pt x="11" y="21"/>
                    <a:pt x="15" y="23"/>
                    <a:pt x="19" y="24"/>
                  </a:cubicBezTo>
                  <a:cubicBezTo>
                    <a:pt x="21" y="18"/>
                    <a:pt x="24" y="11"/>
                    <a:pt x="26" y="5"/>
                  </a:cubicBezTo>
                  <a:cubicBezTo>
                    <a:pt x="19" y="3"/>
                    <a:pt x="13" y="1"/>
                    <a:pt x="7" y="0"/>
                  </a:cubicBezTo>
                  <a:cubicBezTo>
                    <a:pt x="4" y="6"/>
                    <a:pt x="2" y="12"/>
                    <a:pt x="0" y="19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3" name="Freeform 873">
              <a:extLst>
                <a:ext uri="{FF2B5EF4-FFF2-40B4-BE49-F238E27FC236}">
                  <a16:creationId xmlns:a16="http://schemas.microsoft.com/office/drawing/2014/main" id="{74796ECD-97D7-46EE-BD1E-9F102919A1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0" y="1189"/>
              <a:ext cx="57" cy="43"/>
            </a:xfrm>
            <a:custGeom>
              <a:avLst/>
              <a:gdLst>
                <a:gd name="T0" fmla="*/ 62 w 23"/>
                <a:gd name="T1" fmla="*/ 0 h 16"/>
                <a:gd name="T2" fmla="*/ 0 w 23"/>
                <a:gd name="T3" fmla="*/ 253 h 16"/>
                <a:gd name="T4" fmla="*/ 154 w 23"/>
                <a:gd name="T5" fmla="*/ 231 h 16"/>
                <a:gd name="T6" fmla="*/ 307 w 23"/>
                <a:gd name="T7" fmla="*/ 312 h 16"/>
                <a:gd name="T8" fmla="*/ 349 w 23"/>
                <a:gd name="T9" fmla="*/ 137 h 16"/>
                <a:gd name="T10" fmla="*/ 183 w 23"/>
                <a:gd name="T11" fmla="*/ 81 h 16"/>
                <a:gd name="T12" fmla="*/ 62 w 23"/>
                <a:gd name="T13" fmla="*/ 0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6">
                  <a:moveTo>
                    <a:pt x="4" y="0"/>
                  </a:moveTo>
                  <a:cubicBezTo>
                    <a:pt x="2" y="4"/>
                    <a:pt x="1" y="8"/>
                    <a:pt x="0" y="13"/>
                  </a:cubicBezTo>
                  <a:cubicBezTo>
                    <a:pt x="4" y="12"/>
                    <a:pt x="7" y="12"/>
                    <a:pt x="10" y="12"/>
                  </a:cubicBezTo>
                  <a:cubicBezTo>
                    <a:pt x="13" y="13"/>
                    <a:pt x="17" y="15"/>
                    <a:pt x="20" y="16"/>
                  </a:cubicBezTo>
                  <a:cubicBezTo>
                    <a:pt x="21" y="13"/>
                    <a:pt x="22" y="10"/>
                    <a:pt x="23" y="7"/>
                  </a:cubicBezTo>
                  <a:cubicBezTo>
                    <a:pt x="20" y="5"/>
                    <a:pt x="15" y="5"/>
                    <a:pt x="12" y="4"/>
                  </a:cubicBezTo>
                  <a:cubicBezTo>
                    <a:pt x="9" y="3"/>
                    <a:pt x="6" y="2"/>
                    <a:pt x="4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4" name="Freeform 874">
              <a:extLst>
                <a:ext uri="{FF2B5EF4-FFF2-40B4-BE49-F238E27FC236}">
                  <a16:creationId xmlns:a16="http://schemas.microsoft.com/office/drawing/2014/main" id="{8AB7E29A-221A-4315-88E4-6DAD090EC4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1080"/>
              <a:ext cx="55" cy="35"/>
            </a:xfrm>
            <a:custGeom>
              <a:avLst/>
              <a:gdLst>
                <a:gd name="T0" fmla="*/ 345 w 22"/>
                <a:gd name="T1" fmla="*/ 94 h 13"/>
                <a:gd name="T2" fmla="*/ 188 w 22"/>
                <a:gd name="T3" fmla="*/ 35 h 13"/>
                <a:gd name="T4" fmla="*/ 50 w 22"/>
                <a:gd name="T5" fmla="*/ 0 h 13"/>
                <a:gd name="T6" fmla="*/ 50 w 22"/>
                <a:gd name="T7" fmla="*/ 0 h 13"/>
                <a:gd name="T8" fmla="*/ 0 w 22"/>
                <a:gd name="T9" fmla="*/ 159 h 13"/>
                <a:gd name="T10" fmla="*/ 175 w 22"/>
                <a:gd name="T11" fmla="*/ 197 h 13"/>
                <a:gd name="T12" fmla="*/ 300 w 22"/>
                <a:gd name="T13" fmla="*/ 253 h 13"/>
                <a:gd name="T14" fmla="*/ 345 w 22"/>
                <a:gd name="T15" fmla="*/ 159 h 13"/>
                <a:gd name="T16" fmla="*/ 345 w 22"/>
                <a:gd name="T17" fmla="*/ 94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" h="13">
                  <a:moveTo>
                    <a:pt x="22" y="5"/>
                  </a:moveTo>
                  <a:cubicBezTo>
                    <a:pt x="19" y="4"/>
                    <a:pt x="14" y="3"/>
                    <a:pt x="12" y="2"/>
                  </a:cubicBezTo>
                  <a:cubicBezTo>
                    <a:pt x="9" y="1"/>
                    <a:pt x="6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2"/>
                    <a:pt x="1" y="5"/>
                    <a:pt x="0" y="8"/>
                  </a:cubicBezTo>
                  <a:cubicBezTo>
                    <a:pt x="3" y="9"/>
                    <a:pt x="7" y="9"/>
                    <a:pt x="11" y="10"/>
                  </a:cubicBezTo>
                  <a:cubicBezTo>
                    <a:pt x="14" y="11"/>
                    <a:pt x="17" y="12"/>
                    <a:pt x="19" y="13"/>
                  </a:cubicBezTo>
                  <a:cubicBezTo>
                    <a:pt x="20" y="11"/>
                    <a:pt x="21" y="10"/>
                    <a:pt x="22" y="8"/>
                  </a:cubicBezTo>
                  <a:cubicBezTo>
                    <a:pt x="22" y="7"/>
                    <a:pt x="22" y="6"/>
                    <a:pt x="22" y="5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5" name="Freeform 875">
              <a:extLst>
                <a:ext uri="{FF2B5EF4-FFF2-40B4-BE49-F238E27FC236}">
                  <a16:creationId xmlns:a16="http://schemas.microsoft.com/office/drawing/2014/main" id="{5B66AC88-343E-4A8A-AAC3-BA3BBEC42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0" y="1264"/>
              <a:ext cx="60" cy="99"/>
            </a:xfrm>
            <a:custGeom>
              <a:avLst/>
              <a:gdLst>
                <a:gd name="T0" fmla="*/ 0 w 24"/>
                <a:gd name="T1" fmla="*/ 615 h 37"/>
                <a:gd name="T2" fmla="*/ 0 w 24"/>
                <a:gd name="T3" fmla="*/ 709 h 37"/>
                <a:gd name="T4" fmla="*/ 83 w 24"/>
                <a:gd name="T5" fmla="*/ 688 h 37"/>
                <a:gd name="T6" fmla="*/ 313 w 24"/>
                <a:gd name="T7" fmla="*/ 709 h 37"/>
                <a:gd name="T8" fmla="*/ 313 w 24"/>
                <a:gd name="T9" fmla="*/ 615 h 37"/>
                <a:gd name="T10" fmla="*/ 375 w 24"/>
                <a:gd name="T11" fmla="*/ 78 h 37"/>
                <a:gd name="T12" fmla="*/ 83 w 24"/>
                <a:gd name="T13" fmla="*/ 0 h 37"/>
                <a:gd name="T14" fmla="*/ 0 w 24"/>
                <a:gd name="T15" fmla="*/ 615 h 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" h="37">
                  <a:moveTo>
                    <a:pt x="0" y="32"/>
                  </a:moveTo>
                  <a:cubicBezTo>
                    <a:pt x="0" y="34"/>
                    <a:pt x="0" y="35"/>
                    <a:pt x="0" y="37"/>
                  </a:cubicBezTo>
                  <a:cubicBezTo>
                    <a:pt x="1" y="37"/>
                    <a:pt x="3" y="36"/>
                    <a:pt x="5" y="36"/>
                  </a:cubicBezTo>
                  <a:cubicBezTo>
                    <a:pt x="9" y="36"/>
                    <a:pt x="15" y="37"/>
                    <a:pt x="20" y="37"/>
                  </a:cubicBezTo>
                  <a:cubicBezTo>
                    <a:pt x="20" y="35"/>
                    <a:pt x="20" y="34"/>
                    <a:pt x="20" y="32"/>
                  </a:cubicBezTo>
                  <a:cubicBezTo>
                    <a:pt x="21" y="22"/>
                    <a:pt x="23" y="13"/>
                    <a:pt x="24" y="4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10"/>
                    <a:pt x="1" y="20"/>
                    <a:pt x="0" y="32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6" name="Freeform 876">
              <a:extLst>
                <a:ext uri="{FF2B5EF4-FFF2-40B4-BE49-F238E27FC236}">
                  <a16:creationId xmlns:a16="http://schemas.microsoft.com/office/drawing/2014/main" id="{F943ECEE-EBF3-4BF6-91E7-EA2B5874CA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0" y="1371"/>
              <a:ext cx="47" cy="48"/>
            </a:xfrm>
            <a:custGeom>
              <a:avLst/>
              <a:gdLst>
                <a:gd name="T0" fmla="*/ 12 w 19"/>
                <a:gd name="T1" fmla="*/ 341 h 18"/>
                <a:gd name="T2" fmla="*/ 257 w 19"/>
                <a:gd name="T3" fmla="*/ 320 h 18"/>
                <a:gd name="T4" fmla="*/ 287 w 19"/>
                <a:gd name="T5" fmla="*/ 21 h 18"/>
                <a:gd name="T6" fmla="*/ 92 w 19"/>
                <a:gd name="T7" fmla="*/ 35 h 18"/>
                <a:gd name="T8" fmla="*/ 0 w 19"/>
                <a:gd name="T9" fmla="*/ 35 h 18"/>
                <a:gd name="T10" fmla="*/ 12 w 19"/>
                <a:gd name="T11" fmla="*/ 341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18">
                  <a:moveTo>
                    <a:pt x="1" y="18"/>
                  </a:moveTo>
                  <a:cubicBezTo>
                    <a:pt x="7" y="17"/>
                    <a:pt x="13" y="17"/>
                    <a:pt x="17" y="17"/>
                  </a:cubicBezTo>
                  <a:cubicBezTo>
                    <a:pt x="17" y="11"/>
                    <a:pt x="18" y="6"/>
                    <a:pt x="19" y="1"/>
                  </a:cubicBezTo>
                  <a:cubicBezTo>
                    <a:pt x="15" y="0"/>
                    <a:pt x="8" y="1"/>
                    <a:pt x="6" y="2"/>
                  </a:cubicBezTo>
                  <a:cubicBezTo>
                    <a:pt x="4" y="2"/>
                    <a:pt x="2" y="2"/>
                    <a:pt x="0" y="2"/>
                  </a:cubicBezTo>
                  <a:cubicBezTo>
                    <a:pt x="1" y="7"/>
                    <a:pt x="1" y="12"/>
                    <a:pt x="1" y="18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7" name="Freeform 877">
              <a:extLst>
                <a:ext uri="{FF2B5EF4-FFF2-40B4-BE49-F238E27FC236}">
                  <a16:creationId xmlns:a16="http://schemas.microsoft.com/office/drawing/2014/main" id="{A64EA1B2-BC75-4059-8203-D2886225F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7" y="1437"/>
              <a:ext cx="50" cy="48"/>
            </a:xfrm>
            <a:custGeom>
              <a:avLst/>
              <a:gdLst>
                <a:gd name="T0" fmla="*/ 313 w 20"/>
                <a:gd name="T1" fmla="*/ 307 h 18"/>
                <a:gd name="T2" fmla="*/ 283 w 20"/>
                <a:gd name="T3" fmla="*/ 0 h 18"/>
                <a:gd name="T4" fmla="*/ 33 w 20"/>
                <a:gd name="T5" fmla="*/ 56 h 18"/>
                <a:gd name="T6" fmla="*/ 20 w 20"/>
                <a:gd name="T7" fmla="*/ 341 h 18"/>
                <a:gd name="T8" fmla="*/ 20 w 20"/>
                <a:gd name="T9" fmla="*/ 341 h 18"/>
                <a:gd name="T10" fmla="*/ 125 w 20"/>
                <a:gd name="T11" fmla="*/ 320 h 18"/>
                <a:gd name="T12" fmla="*/ 313 w 20"/>
                <a:gd name="T13" fmla="*/ 307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18">
                  <a:moveTo>
                    <a:pt x="20" y="16"/>
                  </a:moveTo>
                  <a:cubicBezTo>
                    <a:pt x="19" y="11"/>
                    <a:pt x="18" y="5"/>
                    <a:pt x="18" y="0"/>
                  </a:cubicBezTo>
                  <a:cubicBezTo>
                    <a:pt x="13" y="0"/>
                    <a:pt x="7" y="2"/>
                    <a:pt x="2" y="3"/>
                  </a:cubicBezTo>
                  <a:cubicBezTo>
                    <a:pt x="1" y="8"/>
                    <a:pt x="0" y="13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3" y="18"/>
                    <a:pt x="5" y="17"/>
                    <a:pt x="8" y="17"/>
                  </a:cubicBezTo>
                  <a:cubicBezTo>
                    <a:pt x="12" y="16"/>
                    <a:pt x="16" y="16"/>
                    <a:pt x="20" y="1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8" name="Freeform 878">
              <a:extLst>
                <a:ext uri="{FF2B5EF4-FFF2-40B4-BE49-F238E27FC236}">
                  <a16:creationId xmlns:a16="http://schemas.microsoft.com/office/drawing/2014/main" id="{8754B997-30FF-444C-8583-04E88D6B8A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0" y="1493"/>
              <a:ext cx="55" cy="70"/>
            </a:xfrm>
            <a:custGeom>
              <a:avLst/>
              <a:gdLst>
                <a:gd name="T0" fmla="*/ 345 w 22"/>
                <a:gd name="T1" fmla="*/ 369 h 26"/>
                <a:gd name="T2" fmla="*/ 313 w 22"/>
                <a:gd name="T3" fmla="*/ 94 h 26"/>
                <a:gd name="T4" fmla="*/ 313 w 22"/>
                <a:gd name="T5" fmla="*/ 0 h 26"/>
                <a:gd name="T6" fmla="*/ 0 w 22"/>
                <a:gd name="T7" fmla="*/ 81 h 26"/>
                <a:gd name="T8" fmla="*/ 50 w 22"/>
                <a:gd name="T9" fmla="*/ 506 h 26"/>
                <a:gd name="T10" fmla="*/ 345 w 22"/>
                <a:gd name="T11" fmla="*/ 369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26">
                  <a:moveTo>
                    <a:pt x="22" y="19"/>
                  </a:moveTo>
                  <a:cubicBezTo>
                    <a:pt x="22" y="14"/>
                    <a:pt x="21" y="9"/>
                    <a:pt x="20" y="5"/>
                  </a:cubicBezTo>
                  <a:cubicBezTo>
                    <a:pt x="20" y="3"/>
                    <a:pt x="20" y="1"/>
                    <a:pt x="20" y="0"/>
                  </a:cubicBezTo>
                  <a:cubicBezTo>
                    <a:pt x="13" y="0"/>
                    <a:pt x="7" y="2"/>
                    <a:pt x="0" y="4"/>
                  </a:cubicBezTo>
                  <a:cubicBezTo>
                    <a:pt x="1" y="11"/>
                    <a:pt x="2" y="19"/>
                    <a:pt x="3" y="26"/>
                  </a:cubicBezTo>
                  <a:cubicBezTo>
                    <a:pt x="9" y="24"/>
                    <a:pt x="16" y="21"/>
                    <a:pt x="22" y="1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9" name="Freeform 879">
              <a:extLst>
                <a:ext uri="{FF2B5EF4-FFF2-40B4-BE49-F238E27FC236}">
                  <a16:creationId xmlns:a16="http://schemas.microsoft.com/office/drawing/2014/main" id="{F7249598-34B5-4846-A744-C150303388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0" y="1565"/>
              <a:ext cx="55" cy="56"/>
            </a:xfrm>
            <a:custGeom>
              <a:avLst/>
              <a:gdLst>
                <a:gd name="T0" fmla="*/ 300 w 22"/>
                <a:gd name="T1" fmla="*/ 0 h 21"/>
                <a:gd name="T2" fmla="*/ 0 w 22"/>
                <a:gd name="T3" fmla="*/ 136 h 21"/>
                <a:gd name="T4" fmla="*/ 50 w 22"/>
                <a:gd name="T5" fmla="*/ 397 h 21"/>
                <a:gd name="T6" fmla="*/ 158 w 22"/>
                <a:gd name="T7" fmla="*/ 320 h 21"/>
                <a:gd name="T8" fmla="*/ 345 w 22"/>
                <a:gd name="T9" fmla="*/ 248 h 21"/>
                <a:gd name="T10" fmla="*/ 300 w 22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21">
                  <a:moveTo>
                    <a:pt x="19" y="0"/>
                  </a:moveTo>
                  <a:cubicBezTo>
                    <a:pt x="13" y="2"/>
                    <a:pt x="7" y="5"/>
                    <a:pt x="0" y="7"/>
                  </a:cubicBezTo>
                  <a:cubicBezTo>
                    <a:pt x="1" y="12"/>
                    <a:pt x="2" y="17"/>
                    <a:pt x="3" y="21"/>
                  </a:cubicBezTo>
                  <a:cubicBezTo>
                    <a:pt x="6" y="20"/>
                    <a:pt x="8" y="18"/>
                    <a:pt x="10" y="17"/>
                  </a:cubicBezTo>
                  <a:cubicBezTo>
                    <a:pt x="14" y="15"/>
                    <a:pt x="18" y="14"/>
                    <a:pt x="22" y="13"/>
                  </a:cubicBezTo>
                  <a:cubicBezTo>
                    <a:pt x="21" y="9"/>
                    <a:pt x="20" y="4"/>
                    <a:pt x="19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0" name="Freeform 880">
              <a:extLst>
                <a:ext uri="{FF2B5EF4-FFF2-40B4-BE49-F238E27FC236}">
                  <a16:creationId xmlns:a16="http://schemas.microsoft.com/office/drawing/2014/main" id="{795FB2C1-D6FD-4142-8F61-D2F83BA367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621"/>
              <a:ext cx="53" cy="51"/>
            </a:xfrm>
            <a:custGeom>
              <a:avLst/>
              <a:gdLst>
                <a:gd name="T0" fmla="*/ 338 w 21"/>
                <a:gd name="T1" fmla="*/ 217 h 19"/>
                <a:gd name="T2" fmla="*/ 288 w 21"/>
                <a:gd name="T3" fmla="*/ 0 h 19"/>
                <a:gd name="T4" fmla="*/ 0 w 21"/>
                <a:gd name="T5" fmla="*/ 193 h 19"/>
                <a:gd name="T6" fmla="*/ 33 w 21"/>
                <a:gd name="T7" fmla="*/ 368 h 19"/>
                <a:gd name="T8" fmla="*/ 338 w 21"/>
                <a:gd name="T9" fmla="*/ 21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19">
                  <a:moveTo>
                    <a:pt x="21" y="11"/>
                  </a:moveTo>
                  <a:cubicBezTo>
                    <a:pt x="20" y="7"/>
                    <a:pt x="19" y="4"/>
                    <a:pt x="18" y="0"/>
                  </a:cubicBezTo>
                  <a:cubicBezTo>
                    <a:pt x="12" y="3"/>
                    <a:pt x="6" y="7"/>
                    <a:pt x="0" y="10"/>
                  </a:cubicBezTo>
                  <a:cubicBezTo>
                    <a:pt x="1" y="13"/>
                    <a:pt x="1" y="16"/>
                    <a:pt x="2" y="19"/>
                  </a:cubicBezTo>
                  <a:cubicBezTo>
                    <a:pt x="8" y="16"/>
                    <a:pt x="15" y="13"/>
                    <a:pt x="21" y="1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1" name="Freeform 881">
              <a:extLst>
                <a:ext uri="{FF2B5EF4-FFF2-40B4-BE49-F238E27FC236}">
                  <a16:creationId xmlns:a16="http://schemas.microsoft.com/office/drawing/2014/main" id="{2846C37C-0401-49BE-AD65-B3F29EA158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1675"/>
              <a:ext cx="60" cy="72"/>
            </a:xfrm>
            <a:custGeom>
              <a:avLst/>
              <a:gdLst>
                <a:gd name="T0" fmla="*/ 283 w 24"/>
                <a:gd name="T1" fmla="*/ 0 h 27"/>
                <a:gd name="T2" fmla="*/ 0 w 24"/>
                <a:gd name="T3" fmla="*/ 171 h 27"/>
                <a:gd name="T4" fmla="*/ 83 w 24"/>
                <a:gd name="T5" fmla="*/ 512 h 27"/>
                <a:gd name="T6" fmla="*/ 158 w 24"/>
                <a:gd name="T7" fmla="*/ 477 h 27"/>
                <a:gd name="T8" fmla="*/ 375 w 24"/>
                <a:gd name="T9" fmla="*/ 363 h 27"/>
                <a:gd name="T10" fmla="*/ 283 w 24"/>
                <a:gd name="T11" fmla="*/ 0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27">
                  <a:moveTo>
                    <a:pt x="18" y="0"/>
                  </a:moveTo>
                  <a:cubicBezTo>
                    <a:pt x="12" y="3"/>
                    <a:pt x="6" y="6"/>
                    <a:pt x="0" y="9"/>
                  </a:cubicBezTo>
                  <a:cubicBezTo>
                    <a:pt x="2" y="15"/>
                    <a:pt x="3" y="21"/>
                    <a:pt x="5" y="27"/>
                  </a:cubicBezTo>
                  <a:cubicBezTo>
                    <a:pt x="7" y="26"/>
                    <a:pt x="8" y="25"/>
                    <a:pt x="10" y="25"/>
                  </a:cubicBezTo>
                  <a:cubicBezTo>
                    <a:pt x="14" y="23"/>
                    <a:pt x="19" y="21"/>
                    <a:pt x="24" y="19"/>
                  </a:cubicBezTo>
                  <a:cubicBezTo>
                    <a:pt x="22" y="13"/>
                    <a:pt x="20" y="6"/>
                    <a:pt x="18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2" name="Freeform 882">
              <a:extLst>
                <a:ext uri="{FF2B5EF4-FFF2-40B4-BE49-F238E27FC236}">
                  <a16:creationId xmlns:a16="http://schemas.microsoft.com/office/drawing/2014/main" id="{FC466CAD-F5FF-4526-8CF7-779868237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7" y="1744"/>
              <a:ext cx="53" cy="56"/>
            </a:xfrm>
            <a:custGeom>
              <a:avLst/>
              <a:gdLst>
                <a:gd name="T0" fmla="*/ 338 w 21"/>
                <a:gd name="T1" fmla="*/ 192 h 21"/>
                <a:gd name="T2" fmla="*/ 275 w 21"/>
                <a:gd name="T3" fmla="*/ 0 h 21"/>
                <a:gd name="T4" fmla="*/ 242 w 21"/>
                <a:gd name="T5" fmla="*/ 21 h 21"/>
                <a:gd name="T6" fmla="*/ 0 w 21"/>
                <a:gd name="T7" fmla="*/ 205 h 21"/>
                <a:gd name="T8" fmla="*/ 50 w 21"/>
                <a:gd name="T9" fmla="*/ 397 h 21"/>
                <a:gd name="T10" fmla="*/ 288 w 21"/>
                <a:gd name="T11" fmla="*/ 227 h 21"/>
                <a:gd name="T12" fmla="*/ 338 w 21"/>
                <a:gd name="T13" fmla="*/ 192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1">
                  <a:moveTo>
                    <a:pt x="21" y="10"/>
                  </a:moveTo>
                  <a:cubicBezTo>
                    <a:pt x="19" y="7"/>
                    <a:pt x="18" y="4"/>
                    <a:pt x="17" y="0"/>
                  </a:cubicBezTo>
                  <a:cubicBezTo>
                    <a:pt x="17" y="1"/>
                    <a:pt x="16" y="1"/>
                    <a:pt x="15" y="1"/>
                  </a:cubicBezTo>
                  <a:cubicBezTo>
                    <a:pt x="10" y="4"/>
                    <a:pt x="5" y="8"/>
                    <a:pt x="0" y="11"/>
                  </a:cubicBezTo>
                  <a:cubicBezTo>
                    <a:pt x="1" y="14"/>
                    <a:pt x="2" y="17"/>
                    <a:pt x="3" y="21"/>
                  </a:cubicBezTo>
                  <a:cubicBezTo>
                    <a:pt x="8" y="18"/>
                    <a:pt x="13" y="14"/>
                    <a:pt x="18" y="12"/>
                  </a:cubicBezTo>
                  <a:cubicBezTo>
                    <a:pt x="19" y="11"/>
                    <a:pt x="20" y="11"/>
                    <a:pt x="21" y="1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53" name="Freeform 123">
              <a:extLst>
                <a:ext uri="{FF2B5EF4-FFF2-40B4-BE49-F238E27FC236}">
                  <a16:creationId xmlns:a16="http://schemas.microsoft.com/office/drawing/2014/main" id="{8440B732-4AAA-4EC8-8F64-F59517F1F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7" y="1059"/>
              <a:ext cx="123" cy="762"/>
            </a:xfrm>
            <a:custGeom>
              <a:avLst/>
              <a:gdLst>
                <a:gd name="T0" fmla="*/ 442 w 49"/>
                <a:gd name="T1" fmla="*/ 149 h 286"/>
                <a:gd name="T2" fmla="*/ 20 w 49"/>
                <a:gd name="T3" fmla="*/ 2060 h 286"/>
                <a:gd name="T4" fmla="*/ 50 w 49"/>
                <a:gd name="T5" fmla="*/ 2611 h 286"/>
                <a:gd name="T6" fmla="*/ 20 w 49"/>
                <a:gd name="T7" fmla="*/ 3024 h 286"/>
                <a:gd name="T8" fmla="*/ 429 w 49"/>
                <a:gd name="T9" fmla="*/ 5259 h 286"/>
                <a:gd name="T10" fmla="*/ 630 w 49"/>
                <a:gd name="T11" fmla="*/ 5374 h 286"/>
                <a:gd name="T12" fmla="*/ 725 w 49"/>
                <a:gd name="T13" fmla="*/ 5126 h 286"/>
                <a:gd name="T14" fmla="*/ 334 w 49"/>
                <a:gd name="T15" fmla="*/ 3181 h 286"/>
                <a:gd name="T16" fmla="*/ 284 w 49"/>
                <a:gd name="T17" fmla="*/ 2611 h 286"/>
                <a:gd name="T18" fmla="*/ 334 w 49"/>
                <a:gd name="T19" fmla="*/ 2060 h 286"/>
                <a:gd name="T20" fmla="*/ 743 w 49"/>
                <a:gd name="T21" fmla="*/ 306 h 286"/>
                <a:gd name="T22" fmla="*/ 663 w 49"/>
                <a:gd name="T23" fmla="*/ 56 h 286"/>
                <a:gd name="T24" fmla="*/ 442 w 49"/>
                <a:gd name="T25" fmla="*/ 149 h 2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9" h="286">
                  <a:moveTo>
                    <a:pt x="28" y="8"/>
                  </a:moveTo>
                  <a:cubicBezTo>
                    <a:pt x="17" y="33"/>
                    <a:pt x="5" y="66"/>
                    <a:pt x="1" y="109"/>
                  </a:cubicBezTo>
                  <a:cubicBezTo>
                    <a:pt x="0" y="118"/>
                    <a:pt x="2" y="127"/>
                    <a:pt x="3" y="138"/>
                  </a:cubicBezTo>
                  <a:cubicBezTo>
                    <a:pt x="3" y="144"/>
                    <a:pt x="0" y="153"/>
                    <a:pt x="1" y="160"/>
                  </a:cubicBezTo>
                  <a:cubicBezTo>
                    <a:pt x="3" y="195"/>
                    <a:pt x="11" y="234"/>
                    <a:pt x="27" y="278"/>
                  </a:cubicBezTo>
                  <a:cubicBezTo>
                    <a:pt x="29" y="283"/>
                    <a:pt x="35" y="286"/>
                    <a:pt x="40" y="284"/>
                  </a:cubicBezTo>
                  <a:cubicBezTo>
                    <a:pt x="45" y="282"/>
                    <a:pt x="48" y="277"/>
                    <a:pt x="46" y="271"/>
                  </a:cubicBezTo>
                  <a:cubicBezTo>
                    <a:pt x="32" y="233"/>
                    <a:pt x="24" y="198"/>
                    <a:pt x="21" y="168"/>
                  </a:cubicBezTo>
                  <a:cubicBezTo>
                    <a:pt x="21" y="157"/>
                    <a:pt x="18" y="148"/>
                    <a:pt x="18" y="138"/>
                  </a:cubicBezTo>
                  <a:cubicBezTo>
                    <a:pt x="18" y="128"/>
                    <a:pt x="20" y="118"/>
                    <a:pt x="21" y="109"/>
                  </a:cubicBezTo>
                  <a:cubicBezTo>
                    <a:pt x="25" y="70"/>
                    <a:pt x="36" y="39"/>
                    <a:pt x="47" y="16"/>
                  </a:cubicBezTo>
                  <a:cubicBezTo>
                    <a:pt x="49" y="11"/>
                    <a:pt x="47" y="5"/>
                    <a:pt x="42" y="3"/>
                  </a:cubicBezTo>
                  <a:cubicBezTo>
                    <a:pt x="37" y="0"/>
                    <a:pt x="31" y="3"/>
                    <a:pt x="28" y="8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7" name="Group 147">
            <a:extLst>
              <a:ext uri="{FF2B5EF4-FFF2-40B4-BE49-F238E27FC236}">
                <a16:creationId xmlns:a16="http://schemas.microsoft.com/office/drawing/2014/main" id="{9DA4002F-141E-46D3-B57E-3F703F2F40C9}"/>
              </a:ext>
            </a:extLst>
          </p:cNvPr>
          <p:cNvGrpSpPr>
            <a:grpSpLocks/>
          </p:cNvGrpSpPr>
          <p:nvPr/>
        </p:nvGrpSpPr>
        <p:grpSpPr bwMode="auto">
          <a:xfrm>
            <a:off x="6054725" y="1997075"/>
            <a:ext cx="406400" cy="609600"/>
            <a:chOff x="2854" y="1331"/>
            <a:chExt cx="256" cy="384"/>
          </a:xfrm>
        </p:grpSpPr>
        <p:sp>
          <p:nvSpPr>
            <p:cNvPr id="17633" name="Freeform 811">
              <a:extLst>
                <a:ext uri="{FF2B5EF4-FFF2-40B4-BE49-F238E27FC236}">
                  <a16:creationId xmlns:a16="http://schemas.microsoft.com/office/drawing/2014/main" id="{A0F096F1-7515-4AF9-942A-CC51ECA1C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4" y="1331"/>
              <a:ext cx="256" cy="384"/>
            </a:xfrm>
            <a:custGeom>
              <a:avLst/>
              <a:gdLst>
                <a:gd name="T0" fmla="*/ 176 w 102"/>
                <a:gd name="T1" fmla="*/ 0 h 144"/>
                <a:gd name="T2" fmla="*/ 158 w 102"/>
                <a:gd name="T3" fmla="*/ 0 h 144"/>
                <a:gd name="T4" fmla="*/ 0 w 102"/>
                <a:gd name="T5" fmla="*/ 192 h 144"/>
                <a:gd name="T6" fmla="*/ 158 w 102"/>
                <a:gd name="T7" fmla="*/ 376 h 144"/>
                <a:gd name="T8" fmla="*/ 176 w 102"/>
                <a:gd name="T9" fmla="*/ 376 h 144"/>
                <a:gd name="T10" fmla="*/ 1202 w 102"/>
                <a:gd name="T11" fmla="*/ 648 h 144"/>
                <a:gd name="T12" fmla="*/ 1343 w 102"/>
                <a:gd name="T13" fmla="*/ 1024 h 144"/>
                <a:gd name="T14" fmla="*/ 1247 w 102"/>
                <a:gd name="T15" fmla="*/ 1309 h 144"/>
                <a:gd name="T16" fmla="*/ 188 w 102"/>
                <a:gd name="T17" fmla="*/ 2333 h 144"/>
                <a:gd name="T18" fmla="*/ 63 w 102"/>
                <a:gd name="T19" fmla="*/ 2560 h 144"/>
                <a:gd name="T20" fmla="*/ 238 w 102"/>
                <a:gd name="T21" fmla="*/ 2709 h 144"/>
                <a:gd name="T22" fmla="*/ 1531 w 102"/>
                <a:gd name="T23" fmla="*/ 1480 h 144"/>
                <a:gd name="T24" fmla="*/ 1581 w 102"/>
                <a:gd name="T25" fmla="*/ 1024 h 144"/>
                <a:gd name="T26" fmla="*/ 1561 w 102"/>
                <a:gd name="T27" fmla="*/ 661 h 144"/>
                <a:gd name="T28" fmla="*/ 1436 w 102"/>
                <a:gd name="T29" fmla="*/ 397 h 144"/>
                <a:gd name="T30" fmla="*/ 176 w 102"/>
                <a:gd name="T31" fmla="*/ 0 h 1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2" h="144">
                  <a:moveTo>
                    <a:pt x="11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5"/>
                    <a:pt x="4" y="20"/>
                    <a:pt x="10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29" y="20"/>
                    <a:pt x="63" y="20"/>
                    <a:pt x="76" y="34"/>
                  </a:cubicBezTo>
                  <a:cubicBezTo>
                    <a:pt x="81" y="39"/>
                    <a:pt x="86" y="46"/>
                    <a:pt x="85" y="54"/>
                  </a:cubicBezTo>
                  <a:cubicBezTo>
                    <a:pt x="84" y="59"/>
                    <a:pt x="80" y="65"/>
                    <a:pt x="79" y="69"/>
                  </a:cubicBezTo>
                  <a:cubicBezTo>
                    <a:pt x="68" y="101"/>
                    <a:pt x="33" y="119"/>
                    <a:pt x="12" y="123"/>
                  </a:cubicBezTo>
                  <a:cubicBezTo>
                    <a:pt x="6" y="124"/>
                    <a:pt x="3" y="129"/>
                    <a:pt x="4" y="135"/>
                  </a:cubicBezTo>
                  <a:cubicBezTo>
                    <a:pt x="5" y="140"/>
                    <a:pt x="10" y="144"/>
                    <a:pt x="15" y="143"/>
                  </a:cubicBezTo>
                  <a:cubicBezTo>
                    <a:pt x="42" y="138"/>
                    <a:pt x="82" y="117"/>
                    <a:pt x="97" y="78"/>
                  </a:cubicBezTo>
                  <a:cubicBezTo>
                    <a:pt x="99" y="71"/>
                    <a:pt x="99" y="62"/>
                    <a:pt x="100" y="54"/>
                  </a:cubicBezTo>
                  <a:cubicBezTo>
                    <a:pt x="100" y="46"/>
                    <a:pt x="102" y="42"/>
                    <a:pt x="99" y="35"/>
                  </a:cubicBezTo>
                  <a:cubicBezTo>
                    <a:pt x="98" y="30"/>
                    <a:pt x="95" y="25"/>
                    <a:pt x="91" y="21"/>
                  </a:cubicBezTo>
                  <a:cubicBezTo>
                    <a:pt x="72" y="0"/>
                    <a:pt x="34" y="0"/>
                    <a:pt x="11" y="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4" name="Freeform 866">
              <a:extLst>
                <a:ext uri="{FF2B5EF4-FFF2-40B4-BE49-F238E27FC236}">
                  <a16:creationId xmlns:a16="http://schemas.microsoft.com/office/drawing/2014/main" id="{69FB8523-404B-4651-BD46-4E00F700F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" y="1331"/>
              <a:ext cx="53" cy="58"/>
            </a:xfrm>
            <a:custGeom>
              <a:avLst/>
              <a:gdLst>
                <a:gd name="T0" fmla="*/ 0 w 21"/>
                <a:gd name="T1" fmla="*/ 369 h 22"/>
                <a:gd name="T2" fmla="*/ 318 w 21"/>
                <a:gd name="T3" fmla="*/ 403 h 22"/>
                <a:gd name="T4" fmla="*/ 318 w 21"/>
                <a:gd name="T5" fmla="*/ 21 h 22"/>
                <a:gd name="T6" fmla="*/ 33 w 21"/>
                <a:gd name="T7" fmla="*/ 0 h 22"/>
                <a:gd name="T8" fmla="*/ 20 w 21"/>
                <a:gd name="T9" fmla="*/ 200 h 22"/>
                <a:gd name="T10" fmla="*/ 0 w 21"/>
                <a:gd name="T11" fmla="*/ 369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22">
                  <a:moveTo>
                    <a:pt x="0" y="20"/>
                  </a:moveTo>
                  <a:cubicBezTo>
                    <a:pt x="7" y="20"/>
                    <a:pt x="13" y="21"/>
                    <a:pt x="20" y="22"/>
                  </a:cubicBezTo>
                  <a:cubicBezTo>
                    <a:pt x="21" y="16"/>
                    <a:pt x="20" y="8"/>
                    <a:pt x="20" y="1"/>
                  </a:cubicBezTo>
                  <a:cubicBezTo>
                    <a:pt x="14" y="1"/>
                    <a:pt x="8" y="0"/>
                    <a:pt x="2" y="0"/>
                  </a:cubicBezTo>
                  <a:cubicBezTo>
                    <a:pt x="2" y="5"/>
                    <a:pt x="1" y="9"/>
                    <a:pt x="1" y="11"/>
                  </a:cubicBezTo>
                  <a:cubicBezTo>
                    <a:pt x="0" y="15"/>
                    <a:pt x="0" y="17"/>
                    <a:pt x="0" y="2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5" name="Freeform 867">
              <a:extLst>
                <a:ext uri="{FF2B5EF4-FFF2-40B4-BE49-F238E27FC236}">
                  <a16:creationId xmlns:a16="http://schemas.microsoft.com/office/drawing/2014/main" id="{7AC8BA1A-F313-42F0-91ED-85221DD006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0" y="1355"/>
              <a:ext cx="65" cy="61"/>
            </a:xfrm>
            <a:custGeom>
              <a:avLst/>
              <a:gdLst>
                <a:gd name="T0" fmla="*/ 188 w 26"/>
                <a:gd name="T1" fmla="*/ 0 h 23"/>
                <a:gd name="T2" fmla="*/ 95 w 26"/>
                <a:gd name="T3" fmla="*/ 170 h 23"/>
                <a:gd name="T4" fmla="*/ 0 w 26"/>
                <a:gd name="T5" fmla="*/ 316 h 23"/>
                <a:gd name="T6" fmla="*/ 175 w 26"/>
                <a:gd name="T7" fmla="*/ 430 h 23"/>
                <a:gd name="T8" fmla="*/ 408 w 26"/>
                <a:gd name="T9" fmla="*/ 170 h 23"/>
                <a:gd name="T10" fmla="*/ 188 w 26"/>
                <a:gd name="T11" fmla="*/ 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" h="23">
                  <a:moveTo>
                    <a:pt x="12" y="0"/>
                  </a:moveTo>
                  <a:cubicBezTo>
                    <a:pt x="9" y="3"/>
                    <a:pt x="8" y="6"/>
                    <a:pt x="6" y="9"/>
                  </a:cubicBezTo>
                  <a:cubicBezTo>
                    <a:pt x="4" y="11"/>
                    <a:pt x="2" y="14"/>
                    <a:pt x="0" y="17"/>
                  </a:cubicBezTo>
                  <a:cubicBezTo>
                    <a:pt x="4" y="18"/>
                    <a:pt x="8" y="20"/>
                    <a:pt x="11" y="23"/>
                  </a:cubicBezTo>
                  <a:cubicBezTo>
                    <a:pt x="16" y="18"/>
                    <a:pt x="21" y="14"/>
                    <a:pt x="26" y="9"/>
                  </a:cubicBezTo>
                  <a:cubicBezTo>
                    <a:pt x="22" y="5"/>
                    <a:pt x="17" y="2"/>
                    <a:pt x="12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6" name="Freeform 868">
              <a:extLst>
                <a:ext uri="{FF2B5EF4-FFF2-40B4-BE49-F238E27FC236}">
                  <a16:creationId xmlns:a16="http://schemas.microsoft.com/office/drawing/2014/main" id="{1B351F2C-CCC1-45FA-B09E-4E1AE08180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1403"/>
              <a:ext cx="52" cy="61"/>
            </a:xfrm>
            <a:custGeom>
              <a:avLst/>
              <a:gdLst>
                <a:gd name="T0" fmla="*/ 74 w 21"/>
                <a:gd name="T1" fmla="*/ 430 h 23"/>
                <a:gd name="T2" fmla="*/ 307 w 21"/>
                <a:gd name="T3" fmla="*/ 395 h 23"/>
                <a:gd name="T4" fmla="*/ 287 w 21"/>
                <a:gd name="T5" fmla="*/ 149 h 23"/>
                <a:gd name="T6" fmla="*/ 228 w 21"/>
                <a:gd name="T7" fmla="*/ 0 h 23"/>
                <a:gd name="T8" fmla="*/ 0 w 21"/>
                <a:gd name="T9" fmla="*/ 225 h 23"/>
                <a:gd name="T10" fmla="*/ 74 w 21"/>
                <a:gd name="T11" fmla="*/ 43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23">
                  <a:moveTo>
                    <a:pt x="5" y="23"/>
                  </a:moveTo>
                  <a:cubicBezTo>
                    <a:pt x="10" y="22"/>
                    <a:pt x="15" y="21"/>
                    <a:pt x="20" y="21"/>
                  </a:cubicBezTo>
                  <a:cubicBezTo>
                    <a:pt x="21" y="16"/>
                    <a:pt x="21" y="13"/>
                    <a:pt x="19" y="8"/>
                  </a:cubicBezTo>
                  <a:cubicBezTo>
                    <a:pt x="18" y="5"/>
                    <a:pt x="17" y="2"/>
                    <a:pt x="15" y="0"/>
                  </a:cubicBezTo>
                  <a:cubicBezTo>
                    <a:pt x="10" y="3"/>
                    <a:pt x="4" y="8"/>
                    <a:pt x="0" y="12"/>
                  </a:cubicBezTo>
                  <a:cubicBezTo>
                    <a:pt x="2" y="15"/>
                    <a:pt x="4" y="19"/>
                    <a:pt x="5" y="23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7" name="Freeform 869">
              <a:extLst>
                <a:ext uri="{FF2B5EF4-FFF2-40B4-BE49-F238E27FC236}">
                  <a16:creationId xmlns:a16="http://schemas.microsoft.com/office/drawing/2014/main" id="{9F5F7CFE-F9F3-4A7D-BCF0-8DF511470E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475"/>
              <a:ext cx="67" cy="96"/>
            </a:xfrm>
            <a:custGeom>
              <a:avLst/>
              <a:gdLst>
                <a:gd name="T0" fmla="*/ 412 w 27"/>
                <a:gd name="T1" fmla="*/ 93 h 36"/>
                <a:gd name="T2" fmla="*/ 196 w 27"/>
                <a:gd name="T3" fmla="*/ 0 h 36"/>
                <a:gd name="T4" fmla="*/ 196 w 27"/>
                <a:gd name="T5" fmla="*/ 0 h 36"/>
                <a:gd name="T6" fmla="*/ 104 w 27"/>
                <a:gd name="T7" fmla="*/ 285 h 36"/>
                <a:gd name="T8" fmla="*/ 0 w 27"/>
                <a:gd name="T9" fmla="*/ 533 h 36"/>
                <a:gd name="T10" fmla="*/ 290 w 27"/>
                <a:gd name="T11" fmla="*/ 683 h 36"/>
                <a:gd name="T12" fmla="*/ 290 w 27"/>
                <a:gd name="T13" fmla="*/ 683 h 36"/>
                <a:gd name="T14" fmla="*/ 382 w 27"/>
                <a:gd name="T15" fmla="*/ 456 h 36"/>
                <a:gd name="T16" fmla="*/ 412 w 27"/>
                <a:gd name="T17" fmla="*/ 93 h 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36">
                  <a:moveTo>
                    <a:pt x="27" y="5"/>
                  </a:moveTo>
                  <a:cubicBezTo>
                    <a:pt x="23" y="4"/>
                    <a:pt x="17" y="1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5"/>
                    <a:pt x="8" y="11"/>
                    <a:pt x="7" y="15"/>
                  </a:cubicBezTo>
                  <a:cubicBezTo>
                    <a:pt x="5" y="20"/>
                    <a:pt x="3" y="24"/>
                    <a:pt x="0" y="28"/>
                  </a:cubicBezTo>
                  <a:cubicBezTo>
                    <a:pt x="6" y="32"/>
                    <a:pt x="14" y="34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21" y="32"/>
                    <a:pt x="23" y="28"/>
                    <a:pt x="25" y="24"/>
                  </a:cubicBezTo>
                  <a:cubicBezTo>
                    <a:pt x="27" y="19"/>
                    <a:pt x="27" y="12"/>
                    <a:pt x="27" y="5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8" name="Freeform 870">
              <a:extLst>
                <a:ext uri="{FF2B5EF4-FFF2-40B4-BE49-F238E27FC236}">
                  <a16:creationId xmlns:a16="http://schemas.microsoft.com/office/drawing/2014/main" id="{A35FD4F3-6119-43F1-94EE-4D26909E52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2" y="1597"/>
              <a:ext cx="53" cy="59"/>
            </a:xfrm>
            <a:custGeom>
              <a:avLst/>
              <a:gdLst>
                <a:gd name="T0" fmla="*/ 146 w 21"/>
                <a:gd name="T1" fmla="*/ 56 h 22"/>
                <a:gd name="T2" fmla="*/ 96 w 21"/>
                <a:gd name="T3" fmla="*/ 0 h 22"/>
                <a:gd name="T4" fmla="*/ 0 w 21"/>
                <a:gd name="T5" fmla="*/ 94 h 22"/>
                <a:gd name="T6" fmla="*/ 83 w 21"/>
                <a:gd name="T7" fmla="*/ 215 h 22"/>
                <a:gd name="T8" fmla="*/ 192 w 21"/>
                <a:gd name="T9" fmla="*/ 424 h 22"/>
                <a:gd name="T10" fmla="*/ 338 w 21"/>
                <a:gd name="T11" fmla="*/ 274 h 22"/>
                <a:gd name="T12" fmla="*/ 146 w 21"/>
                <a:gd name="T13" fmla="*/ 56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2">
                  <a:moveTo>
                    <a:pt x="9" y="3"/>
                  </a:moveTo>
                  <a:cubicBezTo>
                    <a:pt x="8" y="2"/>
                    <a:pt x="7" y="1"/>
                    <a:pt x="6" y="0"/>
                  </a:cubicBezTo>
                  <a:cubicBezTo>
                    <a:pt x="4" y="2"/>
                    <a:pt x="2" y="4"/>
                    <a:pt x="0" y="5"/>
                  </a:cubicBezTo>
                  <a:cubicBezTo>
                    <a:pt x="2" y="7"/>
                    <a:pt x="4" y="9"/>
                    <a:pt x="5" y="11"/>
                  </a:cubicBezTo>
                  <a:cubicBezTo>
                    <a:pt x="7" y="14"/>
                    <a:pt x="9" y="18"/>
                    <a:pt x="12" y="22"/>
                  </a:cubicBezTo>
                  <a:cubicBezTo>
                    <a:pt x="15" y="19"/>
                    <a:pt x="18" y="17"/>
                    <a:pt x="21" y="14"/>
                  </a:cubicBezTo>
                  <a:cubicBezTo>
                    <a:pt x="17" y="11"/>
                    <a:pt x="12" y="7"/>
                    <a:pt x="9" y="3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9" name="Freeform 871">
              <a:extLst>
                <a:ext uri="{FF2B5EF4-FFF2-40B4-BE49-F238E27FC236}">
                  <a16:creationId xmlns:a16="http://schemas.microsoft.com/office/drawing/2014/main" id="{A39F742A-02EE-4837-A3A8-47464071C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7" y="1624"/>
              <a:ext cx="85" cy="75"/>
            </a:xfrm>
            <a:custGeom>
              <a:avLst/>
              <a:gdLst>
                <a:gd name="T0" fmla="*/ 533 w 34"/>
                <a:gd name="T1" fmla="*/ 329 h 28"/>
                <a:gd name="T2" fmla="*/ 395 w 34"/>
                <a:gd name="T3" fmla="*/ 78 h 28"/>
                <a:gd name="T4" fmla="*/ 363 w 34"/>
                <a:gd name="T5" fmla="*/ 0 h 28"/>
                <a:gd name="T6" fmla="*/ 0 w 34"/>
                <a:gd name="T7" fmla="*/ 209 h 28"/>
                <a:gd name="T8" fmla="*/ 175 w 34"/>
                <a:gd name="T9" fmla="*/ 538 h 28"/>
                <a:gd name="T10" fmla="*/ 533 w 34"/>
                <a:gd name="T11" fmla="*/ 329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28">
                  <a:moveTo>
                    <a:pt x="34" y="17"/>
                  </a:moveTo>
                  <a:cubicBezTo>
                    <a:pt x="31" y="12"/>
                    <a:pt x="26" y="7"/>
                    <a:pt x="25" y="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5" y="5"/>
                    <a:pt x="7" y="8"/>
                    <a:pt x="0" y="11"/>
                  </a:cubicBezTo>
                  <a:cubicBezTo>
                    <a:pt x="2" y="16"/>
                    <a:pt x="7" y="23"/>
                    <a:pt x="11" y="28"/>
                  </a:cubicBezTo>
                  <a:cubicBezTo>
                    <a:pt x="19" y="25"/>
                    <a:pt x="27" y="22"/>
                    <a:pt x="34" y="17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40" name="Freeform 124">
              <a:extLst>
                <a:ext uri="{FF2B5EF4-FFF2-40B4-BE49-F238E27FC236}">
                  <a16:creationId xmlns:a16="http://schemas.microsoft.com/office/drawing/2014/main" id="{B6BC0ABD-22DF-47BD-9300-E65244B47D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4" y="1331"/>
              <a:ext cx="256" cy="384"/>
            </a:xfrm>
            <a:custGeom>
              <a:avLst/>
              <a:gdLst>
                <a:gd name="T0" fmla="*/ 176 w 102"/>
                <a:gd name="T1" fmla="*/ 0 h 144"/>
                <a:gd name="T2" fmla="*/ 158 w 102"/>
                <a:gd name="T3" fmla="*/ 0 h 144"/>
                <a:gd name="T4" fmla="*/ 0 w 102"/>
                <a:gd name="T5" fmla="*/ 192 h 144"/>
                <a:gd name="T6" fmla="*/ 158 w 102"/>
                <a:gd name="T7" fmla="*/ 376 h 144"/>
                <a:gd name="T8" fmla="*/ 176 w 102"/>
                <a:gd name="T9" fmla="*/ 376 h 144"/>
                <a:gd name="T10" fmla="*/ 1202 w 102"/>
                <a:gd name="T11" fmla="*/ 648 h 144"/>
                <a:gd name="T12" fmla="*/ 1343 w 102"/>
                <a:gd name="T13" fmla="*/ 1024 h 144"/>
                <a:gd name="T14" fmla="*/ 1247 w 102"/>
                <a:gd name="T15" fmla="*/ 1309 h 144"/>
                <a:gd name="T16" fmla="*/ 188 w 102"/>
                <a:gd name="T17" fmla="*/ 2333 h 144"/>
                <a:gd name="T18" fmla="*/ 63 w 102"/>
                <a:gd name="T19" fmla="*/ 2560 h 144"/>
                <a:gd name="T20" fmla="*/ 238 w 102"/>
                <a:gd name="T21" fmla="*/ 2709 h 144"/>
                <a:gd name="T22" fmla="*/ 1531 w 102"/>
                <a:gd name="T23" fmla="*/ 1480 h 144"/>
                <a:gd name="T24" fmla="*/ 1581 w 102"/>
                <a:gd name="T25" fmla="*/ 1024 h 144"/>
                <a:gd name="T26" fmla="*/ 1561 w 102"/>
                <a:gd name="T27" fmla="*/ 661 h 144"/>
                <a:gd name="T28" fmla="*/ 1436 w 102"/>
                <a:gd name="T29" fmla="*/ 397 h 144"/>
                <a:gd name="T30" fmla="*/ 176 w 102"/>
                <a:gd name="T31" fmla="*/ 0 h 1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2" h="144">
                  <a:moveTo>
                    <a:pt x="11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5"/>
                    <a:pt x="4" y="20"/>
                    <a:pt x="10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29" y="20"/>
                    <a:pt x="63" y="20"/>
                    <a:pt x="76" y="34"/>
                  </a:cubicBezTo>
                  <a:cubicBezTo>
                    <a:pt x="81" y="39"/>
                    <a:pt x="86" y="46"/>
                    <a:pt x="85" y="54"/>
                  </a:cubicBezTo>
                  <a:cubicBezTo>
                    <a:pt x="84" y="59"/>
                    <a:pt x="80" y="65"/>
                    <a:pt x="79" y="69"/>
                  </a:cubicBezTo>
                  <a:cubicBezTo>
                    <a:pt x="68" y="101"/>
                    <a:pt x="33" y="119"/>
                    <a:pt x="12" y="123"/>
                  </a:cubicBezTo>
                  <a:cubicBezTo>
                    <a:pt x="6" y="124"/>
                    <a:pt x="3" y="129"/>
                    <a:pt x="4" y="135"/>
                  </a:cubicBezTo>
                  <a:cubicBezTo>
                    <a:pt x="5" y="140"/>
                    <a:pt x="10" y="144"/>
                    <a:pt x="15" y="143"/>
                  </a:cubicBezTo>
                  <a:cubicBezTo>
                    <a:pt x="42" y="138"/>
                    <a:pt x="82" y="117"/>
                    <a:pt x="97" y="78"/>
                  </a:cubicBezTo>
                  <a:cubicBezTo>
                    <a:pt x="99" y="71"/>
                    <a:pt x="99" y="62"/>
                    <a:pt x="100" y="54"/>
                  </a:cubicBezTo>
                  <a:cubicBezTo>
                    <a:pt x="100" y="46"/>
                    <a:pt x="102" y="42"/>
                    <a:pt x="99" y="35"/>
                  </a:cubicBezTo>
                  <a:cubicBezTo>
                    <a:pt x="98" y="30"/>
                    <a:pt x="95" y="25"/>
                    <a:pt x="91" y="21"/>
                  </a:cubicBezTo>
                  <a:cubicBezTo>
                    <a:pt x="72" y="0"/>
                    <a:pt x="34" y="0"/>
                    <a:pt x="11" y="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8" name="Group 150">
            <a:extLst>
              <a:ext uri="{FF2B5EF4-FFF2-40B4-BE49-F238E27FC236}">
                <a16:creationId xmlns:a16="http://schemas.microsoft.com/office/drawing/2014/main" id="{26D1E588-92F7-42C7-A7E9-5765EA97AA57}"/>
              </a:ext>
            </a:extLst>
          </p:cNvPr>
          <p:cNvGrpSpPr>
            <a:grpSpLocks/>
          </p:cNvGrpSpPr>
          <p:nvPr/>
        </p:nvGrpSpPr>
        <p:grpSpPr bwMode="auto">
          <a:xfrm>
            <a:off x="7627938" y="1763713"/>
            <a:ext cx="153987" cy="990600"/>
            <a:chOff x="3845" y="1184"/>
            <a:chExt cx="97" cy="624"/>
          </a:xfrm>
        </p:grpSpPr>
        <p:sp>
          <p:nvSpPr>
            <p:cNvPr id="17622" name="Freeform 812">
              <a:extLst>
                <a:ext uri="{FF2B5EF4-FFF2-40B4-BE49-F238E27FC236}">
                  <a16:creationId xmlns:a16="http://schemas.microsoft.com/office/drawing/2014/main" id="{C02AF3DA-790E-471A-9245-7C2A1CBB4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1184"/>
              <a:ext cx="97" cy="624"/>
            </a:xfrm>
            <a:custGeom>
              <a:avLst/>
              <a:gdLst>
                <a:gd name="T0" fmla="*/ 259 w 39"/>
                <a:gd name="T1" fmla="*/ 171 h 234"/>
                <a:gd name="T2" fmla="*/ 216 w 39"/>
                <a:gd name="T3" fmla="*/ 419 h 234"/>
                <a:gd name="T4" fmla="*/ 124 w 39"/>
                <a:gd name="T5" fmla="*/ 1229 h 234"/>
                <a:gd name="T6" fmla="*/ 12 w 39"/>
                <a:gd name="T7" fmla="*/ 1800 h 234"/>
                <a:gd name="T8" fmla="*/ 42 w 39"/>
                <a:gd name="T9" fmla="*/ 2675 h 234"/>
                <a:gd name="T10" fmla="*/ 229 w 39"/>
                <a:gd name="T11" fmla="*/ 3904 h 234"/>
                <a:gd name="T12" fmla="*/ 291 w 39"/>
                <a:gd name="T13" fmla="*/ 4245 h 234"/>
                <a:gd name="T14" fmla="*/ 445 w 39"/>
                <a:gd name="T15" fmla="*/ 4437 h 234"/>
                <a:gd name="T16" fmla="*/ 599 w 39"/>
                <a:gd name="T17" fmla="*/ 4245 h 234"/>
                <a:gd name="T18" fmla="*/ 525 w 39"/>
                <a:gd name="T19" fmla="*/ 3811 h 234"/>
                <a:gd name="T20" fmla="*/ 341 w 39"/>
                <a:gd name="T21" fmla="*/ 2637 h 234"/>
                <a:gd name="T22" fmla="*/ 321 w 39"/>
                <a:gd name="T23" fmla="*/ 1800 h 234"/>
                <a:gd name="T24" fmla="*/ 308 w 39"/>
                <a:gd name="T25" fmla="*/ 1229 h 234"/>
                <a:gd name="T26" fmla="*/ 507 w 39"/>
                <a:gd name="T27" fmla="*/ 512 h 234"/>
                <a:gd name="T28" fmla="*/ 557 w 39"/>
                <a:gd name="T29" fmla="*/ 248 h 234"/>
                <a:gd name="T30" fmla="*/ 445 w 39"/>
                <a:gd name="T31" fmla="*/ 21 h 234"/>
                <a:gd name="T32" fmla="*/ 259 w 39"/>
                <a:gd name="T33" fmla="*/ 171 h 2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234">
                  <a:moveTo>
                    <a:pt x="17" y="9"/>
                  </a:moveTo>
                  <a:cubicBezTo>
                    <a:pt x="14" y="22"/>
                    <a:pt x="14" y="22"/>
                    <a:pt x="14" y="22"/>
                  </a:cubicBezTo>
                  <a:cubicBezTo>
                    <a:pt x="10" y="35"/>
                    <a:pt x="11" y="50"/>
                    <a:pt x="8" y="65"/>
                  </a:cubicBezTo>
                  <a:cubicBezTo>
                    <a:pt x="6" y="75"/>
                    <a:pt x="1" y="84"/>
                    <a:pt x="1" y="95"/>
                  </a:cubicBezTo>
                  <a:cubicBezTo>
                    <a:pt x="0" y="109"/>
                    <a:pt x="0" y="124"/>
                    <a:pt x="3" y="141"/>
                  </a:cubicBezTo>
                  <a:cubicBezTo>
                    <a:pt x="7" y="173"/>
                    <a:pt x="12" y="193"/>
                    <a:pt x="15" y="206"/>
                  </a:cubicBezTo>
                  <a:cubicBezTo>
                    <a:pt x="17" y="214"/>
                    <a:pt x="19" y="220"/>
                    <a:pt x="19" y="224"/>
                  </a:cubicBezTo>
                  <a:cubicBezTo>
                    <a:pt x="19" y="229"/>
                    <a:pt x="23" y="234"/>
                    <a:pt x="29" y="234"/>
                  </a:cubicBezTo>
                  <a:cubicBezTo>
                    <a:pt x="34" y="234"/>
                    <a:pt x="39" y="229"/>
                    <a:pt x="39" y="224"/>
                  </a:cubicBezTo>
                  <a:cubicBezTo>
                    <a:pt x="39" y="218"/>
                    <a:pt x="37" y="211"/>
                    <a:pt x="34" y="201"/>
                  </a:cubicBezTo>
                  <a:cubicBezTo>
                    <a:pt x="31" y="189"/>
                    <a:pt x="27" y="169"/>
                    <a:pt x="22" y="139"/>
                  </a:cubicBezTo>
                  <a:cubicBezTo>
                    <a:pt x="20" y="123"/>
                    <a:pt x="20" y="109"/>
                    <a:pt x="21" y="95"/>
                  </a:cubicBezTo>
                  <a:cubicBezTo>
                    <a:pt x="21" y="85"/>
                    <a:pt x="19" y="74"/>
                    <a:pt x="20" y="65"/>
                  </a:cubicBezTo>
                  <a:cubicBezTo>
                    <a:pt x="23" y="51"/>
                    <a:pt x="30" y="39"/>
                    <a:pt x="33" y="27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8" y="8"/>
                    <a:pt x="34" y="2"/>
                    <a:pt x="29" y="1"/>
                  </a:cubicBezTo>
                  <a:cubicBezTo>
                    <a:pt x="24" y="0"/>
                    <a:pt x="18" y="3"/>
                    <a:pt x="17" y="9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3" name="Freeform 891">
              <a:extLst>
                <a:ext uri="{FF2B5EF4-FFF2-40B4-BE49-F238E27FC236}">
                  <a16:creationId xmlns:a16="http://schemas.microsoft.com/office/drawing/2014/main" id="{83D529B2-8822-409B-A482-50007F554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2" y="1235"/>
              <a:ext cx="58" cy="66"/>
            </a:xfrm>
            <a:custGeom>
              <a:avLst/>
              <a:gdLst>
                <a:gd name="T0" fmla="*/ 83 w 23"/>
                <a:gd name="T1" fmla="*/ 370 h 25"/>
                <a:gd name="T2" fmla="*/ 255 w 23"/>
                <a:gd name="T3" fmla="*/ 459 h 25"/>
                <a:gd name="T4" fmla="*/ 351 w 23"/>
                <a:gd name="T5" fmla="*/ 145 h 25"/>
                <a:gd name="T6" fmla="*/ 368 w 23"/>
                <a:gd name="T7" fmla="*/ 77 h 25"/>
                <a:gd name="T8" fmla="*/ 50 w 23"/>
                <a:gd name="T9" fmla="*/ 0 h 25"/>
                <a:gd name="T10" fmla="*/ 50 w 23"/>
                <a:gd name="T11" fmla="*/ 55 h 25"/>
                <a:gd name="T12" fmla="*/ 0 w 23"/>
                <a:gd name="T13" fmla="*/ 348 h 25"/>
                <a:gd name="T14" fmla="*/ 83 w 23"/>
                <a:gd name="T15" fmla="*/ 370 h 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25">
                  <a:moveTo>
                    <a:pt x="5" y="20"/>
                  </a:moveTo>
                  <a:cubicBezTo>
                    <a:pt x="8" y="21"/>
                    <a:pt x="12" y="24"/>
                    <a:pt x="16" y="25"/>
                  </a:cubicBezTo>
                  <a:cubicBezTo>
                    <a:pt x="18" y="19"/>
                    <a:pt x="21" y="14"/>
                    <a:pt x="22" y="8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17" y="2"/>
                    <a:pt x="10" y="1"/>
                    <a:pt x="3" y="0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1" y="8"/>
                    <a:pt x="1" y="13"/>
                    <a:pt x="0" y="19"/>
                  </a:cubicBezTo>
                  <a:cubicBezTo>
                    <a:pt x="2" y="19"/>
                    <a:pt x="4" y="20"/>
                    <a:pt x="5" y="2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4" name="Freeform 892">
              <a:extLst>
                <a:ext uri="{FF2B5EF4-FFF2-40B4-BE49-F238E27FC236}">
                  <a16:creationId xmlns:a16="http://schemas.microsoft.com/office/drawing/2014/main" id="{F19DCDA4-8450-4747-8697-F51CBD81D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" y="1307"/>
              <a:ext cx="38" cy="32"/>
            </a:xfrm>
            <a:custGeom>
              <a:avLst/>
              <a:gdLst>
                <a:gd name="T0" fmla="*/ 0 w 15"/>
                <a:gd name="T1" fmla="*/ 192 h 12"/>
                <a:gd name="T2" fmla="*/ 147 w 15"/>
                <a:gd name="T3" fmla="*/ 205 h 12"/>
                <a:gd name="T4" fmla="*/ 213 w 15"/>
                <a:gd name="T5" fmla="*/ 227 h 12"/>
                <a:gd name="T6" fmla="*/ 243 w 15"/>
                <a:gd name="T7" fmla="*/ 77 h 12"/>
                <a:gd name="T8" fmla="*/ 20 w 15"/>
                <a:gd name="T9" fmla="*/ 0 h 12"/>
                <a:gd name="T10" fmla="*/ 0 w 15"/>
                <a:gd name="T11" fmla="*/ 192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12">
                  <a:moveTo>
                    <a:pt x="0" y="10"/>
                  </a:moveTo>
                  <a:cubicBezTo>
                    <a:pt x="3" y="10"/>
                    <a:pt x="6" y="10"/>
                    <a:pt x="9" y="11"/>
                  </a:cubicBezTo>
                  <a:cubicBezTo>
                    <a:pt x="10" y="11"/>
                    <a:pt x="11" y="12"/>
                    <a:pt x="13" y="12"/>
                  </a:cubicBezTo>
                  <a:cubicBezTo>
                    <a:pt x="13" y="10"/>
                    <a:pt x="14" y="7"/>
                    <a:pt x="15" y="4"/>
                  </a:cubicBezTo>
                  <a:cubicBezTo>
                    <a:pt x="11" y="3"/>
                    <a:pt x="6" y="2"/>
                    <a:pt x="1" y="0"/>
                  </a:cubicBezTo>
                  <a:cubicBezTo>
                    <a:pt x="1" y="3"/>
                    <a:pt x="1" y="6"/>
                    <a:pt x="0" y="1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5" name="Freeform 893">
              <a:extLst>
                <a:ext uri="{FF2B5EF4-FFF2-40B4-BE49-F238E27FC236}">
                  <a16:creationId xmlns:a16="http://schemas.microsoft.com/office/drawing/2014/main" id="{283D07D7-1173-4BD2-AF83-D21C04F3C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5" y="1363"/>
              <a:ext cx="40" cy="32"/>
            </a:xfrm>
            <a:custGeom>
              <a:avLst/>
              <a:gdLst>
                <a:gd name="T0" fmla="*/ 250 w 16"/>
                <a:gd name="T1" fmla="*/ 192 h 12"/>
                <a:gd name="T2" fmla="*/ 250 w 16"/>
                <a:gd name="T3" fmla="*/ 35 h 12"/>
                <a:gd name="T4" fmla="*/ 63 w 16"/>
                <a:gd name="T5" fmla="*/ 0 h 12"/>
                <a:gd name="T6" fmla="*/ 0 w 16"/>
                <a:gd name="T7" fmla="*/ 227 h 12"/>
                <a:gd name="T8" fmla="*/ 250 w 16"/>
                <a:gd name="T9" fmla="*/ 19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12">
                  <a:moveTo>
                    <a:pt x="16" y="10"/>
                  </a:moveTo>
                  <a:cubicBezTo>
                    <a:pt x="16" y="8"/>
                    <a:pt x="16" y="5"/>
                    <a:pt x="16" y="2"/>
                  </a:cubicBezTo>
                  <a:cubicBezTo>
                    <a:pt x="12" y="1"/>
                    <a:pt x="8" y="1"/>
                    <a:pt x="4" y="0"/>
                  </a:cubicBezTo>
                  <a:cubicBezTo>
                    <a:pt x="3" y="4"/>
                    <a:pt x="2" y="8"/>
                    <a:pt x="0" y="12"/>
                  </a:cubicBezTo>
                  <a:cubicBezTo>
                    <a:pt x="5" y="12"/>
                    <a:pt x="11" y="11"/>
                    <a:pt x="16" y="1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6" name="Freeform 894">
              <a:extLst>
                <a:ext uri="{FF2B5EF4-FFF2-40B4-BE49-F238E27FC236}">
                  <a16:creationId xmlns:a16="http://schemas.microsoft.com/office/drawing/2014/main" id="{AEA7F8E4-93B6-4295-83C5-D318F68926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7" y="1413"/>
              <a:ext cx="50" cy="35"/>
            </a:xfrm>
            <a:custGeom>
              <a:avLst/>
              <a:gdLst>
                <a:gd name="T0" fmla="*/ 313 w 20"/>
                <a:gd name="T1" fmla="*/ 218 h 13"/>
                <a:gd name="T2" fmla="*/ 313 w 20"/>
                <a:gd name="T3" fmla="*/ 175 h 13"/>
                <a:gd name="T4" fmla="*/ 313 w 20"/>
                <a:gd name="T5" fmla="*/ 22 h 13"/>
                <a:gd name="T6" fmla="*/ 20 w 20"/>
                <a:gd name="T7" fmla="*/ 0 h 13"/>
                <a:gd name="T8" fmla="*/ 0 w 20"/>
                <a:gd name="T9" fmla="*/ 175 h 13"/>
                <a:gd name="T10" fmla="*/ 0 w 20"/>
                <a:gd name="T11" fmla="*/ 253 h 13"/>
                <a:gd name="T12" fmla="*/ 313 w 20"/>
                <a:gd name="T13" fmla="*/ 218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13">
                  <a:moveTo>
                    <a:pt x="20" y="11"/>
                  </a:moveTo>
                  <a:cubicBezTo>
                    <a:pt x="20" y="10"/>
                    <a:pt x="20" y="10"/>
                    <a:pt x="20" y="9"/>
                  </a:cubicBezTo>
                  <a:cubicBezTo>
                    <a:pt x="20" y="7"/>
                    <a:pt x="20" y="4"/>
                    <a:pt x="20" y="1"/>
                  </a:cubicBezTo>
                  <a:cubicBezTo>
                    <a:pt x="14" y="2"/>
                    <a:pt x="7" y="1"/>
                    <a:pt x="1" y="0"/>
                  </a:cubicBezTo>
                  <a:cubicBezTo>
                    <a:pt x="1" y="3"/>
                    <a:pt x="0" y="6"/>
                    <a:pt x="0" y="9"/>
                  </a:cubicBezTo>
                  <a:cubicBezTo>
                    <a:pt x="0" y="11"/>
                    <a:pt x="0" y="12"/>
                    <a:pt x="0" y="13"/>
                  </a:cubicBezTo>
                  <a:cubicBezTo>
                    <a:pt x="6" y="11"/>
                    <a:pt x="13" y="11"/>
                    <a:pt x="20" y="1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7" name="Freeform 895">
              <a:extLst>
                <a:ext uri="{FF2B5EF4-FFF2-40B4-BE49-F238E27FC236}">
                  <a16:creationId xmlns:a16="http://schemas.microsoft.com/office/drawing/2014/main" id="{EC8D4431-96C8-4291-BEF2-D2FF838A9C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1475"/>
              <a:ext cx="55" cy="77"/>
            </a:xfrm>
            <a:custGeom>
              <a:avLst/>
              <a:gdLst>
                <a:gd name="T0" fmla="*/ 33 w 22"/>
                <a:gd name="T1" fmla="*/ 520 h 29"/>
                <a:gd name="T2" fmla="*/ 345 w 22"/>
                <a:gd name="T3" fmla="*/ 465 h 29"/>
                <a:gd name="T4" fmla="*/ 333 w 22"/>
                <a:gd name="T5" fmla="*/ 21 h 29"/>
                <a:gd name="T6" fmla="*/ 0 w 22"/>
                <a:gd name="T7" fmla="*/ 0 h 29"/>
                <a:gd name="T8" fmla="*/ 33 w 22"/>
                <a:gd name="T9" fmla="*/ 52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9">
                  <a:moveTo>
                    <a:pt x="2" y="28"/>
                  </a:moveTo>
                  <a:cubicBezTo>
                    <a:pt x="9" y="29"/>
                    <a:pt x="15" y="26"/>
                    <a:pt x="22" y="25"/>
                  </a:cubicBezTo>
                  <a:cubicBezTo>
                    <a:pt x="21" y="17"/>
                    <a:pt x="21" y="9"/>
                    <a:pt x="21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9"/>
                    <a:pt x="1" y="18"/>
                    <a:pt x="2" y="28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8" name="Freeform 896">
              <a:extLst>
                <a:ext uri="{FF2B5EF4-FFF2-40B4-BE49-F238E27FC236}">
                  <a16:creationId xmlns:a16="http://schemas.microsoft.com/office/drawing/2014/main" id="{58447ADB-6228-49A9-B305-233B7561C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2" y="1563"/>
              <a:ext cx="55" cy="40"/>
            </a:xfrm>
            <a:custGeom>
              <a:avLst/>
              <a:gdLst>
                <a:gd name="T0" fmla="*/ 313 w 22"/>
                <a:gd name="T1" fmla="*/ 0 h 15"/>
                <a:gd name="T2" fmla="*/ 0 w 22"/>
                <a:gd name="T3" fmla="*/ 21 h 15"/>
                <a:gd name="T4" fmla="*/ 33 w 22"/>
                <a:gd name="T5" fmla="*/ 285 h 15"/>
                <a:gd name="T6" fmla="*/ 188 w 22"/>
                <a:gd name="T7" fmla="*/ 248 h 15"/>
                <a:gd name="T8" fmla="*/ 345 w 22"/>
                <a:gd name="T9" fmla="*/ 227 h 15"/>
                <a:gd name="T10" fmla="*/ 313 w 22"/>
                <a:gd name="T11" fmla="*/ 0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5">
                  <a:moveTo>
                    <a:pt x="20" y="0"/>
                  </a:moveTo>
                  <a:cubicBezTo>
                    <a:pt x="13" y="0"/>
                    <a:pt x="7" y="1"/>
                    <a:pt x="0" y="1"/>
                  </a:cubicBezTo>
                  <a:cubicBezTo>
                    <a:pt x="1" y="6"/>
                    <a:pt x="1" y="10"/>
                    <a:pt x="2" y="15"/>
                  </a:cubicBezTo>
                  <a:cubicBezTo>
                    <a:pt x="5" y="14"/>
                    <a:pt x="8" y="13"/>
                    <a:pt x="12" y="13"/>
                  </a:cubicBezTo>
                  <a:cubicBezTo>
                    <a:pt x="15" y="12"/>
                    <a:pt x="18" y="12"/>
                    <a:pt x="22" y="12"/>
                  </a:cubicBezTo>
                  <a:cubicBezTo>
                    <a:pt x="21" y="8"/>
                    <a:pt x="20" y="4"/>
                    <a:pt x="20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9" name="Freeform 897">
              <a:extLst>
                <a:ext uri="{FF2B5EF4-FFF2-40B4-BE49-F238E27FC236}">
                  <a16:creationId xmlns:a16="http://schemas.microsoft.com/office/drawing/2014/main" id="{331EE620-1C92-4059-A721-0D11E460D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2" y="1627"/>
              <a:ext cx="53" cy="26"/>
            </a:xfrm>
            <a:custGeom>
              <a:avLst/>
              <a:gdLst>
                <a:gd name="T0" fmla="*/ 338 w 21"/>
                <a:gd name="T1" fmla="*/ 156 h 10"/>
                <a:gd name="T2" fmla="*/ 318 w 21"/>
                <a:gd name="T3" fmla="*/ 0 h 10"/>
                <a:gd name="T4" fmla="*/ 0 w 21"/>
                <a:gd name="T5" fmla="*/ 55 h 10"/>
                <a:gd name="T6" fmla="*/ 20 w 21"/>
                <a:gd name="T7" fmla="*/ 177 h 10"/>
                <a:gd name="T8" fmla="*/ 96 w 21"/>
                <a:gd name="T9" fmla="*/ 156 h 10"/>
                <a:gd name="T10" fmla="*/ 338 w 21"/>
                <a:gd name="T11" fmla="*/ 156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0">
                  <a:moveTo>
                    <a:pt x="21" y="9"/>
                  </a:moveTo>
                  <a:cubicBezTo>
                    <a:pt x="21" y="6"/>
                    <a:pt x="20" y="3"/>
                    <a:pt x="20" y="0"/>
                  </a:cubicBezTo>
                  <a:cubicBezTo>
                    <a:pt x="13" y="1"/>
                    <a:pt x="7" y="2"/>
                    <a:pt x="0" y="3"/>
                  </a:cubicBezTo>
                  <a:cubicBezTo>
                    <a:pt x="0" y="5"/>
                    <a:pt x="1" y="8"/>
                    <a:pt x="1" y="10"/>
                  </a:cubicBezTo>
                  <a:cubicBezTo>
                    <a:pt x="3" y="10"/>
                    <a:pt x="4" y="9"/>
                    <a:pt x="6" y="9"/>
                  </a:cubicBezTo>
                  <a:cubicBezTo>
                    <a:pt x="10" y="9"/>
                    <a:pt x="17" y="10"/>
                    <a:pt x="21" y="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0" name="Freeform 898">
              <a:extLst>
                <a:ext uri="{FF2B5EF4-FFF2-40B4-BE49-F238E27FC236}">
                  <a16:creationId xmlns:a16="http://schemas.microsoft.com/office/drawing/2014/main" id="{44CA907B-3F85-493A-AC7C-EA7C0B6CF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2" y="1680"/>
              <a:ext cx="55" cy="43"/>
            </a:xfrm>
            <a:custGeom>
              <a:avLst/>
              <a:gdLst>
                <a:gd name="T0" fmla="*/ 50 w 22"/>
                <a:gd name="T1" fmla="*/ 312 h 16"/>
                <a:gd name="T2" fmla="*/ 188 w 22"/>
                <a:gd name="T3" fmla="*/ 253 h 16"/>
                <a:gd name="T4" fmla="*/ 345 w 22"/>
                <a:gd name="T5" fmla="*/ 218 h 16"/>
                <a:gd name="T6" fmla="*/ 313 w 22"/>
                <a:gd name="T7" fmla="*/ 0 h 16"/>
                <a:gd name="T8" fmla="*/ 300 w 22"/>
                <a:gd name="T9" fmla="*/ 0 h 16"/>
                <a:gd name="T10" fmla="*/ 0 w 22"/>
                <a:gd name="T11" fmla="*/ 81 h 16"/>
                <a:gd name="T12" fmla="*/ 50 w 22"/>
                <a:gd name="T13" fmla="*/ 312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6">
                  <a:moveTo>
                    <a:pt x="3" y="16"/>
                  </a:moveTo>
                  <a:cubicBezTo>
                    <a:pt x="6" y="15"/>
                    <a:pt x="9" y="14"/>
                    <a:pt x="12" y="13"/>
                  </a:cubicBezTo>
                  <a:cubicBezTo>
                    <a:pt x="15" y="12"/>
                    <a:pt x="19" y="12"/>
                    <a:pt x="22" y="11"/>
                  </a:cubicBezTo>
                  <a:cubicBezTo>
                    <a:pt x="22" y="8"/>
                    <a:pt x="21" y="4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2" y="0"/>
                    <a:pt x="6" y="2"/>
                    <a:pt x="0" y="4"/>
                  </a:cubicBezTo>
                  <a:cubicBezTo>
                    <a:pt x="1" y="9"/>
                    <a:pt x="2" y="13"/>
                    <a:pt x="3" y="1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1" name="Freeform 899">
              <a:extLst>
                <a:ext uri="{FF2B5EF4-FFF2-40B4-BE49-F238E27FC236}">
                  <a16:creationId xmlns:a16="http://schemas.microsoft.com/office/drawing/2014/main" id="{5428C11C-727D-49BD-BED9-B81F31693C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7" y="1733"/>
              <a:ext cx="53" cy="40"/>
            </a:xfrm>
            <a:custGeom>
              <a:avLst/>
              <a:gdLst>
                <a:gd name="T0" fmla="*/ 20 w 21"/>
                <a:gd name="T1" fmla="*/ 285 h 15"/>
                <a:gd name="T2" fmla="*/ 126 w 21"/>
                <a:gd name="T3" fmla="*/ 248 h 15"/>
                <a:gd name="T4" fmla="*/ 338 w 21"/>
                <a:gd name="T5" fmla="*/ 205 h 15"/>
                <a:gd name="T6" fmla="*/ 305 w 21"/>
                <a:gd name="T7" fmla="*/ 0 h 15"/>
                <a:gd name="T8" fmla="*/ 0 w 21"/>
                <a:gd name="T9" fmla="*/ 149 h 15"/>
                <a:gd name="T10" fmla="*/ 20 w 21"/>
                <a:gd name="T11" fmla="*/ 285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5">
                  <a:moveTo>
                    <a:pt x="1" y="15"/>
                  </a:moveTo>
                  <a:cubicBezTo>
                    <a:pt x="4" y="15"/>
                    <a:pt x="6" y="14"/>
                    <a:pt x="8" y="13"/>
                  </a:cubicBezTo>
                  <a:cubicBezTo>
                    <a:pt x="10" y="12"/>
                    <a:pt x="17" y="12"/>
                    <a:pt x="21" y="11"/>
                  </a:cubicBezTo>
                  <a:cubicBezTo>
                    <a:pt x="20" y="8"/>
                    <a:pt x="20" y="4"/>
                    <a:pt x="19" y="0"/>
                  </a:cubicBezTo>
                  <a:cubicBezTo>
                    <a:pt x="12" y="2"/>
                    <a:pt x="6" y="5"/>
                    <a:pt x="0" y="8"/>
                  </a:cubicBezTo>
                  <a:cubicBezTo>
                    <a:pt x="1" y="11"/>
                    <a:pt x="1" y="13"/>
                    <a:pt x="1" y="15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32" name="Freeform 125">
              <a:extLst>
                <a:ext uri="{FF2B5EF4-FFF2-40B4-BE49-F238E27FC236}">
                  <a16:creationId xmlns:a16="http://schemas.microsoft.com/office/drawing/2014/main" id="{48C9A825-F764-4431-A640-8F232EA38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1184"/>
              <a:ext cx="97" cy="624"/>
            </a:xfrm>
            <a:custGeom>
              <a:avLst/>
              <a:gdLst>
                <a:gd name="T0" fmla="*/ 259 w 39"/>
                <a:gd name="T1" fmla="*/ 171 h 234"/>
                <a:gd name="T2" fmla="*/ 216 w 39"/>
                <a:gd name="T3" fmla="*/ 419 h 234"/>
                <a:gd name="T4" fmla="*/ 124 w 39"/>
                <a:gd name="T5" fmla="*/ 1229 h 234"/>
                <a:gd name="T6" fmla="*/ 12 w 39"/>
                <a:gd name="T7" fmla="*/ 1800 h 234"/>
                <a:gd name="T8" fmla="*/ 42 w 39"/>
                <a:gd name="T9" fmla="*/ 2675 h 234"/>
                <a:gd name="T10" fmla="*/ 229 w 39"/>
                <a:gd name="T11" fmla="*/ 3904 h 234"/>
                <a:gd name="T12" fmla="*/ 291 w 39"/>
                <a:gd name="T13" fmla="*/ 4245 h 234"/>
                <a:gd name="T14" fmla="*/ 445 w 39"/>
                <a:gd name="T15" fmla="*/ 4437 h 234"/>
                <a:gd name="T16" fmla="*/ 599 w 39"/>
                <a:gd name="T17" fmla="*/ 4245 h 234"/>
                <a:gd name="T18" fmla="*/ 525 w 39"/>
                <a:gd name="T19" fmla="*/ 3811 h 234"/>
                <a:gd name="T20" fmla="*/ 341 w 39"/>
                <a:gd name="T21" fmla="*/ 2637 h 234"/>
                <a:gd name="T22" fmla="*/ 321 w 39"/>
                <a:gd name="T23" fmla="*/ 1800 h 234"/>
                <a:gd name="T24" fmla="*/ 308 w 39"/>
                <a:gd name="T25" fmla="*/ 1229 h 234"/>
                <a:gd name="T26" fmla="*/ 507 w 39"/>
                <a:gd name="T27" fmla="*/ 512 h 234"/>
                <a:gd name="T28" fmla="*/ 557 w 39"/>
                <a:gd name="T29" fmla="*/ 248 h 234"/>
                <a:gd name="T30" fmla="*/ 445 w 39"/>
                <a:gd name="T31" fmla="*/ 21 h 234"/>
                <a:gd name="T32" fmla="*/ 259 w 39"/>
                <a:gd name="T33" fmla="*/ 171 h 2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234">
                  <a:moveTo>
                    <a:pt x="17" y="9"/>
                  </a:moveTo>
                  <a:cubicBezTo>
                    <a:pt x="14" y="22"/>
                    <a:pt x="14" y="22"/>
                    <a:pt x="14" y="22"/>
                  </a:cubicBezTo>
                  <a:cubicBezTo>
                    <a:pt x="10" y="35"/>
                    <a:pt x="11" y="50"/>
                    <a:pt x="8" y="65"/>
                  </a:cubicBezTo>
                  <a:cubicBezTo>
                    <a:pt x="6" y="75"/>
                    <a:pt x="1" y="84"/>
                    <a:pt x="1" y="95"/>
                  </a:cubicBezTo>
                  <a:cubicBezTo>
                    <a:pt x="0" y="109"/>
                    <a:pt x="0" y="124"/>
                    <a:pt x="3" y="141"/>
                  </a:cubicBezTo>
                  <a:cubicBezTo>
                    <a:pt x="7" y="173"/>
                    <a:pt x="12" y="193"/>
                    <a:pt x="15" y="206"/>
                  </a:cubicBezTo>
                  <a:cubicBezTo>
                    <a:pt x="17" y="214"/>
                    <a:pt x="19" y="220"/>
                    <a:pt x="19" y="224"/>
                  </a:cubicBezTo>
                  <a:cubicBezTo>
                    <a:pt x="19" y="229"/>
                    <a:pt x="23" y="234"/>
                    <a:pt x="29" y="234"/>
                  </a:cubicBezTo>
                  <a:cubicBezTo>
                    <a:pt x="34" y="234"/>
                    <a:pt x="39" y="229"/>
                    <a:pt x="39" y="224"/>
                  </a:cubicBezTo>
                  <a:cubicBezTo>
                    <a:pt x="39" y="218"/>
                    <a:pt x="37" y="211"/>
                    <a:pt x="34" y="201"/>
                  </a:cubicBezTo>
                  <a:cubicBezTo>
                    <a:pt x="31" y="189"/>
                    <a:pt x="27" y="169"/>
                    <a:pt x="22" y="139"/>
                  </a:cubicBezTo>
                  <a:cubicBezTo>
                    <a:pt x="20" y="123"/>
                    <a:pt x="20" y="109"/>
                    <a:pt x="21" y="95"/>
                  </a:cubicBezTo>
                  <a:cubicBezTo>
                    <a:pt x="21" y="85"/>
                    <a:pt x="19" y="74"/>
                    <a:pt x="20" y="65"/>
                  </a:cubicBezTo>
                  <a:cubicBezTo>
                    <a:pt x="23" y="51"/>
                    <a:pt x="30" y="39"/>
                    <a:pt x="33" y="27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8" y="8"/>
                    <a:pt x="34" y="2"/>
                    <a:pt x="29" y="1"/>
                  </a:cubicBezTo>
                  <a:cubicBezTo>
                    <a:pt x="24" y="0"/>
                    <a:pt x="18" y="3"/>
                    <a:pt x="17" y="9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9" name="Group 149">
            <a:extLst>
              <a:ext uri="{FF2B5EF4-FFF2-40B4-BE49-F238E27FC236}">
                <a16:creationId xmlns:a16="http://schemas.microsoft.com/office/drawing/2014/main" id="{5735BB25-96E0-4254-97F7-155D049235AC}"/>
              </a:ext>
            </a:extLst>
          </p:cNvPr>
          <p:cNvGrpSpPr>
            <a:grpSpLocks/>
          </p:cNvGrpSpPr>
          <p:nvPr/>
        </p:nvGrpSpPr>
        <p:grpSpPr bwMode="auto">
          <a:xfrm>
            <a:off x="7377113" y="1743075"/>
            <a:ext cx="150812" cy="1057275"/>
            <a:chOff x="3687" y="1171"/>
            <a:chExt cx="95" cy="666"/>
          </a:xfrm>
        </p:grpSpPr>
        <p:sp>
          <p:nvSpPr>
            <p:cNvPr id="17612" name="Freeform 813">
              <a:extLst>
                <a:ext uri="{FF2B5EF4-FFF2-40B4-BE49-F238E27FC236}">
                  <a16:creationId xmlns:a16="http://schemas.microsoft.com/office/drawing/2014/main" id="{969C8DC3-DE4E-4C80-A187-1F4BA236B4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7" y="1171"/>
              <a:ext cx="95" cy="666"/>
            </a:xfrm>
            <a:custGeom>
              <a:avLst/>
              <a:gdLst>
                <a:gd name="T0" fmla="*/ 113 w 38"/>
                <a:gd name="T1" fmla="*/ 192 h 250"/>
                <a:gd name="T2" fmla="*/ 145 w 38"/>
                <a:gd name="T3" fmla="*/ 1569 h 250"/>
                <a:gd name="T4" fmla="*/ 188 w 38"/>
                <a:gd name="T5" fmla="*/ 2022 h 250"/>
                <a:gd name="T6" fmla="*/ 188 w 38"/>
                <a:gd name="T7" fmla="*/ 2059 h 250"/>
                <a:gd name="T8" fmla="*/ 220 w 38"/>
                <a:gd name="T9" fmla="*/ 3136 h 250"/>
                <a:gd name="T10" fmla="*/ 188 w 38"/>
                <a:gd name="T11" fmla="*/ 3556 h 250"/>
                <a:gd name="T12" fmla="*/ 83 w 38"/>
                <a:gd name="T13" fmla="*/ 3932 h 250"/>
                <a:gd name="T14" fmla="*/ 0 w 38"/>
                <a:gd name="T15" fmla="*/ 4534 h 250"/>
                <a:gd name="T16" fmla="*/ 145 w 38"/>
                <a:gd name="T17" fmla="*/ 4726 h 250"/>
                <a:gd name="T18" fmla="*/ 313 w 38"/>
                <a:gd name="T19" fmla="*/ 4534 h 250"/>
                <a:gd name="T20" fmla="*/ 438 w 38"/>
                <a:gd name="T21" fmla="*/ 3727 h 250"/>
                <a:gd name="T22" fmla="*/ 500 w 38"/>
                <a:gd name="T23" fmla="*/ 2022 h 250"/>
                <a:gd name="T24" fmla="*/ 500 w 38"/>
                <a:gd name="T25" fmla="*/ 1987 h 250"/>
                <a:gd name="T26" fmla="*/ 458 w 38"/>
                <a:gd name="T27" fmla="*/ 1532 h 250"/>
                <a:gd name="T28" fmla="*/ 408 w 38"/>
                <a:gd name="T29" fmla="*/ 226 h 250"/>
                <a:gd name="T30" fmla="*/ 283 w 38"/>
                <a:gd name="T31" fmla="*/ 21 h 250"/>
                <a:gd name="T32" fmla="*/ 113 w 38"/>
                <a:gd name="T33" fmla="*/ 192 h 2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8" h="250">
                  <a:moveTo>
                    <a:pt x="7" y="10"/>
                  </a:moveTo>
                  <a:cubicBezTo>
                    <a:pt x="3" y="36"/>
                    <a:pt x="5" y="54"/>
                    <a:pt x="9" y="83"/>
                  </a:cubicBezTo>
                  <a:cubicBezTo>
                    <a:pt x="12" y="107"/>
                    <a:pt x="12" y="107"/>
                    <a:pt x="12" y="107"/>
                  </a:cubicBezTo>
                  <a:cubicBezTo>
                    <a:pt x="12" y="109"/>
                    <a:pt x="12" y="109"/>
                    <a:pt x="12" y="109"/>
                  </a:cubicBezTo>
                  <a:cubicBezTo>
                    <a:pt x="15" y="139"/>
                    <a:pt x="16" y="151"/>
                    <a:pt x="14" y="166"/>
                  </a:cubicBezTo>
                  <a:cubicBezTo>
                    <a:pt x="13" y="173"/>
                    <a:pt x="15" y="177"/>
                    <a:pt x="12" y="188"/>
                  </a:cubicBezTo>
                  <a:cubicBezTo>
                    <a:pt x="10" y="194"/>
                    <a:pt x="6" y="203"/>
                    <a:pt x="5" y="208"/>
                  </a:cubicBezTo>
                  <a:cubicBezTo>
                    <a:pt x="0" y="231"/>
                    <a:pt x="0" y="238"/>
                    <a:pt x="0" y="240"/>
                  </a:cubicBezTo>
                  <a:cubicBezTo>
                    <a:pt x="0" y="245"/>
                    <a:pt x="4" y="250"/>
                    <a:pt x="9" y="250"/>
                  </a:cubicBezTo>
                  <a:cubicBezTo>
                    <a:pt x="15" y="250"/>
                    <a:pt x="19" y="245"/>
                    <a:pt x="20" y="240"/>
                  </a:cubicBezTo>
                  <a:cubicBezTo>
                    <a:pt x="20" y="240"/>
                    <a:pt x="20" y="230"/>
                    <a:pt x="28" y="197"/>
                  </a:cubicBezTo>
                  <a:cubicBezTo>
                    <a:pt x="38" y="160"/>
                    <a:pt x="37" y="151"/>
                    <a:pt x="32" y="107"/>
                  </a:cubicBezTo>
                  <a:cubicBezTo>
                    <a:pt x="32" y="105"/>
                    <a:pt x="32" y="105"/>
                    <a:pt x="32" y="105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25" y="52"/>
                    <a:pt x="23" y="36"/>
                    <a:pt x="26" y="12"/>
                  </a:cubicBezTo>
                  <a:cubicBezTo>
                    <a:pt x="27" y="7"/>
                    <a:pt x="23" y="2"/>
                    <a:pt x="18" y="1"/>
                  </a:cubicBezTo>
                  <a:cubicBezTo>
                    <a:pt x="12" y="0"/>
                    <a:pt x="7" y="4"/>
                    <a:pt x="7" y="1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3" name="Freeform 883">
              <a:extLst>
                <a:ext uri="{FF2B5EF4-FFF2-40B4-BE49-F238E27FC236}">
                  <a16:creationId xmlns:a16="http://schemas.microsoft.com/office/drawing/2014/main" id="{75DE09AF-0E7A-4E64-9E4F-2351A1F55D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0" y="1227"/>
              <a:ext cx="52" cy="85"/>
            </a:xfrm>
            <a:custGeom>
              <a:avLst/>
              <a:gdLst>
                <a:gd name="T0" fmla="*/ 319 w 21"/>
                <a:gd name="T1" fmla="*/ 600 h 32"/>
                <a:gd name="T2" fmla="*/ 307 w 21"/>
                <a:gd name="T3" fmla="*/ 21 h 32"/>
                <a:gd name="T4" fmla="*/ 0 w 21"/>
                <a:gd name="T5" fmla="*/ 35 h 32"/>
                <a:gd name="T6" fmla="*/ 12 w 21"/>
                <a:gd name="T7" fmla="*/ 579 h 32"/>
                <a:gd name="T8" fmla="*/ 319 w 21"/>
                <a:gd name="T9" fmla="*/ 60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32">
                  <a:moveTo>
                    <a:pt x="21" y="32"/>
                  </a:moveTo>
                  <a:cubicBezTo>
                    <a:pt x="20" y="21"/>
                    <a:pt x="20" y="12"/>
                    <a:pt x="20" y="1"/>
                  </a:cubicBezTo>
                  <a:cubicBezTo>
                    <a:pt x="15" y="0"/>
                    <a:pt x="7" y="2"/>
                    <a:pt x="0" y="2"/>
                  </a:cubicBezTo>
                  <a:cubicBezTo>
                    <a:pt x="0" y="12"/>
                    <a:pt x="0" y="21"/>
                    <a:pt x="1" y="31"/>
                  </a:cubicBezTo>
                  <a:cubicBezTo>
                    <a:pt x="7" y="31"/>
                    <a:pt x="14" y="32"/>
                    <a:pt x="21" y="3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4" name="Freeform 884">
              <a:extLst>
                <a:ext uri="{FF2B5EF4-FFF2-40B4-BE49-F238E27FC236}">
                  <a16:creationId xmlns:a16="http://schemas.microsoft.com/office/drawing/2014/main" id="{5B490203-774C-4F5A-B204-E13163FA6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2" y="1328"/>
              <a:ext cx="55" cy="43"/>
            </a:xfrm>
            <a:custGeom>
              <a:avLst/>
              <a:gdLst>
                <a:gd name="T0" fmla="*/ 345 w 22"/>
                <a:gd name="T1" fmla="*/ 290 h 16"/>
                <a:gd name="T2" fmla="*/ 313 w 22"/>
                <a:gd name="T3" fmla="*/ 22 h 16"/>
                <a:gd name="T4" fmla="*/ 0 w 22"/>
                <a:gd name="T5" fmla="*/ 35 h 16"/>
                <a:gd name="T6" fmla="*/ 33 w 22"/>
                <a:gd name="T7" fmla="*/ 312 h 16"/>
                <a:gd name="T8" fmla="*/ 95 w 22"/>
                <a:gd name="T9" fmla="*/ 290 h 16"/>
                <a:gd name="T10" fmla="*/ 345 w 22"/>
                <a:gd name="T11" fmla="*/ 29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6">
                  <a:moveTo>
                    <a:pt x="22" y="15"/>
                  </a:moveTo>
                  <a:cubicBezTo>
                    <a:pt x="21" y="10"/>
                    <a:pt x="21" y="5"/>
                    <a:pt x="20" y="1"/>
                  </a:cubicBezTo>
                  <a:cubicBezTo>
                    <a:pt x="15" y="0"/>
                    <a:pt x="7" y="1"/>
                    <a:pt x="0" y="2"/>
                  </a:cubicBezTo>
                  <a:cubicBezTo>
                    <a:pt x="1" y="6"/>
                    <a:pt x="1" y="11"/>
                    <a:pt x="2" y="16"/>
                  </a:cubicBezTo>
                  <a:cubicBezTo>
                    <a:pt x="3" y="15"/>
                    <a:pt x="5" y="15"/>
                    <a:pt x="6" y="15"/>
                  </a:cubicBezTo>
                  <a:cubicBezTo>
                    <a:pt x="11" y="15"/>
                    <a:pt x="17" y="15"/>
                    <a:pt x="22" y="1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5" name="Freeform 885">
              <a:extLst>
                <a:ext uri="{FF2B5EF4-FFF2-40B4-BE49-F238E27FC236}">
                  <a16:creationId xmlns:a16="http://schemas.microsoft.com/office/drawing/2014/main" id="{8D0EE1C9-A056-4623-8837-EC25D8D781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0" y="1384"/>
              <a:ext cx="52" cy="51"/>
            </a:xfrm>
            <a:custGeom>
              <a:avLst/>
              <a:gdLst>
                <a:gd name="T0" fmla="*/ 307 w 21"/>
                <a:gd name="T1" fmla="*/ 0 h 19"/>
                <a:gd name="T2" fmla="*/ 245 w 21"/>
                <a:gd name="T3" fmla="*/ 0 h 19"/>
                <a:gd name="T4" fmla="*/ 0 w 21"/>
                <a:gd name="T5" fmla="*/ 21 h 19"/>
                <a:gd name="T6" fmla="*/ 0 w 21"/>
                <a:gd name="T7" fmla="*/ 56 h 19"/>
                <a:gd name="T8" fmla="*/ 30 w 21"/>
                <a:gd name="T9" fmla="*/ 368 h 19"/>
                <a:gd name="T10" fmla="*/ 307 w 21"/>
                <a:gd name="T11" fmla="*/ 309 h 19"/>
                <a:gd name="T12" fmla="*/ 319 w 21"/>
                <a:gd name="T13" fmla="*/ 309 h 19"/>
                <a:gd name="T14" fmla="*/ 307 w 21"/>
                <a:gd name="T15" fmla="*/ 21 h 19"/>
                <a:gd name="T16" fmla="*/ 307 w 21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19">
                  <a:moveTo>
                    <a:pt x="20" y="0"/>
                  </a:moveTo>
                  <a:cubicBezTo>
                    <a:pt x="19" y="0"/>
                    <a:pt x="17" y="0"/>
                    <a:pt x="16" y="0"/>
                  </a:cubicBezTo>
                  <a:cubicBezTo>
                    <a:pt x="11" y="1"/>
                    <a:pt x="5" y="1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9" y="18"/>
                    <a:pt x="16" y="16"/>
                    <a:pt x="20" y="16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0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6" name="Freeform 886">
              <a:extLst>
                <a:ext uri="{FF2B5EF4-FFF2-40B4-BE49-F238E27FC236}">
                  <a16:creationId xmlns:a16="http://schemas.microsoft.com/office/drawing/2014/main" id="{167AE573-3FF9-4F9F-91C0-701908428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0" y="1477"/>
              <a:ext cx="52" cy="46"/>
            </a:xfrm>
            <a:custGeom>
              <a:avLst/>
              <a:gdLst>
                <a:gd name="T0" fmla="*/ 319 w 21"/>
                <a:gd name="T1" fmla="*/ 336 h 17"/>
                <a:gd name="T2" fmla="*/ 307 w 21"/>
                <a:gd name="T3" fmla="*/ 0 h 17"/>
                <a:gd name="T4" fmla="*/ 124 w 21"/>
                <a:gd name="T5" fmla="*/ 38 h 17"/>
                <a:gd name="T6" fmla="*/ 0 w 21"/>
                <a:gd name="T7" fmla="*/ 38 h 17"/>
                <a:gd name="T8" fmla="*/ 12 w 21"/>
                <a:gd name="T9" fmla="*/ 314 h 17"/>
                <a:gd name="T10" fmla="*/ 124 w 21"/>
                <a:gd name="T11" fmla="*/ 314 h 17"/>
                <a:gd name="T12" fmla="*/ 319 w 21"/>
                <a:gd name="T13" fmla="*/ 336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7">
                  <a:moveTo>
                    <a:pt x="21" y="17"/>
                  </a:moveTo>
                  <a:cubicBezTo>
                    <a:pt x="21" y="12"/>
                    <a:pt x="20" y="6"/>
                    <a:pt x="20" y="0"/>
                  </a:cubicBezTo>
                  <a:cubicBezTo>
                    <a:pt x="16" y="0"/>
                    <a:pt x="12" y="1"/>
                    <a:pt x="8" y="2"/>
                  </a:cubicBezTo>
                  <a:cubicBezTo>
                    <a:pt x="6" y="2"/>
                    <a:pt x="3" y="2"/>
                    <a:pt x="0" y="2"/>
                  </a:cubicBezTo>
                  <a:cubicBezTo>
                    <a:pt x="0" y="7"/>
                    <a:pt x="1" y="12"/>
                    <a:pt x="1" y="16"/>
                  </a:cubicBezTo>
                  <a:cubicBezTo>
                    <a:pt x="3" y="16"/>
                    <a:pt x="6" y="16"/>
                    <a:pt x="8" y="16"/>
                  </a:cubicBezTo>
                  <a:cubicBezTo>
                    <a:pt x="10" y="16"/>
                    <a:pt x="16" y="17"/>
                    <a:pt x="21" y="17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7" name="Freeform 887">
              <a:extLst>
                <a:ext uri="{FF2B5EF4-FFF2-40B4-BE49-F238E27FC236}">
                  <a16:creationId xmlns:a16="http://schemas.microsoft.com/office/drawing/2014/main" id="{41233812-7E52-4F1F-9BD4-A8E68047F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2" y="1544"/>
              <a:ext cx="55" cy="69"/>
            </a:xfrm>
            <a:custGeom>
              <a:avLst/>
              <a:gdLst>
                <a:gd name="T0" fmla="*/ 20 w 22"/>
                <a:gd name="T1" fmla="*/ 35 h 26"/>
                <a:gd name="T2" fmla="*/ 0 w 22"/>
                <a:gd name="T3" fmla="*/ 486 h 26"/>
                <a:gd name="T4" fmla="*/ 0 w 22"/>
                <a:gd name="T5" fmla="*/ 486 h 26"/>
                <a:gd name="T6" fmla="*/ 95 w 22"/>
                <a:gd name="T7" fmla="*/ 464 h 26"/>
                <a:gd name="T8" fmla="*/ 333 w 22"/>
                <a:gd name="T9" fmla="*/ 464 h 26"/>
                <a:gd name="T10" fmla="*/ 333 w 22"/>
                <a:gd name="T11" fmla="*/ 0 h 26"/>
                <a:gd name="T12" fmla="*/ 145 w 22"/>
                <a:gd name="T13" fmla="*/ 35 h 26"/>
                <a:gd name="T14" fmla="*/ 20 w 22"/>
                <a:gd name="T15" fmla="*/ 35 h 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" h="26">
                  <a:moveTo>
                    <a:pt x="1" y="2"/>
                  </a:moveTo>
                  <a:cubicBezTo>
                    <a:pt x="2" y="11"/>
                    <a:pt x="1" y="18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3" y="26"/>
                    <a:pt x="5" y="25"/>
                    <a:pt x="6" y="25"/>
                  </a:cubicBezTo>
                  <a:cubicBezTo>
                    <a:pt x="10" y="25"/>
                    <a:pt x="15" y="25"/>
                    <a:pt x="21" y="25"/>
                  </a:cubicBezTo>
                  <a:cubicBezTo>
                    <a:pt x="21" y="17"/>
                    <a:pt x="22" y="9"/>
                    <a:pt x="21" y="0"/>
                  </a:cubicBezTo>
                  <a:cubicBezTo>
                    <a:pt x="17" y="1"/>
                    <a:pt x="13" y="2"/>
                    <a:pt x="9" y="2"/>
                  </a:cubicBezTo>
                  <a:cubicBezTo>
                    <a:pt x="7" y="2"/>
                    <a:pt x="4" y="2"/>
                    <a:pt x="1" y="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8" name="Freeform 888">
              <a:extLst>
                <a:ext uri="{FF2B5EF4-FFF2-40B4-BE49-F238E27FC236}">
                  <a16:creationId xmlns:a16="http://schemas.microsoft.com/office/drawing/2014/main" id="{BFE407A2-5A65-4DCF-AA32-B1593C7B7C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7" y="1637"/>
              <a:ext cx="53" cy="38"/>
            </a:xfrm>
            <a:custGeom>
              <a:avLst/>
              <a:gdLst>
                <a:gd name="T0" fmla="*/ 288 w 21"/>
                <a:gd name="T1" fmla="*/ 280 h 14"/>
                <a:gd name="T2" fmla="*/ 338 w 21"/>
                <a:gd name="T3" fmla="*/ 0 h 14"/>
                <a:gd name="T4" fmla="*/ 318 w 21"/>
                <a:gd name="T5" fmla="*/ 0 h 14"/>
                <a:gd name="T6" fmla="*/ 33 w 21"/>
                <a:gd name="T7" fmla="*/ 0 h 14"/>
                <a:gd name="T8" fmla="*/ 0 w 21"/>
                <a:gd name="T9" fmla="*/ 220 h 14"/>
                <a:gd name="T10" fmla="*/ 242 w 21"/>
                <a:gd name="T11" fmla="*/ 258 h 14"/>
                <a:gd name="T12" fmla="*/ 288 w 21"/>
                <a:gd name="T13" fmla="*/ 280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4">
                  <a:moveTo>
                    <a:pt x="18" y="14"/>
                  </a:moveTo>
                  <a:cubicBezTo>
                    <a:pt x="19" y="9"/>
                    <a:pt x="20" y="4"/>
                    <a:pt x="21" y="0"/>
                  </a:cubicBezTo>
                  <a:cubicBezTo>
                    <a:pt x="21" y="0"/>
                    <a:pt x="20" y="0"/>
                    <a:pt x="20" y="0"/>
                  </a:cubicBezTo>
                  <a:cubicBezTo>
                    <a:pt x="14" y="0"/>
                    <a:pt x="8" y="0"/>
                    <a:pt x="2" y="0"/>
                  </a:cubicBezTo>
                  <a:cubicBezTo>
                    <a:pt x="2" y="3"/>
                    <a:pt x="1" y="7"/>
                    <a:pt x="0" y="11"/>
                  </a:cubicBezTo>
                  <a:cubicBezTo>
                    <a:pt x="5" y="12"/>
                    <a:pt x="10" y="12"/>
                    <a:pt x="15" y="13"/>
                  </a:cubicBezTo>
                  <a:cubicBezTo>
                    <a:pt x="16" y="13"/>
                    <a:pt x="17" y="14"/>
                    <a:pt x="18" y="14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9" name="Freeform 889">
              <a:extLst>
                <a:ext uri="{FF2B5EF4-FFF2-40B4-BE49-F238E27FC236}">
                  <a16:creationId xmlns:a16="http://schemas.microsoft.com/office/drawing/2014/main" id="{814DB623-1A9D-4599-92AE-570A4DF88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5" y="1701"/>
              <a:ext cx="60" cy="56"/>
            </a:xfrm>
            <a:custGeom>
              <a:avLst/>
              <a:gdLst>
                <a:gd name="T0" fmla="*/ 313 w 24"/>
                <a:gd name="T1" fmla="*/ 397 h 21"/>
                <a:gd name="T2" fmla="*/ 375 w 24"/>
                <a:gd name="T3" fmla="*/ 93 h 21"/>
                <a:gd name="T4" fmla="*/ 220 w 24"/>
                <a:gd name="T5" fmla="*/ 56 h 21"/>
                <a:gd name="T6" fmla="*/ 83 w 24"/>
                <a:gd name="T7" fmla="*/ 0 h 21"/>
                <a:gd name="T8" fmla="*/ 33 w 24"/>
                <a:gd name="T9" fmla="*/ 171 h 21"/>
                <a:gd name="T10" fmla="*/ 0 w 24"/>
                <a:gd name="T11" fmla="*/ 363 h 21"/>
                <a:gd name="T12" fmla="*/ 313 w 24"/>
                <a:gd name="T13" fmla="*/ 397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21">
                  <a:moveTo>
                    <a:pt x="20" y="21"/>
                  </a:moveTo>
                  <a:cubicBezTo>
                    <a:pt x="21" y="17"/>
                    <a:pt x="22" y="11"/>
                    <a:pt x="24" y="5"/>
                  </a:cubicBezTo>
                  <a:cubicBezTo>
                    <a:pt x="20" y="4"/>
                    <a:pt x="15" y="3"/>
                    <a:pt x="14" y="3"/>
                  </a:cubicBezTo>
                  <a:cubicBezTo>
                    <a:pt x="11" y="2"/>
                    <a:pt x="8" y="1"/>
                    <a:pt x="5" y="0"/>
                  </a:cubicBezTo>
                  <a:cubicBezTo>
                    <a:pt x="4" y="4"/>
                    <a:pt x="3" y="7"/>
                    <a:pt x="2" y="9"/>
                  </a:cubicBezTo>
                  <a:cubicBezTo>
                    <a:pt x="1" y="13"/>
                    <a:pt x="1" y="16"/>
                    <a:pt x="0" y="19"/>
                  </a:cubicBezTo>
                  <a:cubicBezTo>
                    <a:pt x="6" y="20"/>
                    <a:pt x="14" y="20"/>
                    <a:pt x="20" y="2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0" name="Freeform 890">
              <a:extLst>
                <a:ext uri="{FF2B5EF4-FFF2-40B4-BE49-F238E27FC236}">
                  <a16:creationId xmlns:a16="http://schemas.microsoft.com/office/drawing/2014/main" id="{61163588-EED6-408B-A77F-2791189BC0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0" y="1763"/>
              <a:ext cx="52" cy="26"/>
            </a:xfrm>
            <a:custGeom>
              <a:avLst/>
              <a:gdLst>
                <a:gd name="T0" fmla="*/ 307 w 21"/>
                <a:gd name="T1" fmla="*/ 177 h 10"/>
                <a:gd name="T2" fmla="*/ 319 w 21"/>
                <a:gd name="T3" fmla="*/ 21 h 10"/>
                <a:gd name="T4" fmla="*/ 12 w 21"/>
                <a:gd name="T5" fmla="*/ 0 h 10"/>
                <a:gd name="T6" fmla="*/ 0 w 21"/>
                <a:gd name="T7" fmla="*/ 122 h 10"/>
                <a:gd name="T8" fmla="*/ 307 w 21"/>
                <a:gd name="T9" fmla="*/ 17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10">
                  <a:moveTo>
                    <a:pt x="20" y="10"/>
                  </a:moveTo>
                  <a:cubicBezTo>
                    <a:pt x="20" y="8"/>
                    <a:pt x="21" y="5"/>
                    <a:pt x="21" y="1"/>
                  </a:cubicBezTo>
                  <a:cubicBezTo>
                    <a:pt x="15" y="1"/>
                    <a:pt x="8" y="0"/>
                    <a:pt x="1" y="0"/>
                  </a:cubicBezTo>
                  <a:cubicBezTo>
                    <a:pt x="1" y="3"/>
                    <a:pt x="0" y="5"/>
                    <a:pt x="0" y="7"/>
                  </a:cubicBezTo>
                  <a:cubicBezTo>
                    <a:pt x="6" y="8"/>
                    <a:pt x="13" y="9"/>
                    <a:pt x="20" y="1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21" name="Freeform 126">
              <a:extLst>
                <a:ext uri="{FF2B5EF4-FFF2-40B4-BE49-F238E27FC236}">
                  <a16:creationId xmlns:a16="http://schemas.microsoft.com/office/drawing/2014/main" id="{44E04788-DFBD-4473-ADC3-DE70B7949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7" y="1171"/>
              <a:ext cx="95" cy="666"/>
            </a:xfrm>
            <a:custGeom>
              <a:avLst/>
              <a:gdLst>
                <a:gd name="T0" fmla="*/ 113 w 38"/>
                <a:gd name="T1" fmla="*/ 192 h 250"/>
                <a:gd name="T2" fmla="*/ 145 w 38"/>
                <a:gd name="T3" fmla="*/ 1569 h 250"/>
                <a:gd name="T4" fmla="*/ 188 w 38"/>
                <a:gd name="T5" fmla="*/ 2022 h 250"/>
                <a:gd name="T6" fmla="*/ 188 w 38"/>
                <a:gd name="T7" fmla="*/ 2059 h 250"/>
                <a:gd name="T8" fmla="*/ 220 w 38"/>
                <a:gd name="T9" fmla="*/ 3136 h 250"/>
                <a:gd name="T10" fmla="*/ 188 w 38"/>
                <a:gd name="T11" fmla="*/ 3556 h 250"/>
                <a:gd name="T12" fmla="*/ 83 w 38"/>
                <a:gd name="T13" fmla="*/ 3932 h 250"/>
                <a:gd name="T14" fmla="*/ 0 w 38"/>
                <a:gd name="T15" fmla="*/ 4534 h 250"/>
                <a:gd name="T16" fmla="*/ 145 w 38"/>
                <a:gd name="T17" fmla="*/ 4726 h 250"/>
                <a:gd name="T18" fmla="*/ 313 w 38"/>
                <a:gd name="T19" fmla="*/ 4534 h 250"/>
                <a:gd name="T20" fmla="*/ 438 w 38"/>
                <a:gd name="T21" fmla="*/ 3727 h 250"/>
                <a:gd name="T22" fmla="*/ 500 w 38"/>
                <a:gd name="T23" fmla="*/ 2022 h 250"/>
                <a:gd name="T24" fmla="*/ 500 w 38"/>
                <a:gd name="T25" fmla="*/ 1987 h 250"/>
                <a:gd name="T26" fmla="*/ 458 w 38"/>
                <a:gd name="T27" fmla="*/ 1532 h 250"/>
                <a:gd name="T28" fmla="*/ 408 w 38"/>
                <a:gd name="T29" fmla="*/ 226 h 250"/>
                <a:gd name="T30" fmla="*/ 283 w 38"/>
                <a:gd name="T31" fmla="*/ 21 h 250"/>
                <a:gd name="T32" fmla="*/ 113 w 38"/>
                <a:gd name="T33" fmla="*/ 192 h 2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8" h="250">
                  <a:moveTo>
                    <a:pt x="7" y="10"/>
                  </a:moveTo>
                  <a:cubicBezTo>
                    <a:pt x="3" y="36"/>
                    <a:pt x="5" y="54"/>
                    <a:pt x="9" y="83"/>
                  </a:cubicBezTo>
                  <a:cubicBezTo>
                    <a:pt x="12" y="107"/>
                    <a:pt x="12" y="107"/>
                    <a:pt x="12" y="107"/>
                  </a:cubicBezTo>
                  <a:cubicBezTo>
                    <a:pt x="12" y="109"/>
                    <a:pt x="12" y="109"/>
                    <a:pt x="12" y="109"/>
                  </a:cubicBezTo>
                  <a:cubicBezTo>
                    <a:pt x="15" y="139"/>
                    <a:pt x="16" y="151"/>
                    <a:pt x="14" y="166"/>
                  </a:cubicBezTo>
                  <a:cubicBezTo>
                    <a:pt x="13" y="173"/>
                    <a:pt x="15" y="177"/>
                    <a:pt x="12" y="188"/>
                  </a:cubicBezTo>
                  <a:cubicBezTo>
                    <a:pt x="10" y="194"/>
                    <a:pt x="6" y="203"/>
                    <a:pt x="5" y="208"/>
                  </a:cubicBezTo>
                  <a:cubicBezTo>
                    <a:pt x="0" y="231"/>
                    <a:pt x="0" y="238"/>
                    <a:pt x="0" y="240"/>
                  </a:cubicBezTo>
                  <a:cubicBezTo>
                    <a:pt x="0" y="245"/>
                    <a:pt x="4" y="250"/>
                    <a:pt x="9" y="250"/>
                  </a:cubicBezTo>
                  <a:cubicBezTo>
                    <a:pt x="15" y="250"/>
                    <a:pt x="19" y="245"/>
                    <a:pt x="20" y="240"/>
                  </a:cubicBezTo>
                  <a:cubicBezTo>
                    <a:pt x="20" y="240"/>
                    <a:pt x="20" y="230"/>
                    <a:pt x="28" y="197"/>
                  </a:cubicBezTo>
                  <a:cubicBezTo>
                    <a:pt x="38" y="160"/>
                    <a:pt x="37" y="151"/>
                    <a:pt x="32" y="107"/>
                  </a:cubicBezTo>
                  <a:cubicBezTo>
                    <a:pt x="32" y="105"/>
                    <a:pt x="32" y="105"/>
                    <a:pt x="32" y="105"/>
                  </a:cubicBezTo>
                  <a:cubicBezTo>
                    <a:pt x="29" y="81"/>
                    <a:pt x="29" y="81"/>
                    <a:pt x="29" y="81"/>
                  </a:cubicBezTo>
                  <a:cubicBezTo>
                    <a:pt x="25" y="52"/>
                    <a:pt x="23" y="36"/>
                    <a:pt x="26" y="12"/>
                  </a:cubicBezTo>
                  <a:cubicBezTo>
                    <a:pt x="27" y="7"/>
                    <a:pt x="23" y="2"/>
                    <a:pt x="18" y="1"/>
                  </a:cubicBezTo>
                  <a:cubicBezTo>
                    <a:pt x="12" y="0"/>
                    <a:pt x="7" y="4"/>
                    <a:pt x="7" y="1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0" name="Group 152">
            <a:extLst>
              <a:ext uri="{FF2B5EF4-FFF2-40B4-BE49-F238E27FC236}">
                <a16:creationId xmlns:a16="http://schemas.microsoft.com/office/drawing/2014/main" id="{6496E288-1DA6-4838-B49B-3E660FBA9FB3}"/>
              </a:ext>
            </a:extLst>
          </p:cNvPr>
          <p:cNvGrpSpPr>
            <a:grpSpLocks/>
          </p:cNvGrpSpPr>
          <p:nvPr/>
        </p:nvGrpSpPr>
        <p:grpSpPr bwMode="auto">
          <a:xfrm>
            <a:off x="8620125" y="1758950"/>
            <a:ext cx="198438" cy="1038225"/>
            <a:chOff x="4470" y="1181"/>
            <a:chExt cx="125" cy="654"/>
          </a:xfrm>
        </p:grpSpPr>
        <p:sp>
          <p:nvSpPr>
            <p:cNvPr id="17602" name="Freeform 814">
              <a:extLst>
                <a:ext uri="{FF2B5EF4-FFF2-40B4-BE49-F238E27FC236}">
                  <a16:creationId xmlns:a16="http://schemas.microsoft.com/office/drawing/2014/main" id="{65710120-A078-469D-A79B-74C9DFEEE0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" y="1181"/>
              <a:ext cx="125" cy="654"/>
            </a:xfrm>
            <a:custGeom>
              <a:avLst/>
              <a:gdLst>
                <a:gd name="T0" fmla="*/ 300 w 50"/>
                <a:gd name="T1" fmla="*/ 136 h 245"/>
                <a:gd name="T2" fmla="*/ 145 w 50"/>
                <a:gd name="T3" fmla="*/ 662 h 245"/>
                <a:gd name="T4" fmla="*/ 113 w 50"/>
                <a:gd name="T5" fmla="*/ 1025 h 245"/>
                <a:gd name="T6" fmla="*/ 20 w 50"/>
                <a:gd name="T7" fmla="*/ 1754 h 245"/>
                <a:gd name="T8" fmla="*/ 95 w 50"/>
                <a:gd name="T9" fmla="*/ 2565 h 245"/>
                <a:gd name="T10" fmla="*/ 345 w 50"/>
                <a:gd name="T11" fmla="*/ 3825 h 245"/>
                <a:gd name="T12" fmla="*/ 470 w 50"/>
                <a:gd name="T13" fmla="*/ 4469 h 245"/>
                <a:gd name="T14" fmla="*/ 625 w 50"/>
                <a:gd name="T15" fmla="*/ 4661 h 245"/>
                <a:gd name="T16" fmla="*/ 783 w 50"/>
                <a:gd name="T17" fmla="*/ 4469 h 245"/>
                <a:gd name="T18" fmla="*/ 645 w 50"/>
                <a:gd name="T19" fmla="*/ 3726 h 245"/>
                <a:gd name="T20" fmla="*/ 395 w 50"/>
                <a:gd name="T21" fmla="*/ 2493 h 245"/>
                <a:gd name="T22" fmla="*/ 333 w 50"/>
                <a:gd name="T23" fmla="*/ 1732 h 245"/>
                <a:gd name="T24" fmla="*/ 313 w 50"/>
                <a:gd name="T25" fmla="*/ 1105 h 245"/>
                <a:gd name="T26" fmla="*/ 595 w 50"/>
                <a:gd name="T27" fmla="*/ 286 h 245"/>
                <a:gd name="T28" fmla="*/ 500 w 50"/>
                <a:gd name="T29" fmla="*/ 35 h 245"/>
                <a:gd name="T30" fmla="*/ 300 w 50"/>
                <a:gd name="T31" fmla="*/ 136 h 2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0" h="245">
                  <a:moveTo>
                    <a:pt x="19" y="7"/>
                  </a:moveTo>
                  <a:cubicBezTo>
                    <a:pt x="16" y="16"/>
                    <a:pt x="12" y="25"/>
                    <a:pt x="9" y="35"/>
                  </a:cubicBezTo>
                  <a:cubicBezTo>
                    <a:pt x="7" y="41"/>
                    <a:pt x="8" y="47"/>
                    <a:pt x="7" y="54"/>
                  </a:cubicBezTo>
                  <a:cubicBezTo>
                    <a:pt x="5" y="65"/>
                    <a:pt x="0" y="78"/>
                    <a:pt x="1" y="92"/>
                  </a:cubicBezTo>
                  <a:cubicBezTo>
                    <a:pt x="1" y="105"/>
                    <a:pt x="2" y="119"/>
                    <a:pt x="6" y="135"/>
                  </a:cubicBezTo>
                  <a:cubicBezTo>
                    <a:pt x="12" y="164"/>
                    <a:pt x="18" y="185"/>
                    <a:pt x="22" y="201"/>
                  </a:cubicBezTo>
                  <a:cubicBezTo>
                    <a:pt x="26" y="217"/>
                    <a:pt x="30" y="228"/>
                    <a:pt x="30" y="235"/>
                  </a:cubicBezTo>
                  <a:cubicBezTo>
                    <a:pt x="30" y="240"/>
                    <a:pt x="34" y="245"/>
                    <a:pt x="40" y="245"/>
                  </a:cubicBezTo>
                  <a:cubicBezTo>
                    <a:pt x="45" y="245"/>
                    <a:pt x="50" y="240"/>
                    <a:pt x="50" y="235"/>
                  </a:cubicBezTo>
                  <a:cubicBezTo>
                    <a:pt x="50" y="225"/>
                    <a:pt x="46" y="214"/>
                    <a:pt x="41" y="196"/>
                  </a:cubicBezTo>
                  <a:cubicBezTo>
                    <a:pt x="37" y="180"/>
                    <a:pt x="31" y="159"/>
                    <a:pt x="25" y="131"/>
                  </a:cubicBezTo>
                  <a:cubicBezTo>
                    <a:pt x="22" y="116"/>
                    <a:pt x="21" y="103"/>
                    <a:pt x="21" y="91"/>
                  </a:cubicBezTo>
                  <a:cubicBezTo>
                    <a:pt x="20" y="79"/>
                    <a:pt x="18" y="68"/>
                    <a:pt x="20" y="58"/>
                  </a:cubicBezTo>
                  <a:cubicBezTo>
                    <a:pt x="23" y="41"/>
                    <a:pt x="32" y="28"/>
                    <a:pt x="38" y="15"/>
                  </a:cubicBezTo>
                  <a:cubicBezTo>
                    <a:pt x="40" y="10"/>
                    <a:pt x="37" y="4"/>
                    <a:pt x="32" y="2"/>
                  </a:cubicBezTo>
                  <a:cubicBezTo>
                    <a:pt x="27" y="0"/>
                    <a:pt x="21" y="2"/>
                    <a:pt x="19" y="7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3" name="Freeform 907">
              <a:extLst>
                <a:ext uri="{FF2B5EF4-FFF2-40B4-BE49-F238E27FC236}">
                  <a16:creationId xmlns:a16="http://schemas.microsoft.com/office/drawing/2014/main" id="{F510D3F0-4A88-4388-9467-1B0E5C1AB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7" y="1229"/>
              <a:ext cx="58" cy="48"/>
            </a:xfrm>
            <a:custGeom>
              <a:avLst/>
              <a:gdLst>
                <a:gd name="T0" fmla="*/ 242 w 23"/>
                <a:gd name="T1" fmla="*/ 341 h 18"/>
                <a:gd name="T2" fmla="*/ 255 w 23"/>
                <a:gd name="T3" fmla="*/ 341 h 18"/>
                <a:gd name="T4" fmla="*/ 368 w 23"/>
                <a:gd name="T5" fmla="*/ 115 h 18"/>
                <a:gd name="T6" fmla="*/ 63 w 23"/>
                <a:gd name="T7" fmla="*/ 0 h 18"/>
                <a:gd name="T8" fmla="*/ 63 w 23"/>
                <a:gd name="T9" fmla="*/ 0 h 18"/>
                <a:gd name="T10" fmla="*/ 0 w 23"/>
                <a:gd name="T11" fmla="*/ 227 h 18"/>
                <a:gd name="T12" fmla="*/ 242 w 23"/>
                <a:gd name="T13" fmla="*/ 341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8">
                  <a:moveTo>
                    <a:pt x="15" y="18"/>
                  </a:moveTo>
                  <a:cubicBezTo>
                    <a:pt x="16" y="18"/>
                    <a:pt x="16" y="18"/>
                    <a:pt x="16" y="18"/>
                  </a:cubicBezTo>
                  <a:cubicBezTo>
                    <a:pt x="18" y="14"/>
                    <a:pt x="21" y="10"/>
                    <a:pt x="23" y="6"/>
                  </a:cubicBezTo>
                  <a:cubicBezTo>
                    <a:pt x="16" y="4"/>
                    <a:pt x="10" y="2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4"/>
                    <a:pt x="1" y="8"/>
                    <a:pt x="0" y="12"/>
                  </a:cubicBezTo>
                  <a:cubicBezTo>
                    <a:pt x="5" y="14"/>
                    <a:pt x="10" y="15"/>
                    <a:pt x="15" y="18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4" name="Freeform 908">
              <a:extLst>
                <a:ext uri="{FF2B5EF4-FFF2-40B4-BE49-F238E27FC236}">
                  <a16:creationId xmlns:a16="http://schemas.microsoft.com/office/drawing/2014/main" id="{8F5A326C-0DA0-4F92-90C5-BC0C633917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7" y="1293"/>
              <a:ext cx="43" cy="32"/>
            </a:xfrm>
            <a:custGeom>
              <a:avLst/>
              <a:gdLst>
                <a:gd name="T0" fmla="*/ 129 w 17"/>
                <a:gd name="T1" fmla="*/ 205 h 12"/>
                <a:gd name="T2" fmla="*/ 225 w 17"/>
                <a:gd name="T3" fmla="*/ 227 h 12"/>
                <a:gd name="T4" fmla="*/ 276 w 17"/>
                <a:gd name="T5" fmla="*/ 21 h 12"/>
                <a:gd name="T6" fmla="*/ 33 w 17"/>
                <a:gd name="T7" fmla="*/ 21 h 12"/>
                <a:gd name="T8" fmla="*/ 20 w 17"/>
                <a:gd name="T9" fmla="*/ 21 h 12"/>
                <a:gd name="T10" fmla="*/ 0 w 17"/>
                <a:gd name="T11" fmla="*/ 192 h 12"/>
                <a:gd name="T12" fmla="*/ 129 w 17"/>
                <a:gd name="T13" fmla="*/ 205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2">
                  <a:moveTo>
                    <a:pt x="8" y="11"/>
                  </a:moveTo>
                  <a:cubicBezTo>
                    <a:pt x="10" y="11"/>
                    <a:pt x="12" y="11"/>
                    <a:pt x="14" y="12"/>
                  </a:cubicBezTo>
                  <a:cubicBezTo>
                    <a:pt x="15" y="8"/>
                    <a:pt x="16" y="4"/>
                    <a:pt x="17" y="1"/>
                  </a:cubicBezTo>
                  <a:cubicBezTo>
                    <a:pt x="13" y="0"/>
                    <a:pt x="5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4"/>
                    <a:pt x="1" y="7"/>
                    <a:pt x="0" y="10"/>
                  </a:cubicBezTo>
                  <a:cubicBezTo>
                    <a:pt x="3" y="10"/>
                    <a:pt x="5" y="10"/>
                    <a:pt x="8" y="1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5" name="Freeform 909">
              <a:extLst>
                <a:ext uri="{FF2B5EF4-FFF2-40B4-BE49-F238E27FC236}">
                  <a16:creationId xmlns:a16="http://schemas.microsoft.com/office/drawing/2014/main" id="{11B2D878-747E-40C3-8567-981678238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2" y="1360"/>
              <a:ext cx="48" cy="37"/>
            </a:xfrm>
            <a:custGeom>
              <a:avLst/>
              <a:gdLst>
                <a:gd name="T0" fmla="*/ 51 w 19"/>
                <a:gd name="T1" fmla="*/ 0 h 14"/>
                <a:gd name="T2" fmla="*/ 0 w 19"/>
                <a:gd name="T3" fmla="*/ 238 h 14"/>
                <a:gd name="T4" fmla="*/ 275 w 19"/>
                <a:gd name="T5" fmla="*/ 259 h 14"/>
                <a:gd name="T6" fmla="*/ 306 w 19"/>
                <a:gd name="T7" fmla="*/ 259 h 14"/>
                <a:gd name="T8" fmla="*/ 288 w 19"/>
                <a:gd name="T9" fmla="*/ 0 h 14"/>
                <a:gd name="T10" fmla="*/ 243 w 19"/>
                <a:gd name="T11" fmla="*/ 0 h 14"/>
                <a:gd name="T12" fmla="*/ 96 w 19"/>
                <a:gd name="T13" fmla="*/ 0 h 14"/>
                <a:gd name="T14" fmla="*/ 51 w 19"/>
                <a:gd name="T15" fmla="*/ 0 h 1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9" h="14">
                  <a:moveTo>
                    <a:pt x="3" y="0"/>
                  </a:moveTo>
                  <a:cubicBezTo>
                    <a:pt x="2" y="4"/>
                    <a:pt x="1" y="9"/>
                    <a:pt x="0" y="13"/>
                  </a:cubicBezTo>
                  <a:cubicBezTo>
                    <a:pt x="6" y="13"/>
                    <a:pt x="12" y="14"/>
                    <a:pt x="17" y="14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9"/>
                    <a:pt x="18" y="4"/>
                    <a:pt x="18" y="0"/>
                  </a:cubicBezTo>
                  <a:cubicBezTo>
                    <a:pt x="17" y="0"/>
                    <a:pt x="16" y="0"/>
                    <a:pt x="15" y="0"/>
                  </a:cubicBezTo>
                  <a:cubicBezTo>
                    <a:pt x="12" y="0"/>
                    <a:pt x="9" y="0"/>
                    <a:pt x="6" y="0"/>
                  </a:cubicBezTo>
                  <a:cubicBezTo>
                    <a:pt x="5" y="0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6" name="Freeform 910">
              <a:extLst>
                <a:ext uri="{FF2B5EF4-FFF2-40B4-BE49-F238E27FC236}">
                  <a16:creationId xmlns:a16="http://schemas.microsoft.com/office/drawing/2014/main" id="{554154A1-1143-4D86-A4C2-41BE70528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5" y="1475"/>
              <a:ext cx="62" cy="96"/>
            </a:xfrm>
            <a:custGeom>
              <a:avLst/>
              <a:gdLst>
                <a:gd name="T0" fmla="*/ 350 w 25"/>
                <a:gd name="T1" fmla="*/ 397 h 36"/>
                <a:gd name="T2" fmla="*/ 308 w 25"/>
                <a:gd name="T3" fmla="*/ 0 h 36"/>
                <a:gd name="T4" fmla="*/ 0 w 25"/>
                <a:gd name="T5" fmla="*/ 35 h 36"/>
                <a:gd name="T6" fmla="*/ 62 w 25"/>
                <a:gd name="T7" fmla="*/ 477 h 36"/>
                <a:gd name="T8" fmla="*/ 92 w 25"/>
                <a:gd name="T9" fmla="*/ 683 h 36"/>
                <a:gd name="T10" fmla="*/ 278 w 25"/>
                <a:gd name="T11" fmla="*/ 605 h 36"/>
                <a:gd name="T12" fmla="*/ 382 w 25"/>
                <a:gd name="T13" fmla="*/ 568 h 36"/>
                <a:gd name="T14" fmla="*/ 350 w 25"/>
                <a:gd name="T15" fmla="*/ 397 h 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" h="36">
                  <a:moveTo>
                    <a:pt x="23" y="21"/>
                  </a:moveTo>
                  <a:cubicBezTo>
                    <a:pt x="22" y="13"/>
                    <a:pt x="21" y="7"/>
                    <a:pt x="2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9"/>
                    <a:pt x="2" y="17"/>
                    <a:pt x="4" y="25"/>
                  </a:cubicBezTo>
                  <a:cubicBezTo>
                    <a:pt x="5" y="29"/>
                    <a:pt x="5" y="32"/>
                    <a:pt x="6" y="36"/>
                  </a:cubicBezTo>
                  <a:cubicBezTo>
                    <a:pt x="10" y="35"/>
                    <a:pt x="16" y="33"/>
                    <a:pt x="18" y="32"/>
                  </a:cubicBezTo>
                  <a:cubicBezTo>
                    <a:pt x="20" y="31"/>
                    <a:pt x="23" y="31"/>
                    <a:pt x="25" y="30"/>
                  </a:cubicBezTo>
                  <a:cubicBezTo>
                    <a:pt x="25" y="27"/>
                    <a:pt x="24" y="24"/>
                    <a:pt x="23" y="2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7" name="Freeform 911">
              <a:extLst>
                <a:ext uri="{FF2B5EF4-FFF2-40B4-BE49-F238E27FC236}">
                  <a16:creationId xmlns:a16="http://schemas.microsoft.com/office/drawing/2014/main" id="{EEC6B8FA-69AF-4DA4-8045-1C5EA920DE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5" y="1581"/>
              <a:ext cx="57" cy="51"/>
            </a:xfrm>
            <a:custGeom>
              <a:avLst/>
              <a:gdLst>
                <a:gd name="T0" fmla="*/ 349 w 23"/>
                <a:gd name="T1" fmla="*/ 274 h 19"/>
                <a:gd name="T2" fmla="*/ 307 w 23"/>
                <a:gd name="T3" fmla="*/ 0 h 19"/>
                <a:gd name="T4" fmla="*/ 0 w 23"/>
                <a:gd name="T5" fmla="*/ 94 h 19"/>
                <a:gd name="T6" fmla="*/ 62 w 23"/>
                <a:gd name="T7" fmla="*/ 368 h 19"/>
                <a:gd name="T8" fmla="*/ 245 w 23"/>
                <a:gd name="T9" fmla="*/ 309 h 19"/>
                <a:gd name="T10" fmla="*/ 349 w 23"/>
                <a:gd name="T11" fmla="*/ 274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19">
                  <a:moveTo>
                    <a:pt x="23" y="14"/>
                  </a:moveTo>
                  <a:cubicBezTo>
                    <a:pt x="22" y="10"/>
                    <a:pt x="21" y="5"/>
                    <a:pt x="20" y="0"/>
                  </a:cubicBezTo>
                  <a:cubicBezTo>
                    <a:pt x="13" y="2"/>
                    <a:pt x="7" y="3"/>
                    <a:pt x="0" y="5"/>
                  </a:cubicBezTo>
                  <a:cubicBezTo>
                    <a:pt x="1" y="10"/>
                    <a:pt x="3" y="15"/>
                    <a:pt x="4" y="19"/>
                  </a:cubicBezTo>
                  <a:cubicBezTo>
                    <a:pt x="8" y="18"/>
                    <a:pt x="12" y="17"/>
                    <a:pt x="16" y="16"/>
                  </a:cubicBezTo>
                  <a:cubicBezTo>
                    <a:pt x="19" y="15"/>
                    <a:pt x="21" y="14"/>
                    <a:pt x="23" y="14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8" name="Freeform 912">
              <a:extLst>
                <a:ext uri="{FF2B5EF4-FFF2-40B4-BE49-F238E27FC236}">
                  <a16:creationId xmlns:a16="http://schemas.microsoft.com/office/drawing/2014/main" id="{B57BF417-012B-426C-867A-CC2B4D2D0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0" y="1643"/>
              <a:ext cx="52" cy="32"/>
            </a:xfrm>
            <a:custGeom>
              <a:avLst/>
              <a:gdLst>
                <a:gd name="T0" fmla="*/ 287 w 21"/>
                <a:gd name="T1" fmla="*/ 0 h 12"/>
                <a:gd name="T2" fmla="*/ 92 w 21"/>
                <a:gd name="T3" fmla="*/ 77 h 12"/>
                <a:gd name="T4" fmla="*/ 0 w 21"/>
                <a:gd name="T5" fmla="*/ 115 h 12"/>
                <a:gd name="T6" fmla="*/ 30 w 21"/>
                <a:gd name="T7" fmla="*/ 227 h 12"/>
                <a:gd name="T8" fmla="*/ 319 w 21"/>
                <a:gd name="T9" fmla="*/ 93 h 12"/>
                <a:gd name="T10" fmla="*/ 287 w 2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2">
                  <a:moveTo>
                    <a:pt x="19" y="0"/>
                  </a:moveTo>
                  <a:cubicBezTo>
                    <a:pt x="15" y="1"/>
                    <a:pt x="10" y="2"/>
                    <a:pt x="6" y="4"/>
                  </a:cubicBezTo>
                  <a:cubicBezTo>
                    <a:pt x="4" y="4"/>
                    <a:pt x="2" y="5"/>
                    <a:pt x="0" y="6"/>
                  </a:cubicBezTo>
                  <a:cubicBezTo>
                    <a:pt x="1" y="8"/>
                    <a:pt x="1" y="10"/>
                    <a:pt x="2" y="12"/>
                  </a:cubicBezTo>
                  <a:cubicBezTo>
                    <a:pt x="8" y="9"/>
                    <a:pt x="14" y="6"/>
                    <a:pt x="21" y="5"/>
                  </a:cubicBezTo>
                  <a:cubicBezTo>
                    <a:pt x="20" y="4"/>
                    <a:pt x="20" y="2"/>
                    <a:pt x="19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9" name="Freeform 913">
              <a:extLst>
                <a:ext uri="{FF2B5EF4-FFF2-40B4-BE49-F238E27FC236}">
                  <a16:creationId xmlns:a16="http://schemas.microsoft.com/office/drawing/2014/main" id="{DE938190-FF71-4DDF-BA18-5B5F2B4CD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" y="1691"/>
              <a:ext cx="58" cy="50"/>
            </a:xfrm>
            <a:custGeom>
              <a:avLst/>
              <a:gdLst>
                <a:gd name="T0" fmla="*/ 368 w 23"/>
                <a:gd name="T1" fmla="*/ 234 h 19"/>
                <a:gd name="T2" fmla="*/ 318 w 23"/>
                <a:gd name="T3" fmla="*/ 89 h 19"/>
                <a:gd name="T4" fmla="*/ 305 w 23"/>
                <a:gd name="T5" fmla="*/ 0 h 19"/>
                <a:gd name="T6" fmla="*/ 113 w 23"/>
                <a:gd name="T7" fmla="*/ 76 h 19"/>
                <a:gd name="T8" fmla="*/ 0 w 23"/>
                <a:gd name="T9" fmla="*/ 111 h 19"/>
                <a:gd name="T10" fmla="*/ 20 w 23"/>
                <a:gd name="T11" fmla="*/ 179 h 19"/>
                <a:gd name="T12" fmla="*/ 63 w 23"/>
                <a:gd name="T13" fmla="*/ 347 h 19"/>
                <a:gd name="T14" fmla="*/ 305 w 23"/>
                <a:gd name="T15" fmla="*/ 255 h 19"/>
                <a:gd name="T16" fmla="*/ 368 w 23"/>
                <a:gd name="T17" fmla="*/ 234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" h="19">
                  <a:moveTo>
                    <a:pt x="23" y="13"/>
                  </a:moveTo>
                  <a:cubicBezTo>
                    <a:pt x="22" y="10"/>
                    <a:pt x="21" y="8"/>
                    <a:pt x="20" y="5"/>
                  </a:cubicBezTo>
                  <a:cubicBezTo>
                    <a:pt x="20" y="3"/>
                    <a:pt x="20" y="2"/>
                    <a:pt x="19" y="0"/>
                  </a:cubicBezTo>
                  <a:cubicBezTo>
                    <a:pt x="15" y="1"/>
                    <a:pt x="10" y="3"/>
                    <a:pt x="7" y="4"/>
                  </a:cubicBezTo>
                  <a:cubicBezTo>
                    <a:pt x="4" y="5"/>
                    <a:pt x="2" y="6"/>
                    <a:pt x="0" y="6"/>
                  </a:cubicBezTo>
                  <a:cubicBezTo>
                    <a:pt x="0" y="8"/>
                    <a:pt x="1" y="9"/>
                    <a:pt x="1" y="10"/>
                  </a:cubicBezTo>
                  <a:cubicBezTo>
                    <a:pt x="2" y="13"/>
                    <a:pt x="3" y="16"/>
                    <a:pt x="4" y="19"/>
                  </a:cubicBezTo>
                  <a:cubicBezTo>
                    <a:pt x="9" y="17"/>
                    <a:pt x="14" y="15"/>
                    <a:pt x="19" y="14"/>
                  </a:cubicBezTo>
                  <a:cubicBezTo>
                    <a:pt x="20" y="13"/>
                    <a:pt x="21" y="13"/>
                    <a:pt x="23" y="13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0" name="Freeform 914">
              <a:extLst>
                <a:ext uri="{FF2B5EF4-FFF2-40B4-BE49-F238E27FC236}">
                  <a16:creationId xmlns:a16="http://schemas.microsoft.com/office/drawing/2014/main" id="{F50CF18E-CD6B-4B8B-9AEC-6D78B87B3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" y="1749"/>
              <a:ext cx="53" cy="43"/>
            </a:xfrm>
            <a:custGeom>
              <a:avLst/>
              <a:gdLst>
                <a:gd name="T0" fmla="*/ 305 w 21"/>
                <a:gd name="T1" fmla="*/ 0 h 16"/>
                <a:gd name="T2" fmla="*/ 305 w 21"/>
                <a:gd name="T3" fmla="*/ 0 h 16"/>
                <a:gd name="T4" fmla="*/ 0 w 21"/>
                <a:gd name="T5" fmla="*/ 137 h 16"/>
                <a:gd name="T6" fmla="*/ 33 w 21"/>
                <a:gd name="T7" fmla="*/ 312 h 16"/>
                <a:gd name="T8" fmla="*/ 338 w 21"/>
                <a:gd name="T9" fmla="*/ 196 h 16"/>
                <a:gd name="T10" fmla="*/ 305 w 21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6"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2" y="2"/>
                    <a:pt x="6" y="4"/>
                    <a:pt x="0" y="7"/>
                  </a:cubicBezTo>
                  <a:cubicBezTo>
                    <a:pt x="1" y="10"/>
                    <a:pt x="2" y="13"/>
                    <a:pt x="2" y="16"/>
                  </a:cubicBezTo>
                  <a:cubicBezTo>
                    <a:pt x="8" y="14"/>
                    <a:pt x="15" y="11"/>
                    <a:pt x="21" y="10"/>
                  </a:cubicBezTo>
                  <a:cubicBezTo>
                    <a:pt x="21" y="7"/>
                    <a:pt x="20" y="4"/>
                    <a:pt x="19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11" name="Freeform 127">
              <a:extLst>
                <a:ext uri="{FF2B5EF4-FFF2-40B4-BE49-F238E27FC236}">
                  <a16:creationId xmlns:a16="http://schemas.microsoft.com/office/drawing/2014/main" id="{E35C674A-8053-40ED-B1A8-A7DCE4C42A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" y="1181"/>
              <a:ext cx="125" cy="654"/>
            </a:xfrm>
            <a:custGeom>
              <a:avLst/>
              <a:gdLst>
                <a:gd name="T0" fmla="*/ 300 w 50"/>
                <a:gd name="T1" fmla="*/ 136 h 245"/>
                <a:gd name="T2" fmla="*/ 145 w 50"/>
                <a:gd name="T3" fmla="*/ 662 h 245"/>
                <a:gd name="T4" fmla="*/ 113 w 50"/>
                <a:gd name="T5" fmla="*/ 1025 h 245"/>
                <a:gd name="T6" fmla="*/ 20 w 50"/>
                <a:gd name="T7" fmla="*/ 1754 h 245"/>
                <a:gd name="T8" fmla="*/ 95 w 50"/>
                <a:gd name="T9" fmla="*/ 2565 h 245"/>
                <a:gd name="T10" fmla="*/ 345 w 50"/>
                <a:gd name="T11" fmla="*/ 3825 h 245"/>
                <a:gd name="T12" fmla="*/ 470 w 50"/>
                <a:gd name="T13" fmla="*/ 4469 h 245"/>
                <a:gd name="T14" fmla="*/ 625 w 50"/>
                <a:gd name="T15" fmla="*/ 4661 h 245"/>
                <a:gd name="T16" fmla="*/ 783 w 50"/>
                <a:gd name="T17" fmla="*/ 4469 h 245"/>
                <a:gd name="T18" fmla="*/ 645 w 50"/>
                <a:gd name="T19" fmla="*/ 3726 h 245"/>
                <a:gd name="T20" fmla="*/ 395 w 50"/>
                <a:gd name="T21" fmla="*/ 2493 h 245"/>
                <a:gd name="T22" fmla="*/ 333 w 50"/>
                <a:gd name="T23" fmla="*/ 1732 h 245"/>
                <a:gd name="T24" fmla="*/ 313 w 50"/>
                <a:gd name="T25" fmla="*/ 1105 h 245"/>
                <a:gd name="T26" fmla="*/ 595 w 50"/>
                <a:gd name="T27" fmla="*/ 286 h 245"/>
                <a:gd name="T28" fmla="*/ 500 w 50"/>
                <a:gd name="T29" fmla="*/ 35 h 245"/>
                <a:gd name="T30" fmla="*/ 300 w 50"/>
                <a:gd name="T31" fmla="*/ 136 h 24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0" h="245">
                  <a:moveTo>
                    <a:pt x="19" y="7"/>
                  </a:moveTo>
                  <a:cubicBezTo>
                    <a:pt x="16" y="16"/>
                    <a:pt x="12" y="25"/>
                    <a:pt x="9" y="35"/>
                  </a:cubicBezTo>
                  <a:cubicBezTo>
                    <a:pt x="7" y="41"/>
                    <a:pt x="8" y="47"/>
                    <a:pt x="7" y="54"/>
                  </a:cubicBezTo>
                  <a:cubicBezTo>
                    <a:pt x="5" y="65"/>
                    <a:pt x="0" y="78"/>
                    <a:pt x="1" y="92"/>
                  </a:cubicBezTo>
                  <a:cubicBezTo>
                    <a:pt x="1" y="105"/>
                    <a:pt x="2" y="119"/>
                    <a:pt x="6" y="135"/>
                  </a:cubicBezTo>
                  <a:cubicBezTo>
                    <a:pt x="12" y="164"/>
                    <a:pt x="18" y="185"/>
                    <a:pt x="22" y="201"/>
                  </a:cubicBezTo>
                  <a:cubicBezTo>
                    <a:pt x="26" y="217"/>
                    <a:pt x="30" y="228"/>
                    <a:pt x="30" y="235"/>
                  </a:cubicBezTo>
                  <a:cubicBezTo>
                    <a:pt x="30" y="240"/>
                    <a:pt x="34" y="245"/>
                    <a:pt x="40" y="245"/>
                  </a:cubicBezTo>
                  <a:cubicBezTo>
                    <a:pt x="45" y="245"/>
                    <a:pt x="50" y="240"/>
                    <a:pt x="50" y="235"/>
                  </a:cubicBezTo>
                  <a:cubicBezTo>
                    <a:pt x="50" y="225"/>
                    <a:pt x="46" y="214"/>
                    <a:pt x="41" y="196"/>
                  </a:cubicBezTo>
                  <a:cubicBezTo>
                    <a:pt x="37" y="180"/>
                    <a:pt x="31" y="159"/>
                    <a:pt x="25" y="131"/>
                  </a:cubicBezTo>
                  <a:cubicBezTo>
                    <a:pt x="22" y="116"/>
                    <a:pt x="21" y="103"/>
                    <a:pt x="21" y="91"/>
                  </a:cubicBezTo>
                  <a:cubicBezTo>
                    <a:pt x="20" y="79"/>
                    <a:pt x="18" y="68"/>
                    <a:pt x="20" y="58"/>
                  </a:cubicBezTo>
                  <a:cubicBezTo>
                    <a:pt x="23" y="41"/>
                    <a:pt x="32" y="28"/>
                    <a:pt x="38" y="15"/>
                  </a:cubicBezTo>
                  <a:cubicBezTo>
                    <a:pt x="40" y="10"/>
                    <a:pt x="37" y="4"/>
                    <a:pt x="32" y="2"/>
                  </a:cubicBezTo>
                  <a:cubicBezTo>
                    <a:pt x="27" y="0"/>
                    <a:pt x="21" y="2"/>
                    <a:pt x="19" y="7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1" name="Group 151">
            <a:extLst>
              <a:ext uri="{FF2B5EF4-FFF2-40B4-BE49-F238E27FC236}">
                <a16:creationId xmlns:a16="http://schemas.microsoft.com/office/drawing/2014/main" id="{BED60F13-84C7-493A-8BA5-8B971BA0250F}"/>
              </a:ext>
            </a:extLst>
          </p:cNvPr>
          <p:cNvGrpSpPr>
            <a:grpSpLocks/>
          </p:cNvGrpSpPr>
          <p:nvPr/>
        </p:nvGrpSpPr>
        <p:grpSpPr bwMode="auto">
          <a:xfrm>
            <a:off x="8231188" y="1857375"/>
            <a:ext cx="288925" cy="927100"/>
            <a:chOff x="4225" y="1243"/>
            <a:chExt cx="182" cy="584"/>
          </a:xfrm>
        </p:grpSpPr>
        <p:sp>
          <p:nvSpPr>
            <p:cNvPr id="17593" name="Freeform 815">
              <a:extLst>
                <a:ext uri="{FF2B5EF4-FFF2-40B4-BE49-F238E27FC236}">
                  <a16:creationId xmlns:a16="http://schemas.microsoft.com/office/drawing/2014/main" id="{85F1A1FA-0AAB-441A-AD22-323AED3B54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5" y="1243"/>
              <a:ext cx="182" cy="584"/>
            </a:xfrm>
            <a:custGeom>
              <a:avLst/>
              <a:gdLst>
                <a:gd name="T0" fmla="*/ 42 w 73"/>
                <a:gd name="T1" fmla="*/ 115 h 219"/>
                <a:gd name="T2" fmla="*/ 92 w 73"/>
                <a:gd name="T3" fmla="*/ 376 h 219"/>
                <a:gd name="T4" fmla="*/ 155 w 73"/>
                <a:gd name="T5" fmla="*/ 435 h 219"/>
                <a:gd name="T6" fmla="*/ 404 w 73"/>
                <a:gd name="T7" fmla="*/ 648 h 219"/>
                <a:gd name="T8" fmla="*/ 716 w 73"/>
                <a:gd name="T9" fmla="*/ 888 h 219"/>
                <a:gd name="T10" fmla="*/ 820 w 73"/>
                <a:gd name="T11" fmla="*/ 1459 h 219"/>
                <a:gd name="T12" fmla="*/ 62 w 73"/>
                <a:gd name="T13" fmla="*/ 3848 h 219"/>
                <a:gd name="T14" fmla="*/ 125 w 73"/>
                <a:gd name="T15" fmla="*/ 4117 h 219"/>
                <a:gd name="T16" fmla="*/ 342 w 73"/>
                <a:gd name="T17" fmla="*/ 4019 h 219"/>
                <a:gd name="T18" fmla="*/ 1132 w 73"/>
                <a:gd name="T19" fmla="*/ 1480 h 219"/>
                <a:gd name="T20" fmla="*/ 995 w 73"/>
                <a:gd name="T21" fmla="*/ 888 h 219"/>
                <a:gd name="T22" fmla="*/ 758 w 73"/>
                <a:gd name="T23" fmla="*/ 512 h 219"/>
                <a:gd name="T24" fmla="*/ 324 w 73"/>
                <a:gd name="T25" fmla="*/ 115 h 219"/>
                <a:gd name="T26" fmla="*/ 262 w 73"/>
                <a:gd name="T27" fmla="*/ 77 h 219"/>
                <a:gd name="T28" fmla="*/ 42 w 73"/>
                <a:gd name="T29" fmla="*/ 115 h 21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3" h="219">
                  <a:moveTo>
                    <a:pt x="3" y="6"/>
                  </a:moveTo>
                  <a:cubicBezTo>
                    <a:pt x="0" y="11"/>
                    <a:pt x="1" y="17"/>
                    <a:pt x="6" y="20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6" y="27"/>
                    <a:pt x="22" y="31"/>
                    <a:pt x="26" y="34"/>
                  </a:cubicBezTo>
                  <a:cubicBezTo>
                    <a:pt x="34" y="40"/>
                    <a:pt x="42" y="42"/>
                    <a:pt x="46" y="47"/>
                  </a:cubicBezTo>
                  <a:cubicBezTo>
                    <a:pt x="53" y="55"/>
                    <a:pt x="53" y="66"/>
                    <a:pt x="53" y="77"/>
                  </a:cubicBezTo>
                  <a:cubicBezTo>
                    <a:pt x="51" y="101"/>
                    <a:pt x="17" y="176"/>
                    <a:pt x="4" y="203"/>
                  </a:cubicBezTo>
                  <a:cubicBezTo>
                    <a:pt x="1" y="208"/>
                    <a:pt x="3" y="214"/>
                    <a:pt x="8" y="217"/>
                  </a:cubicBezTo>
                  <a:cubicBezTo>
                    <a:pt x="13" y="219"/>
                    <a:pt x="19" y="217"/>
                    <a:pt x="22" y="212"/>
                  </a:cubicBezTo>
                  <a:cubicBezTo>
                    <a:pt x="27" y="202"/>
                    <a:pt x="70" y="111"/>
                    <a:pt x="73" y="78"/>
                  </a:cubicBezTo>
                  <a:cubicBezTo>
                    <a:pt x="73" y="65"/>
                    <a:pt x="70" y="56"/>
                    <a:pt x="64" y="47"/>
                  </a:cubicBezTo>
                  <a:cubicBezTo>
                    <a:pt x="60" y="40"/>
                    <a:pt x="56" y="33"/>
                    <a:pt x="49" y="27"/>
                  </a:cubicBezTo>
                  <a:cubicBezTo>
                    <a:pt x="41" y="20"/>
                    <a:pt x="32" y="13"/>
                    <a:pt x="21" y="6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3" y="0"/>
                    <a:pt x="6" y="2"/>
                    <a:pt x="3" y="6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4" name="Freeform 900">
              <a:extLst>
                <a:ext uri="{FF2B5EF4-FFF2-40B4-BE49-F238E27FC236}">
                  <a16:creationId xmlns:a16="http://schemas.microsoft.com/office/drawing/2014/main" id="{9B9FDFAC-29FE-4A78-A271-516F79D80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0" y="1272"/>
              <a:ext cx="57" cy="59"/>
            </a:xfrm>
            <a:custGeom>
              <a:avLst/>
              <a:gdLst>
                <a:gd name="T0" fmla="*/ 0 w 23"/>
                <a:gd name="T1" fmla="*/ 287 h 22"/>
                <a:gd name="T2" fmla="*/ 154 w 23"/>
                <a:gd name="T3" fmla="*/ 424 h 22"/>
                <a:gd name="T4" fmla="*/ 349 w 23"/>
                <a:gd name="T5" fmla="*/ 115 h 22"/>
                <a:gd name="T6" fmla="*/ 216 w 23"/>
                <a:gd name="T7" fmla="*/ 0 h 22"/>
                <a:gd name="T8" fmla="*/ 183 w 23"/>
                <a:gd name="T9" fmla="*/ 35 h 22"/>
                <a:gd name="T10" fmla="*/ 30 w 23"/>
                <a:gd name="T11" fmla="*/ 231 h 22"/>
                <a:gd name="T12" fmla="*/ 0 w 23"/>
                <a:gd name="T13" fmla="*/ 287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2">
                  <a:moveTo>
                    <a:pt x="0" y="15"/>
                  </a:moveTo>
                  <a:cubicBezTo>
                    <a:pt x="4" y="17"/>
                    <a:pt x="7" y="20"/>
                    <a:pt x="10" y="22"/>
                  </a:cubicBezTo>
                  <a:cubicBezTo>
                    <a:pt x="15" y="17"/>
                    <a:pt x="20" y="12"/>
                    <a:pt x="23" y="6"/>
                  </a:cubicBezTo>
                  <a:cubicBezTo>
                    <a:pt x="20" y="4"/>
                    <a:pt x="17" y="2"/>
                    <a:pt x="14" y="0"/>
                  </a:cubicBezTo>
                  <a:cubicBezTo>
                    <a:pt x="13" y="1"/>
                    <a:pt x="13" y="1"/>
                    <a:pt x="12" y="2"/>
                  </a:cubicBezTo>
                  <a:cubicBezTo>
                    <a:pt x="9" y="5"/>
                    <a:pt x="5" y="9"/>
                    <a:pt x="2" y="12"/>
                  </a:cubicBezTo>
                  <a:cubicBezTo>
                    <a:pt x="2" y="13"/>
                    <a:pt x="1" y="14"/>
                    <a:pt x="0" y="1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5" name="Freeform 901">
              <a:extLst>
                <a:ext uri="{FF2B5EF4-FFF2-40B4-BE49-F238E27FC236}">
                  <a16:creationId xmlns:a16="http://schemas.microsoft.com/office/drawing/2014/main" id="{7255FADD-7C59-4B05-B4F5-EFA76A3F2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2" y="1309"/>
              <a:ext cx="53" cy="51"/>
            </a:xfrm>
            <a:custGeom>
              <a:avLst/>
              <a:gdLst>
                <a:gd name="T0" fmla="*/ 0 w 21"/>
                <a:gd name="T1" fmla="*/ 274 h 19"/>
                <a:gd name="T2" fmla="*/ 146 w 21"/>
                <a:gd name="T3" fmla="*/ 368 h 19"/>
                <a:gd name="T4" fmla="*/ 159 w 21"/>
                <a:gd name="T5" fmla="*/ 346 h 19"/>
                <a:gd name="T6" fmla="*/ 338 w 21"/>
                <a:gd name="T7" fmla="*/ 172 h 19"/>
                <a:gd name="T8" fmla="*/ 222 w 21"/>
                <a:gd name="T9" fmla="*/ 35 h 19"/>
                <a:gd name="T10" fmla="*/ 192 w 21"/>
                <a:gd name="T11" fmla="*/ 0 h 19"/>
                <a:gd name="T12" fmla="*/ 0 w 21"/>
                <a:gd name="T13" fmla="*/ 274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9">
                  <a:moveTo>
                    <a:pt x="0" y="14"/>
                  </a:moveTo>
                  <a:cubicBezTo>
                    <a:pt x="3" y="16"/>
                    <a:pt x="6" y="18"/>
                    <a:pt x="9" y="19"/>
                  </a:cubicBezTo>
                  <a:cubicBezTo>
                    <a:pt x="9" y="19"/>
                    <a:pt x="10" y="18"/>
                    <a:pt x="10" y="18"/>
                  </a:cubicBezTo>
                  <a:cubicBezTo>
                    <a:pt x="14" y="15"/>
                    <a:pt x="18" y="12"/>
                    <a:pt x="21" y="9"/>
                  </a:cubicBezTo>
                  <a:cubicBezTo>
                    <a:pt x="19" y="7"/>
                    <a:pt x="17" y="4"/>
                    <a:pt x="14" y="2"/>
                  </a:cubicBezTo>
                  <a:cubicBezTo>
                    <a:pt x="14" y="2"/>
                    <a:pt x="13" y="1"/>
                    <a:pt x="12" y="0"/>
                  </a:cubicBezTo>
                  <a:cubicBezTo>
                    <a:pt x="8" y="4"/>
                    <a:pt x="3" y="10"/>
                    <a:pt x="0" y="14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6" name="Freeform 902">
              <a:extLst>
                <a:ext uri="{FF2B5EF4-FFF2-40B4-BE49-F238E27FC236}">
                  <a16:creationId xmlns:a16="http://schemas.microsoft.com/office/drawing/2014/main" id="{FBA59AA8-8C97-4C40-A7D8-85C5F43E3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2" y="1365"/>
              <a:ext cx="43" cy="38"/>
            </a:xfrm>
            <a:custGeom>
              <a:avLst/>
              <a:gdLst>
                <a:gd name="T0" fmla="*/ 210 w 17"/>
                <a:gd name="T1" fmla="*/ 22 h 14"/>
                <a:gd name="T2" fmla="*/ 210 w 17"/>
                <a:gd name="T3" fmla="*/ 0 h 14"/>
                <a:gd name="T4" fmla="*/ 0 w 17"/>
                <a:gd name="T5" fmla="*/ 163 h 14"/>
                <a:gd name="T6" fmla="*/ 20 w 17"/>
                <a:gd name="T7" fmla="*/ 280 h 14"/>
                <a:gd name="T8" fmla="*/ 255 w 17"/>
                <a:gd name="T9" fmla="*/ 176 h 14"/>
                <a:gd name="T10" fmla="*/ 276 w 17"/>
                <a:gd name="T11" fmla="*/ 176 h 14"/>
                <a:gd name="T12" fmla="*/ 210 w 17"/>
                <a:gd name="T13" fmla="*/ 22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4">
                  <a:moveTo>
                    <a:pt x="13" y="1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8" y="2"/>
                    <a:pt x="4" y="6"/>
                    <a:pt x="0" y="8"/>
                  </a:cubicBezTo>
                  <a:cubicBezTo>
                    <a:pt x="0" y="10"/>
                    <a:pt x="1" y="12"/>
                    <a:pt x="1" y="14"/>
                  </a:cubicBezTo>
                  <a:cubicBezTo>
                    <a:pt x="6" y="12"/>
                    <a:pt x="10" y="10"/>
                    <a:pt x="16" y="9"/>
                  </a:cubicBezTo>
                  <a:cubicBezTo>
                    <a:pt x="16" y="9"/>
                    <a:pt x="17" y="9"/>
                    <a:pt x="17" y="9"/>
                  </a:cubicBezTo>
                  <a:cubicBezTo>
                    <a:pt x="16" y="6"/>
                    <a:pt x="15" y="3"/>
                    <a:pt x="13" y="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7" name="Freeform 903">
              <a:extLst>
                <a:ext uri="{FF2B5EF4-FFF2-40B4-BE49-F238E27FC236}">
                  <a16:creationId xmlns:a16="http://schemas.microsoft.com/office/drawing/2014/main" id="{151AD3B9-5C45-4259-9297-22310E601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5" y="1461"/>
              <a:ext cx="70" cy="96"/>
            </a:xfrm>
            <a:custGeom>
              <a:avLst/>
              <a:gdLst>
                <a:gd name="T0" fmla="*/ 145 w 28"/>
                <a:gd name="T1" fmla="*/ 0 h 36"/>
                <a:gd name="T2" fmla="*/ 125 w 28"/>
                <a:gd name="T3" fmla="*/ 0 h 36"/>
                <a:gd name="T4" fmla="*/ 0 w 28"/>
                <a:gd name="T5" fmla="*/ 533 h 36"/>
                <a:gd name="T6" fmla="*/ 83 w 28"/>
                <a:gd name="T7" fmla="*/ 547 h 36"/>
                <a:gd name="T8" fmla="*/ 283 w 28"/>
                <a:gd name="T9" fmla="*/ 683 h 36"/>
                <a:gd name="T10" fmla="*/ 438 w 28"/>
                <a:gd name="T11" fmla="*/ 35 h 36"/>
                <a:gd name="T12" fmla="*/ 145 w 28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36">
                  <a:moveTo>
                    <a:pt x="9" y="0"/>
                  </a:moveTo>
                  <a:cubicBezTo>
                    <a:pt x="9" y="0"/>
                    <a:pt x="8" y="0"/>
                    <a:pt x="8" y="0"/>
                  </a:cubicBezTo>
                  <a:cubicBezTo>
                    <a:pt x="7" y="7"/>
                    <a:pt x="4" y="17"/>
                    <a:pt x="0" y="28"/>
                  </a:cubicBezTo>
                  <a:cubicBezTo>
                    <a:pt x="2" y="28"/>
                    <a:pt x="4" y="29"/>
                    <a:pt x="5" y="29"/>
                  </a:cubicBezTo>
                  <a:cubicBezTo>
                    <a:pt x="10" y="31"/>
                    <a:pt x="14" y="34"/>
                    <a:pt x="18" y="36"/>
                  </a:cubicBezTo>
                  <a:cubicBezTo>
                    <a:pt x="23" y="23"/>
                    <a:pt x="26" y="11"/>
                    <a:pt x="28" y="2"/>
                  </a:cubicBezTo>
                  <a:cubicBezTo>
                    <a:pt x="21" y="2"/>
                    <a:pt x="15" y="1"/>
                    <a:pt x="9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8" name="Freeform 904">
              <a:extLst>
                <a:ext uri="{FF2B5EF4-FFF2-40B4-BE49-F238E27FC236}">
                  <a16:creationId xmlns:a16="http://schemas.microsoft.com/office/drawing/2014/main" id="{17D364FA-5ACF-41A5-9402-81DDBCCFC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2" y="1563"/>
              <a:ext cx="70" cy="82"/>
            </a:xfrm>
            <a:custGeom>
              <a:avLst/>
              <a:gdLst>
                <a:gd name="T0" fmla="*/ 438 w 28"/>
                <a:gd name="T1" fmla="*/ 132 h 31"/>
                <a:gd name="T2" fmla="*/ 408 w 28"/>
                <a:gd name="T3" fmla="*/ 132 h 31"/>
                <a:gd name="T4" fmla="*/ 145 w 28"/>
                <a:gd name="T5" fmla="*/ 0 h 31"/>
                <a:gd name="T6" fmla="*/ 0 w 28"/>
                <a:gd name="T7" fmla="*/ 405 h 31"/>
                <a:gd name="T8" fmla="*/ 283 w 28"/>
                <a:gd name="T9" fmla="*/ 574 h 31"/>
                <a:gd name="T10" fmla="*/ 438 w 28"/>
                <a:gd name="T11" fmla="*/ 132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31">
                  <a:moveTo>
                    <a:pt x="28" y="7"/>
                  </a:moveTo>
                  <a:cubicBezTo>
                    <a:pt x="27" y="7"/>
                    <a:pt x="27" y="7"/>
                    <a:pt x="26" y="7"/>
                  </a:cubicBezTo>
                  <a:cubicBezTo>
                    <a:pt x="21" y="5"/>
                    <a:pt x="15" y="2"/>
                    <a:pt x="9" y="0"/>
                  </a:cubicBezTo>
                  <a:cubicBezTo>
                    <a:pt x="6" y="7"/>
                    <a:pt x="3" y="15"/>
                    <a:pt x="0" y="22"/>
                  </a:cubicBezTo>
                  <a:cubicBezTo>
                    <a:pt x="6" y="25"/>
                    <a:pt x="12" y="29"/>
                    <a:pt x="18" y="31"/>
                  </a:cubicBezTo>
                  <a:cubicBezTo>
                    <a:pt x="22" y="23"/>
                    <a:pt x="25" y="15"/>
                    <a:pt x="28" y="7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9" name="Freeform 905">
              <a:extLst>
                <a:ext uri="{FF2B5EF4-FFF2-40B4-BE49-F238E27FC236}">
                  <a16:creationId xmlns:a16="http://schemas.microsoft.com/office/drawing/2014/main" id="{9BF6B2E8-CA87-4323-B118-C2A9AB0F2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2" y="1648"/>
              <a:ext cx="58" cy="45"/>
            </a:xfrm>
            <a:custGeom>
              <a:avLst/>
              <a:gdLst>
                <a:gd name="T0" fmla="*/ 63 w 23"/>
                <a:gd name="T1" fmla="*/ 0 h 17"/>
                <a:gd name="T2" fmla="*/ 0 w 23"/>
                <a:gd name="T3" fmla="*/ 183 h 17"/>
                <a:gd name="T4" fmla="*/ 146 w 23"/>
                <a:gd name="T5" fmla="*/ 259 h 17"/>
                <a:gd name="T6" fmla="*/ 305 w 23"/>
                <a:gd name="T7" fmla="*/ 315 h 17"/>
                <a:gd name="T8" fmla="*/ 368 w 23"/>
                <a:gd name="T9" fmla="*/ 132 h 17"/>
                <a:gd name="T10" fmla="*/ 96 w 23"/>
                <a:gd name="T11" fmla="*/ 21 h 17"/>
                <a:gd name="T12" fmla="*/ 63 w 23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7">
                  <a:moveTo>
                    <a:pt x="4" y="0"/>
                  </a:moveTo>
                  <a:cubicBezTo>
                    <a:pt x="3" y="3"/>
                    <a:pt x="1" y="6"/>
                    <a:pt x="0" y="10"/>
                  </a:cubicBezTo>
                  <a:cubicBezTo>
                    <a:pt x="3" y="11"/>
                    <a:pt x="6" y="13"/>
                    <a:pt x="9" y="14"/>
                  </a:cubicBezTo>
                  <a:cubicBezTo>
                    <a:pt x="12" y="15"/>
                    <a:pt x="16" y="16"/>
                    <a:pt x="19" y="17"/>
                  </a:cubicBezTo>
                  <a:cubicBezTo>
                    <a:pt x="20" y="14"/>
                    <a:pt x="21" y="11"/>
                    <a:pt x="23" y="7"/>
                  </a:cubicBezTo>
                  <a:cubicBezTo>
                    <a:pt x="18" y="5"/>
                    <a:pt x="11" y="2"/>
                    <a:pt x="6" y="1"/>
                  </a:cubicBezTo>
                  <a:cubicBezTo>
                    <a:pt x="5" y="0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0" name="Freeform 906">
              <a:extLst>
                <a:ext uri="{FF2B5EF4-FFF2-40B4-BE49-F238E27FC236}">
                  <a16:creationId xmlns:a16="http://schemas.microsoft.com/office/drawing/2014/main" id="{2AC7A8E0-DEF2-4C6E-9639-8AE84574ED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7" y="1707"/>
              <a:ext cx="58" cy="48"/>
            </a:xfrm>
            <a:custGeom>
              <a:avLst/>
              <a:gdLst>
                <a:gd name="T0" fmla="*/ 83 w 23"/>
                <a:gd name="T1" fmla="*/ 0 h 18"/>
                <a:gd name="T2" fmla="*/ 0 w 23"/>
                <a:gd name="T3" fmla="*/ 205 h 18"/>
                <a:gd name="T4" fmla="*/ 0 w 23"/>
                <a:gd name="T5" fmla="*/ 205 h 18"/>
                <a:gd name="T6" fmla="*/ 222 w 23"/>
                <a:gd name="T7" fmla="*/ 285 h 18"/>
                <a:gd name="T8" fmla="*/ 285 w 23"/>
                <a:gd name="T9" fmla="*/ 341 h 18"/>
                <a:gd name="T10" fmla="*/ 368 w 23"/>
                <a:gd name="T11" fmla="*/ 136 h 18"/>
                <a:gd name="T12" fmla="*/ 83 w 23"/>
                <a:gd name="T13" fmla="*/ 0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8">
                  <a:moveTo>
                    <a:pt x="5" y="0"/>
                  </a:moveTo>
                  <a:cubicBezTo>
                    <a:pt x="3" y="3"/>
                    <a:pt x="1" y="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5" y="13"/>
                    <a:pt x="10" y="13"/>
                    <a:pt x="14" y="15"/>
                  </a:cubicBezTo>
                  <a:cubicBezTo>
                    <a:pt x="15" y="16"/>
                    <a:pt x="17" y="17"/>
                    <a:pt x="18" y="18"/>
                  </a:cubicBezTo>
                  <a:cubicBezTo>
                    <a:pt x="20" y="15"/>
                    <a:pt x="21" y="11"/>
                    <a:pt x="23" y="7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01" name="Freeform 128">
              <a:extLst>
                <a:ext uri="{FF2B5EF4-FFF2-40B4-BE49-F238E27FC236}">
                  <a16:creationId xmlns:a16="http://schemas.microsoft.com/office/drawing/2014/main" id="{83BE4E70-A440-442E-A237-C4361EB2EA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5" y="1243"/>
              <a:ext cx="182" cy="584"/>
            </a:xfrm>
            <a:custGeom>
              <a:avLst/>
              <a:gdLst>
                <a:gd name="T0" fmla="*/ 42 w 73"/>
                <a:gd name="T1" fmla="*/ 115 h 219"/>
                <a:gd name="T2" fmla="*/ 92 w 73"/>
                <a:gd name="T3" fmla="*/ 376 h 219"/>
                <a:gd name="T4" fmla="*/ 155 w 73"/>
                <a:gd name="T5" fmla="*/ 435 h 219"/>
                <a:gd name="T6" fmla="*/ 404 w 73"/>
                <a:gd name="T7" fmla="*/ 648 h 219"/>
                <a:gd name="T8" fmla="*/ 716 w 73"/>
                <a:gd name="T9" fmla="*/ 888 h 219"/>
                <a:gd name="T10" fmla="*/ 820 w 73"/>
                <a:gd name="T11" fmla="*/ 1459 h 219"/>
                <a:gd name="T12" fmla="*/ 62 w 73"/>
                <a:gd name="T13" fmla="*/ 3848 h 219"/>
                <a:gd name="T14" fmla="*/ 125 w 73"/>
                <a:gd name="T15" fmla="*/ 4117 h 219"/>
                <a:gd name="T16" fmla="*/ 342 w 73"/>
                <a:gd name="T17" fmla="*/ 4019 h 219"/>
                <a:gd name="T18" fmla="*/ 1132 w 73"/>
                <a:gd name="T19" fmla="*/ 1480 h 219"/>
                <a:gd name="T20" fmla="*/ 995 w 73"/>
                <a:gd name="T21" fmla="*/ 888 h 219"/>
                <a:gd name="T22" fmla="*/ 758 w 73"/>
                <a:gd name="T23" fmla="*/ 512 h 219"/>
                <a:gd name="T24" fmla="*/ 324 w 73"/>
                <a:gd name="T25" fmla="*/ 115 h 219"/>
                <a:gd name="T26" fmla="*/ 262 w 73"/>
                <a:gd name="T27" fmla="*/ 77 h 219"/>
                <a:gd name="T28" fmla="*/ 42 w 73"/>
                <a:gd name="T29" fmla="*/ 115 h 21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73" h="219">
                  <a:moveTo>
                    <a:pt x="3" y="6"/>
                  </a:moveTo>
                  <a:cubicBezTo>
                    <a:pt x="0" y="11"/>
                    <a:pt x="1" y="17"/>
                    <a:pt x="6" y="20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6" y="27"/>
                    <a:pt x="22" y="31"/>
                    <a:pt x="26" y="34"/>
                  </a:cubicBezTo>
                  <a:cubicBezTo>
                    <a:pt x="34" y="40"/>
                    <a:pt x="42" y="42"/>
                    <a:pt x="46" y="47"/>
                  </a:cubicBezTo>
                  <a:cubicBezTo>
                    <a:pt x="53" y="55"/>
                    <a:pt x="53" y="66"/>
                    <a:pt x="53" y="77"/>
                  </a:cubicBezTo>
                  <a:cubicBezTo>
                    <a:pt x="51" y="101"/>
                    <a:pt x="17" y="176"/>
                    <a:pt x="4" y="203"/>
                  </a:cubicBezTo>
                  <a:cubicBezTo>
                    <a:pt x="1" y="208"/>
                    <a:pt x="3" y="214"/>
                    <a:pt x="8" y="217"/>
                  </a:cubicBezTo>
                  <a:cubicBezTo>
                    <a:pt x="13" y="219"/>
                    <a:pt x="19" y="217"/>
                    <a:pt x="22" y="212"/>
                  </a:cubicBezTo>
                  <a:cubicBezTo>
                    <a:pt x="27" y="202"/>
                    <a:pt x="70" y="111"/>
                    <a:pt x="73" y="78"/>
                  </a:cubicBezTo>
                  <a:cubicBezTo>
                    <a:pt x="73" y="65"/>
                    <a:pt x="70" y="56"/>
                    <a:pt x="64" y="47"/>
                  </a:cubicBezTo>
                  <a:cubicBezTo>
                    <a:pt x="60" y="40"/>
                    <a:pt x="56" y="33"/>
                    <a:pt x="49" y="27"/>
                  </a:cubicBezTo>
                  <a:cubicBezTo>
                    <a:pt x="41" y="20"/>
                    <a:pt x="32" y="13"/>
                    <a:pt x="21" y="6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3" y="0"/>
                    <a:pt x="6" y="2"/>
                    <a:pt x="3" y="6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2" name="Group 160">
            <a:extLst>
              <a:ext uri="{FF2B5EF4-FFF2-40B4-BE49-F238E27FC236}">
                <a16:creationId xmlns:a16="http://schemas.microsoft.com/office/drawing/2014/main" id="{D55E5063-F38A-44D7-B574-F4ABDE490E71}"/>
              </a:ext>
            </a:extLst>
          </p:cNvPr>
          <p:cNvGrpSpPr>
            <a:grpSpLocks/>
          </p:cNvGrpSpPr>
          <p:nvPr/>
        </p:nvGrpSpPr>
        <p:grpSpPr bwMode="auto">
          <a:xfrm>
            <a:off x="6167438" y="3198813"/>
            <a:ext cx="166687" cy="868362"/>
            <a:chOff x="2925" y="2088"/>
            <a:chExt cx="105" cy="547"/>
          </a:xfrm>
        </p:grpSpPr>
        <p:sp>
          <p:nvSpPr>
            <p:cNvPr id="17582" name="Freeform 816">
              <a:extLst>
                <a:ext uri="{FF2B5EF4-FFF2-40B4-BE49-F238E27FC236}">
                  <a16:creationId xmlns:a16="http://schemas.microsoft.com/office/drawing/2014/main" id="{0E4399E9-404A-4E7B-941A-2C1C75476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088"/>
              <a:ext cx="105" cy="547"/>
            </a:xfrm>
            <a:custGeom>
              <a:avLst/>
              <a:gdLst>
                <a:gd name="T0" fmla="*/ 345 w 42"/>
                <a:gd name="T1" fmla="*/ 115 h 205"/>
                <a:gd name="T2" fmla="*/ 333 w 42"/>
                <a:gd name="T3" fmla="*/ 149 h 205"/>
                <a:gd name="T4" fmla="*/ 20 w 42"/>
                <a:gd name="T5" fmla="*/ 947 h 205"/>
                <a:gd name="T6" fmla="*/ 63 w 42"/>
                <a:gd name="T7" fmla="*/ 1446 h 205"/>
                <a:gd name="T8" fmla="*/ 113 w 42"/>
                <a:gd name="T9" fmla="*/ 2356 h 205"/>
                <a:gd name="T10" fmla="*/ 238 w 42"/>
                <a:gd name="T11" fmla="*/ 3645 h 205"/>
                <a:gd name="T12" fmla="*/ 363 w 42"/>
                <a:gd name="T13" fmla="*/ 3874 h 205"/>
                <a:gd name="T14" fmla="*/ 533 w 42"/>
                <a:gd name="T15" fmla="*/ 3725 h 205"/>
                <a:gd name="T16" fmla="*/ 425 w 42"/>
                <a:gd name="T17" fmla="*/ 2279 h 205"/>
                <a:gd name="T18" fmla="*/ 363 w 42"/>
                <a:gd name="T19" fmla="*/ 1900 h 205"/>
                <a:gd name="T20" fmla="*/ 283 w 42"/>
                <a:gd name="T21" fmla="*/ 1425 h 205"/>
                <a:gd name="T22" fmla="*/ 313 w 42"/>
                <a:gd name="T23" fmla="*/ 1118 h 205"/>
                <a:gd name="T24" fmla="*/ 595 w 42"/>
                <a:gd name="T25" fmla="*/ 363 h 205"/>
                <a:gd name="T26" fmla="*/ 613 w 42"/>
                <a:gd name="T27" fmla="*/ 320 h 205"/>
                <a:gd name="T28" fmla="*/ 563 w 42"/>
                <a:gd name="T29" fmla="*/ 77 h 205"/>
                <a:gd name="T30" fmla="*/ 345 w 42"/>
                <a:gd name="T31" fmla="*/ 115 h 2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" h="205">
                  <a:moveTo>
                    <a:pt x="22" y="6"/>
                  </a:moveTo>
                  <a:cubicBezTo>
                    <a:pt x="21" y="8"/>
                    <a:pt x="21" y="8"/>
                    <a:pt x="21" y="8"/>
                  </a:cubicBezTo>
                  <a:cubicBezTo>
                    <a:pt x="11" y="22"/>
                    <a:pt x="4" y="33"/>
                    <a:pt x="1" y="50"/>
                  </a:cubicBezTo>
                  <a:cubicBezTo>
                    <a:pt x="0" y="57"/>
                    <a:pt x="3" y="65"/>
                    <a:pt x="4" y="76"/>
                  </a:cubicBezTo>
                  <a:cubicBezTo>
                    <a:pt x="4" y="78"/>
                    <a:pt x="5" y="109"/>
                    <a:pt x="7" y="124"/>
                  </a:cubicBezTo>
                  <a:cubicBezTo>
                    <a:pt x="12" y="149"/>
                    <a:pt x="17" y="179"/>
                    <a:pt x="15" y="192"/>
                  </a:cubicBezTo>
                  <a:cubicBezTo>
                    <a:pt x="14" y="198"/>
                    <a:pt x="17" y="203"/>
                    <a:pt x="23" y="204"/>
                  </a:cubicBezTo>
                  <a:cubicBezTo>
                    <a:pt x="28" y="205"/>
                    <a:pt x="33" y="201"/>
                    <a:pt x="34" y="196"/>
                  </a:cubicBezTo>
                  <a:cubicBezTo>
                    <a:pt x="37" y="179"/>
                    <a:pt x="32" y="150"/>
                    <a:pt x="27" y="120"/>
                  </a:cubicBezTo>
                  <a:cubicBezTo>
                    <a:pt x="26" y="113"/>
                    <a:pt x="25" y="107"/>
                    <a:pt x="23" y="100"/>
                  </a:cubicBezTo>
                  <a:cubicBezTo>
                    <a:pt x="22" y="93"/>
                    <a:pt x="19" y="81"/>
                    <a:pt x="18" y="75"/>
                  </a:cubicBezTo>
                  <a:cubicBezTo>
                    <a:pt x="17" y="67"/>
                    <a:pt x="19" y="65"/>
                    <a:pt x="20" y="59"/>
                  </a:cubicBezTo>
                  <a:cubicBezTo>
                    <a:pt x="21" y="43"/>
                    <a:pt x="28" y="34"/>
                    <a:pt x="38" y="19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2" y="13"/>
                    <a:pt x="41" y="7"/>
                    <a:pt x="36" y="4"/>
                  </a:cubicBezTo>
                  <a:cubicBezTo>
                    <a:pt x="32" y="0"/>
                    <a:pt x="25" y="2"/>
                    <a:pt x="22" y="6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3" name="Freeform 971">
              <a:extLst>
                <a:ext uri="{FF2B5EF4-FFF2-40B4-BE49-F238E27FC236}">
                  <a16:creationId xmlns:a16="http://schemas.microsoft.com/office/drawing/2014/main" id="{6D5B7C48-3C04-466E-B3AC-9E6CAA3A14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" y="2088"/>
              <a:ext cx="58" cy="51"/>
            </a:xfrm>
            <a:custGeom>
              <a:avLst/>
              <a:gdLst>
                <a:gd name="T0" fmla="*/ 318 w 23"/>
                <a:gd name="T1" fmla="*/ 330 h 19"/>
                <a:gd name="T2" fmla="*/ 272 w 23"/>
                <a:gd name="T3" fmla="*/ 81 h 19"/>
                <a:gd name="T4" fmla="*/ 50 w 23"/>
                <a:gd name="T5" fmla="*/ 115 h 19"/>
                <a:gd name="T6" fmla="*/ 33 w 23"/>
                <a:gd name="T7" fmla="*/ 150 h 19"/>
                <a:gd name="T8" fmla="*/ 0 w 23"/>
                <a:gd name="T9" fmla="*/ 217 h 19"/>
                <a:gd name="T10" fmla="*/ 179 w 23"/>
                <a:gd name="T11" fmla="*/ 287 h 19"/>
                <a:gd name="T12" fmla="*/ 305 w 23"/>
                <a:gd name="T13" fmla="*/ 368 h 19"/>
                <a:gd name="T14" fmla="*/ 318 w 23"/>
                <a:gd name="T15" fmla="*/ 330 h 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19">
                  <a:moveTo>
                    <a:pt x="20" y="17"/>
                  </a:moveTo>
                  <a:cubicBezTo>
                    <a:pt x="23" y="13"/>
                    <a:pt x="22" y="7"/>
                    <a:pt x="17" y="4"/>
                  </a:cubicBezTo>
                  <a:cubicBezTo>
                    <a:pt x="13" y="0"/>
                    <a:pt x="6" y="2"/>
                    <a:pt x="3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" y="9"/>
                    <a:pt x="1" y="10"/>
                    <a:pt x="0" y="11"/>
                  </a:cubicBezTo>
                  <a:cubicBezTo>
                    <a:pt x="4" y="13"/>
                    <a:pt x="8" y="14"/>
                    <a:pt x="11" y="15"/>
                  </a:cubicBezTo>
                  <a:cubicBezTo>
                    <a:pt x="13" y="16"/>
                    <a:pt x="16" y="18"/>
                    <a:pt x="19" y="19"/>
                  </a:cubicBezTo>
                  <a:lnTo>
                    <a:pt x="20" y="17"/>
                  </a:ln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4" name="Freeform 972">
              <a:extLst>
                <a:ext uri="{FF2B5EF4-FFF2-40B4-BE49-F238E27FC236}">
                  <a16:creationId xmlns:a16="http://schemas.microsoft.com/office/drawing/2014/main" id="{06EFCF39-A7E0-40EF-B974-989927D86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0" y="2133"/>
              <a:ext cx="57" cy="48"/>
            </a:xfrm>
            <a:custGeom>
              <a:avLst/>
              <a:gdLst>
                <a:gd name="T0" fmla="*/ 74 w 23"/>
                <a:gd name="T1" fmla="*/ 0 h 18"/>
                <a:gd name="T2" fmla="*/ 0 w 23"/>
                <a:gd name="T3" fmla="*/ 171 h 18"/>
                <a:gd name="T4" fmla="*/ 258 w 23"/>
                <a:gd name="T5" fmla="*/ 341 h 18"/>
                <a:gd name="T6" fmla="*/ 349 w 23"/>
                <a:gd name="T7" fmla="*/ 171 h 18"/>
                <a:gd name="T8" fmla="*/ 74 w 23"/>
                <a:gd name="T9" fmla="*/ 0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18">
                  <a:moveTo>
                    <a:pt x="5" y="0"/>
                  </a:moveTo>
                  <a:cubicBezTo>
                    <a:pt x="3" y="3"/>
                    <a:pt x="1" y="6"/>
                    <a:pt x="0" y="9"/>
                  </a:cubicBezTo>
                  <a:cubicBezTo>
                    <a:pt x="6" y="12"/>
                    <a:pt x="12" y="15"/>
                    <a:pt x="17" y="18"/>
                  </a:cubicBezTo>
                  <a:cubicBezTo>
                    <a:pt x="19" y="15"/>
                    <a:pt x="21" y="12"/>
                    <a:pt x="23" y="9"/>
                  </a:cubicBezTo>
                  <a:cubicBezTo>
                    <a:pt x="19" y="5"/>
                    <a:pt x="11" y="3"/>
                    <a:pt x="5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5" name="Freeform 973">
              <a:extLst>
                <a:ext uri="{FF2B5EF4-FFF2-40B4-BE49-F238E27FC236}">
                  <a16:creationId xmlns:a16="http://schemas.microsoft.com/office/drawing/2014/main" id="{A9BBCE47-EDC9-4BD0-9679-6BF8D341BB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0" y="2179"/>
              <a:ext cx="52" cy="48"/>
            </a:xfrm>
            <a:custGeom>
              <a:avLst/>
              <a:gdLst>
                <a:gd name="T0" fmla="*/ 62 w 21"/>
                <a:gd name="T1" fmla="*/ 0 h 18"/>
                <a:gd name="T2" fmla="*/ 0 w 21"/>
                <a:gd name="T3" fmla="*/ 205 h 18"/>
                <a:gd name="T4" fmla="*/ 134 w 21"/>
                <a:gd name="T5" fmla="*/ 264 h 18"/>
                <a:gd name="T6" fmla="*/ 287 w 21"/>
                <a:gd name="T7" fmla="*/ 341 h 18"/>
                <a:gd name="T8" fmla="*/ 319 w 21"/>
                <a:gd name="T9" fmla="*/ 171 h 18"/>
                <a:gd name="T10" fmla="*/ 307 w 21"/>
                <a:gd name="T11" fmla="*/ 149 h 18"/>
                <a:gd name="T12" fmla="*/ 62 w 21"/>
                <a:gd name="T13" fmla="*/ 0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8">
                  <a:moveTo>
                    <a:pt x="4" y="0"/>
                  </a:moveTo>
                  <a:cubicBezTo>
                    <a:pt x="2" y="3"/>
                    <a:pt x="1" y="7"/>
                    <a:pt x="0" y="11"/>
                  </a:cubicBezTo>
                  <a:cubicBezTo>
                    <a:pt x="3" y="12"/>
                    <a:pt x="6" y="13"/>
                    <a:pt x="9" y="14"/>
                  </a:cubicBezTo>
                  <a:cubicBezTo>
                    <a:pt x="12" y="15"/>
                    <a:pt x="15" y="16"/>
                    <a:pt x="19" y="18"/>
                  </a:cubicBezTo>
                  <a:cubicBezTo>
                    <a:pt x="20" y="15"/>
                    <a:pt x="20" y="12"/>
                    <a:pt x="21" y="9"/>
                  </a:cubicBezTo>
                  <a:cubicBezTo>
                    <a:pt x="21" y="9"/>
                    <a:pt x="20" y="9"/>
                    <a:pt x="20" y="8"/>
                  </a:cubicBezTo>
                  <a:cubicBezTo>
                    <a:pt x="15" y="6"/>
                    <a:pt x="9" y="3"/>
                    <a:pt x="4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6" name="Freeform 974">
              <a:extLst>
                <a:ext uri="{FF2B5EF4-FFF2-40B4-BE49-F238E27FC236}">
                  <a16:creationId xmlns:a16="http://schemas.microsoft.com/office/drawing/2014/main" id="{E603BCE5-8323-4C4C-8AFE-B95F9BCC9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7" y="2243"/>
              <a:ext cx="48" cy="42"/>
            </a:xfrm>
            <a:custGeom>
              <a:avLst/>
              <a:gdLst>
                <a:gd name="T0" fmla="*/ 0 w 19"/>
                <a:gd name="T1" fmla="*/ 0 h 16"/>
                <a:gd name="T2" fmla="*/ 51 w 19"/>
                <a:gd name="T3" fmla="*/ 289 h 16"/>
                <a:gd name="T4" fmla="*/ 275 w 19"/>
                <a:gd name="T5" fmla="*/ 255 h 16"/>
                <a:gd name="T6" fmla="*/ 306 w 19"/>
                <a:gd name="T7" fmla="*/ 34 h 16"/>
                <a:gd name="T8" fmla="*/ 0 w 19"/>
                <a:gd name="T9" fmla="*/ 0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16">
                  <a:moveTo>
                    <a:pt x="0" y="0"/>
                  </a:moveTo>
                  <a:cubicBezTo>
                    <a:pt x="1" y="5"/>
                    <a:pt x="2" y="10"/>
                    <a:pt x="3" y="16"/>
                  </a:cubicBezTo>
                  <a:cubicBezTo>
                    <a:pt x="8" y="15"/>
                    <a:pt x="12" y="14"/>
                    <a:pt x="17" y="14"/>
                  </a:cubicBezTo>
                  <a:cubicBezTo>
                    <a:pt x="17" y="8"/>
                    <a:pt x="18" y="6"/>
                    <a:pt x="19" y="2"/>
                  </a:cubicBezTo>
                  <a:cubicBezTo>
                    <a:pt x="14" y="0"/>
                    <a:pt x="6" y="0"/>
                    <a:pt x="0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7" name="Freeform 975">
              <a:extLst>
                <a:ext uri="{FF2B5EF4-FFF2-40B4-BE49-F238E27FC236}">
                  <a16:creationId xmlns:a16="http://schemas.microsoft.com/office/drawing/2014/main" id="{5B7AB69F-E8A1-431B-8866-ECBEED845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7" y="2333"/>
              <a:ext cx="50" cy="54"/>
            </a:xfrm>
            <a:custGeom>
              <a:avLst/>
              <a:gdLst>
                <a:gd name="T0" fmla="*/ 208 w 20"/>
                <a:gd name="T1" fmla="*/ 335 h 20"/>
                <a:gd name="T2" fmla="*/ 313 w 20"/>
                <a:gd name="T3" fmla="*/ 313 h 20"/>
                <a:gd name="T4" fmla="*/ 283 w 20"/>
                <a:gd name="T5" fmla="*/ 159 h 20"/>
                <a:gd name="T6" fmla="*/ 270 w 20"/>
                <a:gd name="T7" fmla="*/ 0 h 20"/>
                <a:gd name="T8" fmla="*/ 0 w 20"/>
                <a:gd name="T9" fmla="*/ 38 h 20"/>
                <a:gd name="T10" fmla="*/ 20 w 20"/>
                <a:gd name="T11" fmla="*/ 394 h 20"/>
                <a:gd name="T12" fmla="*/ 208 w 20"/>
                <a:gd name="T13" fmla="*/ 335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20">
                  <a:moveTo>
                    <a:pt x="13" y="17"/>
                  </a:moveTo>
                  <a:cubicBezTo>
                    <a:pt x="15" y="16"/>
                    <a:pt x="17" y="16"/>
                    <a:pt x="20" y="16"/>
                  </a:cubicBezTo>
                  <a:cubicBezTo>
                    <a:pt x="19" y="13"/>
                    <a:pt x="19" y="11"/>
                    <a:pt x="18" y="8"/>
                  </a:cubicBezTo>
                  <a:cubicBezTo>
                    <a:pt x="18" y="6"/>
                    <a:pt x="18" y="3"/>
                    <a:pt x="17" y="0"/>
                  </a:cubicBezTo>
                  <a:cubicBezTo>
                    <a:pt x="12" y="0"/>
                    <a:pt x="5" y="1"/>
                    <a:pt x="0" y="2"/>
                  </a:cubicBezTo>
                  <a:cubicBezTo>
                    <a:pt x="0" y="8"/>
                    <a:pt x="0" y="14"/>
                    <a:pt x="1" y="20"/>
                  </a:cubicBezTo>
                  <a:cubicBezTo>
                    <a:pt x="5" y="19"/>
                    <a:pt x="9" y="18"/>
                    <a:pt x="13" y="17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8" name="Freeform 976">
              <a:extLst>
                <a:ext uri="{FF2B5EF4-FFF2-40B4-BE49-F238E27FC236}">
                  <a16:creationId xmlns:a16="http://schemas.microsoft.com/office/drawing/2014/main" id="{047BD9C8-ADB5-48E6-9229-BFF79B7EC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2" y="2395"/>
              <a:ext cx="50" cy="34"/>
            </a:xfrm>
            <a:custGeom>
              <a:avLst/>
              <a:gdLst>
                <a:gd name="T0" fmla="*/ 313 w 20"/>
                <a:gd name="T1" fmla="*/ 89 h 13"/>
                <a:gd name="T2" fmla="*/ 300 w 20"/>
                <a:gd name="T3" fmla="*/ 0 h 13"/>
                <a:gd name="T4" fmla="*/ 0 w 20"/>
                <a:gd name="T5" fmla="*/ 68 h 13"/>
                <a:gd name="T6" fmla="*/ 0 w 20"/>
                <a:gd name="T7" fmla="*/ 165 h 13"/>
                <a:gd name="T8" fmla="*/ 20 w 20"/>
                <a:gd name="T9" fmla="*/ 233 h 13"/>
                <a:gd name="T10" fmla="*/ 175 w 20"/>
                <a:gd name="T11" fmla="*/ 178 h 13"/>
                <a:gd name="T12" fmla="*/ 313 w 20"/>
                <a:gd name="T13" fmla="*/ 144 h 13"/>
                <a:gd name="T14" fmla="*/ 313 w 20"/>
                <a:gd name="T15" fmla="*/ 89 h 1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13">
                  <a:moveTo>
                    <a:pt x="20" y="5"/>
                  </a:moveTo>
                  <a:cubicBezTo>
                    <a:pt x="20" y="3"/>
                    <a:pt x="19" y="1"/>
                    <a:pt x="19" y="0"/>
                  </a:cubicBezTo>
                  <a:cubicBezTo>
                    <a:pt x="13" y="0"/>
                    <a:pt x="6" y="3"/>
                    <a:pt x="0" y="4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1" y="10"/>
                    <a:pt x="1" y="12"/>
                    <a:pt x="1" y="13"/>
                  </a:cubicBezTo>
                  <a:cubicBezTo>
                    <a:pt x="4" y="12"/>
                    <a:pt x="8" y="11"/>
                    <a:pt x="11" y="10"/>
                  </a:cubicBezTo>
                  <a:cubicBezTo>
                    <a:pt x="14" y="9"/>
                    <a:pt x="17" y="9"/>
                    <a:pt x="20" y="8"/>
                  </a:cubicBezTo>
                  <a:cubicBezTo>
                    <a:pt x="20" y="7"/>
                    <a:pt x="20" y="6"/>
                    <a:pt x="20" y="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9" name="Freeform 977">
              <a:extLst>
                <a:ext uri="{FF2B5EF4-FFF2-40B4-BE49-F238E27FC236}">
                  <a16:creationId xmlns:a16="http://schemas.microsoft.com/office/drawing/2014/main" id="{85E90B60-6068-40E4-BD3A-A0F94FD6B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2" y="2467"/>
              <a:ext cx="55" cy="50"/>
            </a:xfrm>
            <a:custGeom>
              <a:avLst/>
              <a:gdLst>
                <a:gd name="T0" fmla="*/ 345 w 22"/>
                <a:gd name="T1" fmla="*/ 234 h 19"/>
                <a:gd name="T2" fmla="*/ 313 w 22"/>
                <a:gd name="T3" fmla="*/ 0 h 19"/>
                <a:gd name="T4" fmla="*/ 0 w 22"/>
                <a:gd name="T5" fmla="*/ 76 h 19"/>
                <a:gd name="T6" fmla="*/ 33 w 22"/>
                <a:gd name="T7" fmla="*/ 347 h 19"/>
                <a:gd name="T8" fmla="*/ 188 w 22"/>
                <a:gd name="T9" fmla="*/ 271 h 19"/>
                <a:gd name="T10" fmla="*/ 345 w 22"/>
                <a:gd name="T11" fmla="*/ 234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9">
                  <a:moveTo>
                    <a:pt x="22" y="13"/>
                  </a:moveTo>
                  <a:cubicBezTo>
                    <a:pt x="21" y="9"/>
                    <a:pt x="20" y="4"/>
                    <a:pt x="20" y="0"/>
                  </a:cubicBezTo>
                  <a:cubicBezTo>
                    <a:pt x="13" y="1"/>
                    <a:pt x="7" y="3"/>
                    <a:pt x="0" y="4"/>
                  </a:cubicBezTo>
                  <a:cubicBezTo>
                    <a:pt x="1" y="9"/>
                    <a:pt x="2" y="14"/>
                    <a:pt x="2" y="19"/>
                  </a:cubicBezTo>
                  <a:cubicBezTo>
                    <a:pt x="6" y="17"/>
                    <a:pt x="10" y="15"/>
                    <a:pt x="12" y="15"/>
                  </a:cubicBezTo>
                  <a:cubicBezTo>
                    <a:pt x="15" y="14"/>
                    <a:pt x="18" y="13"/>
                    <a:pt x="22" y="13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0" name="Freeform 978">
              <a:extLst>
                <a:ext uri="{FF2B5EF4-FFF2-40B4-BE49-F238E27FC236}">
                  <a16:creationId xmlns:a16="http://schemas.microsoft.com/office/drawing/2014/main" id="{9E640A34-622B-4104-8E2E-66ADF5C1A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" y="2528"/>
              <a:ext cx="52" cy="37"/>
            </a:xfrm>
            <a:custGeom>
              <a:avLst/>
              <a:gdLst>
                <a:gd name="T0" fmla="*/ 319 w 21"/>
                <a:gd name="T1" fmla="*/ 167 h 14"/>
                <a:gd name="T2" fmla="*/ 307 w 21"/>
                <a:gd name="T3" fmla="*/ 0 h 14"/>
                <a:gd name="T4" fmla="*/ 0 w 21"/>
                <a:gd name="T5" fmla="*/ 111 h 14"/>
                <a:gd name="T6" fmla="*/ 12 w 21"/>
                <a:gd name="T7" fmla="*/ 259 h 14"/>
                <a:gd name="T8" fmla="*/ 124 w 21"/>
                <a:gd name="T9" fmla="*/ 204 h 14"/>
                <a:gd name="T10" fmla="*/ 319 w 21"/>
                <a:gd name="T11" fmla="*/ 167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4">
                  <a:moveTo>
                    <a:pt x="21" y="9"/>
                  </a:moveTo>
                  <a:cubicBezTo>
                    <a:pt x="21" y="6"/>
                    <a:pt x="20" y="3"/>
                    <a:pt x="20" y="0"/>
                  </a:cubicBezTo>
                  <a:cubicBezTo>
                    <a:pt x="13" y="2"/>
                    <a:pt x="7" y="4"/>
                    <a:pt x="0" y="6"/>
                  </a:cubicBezTo>
                  <a:cubicBezTo>
                    <a:pt x="1" y="9"/>
                    <a:pt x="1" y="11"/>
                    <a:pt x="1" y="14"/>
                  </a:cubicBezTo>
                  <a:cubicBezTo>
                    <a:pt x="4" y="13"/>
                    <a:pt x="6" y="12"/>
                    <a:pt x="8" y="11"/>
                  </a:cubicBezTo>
                  <a:cubicBezTo>
                    <a:pt x="12" y="10"/>
                    <a:pt x="16" y="10"/>
                    <a:pt x="21" y="9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1" name="Freeform 979">
              <a:extLst>
                <a:ext uri="{FF2B5EF4-FFF2-40B4-BE49-F238E27FC236}">
                  <a16:creationId xmlns:a16="http://schemas.microsoft.com/office/drawing/2014/main" id="{A8D5346D-388A-48DF-B0B2-B889BE47E1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" y="2576"/>
              <a:ext cx="52" cy="59"/>
            </a:xfrm>
            <a:custGeom>
              <a:avLst/>
              <a:gdLst>
                <a:gd name="T0" fmla="*/ 12 w 21"/>
                <a:gd name="T1" fmla="*/ 94 h 22"/>
                <a:gd name="T2" fmla="*/ 12 w 21"/>
                <a:gd name="T3" fmla="*/ 172 h 22"/>
                <a:gd name="T4" fmla="*/ 134 w 21"/>
                <a:gd name="T5" fmla="*/ 402 h 22"/>
                <a:gd name="T6" fmla="*/ 307 w 21"/>
                <a:gd name="T7" fmla="*/ 252 h 22"/>
                <a:gd name="T8" fmla="*/ 319 w 21"/>
                <a:gd name="T9" fmla="*/ 0 h 22"/>
                <a:gd name="T10" fmla="*/ 12 w 21"/>
                <a:gd name="T11" fmla="*/ 94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22">
                  <a:moveTo>
                    <a:pt x="1" y="5"/>
                  </a:moveTo>
                  <a:cubicBezTo>
                    <a:pt x="1" y="7"/>
                    <a:pt x="1" y="8"/>
                    <a:pt x="1" y="9"/>
                  </a:cubicBezTo>
                  <a:cubicBezTo>
                    <a:pt x="0" y="15"/>
                    <a:pt x="3" y="20"/>
                    <a:pt x="9" y="21"/>
                  </a:cubicBezTo>
                  <a:cubicBezTo>
                    <a:pt x="14" y="22"/>
                    <a:pt x="19" y="18"/>
                    <a:pt x="20" y="13"/>
                  </a:cubicBezTo>
                  <a:cubicBezTo>
                    <a:pt x="21" y="9"/>
                    <a:pt x="21" y="5"/>
                    <a:pt x="21" y="0"/>
                  </a:cubicBezTo>
                  <a:cubicBezTo>
                    <a:pt x="15" y="0"/>
                    <a:pt x="7" y="3"/>
                    <a:pt x="1" y="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92" name="Freeform 129">
              <a:extLst>
                <a:ext uri="{FF2B5EF4-FFF2-40B4-BE49-F238E27FC236}">
                  <a16:creationId xmlns:a16="http://schemas.microsoft.com/office/drawing/2014/main" id="{A02201B2-3350-4F5E-A506-DB1306A74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5" y="2088"/>
              <a:ext cx="105" cy="547"/>
            </a:xfrm>
            <a:custGeom>
              <a:avLst/>
              <a:gdLst>
                <a:gd name="T0" fmla="*/ 345 w 42"/>
                <a:gd name="T1" fmla="*/ 115 h 205"/>
                <a:gd name="T2" fmla="*/ 333 w 42"/>
                <a:gd name="T3" fmla="*/ 149 h 205"/>
                <a:gd name="T4" fmla="*/ 20 w 42"/>
                <a:gd name="T5" fmla="*/ 947 h 205"/>
                <a:gd name="T6" fmla="*/ 63 w 42"/>
                <a:gd name="T7" fmla="*/ 1446 h 205"/>
                <a:gd name="T8" fmla="*/ 113 w 42"/>
                <a:gd name="T9" fmla="*/ 2356 h 205"/>
                <a:gd name="T10" fmla="*/ 238 w 42"/>
                <a:gd name="T11" fmla="*/ 3645 h 205"/>
                <a:gd name="T12" fmla="*/ 363 w 42"/>
                <a:gd name="T13" fmla="*/ 3874 h 205"/>
                <a:gd name="T14" fmla="*/ 533 w 42"/>
                <a:gd name="T15" fmla="*/ 3725 h 205"/>
                <a:gd name="T16" fmla="*/ 425 w 42"/>
                <a:gd name="T17" fmla="*/ 2279 h 205"/>
                <a:gd name="T18" fmla="*/ 363 w 42"/>
                <a:gd name="T19" fmla="*/ 1900 h 205"/>
                <a:gd name="T20" fmla="*/ 283 w 42"/>
                <a:gd name="T21" fmla="*/ 1425 h 205"/>
                <a:gd name="T22" fmla="*/ 313 w 42"/>
                <a:gd name="T23" fmla="*/ 1118 h 205"/>
                <a:gd name="T24" fmla="*/ 595 w 42"/>
                <a:gd name="T25" fmla="*/ 363 h 205"/>
                <a:gd name="T26" fmla="*/ 613 w 42"/>
                <a:gd name="T27" fmla="*/ 320 h 205"/>
                <a:gd name="T28" fmla="*/ 563 w 42"/>
                <a:gd name="T29" fmla="*/ 77 h 205"/>
                <a:gd name="T30" fmla="*/ 345 w 42"/>
                <a:gd name="T31" fmla="*/ 115 h 2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" h="205">
                  <a:moveTo>
                    <a:pt x="22" y="6"/>
                  </a:moveTo>
                  <a:cubicBezTo>
                    <a:pt x="21" y="8"/>
                    <a:pt x="21" y="8"/>
                    <a:pt x="21" y="8"/>
                  </a:cubicBezTo>
                  <a:cubicBezTo>
                    <a:pt x="11" y="22"/>
                    <a:pt x="4" y="33"/>
                    <a:pt x="1" y="50"/>
                  </a:cubicBezTo>
                  <a:cubicBezTo>
                    <a:pt x="0" y="57"/>
                    <a:pt x="3" y="65"/>
                    <a:pt x="4" y="76"/>
                  </a:cubicBezTo>
                  <a:cubicBezTo>
                    <a:pt x="4" y="78"/>
                    <a:pt x="5" y="109"/>
                    <a:pt x="7" y="124"/>
                  </a:cubicBezTo>
                  <a:cubicBezTo>
                    <a:pt x="12" y="149"/>
                    <a:pt x="17" y="179"/>
                    <a:pt x="15" y="192"/>
                  </a:cubicBezTo>
                  <a:cubicBezTo>
                    <a:pt x="14" y="198"/>
                    <a:pt x="17" y="203"/>
                    <a:pt x="23" y="204"/>
                  </a:cubicBezTo>
                  <a:cubicBezTo>
                    <a:pt x="28" y="205"/>
                    <a:pt x="33" y="201"/>
                    <a:pt x="34" y="196"/>
                  </a:cubicBezTo>
                  <a:cubicBezTo>
                    <a:pt x="37" y="179"/>
                    <a:pt x="32" y="150"/>
                    <a:pt x="27" y="120"/>
                  </a:cubicBezTo>
                  <a:cubicBezTo>
                    <a:pt x="26" y="113"/>
                    <a:pt x="25" y="107"/>
                    <a:pt x="23" y="100"/>
                  </a:cubicBezTo>
                  <a:cubicBezTo>
                    <a:pt x="22" y="93"/>
                    <a:pt x="19" y="81"/>
                    <a:pt x="18" y="75"/>
                  </a:cubicBezTo>
                  <a:cubicBezTo>
                    <a:pt x="17" y="67"/>
                    <a:pt x="19" y="65"/>
                    <a:pt x="20" y="59"/>
                  </a:cubicBezTo>
                  <a:cubicBezTo>
                    <a:pt x="21" y="43"/>
                    <a:pt x="28" y="34"/>
                    <a:pt x="38" y="19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2" y="13"/>
                    <a:pt x="41" y="7"/>
                    <a:pt x="36" y="4"/>
                  </a:cubicBezTo>
                  <a:cubicBezTo>
                    <a:pt x="32" y="0"/>
                    <a:pt x="25" y="2"/>
                    <a:pt x="22" y="6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3" name="Group 158">
            <a:extLst>
              <a:ext uri="{FF2B5EF4-FFF2-40B4-BE49-F238E27FC236}">
                <a16:creationId xmlns:a16="http://schemas.microsoft.com/office/drawing/2014/main" id="{D167D2DC-846C-4AAE-AE1B-81A4C77DFFB1}"/>
              </a:ext>
            </a:extLst>
          </p:cNvPr>
          <p:cNvGrpSpPr>
            <a:grpSpLocks/>
          </p:cNvGrpSpPr>
          <p:nvPr/>
        </p:nvGrpSpPr>
        <p:grpSpPr bwMode="auto">
          <a:xfrm>
            <a:off x="5276850" y="3148013"/>
            <a:ext cx="131763" cy="863600"/>
            <a:chOff x="2364" y="2056"/>
            <a:chExt cx="83" cy="544"/>
          </a:xfrm>
        </p:grpSpPr>
        <p:sp>
          <p:nvSpPr>
            <p:cNvPr id="17571" name="Freeform 817">
              <a:extLst>
                <a:ext uri="{FF2B5EF4-FFF2-40B4-BE49-F238E27FC236}">
                  <a16:creationId xmlns:a16="http://schemas.microsoft.com/office/drawing/2014/main" id="{E8270EB1-06D2-4D2F-A83B-FC6109A80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2056"/>
              <a:ext cx="83" cy="544"/>
            </a:xfrm>
            <a:custGeom>
              <a:avLst/>
              <a:gdLst>
                <a:gd name="T0" fmla="*/ 146 w 33"/>
                <a:gd name="T1" fmla="*/ 21 h 204"/>
                <a:gd name="T2" fmla="*/ 33 w 33"/>
                <a:gd name="T3" fmla="*/ 248 h 204"/>
                <a:gd name="T4" fmla="*/ 126 w 33"/>
                <a:gd name="T5" fmla="*/ 819 h 204"/>
                <a:gd name="T6" fmla="*/ 221 w 33"/>
                <a:gd name="T7" fmla="*/ 1216 h 204"/>
                <a:gd name="T8" fmla="*/ 126 w 33"/>
                <a:gd name="T9" fmla="*/ 1707 h 204"/>
                <a:gd name="T10" fmla="*/ 189 w 33"/>
                <a:gd name="T11" fmla="*/ 3733 h 204"/>
                <a:gd name="T12" fmla="*/ 410 w 33"/>
                <a:gd name="T13" fmla="*/ 3832 h 204"/>
                <a:gd name="T14" fmla="*/ 493 w 33"/>
                <a:gd name="T15" fmla="*/ 3584 h 204"/>
                <a:gd name="T16" fmla="*/ 430 w 33"/>
                <a:gd name="T17" fmla="*/ 1763 h 204"/>
                <a:gd name="T18" fmla="*/ 443 w 33"/>
                <a:gd name="T19" fmla="*/ 1229 h 204"/>
                <a:gd name="T20" fmla="*/ 443 w 33"/>
                <a:gd name="T21" fmla="*/ 739 h 204"/>
                <a:gd name="T22" fmla="*/ 335 w 33"/>
                <a:gd name="T23" fmla="*/ 149 h 204"/>
                <a:gd name="T24" fmla="*/ 146 w 33"/>
                <a:gd name="T25" fmla="*/ 21 h 20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" h="204">
                  <a:moveTo>
                    <a:pt x="9" y="1"/>
                  </a:moveTo>
                  <a:cubicBezTo>
                    <a:pt x="4" y="3"/>
                    <a:pt x="0" y="8"/>
                    <a:pt x="2" y="13"/>
                  </a:cubicBezTo>
                  <a:cubicBezTo>
                    <a:pt x="5" y="25"/>
                    <a:pt x="7" y="34"/>
                    <a:pt x="8" y="43"/>
                  </a:cubicBezTo>
                  <a:cubicBezTo>
                    <a:pt x="9" y="50"/>
                    <a:pt x="14" y="57"/>
                    <a:pt x="14" y="64"/>
                  </a:cubicBezTo>
                  <a:cubicBezTo>
                    <a:pt x="14" y="72"/>
                    <a:pt x="9" y="81"/>
                    <a:pt x="8" y="90"/>
                  </a:cubicBezTo>
                  <a:cubicBezTo>
                    <a:pt x="3" y="119"/>
                    <a:pt x="2" y="173"/>
                    <a:pt x="12" y="197"/>
                  </a:cubicBezTo>
                  <a:cubicBezTo>
                    <a:pt x="15" y="202"/>
                    <a:pt x="21" y="204"/>
                    <a:pt x="26" y="202"/>
                  </a:cubicBezTo>
                  <a:cubicBezTo>
                    <a:pt x="31" y="200"/>
                    <a:pt x="33" y="194"/>
                    <a:pt x="31" y="189"/>
                  </a:cubicBezTo>
                  <a:cubicBezTo>
                    <a:pt x="23" y="172"/>
                    <a:pt x="23" y="123"/>
                    <a:pt x="27" y="93"/>
                  </a:cubicBezTo>
                  <a:cubicBezTo>
                    <a:pt x="29" y="84"/>
                    <a:pt x="27" y="73"/>
                    <a:pt x="28" y="65"/>
                  </a:cubicBezTo>
                  <a:cubicBezTo>
                    <a:pt x="28" y="56"/>
                    <a:pt x="29" y="48"/>
                    <a:pt x="28" y="39"/>
                  </a:cubicBezTo>
                  <a:cubicBezTo>
                    <a:pt x="26" y="30"/>
                    <a:pt x="24" y="20"/>
                    <a:pt x="21" y="8"/>
                  </a:cubicBezTo>
                  <a:cubicBezTo>
                    <a:pt x="20" y="3"/>
                    <a:pt x="14" y="0"/>
                    <a:pt x="9" y="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2" name="Freeform 955">
              <a:extLst>
                <a:ext uri="{FF2B5EF4-FFF2-40B4-BE49-F238E27FC236}">
                  <a16:creationId xmlns:a16="http://schemas.microsoft.com/office/drawing/2014/main" id="{5F022ABB-FE3F-478A-A9D9-EFD01E58F2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9" y="2077"/>
              <a:ext cx="53" cy="35"/>
            </a:xfrm>
            <a:custGeom>
              <a:avLst/>
              <a:gdLst>
                <a:gd name="T0" fmla="*/ 305 w 21"/>
                <a:gd name="T1" fmla="*/ 0 h 13"/>
                <a:gd name="T2" fmla="*/ 305 w 21"/>
                <a:gd name="T3" fmla="*/ 0 h 13"/>
                <a:gd name="T4" fmla="*/ 0 w 21"/>
                <a:gd name="T5" fmla="*/ 116 h 13"/>
                <a:gd name="T6" fmla="*/ 33 w 21"/>
                <a:gd name="T7" fmla="*/ 253 h 13"/>
                <a:gd name="T8" fmla="*/ 179 w 21"/>
                <a:gd name="T9" fmla="*/ 175 h 13"/>
                <a:gd name="T10" fmla="*/ 338 w 21"/>
                <a:gd name="T11" fmla="*/ 116 h 13"/>
                <a:gd name="T12" fmla="*/ 305 w 21"/>
                <a:gd name="T13" fmla="*/ 0 h 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3"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3" y="2"/>
                    <a:pt x="6" y="4"/>
                    <a:pt x="0" y="6"/>
                  </a:cubicBezTo>
                  <a:cubicBezTo>
                    <a:pt x="1" y="9"/>
                    <a:pt x="1" y="11"/>
                    <a:pt x="2" y="13"/>
                  </a:cubicBezTo>
                  <a:cubicBezTo>
                    <a:pt x="5" y="12"/>
                    <a:pt x="8" y="10"/>
                    <a:pt x="11" y="9"/>
                  </a:cubicBezTo>
                  <a:cubicBezTo>
                    <a:pt x="14" y="8"/>
                    <a:pt x="17" y="7"/>
                    <a:pt x="21" y="6"/>
                  </a:cubicBezTo>
                  <a:cubicBezTo>
                    <a:pt x="20" y="4"/>
                    <a:pt x="20" y="2"/>
                    <a:pt x="19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3" name="Freeform 956">
              <a:extLst>
                <a:ext uri="{FF2B5EF4-FFF2-40B4-BE49-F238E27FC236}">
                  <a16:creationId xmlns:a16="http://schemas.microsoft.com/office/drawing/2014/main" id="{72F74CAF-F3B3-4E68-A9C5-9832E7AA4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9" y="2120"/>
              <a:ext cx="55" cy="53"/>
            </a:xfrm>
            <a:custGeom>
              <a:avLst/>
              <a:gdLst>
                <a:gd name="T0" fmla="*/ 0 w 22"/>
                <a:gd name="T1" fmla="*/ 133 h 20"/>
                <a:gd name="T2" fmla="*/ 33 w 22"/>
                <a:gd name="T3" fmla="*/ 352 h 20"/>
                <a:gd name="T4" fmla="*/ 50 w 22"/>
                <a:gd name="T5" fmla="*/ 371 h 20"/>
                <a:gd name="T6" fmla="*/ 345 w 22"/>
                <a:gd name="T7" fmla="*/ 260 h 20"/>
                <a:gd name="T8" fmla="*/ 300 w 22"/>
                <a:gd name="T9" fmla="*/ 0 h 20"/>
                <a:gd name="T10" fmla="*/ 0 w 22"/>
                <a:gd name="T11" fmla="*/ 133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20">
                  <a:moveTo>
                    <a:pt x="0" y="7"/>
                  </a:moveTo>
                  <a:cubicBezTo>
                    <a:pt x="1" y="11"/>
                    <a:pt x="2" y="15"/>
                    <a:pt x="2" y="19"/>
                  </a:cubicBezTo>
                  <a:cubicBezTo>
                    <a:pt x="2" y="19"/>
                    <a:pt x="2" y="20"/>
                    <a:pt x="3" y="20"/>
                  </a:cubicBezTo>
                  <a:cubicBezTo>
                    <a:pt x="9" y="18"/>
                    <a:pt x="15" y="15"/>
                    <a:pt x="22" y="14"/>
                  </a:cubicBezTo>
                  <a:cubicBezTo>
                    <a:pt x="21" y="9"/>
                    <a:pt x="20" y="5"/>
                    <a:pt x="19" y="0"/>
                  </a:cubicBezTo>
                  <a:cubicBezTo>
                    <a:pt x="13" y="1"/>
                    <a:pt x="6" y="4"/>
                    <a:pt x="0" y="7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4" name="Freeform 957">
              <a:extLst>
                <a:ext uri="{FF2B5EF4-FFF2-40B4-BE49-F238E27FC236}">
                  <a16:creationId xmlns:a16="http://schemas.microsoft.com/office/drawing/2014/main" id="{2B9F6584-3A42-4D25-86A7-6074BAE78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2" y="2179"/>
              <a:ext cx="45" cy="34"/>
            </a:xfrm>
            <a:custGeom>
              <a:avLst/>
              <a:gdLst>
                <a:gd name="T0" fmla="*/ 283 w 18"/>
                <a:gd name="T1" fmla="*/ 0 h 13"/>
                <a:gd name="T2" fmla="*/ 0 w 18"/>
                <a:gd name="T3" fmla="*/ 110 h 13"/>
                <a:gd name="T4" fmla="*/ 50 w 18"/>
                <a:gd name="T5" fmla="*/ 233 h 13"/>
                <a:gd name="T6" fmla="*/ 270 w 18"/>
                <a:gd name="T7" fmla="*/ 144 h 13"/>
                <a:gd name="T8" fmla="*/ 283 w 18"/>
                <a:gd name="T9" fmla="*/ 0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13">
                  <a:moveTo>
                    <a:pt x="18" y="0"/>
                  </a:moveTo>
                  <a:cubicBezTo>
                    <a:pt x="12" y="0"/>
                    <a:pt x="5" y="3"/>
                    <a:pt x="0" y="6"/>
                  </a:cubicBezTo>
                  <a:cubicBezTo>
                    <a:pt x="1" y="8"/>
                    <a:pt x="2" y="11"/>
                    <a:pt x="3" y="13"/>
                  </a:cubicBezTo>
                  <a:cubicBezTo>
                    <a:pt x="7" y="12"/>
                    <a:pt x="12" y="9"/>
                    <a:pt x="17" y="8"/>
                  </a:cubicBezTo>
                  <a:cubicBezTo>
                    <a:pt x="17" y="6"/>
                    <a:pt x="18" y="3"/>
                    <a:pt x="18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5" name="Freeform 958">
              <a:extLst>
                <a:ext uri="{FF2B5EF4-FFF2-40B4-BE49-F238E27FC236}">
                  <a16:creationId xmlns:a16="http://schemas.microsoft.com/office/drawing/2014/main" id="{11F2395A-C32D-4130-A1F0-BA968844C6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" y="2235"/>
              <a:ext cx="45" cy="34"/>
            </a:xfrm>
            <a:custGeom>
              <a:avLst/>
              <a:gdLst>
                <a:gd name="T0" fmla="*/ 95 w 18"/>
                <a:gd name="T1" fmla="*/ 34 h 13"/>
                <a:gd name="T2" fmla="*/ 63 w 18"/>
                <a:gd name="T3" fmla="*/ 55 h 13"/>
                <a:gd name="T4" fmla="*/ 0 w 18"/>
                <a:gd name="T5" fmla="*/ 233 h 13"/>
                <a:gd name="T6" fmla="*/ 283 w 18"/>
                <a:gd name="T7" fmla="*/ 212 h 13"/>
                <a:gd name="T8" fmla="*/ 283 w 18"/>
                <a:gd name="T9" fmla="*/ 0 h 13"/>
                <a:gd name="T10" fmla="*/ 95 w 18"/>
                <a:gd name="T11" fmla="*/ 34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13">
                  <a:moveTo>
                    <a:pt x="6" y="2"/>
                  </a:moveTo>
                  <a:cubicBezTo>
                    <a:pt x="5" y="2"/>
                    <a:pt x="4" y="3"/>
                    <a:pt x="4" y="3"/>
                  </a:cubicBezTo>
                  <a:cubicBezTo>
                    <a:pt x="3" y="6"/>
                    <a:pt x="2" y="10"/>
                    <a:pt x="0" y="13"/>
                  </a:cubicBezTo>
                  <a:cubicBezTo>
                    <a:pt x="6" y="13"/>
                    <a:pt x="12" y="12"/>
                    <a:pt x="18" y="12"/>
                  </a:cubicBezTo>
                  <a:cubicBezTo>
                    <a:pt x="18" y="8"/>
                    <a:pt x="18" y="4"/>
                    <a:pt x="18" y="0"/>
                  </a:cubicBezTo>
                  <a:cubicBezTo>
                    <a:pt x="13" y="1"/>
                    <a:pt x="8" y="2"/>
                    <a:pt x="6" y="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6" name="Freeform 959">
              <a:extLst>
                <a:ext uri="{FF2B5EF4-FFF2-40B4-BE49-F238E27FC236}">
                  <a16:creationId xmlns:a16="http://schemas.microsoft.com/office/drawing/2014/main" id="{E6240F8F-C642-4FFF-ACAC-07DB1CBEB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9" y="2299"/>
              <a:ext cx="55" cy="34"/>
            </a:xfrm>
            <a:custGeom>
              <a:avLst/>
              <a:gdLst>
                <a:gd name="T0" fmla="*/ 20 w 22"/>
                <a:gd name="T1" fmla="*/ 21 h 13"/>
                <a:gd name="T2" fmla="*/ 0 w 22"/>
                <a:gd name="T3" fmla="*/ 233 h 13"/>
                <a:gd name="T4" fmla="*/ 313 w 22"/>
                <a:gd name="T5" fmla="*/ 233 h 13"/>
                <a:gd name="T6" fmla="*/ 333 w 22"/>
                <a:gd name="T7" fmla="*/ 34 h 13"/>
                <a:gd name="T8" fmla="*/ 345 w 22"/>
                <a:gd name="T9" fmla="*/ 0 h 13"/>
                <a:gd name="T10" fmla="*/ 20 w 22"/>
                <a:gd name="T11" fmla="*/ 21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">
                  <a:moveTo>
                    <a:pt x="1" y="1"/>
                  </a:moveTo>
                  <a:cubicBezTo>
                    <a:pt x="1" y="5"/>
                    <a:pt x="0" y="9"/>
                    <a:pt x="0" y="13"/>
                  </a:cubicBezTo>
                  <a:cubicBezTo>
                    <a:pt x="7" y="12"/>
                    <a:pt x="13" y="12"/>
                    <a:pt x="20" y="13"/>
                  </a:cubicBezTo>
                  <a:cubicBezTo>
                    <a:pt x="20" y="9"/>
                    <a:pt x="21" y="6"/>
                    <a:pt x="21" y="2"/>
                  </a:cubicBezTo>
                  <a:cubicBezTo>
                    <a:pt x="22" y="2"/>
                    <a:pt x="22" y="1"/>
                    <a:pt x="22" y="0"/>
                  </a:cubicBezTo>
                  <a:cubicBezTo>
                    <a:pt x="15" y="0"/>
                    <a:pt x="8" y="0"/>
                    <a:pt x="1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7" name="Freeform 960">
              <a:extLst>
                <a:ext uri="{FF2B5EF4-FFF2-40B4-BE49-F238E27FC236}">
                  <a16:creationId xmlns:a16="http://schemas.microsoft.com/office/drawing/2014/main" id="{B5687B49-F52D-416B-B16F-D1EAD77DF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4" y="2357"/>
              <a:ext cx="53" cy="59"/>
            </a:xfrm>
            <a:custGeom>
              <a:avLst/>
              <a:gdLst>
                <a:gd name="T0" fmla="*/ 159 w 21"/>
                <a:gd name="T1" fmla="*/ 21 h 22"/>
                <a:gd name="T2" fmla="*/ 20 w 21"/>
                <a:gd name="T3" fmla="*/ 56 h 22"/>
                <a:gd name="T4" fmla="*/ 0 w 21"/>
                <a:gd name="T5" fmla="*/ 424 h 22"/>
                <a:gd name="T6" fmla="*/ 255 w 21"/>
                <a:gd name="T7" fmla="*/ 346 h 22"/>
                <a:gd name="T8" fmla="*/ 318 w 21"/>
                <a:gd name="T9" fmla="*/ 346 h 22"/>
                <a:gd name="T10" fmla="*/ 338 w 21"/>
                <a:gd name="T11" fmla="*/ 0 h 22"/>
                <a:gd name="T12" fmla="*/ 159 w 21"/>
                <a:gd name="T13" fmla="*/ 21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2">
                  <a:moveTo>
                    <a:pt x="10" y="1"/>
                  </a:moveTo>
                  <a:cubicBezTo>
                    <a:pt x="7" y="2"/>
                    <a:pt x="4" y="2"/>
                    <a:pt x="1" y="3"/>
                  </a:cubicBezTo>
                  <a:cubicBezTo>
                    <a:pt x="1" y="9"/>
                    <a:pt x="0" y="15"/>
                    <a:pt x="0" y="22"/>
                  </a:cubicBezTo>
                  <a:cubicBezTo>
                    <a:pt x="6" y="20"/>
                    <a:pt x="11" y="18"/>
                    <a:pt x="16" y="18"/>
                  </a:cubicBezTo>
                  <a:cubicBezTo>
                    <a:pt x="18" y="18"/>
                    <a:pt x="19" y="18"/>
                    <a:pt x="20" y="18"/>
                  </a:cubicBezTo>
                  <a:cubicBezTo>
                    <a:pt x="20" y="12"/>
                    <a:pt x="21" y="6"/>
                    <a:pt x="21" y="0"/>
                  </a:cubicBezTo>
                  <a:cubicBezTo>
                    <a:pt x="17" y="0"/>
                    <a:pt x="12" y="1"/>
                    <a:pt x="10" y="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8" name="Freeform 961">
              <a:extLst>
                <a:ext uri="{FF2B5EF4-FFF2-40B4-BE49-F238E27FC236}">
                  <a16:creationId xmlns:a16="http://schemas.microsoft.com/office/drawing/2014/main" id="{2555645E-07EE-4DAB-B57B-64DA24B539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4" y="2440"/>
              <a:ext cx="53" cy="43"/>
            </a:xfrm>
            <a:custGeom>
              <a:avLst/>
              <a:gdLst>
                <a:gd name="T0" fmla="*/ 318 w 21"/>
                <a:gd name="T1" fmla="*/ 175 h 16"/>
                <a:gd name="T2" fmla="*/ 338 w 21"/>
                <a:gd name="T3" fmla="*/ 175 h 16"/>
                <a:gd name="T4" fmla="*/ 318 w 21"/>
                <a:gd name="T5" fmla="*/ 0 h 16"/>
                <a:gd name="T6" fmla="*/ 0 w 21"/>
                <a:gd name="T7" fmla="*/ 81 h 16"/>
                <a:gd name="T8" fmla="*/ 20 w 21"/>
                <a:gd name="T9" fmla="*/ 312 h 16"/>
                <a:gd name="T10" fmla="*/ 318 w 21"/>
                <a:gd name="T11" fmla="*/ 175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6">
                  <a:moveTo>
                    <a:pt x="20" y="9"/>
                  </a:moveTo>
                  <a:cubicBezTo>
                    <a:pt x="20" y="9"/>
                    <a:pt x="20" y="9"/>
                    <a:pt x="21" y="9"/>
                  </a:cubicBezTo>
                  <a:cubicBezTo>
                    <a:pt x="20" y="6"/>
                    <a:pt x="20" y="3"/>
                    <a:pt x="20" y="0"/>
                  </a:cubicBezTo>
                  <a:cubicBezTo>
                    <a:pt x="14" y="0"/>
                    <a:pt x="6" y="2"/>
                    <a:pt x="0" y="4"/>
                  </a:cubicBezTo>
                  <a:cubicBezTo>
                    <a:pt x="1" y="8"/>
                    <a:pt x="1" y="12"/>
                    <a:pt x="1" y="16"/>
                  </a:cubicBezTo>
                  <a:cubicBezTo>
                    <a:pt x="7" y="14"/>
                    <a:pt x="14" y="11"/>
                    <a:pt x="20" y="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9" name="Freeform 962">
              <a:extLst>
                <a:ext uri="{FF2B5EF4-FFF2-40B4-BE49-F238E27FC236}">
                  <a16:creationId xmlns:a16="http://schemas.microsoft.com/office/drawing/2014/main" id="{9B5204CC-18E6-4FCA-BCA7-F6C4B4B4D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9" y="2499"/>
              <a:ext cx="53" cy="45"/>
            </a:xfrm>
            <a:custGeom>
              <a:avLst/>
              <a:gdLst>
                <a:gd name="T0" fmla="*/ 338 w 21"/>
                <a:gd name="T1" fmla="*/ 169 h 17"/>
                <a:gd name="T2" fmla="*/ 318 w 21"/>
                <a:gd name="T3" fmla="*/ 0 h 17"/>
                <a:gd name="T4" fmla="*/ 0 w 21"/>
                <a:gd name="T5" fmla="*/ 111 h 17"/>
                <a:gd name="T6" fmla="*/ 33 w 21"/>
                <a:gd name="T7" fmla="*/ 315 h 17"/>
                <a:gd name="T8" fmla="*/ 242 w 21"/>
                <a:gd name="T9" fmla="*/ 183 h 17"/>
                <a:gd name="T10" fmla="*/ 338 w 21"/>
                <a:gd name="T11" fmla="*/ 16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7">
                  <a:moveTo>
                    <a:pt x="21" y="9"/>
                  </a:moveTo>
                  <a:cubicBezTo>
                    <a:pt x="20" y="6"/>
                    <a:pt x="20" y="3"/>
                    <a:pt x="20" y="0"/>
                  </a:cubicBezTo>
                  <a:cubicBezTo>
                    <a:pt x="14" y="0"/>
                    <a:pt x="5" y="4"/>
                    <a:pt x="0" y="6"/>
                  </a:cubicBezTo>
                  <a:cubicBezTo>
                    <a:pt x="1" y="10"/>
                    <a:pt x="1" y="14"/>
                    <a:pt x="2" y="17"/>
                  </a:cubicBezTo>
                  <a:cubicBezTo>
                    <a:pt x="6" y="15"/>
                    <a:pt x="11" y="12"/>
                    <a:pt x="15" y="10"/>
                  </a:cubicBezTo>
                  <a:cubicBezTo>
                    <a:pt x="17" y="10"/>
                    <a:pt x="19" y="9"/>
                    <a:pt x="21" y="9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0" name="Freeform 963">
              <a:extLst>
                <a:ext uri="{FF2B5EF4-FFF2-40B4-BE49-F238E27FC236}">
                  <a16:creationId xmlns:a16="http://schemas.microsoft.com/office/drawing/2014/main" id="{EDB07D8E-D23C-4D2C-B4E8-5B1B06A84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4" y="2552"/>
              <a:ext cx="53" cy="48"/>
            </a:xfrm>
            <a:custGeom>
              <a:avLst/>
              <a:gdLst>
                <a:gd name="T0" fmla="*/ 222 w 21"/>
                <a:gd name="T1" fmla="*/ 307 h 18"/>
                <a:gd name="T2" fmla="*/ 305 w 21"/>
                <a:gd name="T3" fmla="*/ 56 h 18"/>
                <a:gd name="T4" fmla="*/ 288 w 21"/>
                <a:gd name="T5" fmla="*/ 0 h 18"/>
                <a:gd name="T6" fmla="*/ 0 w 21"/>
                <a:gd name="T7" fmla="*/ 192 h 18"/>
                <a:gd name="T8" fmla="*/ 0 w 21"/>
                <a:gd name="T9" fmla="*/ 205 h 18"/>
                <a:gd name="T10" fmla="*/ 222 w 21"/>
                <a:gd name="T11" fmla="*/ 307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8">
                  <a:moveTo>
                    <a:pt x="14" y="16"/>
                  </a:moveTo>
                  <a:cubicBezTo>
                    <a:pt x="19" y="14"/>
                    <a:pt x="21" y="8"/>
                    <a:pt x="19" y="3"/>
                  </a:cubicBezTo>
                  <a:cubicBezTo>
                    <a:pt x="18" y="2"/>
                    <a:pt x="18" y="1"/>
                    <a:pt x="18" y="0"/>
                  </a:cubicBezTo>
                  <a:cubicBezTo>
                    <a:pt x="12" y="3"/>
                    <a:pt x="5" y="7"/>
                    <a:pt x="0" y="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3" y="16"/>
                    <a:pt x="9" y="18"/>
                    <a:pt x="14" y="16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81" name="Freeform 130">
              <a:extLst>
                <a:ext uri="{FF2B5EF4-FFF2-40B4-BE49-F238E27FC236}">
                  <a16:creationId xmlns:a16="http://schemas.microsoft.com/office/drawing/2014/main" id="{48C11782-52CD-4F96-B0ED-40814669E5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" y="2056"/>
              <a:ext cx="83" cy="544"/>
            </a:xfrm>
            <a:custGeom>
              <a:avLst/>
              <a:gdLst>
                <a:gd name="T0" fmla="*/ 146 w 33"/>
                <a:gd name="T1" fmla="*/ 21 h 204"/>
                <a:gd name="T2" fmla="*/ 33 w 33"/>
                <a:gd name="T3" fmla="*/ 248 h 204"/>
                <a:gd name="T4" fmla="*/ 126 w 33"/>
                <a:gd name="T5" fmla="*/ 819 h 204"/>
                <a:gd name="T6" fmla="*/ 221 w 33"/>
                <a:gd name="T7" fmla="*/ 1216 h 204"/>
                <a:gd name="T8" fmla="*/ 126 w 33"/>
                <a:gd name="T9" fmla="*/ 1707 h 204"/>
                <a:gd name="T10" fmla="*/ 189 w 33"/>
                <a:gd name="T11" fmla="*/ 3733 h 204"/>
                <a:gd name="T12" fmla="*/ 410 w 33"/>
                <a:gd name="T13" fmla="*/ 3832 h 204"/>
                <a:gd name="T14" fmla="*/ 493 w 33"/>
                <a:gd name="T15" fmla="*/ 3584 h 204"/>
                <a:gd name="T16" fmla="*/ 430 w 33"/>
                <a:gd name="T17" fmla="*/ 1763 h 204"/>
                <a:gd name="T18" fmla="*/ 443 w 33"/>
                <a:gd name="T19" fmla="*/ 1229 h 204"/>
                <a:gd name="T20" fmla="*/ 443 w 33"/>
                <a:gd name="T21" fmla="*/ 739 h 204"/>
                <a:gd name="T22" fmla="*/ 335 w 33"/>
                <a:gd name="T23" fmla="*/ 149 h 204"/>
                <a:gd name="T24" fmla="*/ 146 w 33"/>
                <a:gd name="T25" fmla="*/ 21 h 20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" h="204">
                  <a:moveTo>
                    <a:pt x="9" y="1"/>
                  </a:moveTo>
                  <a:cubicBezTo>
                    <a:pt x="4" y="3"/>
                    <a:pt x="0" y="8"/>
                    <a:pt x="2" y="13"/>
                  </a:cubicBezTo>
                  <a:cubicBezTo>
                    <a:pt x="5" y="25"/>
                    <a:pt x="7" y="34"/>
                    <a:pt x="8" y="43"/>
                  </a:cubicBezTo>
                  <a:cubicBezTo>
                    <a:pt x="9" y="50"/>
                    <a:pt x="14" y="57"/>
                    <a:pt x="14" y="64"/>
                  </a:cubicBezTo>
                  <a:cubicBezTo>
                    <a:pt x="14" y="72"/>
                    <a:pt x="9" y="81"/>
                    <a:pt x="8" y="90"/>
                  </a:cubicBezTo>
                  <a:cubicBezTo>
                    <a:pt x="3" y="119"/>
                    <a:pt x="2" y="173"/>
                    <a:pt x="12" y="197"/>
                  </a:cubicBezTo>
                  <a:cubicBezTo>
                    <a:pt x="15" y="202"/>
                    <a:pt x="21" y="204"/>
                    <a:pt x="26" y="202"/>
                  </a:cubicBezTo>
                  <a:cubicBezTo>
                    <a:pt x="31" y="200"/>
                    <a:pt x="33" y="194"/>
                    <a:pt x="31" y="189"/>
                  </a:cubicBezTo>
                  <a:cubicBezTo>
                    <a:pt x="23" y="172"/>
                    <a:pt x="23" y="123"/>
                    <a:pt x="27" y="93"/>
                  </a:cubicBezTo>
                  <a:cubicBezTo>
                    <a:pt x="29" y="84"/>
                    <a:pt x="27" y="73"/>
                    <a:pt x="28" y="65"/>
                  </a:cubicBezTo>
                  <a:cubicBezTo>
                    <a:pt x="28" y="56"/>
                    <a:pt x="29" y="48"/>
                    <a:pt x="28" y="39"/>
                  </a:cubicBezTo>
                  <a:cubicBezTo>
                    <a:pt x="26" y="30"/>
                    <a:pt x="24" y="20"/>
                    <a:pt x="21" y="8"/>
                  </a:cubicBezTo>
                  <a:cubicBezTo>
                    <a:pt x="20" y="3"/>
                    <a:pt x="14" y="0"/>
                    <a:pt x="9" y="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4" name="Group 166">
            <a:extLst>
              <a:ext uri="{FF2B5EF4-FFF2-40B4-BE49-F238E27FC236}">
                <a16:creationId xmlns:a16="http://schemas.microsoft.com/office/drawing/2014/main" id="{24078581-75D3-4F70-9714-4AB3C11AE435}"/>
              </a:ext>
            </a:extLst>
          </p:cNvPr>
          <p:cNvGrpSpPr>
            <a:grpSpLocks/>
          </p:cNvGrpSpPr>
          <p:nvPr/>
        </p:nvGrpSpPr>
        <p:grpSpPr bwMode="auto">
          <a:xfrm>
            <a:off x="8702675" y="3224213"/>
            <a:ext cx="190500" cy="795337"/>
            <a:chOff x="4522" y="2104"/>
            <a:chExt cx="120" cy="501"/>
          </a:xfrm>
        </p:grpSpPr>
        <p:sp>
          <p:nvSpPr>
            <p:cNvPr id="17561" name="Freeform 818">
              <a:extLst>
                <a:ext uri="{FF2B5EF4-FFF2-40B4-BE49-F238E27FC236}">
                  <a16:creationId xmlns:a16="http://schemas.microsoft.com/office/drawing/2014/main" id="{8A8BE21A-C0D4-454E-9AC7-82F177FD2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" y="2104"/>
              <a:ext cx="120" cy="501"/>
            </a:xfrm>
            <a:custGeom>
              <a:avLst/>
              <a:gdLst>
                <a:gd name="T0" fmla="*/ 438 w 48"/>
                <a:gd name="T1" fmla="*/ 136 h 188"/>
                <a:gd name="T2" fmla="*/ 283 w 48"/>
                <a:gd name="T3" fmla="*/ 477 h 188"/>
                <a:gd name="T4" fmla="*/ 175 w 48"/>
                <a:gd name="T5" fmla="*/ 831 h 188"/>
                <a:gd name="T6" fmla="*/ 0 w 48"/>
                <a:gd name="T7" fmla="*/ 1386 h 188"/>
                <a:gd name="T8" fmla="*/ 188 w 48"/>
                <a:gd name="T9" fmla="*/ 2308 h 188"/>
                <a:gd name="T10" fmla="*/ 425 w 48"/>
                <a:gd name="T11" fmla="*/ 3366 h 188"/>
                <a:gd name="T12" fmla="*/ 583 w 48"/>
                <a:gd name="T13" fmla="*/ 3558 h 188"/>
                <a:gd name="T14" fmla="*/ 738 w 48"/>
                <a:gd name="T15" fmla="*/ 3352 h 188"/>
                <a:gd name="T16" fmla="*/ 488 w 48"/>
                <a:gd name="T17" fmla="*/ 2193 h 188"/>
                <a:gd name="T18" fmla="*/ 313 w 48"/>
                <a:gd name="T19" fmla="*/ 1386 h 188"/>
                <a:gd name="T20" fmla="*/ 363 w 48"/>
                <a:gd name="T21" fmla="*/ 986 h 188"/>
                <a:gd name="T22" fmla="*/ 550 w 48"/>
                <a:gd name="T23" fmla="*/ 661 h 188"/>
                <a:gd name="T24" fmla="*/ 708 w 48"/>
                <a:gd name="T25" fmla="*/ 320 h 188"/>
                <a:gd name="T26" fmla="*/ 645 w 48"/>
                <a:gd name="T27" fmla="*/ 56 h 188"/>
                <a:gd name="T28" fmla="*/ 438 w 48"/>
                <a:gd name="T29" fmla="*/ 136 h 18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" h="188">
                  <a:moveTo>
                    <a:pt x="28" y="7"/>
                  </a:moveTo>
                  <a:cubicBezTo>
                    <a:pt x="18" y="25"/>
                    <a:pt x="18" y="25"/>
                    <a:pt x="18" y="25"/>
                  </a:cubicBezTo>
                  <a:cubicBezTo>
                    <a:pt x="14" y="32"/>
                    <a:pt x="13" y="38"/>
                    <a:pt x="11" y="44"/>
                  </a:cubicBezTo>
                  <a:cubicBezTo>
                    <a:pt x="5" y="54"/>
                    <a:pt x="0" y="62"/>
                    <a:pt x="0" y="73"/>
                  </a:cubicBezTo>
                  <a:cubicBezTo>
                    <a:pt x="0" y="83"/>
                    <a:pt x="5" y="101"/>
                    <a:pt x="12" y="122"/>
                  </a:cubicBezTo>
                  <a:cubicBezTo>
                    <a:pt x="19" y="142"/>
                    <a:pt x="26" y="166"/>
                    <a:pt x="27" y="178"/>
                  </a:cubicBezTo>
                  <a:cubicBezTo>
                    <a:pt x="27" y="184"/>
                    <a:pt x="31" y="188"/>
                    <a:pt x="37" y="188"/>
                  </a:cubicBezTo>
                  <a:cubicBezTo>
                    <a:pt x="42" y="188"/>
                    <a:pt x="47" y="183"/>
                    <a:pt x="47" y="177"/>
                  </a:cubicBezTo>
                  <a:cubicBezTo>
                    <a:pt x="46" y="162"/>
                    <a:pt x="38" y="139"/>
                    <a:pt x="31" y="116"/>
                  </a:cubicBezTo>
                  <a:cubicBezTo>
                    <a:pt x="26" y="99"/>
                    <a:pt x="20" y="80"/>
                    <a:pt x="20" y="73"/>
                  </a:cubicBezTo>
                  <a:cubicBezTo>
                    <a:pt x="20" y="66"/>
                    <a:pt x="19" y="60"/>
                    <a:pt x="23" y="52"/>
                  </a:cubicBezTo>
                  <a:cubicBezTo>
                    <a:pt x="25" y="47"/>
                    <a:pt x="31" y="42"/>
                    <a:pt x="35" y="35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48" y="12"/>
                    <a:pt x="46" y="6"/>
                    <a:pt x="41" y="3"/>
                  </a:cubicBezTo>
                  <a:cubicBezTo>
                    <a:pt x="37" y="0"/>
                    <a:pt x="30" y="2"/>
                    <a:pt x="28" y="7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2" name="Freeform 1017">
              <a:extLst>
                <a:ext uri="{FF2B5EF4-FFF2-40B4-BE49-F238E27FC236}">
                  <a16:creationId xmlns:a16="http://schemas.microsoft.com/office/drawing/2014/main" id="{F8426870-5B85-41DE-999E-ECB351206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0" y="2136"/>
              <a:ext cx="60" cy="56"/>
            </a:xfrm>
            <a:custGeom>
              <a:avLst/>
              <a:gdLst>
                <a:gd name="T0" fmla="*/ 95 w 24"/>
                <a:gd name="T1" fmla="*/ 0 h 21"/>
                <a:gd name="T2" fmla="*/ 0 w 24"/>
                <a:gd name="T3" fmla="*/ 227 h 21"/>
                <a:gd name="T4" fmla="*/ 158 w 24"/>
                <a:gd name="T5" fmla="*/ 320 h 21"/>
                <a:gd name="T6" fmla="*/ 270 w 24"/>
                <a:gd name="T7" fmla="*/ 397 h 21"/>
                <a:gd name="T8" fmla="*/ 375 w 24"/>
                <a:gd name="T9" fmla="*/ 171 h 21"/>
                <a:gd name="T10" fmla="*/ 95 w 24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21">
                  <a:moveTo>
                    <a:pt x="6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3" y="13"/>
                    <a:pt x="7" y="15"/>
                    <a:pt x="10" y="17"/>
                  </a:cubicBezTo>
                  <a:cubicBezTo>
                    <a:pt x="12" y="18"/>
                    <a:pt x="15" y="20"/>
                    <a:pt x="17" y="21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18" y="6"/>
                    <a:pt x="11" y="4"/>
                    <a:pt x="6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3" name="Freeform 1018">
              <a:extLst>
                <a:ext uri="{FF2B5EF4-FFF2-40B4-BE49-F238E27FC236}">
                  <a16:creationId xmlns:a16="http://schemas.microsoft.com/office/drawing/2014/main" id="{6933AF89-9173-4C0E-820E-01A2950CB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0" y="2187"/>
              <a:ext cx="55" cy="45"/>
            </a:xfrm>
            <a:custGeom>
              <a:avLst/>
              <a:gdLst>
                <a:gd name="T0" fmla="*/ 0 w 22"/>
                <a:gd name="T1" fmla="*/ 204 h 17"/>
                <a:gd name="T2" fmla="*/ 238 w 22"/>
                <a:gd name="T3" fmla="*/ 315 h 17"/>
                <a:gd name="T4" fmla="*/ 345 w 22"/>
                <a:gd name="T5" fmla="*/ 132 h 17"/>
                <a:gd name="T6" fmla="*/ 63 w 22"/>
                <a:gd name="T7" fmla="*/ 0 h 17"/>
                <a:gd name="T8" fmla="*/ 0 w 22"/>
                <a:gd name="T9" fmla="*/ 204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17">
                  <a:moveTo>
                    <a:pt x="0" y="11"/>
                  </a:moveTo>
                  <a:cubicBezTo>
                    <a:pt x="5" y="12"/>
                    <a:pt x="10" y="14"/>
                    <a:pt x="15" y="17"/>
                  </a:cubicBezTo>
                  <a:cubicBezTo>
                    <a:pt x="17" y="14"/>
                    <a:pt x="20" y="11"/>
                    <a:pt x="22" y="7"/>
                  </a:cubicBezTo>
                  <a:cubicBezTo>
                    <a:pt x="18" y="4"/>
                    <a:pt x="10" y="2"/>
                    <a:pt x="4" y="0"/>
                  </a:cubicBezTo>
                  <a:cubicBezTo>
                    <a:pt x="3" y="4"/>
                    <a:pt x="2" y="7"/>
                    <a:pt x="0" y="1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4" name="Freeform 1019">
              <a:extLst>
                <a:ext uri="{FF2B5EF4-FFF2-40B4-BE49-F238E27FC236}">
                  <a16:creationId xmlns:a16="http://schemas.microsoft.com/office/drawing/2014/main" id="{4A21D8EC-2B14-4AED-9C1E-864608331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" y="2243"/>
              <a:ext cx="53" cy="42"/>
            </a:xfrm>
            <a:custGeom>
              <a:avLst/>
              <a:gdLst>
                <a:gd name="T0" fmla="*/ 0 w 21"/>
                <a:gd name="T1" fmla="*/ 289 h 16"/>
                <a:gd name="T2" fmla="*/ 318 w 21"/>
                <a:gd name="T3" fmla="*/ 234 h 16"/>
                <a:gd name="T4" fmla="*/ 338 w 21"/>
                <a:gd name="T5" fmla="*/ 76 h 16"/>
                <a:gd name="T6" fmla="*/ 96 w 21"/>
                <a:gd name="T7" fmla="*/ 0 h 16"/>
                <a:gd name="T8" fmla="*/ 0 w 21"/>
                <a:gd name="T9" fmla="*/ 289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16">
                  <a:moveTo>
                    <a:pt x="0" y="16"/>
                  </a:moveTo>
                  <a:cubicBezTo>
                    <a:pt x="7" y="14"/>
                    <a:pt x="13" y="13"/>
                    <a:pt x="20" y="13"/>
                  </a:cubicBezTo>
                  <a:cubicBezTo>
                    <a:pt x="20" y="10"/>
                    <a:pt x="20" y="7"/>
                    <a:pt x="21" y="4"/>
                  </a:cubicBezTo>
                  <a:cubicBezTo>
                    <a:pt x="17" y="2"/>
                    <a:pt x="11" y="1"/>
                    <a:pt x="6" y="0"/>
                  </a:cubicBezTo>
                  <a:cubicBezTo>
                    <a:pt x="3" y="5"/>
                    <a:pt x="1" y="10"/>
                    <a:pt x="0" y="1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5" name="Freeform 1020">
              <a:extLst>
                <a:ext uri="{FF2B5EF4-FFF2-40B4-BE49-F238E27FC236}">
                  <a16:creationId xmlns:a16="http://schemas.microsoft.com/office/drawing/2014/main" id="{15AFFC79-0FE3-4D5E-AC0E-25C24C99A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7" y="2323"/>
              <a:ext cx="53" cy="45"/>
            </a:xfrm>
            <a:custGeom>
              <a:avLst/>
              <a:gdLst>
                <a:gd name="T0" fmla="*/ 0 w 21"/>
                <a:gd name="T1" fmla="*/ 90 h 17"/>
                <a:gd name="T2" fmla="*/ 50 w 21"/>
                <a:gd name="T3" fmla="*/ 315 h 17"/>
                <a:gd name="T4" fmla="*/ 338 w 21"/>
                <a:gd name="T5" fmla="*/ 148 h 17"/>
                <a:gd name="T6" fmla="*/ 305 w 21"/>
                <a:gd name="T7" fmla="*/ 0 h 17"/>
                <a:gd name="T8" fmla="*/ 126 w 21"/>
                <a:gd name="T9" fmla="*/ 21 h 17"/>
                <a:gd name="T10" fmla="*/ 0 w 21"/>
                <a:gd name="T11" fmla="*/ 9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7">
                  <a:moveTo>
                    <a:pt x="0" y="5"/>
                  </a:moveTo>
                  <a:cubicBezTo>
                    <a:pt x="1" y="8"/>
                    <a:pt x="2" y="13"/>
                    <a:pt x="3" y="17"/>
                  </a:cubicBezTo>
                  <a:cubicBezTo>
                    <a:pt x="9" y="14"/>
                    <a:pt x="15" y="10"/>
                    <a:pt x="21" y="8"/>
                  </a:cubicBezTo>
                  <a:cubicBezTo>
                    <a:pt x="20" y="5"/>
                    <a:pt x="20" y="2"/>
                    <a:pt x="19" y="0"/>
                  </a:cubicBezTo>
                  <a:cubicBezTo>
                    <a:pt x="15" y="0"/>
                    <a:pt x="12" y="0"/>
                    <a:pt x="8" y="1"/>
                  </a:cubicBezTo>
                  <a:cubicBezTo>
                    <a:pt x="6" y="2"/>
                    <a:pt x="3" y="4"/>
                    <a:pt x="0" y="5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6" name="Freeform 1021">
              <a:extLst>
                <a:ext uri="{FF2B5EF4-FFF2-40B4-BE49-F238E27FC236}">
                  <a16:creationId xmlns:a16="http://schemas.microsoft.com/office/drawing/2014/main" id="{08A079D3-8ABE-406E-AC6E-9A15663A8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" y="2357"/>
              <a:ext cx="58" cy="62"/>
            </a:xfrm>
            <a:custGeom>
              <a:avLst/>
              <a:gdLst>
                <a:gd name="T0" fmla="*/ 0 w 23"/>
                <a:gd name="T1" fmla="*/ 175 h 23"/>
                <a:gd name="T2" fmla="*/ 83 w 23"/>
                <a:gd name="T3" fmla="*/ 450 h 23"/>
                <a:gd name="T4" fmla="*/ 368 w 23"/>
                <a:gd name="T5" fmla="*/ 291 h 23"/>
                <a:gd name="T6" fmla="*/ 285 w 23"/>
                <a:gd name="T7" fmla="*/ 0 h 23"/>
                <a:gd name="T8" fmla="*/ 63 w 23"/>
                <a:gd name="T9" fmla="*/ 137 h 23"/>
                <a:gd name="T10" fmla="*/ 0 w 23"/>
                <a:gd name="T11" fmla="*/ 175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23">
                  <a:moveTo>
                    <a:pt x="0" y="9"/>
                  </a:moveTo>
                  <a:cubicBezTo>
                    <a:pt x="2" y="14"/>
                    <a:pt x="3" y="18"/>
                    <a:pt x="5" y="23"/>
                  </a:cubicBezTo>
                  <a:cubicBezTo>
                    <a:pt x="11" y="21"/>
                    <a:pt x="17" y="18"/>
                    <a:pt x="23" y="15"/>
                  </a:cubicBezTo>
                  <a:cubicBezTo>
                    <a:pt x="22" y="10"/>
                    <a:pt x="20" y="4"/>
                    <a:pt x="18" y="0"/>
                  </a:cubicBezTo>
                  <a:cubicBezTo>
                    <a:pt x="13" y="1"/>
                    <a:pt x="9" y="5"/>
                    <a:pt x="4" y="7"/>
                  </a:cubicBezTo>
                  <a:cubicBezTo>
                    <a:pt x="3" y="8"/>
                    <a:pt x="2" y="9"/>
                    <a:pt x="0" y="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7" name="Freeform 1022">
              <a:extLst>
                <a:ext uri="{FF2B5EF4-FFF2-40B4-BE49-F238E27FC236}">
                  <a16:creationId xmlns:a16="http://schemas.microsoft.com/office/drawing/2014/main" id="{4A17EE2C-3FBA-461A-B5EE-FDB09700F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" y="2421"/>
              <a:ext cx="58" cy="64"/>
            </a:xfrm>
            <a:custGeom>
              <a:avLst/>
              <a:gdLst>
                <a:gd name="T0" fmla="*/ 285 w 23"/>
                <a:gd name="T1" fmla="*/ 0 h 24"/>
                <a:gd name="T2" fmla="*/ 242 w 23"/>
                <a:gd name="T3" fmla="*/ 21 h 24"/>
                <a:gd name="T4" fmla="*/ 0 w 23"/>
                <a:gd name="T5" fmla="*/ 149 h 24"/>
                <a:gd name="T6" fmla="*/ 83 w 23"/>
                <a:gd name="T7" fmla="*/ 456 h 24"/>
                <a:gd name="T8" fmla="*/ 159 w 23"/>
                <a:gd name="T9" fmla="*/ 376 h 24"/>
                <a:gd name="T10" fmla="*/ 368 w 23"/>
                <a:gd name="T11" fmla="*/ 264 h 24"/>
                <a:gd name="T12" fmla="*/ 285 w 23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4">
                  <a:moveTo>
                    <a:pt x="18" y="0"/>
                  </a:moveTo>
                  <a:cubicBezTo>
                    <a:pt x="17" y="0"/>
                    <a:pt x="16" y="0"/>
                    <a:pt x="15" y="1"/>
                  </a:cubicBezTo>
                  <a:cubicBezTo>
                    <a:pt x="10" y="3"/>
                    <a:pt x="5" y="6"/>
                    <a:pt x="0" y="8"/>
                  </a:cubicBezTo>
                  <a:cubicBezTo>
                    <a:pt x="1" y="13"/>
                    <a:pt x="3" y="19"/>
                    <a:pt x="5" y="24"/>
                  </a:cubicBezTo>
                  <a:cubicBezTo>
                    <a:pt x="7" y="23"/>
                    <a:pt x="9" y="21"/>
                    <a:pt x="10" y="20"/>
                  </a:cubicBezTo>
                  <a:cubicBezTo>
                    <a:pt x="14" y="18"/>
                    <a:pt x="19" y="16"/>
                    <a:pt x="23" y="14"/>
                  </a:cubicBezTo>
                  <a:cubicBezTo>
                    <a:pt x="21" y="9"/>
                    <a:pt x="20" y="5"/>
                    <a:pt x="18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8" name="Freeform 1023">
              <a:extLst>
                <a:ext uri="{FF2B5EF4-FFF2-40B4-BE49-F238E27FC236}">
                  <a16:creationId xmlns:a16="http://schemas.microsoft.com/office/drawing/2014/main" id="{643A4530-FF91-48EB-8FB0-5EEC698C7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" y="2507"/>
              <a:ext cx="52" cy="48"/>
            </a:xfrm>
            <a:custGeom>
              <a:avLst/>
              <a:gdLst>
                <a:gd name="T0" fmla="*/ 319 w 21"/>
                <a:gd name="T1" fmla="*/ 171 h 18"/>
                <a:gd name="T2" fmla="*/ 287 w 21"/>
                <a:gd name="T3" fmla="*/ 0 h 18"/>
                <a:gd name="T4" fmla="*/ 0 w 21"/>
                <a:gd name="T5" fmla="*/ 149 h 18"/>
                <a:gd name="T6" fmla="*/ 30 w 21"/>
                <a:gd name="T7" fmla="*/ 341 h 18"/>
                <a:gd name="T8" fmla="*/ 30 w 21"/>
                <a:gd name="T9" fmla="*/ 341 h 18"/>
                <a:gd name="T10" fmla="*/ 228 w 21"/>
                <a:gd name="T11" fmla="*/ 227 h 18"/>
                <a:gd name="T12" fmla="*/ 319 w 21"/>
                <a:gd name="T13" fmla="*/ 171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8">
                  <a:moveTo>
                    <a:pt x="21" y="9"/>
                  </a:moveTo>
                  <a:cubicBezTo>
                    <a:pt x="20" y="6"/>
                    <a:pt x="20" y="3"/>
                    <a:pt x="19" y="0"/>
                  </a:cubicBezTo>
                  <a:cubicBezTo>
                    <a:pt x="13" y="1"/>
                    <a:pt x="6" y="6"/>
                    <a:pt x="0" y="8"/>
                  </a:cubicBezTo>
                  <a:cubicBezTo>
                    <a:pt x="1" y="11"/>
                    <a:pt x="2" y="15"/>
                    <a:pt x="2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6" y="15"/>
                    <a:pt x="10" y="13"/>
                    <a:pt x="15" y="12"/>
                  </a:cubicBezTo>
                  <a:cubicBezTo>
                    <a:pt x="17" y="11"/>
                    <a:pt x="19" y="10"/>
                    <a:pt x="21" y="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9" name="Freeform 0">
              <a:extLst>
                <a:ext uri="{FF2B5EF4-FFF2-40B4-BE49-F238E27FC236}">
                  <a16:creationId xmlns:a16="http://schemas.microsoft.com/office/drawing/2014/main" id="{1644FE23-7FA3-44E7-8425-6D6F233510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" y="2552"/>
              <a:ext cx="50" cy="43"/>
            </a:xfrm>
            <a:custGeom>
              <a:avLst/>
              <a:gdLst>
                <a:gd name="T0" fmla="*/ 313 w 20"/>
                <a:gd name="T1" fmla="*/ 137 h 16"/>
                <a:gd name="T2" fmla="*/ 300 w 20"/>
                <a:gd name="T3" fmla="*/ 0 h 16"/>
                <a:gd name="T4" fmla="*/ 300 w 20"/>
                <a:gd name="T5" fmla="*/ 0 h 16"/>
                <a:gd name="T6" fmla="*/ 0 w 20"/>
                <a:gd name="T7" fmla="*/ 159 h 16"/>
                <a:gd name="T8" fmla="*/ 20 w 20"/>
                <a:gd name="T9" fmla="*/ 196 h 16"/>
                <a:gd name="T10" fmla="*/ 33 w 20"/>
                <a:gd name="T11" fmla="*/ 312 h 16"/>
                <a:gd name="T12" fmla="*/ 208 w 20"/>
                <a:gd name="T13" fmla="*/ 196 h 16"/>
                <a:gd name="T14" fmla="*/ 313 w 20"/>
                <a:gd name="T15" fmla="*/ 137 h 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16">
                  <a:moveTo>
                    <a:pt x="20" y="7"/>
                  </a:moveTo>
                  <a:cubicBezTo>
                    <a:pt x="20" y="5"/>
                    <a:pt x="20" y="2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3" y="2"/>
                    <a:pt x="6" y="5"/>
                    <a:pt x="0" y="8"/>
                  </a:cubicBezTo>
                  <a:cubicBezTo>
                    <a:pt x="0" y="9"/>
                    <a:pt x="1" y="9"/>
                    <a:pt x="1" y="10"/>
                  </a:cubicBezTo>
                  <a:cubicBezTo>
                    <a:pt x="1" y="12"/>
                    <a:pt x="1" y="14"/>
                    <a:pt x="2" y="16"/>
                  </a:cubicBezTo>
                  <a:cubicBezTo>
                    <a:pt x="6" y="14"/>
                    <a:pt x="9" y="12"/>
                    <a:pt x="13" y="10"/>
                  </a:cubicBezTo>
                  <a:cubicBezTo>
                    <a:pt x="15" y="9"/>
                    <a:pt x="18" y="8"/>
                    <a:pt x="20" y="7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70" name="Freeform 131">
              <a:extLst>
                <a:ext uri="{FF2B5EF4-FFF2-40B4-BE49-F238E27FC236}">
                  <a16:creationId xmlns:a16="http://schemas.microsoft.com/office/drawing/2014/main" id="{C3489B0D-4F2B-42E2-BD13-4B22D5FDB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" y="2104"/>
              <a:ext cx="120" cy="501"/>
            </a:xfrm>
            <a:custGeom>
              <a:avLst/>
              <a:gdLst>
                <a:gd name="T0" fmla="*/ 438 w 48"/>
                <a:gd name="T1" fmla="*/ 136 h 188"/>
                <a:gd name="T2" fmla="*/ 283 w 48"/>
                <a:gd name="T3" fmla="*/ 477 h 188"/>
                <a:gd name="T4" fmla="*/ 175 w 48"/>
                <a:gd name="T5" fmla="*/ 831 h 188"/>
                <a:gd name="T6" fmla="*/ 0 w 48"/>
                <a:gd name="T7" fmla="*/ 1386 h 188"/>
                <a:gd name="T8" fmla="*/ 188 w 48"/>
                <a:gd name="T9" fmla="*/ 2308 h 188"/>
                <a:gd name="T10" fmla="*/ 425 w 48"/>
                <a:gd name="T11" fmla="*/ 3366 h 188"/>
                <a:gd name="T12" fmla="*/ 583 w 48"/>
                <a:gd name="T13" fmla="*/ 3558 h 188"/>
                <a:gd name="T14" fmla="*/ 738 w 48"/>
                <a:gd name="T15" fmla="*/ 3352 h 188"/>
                <a:gd name="T16" fmla="*/ 488 w 48"/>
                <a:gd name="T17" fmla="*/ 2193 h 188"/>
                <a:gd name="T18" fmla="*/ 313 w 48"/>
                <a:gd name="T19" fmla="*/ 1386 h 188"/>
                <a:gd name="T20" fmla="*/ 363 w 48"/>
                <a:gd name="T21" fmla="*/ 986 h 188"/>
                <a:gd name="T22" fmla="*/ 550 w 48"/>
                <a:gd name="T23" fmla="*/ 661 h 188"/>
                <a:gd name="T24" fmla="*/ 708 w 48"/>
                <a:gd name="T25" fmla="*/ 320 h 188"/>
                <a:gd name="T26" fmla="*/ 645 w 48"/>
                <a:gd name="T27" fmla="*/ 56 h 188"/>
                <a:gd name="T28" fmla="*/ 438 w 48"/>
                <a:gd name="T29" fmla="*/ 136 h 18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8" h="188">
                  <a:moveTo>
                    <a:pt x="28" y="7"/>
                  </a:moveTo>
                  <a:cubicBezTo>
                    <a:pt x="18" y="25"/>
                    <a:pt x="18" y="25"/>
                    <a:pt x="18" y="25"/>
                  </a:cubicBezTo>
                  <a:cubicBezTo>
                    <a:pt x="14" y="32"/>
                    <a:pt x="13" y="38"/>
                    <a:pt x="11" y="44"/>
                  </a:cubicBezTo>
                  <a:cubicBezTo>
                    <a:pt x="5" y="54"/>
                    <a:pt x="0" y="62"/>
                    <a:pt x="0" y="73"/>
                  </a:cubicBezTo>
                  <a:cubicBezTo>
                    <a:pt x="0" y="83"/>
                    <a:pt x="5" y="101"/>
                    <a:pt x="12" y="122"/>
                  </a:cubicBezTo>
                  <a:cubicBezTo>
                    <a:pt x="19" y="142"/>
                    <a:pt x="26" y="166"/>
                    <a:pt x="27" y="178"/>
                  </a:cubicBezTo>
                  <a:cubicBezTo>
                    <a:pt x="27" y="184"/>
                    <a:pt x="31" y="188"/>
                    <a:pt x="37" y="188"/>
                  </a:cubicBezTo>
                  <a:cubicBezTo>
                    <a:pt x="42" y="188"/>
                    <a:pt x="47" y="183"/>
                    <a:pt x="47" y="177"/>
                  </a:cubicBezTo>
                  <a:cubicBezTo>
                    <a:pt x="46" y="162"/>
                    <a:pt x="38" y="139"/>
                    <a:pt x="31" y="116"/>
                  </a:cubicBezTo>
                  <a:cubicBezTo>
                    <a:pt x="26" y="99"/>
                    <a:pt x="20" y="80"/>
                    <a:pt x="20" y="73"/>
                  </a:cubicBezTo>
                  <a:cubicBezTo>
                    <a:pt x="20" y="66"/>
                    <a:pt x="19" y="60"/>
                    <a:pt x="23" y="52"/>
                  </a:cubicBezTo>
                  <a:cubicBezTo>
                    <a:pt x="25" y="47"/>
                    <a:pt x="31" y="42"/>
                    <a:pt x="35" y="35"/>
                  </a:cubicBezTo>
                  <a:cubicBezTo>
                    <a:pt x="45" y="17"/>
                    <a:pt x="45" y="17"/>
                    <a:pt x="45" y="17"/>
                  </a:cubicBezTo>
                  <a:cubicBezTo>
                    <a:pt x="48" y="12"/>
                    <a:pt x="46" y="6"/>
                    <a:pt x="41" y="3"/>
                  </a:cubicBezTo>
                  <a:cubicBezTo>
                    <a:pt x="37" y="0"/>
                    <a:pt x="30" y="2"/>
                    <a:pt x="28" y="7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5" name="Group 164">
            <a:extLst>
              <a:ext uri="{FF2B5EF4-FFF2-40B4-BE49-F238E27FC236}">
                <a16:creationId xmlns:a16="http://schemas.microsoft.com/office/drawing/2014/main" id="{714A001E-5190-4CF4-B7E9-883FA33BA100}"/>
              </a:ext>
            </a:extLst>
          </p:cNvPr>
          <p:cNvGrpSpPr>
            <a:grpSpLocks/>
          </p:cNvGrpSpPr>
          <p:nvPr/>
        </p:nvGrpSpPr>
        <p:grpSpPr bwMode="auto">
          <a:xfrm>
            <a:off x="7821613" y="3203575"/>
            <a:ext cx="150812" cy="808038"/>
            <a:chOff x="3967" y="2091"/>
            <a:chExt cx="95" cy="509"/>
          </a:xfrm>
        </p:grpSpPr>
        <p:sp>
          <p:nvSpPr>
            <p:cNvPr id="17551" name="Freeform 819">
              <a:extLst>
                <a:ext uri="{FF2B5EF4-FFF2-40B4-BE49-F238E27FC236}">
                  <a16:creationId xmlns:a16="http://schemas.microsoft.com/office/drawing/2014/main" id="{FD398B1F-F7A3-4BC8-AA1B-E52E509F63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7" y="2091"/>
              <a:ext cx="95" cy="509"/>
            </a:xfrm>
            <a:custGeom>
              <a:avLst/>
              <a:gdLst>
                <a:gd name="T0" fmla="*/ 283 w 38"/>
                <a:gd name="T1" fmla="*/ 136 h 191"/>
                <a:gd name="T2" fmla="*/ 33 w 38"/>
                <a:gd name="T3" fmla="*/ 1476 h 191"/>
                <a:gd name="T4" fmla="*/ 50 w 38"/>
                <a:gd name="T5" fmla="*/ 1514 h 191"/>
                <a:gd name="T6" fmla="*/ 95 w 38"/>
                <a:gd name="T7" fmla="*/ 2231 h 191"/>
                <a:gd name="T8" fmla="*/ 175 w 38"/>
                <a:gd name="T9" fmla="*/ 3408 h 191"/>
                <a:gd name="T10" fmla="*/ 313 w 38"/>
                <a:gd name="T11" fmla="*/ 3614 h 191"/>
                <a:gd name="T12" fmla="*/ 488 w 38"/>
                <a:gd name="T13" fmla="*/ 3443 h 191"/>
                <a:gd name="T14" fmla="*/ 408 w 38"/>
                <a:gd name="T15" fmla="*/ 2193 h 191"/>
                <a:gd name="T16" fmla="*/ 363 w 38"/>
                <a:gd name="T17" fmla="*/ 1476 h 191"/>
                <a:gd name="T18" fmla="*/ 345 w 38"/>
                <a:gd name="T19" fmla="*/ 1442 h 191"/>
                <a:gd name="T20" fmla="*/ 300 w 38"/>
                <a:gd name="T21" fmla="*/ 1002 h 191"/>
                <a:gd name="T22" fmla="*/ 395 w 38"/>
                <a:gd name="T23" fmla="*/ 717 h 191"/>
                <a:gd name="T24" fmla="*/ 550 w 38"/>
                <a:gd name="T25" fmla="*/ 320 h 191"/>
                <a:gd name="T26" fmla="*/ 500 w 38"/>
                <a:gd name="T27" fmla="*/ 56 h 191"/>
                <a:gd name="T28" fmla="*/ 283 w 38"/>
                <a:gd name="T29" fmla="*/ 136 h 19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8" h="191">
                  <a:moveTo>
                    <a:pt x="18" y="7"/>
                  </a:moveTo>
                  <a:cubicBezTo>
                    <a:pt x="0" y="37"/>
                    <a:pt x="1" y="49"/>
                    <a:pt x="2" y="78"/>
                  </a:cubicBezTo>
                  <a:cubicBezTo>
                    <a:pt x="3" y="80"/>
                    <a:pt x="3" y="80"/>
                    <a:pt x="3" y="80"/>
                  </a:cubicBezTo>
                  <a:cubicBezTo>
                    <a:pt x="6" y="118"/>
                    <a:pt x="6" y="118"/>
                    <a:pt x="6" y="118"/>
                  </a:cubicBezTo>
                  <a:cubicBezTo>
                    <a:pt x="9" y="141"/>
                    <a:pt x="12" y="168"/>
                    <a:pt x="11" y="180"/>
                  </a:cubicBezTo>
                  <a:cubicBezTo>
                    <a:pt x="10" y="185"/>
                    <a:pt x="14" y="190"/>
                    <a:pt x="20" y="191"/>
                  </a:cubicBezTo>
                  <a:cubicBezTo>
                    <a:pt x="25" y="191"/>
                    <a:pt x="30" y="187"/>
                    <a:pt x="31" y="182"/>
                  </a:cubicBezTo>
                  <a:cubicBezTo>
                    <a:pt x="32" y="168"/>
                    <a:pt x="29" y="141"/>
                    <a:pt x="26" y="116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22" y="76"/>
                    <a:pt x="22" y="76"/>
                    <a:pt x="22" y="76"/>
                  </a:cubicBezTo>
                  <a:cubicBezTo>
                    <a:pt x="22" y="67"/>
                    <a:pt x="18" y="59"/>
                    <a:pt x="19" y="53"/>
                  </a:cubicBezTo>
                  <a:cubicBezTo>
                    <a:pt x="19" y="47"/>
                    <a:pt x="23" y="43"/>
                    <a:pt x="25" y="38"/>
                  </a:cubicBezTo>
                  <a:cubicBezTo>
                    <a:pt x="27" y="32"/>
                    <a:pt x="30" y="25"/>
                    <a:pt x="35" y="17"/>
                  </a:cubicBezTo>
                  <a:cubicBezTo>
                    <a:pt x="38" y="12"/>
                    <a:pt x="36" y="6"/>
                    <a:pt x="32" y="3"/>
                  </a:cubicBezTo>
                  <a:cubicBezTo>
                    <a:pt x="27" y="0"/>
                    <a:pt x="21" y="2"/>
                    <a:pt x="18" y="7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2" name="Freeform 1002">
              <a:extLst>
                <a:ext uri="{FF2B5EF4-FFF2-40B4-BE49-F238E27FC236}">
                  <a16:creationId xmlns:a16="http://schemas.microsoft.com/office/drawing/2014/main" id="{9E98EABD-7B17-4D9A-BF05-0415C5B30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" y="2525"/>
              <a:ext cx="50" cy="43"/>
            </a:xfrm>
            <a:custGeom>
              <a:avLst/>
              <a:gdLst>
                <a:gd name="T0" fmla="*/ 220 w 20"/>
                <a:gd name="T1" fmla="*/ 218 h 16"/>
                <a:gd name="T2" fmla="*/ 313 w 20"/>
                <a:gd name="T3" fmla="*/ 218 h 16"/>
                <a:gd name="T4" fmla="*/ 313 w 20"/>
                <a:gd name="T5" fmla="*/ 0 h 16"/>
                <a:gd name="T6" fmla="*/ 0 w 20"/>
                <a:gd name="T7" fmla="*/ 59 h 16"/>
                <a:gd name="T8" fmla="*/ 0 w 20"/>
                <a:gd name="T9" fmla="*/ 312 h 16"/>
                <a:gd name="T10" fmla="*/ 220 w 20"/>
                <a:gd name="T11" fmla="*/ 218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6">
                  <a:moveTo>
                    <a:pt x="14" y="11"/>
                  </a:moveTo>
                  <a:cubicBezTo>
                    <a:pt x="16" y="11"/>
                    <a:pt x="18" y="11"/>
                    <a:pt x="20" y="11"/>
                  </a:cubicBezTo>
                  <a:cubicBezTo>
                    <a:pt x="20" y="8"/>
                    <a:pt x="20" y="4"/>
                    <a:pt x="20" y="0"/>
                  </a:cubicBezTo>
                  <a:cubicBezTo>
                    <a:pt x="13" y="0"/>
                    <a:pt x="6" y="2"/>
                    <a:pt x="0" y="3"/>
                  </a:cubicBezTo>
                  <a:cubicBezTo>
                    <a:pt x="0" y="8"/>
                    <a:pt x="0" y="13"/>
                    <a:pt x="0" y="16"/>
                  </a:cubicBezTo>
                  <a:cubicBezTo>
                    <a:pt x="4" y="14"/>
                    <a:pt x="9" y="12"/>
                    <a:pt x="14" y="1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3" name="Freeform 1003">
              <a:extLst>
                <a:ext uri="{FF2B5EF4-FFF2-40B4-BE49-F238E27FC236}">
                  <a16:creationId xmlns:a16="http://schemas.microsoft.com/office/drawing/2014/main" id="{3AB8782E-A567-416B-9BD0-AED1A7211A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7" y="2437"/>
              <a:ext cx="53" cy="56"/>
            </a:xfrm>
            <a:custGeom>
              <a:avLst/>
              <a:gdLst>
                <a:gd name="T0" fmla="*/ 338 w 21"/>
                <a:gd name="T1" fmla="*/ 320 h 21"/>
                <a:gd name="T2" fmla="*/ 318 w 21"/>
                <a:gd name="T3" fmla="*/ 0 h 21"/>
                <a:gd name="T4" fmla="*/ 83 w 21"/>
                <a:gd name="T5" fmla="*/ 56 h 21"/>
                <a:gd name="T6" fmla="*/ 0 w 21"/>
                <a:gd name="T7" fmla="*/ 56 h 21"/>
                <a:gd name="T8" fmla="*/ 33 w 21"/>
                <a:gd name="T9" fmla="*/ 397 h 21"/>
                <a:gd name="T10" fmla="*/ 288 w 21"/>
                <a:gd name="T11" fmla="*/ 320 h 21"/>
                <a:gd name="T12" fmla="*/ 338 w 21"/>
                <a:gd name="T13" fmla="*/ 32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1">
                  <a:moveTo>
                    <a:pt x="21" y="17"/>
                  </a:moveTo>
                  <a:cubicBezTo>
                    <a:pt x="21" y="11"/>
                    <a:pt x="20" y="6"/>
                    <a:pt x="20" y="0"/>
                  </a:cubicBezTo>
                  <a:cubicBezTo>
                    <a:pt x="15" y="0"/>
                    <a:pt x="9" y="2"/>
                    <a:pt x="5" y="3"/>
                  </a:cubicBezTo>
                  <a:cubicBezTo>
                    <a:pt x="3" y="3"/>
                    <a:pt x="2" y="3"/>
                    <a:pt x="0" y="3"/>
                  </a:cubicBezTo>
                  <a:cubicBezTo>
                    <a:pt x="1" y="9"/>
                    <a:pt x="1" y="15"/>
                    <a:pt x="2" y="21"/>
                  </a:cubicBezTo>
                  <a:cubicBezTo>
                    <a:pt x="7" y="20"/>
                    <a:pt x="13" y="18"/>
                    <a:pt x="18" y="17"/>
                  </a:cubicBezTo>
                  <a:cubicBezTo>
                    <a:pt x="19" y="17"/>
                    <a:pt x="20" y="17"/>
                    <a:pt x="21" y="17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4" name="Freeform 1004">
              <a:extLst>
                <a:ext uri="{FF2B5EF4-FFF2-40B4-BE49-F238E27FC236}">
                  <a16:creationId xmlns:a16="http://schemas.microsoft.com/office/drawing/2014/main" id="{3FC339DA-41AA-444E-BD31-A0AA7D50E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2" y="2392"/>
              <a:ext cx="53" cy="43"/>
            </a:xfrm>
            <a:custGeom>
              <a:avLst/>
              <a:gdLst>
                <a:gd name="T0" fmla="*/ 318 w 21"/>
                <a:gd name="T1" fmla="*/ 59 h 16"/>
                <a:gd name="T2" fmla="*/ 318 w 21"/>
                <a:gd name="T3" fmla="*/ 0 h 16"/>
                <a:gd name="T4" fmla="*/ 114 w 21"/>
                <a:gd name="T5" fmla="*/ 59 h 16"/>
                <a:gd name="T6" fmla="*/ 0 w 21"/>
                <a:gd name="T7" fmla="*/ 94 h 16"/>
                <a:gd name="T8" fmla="*/ 0 w 21"/>
                <a:gd name="T9" fmla="*/ 94 h 16"/>
                <a:gd name="T10" fmla="*/ 20 w 21"/>
                <a:gd name="T11" fmla="*/ 312 h 16"/>
                <a:gd name="T12" fmla="*/ 96 w 21"/>
                <a:gd name="T13" fmla="*/ 274 h 16"/>
                <a:gd name="T14" fmla="*/ 338 w 21"/>
                <a:gd name="T15" fmla="*/ 196 h 16"/>
                <a:gd name="T16" fmla="*/ 318 w 21"/>
                <a:gd name="T17" fmla="*/ 59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" h="16">
                  <a:moveTo>
                    <a:pt x="20" y="3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6" y="2"/>
                    <a:pt x="12" y="2"/>
                    <a:pt x="7" y="3"/>
                  </a:cubicBezTo>
                  <a:cubicBezTo>
                    <a:pt x="5" y="4"/>
                    <a:pt x="3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8"/>
                    <a:pt x="1" y="12"/>
                    <a:pt x="1" y="16"/>
                  </a:cubicBezTo>
                  <a:cubicBezTo>
                    <a:pt x="3" y="15"/>
                    <a:pt x="4" y="14"/>
                    <a:pt x="6" y="14"/>
                  </a:cubicBezTo>
                  <a:cubicBezTo>
                    <a:pt x="11" y="13"/>
                    <a:pt x="17" y="13"/>
                    <a:pt x="21" y="10"/>
                  </a:cubicBezTo>
                  <a:cubicBezTo>
                    <a:pt x="21" y="8"/>
                    <a:pt x="20" y="5"/>
                    <a:pt x="20" y="3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5" name="Freeform 1005">
              <a:extLst>
                <a:ext uri="{FF2B5EF4-FFF2-40B4-BE49-F238E27FC236}">
                  <a16:creationId xmlns:a16="http://schemas.microsoft.com/office/drawing/2014/main" id="{AB809D25-0005-4312-8CB2-BCB12892E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5" y="2299"/>
              <a:ext cx="50" cy="26"/>
            </a:xfrm>
            <a:custGeom>
              <a:avLst/>
              <a:gdLst>
                <a:gd name="T0" fmla="*/ 0 w 20"/>
                <a:gd name="T1" fmla="*/ 177 h 10"/>
                <a:gd name="T2" fmla="*/ 313 w 20"/>
                <a:gd name="T3" fmla="*/ 122 h 10"/>
                <a:gd name="T4" fmla="*/ 313 w 20"/>
                <a:gd name="T5" fmla="*/ 0 h 10"/>
                <a:gd name="T6" fmla="*/ 0 w 20"/>
                <a:gd name="T7" fmla="*/ 55 h 10"/>
                <a:gd name="T8" fmla="*/ 0 w 20"/>
                <a:gd name="T9" fmla="*/ 17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10">
                  <a:moveTo>
                    <a:pt x="0" y="10"/>
                  </a:moveTo>
                  <a:cubicBezTo>
                    <a:pt x="7" y="8"/>
                    <a:pt x="14" y="7"/>
                    <a:pt x="20" y="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6" y="2"/>
                    <a:pt x="0" y="3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6" name="Freeform 1006">
              <a:extLst>
                <a:ext uri="{FF2B5EF4-FFF2-40B4-BE49-F238E27FC236}">
                  <a16:creationId xmlns:a16="http://schemas.microsoft.com/office/drawing/2014/main" id="{7217567C-DB36-475D-A61F-C71946318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2" y="2267"/>
              <a:ext cx="50" cy="21"/>
            </a:xfrm>
            <a:custGeom>
              <a:avLst/>
              <a:gdLst>
                <a:gd name="T0" fmla="*/ 0 w 20"/>
                <a:gd name="T1" fmla="*/ 144 h 8"/>
                <a:gd name="T2" fmla="*/ 313 w 20"/>
                <a:gd name="T3" fmla="*/ 123 h 8"/>
                <a:gd name="T4" fmla="*/ 300 w 20"/>
                <a:gd name="T5" fmla="*/ 0 h 8"/>
                <a:gd name="T6" fmla="*/ 0 w 20"/>
                <a:gd name="T7" fmla="*/ 76 h 8"/>
                <a:gd name="T8" fmla="*/ 0 w 20"/>
                <a:gd name="T9" fmla="*/ 144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8">
                  <a:moveTo>
                    <a:pt x="0" y="8"/>
                  </a:moveTo>
                  <a:cubicBezTo>
                    <a:pt x="5" y="7"/>
                    <a:pt x="13" y="7"/>
                    <a:pt x="20" y="7"/>
                  </a:cubicBezTo>
                  <a:cubicBezTo>
                    <a:pt x="20" y="4"/>
                    <a:pt x="19" y="2"/>
                    <a:pt x="19" y="0"/>
                  </a:cubicBezTo>
                  <a:cubicBezTo>
                    <a:pt x="12" y="0"/>
                    <a:pt x="6" y="2"/>
                    <a:pt x="0" y="4"/>
                  </a:cubicBezTo>
                  <a:cubicBezTo>
                    <a:pt x="0" y="5"/>
                    <a:pt x="0" y="7"/>
                    <a:pt x="0" y="8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7" name="Freeform 1007">
              <a:extLst>
                <a:ext uri="{FF2B5EF4-FFF2-40B4-BE49-F238E27FC236}">
                  <a16:creationId xmlns:a16="http://schemas.microsoft.com/office/drawing/2014/main" id="{944B6049-A8BE-4ADC-9EBF-F2CC80B12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0" y="2203"/>
              <a:ext cx="47" cy="45"/>
            </a:xfrm>
            <a:custGeom>
              <a:avLst/>
              <a:gdLst>
                <a:gd name="T0" fmla="*/ 275 w 19"/>
                <a:gd name="T1" fmla="*/ 281 h 17"/>
                <a:gd name="T2" fmla="*/ 275 w 19"/>
                <a:gd name="T3" fmla="*/ 204 h 17"/>
                <a:gd name="T4" fmla="*/ 287 w 19"/>
                <a:gd name="T5" fmla="*/ 111 h 17"/>
                <a:gd name="T6" fmla="*/ 166 w 19"/>
                <a:gd name="T7" fmla="*/ 34 h 17"/>
                <a:gd name="T8" fmla="*/ 30 w 19"/>
                <a:gd name="T9" fmla="*/ 0 h 17"/>
                <a:gd name="T10" fmla="*/ 12 w 19"/>
                <a:gd name="T11" fmla="*/ 294 h 17"/>
                <a:gd name="T12" fmla="*/ 275 w 19"/>
                <a:gd name="T13" fmla="*/ 281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7">
                  <a:moveTo>
                    <a:pt x="18" y="15"/>
                  </a:moveTo>
                  <a:cubicBezTo>
                    <a:pt x="18" y="14"/>
                    <a:pt x="18" y="12"/>
                    <a:pt x="18" y="11"/>
                  </a:cubicBezTo>
                  <a:cubicBezTo>
                    <a:pt x="18" y="9"/>
                    <a:pt x="18" y="7"/>
                    <a:pt x="19" y="6"/>
                  </a:cubicBezTo>
                  <a:cubicBezTo>
                    <a:pt x="16" y="5"/>
                    <a:pt x="14" y="3"/>
                    <a:pt x="11" y="2"/>
                  </a:cubicBezTo>
                  <a:cubicBezTo>
                    <a:pt x="8" y="1"/>
                    <a:pt x="5" y="1"/>
                    <a:pt x="2" y="0"/>
                  </a:cubicBezTo>
                  <a:cubicBezTo>
                    <a:pt x="1" y="5"/>
                    <a:pt x="0" y="10"/>
                    <a:pt x="1" y="16"/>
                  </a:cubicBezTo>
                  <a:cubicBezTo>
                    <a:pt x="6" y="17"/>
                    <a:pt x="12" y="15"/>
                    <a:pt x="18" y="1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8" name="Freeform 1008">
              <a:extLst>
                <a:ext uri="{FF2B5EF4-FFF2-40B4-BE49-F238E27FC236}">
                  <a16:creationId xmlns:a16="http://schemas.microsoft.com/office/drawing/2014/main" id="{6B48A929-6BE5-4352-95A2-BA024A588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2155"/>
              <a:ext cx="55" cy="37"/>
            </a:xfrm>
            <a:custGeom>
              <a:avLst/>
              <a:gdLst>
                <a:gd name="T0" fmla="*/ 0 w 22"/>
                <a:gd name="T1" fmla="*/ 167 h 14"/>
                <a:gd name="T2" fmla="*/ 270 w 22"/>
                <a:gd name="T3" fmla="*/ 238 h 14"/>
                <a:gd name="T4" fmla="*/ 300 w 22"/>
                <a:gd name="T5" fmla="*/ 259 h 14"/>
                <a:gd name="T6" fmla="*/ 313 w 22"/>
                <a:gd name="T7" fmla="*/ 259 h 14"/>
                <a:gd name="T8" fmla="*/ 345 w 22"/>
                <a:gd name="T9" fmla="*/ 148 h 14"/>
                <a:gd name="T10" fmla="*/ 63 w 22"/>
                <a:gd name="T11" fmla="*/ 0 h 14"/>
                <a:gd name="T12" fmla="*/ 0 w 22"/>
                <a:gd name="T13" fmla="*/ 167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4">
                  <a:moveTo>
                    <a:pt x="0" y="9"/>
                  </a:moveTo>
                  <a:cubicBezTo>
                    <a:pt x="6" y="10"/>
                    <a:pt x="12" y="12"/>
                    <a:pt x="17" y="13"/>
                  </a:cubicBezTo>
                  <a:cubicBezTo>
                    <a:pt x="18" y="13"/>
                    <a:pt x="18" y="14"/>
                    <a:pt x="19" y="14"/>
                  </a:cubicBezTo>
                  <a:cubicBezTo>
                    <a:pt x="19" y="14"/>
                    <a:pt x="20" y="14"/>
                    <a:pt x="20" y="14"/>
                  </a:cubicBezTo>
                  <a:cubicBezTo>
                    <a:pt x="20" y="12"/>
                    <a:pt x="21" y="10"/>
                    <a:pt x="22" y="8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6"/>
                    <a:pt x="0" y="9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9" name="Freeform 1009">
              <a:extLst>
                <a:ext uri="{FF2B5EF4-FFF2-40B4-BE49-F238E27FC236}">
                  <a16:creationId xmlns:a16="http://schemas.microsoft.com/office/drawing/2014/main" id="{CACA832B-61AE-4944-8A25-CC739BE7BD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0" y="2115"/>
              <a:ext cx="55" cy="37"/>
            </a:xfrm>
            <a:custGeom>
              <a:avLst/>
              <a:gdLst>
                <a:gd name="T0" fmla="*/ 345 w 22"/>
                <a:gd name="T1" fmla="*/ 148 h 14"/>
                <a:gd name="T2" fmla="*/ 63 w 22"/>
                <a:gd name="T3" fmla="*/ 0 h 14"/>
                <a:gd name="T4" fmla="*/ 0 w 22"/>
                <a:gd name="T5" fmla="*/ 111 h 14"/>
                <a:gd name="T6" fmla="*/ 300 w 22"/>
                <a:gd name="T7" fmla="*/ 259 h 14"/>
                <a:gd name="T8" fmla="*/ 345 w 22"/>
                <a:gd name="T9" fmla="*/ 148 h 14"/>
                <a:gd name="T10" fmla="*/ 345 w 22"/>
                <a:gd name="T11" fmla="*/ 148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4">
                  <a:moveTo>
                    <a:pt x="22" y="8"/>
                  </a:moveTo>
                  <a:cubicBezTo>
                    <a:pt x="17" y="5"/>
                    <a:pt x="10" y="3"/>
                    <a:pt x="4" y="0"/>
                  </a:cubicBezTo>
                  <a:cubicBezTo>
                    <a:pt x="2" y="2"/>
                    <a:pt x="1" y="4"/>
                    <a:pt x="0" y="6"/>
                  </a:cubicBezTo>
                  <a:cubicBezTo>
                    <a:pt x="6" y="8"/>
                    <a:pt x="13" y="10"/>
                    <a:pt x="19" y="14"/>
                  </a:cubicBezTo>
                  <a:cubicBezTo>
                    <a:pt x="20" y="12"/>
                    <a:pt x="21" y="10"/>
                    <a:pt x="22" y="8"/>
                  </a:cubicBezTo>
                  <a:cubicBezTo>
                    <a:pt x="22" y="8"/>
                    <a:pt x="22" y="8"/>
                    <a:pt x="22" y="8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60" name="Freeform 132">
              <a:extLst>
                <a:ext uri="{FF2B5EF4-FFF2-40B4-BE49-F238E27FC236}">
                  <a16:creationId xmlns:a16="http://schemas.microsoft.com/office/drawing/2014/main" id="{A7E8B409-1857-44FA-91DF-11B859DE9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7" y="2091"/>
              <a:ext cx="95" cy="509"/>
            </a:xfrm>
            <a:custGeom>
              <a:avLst/>
              <a:gdLst>
                <a:gd name="T0" fmla="*/ 283 w 38"/>
                <a:gd name="T1" fmla="*/ 136 h 191"/>
                <a:gd name="T2" fmla="*/ 33 w 38"/>
                <a:gd name="T3" fmla="*/ 1476 h 191"/>
                <a:gd name="T4" fmla="*/ 50 w 38"/>
                <a:gd name="T5" fmla="*/ 1514 h 191"/>
                <a:gd name="T6" fmla="*/ 95 w 38"/>
                <a:gd name="T7" fmla="*/ 2231 h 191"/>
                <a:gd name="T8" fmla="*/ 175 w 38"/>
                <a:gd name="T9" fmla="*/ 3408 h 191"/>
                <a:gd name="T10" fmla="*/ 313 w 38"/>
                <a:gd name="T11" fmla="*/ 3614 h 191"/>
                <a:gd name="T12" fmla="*/ 488 w 38"/>
                <a:gd name="T13" fmla="*/ 3443 h 191"/>
                <a:gd name="T14" fmla="*/ 408 w 38"/>
                <a:gd name="T15" fmla="*/ 2193 h 191"/>
                <a:gd name="T16" fmla="*/ 363 w 38"/>
                <a:gd name="T17" fmla="*/ 1476 h 191"/>
                <a:gd name="T18" fmla="*/ 345 w 38"/>
                <a:gd name="T19" fmla="*/ 1442 h 191"/>
                <a:gd name="T20" fmla="*/ 300 w 38"/>
                <a:gd name="T21" fmla="*/ 1002 h 191"/>
                <a:gd name="T22" fmla="*/ 395 w 38"/>
                <a:gd name="T23" fmla="*/ 717 h 191"/>
                <a:gd name="T24" fmla="*/ 550 w 38"/>
                <a:gd name="T25" fmla="*/ 320 h 191"/>
                <a:gd name="T26" fmla="*/ 500 w 38"/>
                <a:gd name="T27" fmla="*/ 56 h 191"/>
                <a:gd name="T28" fmla="*/ 283 w 38"/>
                <a:gd name="T29" fmla="*/ 136 h 19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8" h="191">
                  <a:moveTo>
                    <a:pt x="18" y="7"/>
                  </a:moveTo>
                  <a:cubicBezTo>
                    <a:pt x="0" y="37"/>
                    <a:pt x="1" y="49"/>
                    <a:pt x="2" y="78"/>
                  </a:cubicBezTo>
                  <a:cubicBezTo>
                    <a:pt x="3" y="80"/>
                    <a:pt x="3" y="80"/>
                    <a:pt x="3" y="80"/>
                  </a:cubicBezTo>
                  <a:cubicBezTo>
                    <a:pt x="6" y="118"/>
                    <a:pt x="6" y="118"/>
                    <a:pt x="6" y="118"/>
                  </a:cubicBezTo>
                  <a:cubicBezTo>
                    <a:pt x="9" y="141"/>
                    <a:pt x="12" y="168"/>
                    <a:pt x="11" y="180"/>
                  </a:cubicBezTo>
                  <a:cubicBezTo>
                    <a:pt x="10" y="185"/>
                    <a:pt x="14" y="190"/>
                    <a:pt x="20" y="191"/>
                  </a:cubicBezTo>
                  <a:cubicBezTo>
                    <a:pt x="25" y="191"/>
                    <a:pt x="30" y="187"/>
                    <a:pt x="31" y="182"/>
                  </a:cubicBezTo>
                  <a:cubicBezTo>
                    <a:pt x="32" y="168"/>
                    <a:pt x="29" y="141"/>
                    <a:pt x="26" y="116"/>
                  </a:cubicBezTo>
                  <a:cubicBezTo>
                    <a:pt x="23" y="78"/>
                    <a:pt x="23" y="78"/>
                    <a:pt x="23" y="78"/>
                  </a:cubicBezTo>
                  <a:cubicBezTo>
                    <a:pt x="22" y="76"/>
                    <a:pt x="22" y="76"/>
                    <a:pt x="22" y="76"/>
                  </a:cubicBezTo>
                  <a:cubicBezTo>
                    <a:pt x="22" y="67"/>
                    <a:pt x="18" y="59"/>
                    <a:pt x="19" y="53"/>
                  </a:cubicBezTo>
                  <a:cubicBezTo>
                    <a:pt x="19" y="47"/>
                    <a:pt x="23" y="43"/>
                    <a:pt x="25" y="38"/>
                  </a:cubicBezTo>
                  <a:cubicBezTo>
                    <a:pt x="27" y="32"/>
                    <a:pt x="30" y="25"/>
                    <a:pt x="35" y="17"/>
                  </a:cubicBezTo>
                  <a:cubicBezTo>
                    <a:pt x="38" y="12"/>
                    <a:pt x="36" y="6"/>
                    <a:pt x="32" y="3"/>
                  </a:cubicBezTo>
                  <a:cubicBezTo>
                    <a:pt x="27" y="0"/>
                    <a:pt x="21" y="2"/>
                    <a:pt x="18" y="7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6" name="Group 165">
            <a:extLst>
              <a:ext uri="{FF2B5EF4-FFF2-40B4-BE49-F238E27FC236}">
                <a16:creationId xmlns:a16="http://schemas.microsoft.com/office/drawing/2014/main" id="{87AEA943-1356-43CA-A2AF-F10CE8EBA56E}"/>
              </a:ext>
            </a:extLst>
          </p:cNvPr>
          <p:cNvGrpSpPr>
            <a:grpSpLocks/>
          </p:cNvGrpSpPr>
          <p:nvPr/>
        </p:nvGrpSpPr>
        <p:grpSpPr bwMode="auto">
          <a:xfrm>
            <a:off x="8405813" y="3275013"/>
            <a:ext cx="201612" cy="749300"/>
            <a:chOff x="4335" y="2136"/>
            <a:chExt cx="127" cy="472"/>
          </a:xfrm>
        </p:grpSpPr>
        <p:sp>
          <p:nvSpPr>
            <p:cNvPr id="17542" name="Freeform 820">
              <a:extLst>
                <a:ext uri="{FF2B5EF4-FFF2-40B4-BE49-F238E27FC236}">
                  <a16:creationId xmlns:a16="http://schemas.microsoft.com/office/drawing/2014/main" id="{C9FA1F77-5D1F-4143-AF77-76C744B9ADD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5" y="2136"/>
              <a:ext cx="127" cy="472"/>
            </a:xfrm>
            <a:custGeom>
              <a:avLst/>
              <a:gdLst>
                <a:gd name="T0" fmla="*/ 125 w 51"/>
                <a:gd name="T1" fmla="*/ 21 h 177"/>
                <a:gd name="T2" fmla="*/ 12 w 51"/>
                <a:gd name="T3" fmla="*/ 248 h 177"/>
                <a:gd name="T4" fmla="*/ 249 w 51"/>
                <a:gd name="T5" fmla="*/ 947 h 177"/>
                <a:gd name="T6" fmla="*/ 433 w 51"/>
                <a:gd name="T7" fmla="*/ 1216 h 177"/>
                <a:gd name="T8" fmla="*/ 279 w 51"/>
                <a:gd name="T9" fmla="*/ 2104 h 177"/>
                <a:gd name="T10" fmla="*/ 154 w 51"/>
                <a:gd name="T11" fmla="*/ 3165 h 177"/>
                <a:gd name="T12" fmla="*/ 311 w 51"/>
                <a:gd name="T13" fmla="*/ 3357 h 177"/>
                <a:gd name="T14" fmla="*/ 466 w 51"/>
                <a:gd name="T15" fmla="*/ 3165 h 177"/>
                <a:gd name="T16" fmla="*/ 603 w 51"/>
                <a:gd name="T17" fmla="*/ 2197 h 177"/>
                <a:gd name="T18" fmla="*/ 682 w 51"/>
                <a:gd name="T19" fmla="*/ 1080 h 177"/>
                <a:gd name="T20" fmla="*/ 508 w 51"/>
                <a:gd name="T21" fmla="*/ 739 h 177"/>
                <a:gd name="T22" fmla="*/ 311 w 51"/>
                <a:gd name="T23" fmla="*/ 171 h 177"/>
                <a:gd name="T24" fmla="*/ 125 w 51"/>
                <a:gd name="T25" fmla="*/ 21 h 1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1" h="177">
                  <a:moveTo>
                    <a:pt x="8" y="1"/>
                  </a:moveTo>
                  <a:cubicBezTo>
                    <a:pt x="3" y="2"/>
                    <a:pt x="0" y="8"/>
                    <a:pt x="1" y="13"/>
                  </a:cubicBezTo>
                  <a:cubicBezTo>
                    <a:pt x="5" y="31"/>
                    <a:pt x="10" y="40"/>
                    <a:pt x="16" y="50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33" y="72"/>
                    <a:pt x="23" y="92"/>
                    <a:pt x="18" y="111"/>
                  </a:cubicBezTo>
                  <a:cubicBezTo>
                    <a:pt x="13" y="128"/>
                    <a:pt x="10" y="148"/>
                    <a:pt x="10" y="167"/>
                  </a:cubicBezTo>
                  <a:cubicBezTo>
                    <a:pt x="10" y="172"/>
                    <a:pt x="14" y="177"/>
                    <a:pt x="20" y="177"/>
                  </a:cubicBezTo>
                  <a:cubicBezTo>
                    <a:pt x="25" y="177"/>
                    <a:pt x="30" y="172"/>
                    <a:pt x="30" y="167"/>
                  </a:cubicBezTo>
                  <a:cubicBezTo>
                    <a:pt x="30" y="150"/>
                    <a:pt x="34" y="133"/>
                    <a:pt x="39" y="116"/>
                  </a:cubicBezTo>
                  <a:cubicBezTo>
                    <a:pt x="46" y="93"/>
                    <a:pt x="51" y="73"/>
                    <a:pt x="44" y="57"/>
                  </a:cubicBezTo>
                  <a:cubicBezTo>
                    <a:pt x="33" y="39"/>
                    <a:pt x="33" y="39"/>
                    <a:pt x="33" y="39"/>
                  </a:cubicBezTo>
                  <a:cubicBezTo>
                    <a:pt x="28" y="30"/>
                    <a:pt x="24" y="24"/>
                    <a:pt x="20" y="9"/>
                  </a:cubicBezTo>
                  <a:cubicBezTo>
                    <a:pt x="19" y="3"/>
                    <a:pt x="14" y="0"/>
                    <a:pt x="8" y="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3" name="Freeform 1010">
              <a:extLst>
                <a:ext uri="{FF2B5EF4-FFF2-40B4-BE49-F238E27FC236}">
                  <a16:creationId xmlns:a16="http://schemas.microsoft.com/office/drawing/2014/main" id="{273487D2-A479-4DC4-88F3-FD3DB83C4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0" y="2165"/>
              <a:ext cx="52" cy="40"/>
            </a:xfrm>
            <a:custGeom>
              <a:avLst/>
              <a:gdLst>
                <a:gd name="T0" fmla="*/ 275 w 21"/>
                <a:gd name="T1" fmla="*/ 21 h 15"/>
                <a:gd name="T2" fmla="*/ 0 w 21"/>
                <a:gd name="T3" fmla="*/ 136 h 15"/>
                <a:gd name="T4" fmla="*/ 42 w 21"/>
                <a:gd name="T5" fmla="*/ 285 h 15"/>
                <a:gd name="T6" fmla="*/ 166 w 21"/>
                <a:gd name="T7" fmla="*/ 192 h 15"/>
                <a:gd name="T8" fmla="*/ 319 w 21"/>
                <a:gd name="T9" fmla="*/ 136 h 15"/>
                <a:gd name="T10" fmla="*/ 287 w 21"/>
                <a:gd name="T11" fmla="*/ 0 h 15"/>
                <a:gd name="T12" fmla="*/ 275 w 21"/>
                <a:gd name="T13" fmla="*/ 21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5">
                  <a:moveTo>
                    <a:pt x="18" y="1"/>
                  </a:moveTo>
                  <a:cubicBezTo>
                    <a:pt x="12" y="2"/>
                    <a:pt x="6" y="4"/>
                    <a:pt x="0" y="7"/>
                  </a:cubicBezTo>
                  <a:cubicBezTo>
                    <a:pt x="1" y="10"/>
                    <a:pt x="2" y="13"/>
                    <a:pt x="3" y="15"/>
                  </a:cubicBezTo>
                  <a:cubicBezTo>
                    <a:pt x="5" y="13"/>
                    <a:pt x="8" y="11"/>
                    <a:pt x="11" y="10"/>
                  </a:cubicBezTo>
                  <a:cubicBezTo>
                    <a:pt x="14" y="9"/>
                    <a:pt x="18" y="8"/>
                    <a:pt x="21" y="7"/>
                  </a:cubicBezTo>
                  <a:cubicBezTo>
                    <a:pt x="20" y="5"/>
                    <a:pt x="20" y="3"/>
                    <a:pt x="19" y="0"/>
                  </a:cubicBezTo>
                  <a:cubicBezTo>
                    <a:pt x="19" y="1"/>
                    <a:pt x="18" y="1"/>
                    <a:pt x="18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4" name="Freeform 1011">
              <a:extLst>
                <a:ext uri="{FF2B5EF4-FFF2-40B4-BE49-F238E27FC236}">
                  <a16:creationId xmlns:a16="http://schemas.microsoft.com/office/drawing/2014/main" id="{B6BE6A37-34F0-44F0-8619-E8789EE3B6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2208"/>
              <a:ext cx="57" cy="59"/>
            </a:xfrm>
            <a:custGeom>
              <a:avLst/>
              <a:gdLst>
                <a:gd name="T0" fmla="*/ 258 w 23"/>
                <a:gd name="T1" fmla="*/ 0 h 22"/>
                <a:gd name="T2" fmla="*/ 92 w 23"/>
                <a:gd name="T3" fmla="*/ 137 h 22"/>
                <a:gd name="T4" fmla="*/ 0 w 23"/>
                <a:gd name="T5" fmla="*/ 215 h 22"/>
                <a:gd name="T6" fmla="*/ 92 w 23"/>
                <a:gd name="T7" fmla="*/ 424 h 22"/>
                <a:gd name="T8" fmla="*/ 245 w 23"/>
                <a:gd name="T9" fmla="*/ 308 h 22"/>
                <a:gd name="T10" fmla="*/ 349 w 23"/>
                <a:gd name="T11" fmla="*/ 231 h 22"/>
                <a:gd name="T12" fmla="*/ 258 w 23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2">
                  <a:moveTo>
                    <a:pt x="17" y="0"/>
                  </a:moveTo>
                  <a:cubicBezTo>
                    <a:pt x="13" y="2"/>
                    <a:pt x="8" y="6"/>
                    <a:pt x="6" y="7"/>
                  </a:cubicBezTo>
                  <a:cubicBezTo>
                    <a:pt x="4" y="8"/>
                    <a:pt x="2" y="10"/>
                    <a:pt x="0" y="11"/>
                  </a:cubicBezTo>
                  <a:cubicBezTo>
                    <a:pt x="2" y="15"/>
                    <a:pt x="4" y="18"/>
                    <a:pt x="6" y="22"/>
                  </a:cubicBezTo>
                  <a:cubicBezTo>
                    <a:pt x="9" y="20"/>
                    <a:pt x="13" y="17"/>
                    <a:pt x="16" y="16"/>
                  </a:cubicBezTo>
                  <a:cubicBezTo>
                    <a:pt x="19" y="14"/>
                    <a:pt x="21" y="13"/>
                    <a:pt x="23" y="12"/>
                  </a:cubicBezTo>
                  <a:cubicBezTo>
                    <a:pt x="21" y="8"/>
                    <a:pt x="19" y="4"/>
                    <a:pt x="17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5" name="Freeform 1012">
              <a:extLst>
                <a:ext uri="{FF2B5EF4-FFF2-40B4-BE49-F238E27FC236}">
                  <a16:creationId xmlns:a16="http://schemas.microsoft.com/office/drawing/2014/main" id="{70EA696D-14D6-4F38-A9B5-F32586085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" y="2256"/>
              <a:ext cx="60" cy="51"/>
            </a:xfrm>
            <a:custGeom>
              <a:avLst/>
              <a:gdLst>
                <a:gd name="T0" fmla="*/ 363 w 24"/>
                <a:gd name="T1" fmla="*/ 231 h 19"/>
                <a:gd name="T2" fmla="*/ 238 w 24"/>
                <a:gd name="T3" fmla="*/ 0 h 19"/>
                <a:gd name="T4" fmla="*/ 0 w 24"/>
                <a:gd name="T5" fmla="*/ 193 h 19"/>
                <a:gd name="T6" fmla="*/ 113 w 24"/>
                <a:gd name="T7" fmla="*/ 368 h 19"/>
                <a:gd name="T8" fmla="*/ 113 w 24"/>
                <a:gd name="T9" fmla="*/ 368 h 19"/>
                <a:gd name="T10" fmla="*/ 375 w 24"/>
                <a:gd name="T11" fmla="*/ 330 h 19"/>
                <a:gd name="T12" fmla="*/ 363 w 24"/>
                <a:gd name="T13" fmla="*/ 231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9">
                  <a:moveTo>
                    <a:pt x="23" y="12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0" y="1"/>
                    <a:pt x="5" y="6"/>
                    <a:pt x="0" y="10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7" y="19"/>
                    <a:pt x="7" y="19"/>
                    <a:pt x="7" y="19"/>
                  </a:cubicBezTo>
                  <a:cubicBezTo>
                    <a:pt x="13" y="18"/>
                    <a:pt x="19" y="17"/>
                    <a:pt x="24" y="17"/>
                  </a:cubicBezTo>
                  <a:cubicBezTo>
                    <a:pt x="24" y="15"/>
                    <a:pt x="23" y="14"/>
                    <a:pt x="23" y="1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6" name="Freeform 1013">
              <a:extLst>
                <a:ext uri="{FF2B5EF4-FFF2-40B4-BE49-F238E27FC236}">
                  <a16:creationId xmlns:a16="http://schemas.microsoft.com/office/drawing/2014/main" id="{6D592420-756B-4880-AD96-BABC09717C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" y="2341"/>
              <a:ext cx="52" cy="24"/>
            </a:xfrm>
            <a:custGeom>
              <a:avLst/>
              <a:gdLst>
                <a:gd name="T0" fmla="*/ 30 w 21"/>
                <a:gd name="T1" fmla="*/ 0 h 9"/>
                <a:gd name="T2" fmla="*/ 0 w 21"/>
                <a:gd name="T3" fmla="*/ 149 h 9"/>
                <a:gd name="T4" fmla="*/ 245 w 21"/>
                <a:gd name="T5" fmla="*/ 171 h 9"/>
                <a:gd name="T6" fmla="*/ 307 w 21"/>
                <a:gd name="T7" fmla="*/ 171 h 9"/>
                <a:gd name="T8" fmla="*/ 319 w 21"/>
                <a:gd name="T9" fmla="*/ 21 h 9"/>
                <a:gd name="T10" fmla="*/ 30 w 21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9">
                  <a:moveTo>
                    <a:pt x="2" y="0"/>
                  </a:moveTo>
                  <a:cubicBezTo>
                    <a:pt x="2" y="3"/>
                    <a:pt x="1" y="5"/>
                    <a:pt x="0" y="8"/>
                  </a:cubicBezTo>
                  <a:cubicBezTo>
                    <a:pt x="5" y="8"/>
                    <a:pt x="11" y="9"/>
                    <a:pt x="16" y="9"/>
                  </a:cubicBezTo>
                  <a:cubicBezTo>
                    <a:pt x="17" y="9"/>
                    <a:pt x="19" y="9"/>
                    <a:pt x="20" y="9"/>
                  </a:cubicBezTo>
                  <a:cubicBezTo>
                    <a:pt x="21" y="7"/>
                    <a:pt x="21" y="4"/>
                    <a:pt x="21" y="1"/>
                  </a:cubicBezTo>
                  <a:cubicBezTo>
                    <a:pt x="15" y="0"/>
                    <a:pt x="8" y="1"/>
                    <a:pt x="2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7" name="Freeform 1014">
              <a:extLst>
                <a:ext uri="{FF2B5EF4-FFF2-40B4-BE49-F238E27FC236}">
                  <a16:creationId xmlns:a16="http://schemas.microsoft.com/office/drawing/2014/main" id="{5775B98D-EA81-4392-B34E-F2AA99ACCF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2" y="2379"/>
              <a:ext cx="65" cy="45"/>
            </a:xfrm>
            <a:custGeom>
              <a:avLst/>
              <a:gdLst>
                <a:gd name="T0" fmla="*/ 408 w 26"/>
                <a:gd name="T1" fmla="*/ 34 h 17"/>
                <a:gd name="T2" fmla="*/ 220 w 26"/>
                <a:gd name="T3" fmla="*/ 21 h 17"/>
                <a:gd name="T4" fmla="*/ 83 w 26"/>
                <a:gd name="T5" fmla="*/ 0 h 17"/>
                <a:gd name="T6" fmla="*/ 0 w 26"/>
                <a:gd name="T7" fmla="*/ 259 h 17"/>
                <a:gd name="T8" fmla="*/ 345 w 26"/>
                <a:gd name="T9" fmla="*/ 315 h 17"/>
                <a:gd name="T10" fmla="*/ 408 w 26"/>
                <a:gd name="T11" fmla="*/ 34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" h="17">
                  <a:moveTo>
                    <a:pt x="26" y="2"/>
                  </a:moveTo>
                  <a:cubicBezTo>
                    <a:pt x="22" y="1"/>
                    <a:pt x="16" y="1"/>
                    <a:pt x="14" y="1"/>
                  </a:cubicBezTo>
                  <a:cubicBezTo>
                    <a:pt x="11" y="1"/>
                    <a:pt x="8" y="0"/>
                    <a:pt x="5" y="0"/>
                  </a:cubicBezTo>
                  <a:cubicBezTo>
                    <a:pt x="3" y="5"/>
                    <a:pt x="2" y="9"/>
                    <a:pt x="0" y="14"/>
                  </a:cubicBezTo>
                  <a:cubicBezTo>
                    <a:pt x="8" y="15"/>
                    <a:pt x="15" y="16"/>
                    <a:pt x="22" y="17"/>
                  </a:cubicBezTo>
                  <a:cubicBezTo>
                    <a:pt x="24" y="12"/>
                    <a:pt x="25" y="6"/>
                    <a:pt x="26" y="2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8" name="Freeform 1015">
              <a:extLst>
                <a:ext uri="{FF2B5EF4-FFF2-40B4-BE49-F238E27FC236}">
                  <a16:creationId xmlns:a16="http://schemas.microsoft.com/office/drawing/2014/main" id="{B2F1EB27-3F0F-4724-B048-B349DC4AD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7" y="2440"/>
              <a:ext cx="65" cy="51"/>
            </a:xfrm>
            <a:custGeom>
              <a:avLst/>
              <a:gdLst>
                <a:gd name="T0" fmla="*/ 63 w 26"/>
                <a:gd name="T1" fmla="*/ 0 h 19"/>
                <a:gd name="T2" fmla="*/ 0 w 26"/>
                <a:gd name="T3" fmla="*/ 287 h 19"/>
                <a:gd name="T4" fmla="*/ 95 w 26"/>
                <a:gd name="T5" fmla="*/ 287 h 19"/>
                <a:gd name="T6" fmla="*/ 283 w 26"/>
                <a:gd name="T7" fmla="*/ 330 h 19"/>
                <a:gd name="T8" fmla="*/ 345 w 26"/>
                <a:gd name="T9" fmla="*/ 368 h 19"/>
                <a:gd name="T10" fmla="*/ 408 w 26"/>
                <a:gd name="T11" fmla="*/ 56 h 19"/>
                <a:gd name="T12" fmla="*/ 63 w 26"/>
                <a:gd name="T13" fmla="*/ 0 h 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19">
                  <a:moveTo>
                    <a:pt x="4" y="0"/>
                  </a:moveTo>
                  <a:cubicBezTo>
                    <a:pt x="2" y="5"/>
                    <a:pt x="1" y="10"/>
                    <a:pt x="0" y="15"/>
                  </a:cubicBezTo>
                  <a:cubicBezTo>
                    <a:pt x="2" y="15"/>
                    <a:pt x="4" y="15"/>
                    <a:pt x="6" y="15"/>
                  </a:cubicBezTo>
                  <a:cubicBezTo>
                    <a:pt x="10" y="16"/>
                    <a:pt x="14" y="16"/>
                    <a:pt x="18" y="17"/>
                  </a:cubicBezTo>
                  <a:cubicBezTo>
                    <a:pt x="19" y="18"/>
                    <a:pt x="20" y="18"/>
                    <a:pt x="22" y="19"/>
                  </a:cubicBezTo>
                  <a:cubicBezTo>
                    <a:pt x="23" y="14"/>
                    <a:pt x="24" y="9"/>
                    <a:pt x="26" y="3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9" name="Freeform 1016">
              <a:extLst>
                <a:ext uri="{FF2B5EF4-FFF2-40B4-BE49-F238E27FC236}">
                  <a16:creationId xmlns:a16="http://schemas.microsoft.com/office/drawing/2014/main" id="{DB56D104-DCF1-4AC4-860C-76D1B8205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2525"/>
              <a:ext cx="55" cy="38"/>
            </a:xfrm>
            <a:custGeom>
              <a:avLst/>
              <a:gdLst>
                <a:gd name="T0" fmla="*/ 63 w 22"/>
                <a:gd name="T1" fmla="*/ 0 h 14"/>
                <a:gd name="T2" fmla="*/ 20 w 22"/>
                <a:gd name="T3" fmla="*/ 0 h 14"/>
                <a:gd name="T4" fmla="*/ 0 w 22"/>
                <a:gd name="T5" fmla="*/ 280 h 14"/>
                <a:gd name="T6" fmla="*/ 145 w 22"/>
                <a:gd name="T7" fmla="*/ 244 h 14"/>
                <a:gd name="T8" fmla="*/ 313 w 22"/>
                <a:gd name="T9" fmla="*/ 258 h 14"/>
                <a:gd name="T10" fmla="*/ 345 w 22"/>
                <a:gd name="T11" fmla="*/ 22 h 14"/>
                <a:gd name="T12" fmla="*/ 63 w 22"/>
                <a:gd name="T13" fmla="*/ 0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14">
                  <a:moveTo>
                    <a:pt x="4" y="0"/>
                  </a:moveTo>
                  <a:cubicBezTo>
                    <a:pt x="3" y="0"/>
                    <a:pt x="2" y="0"/>
                    <a:pt x="1" y="0"/>
                  </a:cubicBezTo>
                  <a:cubicBezTo>
                    <a:pt x="0" y="5"/>
                    <a:pt x="0" y="9"/>
                    <a:pt x="0" y="14"/>
                  </a:cubicBezTo>
                  <a:cubicBezTo>
                    <a:pt x="3" y="13"/>
                    <a:pt x="6" y="13"/>
                    <a:pt x="9" y="12"/>
                  </a:cubicBezTo>
                  <a:cubicBezTo>
                    <a:pt x="13" y="12"/>
                    <a:pt x="16" y="13"/>
                    <a:pt x="20" y="13"/>
                  </a:cubicBezTo>
                  <a:cubicBezTo>
                    <a:pt x="20" y="9"/>
                    <a:pt x="21" y="5"/>
                    <a:pt x="22" y="1"/>
                  </a:cubicBezTo>
                  <a:cubicBezTo>
                    <a:pt x="16" y="0"/>
                    <a:pt x="8" y="1"/>
                    <a:pt x="4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50" name="Freeform 133">
              <a:extLst>
                <a:ext uri="{FF2B5EF4-FFF2-40B4-BE49-F238E27FC236}">
                  <a16:creationId xmlns:a16="http://schemas.microsoft.com/office/drawing/2014/main" id="{79FB6ADE-A2EB-4F43-907A-0F7CEF8C0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5" y="2136"/>
              <a:ext cx="127" cy="472"/>
            </a:xfrm>
            <a:custGeom>
              <a:avLst/>
              <a:gdLst>
                <a:gd name="T0" fmla="*/ 125 w 51"/>
                <a:gd name="T1" fmla="*/ 21 h 177"/>
                <a:gd name="T2" fmla="*/ 12 w 51"/>
                <a:gd name="T3" fmla="*/ 248 h 177"/>
                <a:gd name="T4" fmla="*/ 249 w 51"/>
                <a:gd name="T5" fmla="*/ 947 h 177"/>
                <a:gd name="T6" fmla="*/ 433 w 51"/>
                <a:gd name="T7" fmla="*/ 1216 h 177"/>
                <a:gd name="T8" fmla="*/ 279 w 51"/>
                <a:gd name="T9" fmla="*/ 2104 h 177"/>
                <a:gd name="T10" fmla="*/ 154 w 51"/>
                <a:gd name="T11" fmla="*/ 3165 h 177"/>
                <a:gd name="T12" fmla="*/ 311 w 51"/>
                <a:gd name="T13" fmla="*/ 3357 h 177"/>
                <a:gd name="T14" fmla="*/ 466 w 51"/>
                <a:gd name="T15" fmla="*/ 3165 h 177"/>
                <a:gd name="T16" fmla="*/ 603 w 51"/>
                <a:gd name="T17" fmla="*/ 2197 h 177"/>
                <a:gd name="T18" fmla="*/ 682 w 51"/>
                <a:gd name="T19" fmla="*/ 1080 h 177"/>
                <a:gd name="T20" fmla="*/ 508 w 51"/>
                <a:gd name="T21" fmla="*/ 739 h 177"/>
                <a:gd name="T22" fmla="*/ 311 w 51"/>
                <a:gd name="T23" fmla="*/ 171 h 177"/>
                <a:gd name="T24" fmla="*/ 125 w 51"/>
                <a:gd name="T25" fmla="*/ 21 h 1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1" h="177">
                  <a:moveTo>
                    <a:pt x="8" y="1"/>
                  </a:moveTo>
                  <a:cubicBezTo>
                    <a:pt x="3" y="2"/>
                    <a:pt x="0" y="8"/>
                    <a:pt x="1" y="13"/>
                  </a:cubicBezTo>
                  <a:cubicBezTo>
                    <a:pt x="5" y="31"/>
                    <a:pt x="10" y="40"/>
                    <a:pt x="16" y="50"/>
                  </a:cubicBezTo>
                  <a:cubicBezTo>
                    <a:pt x="28" y="64"/>
                    <a:pt x="28" y="64"/>
                    <a:pt x="28" y="64"/>
                  </a:cubicBezTo>
                  <a:cubicBezTo>
                    <a:pt x="33" y="72"/>
                    <a:pt x="23" y="92"/>
                    <a:pt x="18" y="111"/>
                  </a:cubicBezTo>
                  <a:cubicBezTo>
                    <a:pt x="13" y="128"/>
                    <a:pt x="10" y="148"/>
                    <a:pt x="10" y="167"/>
                  </a:cubicBezTo>
                  <a:cubicBezTo>
                    <a:pt x="10" y="172"/>
                    <a:pt x="14" y="177"/>
                    <a:pt x="20" y="177"/>
                  </a:cubicBezTo>
                  <a:cubicBezTo>
                    <a:pt x="25" y="177"/>
                    <a:pt x="30" y="172"/>
                    <a:pt x="30" y="167"/>
                  </a:cubicBezTo>
                  <a:cubicBezTo>
                    <a:pt x="30" y="150"/>
                    <a:pt x="34" y="133"/>
                    <a:pt x="39" y="116"/>
                  </a:cubicBezTo>
                  <a:cubicBezTo>
                    <a:pt x="46" y="93"/>
                    <a:pt x="51" y="73"/>
                    <a:pt x="44" y="57"/>
                  </a:cubicBezTo>
                  <a:cubicBezTo>
                    <a:pt x="33" y="39"/>
                    <a:pt x="33" y="39"/>
                    <a:pt x="33" y="39"/>
                  </a:cubicBezTo>
                  <a:cubicBezTo>
                    <a:pt x="28" y="30"/>
                    <a:pt x="24" y="24"/>
                    <a:pt x="20" y="9"/>
                  </a:cubicBezTo>
                  <a:cubicBezTo>
                    <a:pt x="19" y="3"/>
                    <a:pt x="14" y="0"/>
                    <a:pt x="8" y="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7" name="Group 163">
            <a:extLst>
              <a:ext uri="{FF2B5EF4-FFF2-40B4-BE49-F238E27FC236}">
                <a16:creationId xmlns:a16="http://schemas.microsoft.com/office/drawing/2014/main" id="{F93D3695-2107-4BC4-863F-C0300E5A94E3}"/>
              </a:ext>
            </a:extLst>
          </p:cNvPr>
          <p:cNvGrpSpPr>
            <a:grpSpLocks/>
          </p:cNvGrpSpPr>
          <p:nvPr/>
        </p:nvGrpSpPr>
        <p:grpSpPr bwMode="auto">
          <a:xfrm>
            <a:off x="7564438" y="3228975"/>
            <a:ext cx="146050" cy="777875"/>
            <a:chOff x="3805" y="2107"/>
            <a:chExt cx="92" cy="490"/>
          </a:xfrm>
        </p:grpSpPr>
        <p:sp>
          <p:nvSpPr>
            <p:cNvPr id="17533" name="Freeform 821">
              <a:extLst>
                <a:ext uri="{FF2B5EF4-FFF2-40B4-BE49-F238E27FC236}">
                  <a16:creationId xmlns:a16="http://schemas.microsoft.com/office/drawing/2014/main" id="{AA676768-9EDC-4104-B4ED-DB1B590D97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5" y="2107"/>
              <a:ext cx="92" cy="490"/>
            </a:xfrm>
            <a:custGeom>
              <a:avLst/>
              <a:gdLst>
                <a:gd name="T0" fmla="*/ 186 w 37"/>
                <a:gd name="T1" fmla="*/ 170 h 184"/>
                <a:gd name="T2" fmla="*/ 124 w 37"/>
                <a:gd name="T3" fmla="*/ 533 h 184"/>
                <a:gd name="T4" fmla="*/ 104 w 37"/>
                <a:gd name="T5" fmla="*/ 2000 h 184"/>
                <a:gd name="T6" fmla="*/ 259 w 37"/>
                <a:gd name="T7" fmla="*/ 3305 h 184"/>
                <a:gd name="T8" fmla="*/ 415 w 37"/>
                <a:gd name="T9" fmla="*/ 3475 h 184"/>
                <a:gd name="T10" fmla="*/ 569 w 37"/>
                <a:gd name="T11" fmla="*/ 3270 h 184"/>
                <a:gd name="T12" fmla="*/ 403 w 37"/>
                <a:gd name="T13" fmla="*/ 1928 h 184"/>
                <a:gd name="T14" fmla="*/ 308 w 37"/>
                <a:gd name="T15" fmla="*/ 1206 h 184"/>
                <a:gd name="T16" fmla="*/ 433 w 37"/>
                <a:gd name="T17" fmla="*/ 602 h 184"/>
                <a:gd name="T18" fmla="*/ 475 w 37"/>
                <a:gd name="T19" fmla="*/ 226 h 184"/>
                <a:gd name="T20" fmla="*/ 353 w 37"/>
                <a:gd name="T21" fmla="*/ 21 h 184"/>
                <a:gd name="T22" fmla="*/ 186 w 37"/>
                <a:gd name="T23" fmla="*/ 170 h 1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7" h="184">
                  <a:moveTo>
                    <a:pt x="12" y="9"/>
                  </a:moveTo>
                  <a:cubicBezTo>
                    <a:pt x="8" y="28"/>
                    <a:pt x="8" y="28"/>
                    <a:pt x="8" y="28"/>
                  </a:cubicBezTo>
                  <a:cubicBezTo>
                    <a:pt x="4" y="50"/>
                    <a:pt x="0" y="68"/>
                    <a:pt x="7" y="106"/>
                  </a:cubicBezTo>
                  <a:cubicBezTo>
                    <a:pt x="15" y="150"/>
                    <a:pt x="17" y="174"/>
                    <a:pt x="17" y="175"/>
                  </a:cubicBezTo>
                  <a:cubicBezTo>
                    <a:pt x="17" y="180"/>
                    <a:pt x="22" y="184"/>
                    <a:pt x="27" y="184"/>
                  </a:cubicBezTo>
                  <a:cubicBezTo>
                    <a:pt x="33" y="183"/>
                    <a:pt x="37" y="179"/>
                    <a:pt x="37" y="173"/>
                  </a:cubicBezTo>
                  <a:cubicBezTo>
                    <a:pt x="36" y="172"/>
                    <a:pt x="34" y="148"/>
                    <a:pt x="26" y="102"/>
                  </a:cubicBezTo>
                  <a:cubicBezTo>
                    <a:pt x="24" y="86"/>
                    <a:pt x="19" y="74"/>
                    <a:pt x="20" y="64"/>
                  </a:cubicBezTo>
                  <a:cubicBezTo>
                    <a:pt x="20" y="53"/>
                    <a:pt x="26" y="43"/>
                    <a:pt x="28" y="32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2" y="7"/>
                    <a:pt x="29" y="2"/>
                    <a:pt x="23" y="1"/>
                  </a:cubicBezTo>
                  <a:cubicBezTo>
                    <a:pt x="18" y="0"/>
                    <a:pt x="13" y="4"/>
                    <a:pt x="12" y="9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4" name="Freeform 995">
              <a:extLst>
                <a:ext uri="{FF2B5EF4-FFF2-40B4-BE49-F238E27FC236}">
                  <a16:creationId xmlns:a16="http://schemas.microsoft.com/office/drawing/2014/main" id="{504075EF-7F8E-42B0-97E8-CCC0BCED99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0" y="2133"/>
              <a:ext cx="52" cy="32"/>
            </a:xfrm>
            <a:custGeom>
              <a:avLst/>
              <a:gdLst>
                <a:gd name="T0" fmla="*/ 0 w 21"/>
                <a:gd name="T1" fmla="*/ 205 h 12"/>
                <a:gd name="T2" fmla="*/ 124 w 21"/>
                <a:gd name="T3" fmla="*/ 192 h 12"/>
                <a:gd name="T4" fmla="*/ 307 w 21"/>
                <a:gd name="T5" fmla="*/ 227 h 12"/>
                <a:gd name="T6" fmla="*/ 319 w 21"/>
                <a:gd name="T7" fmla="*/ 35 h 12"/>
                <a:gd name="T8" fmla="*/ 319 w 21"/>
                <a:gd name="T9" fmla="*/ 35 h 12"/>
                <a:gd name="T10" fmla="*/ 12 w 21"/>
                <a:gd name="T11" fmla="*/ 21 h 12"/>
                <a:gd name="T12" fmla="*/ 0 w 21"/>
                <a:gd name="T13" fmla="*/ 205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2">
                  <a:moveTo>
                    <a:pt x="0" y="11"/>
                  </a:moveTo>
                  <a:cubicBezTo>
                    <a:pt x="3" y="10"/>
                    <a:pt x="6" y="10"/>
                    <a:pt x="8" y="10"/>
                  </a:cubicBezTo>
                  <a:cubicBezTo>
                    <a:pt x="12" y="10"/>
                    <a:pt x="16" y="10"/>
                    <a:pt x="20" y="1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16" y="0"/>
                    <a:pt x="7" y="1"/>
                    <a:pt x="1" y="1"/>
                  </a:cubicBezTo>
                  <a:lnTo>
                    <a:pt x="0" y="11"/>
                  </a:ln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Freeform 996">
              <a:extLst>
                <a:ext uri="{FF2B5EF4-FFF2-40B4-BE49-F238E27FC236}">
                  <a16:creationId xmlns:a16="http://schemas.microsoft.com/office/drawing/2014/main" id="{1A544946-F6D2-4279-87CD-178914E3A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0" y="2176"/>
              <a:ext cx="57" cy="35"/>
            </a:xfrm>
            <a:custGeom>
              <a:avLst/>
              <a:gdLst>
                <a:gd name="T0" fmla="*/ 337 w 23"/>
                <a:gd name="T1" fmla="*/ 116 h 13"/>
                <a:gd name="T2" fmla="*/ 349 w 23"/>
                <a:gd name="T3" fmla="*/ 35 h 13"/>
                <a:gd name="T4" fmla="*/ 92 w 23"/>
                <a:gd name="T5" fmla="*/ 0 h 13"/>
                <a:gd name="T6" fmla="*/ 42 w 23"/>
                <a:gd name="T7" fmla="*/ 0 h 13"/>
                <a:gd name="T8" fmla="*/ 30 w 23"/>
                <a:gd name="T9" fmla="*/ 35 h 13"/>
                <a:gd name="T10" fmla="*/ 0 w 23"/>
                <a:gd name="T11" fmla="*/ 218 h 13"/>
                <a:gd name="T12" fmla="*/ 154 w 23"/>
                <a:gd name="T13" fmla="*/ 218 h 13"/>
                <a:gd name="T14" fmla="*/ 307 w 23"/>
                <a:gd name="T15" fmla="*/ 253 h 13"/>
                <a:gd name="T16" fmla="*/ 337 w 23"/>
                <a:gd name="T17" fmla="*/ 116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" h="13">
                  <a:moveTo>
                    <a:pt x="22" y="6"/>
                  </a:moveTo>
                  <a:cubicBezTo>
                    <a:pt x="23" y="2"/>
                    <a:pt x="23" y="2"/>
                    <a:pt x="23" y="2"/>
                  </a:cubicBezTo>
                  <a:cubicBezTo>
                    <a:pt x="19" y="0"/>
                    <a:pt x="10" y="1"/>
                    <a:pt x="6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5"/>
                    <a:pt x="1" y="8"/>
                    <a:pt x="0" y="11"/>
                  </a:cubicBezTo>
                  <a:cubicBezTo>
                    <a:pt x="4" y="11"/>
                    <a:pt x="8" y="11"/>
                    <a:pt x="10" y="11"/>
                  </a:cubicBezTo>
                  <a:cubicBezTo>
                    <a:pt x="13" y="11"/>
                    <a:pt x="17" y="12"/>
                    <a:pt x="20" y="13"/>
                  </a:cubicBezTo>
                  <a:cubicBezTo>
                    <a:pt x="21" y="10"/>
                    <a:pt x="21" y="8"/>
                    <a:pt x="22" y="6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Freeform 997">
              <a:extLst>
                <a:ext uri="{FF2B5EF4-FFF2-40B4-BE49-F238E27FC236}">
                  <a16:creationId xmlns:a16="http://schemas.microsoft.com/office/drawing/2014/main" id="{551ABBD3-CDB3-4DEF-82C2-02C4E17D52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2" y="2227"/>
              <a:ext cx="50" cy="85"/>
            </a:xfrm>
            <a:custGeom>
              <a:avLst/>
              <a:gdLst>
                <a:gd name="T0" fmla="*/ 283 w 20"/>
                <a:gd name="T1" fmla="*/ 566 h 32"/>
                <a:gd name="T2" fmla="*/ 270 w 20"/>
                <a:gd name="T3" fmla="*/ 353 h 32"/>
                <a:gd name="T4" fmla="*/ 313 w 20"/>
                <a:gd name="T5" fmla="*/ 56 h 32"/>
                <a:gd name="T6" fmla="*/ 313 w 20"/>
                <a:gd name="T7" fmla="*/ 56 h 32"/>
                <a:gd name="T8" fmla="*/ 83 w 20"/>
                <a:gd name="T9" fmla="*/ 21 h 32"/>
                <a:gd name="T10" fmla="*/ 33 w 20"/>
                <a:gd name="T11" fmla="*/ 21 h 32"/>
                <a:gd name="T12" fmla="*/ 0 w 20"/>
                <a:gd name="T13" fmla="*/ 600 h 32"/>
                <a:gd name="T14" fmla="*/ 63 w 20"/>
                <a:gd name="T15" fmla="*/ 579 h 32"/>
                <a:gd name="T16" fmla="*/ 283 w 20"/>
                <a:gd name="T17" fmla="*/ 566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32">
                  <a:moveTo>
                    <a:pt x="18" y="30"/>
                  </a:moveTo>
                  <a:cubicBezTo>
                    <a:pt x="17" y="26"/>
                    <a:pt x="16" y="23"/>
                    <a:pt x="17" y="19"/>
                  </a:cubicBezTo>
                  <a:cubicBezTo>
                    <a:pt x="17" y="13"/>
                    <a:pt x="18" y="8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17" y="0"/>
                    <a:pt x="8" y="2"/>
                    <a:pt x="5" y="1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1" y="10"/>
                    <a:pt x="0" y="20"/>
                    <a:pt x="0" y="32"/>
                  </a:cubicBezTo>
                  <a:cubicBezTo>
                    <a:pt x="2" y="31"/>
                    <a:pt x="3" y="31"/>
                    <a:pt x="4" y="31"/>
                  </a:cubicBezTo>
                  <a:cubicBezTo>
                    <a:pt x="6" y="30"/>
                    <a:pt x="13" y="31"/>
                    <a:pt x="18" y="3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7" name="Freeform 998">
              <a:extLst>
                <a:ext uri="{FF2B5EF4-FFF2-40B4-BE49-F238E27FC236}">
                  <a16:creationId xmlns:a16="http://schemas.microsoft.com/office/drawing/2014/main" id="{5608B98D-9EBA-4017-9627-A3BE9F17E9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5" y="2317"/>
              <a:ext cx="47" cy="32"/>
            </a:xfrm>
            <a:custGeom>
              <a:avLst/>
              <a:gdLst>
                <a:gd name="T0" fmla="*/ 12 w 19"/>
                <a:gd name="T1" fmla="*/ 227 h 12"/>
                <a:gd name="T2" fmla="*/ 134 w 19"/>
                <a:gd name="T3" fmla="*/ 192 h 12"/>
                <a:gd name="T4" fmla="*/ 287 w 19"/>
                <a:gd name="T5" fmla="*/ 171 h 12"/>
                <a:gd name="T6" fmla="*/ 257 w 19"/>
                <a:gd name="T7" fmla="*/ 0 h 12"/>
                <a:gd name="T8" fmla="*/ 0 w 19"/>
                <a:gd name="T9" fmla="*/ 56 h 12"/>
                <a:gd name="T10" fmla="*/ 12 w 19"/>
                <a:gd name="T11" fmla="*/ 227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12">
                  <a:moveTo>
                    <a:pt x="1" y="12"/>
                  </a:moveTo>
                  <a:cubicBezTo>
                    <a:pt x="4" y="11"/>
                    <a:pt x="8" y="10"/>
                    <a:pt x="9" y="10"/>
                  </a:cubicBezTo>
                  <a:cubicBezTo>
                    <a:pt x="11" y="9"/>
                    <a:pt x="16" y="10"/>
                    <a:pt x="19" y="9"/>
                  </a:cubicBezTo>
                  <a:cubicBezTo>
                    <a:pt x="19" y="6"/>
                    <a:pt x="18" y="3"/>
                    <a:pt x="17" y="0"/>
                  </a:cubicBezTo>
                  <a:cubicBezTo>
                    <a:pt x="12" y="0"/>
                    <a:pt x="6" y="2"/>
                    <a:pt x="0" y="3"/>
                  </a:cubicBezTo>
                  <a:cubicBezTo>
                    <a:pt x="0" y="6"/>
                    <a:pt x="0" y="9"/>
                    <a:pt x="1" y="12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8" name="Freeform 999">
              <a:extLst>
                <a:ext uri="{FF2B5EF4-FFF2-40B4-BE49-F238E27FC236}">
                  <a16:creationId xmlns:a16="http://schemas.microsoft.com/office/drawing/2014/main" id="{FB6347EE-CA71-4A14-A8A7-1C2BAA842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5" y="2387"/>
              <a:ext cx="55" cy="64"/>
            </a:xfrm>
            <a:custGeom>
              <a:avLst/>
              <a:gdLst>
                <a:gd name="T0" fmla="*/ 0 w 22"/>
                <a:gd name="T1" fmla="*/ 115 h 24"/>
                <a:gd name="T2" fmla="*/ 50 w 22"/>
                <a:gd name="T3" fmla="*/ 456 h 24"/>
                <a:gd name="T4" fmla="*/ 238 w 22"/>
                <a:gd name="T5" fmla="*/ 363 h 24"/>
                <a:gd name="T6" fmla="*/ 345 w 22"/>
                <a:gd name="T7" fmla="*/ 320 h 24"/>
                <a:gd name="T8" fmla="*/ 300 w 22"/>
                <a:gd name="T9" fmla="*/ 0 h 24"/>
                <a:gd name="T10" fmla="*/ 63 w 22"/>
                <a:gd name="T11" fmla="*/ 77 h 24"/>
                <a:gd name="T12" fmla="*/ 0 w 22"/>
                <a:gd name="T13" fmla="*/ 115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24">
                  <a:moveTo>
                    <a:pt x="0" y="6"/>
                  </a:moveTo>
                  <a:cubicBezTo>
                    <a:pt x="1" y="12"/>
                    <a:pt x="2" y="18"/>
                    <a:pt x="3" y="24"/>
                  </a:cubicBezTo>
                  <a:cubicBezTo>
                    <a:pt x="7" y="22"/>
                    <a:pt x="10" y="20"/>
                    <a:pt x="15" y="19"/>
                  </a:cubicBezTo>
                  <a:cubicBezTo>
                    <a:pt x="17" y="18"/>
                    <a:pt x="19" y="17"/>
                    <a:pt x="22" y="17"/>
                  </a:cubicBezTo>
                  <a:cubicBezTo>
                    <a:pt x="21" y="12"/>
                    <a:pt x="20" y="6"/>
                    <a:pt x="19" y="0"/>
                  </a:cubicBezTo>
                  <a:cubicBezTo>
                    <a:pt x="14" y="1"/>
                    <a:pt x="7" y="4"/>
                    <a:pt x="4" y="4"/>
                  </a:cubicBezTo>
                  <a:cubicBezTo>
                    <a:pt x="3" y="5"/>
                    <a:pt x="1" y="5"/>
                    <a:pt x="0" y="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9" name="Freeform 1000">
              <a:extLst>
                <a:ext uri="{FF2B5EF4-FFF2-40B4-BE49-F238E27FC236}">
                  <a16:creationId xmlns:a16="http://schemas.microsoft.com/office/drawing/2014/main" id="{E3FC507A-D711-41C0-B8A9-0769171F9C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2" y="2445"/>
              <a:ext cx="55" cy="59"/>
            </a:xfrm>
            <a:custGeom>
              <a:avLst/>
              <a:gdLst>
                <a:gd name="T0" fmla="*/ 345 w 22"/>
                <a:gd name="T1" fmla="*/ 308 h 22"/>
                <a:gd name="T2" fmla="*/ 313 w 22"/>
                <a:gd name="T3" fmla="*/ 0 h 22"/>
                <a:gd name="T4" fmla="*/ 125 w 22"/>
                <a:gd name="T5" fmla="*/ 80 h 22"/>
                <a:gd name="T6" fmla="*/ 0 w 22"/>
                <a:gd name="T7" fmla="*/ 137 h 22"/>
                <a:gd name="T8" fmla="*/ 50 w 22"/>
                <a:gd name="T9" fmla="*/ 424 h 22"/>
                <a:gd name="T10" fmla="*/ 250 w 22"/>
                <a:gd name="T11" fmla="*/ 330 h 22"/>
                <a:gd name="T12" fmla="*/ 345 w 22"/>
                <a:gd name="T13" fmla="*/ 308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" h="22">
                  <a:moveTo>
                    <a:pt x="22" y="16"/>
                  </a:moveTo>
                  <a:cubicBezTo>
                    <a:pt x="21" y="11"/>
                    <a:pt x="20" y="6"/>
                    <a:pt x="20" y="0"/>
                  </a:cubicBezTo>
                  <a:cubicBezTo>
                    <a:pt x="16" y="1"/>
                    <a:pt x="10" y="3"/>
                    <a:pt x="8" y="4"/>
                  </a:cubicBezTo>
                  <a:cubicBezTo>
                    <a:pt x="6" y="5"/>
                    <a:pt x="3" y="6"/>
                    <a:pt x="0" y="7"/>
                  </a:cubicBezTo>
                  <a:cubicBezTo>
                    <a:pt x="1" y="12"/>
                    <a:pt x="2" y="17"/>
                    <a:pt x="3" y="22"/>
                  </a:cubicBezTo>
                  <a:cubicBezTo>
                    <a:pt x="7" y="20"/>
                    <a:pt x="11" y="18"/>
                    <a:pt x="16" y="17"/>
                  </a:cubicBezTo>
                  <a:cubicBezTo>
                    <a:pt x="18" y="16"/>
                    <a:pt x="20" y="16"/>
                    <a:pt x="22" y="1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0" name="Freeform 1001">
              <a:extLst>
                <a:ext uri="{FF2B5EF4-FFF2-40B4-BE49-F238E27FC236}">
                  <a16:creationId xmlns:a16="http://schemas.microsoft.com/office/drawing/2014/main" id="{68150C11-0460-4D14-AFC4-580352DB3E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2" y="2525"/>
              <a:ext cx="53" cy="35"/>
            </a:xfrm>
            <a:custGeom>
              <a:avLst/>
              <a:gdLst>
                <a:gd name="T0" fmla="*/ 318 w 21"/>
                <a:gd name="T1" fmla="*/ 0 h 13"/>
                <a:gd name="T2" fmla="*/ 83 w 21"/>
                <a:gd name="T3" fmla="*/ 81 h 13"/>
                <a:gd name="T4" fmla="*/ 0 w 21"/>
                <a:gd name="T5" fmla="*/ 94 h 13"/>
                <a:gd name="T6" fmla="*/ 20 w 21"/>
                <a:gd name="T7" fmla="*/ 253 h 13"/>
                <a:gd name="T8" fmla="*/ 338 w 21"/>
                <a:gd name="T9" fmla="*/ 159 h 13"/>
                <a:gd name="T10" fmla="*/ 318 w 21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3">
                  <a:moveTo>
                    <a:pt x="20" y="0"/>
                  </a:moveTo>
                  <a:cubicBezTo>
                    <a:pt x="15" y="0"/>
                    <a:pt x="9" y="3"/>
                    <a:pt x="5" y="4"/>
                  </a:cubicBezTo>
                  <a:cubicBezTo>
                    <a:pt x="4" y="4"/>
                    <a:pt x="2" y="5"/>
                    <a:pt x="0" y="5"/>
                  </a:cubicBezTo>
                  <a:cubicBezTo>
                    <a:pt x="1" y="9"/>
                    <a:pt x="1" y="11"/>
                    <a:pt x="1" y="13"/>
                  </a:cubicBezTo>
                  <a:cubicBezTo>
                    <a:pt x="8" y="11"/>
                    <a:pt x="14" y="9"/>
                    <a:pt x="21" y="8"/>
                  </a:cubicBezTo>
                  <a:cubicBezTo>
                    <a:pt x="20" y="6"/>
                    <a:pt x="20" y="3"/>
                    <a:pt x="20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41" name="Freeform 134">
              <a:extLst>
                <a:ext uri="{FF2B5EF4-FFF2-40B4-BE49-F238E27FC236}">
                  <a16:creationId xmlns:a16="http://schemas.microsoft.com/office/drawing/2014/main" id="{6AD4AC21-1E02-4FAB-B389-63675B2698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5" y="2107"/>
              <a:ext cx="92" cy="490"/>
            </a:xfrm>
            <a:custGeom>
              <a:avLst/>
              <a:gdLst>
                <a:gd name="T0" fmla="*/ 186 w 37"/>
                <a:gd name="T1" fmla="*/ 170 h 184"/>
                <a:gd name="T2" fmla="*/ 124 w 37"/>
                <a:gd name="T3" fmla="*/ 533 h 184"/>
                <a:gd name="T4" fmla="*/ 104 w 37"/>
                <a:gd name="T5" fmla="*/ 2000 h 184"/>
                <a:gd name="T6" fmla="*/ 259 w 37"/>
                <a:gd name="T7" fmla="*/ 3305 h 184"/>
                <a:gd name="T8" fmla="*/ 415 w 37"/>
                <a:gd name="T9" fmla="*/ 3475 h 184"/>
                <a:gd name="T10" fmla="*/ 569 w 37"/>
                <a:gd name="T11" fmla="*/ 3270 h 184"/>
                <a:gd name="T12" fmla="*/ 403 w 37"/>
                <a:gd name="T13" fmla="*/ 1928 h 184"/>
                <a:gd name="T14" fmla="*/ 308 w 37"/>
                <a:gd name="T15" fmla="*/ 1206 h 184"/>
                <a:gd name="T16" fmla="*/ 433 w 37"/>
                <a:gd name="T17" fmla="*/ 602 h 184"/>
                <a:gd name="T18" fmla="*/ 475 w 37"/>
                <a:gd name="T19" fmla="*/ 226 h 184"/>
                <a:gd name="T20" fmla="*/ 353 w 37"/>
                <a:gd name="T21" fmla="*/ 21 h 184"/>
                <a:gd name="T22" fmla="*/ 186 w 37"/>
                <a:gd name="T23" fmla="*/ 170 h 1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7" h="184">
                  <a:moveTo>
                    <a:pt x="12" y="9"/>
                  </a:moveTo>
                  <a:cubicBezTo>
                    <a:pt x="8" y="28"/>
                    <a:pt x="8" y="28"/>
                    <a:pt x="8" y="28"/>
                  </a:cubicBezTo>
                  <a:cubicBezTo>
                    <a:pt x="4" y="50"/>
                    <a:pt x="0" y="68"/>
                    <a:pt x="7" y="106"/>
                  </a:cubicBezTo>
                  <a:cubicBezTo>
                    <a:pt x="15" y="150"/>
                    <a:pt x="17" y="174"/>
                    <a:pt x="17" y="175"/>
                  </a:cubicBezTo>
                  <a:cubicBezTo>
                    <a:pt x="17" y="180"/>
                    <a:pt x="22" y="184"/>
                    <a:pt x="27" y="184"/>
                  </a:cubicBezTo>
                  <a:cubicBezTo>
                    <a:pt x="33" y="183"/>
                    <a:pt x="37" y="179"/>
                    <a:pt x="37" y="173"/>
                  </a:cubicBezTo>
                  <a:cubicBezTo>
                    <a:pt x="36" y="172"/>
                    <a:pt x="34" y="148"/>
                    <a:pt x="26" y="102"/>
                  </a:cubicBezTo>
                  <a:cubicBezTo>
                    <a:pt x="24" y="86"/>
                    <a:pt x="19" y="74"/>
                    <a:pt x="20" y="64"/>
                  </a:cubicBezTo>
                  <a:cubicBezTo>
                    <a:pt x="20" y="53"/>
                    <a:pt x="26" y="43"/>
                    <a:pt x="28" y="32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2" y="7"/>
                    <a:pt x="29" y="2"/>
                    <a:pt x="23" y="1"/>
                  </a:cubicBezTo>
                  <a:cubicBezTo>
                    <a:pt x="18" y="0"/>
                    <a:pt x="13" y="4"/>
                    <a:pt x="12" y="9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8" name="Group 162">
            <a:extLst>
              <a:ext uri="{FF2B5EF4-FFF2-40B4-BE49-F238E27FC236}">
                <a16:creationId xmlns:a16="http://schemas.microsoft.com/office/drawing/2014/main" id="{3F600230-7DAD-48DF-8024-3C046A6E153C}"/>
              </a:ext>
            </a:extLst>
          </p:cNvPr>
          <p:cNvGrpSpPr>
            <a:grpSpLocks/>
          </p:cNvGrpSpPr>
          <p:nvPr/>
        </p:nvGrpSpPr>
        <p:grpSpPr bwMode="auto">
          <a:xfrm>
            <a:off x="7000875" y="3155950"/>
            <a:ext cx="127000" cy="876300"/>
            <a:chOff x="3450" y="2061"/>
            <a:chExt cx="80" cy="552"/>
          </a:xfrm>
        </p:grpSpPr>
        <p:sp>
          <p:nvSpPr>
            <p:cNvPr id="17524" name="Freeform 822">
              <a:extLst>
                <a:ext uri="{FF2B5EF4-FFF2-40B4-BE49-F238E27FC236}">
                  <a16:creationId xmlns:a16="http://schemas.microsoft.com/office/drawing/2014/main" id="{71A58E1C-68E9-448A-A4CB-B542280E4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2061"/>
              <a:ext cx="80" cy="552"/>
            </a:xfrm>
            <a:custGeom>
              <a:avLst/>
              <a:gdLst>
                <a:gd name="T0" fmla="*/ 188 w 32"/>
                <a:gd name="T1" fmla="*/ 171 h 207"/>
                <a:gd name="T2" fmla="*/ 95 w 32"/>
                <a:gd name="T3" fmla="*/ 648 h 207"/>
                <a:gd name="T4" fmla="*/ 33 w 32"/>
                <a:gd name="T5" fmla="*/ 1216 h 207"/>
                <a:gd name="T6" fmla="*/ 20 w 32"/>
                <a:gd name="T7" fmla="*/ 1672 h 207"/>
                <a:gd name="T8" fmla="*/ 33 w 32"/>
                <a:gd name="T9" fmla="*/ 1912 h 207"/>
                <a:gd name="T10" fmla="*/ 113 w 32"/>
                <a:gd name="T11" fmla="*/ 3661 h 207"/>
                <a:gd name="T12" fmla="*/ 220 w 32"/>
                <a:gd name="T13" fmla="*/ 3904 h 207"/>
                <a:gd name="T14" fmla="*/ 408 w 32"/>
                <a:gd name="T15" fmla="*/ 3755 h 207"/>
                <a:gd name="T16" fmla="*/ 345 w 32"/>
                <a:gd name="T17" fmla="*/ 1877 h 207"/>
                <a:gd name="T18" fmla="*/ 313 w 32"/>
                <a:gd name="T19" fmla="*/ 1629 h 207"/>
                <a:gd name="T20" fmla="*/ 283 w 32"/>
                <a:gd name="T21" fmla="*/ 1251 h 207"/>
                <a:gd name="T22" fmla="*/ 395 w 32"/>
                <a:gd name="T23" fmla="*/ 739 h 207"/>
                <a:gd name="T24" fmla="*/ 488 w 32"/>
                <a:gd name="T25" fmla="*/ 227 h 207"/>
                <a:gd name="T26" fmla="*/ 363 w 32"/>
                <a:gd name="T27" fmla="*/ 21 h 207"/>
                <a:gd name="T28" fmla="*/ 188 w 32"/>
                <a:gd name="T29" fmla="*/ 171 h 2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207">
                  <a:moveTo>
                    <a:pt x="12" y="9"/>
                  </a:moveTo>
                  <a:cubicBezTo>
                    <a:pt x="10" y="19"/>
                    <a:pt x="8" y="26"/>
                    <a:pt x="6" y="34"/>
                  </a:cubicBezTo>
                  <a:cubicBezTo>
                    <a:pt x="3" y="44"/>
                    <a:pt x="2" y="52"/>
                    <a:pt x="2" y="64"/>
                  </a:cubicBezTo>
                  <a:cubicBezTo>
                    <a:pt x="1" y="71"/>
                    <a:pt x="0" y="79"/>
                    <a:pt x="1" y="88"/>
                  </a:cubicBezTo>
                  <a:cubicBezTo>
                    <a:pt x="2" y="101"/>
                    <a:pt x="2" y="101"/>
                    <a:pt x="2" y="101"/>
                  </a:cubicBezTo>
                  <a:cubicBezTo>
                    <a:pt x="6" y="132"/>
                    <a:pt x="12" y="175"/>
                    <a:pt x="7" y="193"/>
                  </a:cubicBezTo>
                  <a:cubicBezTo>
                    <a:pt x="5" y="199"/>
                    <a:pt x="9" y="204"/>
                    <a:pt x="14" y="206"/>
                  </a:cubicBezTo>
                  <a:cubicBezTo>
                    <a:pt x="19" y="207"/>
                    <a:pt x="25" y="204"/>
                    <a:pt x="26" y="198"/>
                  </a:cubicBezTo>
                  <a:cubicBezTo>
                    <a:pt x="32" y="176"/>
                    <a:pt x="27" y="133"/>
                    <a:pt x="22" y="99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20" y="78"/>
                    <a:pt x="17" y="71"/>
                    <a:pt x="18" y="66"/>
                  </a:cubicBezTo>
                  <a:cubicBezTo>
                    <a:pt x="18" y="56"/>
                    <a:pt x="23" y="48"/>
                    <a:pt x="25" y="39"/>
                  </a:cubicBezTo>
                  <a:cubicBezTo>
                    <a:pt x="27" y="32"/>
                    <a:pt x="30" y="23"/>
                    <a:pt x="31" y="12"/>
                  </a:cubicBezTo>
                  <a:cubicBezTo>
                    <a:pt x="32" y="7"/>
                    <a:pt x="29" y="2"/>
                    <a:pt x="23" y="1"/>
                  </a:cubicBezTo>
                  <a:cubicBezTo>
                    <a:pt x="18" y="0"/>
                    <a:pt x="13" y="4"/>
                    <a:pt x="12" y="9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Freeform 988">
              <a:extLst>
                <a:ext uri="{FF2B5EF4-FFF2-40B4-BE49-F238E27FC236}">
                  <a16:creationId xmlns:a16="http://schemas.microsoft.com/office/drawing/2014/main" id="{AF6E03CE-2E20-4BE7-BAE8-71F872C65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2" y="2496"/>
              <a:ext cx="50" cy="37"/>
            </a:xfrm>
            <a:custGeom>
              <a:avLst/>
              <a:gdLst>
                <a:gd name="T0" fmla="*/ 0 w 20"/>
                <a:gd name="T1" fmla="*/ 259 h 14"/>
                <a:gd name="T2" fmla="*/ 125 w 20"/>
                <a:gd name="T3" fmla="*/ 204 h 14"/>
                <a:gd name="T4" fmla="*/ 313 w 20"/>
                <a:gd name="T5" fmla="*/ 182 h 14"/>
                <a:gd name="T6" fmla="*/ 300 w 20"/>
                <a:gd name="T7" fmla="*/ 0 h 14"/>
                <a:gd name="T8" fmla="*/ 0 w 20"/>
                <a:gd name="T9" fmla="*/ 77 h 14"/>
                <a:gd name="T10" fmla="*/ 0 w 20"/>
                <a:gd name="T11" fmla="*/ 259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4">
                  <a:moveTo>
                    <a:pt x="0" y="14"/>
                  </a:moveTo>
                  <a:cubicBezTo>
                    <a:pt x="2" y="13"/>
                    <a:pt x="5" y="12"/>
                    <a:pt x="8" y="11"/>
                  </a:cubicBezTo>
                  <a:cubicBezTo>
                    <a:pt x="12" y="11"/>
                    <a:pt x="16" y="10"/>
                    <a:pt x="20" y="10"/>
                  </a:cubicBezTo>
                  <a:cubicBezTo>
                    <a:pt x="20" y="7"/>
                    <a:pt x="20" y="3"/>
                    <a:pt x="19" y="0"/>
                  </a:cubicBezTo>
                  <a:cubicBezTo>
                    <a:pt x="13" y="0"/>
                    <a:pt x="6" y="2"/>
                    <a:pt x="0" y="4"/>
                  </a:cubicBezTo>
                  <a:cubicBezTo>
                    <a:pt x="0" y="8"/>
                    <a:pt x="0" y="11"/>
                    <a:pt x="0" y="14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6" name="Freeform 989">
              <a:extLst>
                <a:ext uri="{FF2B5EF4-FFF2-40B4-BE49-F238E27FC236}">
                  <a16:creationId xmlns:a16="http://schemas.microsoft.com/office/drawing/2014/main" id="{1DC8E7D6-59E6-435F-B25D-FBFD97E995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" y="2416"/>
              <a:ext cx="52" cy="48"/>
            </a:xfrm>
            <a:custGeom>
              <a:avLst/>
              <a:gdLst>
                <a:gd name="T0" fmla="*/ 307 w 21"/>
                <a:gd name="T1" fmla="*/ 0 h 18"/>
                <a:gd name="T2" fmla="*/ 287 w 21"/>
                <a:gd name="T3" fmla="*/ 0 h 18"/>
                <a:gd name="T4" fmla="*/ 0 w 21"/>
                <a:gd name="T5" fmla="*/ 56 h 18"/>
                <a:gd name="T6" fmla="*/ 30 w 21"/>
                <a:gd name="T7" fmla="*/ 341 h 18"/>
                <a:gd name="T8" fmla="*/ 319 w 21"/>
                <a:gd name="T9" fmla="*/ 248 h 18"/>
                <a:gd name="T10" fmla="*/ 307 w 21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8">
                  <a:moveTo>
                    <a:pt x="20" y="0"/>
                  </a:moveTo>
                  <a:cubicBezTo>
                    <a:pt x="20" y="0"/>
                    <a:pt x="19" y="0"/>
                    <a:pt x="19" y="0"/>
                  </a:cubicBezTo>
                  <a:cubicBezTo>
                    <a:pt x="13" y="0"/>
                    <a:pt x="6" y="2"/>
                    <a:pt x="0" y="3"/>
                  </a:cubicBezTo>
                  <a:cubicBezTo>
                    <a:pt x="1" y="8"/>
                    <a:pt x="1" y="13"/>
                    <a:pt x="2" y="18"/>
                  </a:cubicBezTo>
                  <a:cubicBezTo>
                    <a:pt x="8" y="17"/>
                    <a:pt x="15" y="15"/>
                    <a:pt x="21" y="13"/>
                  </a:cubicBezTo>
                  <a:cubicBezTo>
                    <a:pt x="21" y="9"/>
                    <a:pt x="21" y="4"/>
                    <a:pt x="20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Freeform 990">
              <a:extLst>
                <a:ext uri="{FF2B5EF4-FFF2-40B4-BE49-F238E27FC236}">
                  <a16:creationId xmlns:a16="http://schemas.microsoft.com/office/drawing/2014/main" id="{2F4EF5BF-4D00-4527-AD08-E0BAAC796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" y="2371"/>
              <a:ext cx="50" cy="37"/>
            </a:xfrm>
            <a:custGeom>
              <a:avLst/>
              <a:gdLst>
                <a:gd name="T0" fmla="*/ 313 w 20"/>
                <a:gd name="T1" fmla="*/ 167 h 14"/>
                <a:gd name="T2" fmla="*/ 300 w 20"/>
                <a:gd name="T3" fmla="*/ 0 h 14"/>
                <a:gd name="T4" fmla="*/ 0 w 20"/>
                <a:gd name="T5" fmla="*/ 111 h 14"/>
                <a:gd name="T6" fmla="*/ 20 w 20"/>
                <a:gd name="T7" fmla="*/ 259 h 14"/>
                <a:gd name="T8" fmla="*/ 95 w 20"/>
                <a:gd name="T9" fmla="*/ 225 h 14"/>
                <a:gd name="T10" fmla="*/ 313 w 20"/>
                <a:gd name="T11" fmla="*/ 167 h 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4">
                  <a:moveTo>
                    <a:pt x="20" y="9"/>
                  </a:moveTo>
                  <a:cubicBezTo>
                    <a:pt x="20" y="6"/>
                    <a:pt x="20" y="3"/>
                    <a:pt x="19" y="0"/>
                  </a:cubicBezTo>
                  <a:cubicBezTo>
                    <a:pt x="13" y="1"/>
                    <a:pt x="6" y="4"/>
                    <a:pt x="0" y="6"/>
                  </a:cubicBezTo>
                  <a:cubicBezTo>
                    <a:pt x="0" y="9"/>
                    <a:pt x="0" y="11"/>
                    <a:pt x="1" y="14"/>
                  </a:cubicBezTo>
                  <a:cubicBezTo>
                    <a:pt x="3" y="13"/>
                    <a:pt x="4" y="13"/>
                    <a:pt x="6" y="12"/>
                  </a:cubicBezTo>
                  <a:cubicBezTo>
                    <a:pt x="10" y="11"/>
                    <a:pt x="16" y="11"/>
                    <a:pt x="20" y="9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8" name="Freeform 991">
              <a:extLst>
                <a:ext uri="{FF2B5EF4-FFF2-40B4-BE49-F238E27FC236}">
                  <a16:creationId xmlns:a16="http://schemas.microsoft.com/office/drawing/2014/main" id="{87C81661-612A-4CC4-99F3-270F456B8A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2275"/>
              <a:ext cx="55" cy="53"/>
            </a:xfrm>
            <a:custGeom>
              <a:avLst/>
              <a:gdLst>
                <a:gd name="T0" fmla="*/ 345 w 22"/>
                <a:gd name="T1" fmla="*/ 315 h 20"/>
                <a:gd name="T2" fmla="*/ 313 w 22"/>
                <a:gd name="T3" fmla="*/ 111 h 20"/>
                <a:gd name="T4" fmla="*/ 313 w 22"/>
                <a:gd name="T5" fmla="*/ 0 h 20"/>
                <a:gd name="T6" fmla="*/ 0 w 22"/>
                <a:gd name="T7" fmla="*/ 77 h 20"/>
                <a:gd name="T8" fmla="*/ 20 w 22"/>
                <a:gd name="T9" fmla="*/ 148 h 20"/>
                <a:gd name="T10" fmla="*/ 33 w 22"/>
                <a:gd name="T11" fmla="*/ 371 h 20"/>
                <a:gd name="T12" fmla="*/ 113 w 22"/>
                <a:gd name="T13" fmla="*/ 352 h 20"/>
                <a:gd name="T14" fmla="*/ 345 w 22"/>
                <a:gd name="T15" fmla="*/ 315 h 20"/>
                <a:gd name="T16" fmla="*/ 345 w 22"/>
                <a:gd name="T17" fmla="*/ 315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" h="20">
                  <a:moveTo>
                    <a:pt x="22" y="17"/>
                  </a:moveTo>
                  <a:cubicBezTo>
                    <a:pt x="20" y="6"/>
                    <a:pt x="20" y="6"/>
                    <a:pt x="20" y="6"/>
                  </a:cubicBezTo>
                  <a:cubicBezTo>
                    <a:pt x="20" y="4"/>
                    <a:pt x="20" y="2"/>
                    <a:pt x="20" y="0"/>
                  </a:cubicBezTo>
                  <a:cubicBezTo>
                    <a:pt x="14" y="0"/>
                    <a:pt x="7" y="2"/>
                    <a:pt x="0" y="4"/>
                  </a:cubicBezTo>
                  <a:cubicBezTo>
                    <a:pt x="0" y="5"/>
                    <a:pt x="0" y="7"/>
                    <a:pt x="1" y="8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4" y="20"/>
                    <a:pt x="6" y="19"/>
                    <a:pt x="7" y="19"/>
                  </a:cubicBezTo>
                  <a:cubicBezTo>
                    <a:pt x="12" y="18"/>
                    <a:pt x="17" y="18"/>
                    <a:pt x="22" y="17"/>
                  </a:cubicBezTo>
                  <a:cubicBezTo>
                    <a:pt x="22" y="17"/>
                    <a:pt x="22" y="17"/>
                    <a:pt x="22" y="17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Freeform 992">
              <a:extLst>
                <a:ext uri="{FF2B5EF4-FFF2-40B4-BE49-F238E27FC236}">
                  <a16:creationId xmlns:a16="http://schemas.microsoft.com/office/drawing/2014/main" id="{BA187832-32E4-45B2-8573-E807B8E56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2" y="2205"/>
              <a:ext cx="45" cy="40"/>
            </a:xfrm>
            <a:custGeom>
              <a:avLst/>
              <a:gdLst>
                <a:gd name="T0" fmla="*/ 270 w 18"/>
                <a:gd name="T1" fmla="*/ 285 h 15"/>
                <a:gd name="T2" fmla="*/ 270 w 18"/>
                <a:gd name="T3" fmla="*/ 227 h 15"/>
                <a:gd name="T4" fmla="*/ 283 w 18"/>
                <a:gd name="T5" fmla="*/ 35 h 15"/>
                <a:gd name="T6" fmla="*/ 188 w 18"/>
                <a:gd name="T7" fmla="*/ 0 h 15"/>
                <a:gd name="T8" fmla="*/ 20 w 18"/>
                <a:gd name="T9" fmla="*/ 0 h 15"/>
                <a:gd name="T10" fmla="*/ 20 w 18"/>
                <a:gd name="T11" fmla="*/ 192 h 15"/>
                <a:gd name="T12" fmla="*/ 0 w 18"/>
                <a:gd name="T13" fmla="*/ 264 h 15"/>
                <a:gd name="T14" fmla="*/ 270 w 18"/>
                <a:gd name="T15" fmla="*/ 285 h 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" h="15">
                  <a:moveTo>
                    <a:pt x="17" y="15"/>
                  </a:moveTo>
                  <a:cubicBezTo>
                    <a:pt x="17" y="14"/>
                    <a:pt x="16" y="13"/>
                    <a:pt x="17" y="12"/>
                  </a:cubicBezTo>
                  <a:cubicBezTo>
                    <a:pt x="17" y="8"/>
                    <a:pt x="18" y="5"/>
                    <a:pt x="18" y="2"/>
                  </a:cubicBezTo>
                  <a:cubicBezTo>
                    <a:pt x="16" y="2"/>
                    <a:pt x="14" y="1"/>
                    <a:pt x="12" y="0"/>
                  </a:cubicBezTo>
                  <a:cubicBezTo>
                    <a:pt x="9" y="0"/>
                    <a:pt x="5" y="0"/>
                    <a:pt x="1" y="0"/>
                  </a:cubicBezTo>
                  <a:cubicBezTo>
                    <a:pt x="1" y="3"/>
                    <a:pt x="1" y="6"/>
                    <a:pt x="1" y="10"/>
                  </a:cubicBezTo>
                  <a:cubicBezTo>
                    <a:pt x="0" y="11"/>
                    <a:pt x="0" y="13"/>
                    <a:pt x="0" y="14"/>
                  </a:cubicBezTo>
                  <a:cubicBezTo>
                    <a:pt x="6" y="15"/>
                    <a:pt x="11" y="15"/>
                    <a:pt x="17" y="15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0" name="Freeform 993">
              <a:extLst>
                <a:ext uri="{FF2B5EF4-FFF2-40B4-BE49-F238E27FC236}">
                  <a16:creationId xmlns:a16="http://schemas.microsoft.com/office/drawing/2014/main" id="{B700D3A2-0B1D-4CE3-A266-CA70E86618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0" y="2152"/>
              <a:ext cx="52" cy="29"/>
            </a:xfrm>
            <a:custGeom>
              <a:avLst/>
              <a:gdLst>
                <a:gd name="T0" fmla="*/ 319 w 21"/>
                <a:gd name="T1" fmla="*/ 90 h 11"/>
                <a:gd name="T2" fmla="*/ 30 w 21"/>
                <a:gd name="T3" fmla="*/ 0 h 11"/>
                <a:gd name="T4" fmla="*/ 0 w 21"/>
                <a:gd name="T5" fmla="*/ 145 h 11"/>
                <a:gd name="T6" fmla="*/ 287 w 21"/>
                <a:gd name="T7" fmla="*/ 200 h 11"/>
                <a:gd name="T8" fmla="*/ 319 w 21"/>
                <a:gd name="T9" fmla="*/ 90 h 11"/>
                <a:gd name="T10" fmla="*/ 319 w 21"/>
                <a:gd name="T11" fmla="*/ 90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1">
                  <a:moveTo>
                    <a:pt x="21" y="5"/>
                  </a:moveTo>
                  <a:cubicBezTo>
                    <a:pt x="14" y="4"/>
                    <a:pt x="8" y="2"/>
                    <a:pt x="2" y="0"/>
                  </a:cubicBezTo>
                  <a:cubicBezTo>
                    <a:pt x="1" y="3"/>
                    <a:pt x="1" y="5"/>
                    <a:pt x="0" y="8"/>
                  </a:cubicBezTo>
                  <a:cubicBezTo>
                    <a:pt x="7" y="8"/>
                    <a:pt x="13" y="10"/>
                    <a:pt x="19" y="11"/>
                  </a:cubicBezTo>
                  <a:cubicBezTo>
                    <a:pt x="20" y="9"/>
                    <a:pt x="21" y="7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Freeform 994">
              <a:extLst>
                <a:ext uri="{FF2B5EF4-FFF2-40B4-BE49-F238E27FC236}">
                  <a16:creationId xmlns:a16="http://schemas.microsoft.com/office/drawing/2014/main" id="{3F6E7738-0525-4C3D-8AA5-219184BCD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2" y="2061"/>
              <a:ext cx="58" cy="70"/>
            </a:xfrm>
            <a:custGeom>
              <a:avLst/>
              <a:gdLst>
                <a:gd name="T0" fmla="*/ 222 w 23"/>
                <a:gd name="T1" fmla="*/ 22 h 26"/>
                <a:gd name="T2" fmla="*/ 50 w 23"/>
                <a:gd name="T3" fmla="*/ 175 h 26"/>
                <a:gd name="T4" fmla="*/ 0 w 23"/>
                <a:gd name="T5" fmla="*/ 450 h 26"/>
                <a:gd name="T6" fmla="*/ 96 w 23"/>
                <a:gd name="T7" fmla="*/ 450 h 26"/>
                <a:gd name="T8" fmla="*/ 318 w 23"/>
                <a:gd name="T9" fmla="*/ 506 h 26"/>
                <a:gd name="T10" fmla="*/ 351 w 23"/>
                <a:gd name="T11" fmla="*/ 232 h 26"/>
                <a:gd name="T12" fmla="*/ 222 w 23"/>
                <a:gd name="T13" fmla="*/ 22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6">
                  <a:moveTo>
                    <a:pt x="14" y="1"/>
                  </a:moveTo>
                  <a:cubicBezTo>
                    <a:pt x="9" y="0"/>
                    <a:pt x="4" y="4"/>
                    <a:pt x="3" y="9"/>
                  </a:cubicBezTo>
                  <a:cubicBezTo>
                    <a:pt x="2" y="14"/>
                    <a:pt x="1" y="18"/>
                    <a:pt x="0" y="23"/>
                  </a:cubicBezTo>
                  <a:cubicBezTo>
                    <a:pt x="2" y="23"/>
                    <a:pt x="5" y="23"/>
                    <a:pt x="6" y="23"/>
                  </a:cubicBezTo>
                  <a:cubicBezTo>
                    <a:pt x="9" y="23"/>
                    <a:pt x="15" y="25"/>
                    <a:pt x="20" y="26"/>
                  </a:cubicBezTo>
                  <a:cubicBezTo>
                    <a:pt x="21" y="22"/>
                    <a:pt x="22" y="17"/>
                    <a:pt x="22" y="12"/>
                  </a:cubicBezTo>
                  <a:cubicBezTo>
                    <a:pt x="23" y="7"/>
                    <a:pt x="20" y="2"/>
                    <a:pt x="14" y="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2" name="Freeform 135">
              <a:extLst>
                <a:ext uri="{FF2B5EF4-FFF2-40B4-BE49-F238E27FC236}">
                  <a16:creationId xmlns:a16="http://schemas.microsoft.com/office/drawing/2014/main" id="{8A824BB0-7E33-4332-86B0-5F39B4F50D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2061"/>
              <a:ext cx="80" cy="552"/>
            </a:xfrm>
            <a:custGeom>
              <a:avLst/>
              <a:gdLst>
                <a:gd name="T0" fmla="*/ 188 w 32"/>
                <a:gd name="T1" fmla="*/ 171 h 207"/>
                <a:gd name="T2" fmla="*/ 95 w 32"/>
                <a:gd name="T3" fmla="*/ 648 h 207"/>
                <a:gd name="T4" fmla="*/ 33 w 32"/>
                <a:gd name="T5" fmla="*/ 1216 h 207"/>
                <a:gd name="T6" fmla="*/ 20 w 32"/>
                <a:gd name="T7" fmla="*/ 1672 h 207"/>
                <a:gd name="T8" fmla="*/ 33 w 32"/>
                <a:gd name="T9" fmla="*/ 1912 h 207"/>
                <a:gd name="T10" fmla="*/ 113 w 32"/>
                <a:gd name="T11" fmla="*/ 3661 h 207"/>
                <a:gd name="T12" fmla="*/ 220 w 32"/>
                <a:gd name="T13" fmla="*/ 3904 h 207"/>
                <a:gd name="T14" fmla="*/ 408 w 32"/>
                <a:gd name="T15" fmla="*/ 3755 h 207"/>
                <a:gd name="T16" fmla="*/ 345 w 32"/>
                <a:gd name="T17" fmla="*/ 1877 h 207"/>
                <a:gd name="T18" fmla="*/ 313 w 32"/>
                <a:gd name="T19" fmla="*/ 1629 h 207"/>
                <a:gd name="T20" fmla="*/ 283 w 32"/>
                <a:gd name="T21" fmla="*/ 1251 h 207"/>
                <a:gd name="T22" fmla="*/ 395 w 32"/>
                <a:gd name="T23" fmla="*/ 739 h 207"/>
                <a:gd name="T24" fmla="*/ 488 w 32"/>
                <a:gd name="T25" fmla="*/ 227 h 207"/>
                <a:gd name="T26" fmla="*/ 363 w 32"/>
                <a:gd name="T27" fmla="*/ 21 h 207"/>
                <a:gd name="T28" fmla="*/ 188 w 32"/>
                <a:gd name="T29" fmla="*/ 171 h 2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207">
                  <a:moveTo>
                    <a:pt x="12" y="9"/>
                  </a:moveTo>
                  <a:cubicBezTo>
                    <a:pt x="10" y="19"/>
                    <a:pt x="8" y="26"/>
                    <a:pt x="6" y="34"/>
                  </a:cubicBezTo>
                  <a:cubicBezTo>
                    <a:pt x="3" y="44"/>
                    <a:pt x="2" y="52"/>
                    <a:pt x="2" y="64"/>
                  </a:cubicBezTo>
                  <a:cubicBezTo>
                    <a:pt x="1" y="71"/>
                    <a:pt x="0" y="79"/>
                    <a:pt x="1" y="88"/>
                  </a:cubicBezTo>
                  <a:cubicBezTo>
                    <a:pt x="2" y="101"/>
                    <a:pt x="2" y="101"/>
                    <a:pt x="2" y="101"/>
                  </a:cubicBezTo>
                  <a:cubicBezTo>
                    <a:pt x="6" y="132"/>
                    <a:pt x="12" y="175"/>
                    <a:pt x="7" y="193"/>
                  </a:cubicBezTo>
                  <a:cubicBezTo>
                    <a:pt x="5" y="199"/>
                    <a:pt x="9" y="204"/>
                    <a:pt x="14" y="206"/>
                  </a:cubicBezTo>
                  <a:cubicBezTo>
                    <a:pt x="19" y="207"/>
                    <a:pt x="25" y="204"/>
                    <a:pt x="26" y="198"/>
                  </a:cubicBezTo>
                  <a:cubicBezTo>
                    <a:pt x="32" y="176"/>
                    <a:pt x="27" y="133"/>
                    <a:pt x="22" y="99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20" y="78"/>
                    <a:pt x="17" y="71"/>
                    <a:pt x="18" y="66"/>
                  </a:cubicBezTo>
                  <a:cubicBezTo>
                    <a:pt x="18" y="56"/>
                    <a:pt x="23" y="48"/>
                    <a:pt x="25" y="39"/>
                  </a:cubicBezTo>
                  <a:cubicBezTo>
                    <a:pt x="27" y="32"/>
                    <a:pt x="30" y="23"/>
                    <a:pt x="31" y="12"/>
                  </a:cubicBezTo>
                  <a:cubicBezTo>
                    <a:pt x="32" y="7"/>
                    <a:pt x="29" y="2"/>
                    <a:pt x="23" y="1"/>
                  </a:cubicBezTo>
                  <a:cubicBezTo>
                    <a:pt x="18" y="0"/>
                    <a:pt x="13" y="4"/>
                    <a:pt x="12" y="9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9" name="Group 161">
            <a:extLst>
              <a:ext uri="{FF2B5EF4-FFF2-40B4-BE49-F238E27FC236}">
                <a16:creationId xmlns:a16="http://schemas.microsoft.com/office/drawing/2014/main" id="{76C4D44F-0075-4B1C-AE18-7C6F389FCBC4}"/>
              </a:ext>
            </a:extLst>
          </p:cNvPr>
          <p:cNvGrpSpPr>
            <a:grpSpLocks/>
          </p:cNvGrpSpPr>
          <p:nvPr/>
        </p:nvGrpSpPr>
        <p:grpSpPr bwMode="auto">
          <a:xfrm>
            <a:off x="6762750" y="3249613"/>
            <a:ext cx="153988" cy="766762"/>
            <a:chOff x="3300" y="2120"/>
            <a:chExt cx="97" cy="483"/>
          </a:xfrm>
        </p:grpSpPr>
        <p:sp>
          <p:nvSpPr>
            <p:cNvPr id="17515" name="Freeform 823">
              <a:extLst>
                <a:ext uri="{FF2B5EF4-FFF2-40B4-BE49-F238E27FC236}">
                  <a16:creationId xmlns:a16="http://schemas.microsoft.com/office/drawing/2014/main" id="{9C3C0B04-9847-4674-B846-55E6035BF3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0" y="2120"/>
              <a:ext cx="97" cy="483"/>
            </a:xfrm>
            <a:custGeom>
              <a:avLst/>
              <a:gdLst>
                <a:gd name="T0" fmla="*/ 104 w 39"/>
                <a:gd name="T1" fmla="*/ 56 h 181"/>
                <a:gd name="T2" fmla="*/ 30 w 39"/>
                <a:gd name="T3" fmla="*/ 307 h 181"/>
                <a:gd name="T4" fmla="*/ 92 w 39"/>
                <a:gd name="T5" fmla="*/ 478 h 181"/>
                <a:gd name="T6" fmla="*/ 308 w 39"/>
                <a:gd name="T7" fmla="*/ 1083 h 181"/>
                <a:gd name="T8" fmla="*/ 259 w 39"/>
                <a:gd name="T9" fmla="*/ 1502 h 181"/>
                <a:gd name="T10" fmla="*/ 62 w 39"/>
                <a:gd name="T11" fmla="*/ 3176 h 181"/>
                <a:gd name="T12" fmla="*/ 167 w 39"/>
                <a:gd name="T13" fmla="*/ 3418 h 181"/>
                <a:gd name="T14" fmla="*/ 353 w 39"/>
                <a:gd name="T15" fmla="*/ 3269 h 181"/>
                <a:gd name="T16" fmla="*/ 570 w 39"/>
                <a:gd name="T17" fmla="*/ 1537 h 181"/>
                <a:gd name="T18" fmla="*/ 383 w 39"/>
                <a:gd name="T19" fmla="*/ 320 h 181"/>
                <a:gd name="T20" fmla="*/ 321 w 39"/>
                <a:gd name="T21" fmla="*/ 149 h 181"/>
                <a:gd name="T22" fmla="*/ 104 w 39"/>
                <a:gd name="T23" fmla="*/ 56 h 1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" h="181">
                  <a:moveTo>
                    <a:pt x="7" y="3"/>
                  </a:moveTo>
                  <a:cubicBezTo>
                    <a:pt x="2" y="5"/>
                    <a:pt x="0" y="11"/>
                    <a:pt x="2" y="1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13" y="39"/>
                    <a:pt x="19" y="45"/>
                    <a:pt x="20" y="57"/>
                  </a:cubicBezTo>
                  <a:cubicBezTo>
                    <a:pt x="21" y="62"/>
                    <a:pt x="17" y="70"/>
                    <a:pt x="17" y="79"/>
                  </a:cubicBezTo>
                  <a:cubicBezTo>
                    <a:pt x="14" y="106"/>
                    <a:pt x="10" y="144"/>
                    <a:pt x="4" y="167"/>
                  </a:cubicBezTo>
                  <a:cubicBezTo>
                    <a:pt x="2" y="173"/>
                    <a:pt x="6" y="178"/>
                    <a:pt x="11" y="180"/>
                  </a:cubicBezTo>
                  <a:cubicBezTo>
                    <a:pt x="16" y="181"/>
                    <a:pt x="22" y="178"/>
                    <a:pt x="23" y="172"/>
                  </a:cubicBezTo>
                  <a:cubicBezTo>
                    <a:pt x="30" y="148"/>
                    <a:pt x="34" y="108"/>
                    <a:pt x="37" y="81"/>
                  </a:cubicBezTo>
                  <a:cubicBezTo>
                    <a:pt x="39" y="49"/>
                    <a:pt x="35" y="39"/>
                    <a:pt x="25" y="17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18" y="3"/>
                    <a:pt x="12" y="0"/>
                    <a:pt x="7" y="3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6" name="Freeform 980">
              <a:extLst>
                <a:ext uri="{FF2B5EF4-FFF2-40B4-BE49-F238E27FC236}">
                  <a16:creationId xmlns:a16="http://schemas.microsoft.com/office/drawing/2014/main" id="{1C3F0B0A-9875-4266-9AEF-55506A61B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0" y="2136"/>
              <a:ext cx="50" cy="56"/>
            </a:xfrm>
            <a:custGeom>
              <a:avLst/>
              <a:gdLst>
                <a:gd name="T0" fmla="*/ 270 w 20"/>
                <a:gd name="T1" fmla="*/ 35 h 21"/>
                <a:gd name="T2" fmla="*/ 250 w 20"/>
                <a:gd name="T3" fmla="*/ 0 h 21"/>
                <a:gd name="T4" fmla="*/ 125 w 20"/>
                <a:gd name="T5" fmla="*/ 136 h 21"/>
                <a:gd name="T6" fmla="*/ 0 w 20"/>
                <a:gd name="T7" fmla="*/ 248 h 21"/>
                <a:gd name="T8" fmla="*/ 33 w 20"/>
                <a:gd name="T9" fmla="*/ 363 h 21"/>
                <a:gd name="T10" fmla="*/ 50 w 20"/>
                <a:gd name="T11" fmla="*/ 397 h 21"/>
                <a:gd name="T12" fmla="*/ 238 w 20"/>
                <a:gd name="T13" fmla="*/ 227 h 21"/>
                <a:gd name="T14" fmla="*/ 313 w 20"/>
                <a:gd name="T15" fmla="*/ 192 h 21"/>
                <a:gd name="T16" fmla="*/ 270 w 20"/>
                <a:gd name="T17" fmla="*/ 35 h 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21">
                  <a:moveTo>
                    <a:pt x="17" y="2"/>
                  </a:moveTo>
                  <a:cubicBezTo>
                    <a:pt x="16" y="1"/>
                    <a:pt x="16" y="1"/>
                    <a:pt x="16" y="0"/>
                  </a:cubicBezTo>
                  <a:cubicBezTo>
                    <a:pt x="13" y="3"/>
                    <a:pt x="10" y="5"/>
                    <a:pt x="8" y="7"/>
                  </a:cubicBezTo>
                  <a:cubicBezTo>
                    <a:pt x="5" y="9"/>
                    <a:pt x="2" y="11"/>
                    <a:pt x="0" y="13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3" y="19"/>
                    <a:pt x="3" y="20"/>
                    <a:pt x="3" y="21"/>
                  </a:cubicBezTo>
                  <a:cubicBezTo>
                    <a:pt x="7" y="18"/>
                    <a:pt x="11" y="15"/>
                    <a:pt x="15" y="12"/>
                  </a:cubicBezTo>
                  <a:cubicBezTo>
                    <a:pt x="16" y="11"/>
                    <a:pt x="18" y="11"/>
                    <a:pt x="20" y="10"/>
                  </a:cubicBezTo>
                  <a:lnTo>
                    <a:pt x="17" y="2"/>
                  </a:ln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Freeform 981">
              <a:extLst>
                <a:ext uri="{FF2B5EF4-FFF2-40B4-BE49-F238E27FC236}">
                  <a16:creationId xmlns:a16="http://schemas.microsoft.com/office/drawing/2014/main" id="{D66073DA-A34F-4942-A89B-9DF1920344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" y="2189"/>
              <a:ext cx="60" cy="78"/>
            </a:xfrm>
            <a:custGeom>
              <a:avLst/>
              <a:gdLst>
                <a:gd name="T0" fmla="*/ 375 w 24"/>
                <a:gd name="T1" fmla="*/ 428 h 29"/>
                <a:gd name="T2" fmla="*/ 270 w 24"/>
                <a:gd name="T3" fmla="*/ 0 h 29"/>
                <a:gd name="T4" fmla="*/ 0 w 24"/>
                <a:gd name="T5" fmla="*/ 196 h 29"/>
                <a:gd name="T6" fmla="*/ 125 w 24"/>
                <a:gd name="T7" fmla="*/ 565 h 29"/>
                <a:gd name="T8" fmla="*/ 208 w 24"/>
                <a:gd name="T9" fmla="*/ 506 h 29"/>
                <a:gd name="T10" fmla="*/ 375 w 24"/>
                <a:gd name="T11" fmla="*/ 428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29">
                  <a:moveTo>
                    <a:pt x="24" y="22"/>
                  </a:moveTo>
                  <a:cubicBezTo>
                    <a:pt x="23" y="14"/>
                    <a:pt x="20" y="8"/>
                    <a:pt x="17" y="0"/>
                  </a:cubicBezTo>
                  <a:cubicBezTo>
                    <a:pt x="11" y="3"/>
                    <a:pt x="6" y="7"/>
                    <a:pt x="0" y="10"/>
                  </a:cubicBezTo>
                  <a:cubicBezTo>
                    <a:pt x="4" y="17"/>
                    <a:pt x="7" y="22"/>
                    <a:pt x="8" y="29"/>
                  </a:cubicBezTo>
                  <a:cubicBezTo>
                    <a:pt x="10" y="28"/>
                    <a:pt x="11" y="27"/>
                    <a:pt x="13" y="26"/>
                  </a:cubicBezTo>
                  <a:cubicBezTo>
                    <a:pt x="17" y="25"/>
                    <a:pt x="20" y="23"/>
                    <a:pt x="24" y="2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Freeform 982">
              <a:extLst>
                <a:ext uri="{FF2B5EF4-FFF2-40B4-BE49-F238E27FC236}">
                  <a16:creationId xmlns:a16="http://schemas.microsoft.com/office/drawing/2014/main" id="{164B2EB4-46C3-4969-9EAA-0E09E2CE2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5" y="2275"/>
              <a:ext cx="47" cy="32"/>
            </a:xfrm>
            <a:custGeom>
              <a:avLst/>
              <a:gdLst>
                <a:gd name="T0" fmla="*/ 287 w 19"/>
                <a:gd name="T1" fmla="*/ 0 h 12"/>
                <a:gd name="T2" fmla="*/ 12 w 19"/>
                <a:gd name="T3" fmla="*/ 115 h 12"/>
                <a:gd name="T4" fmla="*/ 0 w 19"/>
                <a:gd name="T5" fmla="*/ 227 h 12"/>
                <a:gd name="T6" fmla="*/ 228 w 19"/>
                <a:gd name="T7" fmla="*/ 149 h 12"/>
                <a:gd name="T8" fmla="*/ 287 w 19"/>
                <a:gd name="T9" fmla="*/ 149 h 12"/>
                <a:gd name="T10" fmla="*/ 287 w 19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12">
                  <a:moveTo>
                    <a:pt x="19" y="0"/>
                  </a:moveTo>
                  <a:cubicBezTo>
                    <a:pt x="14" y="1"/>
                    <a:pt x="7" y="4"/>
                    <a:pt x="1" y="6"/>
                  </a:cubicBezTo>
                  <a:cubicBezTo>
                    <a:pt x="1" y="8"/>
                    <a:pt x="1" y="10"/>
                    <a:pt x="0" y="12"/>
                  </a:cubicBezTo>
                  <a:cubicBezTo>
                    <a:pt x="5" y="11"/>
                    <a:pt x="10" y="9"/>
                    <a:pt x="15" y="8"/>
                  </a:cubicBezTo>
                  <a:cubicBezTo>
                    <a:pt x="17" y="8"/>
                    <a:pt x="18" y="8"/>
                    <a:pt x="19" y="8"/>
                  </a:cubicBezTo>
                  <a:cubicBezTo>
                    <a:pt x="19" y="5"/>
                    <a:pt x="19" y="3"/>
                    <a:pt x="19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9" name="Freeform 983">
              <a:extLst>
                <a:ext uri="{FF2B5EF4-FFF2-40B4-BE49-F238E27FC236}">
                  <a16:creationId xmlns:a16="http://schemas.microsoft.com/office/drawing/2014/main" id="{85DD2BC6-5923-45CD-8822-556D0EB70B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0" y="2323"/>
              <a:ext cx="52" cy="37"/>
            </a:xfrm>
            <a:custGeom>
              <a:avLst/>
              <a:gdLst>
                <a:gd name="T0" fmla="*/ 319 w 21"/>
                <a:gd name="T1" fmla="*/ 34 h 14"/>
                <a:gd name="T2" fmla="*/ 12 w 21"/>
                <a:gd name="T3" fmla="*/ 77 h 14"/>
                <a:gd name="T4" fmla="*/ 0 w 21"/>
                <a:gd name="T5" fmla="*/ 238 h 14"/>
                <a:gd name="T6" fmla="*/ 183 w 21"/>
                <a:gd name="T7" fmla="*/ 238 h 14"/>
                <a:gd name="T8" fmla="*/ 307 w 21"/>
                <a:gd name="T9" fmla="*/ 259 h 14"/>
                <a:gd name="T10" fmla="*/ 319 w 21"/>
                <a:gd name="T11" fmla="*/ 90 h 14"/>
                <a:gd name="T12" fmla="*/ 319 w 21"/>
                <a:gd name="T13" fmla="*/ 34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4">
                  <a:moveTo>
                    <a:pt x="21" y="2"/>
                  </a:moveTo>
                  <a:cubicBezTo>
                    <a:pt x="15" y="0"/>
                    <a:pt x="7" y="2"/>
                    <a:pt x="1" y="4"/>
                  </a:cubicBezTo>
                  <a:cubicBezTo>
                    <a:pt x="0" y="7"/>
                    <a:pt x="0" y="10"/>
                    <a:pt x="0" y="13"/>
                  </a:cubicBezTo>
                  <a:cubicBezTo>
                    <a:pt x="4" y="13"/>
                    <a:pt x="8" y="13"/>
                    <a:pt x="12" y="13"/>
                  </a:cubicBezTo>
                  <a:cubicBezTo>
                    <a:pt x="14" y="14"/>
                    <a:pt x="17" y="14"/>
                    <a:pt x="20" y="14"/>
                  </a:cubicBezTo>
                  <a:cubicBezTo>
                    <a:pt x="20" y="11"/>
                    <a:pt x="20" y="8"/>
                    <a:pt x="21" y="5"/>
                  </a:cubicBezTo>
                  <a:cubicBezTo>
                    <a:pt x="21" y="4"/>
                    <a:pt x="21" y="3"/>
                    <a:pt x="21" y="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Freeform 985">
              <a:extLst>
                <a:ext uri="{FF2B5EF4-FFF2-40B4-BE49-F238E27FC236}">
                  <a16:creationId xmlns:a16="http://schemas.microsoft.com/office/drawing/2014/main" id="{ACEDF696-4B11-4E1C-AB2C-B90EC7FC5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" y="2373"/>
              <a:ext cx="52" cy="27"/>
            </a:xfrm>
            <a:custGeom>
              <a:avLst/>
              <a:gdLst>
                <a:gd name="T0" fmla="*/ 12 w 21"/>
                <a:gd name="T1" fmla="*/ 22 h 10"/>
                <a:gd name="T2" fmla="*/ 0 w 21"/>
                <a:gd name="T3" fmla="*/ 197 h 10"/>
                <a:gd name="T4" fmla="*/ 154 w 21"/>
                <a:gd name="T5" fmla="*/ 176 h 10"/>
                <a:gd name="T6" fmla="*/ 307 w 21"/>
                <a:gd name="T7" fmla="*/ 197 h 10"/>
                <a:gd name="T8" fmla="*/ 319 w 21"/>
                <a:gd name="T9" fmla="*/ 22 h 10"/>
                <a:gd name="T10" fmla="*/ 12 w 21"/>
                <a:gd name="T11" fmla="*/ 22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0">
                  <a:moveTo>
                    <a:pt x="1" y="1"/>
                  </a:moveTo>
                  <a:cubicBezTo>
                    <a:pt x="1" y="4"/>
                    <a:pt x="0" y="7"/>
                    <a:pt x="0" y="10"/>
                  </a:cubicBezTo>
                  <a:cubicBezTo>
                    <a:pt x="3" y="10"/>
                    <a:pt x="7" y="10"/>
                    <a:pt x="10" y="9"/>
                  </a:cubicBezTo>
                  <a:cubicBezTo>
                    <a:pt x="13" y="9"/>
                    <a:pt x="17" y="10"/>
                    <a:pt x="20" y="10"/>
                  </a:cubicBezTo>
                  <a:cubicBezTo>
                    <a:pt x="20" y="7"/>
                    <a:pt x="21" y="4"/>
                    <a:pt x="21" y="1"/>
                  </a:cubicBezTo>
                  <a:cubicBezTo>
                    <a:pt x="15" y="0"/>
                    <a:pt x="7" y="1"/>
                    <a:pt x="1" y="1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1" name="Freeform 986">
              <a:extLst>
                <a:ext uri="{FF2B5EF4-FFF2-40B4-BE49-F238E27FC236}">
                  <a16:creationId xmlns:a16="http://schemas.microsoft.com/office/drawing/2014/main" id="{ECCA60CA-151C-4F73-973A-CC6076EAB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" y="2469"/>
              <a:ext cx="57" cy="48"/>
            </a:xfrm>
            <a:custGeom>
              <a:avLst/>
              <a:gdLst>
                <a:gd name="T0" fmla="*/ 349 w 23"/>
                <a:gd name="T1" fmla="*/ 21 h 18"/>
                <a:gd name="T2" fmla="*/ 228 w 23"/>
                <a:gd name="T3" fmla="*/ 0 h 18"/>
                <a:gd name="T4" fmla="*/ 42 w 23"/>
                <a:gd name="T5" fmla="*/ 0 h 18"/>
                <a:gd name="T6" fmla="*/ 0 w 23"/>
                <a:gd name="T7" fmla="*/ 320 h 18"/>
                <a:gd name="T8" fmla="*/ 166 w 23"/>
                <a:gd name="T9" fmla="*/ 307 h 18"/>
                <a:gd name="T10" fmla="*/ 307 w 23"/>
                <a:gd name="T11" fmla="*/ 341 h 18"/>
                <a:gd name="T12" fmla="*/ 349 w 23"/>
                <a:gd name="T13" fmla="*/ 21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8">
                  <a:moveTo>
                    <a:pt x="23" y="1"/>
                  </a:moveTo>
                  <a:cubicBezTo>
                    <a:pt x="20" y="0"/>
                    <a:pt x="16" y="1"/>
                    <a:pt x="15" y="0"/>
                  </a:cubicBezTo>
                  <a:cubicBezTo>
                    <a:pt x="11" y="0"/>
                    <a:pt x="7" y="0"/>
                    <a:pt x="3" y="0"/>
                  </a:cubicBezTo>
                  <a:cubicBezTo>
                    <a:pt x="2" y="6"/>
                    <a:pt x="1" y="11"/>
                    <a:pt x="0" y="17"/>
                  </a:cubicBezTo>
                  <a:cubicBezTo>
                    <a:pt x="4" y="16"/>
                    <a:pt x="8" y="16"/>
                    <a:pt x="11" y="16"/>
                  </a:cubicBezTo>
                  <a:cubicBezTo>
                    <a:pt x="14" y="16"/>
                    <a:pt x="17" y="17"/>
                    <a:pt x="20" y="18"/>
                  </a:cubicBezTo>
                  <a:cubicBezTo>
                    <a:pt x="21" y="12"/>
                    <a:pt x="22" y="7"/>
                    <a:pt x="23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Freeform 987">
              <a:extLst>
                <a:ext uri="{FF2B5EF4-FFF2-40B4-BE49-F238E27FC236}">
                  <a16:creationId xmlns:a16="http://schemas.microsoft.com/office/drawing/2014/main" id="{6B9F361D-6418-4DB3-8F92-AB4945BBA5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2525"/>
              <a:ext cx="55" cy="27"/>
            </a:xfrm>
            <a:custGeom>
              <a:avLst/>
              <a:gdLst>
                <a:gd name="T0" fmla="*/ 33 w 22"/>
                <a:gd name="T1" fmla="*/ 22 h 10"/>
                <a:gd name="T2" fmla="*/ 0 w 22"/>
                <a:gd name="T3" fmla="*/ 176 h 10"/>
                <a:gd name="T4" fmla="*/ 188 w 22"/>
                <a:gd name="T5" fmla="*/ 176 h 10"/>
                <a:gd name="T6" fmla="*/ 333 w 22"/>
                <a:gd name="T7" fmla="*/ 197 h 10"/>
                <a:gd name="T8" fmla="*/ 345 w 22"/>
                <a:gd name="T9" fmla="*/ 38 h 10"/>
                <a:gd name="T10" fmla="*/ 33 w 22"/>
                <a:gd name="T11" fmla="*/ 22 h 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0">
                  <a:moveTo>
                    <a:pt x="2" y="1"/>
                  </a:moveTo>
                  <a:cubicBezTo>
                    <a:pt x="2" y="4"/>
                    <a:pt x="1" y="7"/>
                    <a:pt x="0" y="9"/>
                  </a:cubicBezTo>
                  <a:cubicBezTo>
                    <a:pt x="4" y="9"/>
                    <a:pt x="8" y="8"/>
                    <a:pt x="12" y="9"/>
                  </a:cubicBezTo>
                  <a:cubicBezTo>
                    <a:pt x="15" y="9"/>
                    <a:pt x="18" y="9"/>
                    <a:pt x="21" y="10"/>
                  </a:cubicBezTo>
                  <a:cubicBezTo>
                    <a:pt x="21" y="7"/>
                    <a:pt x="22" y="4"/>
                    <a:pt x="22" y="2"/>
                  </a:cubicBezTo>
                  <a:cubicBezTo>
                    <a:pt x="16" y="0"/>
                    <a:pt x="9" y="1"/>
                    <a:pt x="2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Freeform 136">
              <a:extLst>
                <a:ext uri="{FF2B5EF4-FFF2-40B4-BE49-F238E27FC236}">
                  <a16:creationId xmlns:a16="http://schemas.microsoft.com/office/drawing/2014/main" id="{5A8CA707-01BF-4743-9A4D-0827D04356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0" y="2120"/>
              <a:ext cx="97" cy="483"/>
            </a:xfrm>
            <a:custGeom>
              <a:avLst/>
              <a:gdLst>
                <a:gd name="T0" fmla="*/ 104 w 39"/>
                <a:gd name="T1" fmla="*/ 56 h 181"/>
                <a:gd name="T2" fmla="*/ 30 w 39"/>
                <a:gd name="T3" fmla="*/ 307 h 181"/>
                <a:gd name="T4" fmla="*/ 92 w 39"/>
                <a:gd name="T5" fmla="*/ 478 h 181"/>
                <a:gd name="T6" fmla="*/ 308 w 39"/>
                <a:gd name="T7" fmla="*/ 1083 h 181"/>
                <a:gd name="T8" fmla="*/ 259 w 39"/>
                <a:gd name="T9" fmla="*/ 1502 h 181"/>
                <a:gd name="T10" fmla="*/ 62 w 39"/>
                <a:gd name="T11" fmla="*/ 3176 h 181"/>
                <a:gd name="T12" fmla="*/ 167 w 39"/>
                <a:gd name="T13" fmla="*/ 3418 h 181"/>
                <a:gd name="T14" fmla="*/ 353 w 39"/>
                <a:gd name="T15" fmla="*/ 3269 h 181"/>
                <a:gd name="T16" fmla="*/ 570 w 39"/>
                <a:gd name="T17" fmla="*/ 1537 h 181"/>
                <a:gd name="T18" fmla="*/ 383 w 39"/>
                <a:gd name="T19" fmla="*/ 320 h 181"/>
                <a:gd name="T20" fmla="*/ 321 w 39"/>
                <a:gd name="T21" fmla="*/ 149 h 181"/>
                <a:gd name="T22" fmla="*/ 104 w 39"/>
                <a:gd name="T23" fmla="*/ 56 h 1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9" h="181">
                  <a:moveTo>
                    <a:pt x="7" y="3"/>
                  </a:moveTo>
                  <a:cubicBezTo>
                    <a:pt x="2" y="5"/>
                    <a:pt x="0" y="11"/>
                    <a:pt x="2" y="16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13" y="39"/>
                    <a:pt x="19" y="45"/>
                    <a:pt x="20" y="57"/>
                  </a:cubicBezTo>
                  <a:cubicBezTo>
                    <a:pt x="21" y="62"/>
                    <a:pt x="17" y="70"/>
                    <a:pt x="17" y="79"/>
                  </a:cubicBezTo>
                  <a:cubicBezTo>
                    <a:pt x="14" y="106"/>
                    <a:pt x="10" y="144"/>
                    <a:pt x="4" y="167"/>
                  </a:cubicBezTo>
                  <a:cubicBezTo>
                    <a:pt x="2" y="173"/>
                    <a:pt x="6" y="178"/>
                    <a:pt x="11" y="180"/>
                  </a:cubicBezTo>
                  <a:cubicBezTo>
                    <a:pt x="16" y="181"/>
                    <a:pt x="22" y="178"/>
                    <a:pt x="23" y="172"/>
                  </a:cubicBezTo>
                  <a:cubicBezTo>
                    <a:pt x="30" y="148"/>
                    <a:pt x="34" y="108"/>
                    <a:pt x="37" y="81"/>
                  </a:cubicBezTo>
                  <a:cubicBezTo>
                    <a:pt x="39" y="49"/>
                    <a:pt x="35" y="39"/>
                    <a:pt x="25" y="17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18" y="3"/>
                    <a:pt x="12" y="0"/>
                    <a:pt x="7" y="3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50" name="Group 159">
            <a:extLst>
              <a:ext uri="{FF2B5EF4-FFF2-40B4-BE49-F238E27FC236}">
                <a16:creationId xmlns:a16="http://schemas.microsoft.com/office/drawing/2014/main" id="{DB32BAC5-13C8-46E5-A86A-2B009C6C93E3}"/>
              </a:ext>
            </a:extLst>
          </p:cNvPr>
          <p:cNvGrpSpPr>
            <a:grpSpLocks/>
          </p:cNvGrpSpPr>
          <p:nvPr/>
        </p:nvGrpSpPr>
        <p:grpSpPr bwMode="auto">
          <a:xfrm>
            <a:off x="5868988" y="3228975"/>
            <a:ext cx="182562" cy="787400"/>
            <a:chOff x="2737" y="2107"/>
            <a:chExt cx="115" cy="496"/>
          </a:xfrm>
        </p:grpSpPr>
        <p:sp>
          <p:nvSpPr>
            <p:cNvPr id="17506" name="Freeform 824">
              <a:extLst>
                <a:ext uri="{FF2B5EF4-FFF2-40B4-BE49-F238E27FC236}">
                  <a16:creationId xmlns:a16="http://schemas.microsoft.com/office/drawing/2014/main" id="{C89836B8-6B1C-427E-B72C-DB1D8132B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7" y="2107"/>
              <a:ext cx="115" cy="496"/>
            </a:xfrm>
            <a:custGeom>
              <a:avLst/>
              <a:gdLst>
                <a:gd name="T0" fmla="*/ 95 w 46"/>
                <a:gd name="T1" fmla="*/ 77 h 186"/>
                <a:gd name="T2" fmla="*/ 50 w 46"/>
                <a:gd name="T3" fmla="*/ 320 h 186"/>
                <a:gd name="T4" fmla="*/ 270 w 46"/>
                <a:gd name="T5" fmla="*/ 661 h 186"/>
                <a:gd name="T6" fmla="*/ 408 w 46"/>
                <a:gd name="T7" fmla="*/ 1344 h 186"/>
                <a:gd name="T8" fmla="*/ 363 w 46"/>
                <a:gd name="T9" fmla="*/ 1843 h 186"/>
                <a:gd name="T10" fmla="*/ 313 w 46"/>
                <a:gd name="T11" fmla="*/ 2389 h 186"/>
                <a:gd name="T12" fmla="*/ 313 w 46"/>
                <a:gd name="T13" fmla="*/ 2504 h 186"/>
                <a:gd name="T14" fmla="*/ 220 w 46"/>
                <a:gd name="T15" fmla="*/ 3187 h 186"/>
                <a:gd name="T16" fmla="*/ 238 w 46"/>
                <a:gd name="T17" fmla="*/ 3448 h 186"/>
                <a:gd name="T18" fmla="*/ 458 w 46"/>
                <a:gd name="T19" fmla="*/ 3448 h 186"/>
                <a:gd name="T20" fmla="*/ 625 w 46"/>
                <a:gd name="T21" fmla="*/ 2504 h 186"/>
                <a:gd name="T22" fmla="*/ 625 w 46"/>
                <a:gd name="T23" fmla="*/ 2389 h 186"/>
                <a:gd name="T24" fmla="*/ 625 w 46"/>
                <a:gd name="T25" fmla="*/ 1800 h 186"/>
                <a:gd name="T26" fmla="*/ 720 w 46"/>
                <a:gd name="T27" fmla="*/ 1344 h 186"/>
                <a:gd name="T28" fmla="*/ 313 w 46"/>
                <a:gd name="T29" fmla="*/ 115 h 186"/>
                <a:gd name="T30" fmla="*/ 95 w 46"/>
                <a:gd name="T31" fmla="*/ 77 h 18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6" h="186">
                  <a:moveTo>
                    <a:pt x="6" y="4"/>
                  </a:moveTo>
                  <a:cubicBezTo>
                    <a:pt x="1" y="7"/>
                    <a:pt x="0" y="13"/>
                    <a:pt x="3" y="17"/>
                  </a:cubicBezTo>
                  <a:cubicBezTo>
                    <a:pt x="8" y="24"/>
                    <a:pt x="14" y="29"/>
                    <a:pt x="17" y="35"/>
                  </a:cubicBezTo>
                  <a:cubicBezTo>
                    <a:pt x="25" y="47"/>
                    <a:pt x="26" y="57"/>
                    <a:pt x="26" y="71"/>
                  </a:cubicBezTo>
                  <a:cubicBezTo>
                    <a:pt x="26" y="81"/>
                    <a:pt x="24" y="89"/>
                    <a:pt x="23" y="97"/>
                  </a:cubicBezTo>
                  <a:cubicBezTo>
                    <a:pt x="21" y="105"/>
                    <a:pt x="20" y="114"/>
                    <a:pt x="20" y="126"/>
                  </a:cubicBezTo>
                  <a:cubicBezTo>
                    <a:pt x="20" y="132"/>
                    <a:pt x="20" y="132"/>
                    <a:pt x="20" y="132"/>
                  </a:cubicBezTo>
                  <a:cubicBezTo>
                    <a:pt x="20" y="149"/>
                    <a:pt x="20" y="162"/>
                    <a:pt x="14" y="168"/>
                  </a:cubicBezTo>
                  <a:cubicBezTo>
                    <a:pt x="10" y="172"/>
                    <a:pt x="11" y="179"/>
                    <a:pt x="15" y="182"/>
                  </a:cubicBezTo>
                  <a:cubicBezTo>
                    <a:pt x="19" y="186"/>
                    <a:pt x="25" y="186"/>
                    <a:pt x="29" y="182"/>
                  </a:cubicBezTo>
                  <a:cubicBezTo>
                    <a:pt x="40" y="170"/>
                    <a:pt x="40" y="152"/>
                    <a:pt x="40" y="132"/>
                  </a:cubicBezTo>
                  <a:cubicBezTo>
                    <a:pt x="40" y="126"/>
                    <a:pt x="40" y="126"/>
                    <a:pt x="40" y="126"/>
                  </a:cubicBezTo>
                  <a:cubicBezTo>
                    <a:pt x="40" y="116"/>
                    <a:pt x="38" y="103"/>
                    <a:pt x="40" y="95"/>
                  </a:cubicBezTo>
                  <a:cubicBezTo>
                    <a:pt x="41" y="87"/>
                    <a:pt x="46" y="83"/>
                    <a:pt x="46" y="71"/>
                  </a:cubicBezTo>
                  <a:cubicBezTo>
                    <a:pt x="46" y="46"/>
                    <a:pt x="36" y="31"/>
                    <a:pt x="20" y="6"/>
                  </a:cubicBezTo>
                  <a:cubicBezTo>
                    <a:pt x="17" y="2"/>
                    <a:pt x="11" y="0"/>
                    <a:pt x="6" y="4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Freeform 964">
              <a:extLst>
                <a:ext uri="{FF2B5EF4-FFF2-40B4-BE49-F238E27FC236}">
                  <a16:creationId xmlns:a16="http://schemas.microsoft.com/office/drawing/2014/main" id="{22C706E7-759E-410D-A04D-82B26EDC5E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" y="2125"/>
              <a:ext cx="50" cy="48"/>
            </a:xfrm>
            <a:custGeom>
              <a:avLst/>
              <a:gdLst>
                <a:gd name="T0" fmla="*/ 208 w 20"/>
                <a:gd name="T1" fmla="*/ 56 h 18"/>
                <a:gd name="T2" fmla="*/ 0 w 20"/>
                <a:gd name="T3" fmla="*/ 192 h 18"/>
                <a:gd name="T4" fmla="*/ 0 w 20"/>
                <a:gd name="T5" fmla="*/ 192 h 18"/>
                <a:gd name="T6" fmla="*/ 95 w 20"/>
                <a:gd name="T7" fmla="*/ 341 h 18"/>
                <a:gd name="T8" fmla="*/ 175 w 20"/>
                <a:gd name="T9" fmla="*/ 248 h 18"/>
                <a:gd name="T10" fmla="*/ 313 w 20"/>
                <a:gd name="T11" fmla="*/ 77 h 18"/>
                <a:gd name="T12" fmla="*/ 270 w 20"/>
                <a:gd name="T13" fmla="*/ 0 h 18"/>
                <a:gd name="T14" fmla="*/ 208 w 20"/>
                <a:gd name="T15" fmla="*/ 56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18">
                  <a:moveTo>
                    <a:pt x="13" y="3"/>
                  </a:moveTo>
                  <a:cubicBezTo>
                    <a:pt x="10" y="5"/>
                    <a:pt x="3" y="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" y="13"/>
                    <a:pt x="4" y="16"/>
                    <a:pt x="6" y="18"/>
                  </a:cubicBezTo>
                  <a:cubicBezTo>
                    <a:pt x="8" y="16"/>
                    <a:pt x="10" y="14"/>
                    <a:pt x="11" y="13"/>
                  </a:cubicBezTo>
                  <a:cubicBezTo>
                    <a:pt x="14" y="11"/>
                    <a:pt x="17" y="7"/>
                    <a:pt x="20" y="4"/>
                  </a:cubicBezTo>
                  <a:cubicBezTo>
                    <a:pt x="19" y="3"/>
                    <a:pt x="18" y="1"/>
                    <a:pt x="17" y="0"/>
                  </a:cubicBezTo>
                  <a:cubicBezTo>
                    <a:pt x="16" y="1"/>
                    <a:pt x="14" y="2"/>
                    <a:pt x="13" y="3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Freeform 965">
              <a:extLst>
                <a:ext uri="{FF2B5EF4-FFF2-40B4-BE49-F238E27FC236}">
                  <a16:creationId xmlns:a16="http://schemas.microsoft.com/office/drawing/2014/main" id="{4BDD1758-7AB9-4AC3-B6C9-E3BFBDA136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" y="2163"/>
              <a:ext cx="52" cy="58"/>
            </a:xfrm>
            <a:custGeom>
              <a:avLst/>
              <a:gdLst>
                <a:gd name="T0" fmla="*/ 228 w 21"/>
                <a:gd name="T1" fmla="*/ 0 h 22"/>
                <a:gd name="T2" fmla="*/ 0 w 21"/>
                <a:gd name="T3" fmla="*/ 182 h 22"/>
                <a:gd name="T4" fmla="*/ 42 w 21"/>
                <a:gd name="T5" fmla="*/ 258 h 22"/>
                <a:gd name="T6" fmla="*/ 104 w 21"/>
                <a:gd name="T7" fmla="*/ 403 h 22"/>
                <a:gd name="T8" fmla="*/ 183 w 21"/>
                <a:gd name="T9" fmla="*/ 327 h 22"/>
                <a:gd name="T10" fmla="*/ 319 w 21"/>
                <a:gd name="T11" fmla="*/ 182 h 22"/>
                <a:gd name="T12" fmla="*/ 228 w 2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2">
                  <a:moveTo>
                    <a:pt x="15" y="0"/>
                  </a:moveTo>
                  <a:cubicBezTo>
                    <a:pt x="10" y="2"/>
                    <a:pt x="5" y="6"/>
                    <a:pt x="0" y="10"/>
                  </a:cubicBezTo>
                  <a:cubicBezTo>
                    <a:pt x="1" y="11"/>
                    <a:pt x="2" y="12"/>
                    <a:pt x="3" y="14"/>
                  </a:cubicBezTo>
                  <a:cubicBezTo>
                    <a:pt x="5" y="16"/>
                    <a:pt x="6" y="19"/>
                    <a:pt x="7" y="22"/>
                  </a:cubicBezTo>
                  <a:cubicBezTo>
                    <a:pt x="9" y="21"/>
                    <a:pt x="11" y="19"/>
                    <a:pt x="12" y="18"/>
                  </a:cubicBezTo>
                  <a:cubicBezTo>
                    <a:pt x="15" y="15"/>
                    <a:pt x="18" y="13"/>
                    <a:pt x="21" y="10"/>
                  </a:cubicBezTo>
                  <a:cubicBezTo>
                    <a:pt x="20" y="7"/>
                    <a:pt x="18" y="3"/>
                    <a:pt x="15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9" name="Freeform 966">
              <a:extLst>
                <a:ext uri="{FF2B5EF4-FFF2-40B4-BE49-F238E27FC236}">
                  <a16:creationId xmlns:a16="http://schemas.microsoft.com/office/drawing/2014/main" id="{C9C2DC95-5191-46C0-81C8-9F08E3BFB8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7" y="2221"/>
              <a:ext cx="52" cy="46"/>
            </a:xfrm>
            <a:custGeom>
              <a:avLst/>
              <a:gdLst>
                <a:gd name="T0" fmla="*/ 258 w 21"/>
                <a:gd name="T1" fmla="*/ 0 h 17"/>
                <a:gd name="T2" fmla="*/ 0 w 21"/>
                <a:gd name="T3" fmla="*/ 176 h 17"/>
                <a:gd name="T4" fmla="*/ 12 w 21"/>
                <a:gd name="T5" fmla="*/ 336 h 17"/>
                <a:gd name="T6" fmla="*/ 134 w 21"/>
                <a:gd name="T7" fmla="*/ 300 h 17"/>
                <a:gd name="T8" fmla="*/ 319 w 21"/>
                <a:gd name="T9" fmla="*/ 300 h 17"/>
                <a:gd name="T10" fmla="*/ 258 w 21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7">
                  <a:moveTo>
                    <a:pt x="17" y="0"/>
                  </a:moveTo>
                  <a:cubicBezTo>
                    <a:pt x="12" y="4"/>
                    <a:pt x="6" y="6"/>
                    <a:pt x="0" y="9"/>
                  </a:cubicBezTo>
                  <a:cubicBezTo>
                    <a:pt x="1" y="12"/>
                    <a:pt x="1" y="14"/>
                    <a:pt x="1" y="17"/>
                  </a:cubicBezTo>
                  <a:cubicBezTo>
                    <a:pt x="3" y="17"/>
                    <a:pt x="6" y="16"/>
                    <a:pt x="9" y="15"/>
                  </a:cubicBezTo>
                  <a:cubicBezTo>
                    <a:pt x="13" y="14"/>
                    <a:pt x="17" y="15"/>
                    <a:pt x="21" y="15"/>
                  </a:cubicBezTo>
                  <a:cubicBezTo>
                    <a:pt x="20" y="10"/>
                    <a:pt x="19" y="5"/>
                    <a:pt x="17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Freeform 967">
              <a:extLst>
                <a:ext uri="{FF2B5EF4-FFF2-40B4-BE49-F238E27FC236}">
                  <a16:creationId xmlns:a16="http://schemas.microsoft.com/office/drawing/2014/main" id="{805482DF-44A5-4D94-8907-E3376357D7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9" y="2288"/>
              <a:ext cx="53" cy="48"/>
            </a:xfrm>
            <a:custGeom>
              <a:avLst/>
              <a:gdLst>
                <a:gd name="T0" fmla="*/ 338 w 21"/>
                <a:gd name="T1" fmla="*/ 56 h 18"/>
                <a:gd name="T2" fmla="*/ 338 w 21"/>
                <a:gd name="T3" fmla="*/ 35 h 18"/>
                <a:gd name="T4" fmla="*/ 20 w 21"/>
                <a:gd name="T5" fmla="*/ 35 h 18"/>
                <a:gd name="T6" fmla="*/ 20 w 21"/>
                <a:gd name="T7" fmla="*/ 56 h 18"/>
                <a:gd name="T8" fmla="*/ 0 w 21"/>
                <a:gd name="T9" fmla="*/ 307 h 18"/>
                <a:gd name="T10" fmla="*/ 33 w 21"/>
                <a:gd name="T11" fmla="*/ 285 h 18"/>
                <a:gd name="T12" fmla="*/ 288 w 21"/>
                <a:gd name="T13" fmla="*/ 341 h 18"/>
                <a:gd name="T14" fmla="*/ 338 w 21"/>
                <a:gd name="T15" fmla="*/ 56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" h="18">
                  <a:moveTo>
                    <a:pt x="21" y="3"/>
                  </a:moveTo>
                  <a:cubicBezTo>
                    <a:pt x="21" y="3"/>
                    <a:pt x="21" y="2"/>
                    <a:pt x="21" y="2"/>
                  </a:cubicBezTo>
                  <a:cubicBezTo>
                    <a:pt x="15" y="1"/>
                    <a:pt x="7" y="0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8"/>
                    <a:pt x="0" y="12"/>
                    <a:pt x="0" y="16"/>
                  </a:cubicBezTo>
                  <a:cubicBezTo>
                    <a:pt x="1" y="15"/>
                    <a:pt x="1" y="15"/>
                    <a:pt x="2" y="15"/>
                  </a:cubicBezTo>
                  <a:cubicBezTo>
                    <a:pt x="7" y="16"/>
                    <a:pt x="13" y="16"/>
                    <a:pt x="18" y="18"/>
                  </a:cubicBezTo>
                  <a:cubicBezTo>
                    <a:pt x="19" y="14"/>
                    <a:pt x="21" y="10"/>
                    <a:pt x="21" y="3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1" name="Freeform 968">
              <a:extLst>
                <a:ext uri="{FF2B5EF4-FFF2-40B4-BE49-F238E27FC236}">
                  <a16:creationId xmlns:a16="http://schemas.microsoft.com/office/drawing/2014/main" id="{DC901FC5-BE9B-4C12-AA47-63C329FAC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7" y="2373"/>
              <a:ext cx="47" cy="30"/>
            </a:xfrm>
            <a:custGeom>
              <a:avLst/>
              <a:gdLst>
                <a:gd name="T0" fmla="*/ 287 w 19"/>
                <a:gd name="T1" fmla="*/ 22 h 11"/>
                <a:gd name="T2" fmla="*/ 30 w 19"/>
                <a:gd name="T3" fmla="*/ 0 h 11"/>
                <a:gd name="T4" fmla="*/ 0 w 19"/>
                <a:gd name="T5" fmla="*/ 224 h 11"/>
                <a:gd name="T6" fmla="*/ 195 w 19"/>
                <a:gd name="T7" fmla="*/ 202 h 11"/>
                <a:gd name="T8" fmla="*/ 287 w 19"/>
                <a:gd name="T9" fmla="*/ 224 h 11"/>
                <a:gd name="T10" fmla="*/ 287 w 19"/>
                <a:gd name="T11" fmla="*/ 22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9" h="11">
                  <a:moveTo>
                    <a:pt x="19" y="1"/>
                  </a:moveTo>
                  <a:cubicBezTo>
                    <a:pt x="14" y="0"/>
                    <a:pt x="8" y="0"/>
                    <a:pt x="2" y="0"/>
                  </a:cubicBezTo>
                  <a:cubicBezTo>
                    <a:pt x="2" y="3"/>
                    <a:pt x="1" y="7"/>
                    <a:pt x="0" y="11"/>
                  </a:cubicBezTo>
                  <a:cubicBezTo>
                    <a:pt x="5" y="11"/>
                    <a:pt x="9" y="10"/>
                    <a:pt x="13" y="10"/>
                  </a:cubicBezTo>
                  <a:cubicBezTo>
                    <a:pt x="15" y="10"/>
                    <a:pt x="17" y="10"/>
                    <a:pt x="19" y="11"/>
                  </a:cubicBezTo>
                  <a:cubicBezTo>
                    <a:pt x="19" y="7"/>
                    <a:pt x="19" y="4"/>
                    <a:pt x="19" y="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Freeform 969">
              <a:extLst>
                <a:ext uri="{FF2B5EF4-FFF2-40B4-BE49-F238E27FC236}">
                  <a16:creationId xmlns:a16="http://schemas.microsoft.com/office/drawing/2014/main" id="{BFF0D375-A07E-443C-B506-428E1E473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7" y="2440"/>
              <a:ext cx="50" cy="40"/>
            </a:xfrm>
            <a:custGeom>
              <a:avLst/>
              <a:gdLst>
                <a:gd name="T0" fmla="*/ 313 w 20"/>
                <a:gd name="T1" fmla="*/ 136 h 15"/>
                <a:gd name="T2" fmla="*/ 313 w 20"/>
                <a:gd name="T3" fmla="*/ 21 h 15"/>
                <a:gd name="T4" fmla="*/ 313 w 20"/>
                <a:gd name="T5" fmla="*/ 0 h 15"/>
                <a:gd name="T6" fmla="*/ 0 w 20"/>
                <a:gd name="T7" fmla="*/ 21 h 15"/>
                <a:gd name="T8" fmla="*/ 0 w 20"/>
                <a:gd name="T9" fmla="*/ 136 h 15"/>
                <a:gd name="T10" fmla="*/ 0 w 20"/>
                <a:gd name="T11" fmla="*/ 285 h 15"/>
                <a:gd name="T12" fmla="*/ 0 w 20"/>
                <a:gd name="T13" fmla="*/ 285 h 15"/>
                <a:gd name="T14" fmla="*/ 208 w 20"/>
                <a:gd name="T15" fmla="*/ 285 h 15"/>
                <a:gd name="T16" fmla="*/ 313 w 20"/>
                <a:gd name="T17" fmla="*/ 285 h 15"/>
                <a:gd name="T18" fmla="*/ 313 w 20"/>
                <a:gd name="T19" fmla="*/ 136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" h="15">
                  <a:moveTo>
                    <a:pt x="20" y="7"/>
                  </a:moveTo>
                  <a:cubicBezTo>
                    <a:pt x="20" y="1"/>
                    <a:pt x="20" y="1"/>
                    <a:pt x="20" y="1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3" y="0"/>
                    <a:pt x="5" y="0"/>
                    <a:pt x="0" y="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4" y="14"/>
                    <a:pt x="9" y="15"/>
                    <a:pt x="13" y="15"/>
                  </a:cubicBezTo>
                  <a:cubicBezTo>
                    <a:pt x="15" y="15"/>
                    <a:pt x="17" y="15"/>
                    <a:pt x="20" y="15"/>
                  </a:cubicBezTo>
                  <a:cubicBezTo>
                    <a:pt x="20" y="13"/>
                    <a:pt x="20" y="10"/>
                    <a:pt x="20" y="7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Freeform 970">
              <a:extLst>
                <a:ext uri="{FF2B5EF4-FFF2-40B4-BE49-F238E27FC236}">
                  <a16:creationId xmlns:a16="http://schemas.microsoft.com/office/drawing/2014/main" id="{413AD6B6-6C4C-49F6-891F-F698CB192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9" y="2507"/>
              <a:ext cx="55" cy="48"/>
            </a:xfrm>
            <a:custGeom>
              <a:avLst/>
              <a:gdLst>
                <a:gd name="T0" fmla="*/ 95 w 22"/>
                <a:gd name="T1" fmla="*/ 227 h 18"/>
                <a:gd name="T2" fmla="*/ 313 w 22"/>
                <a:gd name="T3" fmla="*/ 341 h 18"/>
                <a:gd name="T4" fmla="*/ 345 w 22"/>
                <a:gd name="T5" fmla="*/ 21 h 18"/>
                <a:gd name="T6" fmla="*/ 33 w 22"/>
                <a:gd name="T7" fmla="*/ 0 h 18"/>
                <a:gd name="T8" fmla="*/ 0 w 22"/>
                <a:gd name="T9" fmla="*/ 227 h 18"/>
                <a:gd name="T10" fmla="*/ 95 w 22"/>
                <a:gd name="T11" fmla="*/ 227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8">
                  <a:moveTo>
                    <a:pt x="6" y="12"/>
                  </a:moveTo>
                  <a:cubicBezTo>
                    <a:pt x="11" y="13"/>
                    <a:pt x="15" y="15"/>
                    <a:pt x="20" y="18"/>
                  </a:cubicBezTo>
                  <a:cubicBezTo>
                    <a:pt x="21" y="13"/>
                    <a:pt x="22" y="7"/>
                    <a:pt x="22" y="1"/>
                  </a:cubicBezTo>
                  <a:cubicBezTo>
                    <a:pt x="16" y="0"/>
                    <a:pt x="9" y="0"/>
                    <a:pt x="2" y="0"/>
                  </a:cubicBezTo>
                  <a:cubicBezTo>
                    <a:pt x="2" y="5"/>
                    <a:pt x="1" y="9"/>
                    <a:pt x="0" y="12"/>
                  </a:cubicBezTo>
                  <a:cubicBezTo>
                    <a:pt x="3" y="12"/>
                    <a:pt x="5" y="12"/>
                    <a:pt x="6" y="1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4" name="Freeform 137">
              <a:extLst>
                <a:ext uri="{FF2B5EF4-FFF2-40B4-BE49-F238E27FC236}">
                  <a16:creationId xmlns:a16="http://schemas.microsoft.com/office/drawing/2014/main" id="{AA0A1617-69C9-41FA-8C8B-35210C725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7" y="2107"/>
              <a:ext cx="115" cy="496"/>
            </a:xfrm>
            <a:custGeom>
              <a:avLst/>
              <a:gdLst>
                <a:gd name="T0" fmla="*/ 95 w 46"/>
                <a:gd name="T1" fmla="*/ 77 h 186"/>
                <a:gd name="T2" fmla="*/ 50 w 46"/>
                <a:gd name="T3" fmla="*/ 320 h 186"/>
                <a:gd name="T4" fmla="*/ 270 w 46"/>
                <a:gd name="T5" fmla="*/ 661 h 186"/>
                <a:gd name="T6" fmla="*/ 408 w 46"/>
                <a:gd name="T7" fmla="*/ 1344 h 186"/>
                <a:gd name="T8" fmla="*/ 363 w 46"/>
                <a:gd name="T9" fmla="*/ 1843 h 186"/>
                <a:gd name="T10" fmla="*/ 313 w 46"/>
                <a:gd name="T11" fmla="*/ 2389 h 186"/>
                <a:gd name="T12" fmla="*/ 313 w 46"/>
                <a:gd name="T13" fmla="*/ 2504 h 186"/>
                <a:gd name="T14" fmla="*/ 220 w 46"/>
                <a:gd name="T15" fmla="*/ 3187 h 186"/>
                <a:gd name="T16" fmla="*/ 238 w 46"/>
                <a:gd name="T17" fmla="*/ 3448 h 186"/>
                <a:gd name="T18" fmla="*/ 458 w 46"/>
                <a:gd name="T19" fmla="*/ 3448 h 186"/>
                <a:gd name="T20" fmla="*/ 625 w 46"/>
                <a:gd name="T21" fmla="*/ 2504 h 186"/>
                <a:gd name="T22" fmla="*/ 625 w 46"/>
                <a:gd name="T23" fmla="*/ 2389 h 186"/>
                <a:gd name="T24" fmla="*/ 625 w 46"/>
                <a:gd name="T25" fmla="*/ 1800 h 186"/>
                <a:gd name="T26" fmla="*/ 720 w 46"/>
                <a:gd name="T27" fmla="*/ 1344 h 186"/>
                <a:gd name="T28" fmla="*/ 313 w 46"/>
                <a:gd name="T29" fmla="*/ 115 h 186"/>
                <a:gd name="T30" fmla="*/ 95 w 46"/>
                <a:gd name="T31" fmla="*/ 77 h 18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6" h="186">
                  <a:moveTo>
                    <a:pt x="6" y="4"/>
                  </a:moveTo>
                  <a:cubicBezTo>
                    <a:pt x="1" y="7"/>
                    <a:pt x="0" y="13"/>
                    <a:pt x="3" y="17"/>
                  </a:cubicBezTo>
                  <a:cubicBezTo>
                    <a:pt x="8" y="24"/>
                    <a:pt x="14" y="29"/>
                    <a:pt x="17" y="35"/>
                  </a:cubicBezTo>
                  <a:cubicBezTo>
                    <a:pt x="25" y="47"/>
                    <a:pt x="26" y="57"/>
                    <a:pt x="26" y="71"/>
                  </a:cubicBezTo>
                  <a:cubicBezTo>
                    <a:pt x="26" y="81"/>
                    <a:pt x="24" y="89"/>
                    <a:pt x="23" y="97"/>
                  </a:cubicBezTo>
                  <a:cubicBezTo>
                    <a:pt x="21" y="105"/>
                    <a:pt x="20" y="114"/>
                    <a:pt x="20" y="126"/>
                  </a:cubicBezTo>
                  <a:cubicBezTo>
                    <a:pt x="20" y="132"/>
                    <a:pt x="20" y="132"/>
                    <a:pt x="20" y="132"/>
                  </a:cubicBezTo>
                  <a:cubicBezTo>
                    <a:pt x="20" y="149"/>
                    <a:pt x="20" y="162"/>
                    <a:pt x="14" y="168"/>
                  </a:cubicBezTo>
                  <a:cubicBezTo>
                    <a:pt x="10" y="172"/>
                    <a:pt x="11" y="179"/>
                    <a:pt x="15" y="182"/>
                  </a:cubicBezTo>
                  <a:cubicBezTo>
                    <a:pt x="19" y="186"/>
                    <a:pt x="25" y="186"/>
                    <a:pt x="29" y="182"/>
                  </a:cubicBezTo>
                  <a:cubicBezTo>
                    <a:pt x="40" y="170"/>
                    <a:pt x="40" y="152"/>
                    <a:pt x="40" y="132"/>
                  </a:cubicBezTo>
                  <a:cubicBezTo>
                    <a:pt x="40" y="126"/>
                    <a:pt x="40" y="126"/>
                    <a:pt x="40" y="126"/>
                  </a:cubicBezTo>
                  <a:cubicBezTo>
                    <a:pt x="40" y="116"/>
                    <a:pt x="38" y="103"/>
                    <a:pt x="40" y="95"/>
                  </a:cubicBezTo>
                  <a:cubicBezTo>
                    <a:pt x="41" y="87"/>
                    <a:pt x="46" y="83"/>
                    <a:pt x="46" y="71"/>
                  </a:cubicBezTo>
                  <a:cubicBezTo>
                    <a:pt x="46" y="46"/>
                    <a:pt x="36" y="31"/>
                    <a:pt x="20" y="6"/>
                  </a:cubicBezTo>
                  <a:cubicBezTo>
                    <a:pt x="17" y="2"/>
                    <a:pt x="11" y="0"/>
                    <a:pt x="6" y="4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51" name="Group 157">
            <a:extLst>
              <a:ext uri="{FF2B5EF4-FFF2-40B4-BE49-F238E27FC236}">
                <a16:creationId xmlns:a16="http://schemas.microsoft.com/office/drawing/2014/main" id="{45F72841-CD8A-4C76-9AF9-AF2CC56990A7}"/>
              </a:ext>
            </a:extLst>
          </p:cNvPr>
          <p:cNvGrpSpPr>
            <a:grpSpLocks/>
          </p:cNvGrpSpPr>
          <p:nvPr/>
        </p:nvGrpSpPr>
        <p:grpSpPr bwMode="auto">
          <a:xfrm>
            <a:off x="5059363" y="3173413"/>
            <a:ext cx="142875" cy="820737"/>
            <a:chOff x="2227" y="2072"/>
            <a:chExt cx="90" cy="517"/>
          </a:xfrm>
        </p:grpSpPr>
        <p:sp>
          <p:nvSpPr>
            <p:cNvPr id="17497" name="Freeform 825">
              <a:extLst>
                <a:ext uri="{FF2B5EF4-FFF2-40B4-BE49-F238E27FC236}">
                  <a16:creationId xmlns:a16="http://schemas.microsoft.com/office/drawing/2014/main" id="{9C66423A-E5FD-49F2-A2EC-B28C14B770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" y="2072"/>
              <a:ext cx="90" cy="517"/>
            </a:xfrm>
            <a:custGeom>
              <a:avLst/>
              <a:gdLst>
                <a:gd name="T0" fmla="*/ 158 w 36"/>
                <a:gd name="T1" fmla="*/ 0 h 194"/>
                <a:gd name="T2" fmla="*/ 20 w 36"/>
                <a:gd name="T3" fmla="*/ 192 h 194"/>
                <a:gd name="T4" fmla="*/ 113 w 36"/>
                <a:gd name="T5" fmla="*/ 831 h 194"/>
                <a:gd name="T6" fmla="*/ 270 w 36"/>
                <a:gd name="T7" fmla="*/ 1215 h 194"/>
                <a:gd name="T8" fmla="*/ 238 w 36"/>
                <a:gd name="T9" fmla="*/ 1945 h 194"/>
                <a:gd name="T10" fmla="*/ 50 w 36"/>
                <a:gd name="T11" fmla="*/ 3408 h 194"/>
                <a:gd name="T12" fmla="*/ 158 w 36"/>
                <a:gd name="T13" fmla="*/ 3635 h 194"/>
                <a:gd name="T14" fmla="*/ 345 w 36"/>
                <a:gd name="T15" fmla="*/ 3523 h 194"/>
                <a:gd name="T16" fmla="*/ 550 w 36"/>
                <a:gd name="T17" fmla="*/ 1988 h 194"/>
                <a:gd name="T18" fmla="*/ 470 w 36"/>
                <a:gd name="T19" fmla="*/ 1114 h 194"/>
                <a:gd name="T20" fmla="*/ 425 w 36"/>
                <a:gd name="T21" fmla="*/ 717 h 194"/>
                <a:gd name="T22" fmla="*/ 333 w 36"/>
                <a:gd name="T23" fmla="*/ 192 h 194"/>
                <a:gd name="T24" fmla="*/ 158 w 36"/>
                <a:gd name="T25" fmla="*/ 0 h 1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194">
                  <a:moveTo>
                    <a:pt x="10" y="0"/>
                  </a:moveTo>
                  <a:cubicBezTo>
                    <a:pt x="5" y="0"/>
                    <a:pt x="0" y="5"/>
                    <a:pt x="1" y="10"/>
                  </a:cubicBezTo>
                  <a:cubicBezTo>
                    <a:pt x="1" y="24"/>
                    <a:pt x="4" y="34"/>
                    <a:pt x="7" y="44"/>
                  </a:cubicBezTo>
                  <a:cubicBezTo>
                    <a:pt x="10" y="51"/>
                    <a:pt x="16" y="56"/>
                    <a:pt x="17" y="64"/>
                  </a:cubicBezTo>
                  <a:cubicBezTo>
                    <a:pt x="19" y="73"/>
                    <a:pt x="16" y="87"/>
                    <a:pt x="15" y="103"/>
                  </a:cubicBezTo>
                  <a:cubicBezTo>
                    <a:pt x="11" y="152"/>
                    <a:pt x="3" y="180"/>
                    <a:pt x="3" y="180"/>
                  </a:cubicBezTo>
                  <a:cubicBezTo>
                    <a:pt x="1" y="185"/>
                    <a:pt x="5" y="191"/>
                    <a:pt x="10" y="192"/>
                  </a:cubicBezTo>
                  <a:cubicBezTo>
                    <a:pt x="15" y="194"/>
                    <a:pt x="21" y="191"/>
                    <a:pt x="22" y="186"/>
                  </a:cubicBezTo>
                  <a:cubicBezTo>
                    <a:pt x="23" y="184"/>
                    <a:pt x="30" y="156"/>
                    <a:pt x="35" y="105"/>
                  </a:cubicBezTo>
                  <a:cubicBezTo>
                    <a:pt x="36" y="86"/>
                    <a:pt x="32" y="70"/>
                    <a:pt x="30" y="59"/>
                  </a:cubicBezTo>
                  <a:cubicBezTo>
                    <a:pt x="28" y="50"/>
                    <a:pt x="29" y="45"/>
                    <a:pt x="27" y="38"/>
                  </a:cubicBezTo>
                  <a:cubicBezTo>
                    <a:pt x="24" y="29"/>
                    <a:pt x="21" y="20"/>
                    <a:pt x="21" y="10"/>
                  </a:cubicBezTo>
                  <a:cubicBezTo>
                    <a:pt x="20" y="4"/>
                    <a:pt x="16" y="0"/>
                    <a:pt x="10" y="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Freeform 948">
              <a:extLst>
                <a:ext uri="{FF2B5EF4-FFF2-40B4-BE49-F238E27FC236}">
                  <a16:creationId xmlns:a16="http://schemas.microsoft.com/office/drawing/2014/main" id="{942A48BF-F498-441B-88B7-B0C70875C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9" y="2085"/>
              <a:ext cx="50" cy="48"/>
            </a:xfrm>
            <a:custGeom>
              <a:avLst/>
              <a:gdLst>
                <a:gd name="T0" fmla="*/ 313 w 20"/>
                <a:gd name="T1" fmla="*/ 93 h 18"/>
                <a:gd name="T2" fmla="*/ 300 w 20"/>
                <a:gd name="T3" fmla="*/ 0 h 18"/>
                <a:gd name="T4" fmla="*/ 0 w 20"/>
                <a:gd name="T5" fmla="*/ 115 h 18"/>
                <a:gd name="T6" fmla="*/ 20 w 20"/>
                <a:gd name="T7" fmla="*/ 341 h 18"/>
                <a:gd name="T8" fmla="*/ 125 w 20"/>
                <a:gd name="T9" fmla="*/ 264 h 18"/>
                <a:gd name="T10" fmla="*/ 313 w 20"/>
                <a:gd name="T11" fmla="*/ 192 h 18"/>
                <a:gd name="T12" fmla="*/ 313 w 20"/>
                <a:gd name="T13" fmla="*/ 93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18">
                  <a:moveTo>
                    <a:pt x="20" y="5"/>
                  </a:moveTo>
                  <a:cubicBezTo>
                    <a:pt x="20" y="3"/>
                    <a:pt x="19" y="2"/>
                    <a:pt x="19" y="0"/>
                  </a:cubicBezTo>
                  <a:cubicBezTo>
                    <a:pt x="13" y="3"/>
                    <a:pt x="5" y="3"/>
                    <a:pt x="0" y="6"/>
                  </a:cubicBezTo>
                  <a:cubicBezTo>
                    <a:pt x="0" y="10"/>
                    <a:pt x="0" y="14"/>
                    <a:pt x="1" y="18"/>
                  </a:cubicBezTo>
                  <a:cubicBezTo>
                    <a:pt x="4" y="17"/>
                    <a:pt x="7" y="15"/>
                    <a:pt x="8" y="14"/>
                  </a:cubicBezTo>
                  <a:cubicBezTo>
                    <a:pt x="12" y="12"/>
                    <a:pt x="16" y="11"/>
                    <a:pt x="20" y="10"/>
                  </a:cubicBezTo>
                  <a:cubicBezTo>
                    <a:pt x="20" y="8"/>
                    <a:pt x="20" y="6"/>
                    <a:pt x="20" y="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9" name="Freeform 949">
              <a:extLst>
                <a:ext uri="{FF2B5EF4-FFF2-40B4-BE49-F238E27FC236}">
                  <a16:creationId xmlns:a16="http://schemas.microsoft.com/office/drawing/2014/main" id="{9BD0D636-6725-4BF9-9E23-E6F55D3D67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" y="2149"/>
              <a:ext cx="53" cy="48"/>
            </a:xfrm>
            <a:custGeom>
              <a:avLst/>
              <a:gdLst>
                <a:gd name="T0" fmla="*/ 305 w 21"/>
                <a:gd name="T1" fmla="*/ 0 h 18"/>
                <a:gd name="T2" fmla="*/ 0 w 21"/>
                <a:gd name="T3" fmla="*/ 149 h 18"/>
                <a:gd name="T4" fmla="*/ 33 w 21"/>
                <a:gd name="T5" fmla="*/ 285 h 18"/>
                <a:gd name="T6" fmla="*/ 50 w 21"/>
                <a:gd name="T7" fmla="*/ 341 h 18"/>
                <a:gd name="T8" fmla="*/ 159 w 21"/>
                <a:gd name="T9" fmla="*/ 285 h 18"/>
                <a:gd name="T10" fmla="*/ 338 w 21"/>
                <a:gd name="T11" fmla="*/ 171 h 18"/>
                <a:gd name="T12" fmla="*/ 305 w 21"/>
                <a:gd name="T13" fmla="*/ 0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8">
                  <a:moveTo>
                    <a:pt x="19" y="0"/>
                  </a:moveTo>
                  <a:cubicBezTo>
                    <a:pt x="14" y="2"/>
                    <a:pt x="6" y="4"/>
                    <a:pt x="0" y="8"/>
                  </a:cubicBezTo>
                  <a:cubicBezTo>
                    <a:pt x="1" y="10"/>
                    <a:pt x="2" y="13"/>
                    <a:pt x="2" y="15"/>
                  </a:cubicBezTo>
                  <a:cubicBezTo>
                    <a:pt x="3" y="16"/>
                    <a:pt x="3" y="17"/>
                    <a:pt x="3" y="18"/>
                  </a:cubicBezTo>
                  <a:cubicBezTo>
                    <a:pt x="6" y="17"/>
                    <a:pt x="8" y="16"/>
                    <a:pt x="10" y="15"/>
                  </a:cubicBezTo>
                  <a:cubicBezTo>
                    <a:pt x="14" y="13"/>
                    <a:pt x="17" y="11"/>
                    <a:pt x="21" y="9"/>
                  </a:cubicBezTo>
                  <a:cubicBezTo>
                    <a:pt x="20" y="6"/>
                    <a:pt x="20" y="3"/>
                    <a:pt x="19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Freeform 950">
              <a:extLst>
                <a:ext uri="{FF2B5EF4-FFF2-40B4-BE49-F238E27FC236}">
                  <a16:creationId xmlns:a16="http://schemas.microsoft.com/office/drawing/2014/main" id="{63C8CEE5-406C-4D92-A9BD-DFD21DA412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7" y="2221"/>
              <a:ext cx="40" cy="43"/>
            </a:xfrm>
            <a:custGeom>
              <a:avLst/>
              <a:gdLst>
                <a:gd name="T0" fmla="*/ 250 w 16"/>
                <a:gd name="T1" fmla="*/ 218 h 16"/>
                <a:gd name="T2" fmla="*/ 220 w 16"/>
                <a:gd name="T3" fmla="*/ 59 h 16"/>
                <a:gd name="T4" fmla="*/ 208 w 16"/>
                <a:gd name="T5" fmla="*/ 0 h 16"/>
                <a:gd name="T6" fmla="*/ 0 w 16"/>
                <a:gd name="T7" fmla="*/ 81 h 16"/>
                <a:gd name="T8" fmla="*/ 20 w 16"/>
                <a:gd name="T9" fmla="*/ 159 h 16"/>
                <a:gd name="T10" fmla="*/ 33 w 16"/>
                <a:gd name="T11" fmla="*/ 312 h 16"/>
                <a:gd name="T12" fmla="*/ 250 w 16"/>
                <a:gd name="T13" fmla="*/ 218 h 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" h="16">
                  <a:moveTo>
                    <a:pt x="16" y="11"/>
                  </a:moveTo>
                  <a:cubicBezTo>
                    <a:pt x="15" y="8"/>
                    <a:pt x="14" y="5"/>
                    <a:pt x="14" y="3"/>
                  </a:cubicBezTo>
                  <a:cubicBezTo>
                    <a:pt x="14" y="2"/>
                    <a:pt x="14" y="1"/>
                    <a:pt x="13" y="0"/>
                  </a:cubicBezTo>
                  <a:cubicBezTo>
                    <a:pt x="9" y="1"/>
                    <a:pt x="3" y="2"/>
                    <a:pt x="0" y="4"/>
                  </a:cubicBezTo>
                  <a:cubicBezTo>
                    <a:pt x="1" y="5"/>
                    <a:pt x="1" y="6"/>
                    <a:pt x="1" y="8"/>
                  </a:cubicBezTo>
                  <a:cubicBezTo>
                    <a:pt x="2" y="10"/>
                    <a:pt x="2" y="13"/>
                    <a:pt x="2" y="16"/>
                  </a:cubicBezTo>
                  <a:cubicBezTo>
                    <a:pt x="6" y="14"/>
                    <a:pt x="11" y="12"/>
                    <a:pt x="16" y="1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1" name="Freeform 951">
              <a:extLst>
                <a:ext uri="{FF2B5EF4-FFF2-40B4-BE49-F238E27FC236}">
                  <a16:creationId xmlns:a16="http://schemas.microsoft.com/office/drawing/2014/main" id="{4070C12A-90FF-4C5F-B570-06347E2FE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4" y="2280"/>
              <a:ext cx="50" cy="51"/>
            </a:xfrm>
            <a:custGeom>
              <a:avLst/>
              <a:gdLst>
                <a:gd name="T0" fmla="*/ 313 w 20"/>
                <a:gd name="T1" fmla="*/ 368 h 19"/>
                <a:gd name="T2" fmla="*/ 283 w 20"/>
                <a:gd name="T3" fmla="*/ 0 h 19"/>
                <a:gd name="T4" fmla="*/ 33 w 20"/>
                <a:gd name="T5" fmla="*/ 56 h 19"/>
                <a:gd name="T6" fmla="*/ 0 w 20"/>
                <a:gd name="T7" fmla="*/ 368 h 19"/>
                <a:gd name="T8" fmla="*/ 313 w 20"/>
                <a:gd name="T9" fmla="*/ 368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19">
                  <a:moveTo>
                    <a:pt x="20" y="19"/>
                  </a:moveTo>
                  <a:cubicBezTo>
                    <a:pt x="20" y="12"/>
                    <a:pt x="19" y="6"/>
                    <a:pt x="18" y="0"/>
                  </a:cubicBezTo>
                  <a:cubicBezTo>
                    <a:pt x="13" y="1"/>
                    <a:pt x="7" y="1"/>
                    <a:pt x="2" y="3"/>
                  </a:cubicBezTo>
                  <a:cubicBezTo>
                    <a:pt x="2" y="8"/>
                    <a:pt x="1" y="13"/>
                    <a:pt x="0" y="19"/>
                  </a:cubicBezTo>
                  <a:cubicBezTo>
                    <a:pt x="6" y="18"/>
                    <a:pt x="13" y="19"/>
                    <a:pt x="20" y="1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Freeform 952">
              <a:extLst>
                <a:ext uri="{FF2B5EF4-FFF2-40B4-BE49-F238E27FC236}">
                  <a16:creationId xmlns:a16="http://schemas.microsoft.com/office/drawing/2014/main" id="{80B0FFBC-BDFA-456E-9971-076A78ECD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9" y="2365"/>
              <a:ext cx="53" cy="35"/>
            </a:xfrm>
            <a:custGeom>
              <a:avLst/>
              <a:gdLst>
                <a:gd name="T0" fmla="*/ 33 w 21"/>
                <a:gd name="T1" fmla="*/ 22 h 13"/>
                <a:gd name="T2" fmla="*/ 20 w 21"/>
                <a:gd name="T3" fmla="*/ 22 h 13"/>
                <a:gd name="T4" fmla="*/ 0 w 21"/>
                <a:gd name="T5" fmla="*/ 253 h 13"/>
                <a:gd name="T6" fmla="*/ 318 w 21"/>
                <a:gd name="T7" fmla="*/ 232 h 13"/>
                <a:gd name="T8" fmla="*/ 338 w 21"/>
                <a:gd name="T9" fmla="*/ 22 h 13"/>
                <a:gd name="T10" fmla="*/ 33 w 21"/>
                <a:gd name="T11" fmla="*/ 22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3">
                  <a:moveTo>
                    <a:pt x="2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6"/>
                    <a:pt x="0" y="10"/>
                    <a:pt x="0" y="13"/>
                  </a:cubicBezTo>
                  <a:cubicBezTo>
                    <a:pt x="6" y="13"/>
                    <a:pt x="13" y="12"/>
                    <a:pt x="20" y="12"/>
                  </a:cubicBezTo>
                  <a:cubicBezTo>
                    <a:pt x="20" y="9"/>
                    <a:pt x="21" y="5"/>
                    <a:pt x="21" y="1"/>
                  </a:cubicBezTo>
                  <a:cubicBezTo>
                    <a:pt x="15" y="0"/>
                    <a:pt x="8" y="1"/>
                    <a:pt x="2" y="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Freeform 953">
              <a:extLst>
                <a:ext uri="{FF2B5EF4-FFF2-40B4-BE49-F238E27FC236}">
                  <a16:creationId xmlns:a16="http://schemas.microsoft.com/office/drawing/2014/main" id="{C7FD6EE2-7D41-4BF3-BD0F-E0BB6CB06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4" y="2451"/>
              <a:ext cx="58" cy="45"/>
            </a:xfrm>
            <a:custGeom>
              <a:avLst/>
              <a:gdLst>
                <a:gd name="T0" fmla="*/ 209 w 23"/>
                <a:gd name="T1" fmla="*/ 294 h 17"/>
                <a:gd name="T2" fmla="*/ 338 w 23"/>
                <a:gd name="T3" fmla="*/ 294 h 17"/>
                <a:gd name="T4" fmla="*/ 368 w 23"/>
                <a:gd name="T5" fmla="*/ 21 h 17"/>
                <a:gd name="T6" fmla="*/ 50 w 23"/>
                <a:gd name="T7" fmla="*/ 21 h 17"/>
                <a:gd name="T8" fmla="*/ 0 w 23"/>
                <a:gd name="T9" fmla="*/ 315 h 17"/>
                <a:gd name="T10" fmla="*/ 209 w 23"/>
                <a:gd name="T11" fmla="*/ 294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17">
                  <a:moveTo>
                    <a:pt x="13" y="16"/>
                  </a:moveTo>
                  <a:cubicBezTo>
                    <a:pt x="15" y="15"/>
                    <a:pt x="18" y="16"/>
                    <a:pt x="21" y="16"/>
                  </a:cubicBezTo>
                  <a:cubicBezTo>
                    <a:pt x="22" y="12"/>
                    <a:pt x="23" y="7"/>
                    <a:pt x="23" y="1"/>
                  </a:cubicBezTo>
                  <a:cubicBezTo>
                    <a:pt x="18" y="1"/>
                    <a:pt x="9" y="0"/>
                    <a:pt x="3" y="1"/>
                  </a:cubicBezTo>
                  <a:cubicBezTo>
                    <a:pt x="2" y="7"/>
                    <a:pt x="1" y="12"/>
                    <a:pt x="0" y="17"/>
                  </a:cubicBezTo>
                  <a:cubicBezTo>
                    <a:pt x="4" y="17"/>
                    <a:pt x="9" y="16"/>
                    <a:pt x="13" y="1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4" name="Freeform 954">
              <a:extLst>
                <a:ext uri="{FF2B5EF4-FFF2-40B4-BE49-F238E27FC236}">
                  <a16:creationId xmlns:a16="http://schemas.microsoft.com/office/drawing/2014/main" id="{9D10CB84-0699-4A61-8709-E209DBDD1F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4" y="2523"/>
              <a:ext cx="58" cy="26"/>
            </a:xfrm>
            <a:custGeom>
              <a:avLst/>
              <a:gdLst>
                <a:gd name="T0" fmla="*/ 179 w 23"/>
                <a:gd name="T1" fmla="*/ 156 h 10"/>
                <a:gd name="T2" fmla="*/ 338 w 23"/>
                <a:gd name="T3" fmla="*/ 177 h 10"/>
                <a:gd name="T4" fmla="*/ 368 w 23"/>
                <a:gd name="T5" fmla="*/ 21 h 10"/>
                <a:gd name="T6" fmla="*/ 179 w 23"/>
                <a:gd name="T7" fmla="*/ 0 h 10"/>
                <a:gd name="T8" fmla="*/ 50 w 23"/>
                <a:gd name="T9" fmla="*/ 0 h 10"/>
                <a:gd name="T10" fmla="*/ 0 w 23"/>
                <a:gd name="T11" fmla="*/ 156 h 10"/>
                <a:gd name="T12" fmla="*/ 179 w 23"/>
                <a:gd name="T13" fmla="*/ 156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10">
                  <a:moveTo>
                    <a:pt x="11" y="9"/>
                  </a:moveTo>
                  <a:cubicBezTo>
                    <a:pt x="13" y="9"/>
                    <a:pt x="17" y="10"/>
                    <a:pt x="21" y="10"/>
                  </a:cubicBezTo>
                  <a:cubicBezTo>
                    <a:pt x="21" y="8"/>
                    <a:pt x="22" y="4"/>
                    <a:pt x="23" y="1"/>
                  </a:cubicBezTo>
                  <a:cubicBezTo>
                    <a:pt x="19" y="0"/>
                    <a:pt x="15" y="0"/>
                    <a:pt x="11" y="0"/>
                  </a:cubicBezTo>
                  <a:cubicBezTo>
                    <a:pt x="9" y="0"/>
                    <a:pt x="6" y="0"/>
                    <a:pt x="3" y="0"/>
                  </a:cubicBezTo>
                  <a:cubicBezTo>
                    <a:pt x="2" y="4"/>
                    <a:pt x="1" y="8"/>
                    <a:pt x="0" y="9"/>
                  </a:cubicBezTo>
                  <a:cubicBezTo>
                    <a:pt x="4" y="9"/>
                    <a:pt x="8" y="9"/>
                    <a:pt x="11" y="9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Freeform 138">
              <a:extLst>
                <a:ext uri="{FF2B5EF4-FFF2-40B4-BE49-F238E27FC236}">
                  <a16:creationId xmlns:a16="http://schemas.microsoft.com/office/drawing/2014/main" id="{48625CCB-F8AC-45E6-8747-71A413FF3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7" y="2072"/>
              <a:ext cx="90" cy="517"/>
            </a:xfrm>
            <a:custGeom>
              <a:avLst/>
              <a:gdLst>
                <a:gd name="T0" fmla="*/ 158 w 36"/>
                <a:gd name="T1" fmla="*/ 0 h 194"/>
                <a:gd name="T2" fmla="*/ 20 w 36"/>
                <a:gd name="T3" fmla="*/ 192 h 194"/>
                <a:gd name="T4" fmla="*/ 113 w 36"/>
                <a:gd name="T5" fmla="*/ 831 h 194"/>
                <a:gd name="T6" fmla="*/ 270 w 36"/>
                <a:gd name="T7" fmla="*/ 1215 h 194"/>
                <a:gd name="T8" fmla="*/ 238 w 36"/>
                <a:gd name="T9" fmla="*/ 1945 h 194"/>
                <a:gd name="T10" fmla="*/ 50 w 36"/>
                <a:gd name="T11" fmla="*/ 3408 h 194"/>
                <a:gd name="T12" fmla="*/ 158 w 36"/>
                <a:gd name="T13" fmla="*/ 3635 h 194"/>
                <a:gd name="T14" fmla="*/ 345 w 36"/>
                <a:gd name="T15" fmla="*/ 3523 h 194"/>
                <a:gd name="T16" fmla="*/ 550 w 36"/>
                <a:gd name="T17" fmla="*/ 1988 h 194"/>
                <a:gd name="T18" fmla="*/ 470 w 36"/>
                <a:gd name="T19" fmla="*/ 1114 h 194"/>
                <a:gd name="T20" fmla="*/ 425 w 36"/>
                <a:gd name="T21" fmla="*/ 717 h 194"/>
                <a:gd name="T22" fmla="*/ 333 w 36"/>
                <a:gd name="T23" fmla="*/ 192 h 194"/>
                <a:gd name="T24" fmla="*/ 158 w 36"/>
                <a:gd name="T25" fmla="*/ 0 h 1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194">
                  <a:moveTo>
                    <a:pt x="10" y="0"/>
                  </a:moveTo>
                  <a:cubicBezTo>
                    <a:pt x="5" y="0"/>
                    <a:pt x="0" y="5"/>
                    <a:pt x="1" y="10"/>
                  </a:cubicBezTo>
                  <a:cubicBezTo>
                    <a:pt x="1" y="24"/>
                    <a:pt x="4" y="34"/>
                    <a:pt x="7" y="44"/>
                  </a:cubicBezTo>
                  <a:cubicBezTo>
                    <a:pt x="10" y="51"/>
                    <a:pt x="16" y="56"/>
                    <a:pt x="17" y="64"/>
                  </a:cubicBezTo>
                  <a:cubicBezTo>
                    <a:pt x="19" y="73"/>
                    <a:pt x="16" y="87"/>
                    <a:pt x="15" y="103"/>
                  </a:cubicBezTo>
                  <a:cubicBezTo>
                    <a:pt x="11" y="152"/>
                    <a:pt x="3" y="180"/>
                    <a:pt x="3" y="180"/>
                  </a:cubicBezTo>
                  <a:cubicBezTo>
                    <a:pt x="1" y="185"/>
                    <a:pt x="5" y="191"/>
                    <a:pt x="10" y="192"/>
                  </a:cubicBezTo>
                  <a:cubicBezTo>
                    <a:pt x="15" y="194"/>
                    <a:pt x="21" y="191"/>
                    <a:pt x="22" y="186"/>
                  </a:cubicBezTo>
                  <a:cubicBezTo>
                    <a:pt x="23" y="184"/>
                    <a:pt x="30" y="156"/>
                    <a:pt x="35" y="105"/>
                  </a:cubicBezTo>
                  <a:cubicBezTo>
                    <a:pt x="36" y="86"/>
                    <a:pt x="32" y="70"/>
                    <a:pt x="30" y="59"/>
                  </a:cubicBezTo>
                  <a:cubicBezTo>
                    <a:pt x="28" y="50"/>
                    <a:pt x="29" y="45"/>
                    <a:pt x="27" y="38"/>
                  </a:cubicBezTo>
                  <a:cubicBezTo>
                    <a:pt x="24" y="29"/>
                    <a:pt x="21" y="20"/>
                    <a:pt x="21" y="10"/>
                  </a:cubicBezTo>
                  <a:cubicBezTo>
                    <a:pt x="20" y="4"/>
                    <a:pt x="16" y="0"/>
                    <a:pt x="10" y="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52" name="Group 153">
            <a:extLst>
              <a:ext uri="{FF2B5EF4-FFF2-40B4-BE49-F238E27FC236}">
                <a16:creationId xmlns:a16="http://schemas.microsoft.com/office/drawing/2014/main" id="{A6885660-E36E-440C-ACFC-FE41C542EC1F}"/>
              </a:ext>
            </a:extLst>
          </p:cNvPr>
          <p:cNvGrpSpPr>
            <a:grpSpLocks/>
          </p:cNvGrpSpPr>
          <p:nvPr/>
        </p:nvGrpSpPr>
        <p:grpSpPr bwMode="auto">
          <a:xfrm>
            <a:off x="3297238" y="2957513"/>
            <a:ext cx="134937" cy="1036637"/>
            <a:chOff x="1117" y="1936"/>
            <a:chExt cx="85" cy="653"/>
          </a:xfrm>
        </p:grpSpPr>
        <p:sp>
          <p:nvSpPr>
            <p:cNvPr id="17486" name="Freeform 826">
              <a:extLst>
                <a:ext uri="{FF2B5EF4-FFF2-40B4-BE49-F238E27FC236}">
                  <a16:creationId xmlns:a16="http://schemas.microsoft.com/office/drawing/2014/main" id="{BDCE1C70-6CEC-4BED-8E8D-C9938D61C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7" y="1936"/>
              <a:ext cx="85" cy="653"/>
            </a:xfrm>
            <a:custGeom>
              <a:avLst/>
              <a:gdLst>
                <a:gd name="T0" fmla="*/ 145 w 34"/>
                <a:gd name="T1" fmla="*/ 21 h 245"/>
                <a:gd name="T2" fmla="*/ 20 w 34"/>
                <a:gd name="T3" fmla="*/ 227 h 245"/>
                <a:gd name="T4" fmla="*/ 125 w 34"/>
                <a:gd name="T5" fmla="*/ 1135 h 245"/>
                <a:gd name="T6" fmla="*/ 270 w 34"/>
                <a:gd name="T7" fmla="*/ 1796 h 245"/>
                <a:gd name="T8" fmla="*/ 145 w 34"/>
                <a:gd name="T9" fmla="*/ 2457 h 245"/>
                <a:gd name="T10" fmla="*/ 20 w 34"/>
                <a:gd name="T11" fmla="*/ 3481 h 245"/>
                <a:gd name="T12" fmla="*/ 83 w 34"/>
                <a:gd name="T13" fmla="*/ 3958 h 245"/>
                <a:gd name="T14" fmla="*/ 95 w 34"/>
                <a:gd name="T15" fmla="*/ 4467 h 245"/>
                <a:gd name="T16" fmla="*/ 283 w 34"/>
                <a:gd name="T17" fmla="*/ 4616 h 245"/>
                <a:gd name="T18" fmla="*/ 395 w 34"/>
                <a:gd name="T19" fmla="*/ 4390 h 245"/>
                <a:gd name="T20" fmla="*/ 313 w 34"/>
                <a:gd name="T21" fmla="*/ 3958 h 245"/>
                <a:gd name="T22" fmla="*/ 333 w 34"/>
                <a:gd name="T23" fmla="*/ 3446 h 245"/>
                <a:gd name="T24" fmla="*/ 458 w 34"/>
                <a:gd name="T25" fmla="*/ 2537 h 245"/>
                <a:gd name="T26" fmla="*/ 500 w 34"/>
                <a:gd name="T27" fmla="*/ 2196 h 245"/>
                <a:gd name="T28" fmla="*/ 500 w 34"/>
                <a:gd name="T29" fmla="*/ 1762 h 245"/>
                <a:gd name="T30" fmla="*/ 488 w 34"/>
                <a:gd name="T31" fmla="*/ 1421 h 245"/>
                <a:gd name="T32" fmla="*/ 438 w 34"/>
                <a:gd name="T33" fmla="*/ 1058 h 245"/>
                <a:gd name="T34" fmla="*/ 313 w 34"/>
                <a:gd name="T35" fmla="*/ 192 h 245"/>
                <a:gd name="T36" fmla="*/ 145 w 34"/>
                <a:gd name="T37" fmla="*/ 21 h 2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4" h="245">
                  <a:moveTo>
                    <a:pt x="9" y="1"/>
                  </a:moveTo>
                  <a:cubicBezTo>
                    <a:pt x="4" y="2"/>
                    <a:pt x="0" y="7"/>
                    <a:pt x="1" y="12"/>
                  </a:cubicBezTo>
                  <a:cubicBezTo>
                    <a:pt x="3" y="33"/>
                    <a:pt x="6" y="47"/>
                    <a:pt x="8" y="60"/>
                  </a:cubicBezTo>
                  <a:cubicBezTo>
                    <a:pt x="10" y="72"/>
                    <a:pt x="16" y="82"/>
                    <a:pt x="17" y="95"/>
                  </a:cubicBezTo>
                  <a:cubicBezTo>
                    <a:pt x="18" y="104"/>
                    <a:pt x="12" y="116"/>
                    <a:pt x="9" y="130"/>
                  </a:cubicBezTo>
                  <a:cubicBezTo>
                    <a:pt x="6" y="145"/>
                    <a:pt x="2" y="163"/>
                    <a:pt x="1" y="184"/>
                  </a:cubicBezTo>
                  <a:cubicBezTo>
                    <a:pt x="1" y="192"/>
                    <a:pt x="4" y="201"/>
                    <a:pt x="5" y="209"/>
                  </a:cubicBezTo>
                  <a:cubicBezTo>
                    <a:pt x="6" y="217"/>
                    <a:pt x="3" y="224"/>
                    <a:pt x="6" y="236"/>
                  </a:cubicBezTo>
                  <a:cubicBezTo>
                    <a:pt x="7" y="241"/>
                    <a:pt x="12" y="245"/>
                    <a:pt x="18" y="244"/>
                  </a:cubicBezTo>
                  <a:cubicBezTo>
                    <a:pt x="23" y="242"/>
                    <a:pt x="27" y="237"/>
                    <a:pt x="25" y="232"/>
                  </a:cubicBezTo>
                  <a:cubicBezTo>
                    <a:pt x="23" y="224"/>
                    <a:pt x="21" y="216"/>
                    <a:pt x="20" y="209"/>
                  </a:cubicBezTo>
                  <a:cubicBezTo>
                    <a:pt x="19" y="199"/>
                    <a:pt x="21" y="191"/>
                    <a:pt x="21" y="182"/>
                  </a:cubicBezTo>
                  <a:cubicBezTo>
                    <a:pt x="22" y="164"/>
                    <a:pt x="26" y="148"/>
                    <a:pt x="29" y="134"/>
                  </a:cubicBezTo>
                  <a:cubicBezTo>
                    <a:pt x="30" y="128"/>
                    <a:pt x="31" y="122"/>
                    <a:pt x="32" y="116"/>
                  </a:cubicBezTo>
                  <a:cubicBezTo>
                    <a:pt x="34" y="108"/>
                    <a:pt x="33" y="99"/>
                    <a:pt x="32" y="93"/>
                  </a:cubicBezTo>
                  <a:cubicBezTo>
                    <a:pt x="31" y="86"/>
                    <a:pt x="32" y="81"/>
                    <a:pt x="31" y="75"/>
                  </a:cubicBezTo>
                  <a:cubicBezTo>
                    <a:pt x="30" y="69"/>
                    <a:pt x="29" y="63"/>
                    <a:pt x="28" y="56"/>
                  </a:cubicBezTo>
                  <a:cubicBezTo>
                    <a:pt x="26" y="44"/>
                    <a:pt x="23" y="30"/>
                    <a:pt x="20" y="10"/>
                  </a:cubicBezTo>
                  <a:cubicBezTo>
                    <a:pt x="20" y="4"/>
                    <a:pt x="15" y="0"/>
                    <a:pt x="9" y="1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7" name="Freeform 915">
              <a:extLst>
                <a:ext uri="{FF2B5EF4-FFF2-40B4-BE49-F238E27FC236}">
                  <a16:creationId xmlns:a16="http://schemas.microsoft.com/office/drawing/2014/main" id="{09BE350B-A721-448B-A07E-8B2BA6C122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" y="2528"/>
              <a:ext cx="50" cy="48"/>
            </a:xfrm>
            <a:custGeom>
              <a:avLst/>
              <a:gdLst>
                <a:gd name="T0" fmla="*/ 313 w 20"/>
                <a:gd name="T1" fmla="*/ 205 h 18"/>
                <a:gd name="T2" fmla="*/ 313 w 20"/>
                <a:gd name="T3" fmla="*/ 192 h 18"/>
                <a:gd name="T4" fmla="*/ 283 w 20"/>
                <a:gd name="T5" fmla="*/ 0 h 18"/>
                <a:gd name="T6" fmla="*/ 0 w 20"/>
                <a:gd name="T7" fmla="*/ 115 h 18"/>
                <a:gd name="T8" fmla="*/ 20 w 20"/>
                <a:gd name="T9" fmla="*/ 264 h 18"/>
                <a:gd name="T10" fmla="*/ 50 w 20"/>
                <a:gd name="T11" fmla="*/ 341 h 18"/>
                <a:gd name="T12" fmla="*/ 220 w 20"/>
                <a:gd name="T13" fmla="*/ 248 h 18"/>
                <a:gd name="T14" fmla="*/ 313 w 20"/>
                <a:gd name="T15" fmla="*/ 205 h 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" h="18">
                  <a:moveTo>
                    <a:pt x="20" y="11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6"/>
                    <a:pt x="19" y="3"/>
                    <a:pt x="18" y="0"/>
                  </a:cubicBezTo>
                  <a:cubicBezTo>
                    <a:pt x="12" y="1"/>
                    <a:pt x="5" y="4"/>
                    <a:pt x="0" y="6"/>
                  </a:cubicBezTo>
                  <a:cubicBezTo>
                    <a:pt x="0" y="8"/>
                    <a:pt x="0" y="11"/>
                    <a:pt x="1" y="14"/>
                  </a:cubicBezTo>
                  <a:cubicBezTo>
                    <a:pt x="1" y="16"/>
                    <a:pt x="2" y="17"/>
                    <a:pt x="3" y="18"/>
                  </a:cubicBezTo>
                  <a:cubicBezTo>
                    <a:pt x="7" y="16"/>
                    <a:pt x="10" y="14"/>
                    <a:pt x="14" y="13"/>
                  </a:cubicBezTo>
                  <a:cubicBezTo>
                    <a:pt x="15" y="12"/>
                    <a:pt x="18" y="11"/>
                    <a:pt x="20" y="1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Freeform 916">
              <a:extLst>
                <a:ext uri="{FF2B5EF4-FFF2-40B4-BE49-F238E27FC236}">
                  <a16:creationId xmlns:a16="http://schemas.microsoft.com/office/drawing/2014/main" id="{38C4BB74-4D30-42A6-9CF7-97E4B084C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4" y="2456"/>
              <a:ext cx="43" cy="45"/>
            </a:xfrm>
            <a:custGeom>
              <a:avLst/>
              <a:gdLst>
                <a:gd name="T0" fmla="*/ 276 w 17"/>
                <a:gd name="T1" fmla="*/ 0 h 17"/>
                <a:gd name="T2" fmla="*/ 0 w 17"/>
                <a:gd name="T3" fmla="*/ 77 h 17"/>
                <a:gd name="T4" fmla="*/ 33 w 17"/>
                <a:gd name="T5" fmla="*/ 259 h 17"/>
                <a:gd name="T6" fmla="*/ 33 w 17"/>
                <a:gd name="T7" fmla="*/ 315 h 17"/>
                <a:gd name="T8" fmla="*/ 243 w 17"/>
                <a:gd name="T9" fmla="*/ 259 h 17"/>
                <a:gd name="T10" fmla="*/ 276 w 17"/>
                <a:gd name="T11" fmla="*/ 238 h 17"/>
                <a:gd name="T12" fmla="*/ 276 w 17"/>
                <a:gd name="T13" fmla="*/ 0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7">
                  <a:moveTo>
                    <a:pt x="17" y="0"/>
                  </a:moveTo>
                  <a:cubicBezTo>
                    <a:pt x="10" y="1"/>
                    <a:pt x="3" y="4"/>
                    <a:pt x="0" y="4"/>
                  </a:cubicBezTo>
                  <a:cubicBezTo>
                    <a:pt x="1" y="7"/>
                    <a:pt x="2" y="11"/>
                    <a:pt x="2" y="14"/>
                  </a:cubicBezTo>
                  <a:cubicBezTo>
                    <a:pt x="2" y="15"/>
                    <a:pt x="2" y="16"/>
                    <a:pt x="2" y="17"/>
                  </a:cubicBezTo>
                  <a:cubicBezTo>
                    <a:pt x="7" y="16"/>
                    <a:pt x="11" y="15"/>
                    <a:pt x="15" y="14"/>
                  </a:cubicBezTo>
                  <a:cubicBezTo>
                    <a:pt x="16" y="14"/>
                    <a:pt x="16" y="14"/>
                    <a:pt x="17" y="13"/>
                  </a:cubicBezTo>
                  <a:cubicBezTo>
                    <a:pt x="16" y="9"/>
                    <a:pt x="17" y="4"/>
                    <a:pt x="17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Freeform 919">
              <a:extLst>
                <a:ext uri="{FF2B5EF4-FFF2-40B4-BE49-F238E27FC236}">
                  <a16:creationId xmlns:a16="http://schemas.microsoft.com/office/drawing/2014/main" id="{5CE4F338-1E3B-4D0B-BEF8-E59915FC1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9" y="2387"/>
              <a:ext cx="53" cy="34"/>
            </a:xfrm>
            <a:custGeom>
              <a:avLst/>
              <a:gdLst>
                <a:gd name="T0" fmla="*/ 20 w 21"/>
                <a:gd name="T1" fmla="*/ 21 h 13"/>
                <a:gd name="T2" fmla="*/ 0 w 21"/>
                <a:gd name="T3" fmla="*/ 199 h 13"/>
                <a:gd name="T4" fmla="*/ 318 w 21"/>
                <a:gd name="T5" fmla="*/ 233 h 13"/>
                <a:gd name="T6" fmla="*/ 338 w 21"/>
                <a:gd name="T7" fmla="*/ 21 h 13"/>
                <a:gd name="T8" fmla="*/ 20 w 21"/>
                <a:gd name="T9" fmla="*/ 21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13">
                  <a:moveTo>
                    <a:pt x="1" y="1"/>
                  </a:moveTo>
                  <a:cubicBezTo>
                    <a:pt x="1" y="4"/>
                    <a:pt x="1" y="8"/>
                    <a:pt x="0" y="11"/>
                  </a:cubicBezTo>
                  <a:cubicBezTo>
                    <a:pt x="7" y="12"/>
                    <a:pt x="14" y="13"/>
                    <a:pt x="20" y="13"/>
                  </a:cubicBezTo>
                  <a:cubicBezTo>
                    <a:pt x="20" y="9"/>
                    <a:pt x="21" y="5"/>
                    <a:pt x="21" y="1"/>
                  </a:cubicBezTo>
                  <a:cubicBezTo>
                    <a:pt x="15" y="0"/>
                    <a:pt x="7" y="0"/>
                    <a:pt x="1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Freeform 923">
              <a:extLst>
                <a:ext uri="{FF2B5EF4-FFF2-40B4-BE49-F238E27FC236}">
                  <a16:creationId xmlns:a16="http://schemas.microsoft.com/office/drawing/2014/main" id="{FFEF7B89-435B-427C-BD92-376320416D8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" y="2331"/>
              <a:ext cx="52" cy="32"/>
            </a:xfrm>
            <a:custGeom>
              <a:avLst/>
              <a:gdLst>
                <a:gd name="T0" fmla="*/ 12 w 21"/>
                <a:gd name="T1" fmla="*/ 0 h 12"/>
                <a:gd name="T2" fmla="*/ 0 w 21"/>
                <a:gd name="T3" fmla="*/ 192 h 12"/>
                <a:gd name="T4" fmla="*/ 307 w 21"/>
                <a:gd name="T5" fmla="*/ 227 h 12"/>
                <a:gd name="T6" fmla="*/ 319 w 21"/>
                <a:gd name="T7" fmla="*/ 21 h 12"/>
                <a:gd name="T8" fmla="*/ 12 w 21"/>
                <a:gd name="T9" fmla="*/ 0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12">
                  <a:moveTo>
                    <a:pt x="1" y="0"/>
                  </a:moveTo>
                  <a:cubicBezTo>
                    <a:pt x="1" y="3"/>
                    <a:pt x="0" y="6"/>
                    <a:pt x="0" y="10"/>
                  </a:cubicBezTo>
                  <a:cubicBezTo>
                    <a:pt x="6" y="10"/>
                    <a:pt x="13" y="10"/>
                    <a:pt x="20" y="12"/>
                  </a:cubicBezTo>
                  <a:cubicBezTo>
                    <a:pt x="20" y="8"/>
                    <a:pt x="21" y="5"/>
                    <a:pt x="21" y="1"/>
                  </a:cubicBezTo>
                  <a:cubicBezTo>
                    <a:pt x="16" y="0"/>
                    <a:pt x="8" y="0"/>
                    <a:pt x="1" y="0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Freeform 927">
              <a:extLst>
                <a:ext uri="{FF2B5EF4-FFF2-40B4-BE49-F238E27FC236}">
                  <a16:creationId xmlns:a16="http://schemas.microsoft.com/office/drawing/2014/main" id="{3B65C371-E17B-46AC-BD15-77BAB53D7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4" y="2264"/>
              <a:ext cx="60" cy="53"/>
            </a:xfrm>
            <a:custGeom>
              <a:avLst/>
              <a:gdLst>
                <a:gd name="T0" fmla="*/ 375 w 24"/>
                <a:gd name="T1" fmla="*/ 21 h 20"/>
                <a:gd name="T2" fmla="*/ 363 w 24"/>
                <a:gd name="T3" fmla="*/ 21 h 20"/>
                <a:gd name="T4" fmla="*/ 63 w 24"/>
                <a:gd name="T5" fmla="*/ 21 h 20"/>
                <a:gd name="T6" fmla="*/ 33 w 24"/>
                <a:gd name="T7" fmla="*/ 133 h 20"/>
                <a:gd name="T8" fmla="*/ 0 w 24"/>
                <a:gd name="T9" fmla="*/ 315 h 20"/>
                <a:gd name="T10" fmla="*/ 188 w 24"/>
                <a:gd name="T11" fmla="*/ 352 h 20"/>
                <a:gd name="T12" fmla="*/ 313 w 24"/>
                <a:gd name="T13" fmla="*/ 371 h 20"/>
                <a:gd name="T14" fmla="*/ 345 w 24"/>
                <a:gd name="T15" fmla="*/ 204 h 20"/>
                <a:gd name="T16" fmla="*/ 375 w 24"/>
                <a:gd name="T17" fmla="*/ 21 h 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" h="20">
                  <a:moveTo>
                    <a:pt x="24" y="1"/>
                  </a:moveTo>
                  <a:cubicBezTo>
                    <a:pt x="23" y="1"/>
                    <a:pt x="23" y="1"/>
                    <a:pt x="23" y="1"/>
                  </a:cubicBezTo>
                  <a:cubicBezTo>
                    <a:pt x="17" y="0"/>
                    <a:pt x="10" y="1"/>
                    <a:pt x="4" y="1"/>
                  </a:cubicBezTo>
                  <a:cubicBezTo>
                    <a:pt x="3" y="3"/>
                    <a:pt x="3" y="5"/>
                    <a:pt x="2" y="7"/>
                  </a:cubicBezTo>
                  <a:cubicBezTo>
                    <a:pt x="1" y="10"/>
                    <a:pt x="1" y="13"/>
                    <a:pt x="0" y="17"/>
                  </a:cubicBezTo>
                  <a:cubicBezTo>
                    <a:pt x="4" y="18"/>
                    <a:pt x="8" y="19"/>
                    <a:pt x="12" y="19"/>
                  </a:cubicBezTo>
                  <a:cubicBezTo>
                    <a:pt x="14" y="20"/>
                    <a:pt x="17" y="20"/>
                    <a:pt x="20" y="20"/>
                  </a:cubicBezTo>
                  <a:cubicBezTo>
                    <a:pt x="20" y="17"/>
                    <a:pt x="21" y="14"/>
                    <a:pt x="22" y="11"/>
                  </a:cubicBezTo>
                  <a:cubicBezTo>
                    <a:pt x="22" y="8"/>
                    <a:pt x="23" y="4"/>
                    <a:pt x="24" y="1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Freeform 931">
              <a:extLst>
                <a:ext uri="{FF2B5EF4-FFF2-40B4-BE49-F238E27FC236}">
                  <a16:creationId xmlns:a16="http://schemas.microsoft.com/office/drawing/2014/main" id="{2E4526E9-6D72-46E8-A784-91DD8E495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2189"/>
              <a:ext cx="47" cy="46"/>
            </a:xfrm>
            <a:custGeom>
              <a:avLst/>
              <a:gdLst>
                <a:gd name="T0" fmla="*/ 42 w 19"/>
                <a:gd name="T1" fmla="*/ 22 h 17"/>
                <a:gd name="T2" fmla="*/ 0 w 19"/>
                <a:gd name="T3" fmla="*/ 314 h 17"/>
                <a:gd name="T4" fmla="*/ 275 w 19"/>
                <a:gd name="T5" fmla="*/ 336 h 17"/>
                <a:gd name="T6" fmla="*/ 287 w 19"/>
                <a:gd name="T7" fmla="*/ 336 h 17"/>
                <a:gd name="T8" fmla="*/ 275 w 19"/>
                <a:gd name="T9" fmla="*/ 0 h 17"/>
                <a:gd name="T10" fmla="*/ 257 w 19"/>
                <a:gd name="T11" fmla="*/ 0 h 17"/>
                <a:gd name="T12" fmla="*/ 42 w 19"/>
                <a:gd name="T13" fmla="*/ 22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" h="17">
                  <a:moveTo>
                    <a:pt x="3" y="1"/>
                  </a:moveTo>
                  <a:cubicBezTo>
                    <a:pt x="3" y="5"/>
                    <a:pt x="2" y="10"/>
                    <a:pt x="0" y="16"/>
                  </a:cubicBezTo>
                  <a:cubicBezTo>
                    <a:pt x="6" y="16"/>
                    <a:pt x="12" y="16"/>
                    <a:pt x="18" y="17"/>
                  </a:cubicBezTo>
                  <a:cubicBezTo>
                    <a:pt x="18" y="17"/>
                    <a:pt x="18" y="17"/>
                    <a:pt x="19" y="17"/>
                  </a:cubicBezTo>
                  <a:cubicBezTo>
                    <a:pt x="19" y="11"/>
                    <a:pt x="19" y="5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3" y="0"/>
                    <a:pt x="8" y="1"/>
                    <a:pt x="3" y="1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Freeform 938">
              <a:extLst>
                <a:ext uri="{FF2B5EF4-FFF2-40B4-BE49-F238E27FC236}">
                  <a16:creationId xmlns:a16="http://schemas.microsoft.com/office/drawing/2014/main" id="{E634A5D2-B7E5-4FB0-82C3-CBCBC95D4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7" y="2120"/>
              <a:ext cx="50" cy="61"/>
            </a:xfrm>
            <a:custGeom>
              <a:avLst/>
              <a:gdLst>
                <a:gd name="T0" fmla="*/ 300 w 20"/>
                <a:gd name="T1" fmla="*/ 111 h 23"/>
                <a:gd name="T2" fmla="*/ 283 w 20"/>
                <a:gd name="T3" fmla="*/ 0 h 23"/>
                <a:gd name="T4" fmla="*/ 0 w 20"/>
                <a:gd name="T5" fmla="*/ 90 h 23"/>
                <a:gd name="T6" fmla="*/ 83 w 20"/>
                <a:gd name="T7" fmla="*/ 430 h 23"/>
                <a:gd name="T8" fmla="*/ 83 w 20"/>
                <a:gd name="T9" fmla="*/ 430 h 23"/>
                <a:gd name="T10" fmla="*/ 313 w 20"/>
                <a:gd name="T11" fmla="*/ 395 h 23"/>
                <a:gd name="T12" fmla="*/ 300 w 20"/>
                <a:gd name="T13" fmla="*/ 111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23">
                  <a:moveTo>
                    <a:pt x="19" y="6"/>
                  </a:moveTo>
                  <a:cubicBezTo>
                    <a:pt x="19" y="4"/>
                    <a:pt x="18" y="2"/>
                    <a:pt x="18" y="0"/>
                  </a:cubicBezTo>
                  <a:cubicBezTo>
                    <a:pt x="12" y="1"/>
                    <a:pt x="6" y="3"/>
                    <a:pt x="0" y="5"/>
                  </a:cubicBezTo>
                  <a:cubicBezTo>
                    <a:pt x="2" y="11"/>
                    <a:pt x="4" y="17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8" y="22"/>
                    <a:pt x="14" y="22"/>
                    <a:pt x="20" y="21"/>
                  </a:cubicBezTo>
                  <a:cubicBezTo>
                    <a:pt x="19" y="16"/>
                    <a:pt x="20" y="11"/>
                    <a:pt x="19" y="6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4" name="Freeform 942">
              <a:extLst>
                <a:ext uri="{FF2B5EF4-FFF2-40B4-BE49-F238E27FC236}">
                  <a16:creationId xmlns:a16="http://schemas.microsoft.com/office/drawing/2014/main" id="{9164AECD-53A6-48FB-9DEF-8D04D979C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9" y="2024"/>
              <a:ext cx="53" cy="59"/>
            </a:xfrm>
            <a:custGeom>
              <a:avLst/>
              <a:gdLst>
                <a:gd name="T0" fmla="*/ 338 w 21"/>
                <a:gd name="T1" fmla="*/ 252 h 22"/>
                <a:gd name="T2" fmla="*/ 305 w 21"/>
                <a:gd name="T3" fmla="*/ 0 h 22"/>
                <a:gd name="T4" fmla="*/ 0 w 21"/>
                <a:gd name="T5" fmla="*/ 150 h 22"/>
                <a:gd name="T6" fmla="*/ 33 w 21"/>
                <a:gd name="T7" fmla="*/ 424 h 22"/>
                <a:gd name="T8" fmla="*/ 288 w 21"/>
                <a:gd name="T9" fmla="*/ 274 h 22"/>
                <a:gd name="T10" fmla="*/ 338 w 21"/>
                <a:gd name="T11" fmla="*/ 252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22">
                  <a:moveTo>
                    <a:pt x="21" y="13"/>
                  </a:moveTo>
                  <a:cubicBezTo>
                    <a:pt x="20" y="9"/>
                    <a:pt x="19" y="4"/>
                    <a:pt x="19" y="0"/>
                  </a:cubicBezTo>
                  <a:cubicBezTo>
                    <a:pt x="13" y="1"/>
                    <a:pt x="6" y="4"/>
                    <a:pt x="0" y="8"/>
                  </a:cubicBezTo>
                  <a:cubicBezTo>
                    <a:pt x="1" y="13"/>
                    <a:pt x="1" y="17"/>
                    <a:pt x="2" y="22"/>
                  </a:cubicBezTo>
                  <a:cubicBezTo>
                    <a:pt x="7" y="19"/>
                    <a:pt x="13" y="16"/>
                    <a:pt x="18" y="14"/>
                  </a:cubicBezTo>
                  <a:cubicBezTo>
                    <a:pt x="19" y="14"/>
                    <a:pt x="20" y="13"/>
                    <a:pt x="21" y="13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5" name="Freeform 946">
              <a:extLst>
                <a:ext uri="{FF2B5EF4-FFF2-40B4-BE49-F238E27FC236}">
                  <a16:creationId xmlns:a16="http://schemas.microsoft.com/office/drawing/2014/main" id="{E9F2AFB5-C9D4-4088-895F-C96320C99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2" y="1971"/>
              <a:ext cx="52" cy="48"/>
            </a:xfrm>
            <a:custGeom>
              <a:avLst/>
              <a:gdLst>
                <a:gd name="T0" fmla="*/ 287 w 21"/>
                <a:gd name="T1" fmla="*/ 0 h 18"/>
                <a:gd name="T2" fmla="*/ 0 w 21"/>
                <a:gd name="T3" fmla="*/ 136 h 18"/>
                <a:gd name="T4" fmla="*/ 12 w 21"/>
                <a:gd name="T5" fmla="*/ 341 h 18"/>
                <a:gd name="T6" fmla="*/ 215 w 21"/>
                <a:gd name="T7" fmla="*/ 264 h 18"/>
                <a:gd name="T8" fmla="*/ 319 w 21"/>
                <a:gd name="T9" fmla="*/ 248 h 18"/>
                <a:gd name="T10" fmla="*/ 287 w 21"/>
                <a:gd name="T11" fmla="*/ 0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8">
                  <a:moveTo>
                    <a:pt x="19" y="0"/>
                  </a:moveTo>
                  <a:cubicBezTo>
                    <a:pt x="14" y="0"/>
                    <a:pt x="6" y="4"/>
                    <a:pt x="0" y="7"/>
                  </a:cubicBezTo>
                  <a:cubicBezTo>
                    <a:pt x="0" y="11"/>
                    <a:pt x="1" y="15"/>
                    <a:pt x="1" y="18"/>
                  </a:cubicBezTo>
                  <a:cubicBezTo>
                    <a:pt x="5" y="17"/>
                    <a:pt x="10" y="15"/>
                    <a:pt x="14" y="14"/>
                  </a:cubicBezTo>
                  <a:cubicBezTo>
                    <a:pt x="16" y="14"/>
                    <a:pt x="19" y="13"/>
                    <a:pt x="21" y="13"/>
                  </a:cubicBezTo>
                  <a:cubicBezTo>
                    <a:pt x="20" y="9"/>
                    <a:pt x="20" y="5"/>
                    <a:pt x="19" y="0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6" name="Freeform 139">
              <a:extLst>
                <a:ext uri="{FF2B5EF4-FFF2-40B4-BE49-F238E27FC236}">
                  <a16:creationId xmlns:a16="http://schemas.microsoft.com/office/drawing/2014/main" id="{C0DC98EF-89B5-4DB2-BF37-CE8C2194A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7" y="1936"/>
              <a:ext cx="85" cy="653"/>
            </a:xfrm>
            <a:custGeom>
              <a:avLst/>
              <a:gdLst>
                <a:gd name="T0" fmla="*/ 145 w 34"/>
                <a:gd name="T1" fmla="*/ 21 h 245"/>
                <a:gd name="T2" fmla="*/ 20 w 34"/>
                <a:gd name="T3" fmla="*/ 227 h 245"/>
                <a:gd name="T4" fmla="*/ 125 w 34"/>
                <a:gd name="T5" fmla="*/ 1135 h 245"/>
                <a:gd name="T6" fmla="*/ 270 w 34"/>
                <a:gd name="T7" fmla="*/ 1796 h 245"/>
                <a:gd name="T8" fmla="*/ 145 w 34"/>
                <a:gd name="T9" fmla="*/ 2457 h 245"/>
                <a:gd name="T10" fmla="*/ 20 w 34"/>
                <a:gd name="T11" fmla="*/ 3481 h 245"/>
                <a:gd name="T12" fmla="*/ 83 w 34"/>
                <a:gd name="T13" fmla="*/ 3958 h 245"/>
                <a:gd name="T14" fmla="*/ 95 w 34"/>
                <a:gd name="T15" fmla="*/ 4467 h 245"/>
                <a:gd name="T16" fmla="*/ 283 w 34"/>
                <a:gd name="T17" fmla="*/ 4616 h 245"/>
                <a:gd name="T18" fmla="*/ 395 w 34"/>
                <a:gd name="T19" fmla="*/ 4390 h 245"/>
                <a:gd name="T20" fmla="*/ 313 w 34"/>
                <a:gd name="T21" fmla="*/ 3958 h 245"/>
                <a:gd name="T22" fmla="*/ 333 w 34"/>
                <a:gd name="T23" fmla="*/ 3446 h 245"/>
                <a:gd name="T24" fmla="*/ 458 w 34"/>
                <a:gd name="T25" fmla="*/ 2537 h 245"/>
                <a:gd name="T26" fmla="*/ 500 w 34"/>
                <a:gd name="T27" fmla="*/ 2196 h 245"/>
                <a:gd name="T28" fmla="*/ 500 w 34"/>
                <a:gd name="T29" fmla="*/ 1762 h 245"/>
                <a:gd name="T30" fmla="*/ 488 w 34"/>
                <a:gd name="T31" fmla="*/ 1421 h 245"/>
                <a:gd name="T32" fmla="*/ 438 w 34"/>
                <a:gd name="T33" fmla="*/ 1058 h 245"/>
                <a:gd name="T34" fmla="*/ 313 w 34"/>
                <a:gd name="T35" fmla="*/ 192 h 245"/>
                <a:gd name="T36" fmla="*/ 145 w 34"/>
                <a:gd name="T37" fmla="*/ 21 h 24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4" h="245">
                  <a:moveTo>
                    <a:pt x="9" y="1"/>
                  </a:moveTo>
                  <a:cubicBezTo>
                    <a:pt x="4" y="2"/>
                    <a:pt x="0" y="7"/>
                    <a:pt x="1" y="12"/>
                  </a:cubicBezTo>
                  <a:cubicBezTo>
                    <a:pt x="3" y="33"/>
                    <a:pt x="6" y="47"/>
                    <a:pt x="8" y="60"/>
                  </a:cubicBezTo>
                  <a:cubicBezTo>
                    <a:pt x="10" y="72"/>
                    <a:pt x="16" y="82"/>
                    <a:pt x="17" y="95"/>
                  </a:cubicBezTo>
                  <a:cubicBezTo>
                    <a:pt x="18" y="104"/>
                    <a:pt x="12" y="116"/>
                    <a:pt x="9" y="130"/>
                  </a:cubicBezTo>
                  <a:cubicBezTo>
                    <a:pt x="6" y="145"/>
                    <a:pt x="2" y="163"/>
                    <a:pt x="1" y="184"/>
                  </a:cubicBezTo>
                  <a:cubicBezTo>
                    <a:pt x="1" y="192"/>
                    <a:pt x="4" y="201"/>
                    <a:pt x="5" y="209"/>
                  </a:cubicBezTo>
                  <a:cubicBezTo>
                    <a:pt x="6" y="217"/>
                    <a:pt x="3" y="224"/>
                    <a:pt x="6" y="236"/>
                  </a:cubicBezTo>
                  <a:cubicBezTo>
                    <a:pt x="7" y="241"/>
                    <a:pt x="12" y="245"/>
                    <a:pt x="18" y="244"/>
                  </a:cubicBezTo>
                  <a:cubicBezTo>
                    <a:pt x="23" y="242"/>
                    <a:pt x="27" y="237"/>
                    <a:pt x="25" y="232"/>
                  </a:cubicBezTo>
                  <a:cubicBezTo>
                    <a:pt x="23" y="224"/>
                    <a:pt x="21" y="216"/>
                    <a:pt x="20" y="209"/>
                  </a:cubicBezTo>
                  <a:cubicBezTo>
                    <a:pt x="19" y="199"/>
                    <a:pt x="21" y="191"/>
                    <a:pt x="21" y="182"/>
                  </a:cubicBezTo>
                  <a:cubicBezTo>
                    <a:pt x="22" y="164"/>
                    <a:pt x="26" y="148"/>
                    <a:pt x="29" y="134"/>
                  </a:cubicBezTo>
                  <a:cubicBezTo>
                    <a:pt x="30" y="128"/>
                    <a:pt x="31" y="122"/>
                    <a:pt x="32" y="116"/>
                  </a:cubicBezTo>
                  <a:cubicBezTo>
                    <a:pt x="34" y="108"/>
                    <a:pt x="33" y="99"/>
                    <a:pt x="32" y="93"/>
                  </a:cubicBezTo>
                  <a:cubicBezTo>
                    <a:pt x="31" y="86"/>
                    <a:pt x="32" y="81"/>
                    <a:pt x="31" y="75"/>
                  </a:cubicBezTo>
                  <a:cubicBezTo>
                    <a:pt x="30" y="69"/>
                    <a:pt x="29" y="63"/>
                    <a:pt x="28" y="56"/>
                  </a:cubicBezTo>
                  <a:cubicBezTo>
                    <a:pt x="26" y="44"/>
                    <a:pt x="23" y="30"/>
                    <a:pt x="20" y="10"/>
                  </a:cubicBezTo>
                  <a:cubicBezTo>
                    <a:pt x="20" y="4"/>
                    <a:pt x="15" y="0"/>
                    <a:pt x="9" y="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53" name="Group 154">
            <a:extLst>
              <a:ext uri="{FF2B5EF4-FFF2-40B4-BE49-F238E27FC236}">
                <a16:creationId xmlns:a16="http://schemas.microsoft.com/office/drawing/2014/main" id="{31D4E535-773E-4F15-B84C-82FDE63CAA16}"/>
              </a:ext>
            </a:extLst>
          </p:cNvPr>
          <p:cNvGrpSpPr>
            <a:grpSpLocks/>
          </p:cNvGrpSpPr>
          <p:nvPr/>
        </p:nvGrpSpPr>
        <p:grpSpPr bwMode="auto">
          <a:xfrm>
            <a:off x="3514725" y="2962275"/>
            <a:ext cx="211138" cy="1074738"/>
            <a:chOff x="1254" y="1939"/>
            <a:chExt cx="133" cy="677"/>
          </a:xfrm>
        </p:grpSpPr>
        <p:sp>
          <p:nvSpPr>
            <p:cNvPr id="17476" name="Freeform 827">
              <a:extLst>
                <a:ext uri="{FF2B5EF4-FFF2-40B4-BE49-F238E27FC236}">
                  <a16:creationId xmlns:a16="http://schemas.microsoft.com/office/drawing/2014/main" id="{2342E18B-24FB-4910-9B6A-B3DEE9805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4" y="1939"/>
              <a:ext cx="133" cy="677"/>
            </a:xfrm>
            <a:custGeom>
              <a:avLst/>
              <a:gdLst>
                <a:gd name="T0" fmla="*/ 492 w 53"/>
                <a:gd name="T1" fmla="*/ 192 h 254"/>
                <a:gd name="T2" fmla="*/ 314 w 53"/>
                <a:gd name="T3" fmla="*/ 776 h 254"/>
                <a:gd name="T4" fmla="*/ 221 w 53"/>
                <a:gd name="T5" fmla="*/ 1079 h 254"/>
                <a:gd name="T6" fmla="*/ 158 w 53"/>
                <a:gd name="T7" fmla="*/ 1498 h 254"/>
                <a:gd name="T8" fmla="*/ 50 w 53"/>
                <a:gd name="T9" fmla="*/ 1988 h 254"/>
                <a:gd name="T10" fmla="*/ 238 w 53"/>
                <a:gd name="T11" fmla="*/ 3217 h 254"/>
                <a:gd name="T12" fmla="*/ 346 w 53"/>
                <a:gd name="T13" fmla="*/ 3537 h 254"/>
                <a:gd name="T14" fmla="*/ 522 w 53"/>
                <a:gd name="T15" fmla="*/ 4560 h 254"/>
                <a:gd name="T16" fmla="*/ 522 w 53"/>
                <a:gd name="T17" fmla="*/ 4616 h 254"/>
                <a:gd name="T18" fmla="*/ 680 w 53"/>
                <a:gd name="T19" fmla="*/ 4808 h 254"/>
                <a:gd name="T20" fmla="*/ 838 w 53"/>
                <a:gd name="T21" fmla="*/ 4616 h 254"/>
                <a:gd name="T22" fmla="*/ 838 w 53"/>
                <a:gd name="T23" fmla="*/ 4560 h 254"/>
                <a:gd name="T24" fmla="*/ 647 w 53"/>
                <a:gd name="T25" fmla="*/ 3388 h 254"/>
                <a:gd name="T26" fmla="*/ 504 w 53"/>
                <a:gd name="T27" fmla="*/ 3047 h 254"/>
                <a:gd name="T28" fmla="*/ 366 w 53"/>
                <a:gd name="T29" fmla="*/ 2026 h 254"/>
                <a:gd name="T30" fmla="*/ 379 w 53"/>
                <a:gd name="T31" fmla="*/ 1514 h 254"/>
                <a:gd name="T32" fmla="*/ 617 w 53"/>
                <a:gd name="T33" fmla="*/ 930 h 254"/>
                <a:gd name="T34" fmla="*/ 788 w 53"/>
                <a:gd name="T35" fmla="*/ 227 h 254"/>
                <a:gd name="T36" fmla="*/ 660 w 53"/>
                <a:gd name="T37" fmla="*/ 21 h 254"/>
                <a:gd name="T38" fmla="*/ 492 w 53"/>
                <a:gd name="T39" fmla="*/ 192 h 2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3" h="254">
                  <a:moveTo>
                    <a:pt x="31" y="10"/>
                  </a:moveTo>
                  <a:cubicBezTo>
                    <a:pt x="30" y="19"/>
                    <a:pt x="25" y="29"/>
                    <a:pt x="20" y="41"/>
                  </a:cubicBezTo>
                  <a:cubicBezTo>
                    <a:pt x="18" y="46"/>
                    <a:pt x="16" y="51"/>
                    <a:pt x="14" y="57"/>
                  </a:cubicBezTo>
                  <a:cubicBezTo>
                    <a:pt x="11" y="64"/>
                    <a:pt x="12" y="71"/>
                    <a:pt x="10" y="79"/>
                  </a:cubicBezTo>
                  <a:cubicBezTo>
                    <a:pt x="8" y="87"/>
                    <a:pt x="3" y="96"/>
                    <a:pt x="3" y="105"/>
                  </a:cubicBezTo>
                  <a:cubicBezTo>
                    <a:pt x="0" y="141"/>
                    <a:pt x="6" y="153"/>
                    <a:pt x="15" y="170"/>
                  </a:cubicBezTo>
                  <a:cubicBezTo>
                    <a:pt x="22" y="187"/>
                    <a:pt x="22" y="187"/>
                    <a:pt x="22" y="187"/>
                  </a:cubicBezTo>
                  <a:cubicBezTo>
                    <a:pt x="33" y="212"/>
                    <a:pt x="33" y="228"/>
                    <a:pt x="33" y="241"/>
                  </a:cubicBezTo>
                  <a:cubicBezTo>
                    <a:pt x="33" y="244"/>
                    <a:pt x="33" y="244"/>
                    <a:pt x="33" y="244"/>
                  </a:cubicBezTo>
                  <a:cubicBezTo>
                    <a:pt x="33" y="249"/>
                    <a:pt x="37" y="254"/>
                    <a:pt x="43" y="254"/>
                  </a:cubicBezTo>
                  <a:cubicBezTo>
                    <a:pt x="48" y="254"/>
                    <a:pt x="53" y="249"/>
                    <a:pt x="53" y="244"/>
                  </a:cubicBezTo>
                  <a:cubicBezTo>
                    <a:pt x="53" y="241"/>
                    <a:pt x="53" y="241"/>
                    <a:pt x="53" y="241"/>
                  </a:cubicBezTo>
                  <a:cubicBezTo>
                    <a:pt x="53" y="227"/>
                    <a:pt x="53" y="208"/>
                    <a:pt x="41" y="179"/>
                  </a:cubicBezTo>
                  <a:cubicBezTo>
                    <a:pt x="32" y="161"/>
                    <a:pt x="32" y="161"/>
                    <a:pt x="32" y="161"/>
                  </a:cubicBezTo>
                  <a:cubicBezTo>
                    <a:pt x="25" y="145"/>
                    <a:pt x="20" y="137"/>
                    <a:pt x="23" y="107"/>
                  </a:cubicBezTo>
                  <a:cubicBezTo>
                    <a:pt x="23" y="98"/>
                    <a:pt x="22" y="87"/>
                    <a:pt x="24" y="80"/>
                  </a:cubicBezTo>
                  <a:cubicBezTo>
                    <a:pt x="27" y="67"/>
                    <a:pt x="34" y="59"/>
                    <a:pt x="39" y="49"/>
                  </a:cubicBezTo>
                  <a:cubicBezTo>
                    <a:pt x="44" y="36"/>
                    <a:pt x="49" y="24"/>
                    <a:pt x="50" y="12"/>
                  </a:cubicBezTo>
                  <a:cubicBezTo>
                    <a:pt x="51" y="7"/>
                    <a:pt x="47" y="2"/>
                    <a:pt x="42" y="1"/>
                  </a:cubicBezTo>
                  <a:cubicBezTo>
                    <a:pt x="36" y="0"/>
                    <a:pt x="31" y="4"/>
                    <a:pt x="31" y="1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Freeform 917">
              <a:extLst>
                <a:ext uri="{FF2B5EF4-FFF2-40B4-BE49-F238E27FC236}">
                  <a16:creationId xmlns:a16="http://schemas.microsoft.com/office/drawing/2014/main" id="{202FB13A-FB60-490C-9EE1-E7CBC3561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7" y="2563"/>
              <a:ext cx="50" cy="26"/>
            </a:xfrm>
            <a:custGeom>
              <a:avLst/>
              <a:gdLst>
                <a:gd name="T0" fmla="*/ 0 w 20"/>
                <a:gd name="T1" fmla="*/ 55 h 10"/>
                <a:gd name="T2" fmla="*/ 0 w 20"/>
                <a:gd name="T3" fmla="*/ 122 h 10"/>
                <a:gd name="T4" fmla="*/ 0 w 20"/>
                <a:gd name="T5" fmla="*/ 177 h 10"/>
                <a:gd name="T6" fmla="*/ 63 w 20"/>
                <a:gd name="T7" fmla="*/ 156 h 10"/>
                <a:gd name="T8" fmla="*/ 313 w 20"/>
                <a:gd name="T9" fmla="*/ 156 h 10"/>
                <a:gd name="T10" fmla="*/ 313 w 20"/>
                <a:gd name="T11" fmla="*/ 122 h 10"/>
                <a:gd name="T12" fmla="*/ 313 w 20"/>
                <a:gd name="T13" fmla="*/ 0 h 10"/>
                <a:gd name="T14" fmla="*/ 158 w 20"/>
                <a:gd name="T15" fmla="*/ 34 h 10"/>
                <a:gd name="T16" fmla="*/ 0 w 20"/>
                <a:gd name="T17" fmla="*/ 55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" h="10">
                  <a:moveTo>
                    <a:pt x="0" y="3"/>
                  </a:moveTo>
                  <a:cubicBezTo>
                    <a:pt x="0" y="4"/>
                    <a:pt x="0" y="6"/>
                    <a:pt x="0" y="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9"/>
                    <a:pt x="3" y="9"/>
                    <a:pt x="4" y="9"/>
                  </a:cubicBezTo>
                  <a:cubicBezTo>
                    <a:pt x="9" y="8"/>
                    <a:pt x="14" y="8"/>
                    <a:pt x="20" y="9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5"/>
                    <a:pt x="20" y="2"/>
                    <a:pt x="20" y="0"/>
                  </a:cubicBezTo>
                  <a:cubicBezTo>
                    <a:pt x="16" y="1"/>
                    <a:pt x="13" y="1"/>
                    <a:pt x="10" y="2"/>
                  </a:cubicBezTo>
                  <a:cubicBezTo>
                    <a:pt x="7" y="2"/>
                    <a:pt x="3" y="2"/>
                    <a:pt x="0" y="3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Freeform 920">
              <a:extLst>
                <a:ext uri="{FF2B5EF4-FFF2-40B4-BE49-F238E27FC236}">
                  <a16:creationId xmlns:a16="http://schemas.microsoft.com/office/drawing/2014/main" id="{3F176103-0F67-44B1-AB59-F6C95C9AA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" y="2501"/>
              <a:ext cx="52" cy="35"/>
            </a:xfrm>
            <a:custGeom>
              <a:avLst/>
              <a:gdLst>
                <a:gd name="T0" fmla="*/ 319 w 21"/>
                <a:gd name="T1" fmla="*/ 175 h 13"/>
                <a:gd name="T2" fmla="*/ 287 w 21"/>
                <a:gd name="T3" fmla="*/ 0 h 13"/>
                <a:gd name="T4" fmla="*/ 0 w 21"/>
                <a:gd name="T5" fmla="*/ 59 h 13"/>
                <a:gd name="T6" fmla="*/ 12 w 21"/>
                <a:gd name="T7" fmla="*/ 253 h 13"/>
                <a:gd name="T8" fmla="*/ 166 w 21"/>
                <a:gd name="T9" fmla="*/ 197 h 13"/>
                <a:gd name="T10" fmla="*/ 319 w 21"/>
                <a:gd name="T11" fmla="*/ 175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3">
                  <a:moveTo>
                    <a:pt x="21" y="9"/>
                  </a:moveTo>
                  <a:cubicBezTo>
                    <a:pt x="20" y="6"/>
                    <a:pt x="20" y="3"/>
                    <a:pt x="19" y="0"/>
                  </a:cubicBezTo>
                  <a:cubicBezTo>
                    <a:pt x="13" y="0"/>
                    <a:pt x="6" y="1"/>
                    <a:pt x="0" y="3"/>
                  </a:cubicBezTo>
                  <a:cubicBezTo>
                    <a:pt x="0" y="7"/>
                    <a:pt x="1" y="10"/>
                    <a:pt x="1" y="13"/>
                  </a:cubicBezTo>
                  <a:cubicBezTo>
                    <a:pt x="5" y="12"/>
                    <a:pt x="8" y="10"/>
                    <a:pt x="11" y="10"/>
                  </a:cubicBezTo>
                  <a:cubicBezTo>
                    <a:pt x="14" y="9"/>
                    <a:pt x="18" y="9"/>
                    <a:pt x="21" y="9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Freeform 924">
              <a:extLst>
                <a:ext uri="{FF2B5EF4-FFF2-40B4-BE49-F238E27FC236}">
                  <a16:creationId xmlns:a16="http://schemas.microsoft.com/office/drawing/2014/main" id="{9D3FC8C3-1AF5-436C-83DB-3F3EF86AE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2" y="2419"/>
              <a:ext cx="62" cy="69"/>
            </a:xfrm>
            <a:custGeom>
              <a:avLst/>
              <a:gdLst>
                <a:gd name="T0" fmla="*/ 382 w 25"/>
                <a:gd name="T1" fmla="*/ 353 h 26"/>
                <a:gd name="T2" fmla="*/ 278 w 25"/>
                <a:gd name="T3" fmla="*/ 0 h 26"/>
                <a:gd name="T4" fmla="*/ 0 w 25"/>
                <a:gd name="T5" fmla="*/ 133 h 26"/>
                <a:gd name="T6" fmla="*/ 92 w 25"/>
                <a:gd name="T7" fmla="*/ 486 h 26"/>
                <a:gd name="T8" fmla="*/ 350 w 25"/>
                <a:gd name="T9" fmla="*/ 353 h 26"/>
                <a:gd name="T10" fmla="*/ 382 w 25"/>
                <a:gd name="T11" fmla="*/ 353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26">
                  <a:moveTo>
                    <a:pt x="25" y="19"/>
                  </a:moveTo>
                  <a:cubicBezTo>
                    <a:pt x="23" y="13"/>
                    <a:pt x="21" y="7"/>
                    <a:pt x="18" y="0"/>
                  </a:cubicBezTo>
                  <a:cubicBezTo>
                    <a:pt x="13" y="1"/>
                    <a:pt x="6" y="4"/>
                    <a:pt x="0" y="7"/>
                  </a:cubicBezTo>
                  <a:cubicBezTo>
                    <a:pt x="2" y="14"/>
                    <a:pt x="4" y="20"/>
                    <a:pt x="6" y="26"/>
                  </a:cubicBezTo>
                  <a:cubicBezTo>
                    <a:pt x="12" y="24"/>
                    <a:pt x="19" y="22"/>
                    <a:pt x="23" y="19"/>
                  </a:cubicBezTo>
                  <a:cubicBezTo>
                    <a:pt x="24" y="19"/>
                    <a:pt x="24" y="19"/>
                    <a:pt x="25" y="1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Freeform 928">
              <a:extLst>
                <a:ext uri="{FF2B5EF4-FFF2-40B4-BE49-F238E27FC236}">
                  <a16:creationId xmlns:a16="http://schemas.microsoft.com/office/drawing/2014/main" id="{8DE7478F-C39A-4B39-A373-22FBE59EF1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2" y="2373"/>
              <a:ext cx="55" cy="43"/>
            </a:xfrm>
            <a:custGeom>
              <a:avLst/>
              <a:gdLst>
                <a:gd name="T0" fmla="*/ 63 w 22"/>
                <a:gd name="T1" fmla="*/ 312 h 16"/>
                <a:gd name="T2" fmla="*/ 345 w 22"/>
                <a:gd name="T3" fmla="*/ 137 h 16"/>
                <a:gd name="T4" fmla="*/ 300 w 22"/>
                <a:gd name="T5" fmla="*/ 0 h 16"/>
                <a:gd name="T6" fmla="*/ 0 w 22"/>
                <a:gd name="T7" fmla="*/ 175 h 16"/>
                <a:gd name="T8" fmla="*/ 63 w 22"/>
                <a:gd name="T9" fmla="*/ 312 h 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16">
                  <a:moveTo>
                    <a:pt x="4" y="16"/>
                  </a:moveTo>
                  <a:cubicBezTo>
                    <a:pt x="10" y="14"/>
                    <a:pt x="17" y="10"/>
                    <a:pt x="22" y="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3" y="2"/>
                    <a:pt x="7" y="5"/>
                    <a:pt x="0" y="9"/>
                  </a:cubicBezTo>
                  <a:lnTo>
                    <a:pt x="4" y="16"/>
                  </a:ln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1" name="Freeform 932">
              <a:extLst>
                <a:ext uri="{FF2B5EF4-FFF2-40B4-BE49-F238E27FC236}">
                  <a16:creationId xmlns:a16="http://schemas.microsoft.com/office/drawing/2014/main" id="{1FE8FCC3-112C-45AE-89E0-98C1A6110F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9" y="2272"/>
              <a:ext cx="58" cy="61"/>
            </a:xfrm>
            <a:custGeom>
              <a:avLst/>
              <a:gdLst>
                <a:gd name="T0" fmla="*/ 0 w 23"/>
                <a:gd name="T1" fmla="*/ 34 h 23"/>
                <a:gd name="T2" fmla="*/ 50 w 23"/>
                <a:gd name="T3" fmla="*/ 430 h 23"/>
                <a:gd name="T4" fmla="*/ 209 w 23"/>
                <a:gd name="T5" fmla="*/ 395 h 23"/>
                <a:gd name="T6" fmla="*/ 368 w 23"/>
                <a:gd name="T7" fmla="*/ 353 h 23"/>
                <a:gd name="T8" fmla="*/ 318 w 23"/>
                <a:gd name="T9" fmla="*/ 21 h 23"/>
                <a:gd name="T10" fmla="*/ 209 w 23"/>
                <a:gd name="T11" fmla="*/ 0 h 23"/>
                <a:gd name="T12" fmla="*/ 0 w 23"/>
                <a:gd name="T13" fmla="*/ 34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" h="23">
                  <a:moveTo>
                    <a:pt x="0" y="2"/>
                  </a:moveTo>
                  <a:cubicBezTo>
                    <a:pt x="1" y="10"/>
                    <a:pt x="2" y="17"/>
                    <a:pt x="3" y="23"/>
                  </a:cubicBezTo>
                  <a:cubicBezTo>
                    <a:pt x="7" y="22"/>
                    <a:pt x="10" y="22"/>
                    <a:pt x="13" y="21"/>
                  </a:cubicBezTo>
                  <a:cubicBezTo>
                    <a:pt x="15" y="20"/>
                    <a:pt x="20" y="20"/>
                    <a:pt x="23" y="19"/>
                  </a:cubicBezTo>
                  <a:cubicBezTo>
                    <a:pt x="22" y="14"/>
                    <a:pt x="20" y="8"/>
                    <a:pt x="20" y="1"/>
                  </a:cubicBezTo>
                  <a:cubicBezTo>
                    <a:pt x="18" y="0"/>
                    <a:pt x="16" y="0"/>
                    <a:pt x="13" y="0"/>
                  </a:cubicBezTo>
                  <a:cubicBezTo>
                    <a:pt x="9" y="0"/>
                    <a:pt x="5" y="1"/>
                    <a:pt x="0" y="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2" name="Freeform 939">
              <a:extLst>
                <a:ext uri="{FF2B5EF4-FFF2-40B4-BE49-F238E27FC236}">
                  <a16:creationId xmlns:a16="http://schemas.microsoft.com/office/drawing/2014/main" id="{E63701B2-361E-4CA2-B52E-18AB447736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9" y="2208"/>
              <a:ext cx="53" cy="32"/>
            </a:xfrm>
            <a:custGeom>
              <a:avLst/>
              <a:gdLst>
                <a:gd name="T0" fmla="*/ 318 w 21"/>
                <a:gd name="T1" fmla="*/ 227 h 12"/>
                <a:gd name="T2" fmla="*/ 338 w 21"/>
                <a:gd name="T3" fmla="*/ 115 h 12"/>
                <a:gd name="T4" fmla="*/ 338 w 21"/>
                <a:gd name="T5" fmla="*/ 0 h 12"/>
                <a:gd name="T6" fmla="*/ 20 w 21"/>
                <a:gd name="T7" fmla="*/ 0 h 12"/>
                <a:gd name="T8" fmla="*/ 20 w 21"/>
                <a:gd name="T9" fmla="*/ 77 h 12"/>
                <a:gd name="T10" fmla="*/ 0 w 21"/>
                <a:gd name="T11" fmla="*/ 205 h 12"/>
                <a:gd name="T12" fmla="*/ 318 w 21"/>
                <a:gd name="T13" fmla="*/ 227 h 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2">
                  <a:moveTo>
                    <a:pt x="20" y="12"/>
                  </a:moveTo>
                  <a:cubicBezTo>
                    <a:pt x="20" y="10"/>
                    <a:pt x="20" y="8"/>
                    <a:pt x="21" y="6"/>
                  </a:cubicBezTo>
                  <a:cubicBezTo>
                    <a:pt x="21" y="4"/>
                    <a:pt x="21" y="2"/>
                    <a:pt x="21" y="0"/>
                  </a:cubicBezTo>
                  <a:cubicBezTo>
                    <a:pt x="14" y="1"/>
                    <a:pt x="7" y="3"/>
                    <a:pt x="1" y="0"/>
                  </a:cubicBezTo>
                  <a:cubicBezTo>
                    <a:pt x="1" y="1"/>
                    <a:pt x="1" y="3"/>
                    <a:pt x="1" y="4"/>
                  </a:cubicBezTo>
                  <a:cubicBezTo>
                    <a:pt x="0" y="7"/>
                    <a:pt x="0" y="9"/>
                    <a:pt x="0" y="11"/>
                  </a:cubicBezTo>
                  <a:cubicBezTo>
                    <a:pt x="7" y="12"/>
                    <a:pt x="14" y="12"/>
                    <a:pt x="20" y="12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Freeform 943">
              <a:extLst>
                <a:ext uri="{FF2B5EF4-FFF2-40B4-BE49-F238E27FC236}">
                  <a16:creationId xmlns:a16="http://schemas.microsoft.com/office/drawing/2014/main" id="{0A750CC9-AC3A-4D5B-9CEA-6BDF1399D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2" y="2125"/>
              <a:ext cx="45" cy="51"/>
            </a:xfrm>
            <a:custGeom>
              <a:avLst/>
              <a:gdLst>
                <a:gd name="T0" fmla="*/ 250 w 18"/>
                <a:gd name="T1" fmla="*/ 368 h 19"/>
                <a:gd name="T2" fmla="*/ 270 w 18"/>
                <a:gd name="T3" fmla="*/ 193 h 19"/>
                <a:gd name="T4" fmla="*/ 283 w 18"/>
                <a:gd name="T5" fmla="*/ 137 h 19"/>
                <a:gd name="T6" fmla="*/ 238 w 18"/>
                <a:gd name="T7" fmla="*/ 81 h 19"/>
                <a:gd name="T8" fmla="*/ 63 w 18"/>
                <a:gd name="T9" fmla="*/ 0 h 19"/>
                <a:gd name="T10" fmla="*/ 50 w 18"/>
                <a:gd name="T11" fmla="*/ 172 h 19"/>
                <a:gd name="T12" fmla="*/ 0 w 18"/>
                <a:gd name="T13" fmla="*/ 309 h 19"/>
                <a:gd name="T14" fmla="*/ 250 w 18"/>
                <a:gd name="T15" fmla="*/ 368 h 1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8" h="19">
                  <a:moveTo>
                    <a:pt x="16" y="19"/>
                  </a:moveTo>
                  <a:cubicBezTo>
                    <a:pt x="16" y="15"/>
                    <a:pt x="17" y="12"/>
                    <a:pt x="17" y="10"/>
                  </a:cubicBezTo>
                  <a:cubicBezTo>
                    <a:pt x="17" y="8"/>
                    <a:pt x="18" y="8"/>
                    <a:pt x="18" y="7"/>
                  </a:cubicBezTo>
                  <a:cubicBezTo>
                    <a:pt x="17" y="6"/>
                    <a:pt x="16" y="5"/>
                    <a:pt x="15" y="4"/>
                  </a:cubicBezTo>
                  <a:cubicBezTo>
                    <a:pt x="12" y="2"/>
                    <a:pt x="8" y="1"/>
                    <a:pt x="4" y="0"/>
                  </a:cubicBezTo>
                  <a:cubicBezTo>
                    <a:pt x="4" y="3"/>
                    <a:pt x="3" y="6"/>
                    <a:pt x="3" y="9"/>
                  </a:cubicBezTo>
                  <a:cubicBezTo>
                    <a:pt x="2" y="11"/>
                    <a:pt x="1" y="14"/>
                    <a:pt x="0" y="16"/>
                  </a:cubicBezTo>
                  <a:cubicBezTo>
                    <a:pt x="5" y="18"/>
                    <a:pt x="11" y="18"/>
                    <a:pt x="16" y="19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4" name="Freeform 947">
              <a:extLst>
                <a:ext uri="{FF2B5EF4-FFF2-40B4-BE49-F238E27FC236}">
                  <a16:creationId xmlns:a16="http://schemas.microsoft.com/office/drawing/2014/main" id="{D26ECE7E-BFE7-4AEE-BEA0-BDB4D7C36E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9" y="1997"/>
              <a:ext cx="60" cy="56"/>
            </a:xfrm>
            <a:custGeom>
              <a:avLst/>
              <a:gdLst>
                <a:gd name="T0" fmla="*/ 0 w 24"/>
                <a:gd name="T1" fmla="*/ 285 h 21"/>
                <a:gd name="T2" fmla="*/ 33 w 24"/>
                <a:gd name="T3" fmla="*/ 285 h 21"/>
                <a:gd name="T4" fmla="*/ 300 w 24"/>
                <a:gd name="T5" fmla="*/ 397 h 21"/>
                <a:gd name="T6" fmla="*/ 375 w 24"/>
                <a:gd name="T7" fmla="*/ 136 h 21"/>
                <a:gd name="T8" fmla="*/ 95 w 24"/>
                <a:gd name="T9" fmla="*/ 0 h 21"/>
                <a:gd name="T10" fmla="*/ 0 w 24"/>
                <a:gd name="T11" fmla="*/ 285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21">
                  <a:moveTo>
                    <a:pt x="0" y="15"/>
                  </a:moveTo>
                  <a:cubicBezTo>
                    <a:pt x="1" y="15"/>
                    <a:pt x="1" y="15"/>
                    <a:pt x="2" y="15"/>
                  </a:cubicBezTo>
                  <a:cubicBezTo>
                    <a:pt x="8" y="17"/>
                    <a:pt x="13" y="19"/>
                    <a:pt x="19" y="21"/>
                  </a:cubicBezTo>
                  <a:cubicBezTo>
                    <a:pt x="21" y="17"/>
                    <a:pt x="23" y="12"/>
                    <a:pt x="24" y="7"/>
                  </a:cubicBezTo>
                  <a:cubicBezTo>
                    <a:pt x="18" y="5"/>
                    <a:pt x="12" y="2"/>
                    <a:pt x="6" y="0"/>
                  </a:cubicBezTo>
                  <a:cubicBezTo>
                    <a:pt x="4" y="5"/>
                    <a:pt x="2" y="10"/>
                    <a:pt x="0" y="15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Freeform 140">
              <a:extLst>
                <a:ext uri="{FF2B5EF4-FFF2-40B4-BE49-F238E27FC236}">
                  <a16:creationId xmlns:a16="http://schemas.microsoft.com/office/drawing/2014/main" id="{E7540FC9-CF63-4738-B0BD-441CC74CF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4" y="1939"/>
              <a:ext cx="133" cy="677"/>
            </a:xfrm>
            <a:custGeom>
              <a:avLst/>
              <a:gdLst>
                <a:gd name="T0" fmla="*/ 492 w 53"/>
                <a:gd name="T1" fmla="*/ 192 h 254"/>
                <a:gd name="T2" fmla="*/ 314 w 53"/>
                <a:gd name="T3" fmla="*/ 776 h 254"/>
                <a:gd name="T4" fmla="*/ 221 w 53"/>
                <a:gd name="T5" fmla="*/ 1079 h 254"/>
                <a:gd name="T6" fmla="*/ 158 w 53"/>
                <a:gd name="T7" fmla="*/ 1498 h 254"/>
                <a:gd name="T8" fmla="*/ 50 w 53"/>
                <a:gd name="T9" fmla="*/ 1988 h 254"/>
                <a:gd name="T10" fmla="*/ 238 w 53"/>
                <a:gd name="T11" fmla="*/ 3217 h 254"/>
                <a:gd name="T12" fmla="*/ 346 w 53"/>
                <a:gd name="T13" fmla="*/ 3537 h 254"/>
                <a:gd name="T14" fmla="*/ 522 w 53"/>
                <a:gd name="T15" fmla="*/ 4560 h 254"/>
                <a:gd name="T16" fmla="*/ 522 w 53"/>
                <a:gd name="T17" fmla="*/ 4616 h 254"/>
                <a:gd name="T18" fmla="*/ 680 w 53"/>
                <a:gd name="T19" fmla="*/ 4808 h 254"/>
                <a:gd name="T20" fmla="*/ 838 w 53"/>
                <a:gd name="T21" fmla="*/ 4616 h 254"/>
                <a:gd name="T22" fmla="*/ 838 w 53"/>
                <a:gd name="T23" fmla="*/ 4560 h 254"/>
                <a:gd name="T24" fmla="*/ 647 w 53"/>
                <a:gd name="T25" fmla="*/ 3388 h 254"/>
                <a:gd name="T26" fmla="*/ 504 w 53"/>
                <a:gd name="T27" fmla="*/ 3047 h 254"/>
                <a:gd name="T28" fmla="*/ 366 w 53"/>
                <a:gd name="T29" fmla="*/ 2026 h 254"/>
                <a:gd name="T30" fmla="*/ 379 w 53"/>
                <a:gd name="T31" fmla="*/ 1514 h 254"/>
                <a:gd name="T32" fmla="*/ 617 w 53"/>
                <a:gd name="T33" fmla="*/ 930 h 254"/>
                <a:gd name="T34" fmla="*/ 788 w 53"/>
                <a:gd name="T35" fmla="*/ 227 h 254"/>
                <a:gd name="T36" fmla="*/ 660 w 53"/>
                <a:gd name="T37" fmla="*/ 21 h 254"/>
                <a:gd name="T38" fmla="*/ 492 w 53"/>
                <a:gd name="T39" fmla="*/ 192 h 2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3" h="254">
                  <a:moveTo>
                    <a:pt x="31" y="10"/>
                  </a:moveTo>
                  <a:cubicBezTo>
                    <a:pt x="30" y="19"/>
                    <a:pt x="25" y="29"/>
                    <a:pt x="20" y="41"/>
                  </a:cubicBezTo>
                  <a:cubicBezTo>
                    <a:pt x="18" y="46"/>
                    <a:pt x="16" y="51"/>
                    <a:pt x="14" y="57"/>
                  </a:cubicBezTo>
                  <a:cubicBezTo>
                    <a:pt x="11" y="64"/>
                    <a:pt x="12" y="71"/>
                    <a:pt x="10" y="79"/>
                  </a:cubicBezTo>
                  <a:cubicBezTo>
                    <a:pt x="8" y="87"/>
                    <a:pt x="3" y="96"/>
                    <a:pt x="3" y="105"/>
                  </a:cubicBezTo>
                  <a:cubicBezTo>
                    <a:pt x="0" y="141"/>
                    <a:pt x="6" y="153"/>
                    <a:pt x="15" y="170"/>
                  </a:cubicBezTo>
                  <a:cubicBezTo>
                    <a:pt x="22" y="187"/>
                    <a:pt x="22" y="187"/>
                    <a:pt x="22" y="187"/>
                  </a:cubicBezTo>
                  <a:cubicBezTo>
                    <a:pt x="33" y="212"/>
                    <a:pt x="33" y="228"/>
                    <a:pt x="33" y="241"/>
                  </a:cubicBezTo>
                  <a:cubicBezTo>
                    <a:pt x="33" y="244"/>
                    <a:pt x="33" y="244"/>
                    <a:pt x="33" y="244"/>
                  </a:cubicBezTo>
                  <a:cubicBezTo>
                    <a:pt x="33" y="249"/>
                    <a:pt x="37" y="254"/>
                    <a:pt x="43" y="254"/>
                  </a:cubicBezTo>
                  <a:cubicBezTo>
                    <a:pt x="48" y="254"/>
                    <a:pt x="53" y="249"/>
                    <a:pt x="53" y="244"/>
                  </a:cubicBezTo>
                  <a:cubicBezTo>
                    <a:pt x="53" y="241"/>
                    <a:pt x="53" y="241"/>
                    <a:pt x="53" y="241"/>
                  </a:cubicBezTo>
                  <a:cubicBezTo>
                    <a:pt x="53" y="227"/>
                    <a:pt x="53" y="208"/>
                    <a:pt x="41" y="179"/>
                  </a:cubicBezTo>
                  <a:cubicBezTo>
                    <a:pt x="32" y="161"/>
                    <a:pt x="32" y="161"/>
                    <a:pt x="32" y="161"/>
                  </a:cubicBezTo>
                  <a:cubicBezTo>
                    <a:pt x="25" y="145"/>
                    <a:pt x="20" y="137"/>
                    <a:pt x="23" y="107"/>
                  </a:cubicBezTo>
                  <a:cubicBezTo>
                    <a:pt x="23" y="98"/>
                    <a:pt x="22" y="87"/>
                    <a:pt x="24" y="80"/>
                  </a:cubicBezTo>
                  <a:cubicBezTo>
                    <a:pt x="27" y="67"/>
                    <a:pt x="34" y="59"/>
                    <a:pt x="39" y="49"/>
                  </a:cubicBezTo>
                  <a:cubicBezTo>
                    <a:pt x="44" y="36"/>
                    <a:pt x="49" y="24"/>
                    <a:pt x="50" y="12"/>
                  </a:cubicBezTo>
                  <a:cubicBezTo>
                    <a:pt x="51" y="7"/>
                    <a:pt x="47" y="2"/>
                    <a:pt x="42" y="1"/>
                  </a:cubicBezTo>
                  <a:cubicBezTo>
                    <a:pt x="36" y="0"/>
                    <a:pt x="31" y="4"/>
                    <a:pt x="31" y="1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54" name="Group 156">
            <a:extLst>
              <a:ext uri="{FF2B5EF4-FFF2-40B4-BE49-F238E27FC236}">
                <a16:creationId xmlns:a16="http://schemas.microsoft.com/office/drawing/2014/main" id="{8C5C9090-D587-4EC7-92B4-90A7956491A5}"/>
              </a:ext>
            </a:extLst>
          </p:cNvPr>
          <p:cNvGrpSpPr>
            <a:grpSpLocks/>
          </p:cNvGrpSpPr>
          <p:nvPr/>
        </p:nvGrpSpPr>
        <p:grpSpPr bwMode="auto">
          <a:xfrm>
            <a:off x="4424363" y="3063875"/>
            <a:ext cx="166687" cy="973138"/>
            <a:chOff x="1827" y="2003"/>
            <a:chExt cx="105" cy="613"/>
          </a:xfrm>
        </p:grpSpPr>
        <p:sp>
          <p:nvSpPr>
            <p:cNvPr id="17466" name="Freeform 828">
              <a:extLst>
                <a:ext uri="{FF2B5EF4-FFF2-40B4-BE49-F238E27FC236}">
                  <a16:creationId xmlns:a16="http://schemas.microsoft.com/office/drawing/2014/main" id="{12F8C4C3-5331-4906-AB5A-C86E2F61FB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7" y="2003"/>
              <a:ext cx="105" cy="613"/>
            </a:xfrm>
            <a:custGeom>
              <a:avLst/>
              <a:gdLst>
                <a:gd name="T0" fmla="*/ 175 w 42"/>
                <a:gd name="T1" fmla="*/ 192 h 230"/>
                <a:gd name="T2" fmla="*/ 113 w 42"/>
                <a:gd name="T3" fmla="*/ 760 h 230"/>
                <a:gd name="T4" fmla="*/ 113 w 42"/>
                <a:gd name="T5" fmla="*/ 1421 h 230"/>
                <a:gd name="T6" fmla="*/ 50 w 42"/>
                <a:gd name="T7" fmla="*/ 2535 h 230"/>
                <a:gd name="T8" fmla="*/ 333 w 42"/>
                <a:gd name="T9" fmla="*/ 4206 h 230"/>
                <a:gd name="T10" fmla="*/ 533 w 42"/>
                <a:gd name="T11" fmla="*/ 4318 h 230"/>
                <a:gd name="T12" fmla="*/ 625 w 42"/>
                <a:gd name="T13" fmla="*/ 4091 h 230"/>
                <a:gd name="T14" fmla="*/ 363 w 42"/>
                <a:gd name="T15" fmla="*/ 2500 h 230"/>
                <a:gd name="T16" fmla="*/ 283 w 42"/>
                <a:gd name="T17" fmla="*/ 1442 h 230"/>
                <a:gd name="T18" fmla="*/ 425 w 42"/>
                <a:gd name="T19" fmla="*/ 818 h 230"/>
                <a:gd name="T20" fmla="*/ 488 w 42"/>
                <a:gd name="T21" fmla="*/ 227 h 230"/>
                <a:gd name="T22" fmla="*/ 345 w 42"/>
                <a:gd name="T23" fmla="*/ 21 h 230"/>
                <a:gd name="T24" fmla="*/ 175 w 42"/>
                <a:gd name="T25" fmla="*/ 192 h 2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230">
                  <a:moveTo>
                    <a:pt x="11" y="10"/>
                  </a:moveTo>
                  <a:cubicBezTo>
                    <a:pt x="7" y="40"/>
                    <a:pt x="7" y="40"/>
                    <a:pt x="7" y="40"/>
                  </a:cubicBezTo>
                  <a:cubicBezTo>
                    <a:pt x="5" y="51"/>
                    <a:pt x="8" y="63"/>
                    <a:pt x="7" y="75"/>
                  </a:cubicBezTo>
                  <a:cubicBezTo>
                    <a:pt x="5" y="93"/>
                    <a:pt x="0" y="112"/>
                    <a:pt x="3" y="134"/>
                  </a:cubicBezTo>
                  <a:cubicBezTo>
                    <a:pt x="8" y="183"/>
                    <a:pt x="21" y="221"/>
                    <a:pt x="21" y="222"/>
                  </a:cubicBezTo>
                  <a:cubicBezTo>
                    <a:pt x="23" y="227"/>
                    <a:pt x="29" y="230"/>
                    <a:pt x="34" y="228"/>
                  </a:cubicBezTo>
                  <a:cubicBezTo>
                    <a:pt x="39" y="226"/>
                    <a:pt x="42" y="221"/>
                    <a:pt x="40" y="216"/>
                  </a:cubicBezTo>
                  <a:cubicBezTo>
                    <a:pt x="40" y="215"/>
                    <a:pt x="27" y="179"/>
                    <a:pt x="23" y="132"/>
                  </a:cubicBezTo>
                  <a:cubicBezTo>
                    <a:pt x="20" y="112"/>
                    <a:pt x="16" y="93"/>
                    <a:pt x="18" y="76"/>
                  </a:cubicBezTo>
                  <a:cubicBezTo>
                    <a:pt x="19" y="64"/>
                    <a:pt x="25" y="54"/>
                    <a:pt x="27" y="43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1" y="6"/>
                    <a:pt x="27" y="2"/>
                    <a:pt x="22" y="1"/>
                  </a:cubicBezTo>
                  <a:cubicBezTo>
                    <a:pt x="16" y="0"/>
                    <a:pt x="11" y="5"/>
                    <a:pt x="11" y="10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Freeform 918">
              <a:extLst>
                <a:ext uri="{FF2B5EF4-FFF2-40B4-BE49-F238E27FC236}">
                  <a16:creationId xmlns:a16="http://schemas.microsoft.com/office/drawing/2014/main" id="{E2DF3969-7421-498F-B643-6DF2C7297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7" y="2525"/>
              <a:ext cx="55" cy="59"/>
            </a:xfrm>
            <a:custGeom>
              <a:avLst/>
              <a:gdLst>
                <a:gd name="T0" fmla="*/ 63 w 22"/>
                <a:gd name="T1" fmla="*/ 424 h 22"/>
                <a:gd name="T2" fmla="*/ 125 w 22"/>
                <a:gd name="T3" fmla="*/ 402 h 22"/>
                <a:gd name="T4" fmla="*/ 345 w 22"/>
                <a:gd name="T5" fmla="*/ 274 h 22"/>
                <a:gd name="T6" fmla="*/ 283 w 22"/>
                <a:gd name="T7" fmla="*/ 0 h 22"/>
                <a:gd name="T8" fmla="*/ 0 w 22"/>
                <a:gd name="T9" fmla="*/ 150 h 22"/>
                <a:gd name="T10" fmla="*/ 63 w 22"/>
                <a:gd name="T11" fmla="*/ 424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22">
                  <a:moveTo>
                    <a:pt x="4" y="22"/>
                  </a:moveTo>
                  <a:cubicBezTo>
                    <a:pt x="5" y="22"/>
                    <a:pt x="7" y="22"/>
                    <a:pt x="8" y="21"/>
                  </a:cubicBezTo>
                  <a:cubicBezTo>
                    <a:pt x="13" y="18"/>
                    <a:pt x="18" y="16"/>
                    <a:pt x="22" y="14"/>
                  </a:cubicBezTo>
                  <a:cubicBezTo>
                    <a:pt x="21" y="11"/>
                    <a:pt x="20" y="6"/>
                    <a:pt x="18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14"/>
                    <a:pt x="3" y="19"/>
                    <a:pt x="4" y="2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Freeform 921">
              <a:extLst>
                <a:ext uri="{FF2B5EF4-FFF2-40B4-BE49-F238E27FC236}">
                  <a16:creationId xmlns:a16="http://schemas.microsoft.com/office/drawing/2014/main" id="{40D9B739-AD51-4EF9-BF85-104FC82BF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2" y="2456"/>
              <a:ext cx="52" cy="59"/>
            </a:xfrm>
            <a:custGeom>
              <a:avLst/>
              <a:gdLst>
                <a:gd name="T0" fmla="*/ 275 w 21"/>
                <a:gd name="T1" fmla="*/ 0 h 22"/>
                <a:gd name="T2" fmla="*/ 42 w 21"/>
                <a:gd name="T3" fmla="*/ 137 h 22"/>
                <a:gd name="T4" fmla="*/ 0 w 21"/>
                <a:gd name="T5" fmla="*/ 150 h 22"/>
                <a:gd name="T6" fmla="*/ 42 w 21"/>
                <a:gd name="T7" fmla="*/ 424 h 22"/>
                <a:gd name="T8" fmla="*/ 42 w 21"/>
                <a:gd name="T9" fmla="*/ 424 h 22"/>
                <a:gd name="T10" fmla="*/ 319 w 21"/>
                <a:gd name="T11" fmla="*/ 274 h 22"/>
                <a:gd name="T12" fmla="*/ 275 w 21"/>
                <a:gd name="T13" fmla="*/ 0 h 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22">
                  <a:moveTo>
                    <a:pt x="18" y="0"/>
                  </a:moveTo>
                  <a:cubicBezTo>
                    <a:pt x="13" y="2"/>
                    <a:pt x="6" y="6"/>
                    <a:pt x="3" y="7"/>
                  </a:cubicBezTo>
                  <a:cubicBezTo>
                    <a:pt x="2" y="7"/>
                    <a:pt x="1" y="8"/>
                    <a:pt x="0" y="8"/>
                  </a:cubicBezTo>
                  <a:cubicBezTo>
                    <a:pt x="1" y="13"/>
                    <a:pt x="2" y="18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9" y="19"/>
                    <a:pt x="15" y="17"/>
                    <a:pt x="21" y="14"/>
                  </a:cubicBezTo>
                  <a:cubicBezTo>
                    <a:pt x="20" y="10"/>
                    <a:pt x="19" y="5"/>
                    <a:pt x="18" y="0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Freeform 925">
              <a:extLst>
                <a:ext uri="{FF2B5EF4-FFF2-40B4-BE49-F238E27FC236}">
                  <a16:creationId xmlns:a16="http://schemas.microsoft.com/office/drawing/2014/main" id="{E251681A-B75B-4A5B-997D-79397E78F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" y="2373"/>
              <a:ext cx="57" cy="78"/>
            </a:xfrm>
            <a:custGeom>
              <a:avLst/>
              <a:gdLst>
                <a:gd name="T0" fmla="*/ 349 w 23"/>
                <a:gd name="T1" fmla="*/ 449 h 29"/>
                <a:gd name="T2" fmla="*/ 287 w 23"/>
                <a:gd name="T3" fmla="*/ 0 h 29"/>
                <a:gd name="T4" fmla="*/ 278 w 23"/>
                <a:gd name="T5" fmla="*/ 0 h 29"/>
                <a:gd name="T6" fmla="*/ 0 w 23"/>
                <a:gd name="T7" fmla="*/ 94 h 29"/>
                <a:gd name="T8" fmla="*/ 62 w 23"/>
                <a:gd name="T9" fmla="*/ 565 h 29"/>
                <a:gd name="T10" fmla="*/ 349 w 23"/>
                <a:gd name="T11" fmla="*/ 449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29">
                  <a:moveTo>
                    <a:pt x="23" y="23"/>
                  </a:moveTo>
                  <a:cubicBezTo>
                    <a:pt x="21" y="16"/>
                    <a:pt x="20" y="8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3" y="1"/>
                    <a:pt x="6" y="3"/>
                    <a:pt x="0" y="5"/>
                  </a:cubicBezTo>
                  <a:cubicBezTo>
                    <a:pt x="1" y="13"/>
                    <a:pt x="2" y="21"/>
                    <a:pt x="4" y="29"/>
                  </a:cubicBezTo>
                  <a:cubicBezTo>
                    <a:pt x="10" y="28"/>
                    <a:pt x="17" y="26"/>
                    <a:pt x="23" y="23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Freeform 929">
              <a:extLst>
                <a:ext uri="{FF2B5EF4-FFF2-40B4-BE49-F238E27FC236}">
                  <a16:creationId xmlns:a16="http://schemas.microsoft.com/office/drawing/2014/main" id="{DDE3DABC-D791-4A54-87EA-C1F5BA883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2" y="2304"/>
              <a:ext cx="50" cy="45"/>
            </a:xfrm>
            <a:custGeom>
              <a:avLst/>
              <a:gdLst>
                <a:gd name="T0" fmla="*/ 313 w 20"/>
                <a:gd name="T1" fmla="*/ 294 h 17"/>
                <a:gd name="T2" fmla="*/ 283 w 20"/>
                <a:gd name="T3" fmla="*/ 0 h 17"/>
                <a:gd name="T4" fmla="*/ 83 w 20"/>
                <a:gd name="T5" fmla="*/ 21 h 17"/>
                <a:gd name="T6" fmla="*/ 0 w 20"/>
                <a:gd name="T7" fmla="*/ 34 h 17"/>
                <a:gd name="T8" fmla="*/ 0 w 20"/>
                <a:gd name="T9" fmla="*/ 315 h 17"/>
                <a:gd name="T10" fmla="*/ 313 w 20"/>
                <a:gd name="T11" fmla="*/ 294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" h="17">
                  <a:moveTo>
                    <a:pt x="20" y="16"/>
                  </a:moveTo>
                  <a:cubicBezTo>
                    <a:pt x="20" y="11"/>
                    <a:pt x="19" y="5"/>
                    <a:pt x="18" y="0"/>
                  </a:cubicBezTo>
                  <a:cubicBezTo>
                    <a:pt x="14" y="0"/>
                    <a:pt x="8" y="1"/>
                    <a:pt x="5" y="1"/>
                  </a:cubicBezTo>
                  <a:cubicBezTo>
                    <a:pt x="4" y="1"/>
                    <a:pt x="2" y="2"/>
                    <a:pt x="0" y="2"/>
                  </a:cubicBezTo>
                  <a:cubicBezTo>
                    <a:pt x="0" y="7"/>
                    <a:pt x="0" y="12"/>
                    <a:pt x="0" y="17"/>
                  </a:cubicBezTo>
                  <a:cubicBezTo>
                    <a:pt x="7" y="17"/>
                    <a:pt x="14" y="17"/>
                    <a:pt x="20" y="16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Freeform 933">
              <a:extLst>
                <a:ext uri="{FF2B5EF4-FFF2-40B4-BE49-F238E27FC236}">
                  <a16:creationId xmlns:a16="http://schemas.microsoft.com/office/drawing/2014/main" id="{6D784092-A65D-4F1A-9D79-C6C1EDC0EE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2227"/>
              <a:ext cx="33" cy="24"/>
            </a:xfrm>
            <a:custGeom>
              <a:avLst/>
              <a:gdLst>
                <a:gd name="T0" fmla="*/ 213 w 13"/>
                <a:gd name="T1" fmla="*/ 171 h 9"/>
                <a:gd name="T2" fmla="*/ 213 w 13"/>
                <a:gd name="T3" fmla="*/ 0 h 9"/>
                <a:gd name="T4" fmla="*/ 20 w 13"/>
                <a:gd name="T5" fmla="*/ 0 h 9"/>
                <a:gd name="T6" fmla="*/ 0 w 13"/>
                <a:gd name="T7" fmla="*/ 149 h 9"/>
                <a:gd name="T8" fmla="*/ 213 w 13"/>
                <a:gd name="T9" fmla="*/ 171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9">
                  <a:moveTo>
                    <a:pt x="13" y="9"/>
                  </a:moveTo>
                  <a:cubicBezTo>
                    <a:pt x="13" y="6"/>
                    <a:pt x="13" y="3"/>
                    <a:pt x="13" y="0"/>
                  </a:cubicBezTo>
                  <a:cubicBezTo>
                    <a:pt x="9" y="0"/>
                    <a:pt x="5" y="0"/>
                    <a:pt x="1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4" y="8"/>
                    <a:pt x="9" y="9"/>
                    <a:pt x="13" y="9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Freeform 935">
              <a:extLst>
                <a:ext uri="{FF2B5EF4-FFF2-40B4-BE49-F238E27FC236}">
                  <a16:creationId xmlns:a16="http://schemas.microsoft.com/office/drawing/2014/main" id="{60D1240D-CB69-4E6F-8255-A9F692741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2376"/>
              <a:ext cx="58" cy="77"/>
            </a:xfrm>
            <a:custGeom>
              <a:avLst/>
              <a:gdLst>
                <a:gd name="T0" fmla="*/ 368 w 23"/>
                <a:gd name="T1" fmla="*/ 430 h 29"/>
                <a:gd name="T2" fmla="*/ 318 w 23"/>
                <a:gd name="T3" fmla="*/ 0 h 29"/>
                <a:gd name="T4" fmla="*/ 305 w 23"/>
                <a:gd name="T5" fmla="*/ 0 h 29"/>
                <a:gd name="T6" fmla="*/ 0 w 23"/>
                <a:gd name="T7" fmla="*/ 93 h 29"/>
                <a:gd name="T8" fmla="*/ 63 w 23"/>
                <a:gd name="T9" fmla="*/ 542 h 29"/>
                <a:gd name="T10" fmla="*/ 368 w 23"/>
                <a:gd name="T11" fmla="*/ 430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3" h="29">
                  <a:moveTo>
                    <a:pt x="23" y="23"/>
                  </a:moveTo>
                  <a:cubicBezTo>
                    <a:pt x="22" y="16"/>
                    <a:pt x="21" y="8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3" y="1"/>
                    <a:pt x="7" y="3"/>
                    <a:pt x="0" y="5"/>
                  </a:cubicBezTo>
                  <a:cubicBezTo>
                    <a:pt x="1" y="14"/>
                    <a:pt x="2" y="22"/>
                    <a:pt x="4" y="29"/>
                  </a:cubicBezTo>
                  <a:cubicBezTo>
                    <a:pt x="10" y="28"/>
                    <a:pt x="17" y="26"/>
                    <a:pt x="23" y="23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Freeform 940">
              <a:extLst>
                <a:ext uri="{FF2B5EF4-FFF2-40B4-BE49-F238E27FC236}">
                  <a16:creationId xmlns:a16="http://schemas.microsoft.com/office/drawing/2014/main" id="{12F907B3-8305-4CA1-802E-63168F31D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" y="2125"/>
              <a:ext cx="50" cy="38"/>
            </a:xfrm>
            <a:custGeom>
              <a:avLst/>
              <a:gdLst>
                <a:gd name="T0" fmla="*/ 250 w 20"/>
                <a:gd name="T1" fmla="*/ 280 h 14"/>
                <a:gd name="T2" fmla="*/ 313 w 20"/>
                <a:gd name="T3" fmla="*/ 0 h 14"/>
                <a:gd name="T4" fmla="*/ 95 w 20"/>
                <a:gd name="T5" fmla="*/ 22 h 14"/>
                <a:gd name="T6" fmla="*/ 0 w 20"/>
                <a:gd name="T7" fmla="*/ 38 h 14"/>
                <a:gd name="T8" fmla="*/ 20 w 20"/>
                <a:gd name="T9" fmla="*/ 244 h 14"/>
                <a:gd name="T10" fmla="*/ 188 w 20"/>
                <a:gd name="T11" fmla="*/ 258 h 14"/>
                <a:gd name="T12" fmla="*/ 250 w 20"/>
                <a:gd name="T13" fmla="*/ 280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14">
                  <a:moveTo>
                    <a:pt x="16" y="14"/>
                  </a:moveTo>
                  <a:cubicBezTo>
                    <a:pt x="18" y="9"/>
                    <a:pt x="19" y="5"/>
                    <a:pt x="20" y="0"/>
                  </a:cubicBezTo>
                  <a:cubicBezTo>
                    <a:pt x="15" y="0"/>
                    <a:pt x="8" y="1"/>
                    <a:pt x="6" y="1"/>
                  </a:cubicBezTo>
                  <a:cubicBezTo>
                    <a:pt x="4" y="1"/>
                    <a:pt x="2" y="1"/>
                    <a:pt x="0" y="2"/>
                  </a:cubicBezTo>
                  <a:cubicBezTo>
                    <a:pt x="0" y="5"/>
                    <a:pt x="0" y="9"/>
                    <a:pt x="1" y="12"/>
                  </a:cubicBezTo>
                  <a:cubicBezTo>
                    <a:pt x="4" y="12"/>
                    <a:pt x="8" y="12"/>
                    <a:pt x="12" y="13"/>
                  </a:cubicBezTo>
                  <a:cubicBezTo>
                    <a:pt x="13" y="13"/>
                    <a:pt x="14" y="13"/>
                    <a:pt x="16" y="14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Freeform 944">
              <a:extLst>
                <a:ext uri="{FF2B5EF4-FFF2-40B4-BE49-F238E27FC236}">
                  <a16:creationId xmlns:a16="http://schemas.microsoft.com/office/drawing/2014/main" id="{7D1B2831-0B1A-4B51-8BF3-66C0DEF68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7" y="2045"/>
              <a:ext cx="55" cy="48"/>
            </a:xfrm>
            <a:custGeom>
              <a:avLst/>
              <a:gdLst>
                <a:gd name="T0" fmla="*/ 0 w 22"/>
                <a:gd name="T1" fmla="*/ 307 h 18"/>
                <a:gd name="T2" fmla="*/ 20 w 22"/>
                <a:gd name="T3" fmla="*/ 307 h 18"/>
                <a:gd name="T4" fmla="*/ 313 w 22"/>
                <a:gd name="T5" fmla="*/ 320 h 18"/>
                <a:gd name="T6" fmla="*/ 345 w 22"/>
                <a:gd name="T7" fmla="*/ 56 h 18"/>
                <a:gd name="T8" fmla="*/ 33 w 22"/>
                <a:gd name="T9" fmla="*/ 0 h 18"/>
                <a:gd name="T10" fmla="*/ 0 w 22"/>
                <a:gd name="T11" fmla="*/ 307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8">
                  <a:moveTo>
                    <a:pt x="0" y="16"/>
                  </a:moveTo>
                  <a:cubicBezTo>
                    <a:pt x="0" y="16"/>
                    <a:pt x="1" y="16"/>
                    <a:pt x="1" y="16"/>
                  </a:cubicBezTo>
                  <a:cubicBezTo>
                    <a:pt x="7" y="16"/>
                    <a:pt x="14" y="18"/>
                    <a:pt x="20" y="17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5" y="2"/>
                    <a:pt x="8" y="1"/>
                    <a:pt x="2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Freeform 141">
              <a:extLst>
                <a:ext uri="{FF2B5EF4-FFF2-40B4-BE49-F238E27FC236}">
                  <a16:creationId xmlns:a16="http://schemas.microsoft.com/office/drawing/2014/main" id="{99DBDB7D-8E6D-4A62-A907-5CD1E0792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7" y="2003"/>
              <a:ext cx="105" cy="613"/>
            </a:xfrm>
            <a:custGeom>
              <a:avLst/>
              <a:gdLst>
                <a:gd name="T0" fmla="*/ 175 w 42"/>
                <a:gd name="T1" fmla="*/ 192 h 230"/>
                <a:gd name="T2" fmla="*/ 113 w 42"/>
                <a:gd name="T3" fmla="*/ 760 h 230"/>
                <a:gd name="T4" fmla="*/ 113 w 42"/>
                <a:gd name="T5" fmla="*/ 1421 h 230"/>
                <a:gd name="T6" fmla="*/ 50 w 42"/>
                <a:gd name="T7" fmla="*/ 2535 h 230"/>
                <a:gd name="T8" fmla="*/ 333 w 42"/>
                <a:gd name="T9" fmla="*/ 4206 h 230"/>
                <a:gd name="T10" fmla="*/ 533 w 42"/>
                <a:gd name="T11" fmla="*/ 4318 h 230"/>
                <a:gd name="T12" fmla="*/ 625 w 42"/>
                <a:gd name="T13" fmla="*/ 4091 h 230"/>
                <a:gd name="T14" fmla="*/ 363 w 42"/>
                <a:gd name="T15" fmla="*/ 2500 h 230"/>
                <a:gd name="T16" fmla="*/ 283 w 42"/>
                <a:gd name="T17" fmla="*/ 1442 h 230"/>
                <a:gd name="T18" fmla="*/ 425 w 42"/>
                <a:gd name="T19" fmla="*/ 818 h 230"/>
                <a:gd name="T20" fmla="*/ 488 w 42"/>
                <a:gd name="T21" fmla="*/ 227 h 230"/>
                <a:gd name="T22" fmla="*/ 345 w 42"/>
                <a:gd name="T23" fmla="*/ 21 h 230"/>
                <a:gd name="T24" fmla="*/ 175 w 42"/>
                <a:gd name="T25" fmla="*/ 192 h 23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2" h="230">
                  <a:moveTo>
                    <a:pt x="11" y="10"/>
                  </a:moveTo>
                  <a:cubicBezTo>
                    <a:pt x="7" y="40"/>
                    <a:pt x="7" y="40"/>
                    <a:pt x="7" y="40"/>
                  </a:cubicBezTo>
                  <a:cubicBezTo>
                    <a:pt x="5" y="51"/>
                    <a:pt x="8" y="63"/>
                    <a:pt x="7" y="75"/>
                  </a:cubicBezTo>
                  <a:cubicBezTo>
                    <a:pt x="5" y="93"/>
                    <a:pt x="0" y="112"/>
                    <a:pt x="3" y="134"/>
                  </a:cubicBezTo>
                  <a:cubicBezTo>
                    <a:pt x="8" y="183"/>
                    <a:pt x="21" y="221"/>
                    <a:pt x="21" y="222"/>
                  </a:cubicBezTo>
                  <a:cubicBezTo>
                    <a:pt x="23" y="227"/>
                    <a:pt x="29" y="230"/>
                    <a:pt x="34" y="228"/>
                  </a:cubicBezTo>
                  <a:cubicBezTo>
                    <a:pt x="39" y="226"/>
                    <a:pt x="42" y="221"/>
                    <a:pt x="40" y="216"/>
                  </a:cubicBezTo>
                  <a:cubicBezTo>
                    <a:pt x="40" y="215"/>
                    <a:pt x="27" y="179"/>
                    <a:pt x="23" y="132"/>
                  </a:cubicBezTo>
                  <a:cubicBezTo>
                    <a:pt x="20" y="112"/>
                    <a:pt x="16" y="93"/>
                    <a:pt x="18" y="76"/>
                  </a:cubicBezTo>
                  <a:cubicBezTo>
                    <a:pt x="19" y="64"/>
                    <a:pt x="25" y="54"/>
                    <a:pt x="27" y="43"/>
                  </a:cubicBezTo>
                  <a:cubicBezTo>
                    <a:pt x="31" y="12"/>
                    <a:pt x="31" y="12"/>
                    <a:pt x="31" y="12"/>
                  </a:cubicBezTo>
                  <a:cubicBezTo>
                    <a:pt x="31" y="6"/>
                    <a:pt x="27" y="2"/>
                    <a:pt x="22" y="1"/>
                  </a:cubicBezTo>
                  <a:cubicBezTo>
                    <a:pt x="16" y="0"/>
                    <a:pt x="11" y="5"/>
                    <a:pt x="11" y="1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55" name="Group 155">
            <a:extLst>
              <a:ext uri="{FF2B5EF4-FFF2-40B4-BE49-F238E27FC236}">
                <a16:creationId xmlns:a16="http://schemas.microsoft.com/office/drawing/2014/main" id="{A387B899-72EE-49C1-BB86-E1139AFB40EA}"/>
              </a:ext>
            </a:extLst>
          </p:cNvPr>
          <p:cNvGrpSpPr>
            <a:grpSpLocks/>
          </p:cNvGrpSpPr>
          <p:nvPr/>
        </p:nvGrpSpPr>
        <p:grpSpPr bwMode="auto">
          <a:xfrm>
            <a:off x="4125913" y="3092450"/>
            <a:ext cx="214312" cy="873125"/>
            <a:chOff x="1639" y="2021"/>
            <a:chExt cx="135" cy="550"/>
          </a:xfrm>
        </p:grpSpPr>
        <p:sp>
          <p:nvSpPr>
            <p:cNvPr id="17456" name="Freeform 829">
              <a:extLst>
                <a:ext uri="{FF2B5EF4-FFF2-40B4-BE49-F238E27FC236}">
                  <a16:creationId xmlns:a16="http://schemas.microsoft.com/office/drawing/2014/main" id="{B1E7DE69-739C-4413-92BF-68997263B0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2021"/>
              <a:ext cx="135" cy="550"/>
            </a:xfrm>
            <a:custGeom>
              <a:avLst/>
              <a:gdLst>
                <a:gd name="T0" fmla="*/ 63 w 54"/>
                <a:gd name="T1" fmla="*/ 77 h 206"/>
                <a:gd name="T2" fmla="*/ 83 w 54"/>
                <a:gd name="T3" fmla="*/ 342 h 206"/>
                <a:gd name="T4" fmla="*/ 550 w 54"/>
                <a:gd name="T5" fmla="*/ 1391 h 206"/>
                <a:gd name="T6" fmla="*/ 313 w 54"/>
                <a:gd name="T7" fmla="*/ 2152 h 206"/>
                <a:gd name="T8" fmla="*/ 125 w 54"/>
                <a:gd name="T9" fmla="*/ 2758 h 206"/>
                <a:gd name="T10" fmla="*/ 95 w 54"/>
                <a:gd name="T11" fmla="*/ 3257 h 206"/>
                <a:gd name="T12" fmla="*/ 0 w 54"/>
                <a:gd name="T13" fmla="*/ 3727 h 206"/>
                <a:gd name="T14" fmla="*/ 158 w 54"/>
                <a:gd name="T15" fmla="*/ 3919 h 206"/>
                <a:gd name="T16" fmla="*/ 313 w 54"/>
                <a:gd name="T17" fmla="*/ 3727 h 206"/>
                <a:gd name="T18" fmla="*/ 613 w 54"/>
                <a:gd name="T19" fmla="*/ 2280 h 206"/>
                <a:gd name="T20" fmla="*/ 738 w 54"/>
                <a:gd name="T21" fmla="*/ 1869 h 206"/>
                <a:gd name="T22" fmla="*/ 813 w 54"/>
                <a:gd name="T23" fmla="*/ 1412 h 206"/>
                <a:gd name="T24" fmla="*/ 813 w 54"/>
                <a:gd name="T25" fmla="*/ 913 h 206"/>
                <a:gd name="T26" fmla="*/ 283 w 54"/>
                <a:gd name="T27" fmla="*/ 56 h 206"/>
                <a:gd name="T28" fmla="*/ 63 w 54"/>
                <a:gd name="T29" fmla="*/ 77 h 20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4" h="206">
                  <a:moveTo>
                    <a:pt x="4" y="4"/>
                  </a:moveTo>
                  <a:cubicBezTo>
                    <a:pt x="0" y="8"/>
                    <a:pt x="1" y="15"/>
                    <a:pt x="5" y="18"/>
                  </a:cubicBezTo>
                  <a:cubicBezTo>
                    <a:pt x="29" y="39"/>
                    <a:pt x="38" y="47"/>
                    <a:pt x="35" y="73"/>
                  </a:cubicBezTo>
                  <a:cubicBezTo>
                    <a:pt x="33" y="84"/>
                    <a:pt x="26" y="98"/>
                    <a:pt x="20" y="113"/>
                  </a:cubicBezTo>
                  <a:cubicBezTo>
                    <a:pt x="16" y="123"/>
                    <a:pt x="12" y="134"/>
                    <a:pt x="8" y="145"/>
                  </a:cubicBezTo>
                  <a:cubicBezTo>
                    <a:pt x="6" y="153"/>
                    <a:pt x="7" y="163"/>
                    <a:pt x="6" y="171"/>
                  </a:cubicBezTo>
                  <a:cubicBezTo>
                    <a:pt x="4" y="179"/>
                    <a:pt x="0" y="187"/>
                    <a:pt x="0" y="196"/>
                  </a:cubicBezTo>
                  <a:cubicBezTo>
                    <a:pt x="0" y="201"/>
                    <a:pt x="4" y="206"/>
                    <a:pt x="10" y="206"/>
                  </a:cubicBezTo>
                  <a:cubicBezTo>
                    <a:pt x="15" y="206"/>
                    <a:pt x="20" y="201"/>
                    <a:pt x="20" y="196"/>
                  </a:cubicBezTo>
                  <a:cubicBezTo>
                    <a:pt x="20" y="169"/>
                    <a:pt x="30" y="143"/>
                    <a:pt x="39" y="120"/>
                  </a:cubicBezTo>
                  <a:cubicBezTo>
                    <a:pt x="42" y="112"/>
                    <a:pt x="44" y="105"/>
                    <a:pt x="47" y="98"/>
                  </a:cubicBezTo>
                  <a:cubicBezTo>
                    <a:pt x="49" y="90"/>
                    <a:pt x="51" y="81"/>
                    <a:pt x="52" y="74"/>
                  </a:cubicBezTo>
                  <a:cubicBezTo>
                    <a:pt x="53" y="63"/>
                    <a:pt x="54" y="56"/>
                    <a:pt x="52" y="48"/>
                  </a:cubicBezTo>
                  <a:cubicBezTo>
                    <a:pt x="48" y="30"/>
                    <a:pt x="36" y="19"/>
                    <a:pt x="18" y="3"/>
                  </a:cubicBezTo>
                  <a:cubicBezTo>
                    <a:pt x="14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Freeform 922">
              <a:extLst>
                <a:ext uri="{FF2B5EF4-FFF2-40B4-BE49-F238E27FC236}">
                  <a16:creationId xmlns:a16="http://schemas.microsoft.com/office/drawing/2014/main" id="{687FC4E8-4954-4036-877B-7891C9A3B5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2499"/>
              <a:ext cx="53" cy="40"/>
            </a:xfrm>
            <a:custGeom>
              <a:avLst/>
              <a:gdLst>
                <a:gd name="T0" fmla="*/ 146 w 21"/>
                <a:gd name="T1" fmla="*/ 248 h 15"/>
                <a:gd name="T2" fmla="*/ 318 w 21"/>
                <a:gd name="T3" fmla="*/ 285 h 15"/>
                <a:gd name="T4" fmla="*/ 338 w 21"/>
                <a:gd name="T5" fmla="*/ 35 h 15"/>
                <a:gd name="T6" fmla="*/ 50 w 21"/>
                <a:gd name="T7" fmla="*/ 0 h 15"/>
                <a:gd name="T8" fmla="*/ 0 w 21"/>
                <a:gd name="T9" fmla="*/ 227 h 15"/>
                <a:gd name="T10" fmla="*/ 146 w 21"/>
                <a:gd name="T11" fmla="*/ 248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5">
                  <a:moveTo>
                    <a:pt x="9" y="13"/>
                  </a:moveTo>
                  <a:cubicBezTo>
                    <a:pt x="12" y="13"/>
                    <a:pt x="16" y="14"/>
                    <a:pt x="20" y="15"/>
                  </a:cubicBezTo>
                  <a:cubicBezTo>
                    <a:pt x="20" y="10"/>
                    <a:pt x="20" y="6"/>
                    <a:pt x="21" y="2"/>
                  </a:cubicBezTo>
                  <a:cubicBezTo>
                    <a:pt x="16" y="1"/>
                    <a:pt x="9" y="0"/>
                    <a:pt x="3" y="0"/>
                  </a:cubicBezTo>
                  <a:cubicBezTo>
                    <a:pt x="2" y="4"/>
                    <a:pt x="1" y="8"/>
                    <a:pt x="0" y="12"/>
                  </a:cubicBezTo>
                  <a:cubicBezTo>
                    <a:pt x="3" y="12"/>
                    <a:pt x="7" y="13"/>
                    <a:pt x="9" y="13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Freeform 926">
              <a:extLst>
                <a:ext uri="{FF2B5EF4-FFF2-40B4-BE49-F238E27FC236}">
                  <a16:creationId xmlns:a16="http://schemas.microsoft.com/office/drawing/2014/main" id="{42E6D5C0-B9CC-44FF-AF56-A597F21A4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" y="2403"/>
              <a:ext cx="58" cy="58"/>
            </a:xfrm>
            <a:custGeom>
              <a:avLst/>
              <a:gdLst>
                <a:gd name="T0" fmla="*/ 368 w 23"/>
                <a:gd name="T1" fmla="*/ 76 h 22"/>
                <a:gd name="T2" fmla="*/ 50 w 23"/>
                <a:gd name="T3" fmla="*/ 0 h 22"/>
                <a:gd name="T4" fmla="*/ 50 w 23"/>
                <a:gd name="T5" fmla="*/ 0 h 22"/>
                <a:gd name="T6" fmla="*/ 33 w 23"/>
                <a:gd name="T7" fmla="*/ 34 h 22"/>
                <a:gd name="T8" fmla="*/ 0 w 23"/>
                <a:gd name="T9" fmla="*/ 382 h 22"/>
                <a:gd name="T10" fmla="*/ 96 w 23"/>
                <a:gd name="T11" fmla="*/ 382 h 22"/>
                <a:gd name="T12" fmla="*/ 285 w 23"/>
                <a:gd name="T13" fmla="*/ 403 h 22"/>
                <a:gd name="T14" fmla="*/ 368 w 23"/>
                <a:gd name="T15" fmla="*/ 76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22">
                  <a:moveTo>
                    <a:pt x="23" y="4"/>
                  </a:moveTo>
                  <a:cubicBezTo>
                    <a:pt x="16" y="3"/>
                    <a:pt x="10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"/>
                    <a:pt x="3" y="1"/>
                    <a:pt x="2" y="2"/>
                  </a:cubicBezTo>
                  <a:cubicBezTo>
                    <a:pt x="0" y="8"/>
                    <a:pt x="1" y="14"/>
                    <a:pt x="0" y="21"/>
                  </a:cubicBezTo>
                  <a:cubicBezTo>
                    <a:pt x="2" y="21"/>
                    <a:pt x="4" y="21"/>
                    <a:pt x="6" y="21"/>
                  </a:cubicBezTo>
                  <a:cubicBezTo>
                    <a:pt x="10" y="21"/>
                    <a:pt x="14" y="21"/>
                    <a:pt x="18" y="22"/>
                  </a:cubicBezTo>
                  <a:cubicBezTo>
                    <a:pt x="19" y="16"/>
                    <a:pt x="21" y="10"/>
                    <a:pt x="23" y="4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Freeform 930">
              <a:extLst>
                <a:ext uri="{FF2B5EF4-FFF2-40B4-BE49-F238E27FC236}">
                  <a16:creationId xmlns:a16="http://schemas.microsoft.com/office/drawing/2014/main" id="{DF1E14C0-DCB4-42FE-BDD7-DD221858D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" y="2293"/>
              <a:ext cx="65" cy="72"/>
            </a:xfrm>
            <a:custGeom>
              <a:avLst/>
              <a:gdLst>
                <a:gd name="T0" fmla="*/ 345 w 26"/>
                <a:gd name="T1" fmla="*/ 341 h 27"/>
                <a:gd name="T2" fmla="*/ 408 w 26"/>
                <a:gd name="T3" fmla="*/ 136 h 27"/>
                <a:gd name="T4" fmla="*/ 125 w 26"/>
                <a:gd name="T5" fmla="*/ 0 h 27"/>
                <a:gd name="T6" fmla="*/ 50 w 26"/>
                <a:gd name="T7" fmla="*/ 205 h 27"/>
                <a:gd name="T8" fmla="*/ 0 w 26"/>
                <a:gd name="T9" fmla="*/ 363 h 27"/>
                <a:gd name="T10" fmla="*/ 283 w 26"/>
                <a:gd name="T11" fmla="*/ 512 h 27"/>
                <a:gd name="T12" fmla="*/ 345 w 26"/>
                <a:gd name="T13" fmla="*/ 341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27">
                  <a:moveTo>
                    <a:pt x="22" y="18"/>
                  </a:moveTo>
                  <a:cubicBezTo>
                    <a:pt x="23" y="14"/>
                    <a:pt x="24" y="11"/>
                    <a:pt x="26" y="7"/>
                  </a:cubicBezTo>
                  <a:cubicBezTo>
                    <a:pt x="20" y="5"/>
                    <a:pt x="14" y="1"/>
                    <a:pt x="8" y="0"/>
                  </a:cubicBezTo>
                  <a:cubicBezTo>
                    <a:pt x="6" y="3"/>
                    <a:pt x="4" y="7"/>
                    <a:pt x="3" y="11"/>
                  </a:cubicBezTo>
                  <a:cubicBezTo>
                    <a:pt x="2" y="14"/>
                    <a:pt x="1" y="16"/>
                    <a:pt x="0" y="19"/>
                  </a:cubicBezTo>
                  <a:cubicBezTo>
                    <a:pt x="3" y="21"/>
                    <a:pt x="11" y="24"/>
                    <a:pt x="18" y="27"/>
                  </a:cubicBezTo>
                  <a:cubicBezTo>
                    <a:pt x="19" y="24"/>
                    <a:pt x="20" y="21"/>
                    <a:pt x="22" y="18"/>
                  </a:cubicBezTo>
                  <a:close/>
                </a:path>
              </a:pathLst>
            </a:custGeom>
            <a:solidFill>
              <a:srgbClr val="D4D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Freeform 934">
              <a:extLst>
                <a:ext uri="{FF2B5EF4-FFF2-40B4-BE49-F238E27FC236}">
                  <a16:creationId xmlns:a16="http://schemas.microsoft.com/office/drawing/2014/main" id="{927ABEB9-75BB-4A9C-B721-DBF98F00A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9" y="2171"/>
              <a:ext cx="53" cy="82"/>
            </a:xfrm>
            <a:custGeom>
              <a:avLst/>
              <a:gdLst>
                <a:gd name="T0" fmla="*/ 50 w 21"/>
                <a:gd name="T1" fmla="*/ 56 h 31"/>
                <a:gd name="T2" fmla="*/ 50 w 21"/>
                <a:gd name="T3" fmla="*/ 315 h 31"/>
                <a:gd name="T4" fmla="*/ 0 w 21"/>
                <a:gd name="T5" fmla="*/ 518 h 31"/>
                <a:gd name="T6" fmla="*/ 275 w 21"/>
                <a:gd name="T7" fmla="*/ 574 h 31"/>
                <a:gd name="T8" fmla="*/ 275 w 21"/>
                <a:gd name="T9" fmla="*/ 574 h 31"/>
                <a:gd name="T10" fmla="*/ 318 w 21"/>
                <a:gd name="T11" fmla="*/ 336 h 31"/>
                <a:gd name="T12" fmla="*/ 338 w 21"/>
                <a:gd name="T13" fmla="*/ 56 h 31"/>
                <a:gd name="T14" fmla="*/ 50 w 21"/>
                <a:gd name="T15" fmla="*/ 56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" h="31">
                  <a:moveTo>
                    <a:pt x="3" y="3"/>
                  </a:moveTo>
                  <a:cubicBezTo>
                    <a:pt x="4" y="7"/>
                    <a:pt x="4" y="12"/>
                    <a:pt x="3" y="17"/>
                  </a:cubicBezTo>
                  <a:cubicBezTo>
                    <a:pt x="2" y="21"/>
                    <a:pt x="1" y="25"/>
                    <a:pt x="0" y="28"/>
                  </a:cubicBezTo>
                  <a:cubicBezTo>
                    <a:pt x="6" y="30"/>
                    <a:pt x="14" y="31"/>
                    <a:pt x="17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8" y="27"/>
                    <a:pt x="19" y="22"/>
                    <a:pt x="20" y="18"/>
                  </a:cubicBezTo>
                  <a:cubicBezTo>
                    <a:pt x="20" y="12"/>
                    <a:pt x="21" y="8"/>
                    <a:pt x="21" y="3"/>
                  </a:cubicBezTo>
                  <a:cubicBezTo>
                    <a:pt x="15" y="3"/>
                    <a:pt x="8" y="0"/>
                    <a:pt x="3" y="3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Freeform 936">
              <a:extLst>
                <a:ext uri="{FF2B5EF4-FFF2-40B4-BE49-F238E27FC236}">
                  <a16:creationId xmlns:a16="http://schemas.microsoft.com/office/drawing/2014/main" id="{AAFE195F-5ECD-4C18-B6E3-00EA7BC13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9" y="2405"/>
              <a:ext cx="55" cy="59"/>
            </a:xfrm>
            <a:custGeom>
              <a:avLst/>
              <a:gdLst>
                <a:gd name="T0" fmla="*/ 345 w 22"/>
                <a:gd name="T1" fmla="*/ 80 h 22"/>
                <a:gd name="T2" fmla="*/ 50 w 22"/>
                <a:gd name="T3" fmla="*/ 0 h 22"/>
                <a:gd name="T4" fmla="*/ 33 w 22"/>
                <a:gd name="T5" fmla="*/ 0 h 22"/>
                <a:gd name="T6" fmla="*/ 33 w 22"/>
                <a:gd name="T7" fmla="*/ 56 h 22"/>
                <a:gd name="T8" fmla="*/ 0 w 22"/>
                <a:gd name="T9" fmla="*/ 402 h 22"/>
                <a:gd name="T10" fmla="*/ 83 w 22"/>
                <a:gd name="T11" fmla="*/ 402 h 22"/>
                <a:gd name="T12" fmla="*/ 270 w 22"/>
                <a:gd name="T13" fmla="*/ 424 h 22"/>
                <a:gd name="T14" fmla="*/ 345 w 22"/>
                <a:gd name="T15" fmla="*/ 80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" h="22">
                  <a:moveTo>
                    <a:pt x="22" y="4"/>
                  </a:moveTo>
                  <a:cubicBezTo>
                    <a:pt x="16" y="3"/>
                    <a:pt x="9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1"/>
                    <a:pt x="2" y="2"/>
                    <a:pt x="2" y="3"/>
                  </a:cubicBezTo>
                  <a:cubicBezTo>
                    <a:pt x="0" y="8"/>
                    <a:pt x="0" y="15"/>
                    <a:pt x="0" y="21"/>
                  </a:cubicBezTo>
                  <a:cubicBezTo>
                    <a:pt x="1" y="21"/>
                    <a:pt x="3" y="21"/>
                    <a:pt x="5" y="21"/>
                  </a:cubicBezTo>
                  <a:cubicBezTo>
                    <a:pt x="9" y="21"/>
                    <a:pt x="13" y="21"/>
                    <a:pt x="17" y="22"/>
                  </a:cubicBezTo>
                  <a:cubicBezTo>
                    <a:pt x="18" y="16"/>
                    <a:pt x="20" y="10"/>
                    <a:pt x="22" y="4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2" name="Freeform 937">
              <a:extLst>
                <a:ext uri="{FF2B5EF4-FFF2-40B4-BE49-F238E27FC236}">
                  <a16:creationId xmlns:a16="http://schemas.microsoft.com/office/drawing/2014/main" id="{122FCBAC-D97A-469F-8513-BB605C1950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2" y="2176"/>
              <a:ext cx="52" cy="83"/>
            </a:xfrm>
            <a:custGeom>
              <a:avLst/>
              <a:gdLst>
                <a:gd name="T0" fmla="*/ 62 w 21"/>
                <a:gd name="T1" fmla="*/ 35 h 31"/>
                <a:gd name="T2" fmla="*/ 42 w 21"/>
                <a:gd name="T3" fmla="*/ 329 h 31"/>
                <a:gd name="T4" fmla="*/ 0 w 21"/>
                <a:gd name="T5" fmla="*/ 538 h 31"/>
                <a:gd name="T6" fmla="*/ 275 w 21"/>
                <a:gd name="T7" fmla="*/ 594 h 31"/>
                <a:gd name="T8" fmla="*/ 275 w 21"/>
                <a:gd name="T9" fmla="*/ 594 h 31"/>
                <a:gd name="T10" fmla="*/ 307 w 21"/>
                <a:gd name="T11" fmla="*/ 329 h 31"/>
                <a:gd name="T12" fmla="*/ 319 w 21"/>
                <a:gd name="T13" fmla="*/ 56 h 31"/>
                <a:gd name="T14" fmla="*/ 62 w 21"/>
                <a:gd name="T15" fmla="*/ 35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" h="31">
                  <a:moveTo>
                    <a:pt x="4" y="2"/>
                  </a:moveTo>
                  <a:cubicBezTo>
                    <a:pt x="4" y="6"/>
                    <a:pt x="4" y="11"/>
                    <a:pt x="3" y="17"/>
                  </a:cubicBezTo>
                  <a:cubicBezTo>
                    <a:pt x="3" y="20"/>
                    <a:pt x="2" y="24"/>
                    <a:pt x="0" y="28"/>
                  </a:cubicBezTo>
                  <a:cubicBezTo>
                    <a:pt x="6" y="29"/>
                    <a:pt x="14" y="30"/>
                    <a:pt x="18" y="31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9" y="26"/>
                    <a:pt x="19" y="21"/>
                    <a:pt x="20" y="17"/>
                  </a:cubicBezTo>
                  <a:cubicBezTo>
                    <a:pt x="21" y="12"/>
                    <a:pt x="21" y="7"/>
                    <a:pt x="21" y="3"/>
                  </a:cubicBezTo>
                  <a:cubicBezTo>
                    <a:pt x="15" y="2"/>
                    <a:pt x="8" y="0"/>
                    <a:pt x="4" y="2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Freeform 941">
              <a:extLst>
                <a:ext uri="{FF2B5EF4-FFF2-40B4-BE49-F238E27FC236}">
                  <a16:creationId xmlns:a16="http://schemas.microsoft.com/office/drawing/2014/main" id="{ABB8BBC5-B908-4294-AD2D-2D11F4AD5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2" y="2072"/>
              <a:ext cx="62" cy="69"/>
            </a:xfrm>
            <a:custGeom>
              <a:avLst/>
              <a:gdLst>
                <a:gd name="T0" fmla="*/ 382 w 25"/>
                <a:gd name="T1" fmla="*/ 260 h 26"/>
                <a:gd name="T2" fmla="*/ 216 w 25"/>
                <a:gd name="T3" fmla="*/ 0 h 26"/>
                <a:gd name="T4" fmla="*/ 0 w 25"/>
                <a:gd name="T5" fmla="*/ 260 h 26"/>
                <a:gd name="T6" fmla="*/ 154 w 25"/>
                <a:gd name="T7" fmla="*/ 486 h 26"/>
                <a:gd name="T8" fmla="*/ 290 w 25"/>
                <a:gd name="T9" fmla="*/ 337 h 26"/>
                <a:gd name="T10" fmla="*/ 382 w 25"/>
                <a:gd name="T11" fmla="*/ 260 h 2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" h="26">
                  <a:moveTo>
                    <a:pt x="25" y="14"/>
                  </a:moveTo>
                  <a:cubicBezTo>
                    <a:pt x="22" y="9"/>
                    <a:pt x="18" y="5"/>
                    <a:pt x="14" y="0"/>
                  </a:cubicBezTo>
                  <a:cubicBezTo>
                    <a:pt x="9" y="4"/>
                    <a:pt x="3" y="9"/>
                    <a:pt x="0" y="14"/>
                  </a:cubicBezTo>
                  <a:cubicBezTo>
                    <a:pt x="4" y="18"/>
                    <a:pt x="7" y="22"/>
                    <a:pt x="10" y="26"/>
                  </a:cubicBezTo>
                  <a:cubicBezTo>
                    <a:pt x="13" y="24"/>
                    <a:pt x="16" y="20"/>
                    <a:pt x="19" y="18"/>
                  </a:cubicBezTo>
                  <a:cubicBezTo>
                    <a:pt x="21" y="16"/>
                    <a:pt x="23" y="15"/>
                    <a:pt x="25" y="14"/>
                  </a:cubicBezTo>
                  <a:close/>
                </a:path>
              </a:pathLst>
            </a:custGeom>
            <a:solidFill>
              <a:srgbClr val="467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Freeform 945">
              <a:extLst>
                <a:ext uri="{FF2B5EF4-FFF2-40B4-BE49-F238E27FC236}">
                  <a16:creationId xmlns:a16="http://schemas.microsoft.com/office/drawing/2014/main" id="{F294CE32-D76E-4905-9950-717670FF4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2021"/>
              <a:ext cx="68" cy="67"/>
            </a:xfrm>
            <a:custGeom>
              <a:avLst/>
              <a:gdLst>
                <a:gd name="T0" fmla="*/ 209 w 27"/>
                <a:gd name="T1" fmla="*/ 482 h 25"/>
                <a:gd name="T2" fmla="*/ 368 w 27"/>
                <a:gd name="T3" fmla="*/ 273 h 25"/>
                <a:gd name="T4" fmla="*/ 431 w 27"/>
                <a:gd name="T5" fmla="*/ 209 h 25"/>
                <a:gd name="T6" fmla="*/ 285 w 27"/>
                <a:gd name="T7" fmla="*/ 56 h 25"/>
                <a:gd name="T8" fmla="*/ 63 w 27"/>
                <a:gd name="T9" fmla="*/ 78 h 25"/>
                <a:gd name="T10" fmla="*/ 83 w 27"/>
                <a:gd name="T11" fmla="*/ 346 h 25"/>
                <a:gd name="T12" fmla="*/ 209 w 27"/>
                <a:gd name="T13" fmla="*/ 482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5">
                  <a:moveTo>
                    <a:pt x="13" y="25"/>
                  </a:moveTo>
                  <a:cubicBezTo>
                    <a:pt x="16" y="21"/>
                    <a:pt x="19" y="17"/>
                    <a:pt x="23" y="14"/>
                  </a:cubicBezTo>
                  <a:cubicBezTo>
                    <a:pt x="24" y="13"/>
                    <a:pt x="26" y="12"/>
                    <a:pt x="27" y="11"/>
                  </a:cubicBezTo>
                  <a:cubicBezTo>
                    <a:pt x="24" y="9"/>
                    <a:pt x="21" y="6"/>
                    <a:pt x="18" y="3"/>
                  </a:cubicBezTo>
                  <a:cubicBezTo>
                    <a:pt x="14" y="0"/>
                    <a:pt x="8" y="0"/>
                    <a:pt x="4" y="4"/>
                  </a:cubicBezTo>
                  <a:cubicBezTo>
                    <a:pt x="0" y="8"/>
                    <a:pt x="1" y="15"/>
                    <a:pt x="5" y="18"/>
                  </a:cubicBezTo>
                  <a:cubicBezTo>
                    <a:pt x="8" y="21"/>
                    <a:pt x="10" y="23"/>
                    <a:pt x="13" y="25"/>
                  </a:cubicBezTo>
                  <a:close/>
                </a:path>
              </a:pathLst>
            </a:custGeom>
            <a:solidFill>
              <a:srgbClr val="004B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Freeform 142">
              <a:extLst>
                <a:ext uri="{FF2B5EF4-FFF2-40B4-BE49-F238E27FC236}">
                  <a16:creationId xmlns:a16="http://schemas.microsoft.com/office/drawing/2014/main" id="{2B39C752-BAD0-4CA2-8E6B-79D7754A86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2021"/>
              <a:ext cx="135" cy="550"/>
            </a:xfrm>
            <a:custGeom>
              <a:avLst/>
              <a:gdLst>
                <a:gd name="T0" fmla="*/ 63 w 54"/>
                <a:gd name="T1" fmla="*/ 77 h 206"/>
                <a:gd name="T2" fmla="*/ 83 w 54"/>
                <a:gd name="T3" fmla="*/ 342 h 206"/>
                <a:gd name="T4" fmla="*/ 550 w 54"/>
                <a:gd name="T5" fmla="*/ 1391 h 206"/>
                <a:gd name="T6" fmla="*/ 313 w 54"/>
                <a:gd name="T7" fmla="*/ 2152 h 206"/>
                <a:gd name="T8" fmla="*/ 125 w 54"/>
                <a:gd name="T9" fmla="*/ 2758 h 206"/>
                <a:gd name="T10" fmla="*/ 95 w 54"/>
                <a:gd name="T11" fmla="*/ 3257 h 206"/>
                <a:gd name="T12" fmla="*/ 0 w 54"/>
                <a:gd name="T13" fmla="*/ 3727 h 206"/>
                <a:gd name="T14" fmla="*/ 158 w 54"/>
                <a:gd name="T15" fmla="*/ 3919 h 206"/>
                <a:gd name="T16" fmla="*/ 313 w 54"/>
                <a:gd name="T17" fmla="*/ 3727 h 206"/>
                <a:gd name="T18" fmla="*/ 613 w 54"/>
                <a:gd name="T19" fmla="*/ 2280 h 206"/>
                <a:gd name="T20" fmla="*/ 738 w 54"/>
                <a:gd name="T21" fmla="*/ 1869 h 206"/>
                <a:gd name="T22" fmla="*/ 813 w 54"/>
                <a:gd name="T23" fmla="*/ 1412 h 206"/>
                <a:gd name="T24" fmla="*/ 813 w 54"/>
                <a:gd name="T25" fmla="*/ 913 h 206"/>
                <a:gd name="T26" fmla="*/ 283 w 54"/>
                <a:gd name="T27" fmla="*/ 56 h 206"/>
                <a:gd name="T28" fmla="*/ 63 w 54"/>
                <a:gd name="T29" fmla="*/ 77 h 20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4" h="206">
                  <a:moveTo>
                    <a:pt x="4" y="4"/>
                  </a:moveTo>
                  <a:cubicBezTo>
                    <a:pt x="0" y="8"/>
                    <a:pt x="1" y="15"/>
                    <a:pt x="5" y="18"/>
                  </a:cubicBezTo>
                  <a:cubicBezTo>
                    <a:pt x="29" y="39"/>
                    <a:pt x="38" y="47"/>
                    <a:pt x="35" y="73"/>
                  </a:cubicBezTo>
                  <a:cubicBezTo>
                    <a:pt x="33" y="84"/>
                    <a:pt x="26" y="98"/>
                    <a:pt x="20" y="113"/>
                  </a:cubicBezTo>
                  <a:cubicBezTo>
                    <a:pt x="16" y="123"/>
                    <a:pt x="12" y="134"/>
                    <a:pt x="8" y="145"/>
                  </a:cubicBezTo>
                  <a:cubicBezTo>
                    <a:pt x="6" y="153"/>
                    <a:pt x="7" y="163"/>
                    <a:pt x="6" y="171"/>
                  </a:cubicBezTo>
                  <a:cubicBezTo>
                    <a:pt x="4" y="179"/>
                    <a:pt x="0" y="187"/>
                    <a:pt x="0" y="196"/>
                  </a:cubicBezTo>
                  <a:cubicBezTo>
                    <a:pt x="0" y="201"/>
                    <a:pt x="4" y="206"/>
                    <a:pt x="10" y="206"/>
                  </a:cubicBezTo>
                  <a:cubicBezTo>
                    <a:pt x="15" y="206"/>
                    <a:pt x="20" y="201"/>
                    <a:pt x="20" y="196"/>
                  </a:cubicBezTo>
                  <a:cubicBezTo>
                    <a:pt x="20" y="169"/>
                    <a:pt x="30" y="143"/>
                    <a:pt x="39" y="120"/>
                  </a:cubicBezTo>
                  <a:cubicBezTo>
                    <a:pt x="42" y="112"/>
                    <a:pt x="44" y="105"/>
                    <a:pt x="47" y="98"/>
                  </a:cubicBezTo>
                  <a:cubicBezTo>
                    <a:pt x="49" y="90"/>
                    <a:pt x="51" y="81"/>
                    <a:pt x="52" y="74"/>
                  </a:cubicBezTo>
                  <a:cubicBezTo>
                    <a:pt x="53" y="63"/>
                    <a:pt x="54" y="56"/>
                    <a:pt x="52" y="48"/>
                  </a:cubicBezTo>
                  <a:cubicBezTo>
                    <a:pt x="48" y="30"/>
                    <a:pt x="36" y="19"/>
                    <a:pt x="18" y="3"/>
                  </a:cubicBezTo>
                  <a:cubicBezTo>
                    <a:pt x="14" y="0"/>
                    <a:pt x="8" y="0"/>
                    <a:pt x="4" y="4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5BFF415-29E0-463E-A7C5-16A37D0B0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fr-FR" altLang="x-none" sz="2600"/>
              <a:t>Chromosomes and alleles (1)</a:t>
            </a:r>
          </a:p>
        </p:txBody>
      </p:sp>
      <p:grpSp>
        <p:nvGrpSpPr>
          <p:cNvPr id="18434" name="Group 558">
            <a:extLst>
              <a:ext uri="{FF2B5EF4-FFF2-40B4-BE49-F238E27FC236}">
                <a16:creationId xmlns:a16="http://schemas.microsoft.com/office/drawing/2014/main" id="{2963D0CE-A46E-49FB-984E-1CEA4128FE11}"/>
              </a:ext>
            </a:extLst>
          </p:cNvPr>
          <p:cNvGrpSpPr>
            <a:grpSpLocks/>
          </p:cNvGrpSpPr>
          <p:nvPr/>
        </p:nvGrpSpPr>
        <p:grpSpPr bwMode="auto">
          <a:xfrm>
            <a:off x="4665663" y="4011613"/>
            <a:ext cx="444500" cy="1325562"/>
            <a:chOff x="1976" y="2765"/>
            <a:chExt cx="280" cy="835"/>
          </a:xfrm>
        </p:grpSpPr>
        <p:sp>
          <p:nvSpPr>
            <p:cNvPr id="18503" name="Freeform 543">
              <a:extLst>
                <a:ext uri="{FF2B5EF4-FFF2-40B4-BE49-F238E27FC236}">
                  <a16:creationId xmlns:a16="http://schemas.microsoft.com/office/drawing/2014/main" id="{C013E864-9B11-457E-A305-1E03D1948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765"/>
              <a:ext cx="280" cy="835"/>
            </a:xfrm>
            <a:custGeom>
              <a:avLst/>
              <a:gdLst>
                <a:gd name="T0" fmla="*/ 1658 w 112"/>
                <a:gd name="T1" fmla="*/ 4597 h 313"/>
                <a:gd name="T2" fmla="*/ 1550 w 112"/>
                <a:gd name="T3" fmla="*/ 3439 h 313"/>
                <a:gd name="T4" fmla="*/ 1300 w 112"/>
                <a:gd name="T5" fmla="*/ 2710 h 313"/>
                <a:gd name="T6" fmla="*/ 1300 w 112"/>
                <a:gd name="T7" fmla="*/ 2540 h 313"/>
                <a:gd name="T8" fmla="*/ 1750 w 112"/>
                <a:gd name="T9" fmla="*/ 1403 h 313"/>
                <a:gd name="T10" fmla="*/ 1738 w 112"/>
                <a:gd name="T11" fmla="*/ 227 h 313"/>
                <a:gd name="T12" fmla="*/ 1533 w 112"/>
                <a:gd name="T13" fmla="*/ 0 h 313"/>
                <a:gd name="T14" fmla="*/ 1333 w 112"/>
                <a:gd name="T15" fmla="*/ 227 h 313"/>
                <a:gd name="T16" fmla="*/ 1313 w 112"/>
                <a:gd name="T17" fmla="*/ 1403 h 313"/>
                <a:gd name="T18" fmla="*/ 970 w 112"/>
                <a:gd name="T19" fmla="*/ 2164 h 313"/>
                <a:gd name="T20" fmla="*/ 783 w 112"/>
                <a:gd name="T21" fmla="*/ 2164 h 313"/>
                <a:gd name="T22" fmla="*/ 438 w 112"/>
                <a:gd name="T23" fmla="*/ 1403 h 313"/>
                <a:gd name="T24" fmla="*/ 408 w 112"/>
                <a:gd name="T25" fmla="*/ 227 h 313"/>
                <a:gd name="T26" fmla="*/ 220 w 112"/>
                <a:gd name="T27" fmla="*/ 0 h 313"/>
                <a:gd name="T28" fmla="*/ 20 w 112"/>
                <a:gd name="T29" fmla="*/ 227 h 313"/>
                <a:gd name="T30" fmla="*/ 0 w 112"/>
                <a:gd name="T31" fmla="*/ 1403 h 313"/>
                <a:gd name="T32" fmla="*/ 458 w 112"/>
                <a:gd name="T33" fmla="*/ 2540 h 313"/>
                <a:gd name="T34" fmla="*/ 458 w 112"/>
                <a:gd name="T35" fmla="*/ 2710 h 313"/>
                <a:gd name="T36" fmla="*/ 188 w 112"/>
                <a:gd name="T37" fmla="*/ 3439 h 313"/>
                <a:gd name="T38" fmla="*/ 95 w 112"/>
                <a:gd name="T39" fmla="*/ 4597 h 313"/>
                <a:gd name="T40" fmla="*/ 20 w 112"/>
                <a:gd name="T41" fmla="*/ 5637 h 313"/>
                <a:gd name="T42" fmla="*/ 175 w 112"/>
                <a:gd name="T43" fmla="*/ 5906 h 313"/>
                <a:gd name="T44" fmla="*/ 408 w 112"/>
                <a:gd name="T45" fmla="*/ 5714 h 313"/>
                <a:gd name="T46" fmla="*/ 533 w 112"/>
                <a:gd name="T47" fmla="*/ 4655 h 313"/>
                <a:gd name="T48" fmla="*/ 625 w 112"/>
                <a:gd name="T49" fmla="*/ 3529 h 313"/>
                <a:gd name="T50" fmla="*/ 800 w 112"/>
                <a:gd name="T51" fmla="*/ 3039 h 313"/>
                <a:gd name="T52" fmla="*/ 938 w 112"/>
                <a:gd name="T53" fmla="*/ 3039 h 313"/>
                <a:gd name="T54" fmla="*/ 1113 w 112"/>
                <a:gd name="T55" fmla="*/ 3529 h 313"/>
                <a:gd name="T56" fmla="*/ 1220 w 112"/>
                <a:gd name="T57" fmla="*/ 4655 h 313"/>
                <a:gd name="T58" fmla="*/ 1345 w 112"/>
                <a:gd name="T59" fmla="*/ 5714 h 313"/>
                <a:gd name="T60" fmla="*/ 1563 w 112"/>
                <a:gd name="T61" fmla="*/ 5922 h 313"/>
                <a:gd name="T62" fmla="*/ 1720 w 112"/>
                <a:gd name="T63" fmla="*/ 5637 h 313"/>
                <a:gd name="T64" fmla="*/ 1658 w 112"/>
                <a:gd name="T65" fmla="*/ 4597 h 3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2" h="313">
                  <a:moveTo>
                    <a:pt x="106" y="242"/>
                  </a:moveTo>
                  <a:cubicBezTo>
                    <a:pt x="104" y="221"/>
                    <a:pt x="102" y="200"/>
                    <a:pt x="99" y="181"/>
                  </a:cubicBezTo>
                  <a:cubicBezTo>
                    <a:pt x="96" y="165"/>
                    <a:pt x="90" y="153"/>
                    <a:pt x="83" y="143"/>
                  </a:cubicBezTo>
                  <a:cubicBezTo>
                    <a:pt x="81" y="141"/>
                    <a:pt x="79" y="137"/>
                    <a:pt x="83" y="134"/>
                  </a:cubicBezTo>
                  <a:cubicBezTo>
                    <a:pt x="98" y="122"/>
                    <a:pt x="112" y="105"/>
                    <a:pt x="112" y="74"/>
                  </a:cubicBezTo>
                  <a:cubicBezTo>
                    <a:pt x="111" y="12"/>
                    <a:pt x="111" y="12"/>
                    <a:pt x="111" y="12"/>
                  </a:cubicBezTo>
                  <a:cubicBezTo>
                    <a:pt x="111" y="6"/>
                    <a:pt x="105" y="0"/>
                    <a:pt x="98" y="0"/>
                  </a:cubicBezTo>
                  <a:cubicBezTo>
                    <a:pt x="91" y="0"/>
                    <a:pt x="85" y="6"/>
                    <a:pt x="85" y="12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95"/>
                    <a:pt x="75" y="104"/>
                    <a:pt x="62" y="114"/>
                  </a:cubicBezTo>
                  <a:cubicBezTo>
                    <a:pt x="59" y="117"/>
                    <a:pt x="53" y="118"/>
                    <a:pt x="50" y="114"/>
                  </a:cubicBezTo>
                  <a:cubicBezTo>
                    <a:pt x="36" y="104"/>
                    <a:pt x="28" y="95"/>
                    <a:pt x="28" y="74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6"/>
                    <a:pt x="20" y="0"/>
                    <a:pt x="14" y="0"/>
                  </a:cubicBezTo>
                  <a:cubicBezTo>
                    <a:pt x="7" y="0"/>
                    <a:pt x="1" y="6"/>
                    <a:pt x="1" y="12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105"/>
                    <a:pt x="14" y="121"/>
                    <a:pt x="29" y="134"/>
                  </a:cubicBezTo>
                  <a:cubicBezTo>
                    <a:pt x="31" y="135"/>
                    <a:pt x="32" y="138"/>
                    <a:pt x="29" y="143"/>
                  </a:cubicBezTo>
                  <a:cubicBezTo>
                    <a:pt x="22" y="152"/>
                    <a:pt x="15" y="164"/>
                    <a:pt x="12" y="181"/>
                  </a:cubicBezTo>
                  <a:cubicBezTo>
                    <a:pt x="10" y="200"/>
                    <a:pt x="8" y="221"/>
                    <a:pt x="6" y="242"/>
                  </a:cubicBezTo>
                  <a:cubicBezTo>
                    <a:pt x="4" y="264"/>
                    <a:pt x="3" y="283"/>
                    <a:pt x="1" y="297"/>
                  </a:cubicBezTo>
                  <a:cubicBezTo>
                    <a:pt x="0" y="304"/>
                    <a:pt x="5" y="310"/>
                    <a:pt x="11" y="311"/>
                  </a:cubicBezTo>
                  <a:cubicBezTo>
                    <a:pt x="18" y="313"/>
                    <a:pt x="25" y="308"/>
                    <a:pt x="26" y="301"/>
                  </a:cubicBezTo>
                  <a:cubicBezTo>
                    <a:pt x="28" y="286"/>
                    <a:pt x="32" y="267"/>
                    <a:pt x="34" y="245"/>
                  </a:cubicBezTo>
                  <a:cubicBezTo>
                    <a:pt x="36" y="224"/>
                    <a:pt x="37" y="203"/>
                    <a:pt x="40" y="186"/>
                  </a:cubicBezTo>
                  <a:cubicBezTo>
                    <a:pt x="42" y="175"/>
                    <a:pt x="46" y="167"/>
                    <a:pt x="51" y="160"/>
                  </a:cubicBezTo>
                  <a:cubicBezTo>
                    <a:pt x="54" y="156"/>
                    <a:pt x="58" y="157"/>
                    <a:pt x="60" y="160"/>
                  </a:cubicBezTo>
                  <a:cubicBezTo>
                    <a:pt x="66" y="167"/>
                    <a:pt x="70" y="175"/>
                    <a:pt x="71" y="186"/>
                  </a:cubicBezTo>
                  <a:cubicBezTo>
                    <a:pt x="74" y="203"/>
                    <a:pt x="76" y="224"/>
                    <a:pt x="78" y="245"/>
                  </a:cubicBezTo>
                  <a:cubicBezTo>
                    <a:pt x="80" y="267"/>
                    <a:pt x="83" y="286"/>
                    <a:pt x="86" y="301"/>
                  </a:cubicBezTo>
                  <a:cubicBezTo>
                    <a:pt x="87" y="308"/>
                    <a:pt x="93" y="313"/>
                    <a:pt x="100" y="312"/>
                  </a:cubicBezTo>
                  <a:cubicBezTo>
                    <a:pt x="107" y="310"/>
                    <a:pt x="112" y="304"/>
                    <a:pt x="110" y="297"/>
                  </a:cubicBezTo>
                  <a:cubicBezTo>
                    <a:pt x="108" y="283"/>
                    <a:pt x="107" y="264"/>
                    <a:pt x="106" y="242"/>
                  </a:cubicBezTo>
                  <a:close/>
                </a:path>
              </a:pathLst>
            </a:custGeom>
            <a:solidFill>
              <a:srgbClr val="ABDD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4" name="Freeform 544">
              <a:extLst>
                <a:ext uri="{FF2B5EF4-FFF2-40B4-BE49-F238E27FC236}">
                  <a16:creationId xmlns:a16="http://schemas.microsoft.com/office/drawing/2014/main" id="{1AA2F8D0-9851-4AE0-8AF4-E6E956DF2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824"/>
              <a:ext cx="67" cy="72"/>
            </a:xfrm>
            <a:custGeom>
              <a:avLst/>
              <a:gdLst>
                <a:gd name="T0" fmla="*/ 400 w 27"/>
                <a:gd name="T1" fmla="*/ 0 h 27"/>
                <a:gd name="T2" fmla="*/ 12 w 27"/>
                <a:gd name="T3" fmla="*/ 0 h 27"/>
                <a:gd name="T4" fmla="*/ 0 w 27"/>
                <a:gd name="T5" fmla="*/ 512 h 27"/>
                <a:gd name="T6" fmla="*/ 400 w 27"/>
                <a:gd name="T7" fmla="*/ 512 h 27"/>
                <a:gd name="T8" fmla="*/ 412 w 27"/>
                <a:gd name="T9" fmla="*/ 512 h 27"/>
                <a:gd name="T10" fmla="*/ 400 w 27"/>
                <a:gd name="T11" fmla="*/ 0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7" h="27">
                  <a:moveTo>
                    <a:pt x="26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27" y="27"/>
                    <a:pt x="27" y="27"/>
                    <a:pt x="27" y="27"/>
                  </a:cubicBezTo>
                  <a:lnTo>
                    <a:pt x="26" y="0"/>
                  </a:lnTo>
                  <a:close/>
                </a:path>
              </a:pathLst>
            </a:custGeom>
            <a:solidFill>
              <a:srgbClr val="CA004E"/>
            </a:solidFill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5" name="Freeform 545">
              <a:extLst>
                <a:ext uri="{FF2B5EF4-FFF2-40B4-BE49-F238E27FC236}">
                  <a16:creationId xmlns:a16="http://schemas.microsoft.com/office/drawing/2014/main" id="{709DA551-6789-463F-8B74-EB3B5C0F3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944"/>
              <a:ext cx="77" cy="83"/>
            </a:xfrm>
            <a:custGeom>
              <a:avLst/>
              <a:gdLst>
                <a:gd name="T0" fmla="*/ 432 w 31"/>
                <a:gd name="T1" fmla="*/ 137 h 31"/>
                <a:gd name="T2" fmla="*/ 412 w 31"/>
                <a:gd name="T3" fmla="*/ 0 h 31"/>
                <a:gd name="T4" fmla="*/ 400 w 31"/>
                <a:gd name="T5" fmla="*/ 0 h 31"/>
                <a:gd name="T6" fmla="*/ 0 w 31"/>
                <a:gd name="T7" fmla="*/ 78 h 31"/>
                <a:gd name="T8" fmla="*/ 0 w 31"/>
                <a:gd name="T9" fmla="*/ 137 h 31"/>
                <a:gd name="T10" fmla="*/ 42 w 31"/>
                <a:gd name="T11" fmla="*/ 594 h 31"/>
                <a:gd name="T12" fmla="*/ 42 w 31"/>
                <a:gd name="T13" fmla="*/ 594 h 31"/>
                <a:gd name="T14" fmla="*/ 462 w 31"/>
                <a:gd name="T15" fmla="*/ 517 h 31"/>
                <a:gd name="T16" fmla="*/ 474 w 31"/>
                <a:gd name="T17" fmla="*/ 517 h 31"/>
                <a:gd name="T18" fmla="*/ 432 w 31"/>
                <a:gd name="T19" fmla="*/ 137 h 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1" h="31">
                  <a:moveTo>
                    <a:pt x="28" y="7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27" y="0"/>
                    <a:pt x="26" y="0"/>
                    <a:pt x="26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16"/>
                    <a:pt x="1" y="24"/>
                    <a:pt x="3" y="31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7"/>
                    <a:pt x="31" y="27"/>
                    <a:pt x="31" y="27"/>
                  </a:cubicBezTo>
                  <a:cubicBezTo>
                    <a:pt x="29" y="21"/>
                    <a:pt x="28" y="15"/>
                    <a:pt x="28" y="7"/>
                  </a:cubicBezTo>
                  <a:close/>
                </a:path>
              </a:pathLst>
            </a:custGeom>
            <a:solidFill>
              <a:srgbClr val="FFEC00"/>
            </a:solidFill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6" name="Freeform 546">
              <a:extLst>
                <a:ext uri="{FF2B5EF4-FFF2-40B4-BE49-F238E27FC236}">
                  <a16:creationId xmlns:a16="http://schemas.microsoft.com/office/drawing/2014/main" id="{711A1CDB-FD2C-46CC-8C9A-0EC1B017A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" y="3459"/>
              <a:ext cx="75" cy="77"/>
            </a:xfrm>
            <a:custGeom>
              <a:avLst/>
              <a:gdLst>
                <a:gd name="T0" fmla="*/ 470 w 30"/>
                <a:gd name="T1" fmla="*/ 35 h 29"/>
                <a:gd name="T2" fmla="*/ 63 w 30"/>
                <a:gd name="T3" fmla="*/ 0 h 29"/>
                <a:gd name="T4" fmla="*/ 50 w 30"/>
                <a:gd name="T5" fmla="*/ 0 h 29"/>
                <a:gd name="T6" fmla="*/ 0 w 30"/>
                <a:gd name="T7" fmla="*/ 507 h 29"/>
                <a:gd name="T8" fmla="*/ 33 w 30"/>
                <a:gd name="T9" fmla="*/ 507 h 29"/>
                <a:gd name="T10" fmla="*/ 408 w 30"/>
                <a:gd name="T11" fmla="*/ 542 h 29"/>
                <a:gd name="T12" fmla="*/ 470 w 30"/>
                <a:gd name="T13" fmla="*/ 35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29">
                  <a:moveTo>
                    <a:pt x="30" y="2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ubicBezTo>
                    <a:pt x="2" y="10"/>
                    <a:pt x="1" y="19"/>
                    <a:pt x="0" y="27"/>
                  </a:cubicBezTo>
                  <a:cubicBezTo>
                    <a:pt x="1" y="27"/>
                    <a:pt x="1" y="27"/>
                    <a:pt x="2" y="27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27" y="21"/>
                    <a:pt x="29" y="12"/>
                    <a:pt x="30" y="2"/>
                  </a:cubicBezTo>
                  <a:close/>
                </a:path>
              </a:pathLst>
            </a:custGeom>
            <a:solidFill>
              <a:srgbClr val="00367B"/>
            </a:solidFill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7" name="Freeform 547">
              <a:extLst>
                <a:ext uri="{FF2B5EF4-FFF2-40B4-BE49-F238E27FC236}">
                  <a16:creationId xmlns:a16="http://schemas.microsoft.com/office/drawing/2014/main" id="{EE1E7A4D-04D4-41A9-A2E2-7605FD3E6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1" y="3339"/>
              <a:ext cx="75" cy="77"/>
            </a:xfrm>
            <a:custGeom>
              <a:avLst/>
              <a:gdLst>
                <a:gd name="T0" fmla="*/ 470 w 30"/>
                <a:gd name="T1" fmla="*/ 35 h 29"/>
                <a:gd name="T2" fmla="*/ 63 w 30"/>
                <a:gd name="T3" fmla="*/ 0 h 29"/>
                <a:gd name="T4" fmla="*/ 33 w 30"/>
                <a:gd name="T5" fmla="*/ 0 h 29"/>
                <a:gd name="T6" fmla="*/ 0 w 30"/>
                <a:gd name="T7" fmla="*/ 486 h 29"/>
                <a:gd name="T8" fmla="*/ 33 w 30"/>
                <a:gd name="T9" fmla="*/ 507 h 29"/>
                <a:gd name="T10" fmla="*/ 438 w 30"/>
                <a:gd name="T11" fmla="*/ 542 h 29"/>
                <a:gd name="T12" fmla="*/ 470 w 30"/>
                <a:gd name="T13" fmla="*/ 35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29">
                  <a:moveTo>
                    <a:pt x="30" y="2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8"/>
                    <a:pt x="1" y="17"/>
                    <a:pt x="0" y="26"/>
                  </a:cubicBezTo>
                  <a:cubicBezTo>
                    <a:pt x="1" y="26"/>
                    <a:pt x="1" y="26"/>
                    <a:pt x="2" y="27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29" y="20"/>
                    <a:pt x="29" y="10"/>
                    <a:pt x="30" y="2"/>
                  </a:cubicBezTo>
                  <a:close/>
                </a:path>
              </a:pathLst>
            </a:custGeom>
            <a:solidFill>
              <a:srgbClr val="E9C1CE"/>
            </a:solidFill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8" name="Freeform 548">
              <a:extLst>
                <a:ext uri="{FF2B5EF4-FFF2-40B4-BE49-F238E27FC236}">
                  <a16:creationId xmlns:a16="http://schemas.microsoft.com/office/drawing/2014/main" id="{2A55C350-6E66-478B-9024-DE90511B97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3" y="3216"/>
              <a:ext cx="80" cy="83"/>
            </a:xfrm>
            <a:custGeom>
              <a:avLst/>
              <a:gdLst>
                <a:gd name="T0" fmla="*/ 500 w 32"/>
                <a:gd name="T1" fmla="*/ 94 h 31"/>
                <a:gd name="T2" fmla="*/ 488 w 32"/>
                <a:gd name="T3" fmla="*/ 78 h 31"/>
                <a:gd name="T4" fmla="*/ 63 w 32"/>
                <a:gd name="T5" fmla="*/ 0 h 31"/>
                <a:gd name="T6" fmla="*/ 20 w 32"/>
                <a:gd name="T7" fmla="*/ 230 h 31"/>
                <a:gd name="T8" fmla="*/ 0 w 32"/>
                <a:gd name="T9" fmla="*/ 501 h 31"/>
                <a:gd name="T10" fmla="*/ 408 w 32"/>
                <a:gd name="T11" fmla="*/ 594 h 31"/>
                <a:gd name="T12" fmla="*/ 425 w 32"/>
                <a:gd name="T13" fmla="*/ 594 h 31"/>
                <a:gd name="T14" fmla="*/ 458 w 32"/>
                <a:gd name="T15" fmla="*/ 329 h 31"/>
                <a:gd name="T16" fmla="*/ 500 w 32"/>
                <a:gd name="T17" fmla="*/ 94 h 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2" h="31">
                  <a:moveTo>
                    <a:pt x="32" y="5"/>
                  </a:moveTo>
                  <a:cubicBezTo>
                    <a:pt x="32" y="5"/>
                    <a:pt x="31" y="5"/>
                    <a:pt x="31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4"/>
                    <a:pt x="2" y="8"/>
                    <a:pt x="1" y="12"/>
                  </a:cubicBezTo>
                  <a:cubicBezTo>
                    <a:pt x="1" y="17"/>
                    <a:pt x="0" y="22"/>
                    <a:pt x="0" y="26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26" y="31"/>
                    <a:pt x="27" y="31"/>
                    <a:pt x="27" y="31"/>
                  </a:cubicBezTo>
                  <a:cubicBezTo>
                    <a:pt x="28" y="26"/>
                    <a:pt x="28" y="21"/>
                    <a:pt x="29" y="17"/>
                  </a:cubicBezTo>
                  <a:cubicBezTo>
                    <a:pt x="30" y="12"/>
                    <a:pt x="31" y="8"/>
                    <a:pt x="32" y="5"/>
                  </a:cubicBezTo>
                  <a:close/>
                </a:path>
              </a:pathLst>
            </a:custGeom>
            <a:solidFill>
              <a:srgbClr val="887AA8"/>
            </a:solidFill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9" name="Freeform 549">
              <a:extLst>
                <a:ext uri="{FF2B5EF4-FFF2-40B4-BE49-F238E27FC236}">
                  <a16:creationId xmlns:a16="http://schemas.microsoft.com/office/drawing/2014/main" id="{EC7DCECF-C9C2-4CD9-84F9-A376B36211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8" y="2824"/>
              <a:ext cx="66" cy="72"/>
            </a:xfrm>
            <a:custGeom>
              <a:avLst/>
              <a:gdLst>
                <a:gd name="T0" fmla="*/ 0 w 26"/>
                <a:gd name="T1" fmla="*/ 0 h 27"/>
                <a:gd name="T2" fmla="*/ 426 w 26"/>
                <a:gd name="T3" fmla="*/ 0 h 27"/>
                <a:gd name="T4" fmla="*/ 426 w 26"/>
                <a:gd name="T5" fmla="*/ 512 h 27"/>
                <a:gd name="T6" fmla="*/ 0 w 26"/>
                <a:gd name="T7" fmla="*/ 512 h 27"/>
                <a:gd name="T8" fmla="*/ 0 w 26"/>
                <a:gd name="T9" fmla="*/ 512 h 27"/>
                <a:gd name="T10" fmla="*/ 0 w 26"/>
                <a:gd name="T11" fmla="*/ 0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6" h="27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6" y="27"/>
                    <a:pt x="26" y="27"/>
                    <a:pt x="26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8585A"/>
            </a:solidFill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Freeform 550">
              <a:extLst>
                <a:ext uri="{FF2B5EF4-FFF2-40B4-BE49-F238E27FC236}">
                  <a16:creationId xmlns:a16="http://schemas.microsoft.com/office/drawing/2014/main" id="{5E3EFE05-412E-4C65-B189-694F9D66E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2944"/>
              <a:ext cx="80" cy="83"/>
            </a:xfrm>
            <a:custGeom>
              <a:avLst/>
              <a:gdLst>
                <a:gd name="T0" fmla="*/ 63 w 32"/>
                <a:gd name="T1" fmla="*/ 137 h 31"/>
                <a:gd name="T2" fmla="*/ 63 w 32"/>
                <a:gd name="T3" fmla="*/ 0 h 31"/>
                <a:gd name="T4" fmla="*/ 95 w 32"/>
                <a:gd name="T5" fmla="*/ 0 h 31"/>
                <a:gd name="T6" fmla="*/ 500 w 32"/>
                <a:gd name="T7" fmla="*/ 78 h 31"/>
                <a:gd name="T8" fmla="*/ 500 w 32"/>
                <a:gd name="T9" fmla="*/ 137 h 31"/>
                <a:gd name="T10" fmla="*/ 438 w 32"/>
                <a:gd name="T11" fmla="*/ 594 h 31"/>
                <a:gd name="T12" fmla="*/ 438 w 32"/>
                <a:gd name="T13" fmla="*/ 594 h 31"/>
                <a:gd name="T14" fmla="*/ 20 w 32"/>
                <a:gd name="T15" fmla="*/ 517 h 31"/>
                <a:gd name="T16" fmla="*/ 0 w 32"/>
                <a:gd name="T17" fmla="*/ 517 h 31"/>
                <a:gd name="T18" fmla="*/ 63 w 32"/>
                <a:gd name="T19" fmla="*/ 137 h 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" h="31">
                  <a:moveTo>
                    <a:pt x="4" y="7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5" y="0"/>
                    <a:pt x="6" y="0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16"/>
                    <a:pt x="31" y="24"/>
                    <a:pt x="28" y="31"/>
                  </a:cubicBezTo>
                  <a:cubicBezTo>
                    <a:pt x="28" y="31"/>
                    <a:pt x="28" y="31"/>
                    <a:pt x="28" y="31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0" y="27"/>
                  </a:cubicBezTo>
                  <a:cubicBezTo>
                    <a:pt x="3" y="21"/>
                    <a:pt x="4" y="15"/>
                    <a:pt x="4" y="7"/>
                  </a:cubicBezTo>
                  <a:close/>
                </a:path>
              </a:pathLst>
            </a:custGeom>
            <a:solidFill>
              <a:srgbClr val="EB6E0E"/>
            </a:solidFill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1" name="Freeform 551">
              <a:extLst>
                <a:ext uri="{FF2B5EF4-FFF2-40B4-BE49-F238E27FC236}">
                  <a16:creationId xmlns:a16="http://schemas.microsoft.com/office/drawing/2014/main" id="{20ED7832-90FC-4680-B66A-FAD17965E0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3459"/>
              <a:ext cx="72" cy="77"/>
            </a:xfrm>
            <a:custGeom>
              <a:avLst/>
              <a:gdLst>
                <a:gd name="T0" fmla="*/ 0 w 29"/>
                <a:gd name="T1" fmla="*/ 35 h 29"/>
                <a:gd name="T2" fmla="*/ 382 w 29"/>
                <a:gd name="T3" fmla="*/ 0 h 29"/>
                <a:gd name="T4" fmla="*/ 412 w 29"/>
                <a:gd name="T5" fmla="*/ 0 h 29"/>
                <a:gd name="T6" fmla="*/ 444 w 29"/>
                <a:gd name="T7" fmla="*/ 507 h 29"/>
                <a:gd name="T8" fmla="*/ 432 w 29"/>
                <a:gd name="T9" fmla="*/ 507 h 29"/>
                <a:gd name="T10" fmla="*/ 62 w 29"/>
                <a:gd name="T11" fmla="*/ 542 h 29"/>
                <a:gd name="T12" fmla="*/ 0 w 29"/>
                <a:gd name="T13" fmla="*/ 35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" h="29">
                  <a:moveTo>
                    <a:pt x="0" y="2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6" y="0"/>
                    <a:pt x="27" y="0"/>
                  </a:cubicBezTo>
                  <a:cubicBezTo>
                    <a:pt x="28" y="10"/>
                    <a:pt x="28" y="19"/>
                    <a:pt x="29" y="27"/>
                  </a:cubicBezTo>
                  <a:cubicBezTo>
                    <a:pt x="29" y="27"/>
                    <a:pt x="28" y="27"/>
                    <a:pt x="28" y="27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2" y="21"/>
                    <a:pt x="1" y="12"/>
                    <a:pt x="0" y="2"/>
                  </a:cubicBezTo>
                  <a:close/>
                </a:path>
              </a:pathLst>
            </a:custGeom>
            <a:solidFill>
              <a:srgbClr val="FDCC52"/>
            </a:solidFill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2" name="Freeform 552">
              <a:extLst>
                <a:ext uri="{FF2B5EF4-FFF2-40B4-BE49-F238E27FC236}">
                  <a16:creationId xmlns:a16="http://schemas.microsoft.com/office/drawing/2014/main" id="{FA28EEC6-228C-43C2-A5A5-D1A4CCFFC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" y="3339"/>
              <a:ext cx="75" cy="77"/>
            </a:xfrm>
            <a:custGeom>
              <a:avLst/>
              <a:gdLst>
                <a:gd name="T0" fmla="*/ 0 w 30"/>
                <a:gd name="T1" fmla="*/ 35 h 29"/>
                <a:gd name="T2" fmla="*/ 408 w 30"/>
                <a:gd name="T3" fmla="*/ 0 h 29"/>
                <a:gd name="T4" fmla="*/ 438 w 30"/>
                <a:gd name="T5" fmla="*/ 0 h 29"/>
                <a:gd name="T6" fmla="*/ 470 w 30"/>
                <a:gd name="T7" fmla="*/ 486 h 29"/>
                <a:gd name="T8" fmla="*/ 438 w 30"/>
                <a:gd name="T9" fmla="*/ 507 h 29"/>
                <a:gd name="T10" fmla="*/ 50 w 30"/>
                <a:gd name="T11" fmla="*/ 542 h 29"/>
                <a:gd name="T12" fmla="*/ 0 w 30"/>
                <a:gd name="T13" fmla="*/ 35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29">
                  <a:moveTo>
                    <a:pt x="0" y="2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7" y="0"/>
                    <a:pt x="27" y="0"/>
                    <a:pt x="28" y="0"/>
                  </a:cubicBezTo>
                  <a:cubicBezTo>
                    <a:pt x="29" y="8"/>
                    <a:pt x="30" y="17"/>
                    <a:pt x="30" y="26"/>
                  </a:cubicBezTo>
                  <a:cubicBezTo>
                    <a:pt x="30" y="26"/>
                    <a:pt x="29" y="26"/>
                    <a:pt x="28" y="27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2" y="20"/>
                    <a:pt x="1" y="10"/>
                    <a:pt x="0" y="2"/>
                  </a:cubicBezTo>
                  <a:close/>
                </a:path>
              </a:pathLst>
            </a:custGeom>
            <a:solidFill>
              <a:srgbClr val="BC7A81"/>
            </a:solidFill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3" name="Freeform 553">
              <a:extLst>
                <a:ext uri="{FF2B5EF4-FFF2-40B4-BE49-F238E27FC236}">
                  <a16:creationId xmlns:a16="http://schemas.microsoft.com/office/drawing/2014/main" id="{F9A5E3EA-2F25-4B1D-9C00-79E00E458B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3216"/>
              <a:ext cx="82" cy="83"/>
            </a:xfrm>
            <a:custGeom>
              <a:avLst/>
              <a:gdLst>
                <a:gd name="T0" fmla="*/ 0 w 33"/>
                <a:gd name="T1" fmla="*/ 94 h 31"/>
                <a:gd name="T2" fmla="*/ 30 w 33"/>
                <a:gd name="T3" fmla="*/ 78 h 31"/>
                <a:gd name="T4" fmla="*/ 432 w 33"/>
                <a:gd name="T5" fmla="*/ 0 h 31"/>
                <a:gd name="T6" fmla="*/ 475 w 33"/>
                <a:gd name="T7" fmla="*/ 230 h 31"/>
                <a:gd name="T8" fmla="*/ 507 w 33"/>
                <a:gd name="T9" fmla="*/ 501 h 31"/>
                <a:gd name="T10" fmla="*/ 92 w 33"/>
                <a:gd name="T11" fmla="*/ 594 h 31"/>
                <a:gd name="T12" fmla="*/ 75 w 33"/>
                <a:gd name="T13" fmla="*/ 594 h 31"/>
                <a:gd name="T14" fmla="*/ 42 w 33"/>
                <a:gd name="T15" fmla="*/ 329 h 31"/>
                <a:gd name="T16" fmla="*/ 0 w 33"/>
                <a:gd name="T17" fmla="*/ 94 h 3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31">
                  <a:moveTo>
                    <a:pt x="0" y="5"/>
                  </a:moveTo>
                  <a:cubicBezTo>
                    <a:pt x="1" y="5"/>
                    <a:pt x="1" y="5"/>
                    <a:pt x="2" y="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9" y="4"/>
                    <a:pt x="30" y="8"/>
                    <a:pt x="31" y="12"/>
                  </a:cubicBezTo>
                  <a:cubicBezTo>
                    <a:pt x="32" y="17"/>
                    <a:pt x="32" y="22"/>
                    <a:pt x="33" y="26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5" y="31"/>
                  </a:cubicBezTo>
                  <a:cubicBezTo>
                    <a:pt x="5" y="26"/>
                    <a:pt x="4" y="21"/>
                    <a:pt x="3" y="17"/>
                  </a:cubicBezTo>
                  <a:cubicBezTo>
                    <a:pt x="3" y="12"/>
                    <a:pt x="2" y="8"/>
                    <a:pt x="0" y="5"/>
                  </a:cubicBezTo>
                  <a:close/>
                </a:path>
              </a:pathLst>
            </a:custGeom>
            <a:solidFill>
              <a:srgbClr val="009036"/>
            </a:solidFill>
            <a:ln w="7938" cap="rnd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4" name="Freeform 554">
              <a:extLst>
                <a:ext uri="{FF2B5EF4-FFF2-40B4-BE49-F238E27FC236}">
                  <a16:creationId xmlns:a16="http://schemas.microsoft.com/office/drawing/2014/main" id="{E8D639D7-0D8A-4E9D-9399-4CE42C5004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1" y="3195"/>
              <a:ext cx="57" cy="344"/>
            </a:xfrm>
            <a:custGeom>
              <a:avLst/>
              <a:gdLst>
                <a:gd name="T0" fmla="*/ 0 w 23"/>
                <a:gd name="T1" fmla="*/ 0 h 129"/>
                <a:gd name="T2" fmla="*/ 166 w 23"/>
                <a:gd name="T3" fmla="*/ 533 h 129"/>
                <a:gd name="T4" fmla="*/ 258 w 23"/>
                <a:gd name="T5" fmla="*/ 1651 h 129"/>
                <a:gd name="T6" fmla="*/ 349 w 23"/>
                <a:gd name="T7" fmla="*/ 2445 h 129"/>
                <a:gd name="T8" fmla="*/ 349 w 23"/>
                <a:gd name="T9" fmla="*/ 2445 h 129"/>
                <a:gd name="T10" fmla="*/ 307 w 23"/>
                <a:gd name="T11" fmla="*/ 1613 h 129"/>
                <a:gd name="T12" fmla="*/ 216 w 23"/>
                <a:gd name="T13" fmla="*/ 512 h 129"/>
                <a:gd name="T14" fmla="*/ 0 w 23"/>
                <a:gd name="T15" fmla="*/ 0 h 1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129">
                  <a:moveTo>
                    <a:pt x="0" y="0"/>
                  </a:moveTo>
                  <a:cubicBezTo>
                    <a:pt x="5" y="6"/>
                    <a:pt x="9" y="17"/>
                    <a:pt x="11" y="28"/>
                  </a:cubicBezTo>
                  <a:cubicBezTo>
                    <a:pt x="14" y="45"/>
                    <a:pt x="15" y="66"/>
                    <a:pt x="17" y="87"/>
                  </a:cubicBezTo>
                  <a:cubicBezTo>
                    <a:pt x="19" y="104"/>
                    <a:pt x="21" y="119"/>
                    <a:pt x="23" y="129"/>
                  </a:cubicBezTo>
                  <a:cubicBezTo>
                    <a:pt x="23" y="129"/>
                    <a:pt x="23" y="129"/>
                    <a:pt x="23" y="129"/>
                  </a:cubicBezTo>
                  <a:cubicBezTo>
                    <a:pt x="22" y="119"/>
                    <a:pt x="21" y="102"/>
                    <a:pt x="20" y="85"/>
                  </a:cubicBezTo>
                  <a:cubicBezTo>
                    <a:pt x="18" y="64"/>
                    <a:pt x="17" y="45"/>
                    <a:pt x="14" y="27"/>
                  </a:cubicBezTo>
                  <a:cubicBezTo>
                    <a:pt x="12" y="16"/>
                    <a:pt x="5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5" name="Freeform 555">
              <a:extLst>
                <a:ext uri="{FF2B5EF4-FFF2-40B4-BE49-F238E27FC236}">
                  <a16:creationId xmlns:a16="http://schemas.microsoft.com/office/drawing/2014/main" id="{83C6C303-C378-4C3A-A7B1-48C2592D53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6" y="2795"/>
              <a:ext cx="90" cy="757"/>
            </a:xfrm>
            <a:custGeom>
              <a:avLst/>
              <a:gdLst>
                <a:gd name="T0" fmla="*/ 0 w 36"/>
                <a:gd name="T1" fmla="*/ 1173 h 284"/>
                <a:gd name="T2" fmla="*/ 458 w 36"/>
                <a:gd name="T3" fmla="*/ 2295 h 284"/>
                <a:gd name="T4" fmla="*/ 500 w 36"/>
                <a:gd name="T5" fmla="*/ 2388 h 284"/>
                <a:gd name="T6" fmla="*/ 470 w 36"/>
                <a:gd name="T7" fmla="*/ 2538 h 284"/>
                <a:gd name="T8" fmla="*/ 208 w 36"/>
                <a:gd name="T9" fmla="*/ 3239 h 284"/>
                <a:gd name="T10" fmla="*/ 95 w 36"/>
                <a:gd name="T11" fmla="*/ 4355 h 284"/>
                <a:gd name="T12" fmla="*/ 83 w 36"/>
                <a:gd name="T13" fmla="*/ 4753 h 284"/>
                <a:gd name="T14" fmla="*/ 33 w 36"/>
                <a:gd name="T15" fmla="*/ 5379 h 284"/>
                <a:gd name="T16" fmla="*/ 33 w 36"/>
                <a:gd name="T17" fmla="*/ 5379 h 284"/>
                <a:gd name="T18" fmla="*/ 158 w 36"/>
                <a:gd name="T19" fmla="*/ 4355 h 284"/>
                <a:gd name="T20" fmla="*/ 270 w 36"/>
                <a:gd name="T21" fmla="*/ 3255 h 284"/>
                <a:gd name="T22" fmla="*/ 520 w 36"/>
                <a:gd name="T23" fmla="*/ 2594 h 284"/>
                <a:gd name="T24" fmla="*/ 563 w 36"/>
                <a:gd name="T25" fmla="*/ 2367 h 284"/>
                <a:gd name="T26" fmla="*/ 488 w 36"/>
                <a:gd name="T27" fmla="*/ 2239 h 284"/>
                <a:gd name="T28" fmla="*/ 63 w 36"/>
                <a:gd name="T29" fmla="*/ 1173 h 284"/>
                <a:gd name="T30" fmla="*/ 20 w 36"/>
                <a:gd name="T31" fmla="*/ 0 h 284"/>
                <a:gd name="T32" fmla="*/ 20 w 36"/>
                <a:gd name="T33" fmla="*/ 0 h 284"/>
                <a:gd name="T34" fmla="*/ 0 w 36"/>
                <a:gd name="T35" fmla="*/ 1173 h 2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6" h="284">
                  <a:moveTo>
                    <a:pt x="0" y="62"/>
                  </a:moveTo>
                  <a:cubicBezTo>
                    <a:pt x="0" y="93"/>
                    <a:pt x="14" y="109"/>
                    <a:pt x="29" y="121"/>
                  </a:cubicBezTo>
                  <a:cubicBezTo>
                    <a:pt x="30" y="122"/>
                    <a:pt x="31" y="124"/>
                    <a:pt x="32" y="126"/>
                  </a:cubicBezTo>
                  <a:cubicBezTo>
                    <a:pt x="32" y="129"/>
                    <a:pt x="31" y="132"/>
                    <a:pt x="30" y="134"/>
                  </a:cubicBezTo>
                  <a:cubicBezTo>
                    <a:pt x="22" y="144"/>
                    <a:pt x="16" y="154"/>
                    <a:pt x="13" y="171"/>
                  </a:cubicBezTo>
                  <a:cubicBezTo>
                    <a:pt x="10" y="189"/>
                    <a:pt x="8" y="208"/>
                    <a:pt x="6" y="230"/>
                  </a:cubicBezTo>
                  <a:cubicBezTo>
                    <a:pt x="5" y="251"/>
                    <a:pt x="5" y="251"/>
                    <a:pt x="5" y="251"/>
                  </a:cubicBezTo>
                  <a:cubicBezTo>
                    <a:pt x="4" y="264"/>
                    <a:pt x="3" y="275"/>
                    <a:pt x="2" y="284"/>
                  </a:cubicBezTo>
                  <a:cubicBezTo>
                    <a:pt x="2" y="284"/>
                    <a:pt x="2" y="284"/>
                    <a:pt x="2" y="284"/>
                  </a:cubicBezTo>
                  <a:cubicBezTo>
                    <a:pt x="3" y="275"/>
                    <a:pt x="8" y="241"/>
                    <a:pt x="10" y="230"/>
                  </a:cubicBezTo>
                  <a:cubicBezTo>
                    <a:pt x="11" y="218"/>
                    <a:pt x="14" y="190"/>
                    <a:pt x="17" y="172"/>
                  </a:cubicBezTo>
                  <a:cubicBezTo>
                    <a:pt x="20" y="156"/>
                    <a:pt x="25" y="146"/>
                    <a:pt x="33" y="137"/>
                  </a:cubicBezTo>
                  <a:cubicBezTo>
                    <a:pt x="35" y="133"/>
                    <a:pt x="36" y="129"/>
                    <a:pt x="36" y="125"/>
                  </a:cubicBezTo>
                  <a:cubicBezTo>
                    <a:pt x="35" y="122"/>
                    <a:pt x="34" y="120"/>
                    <a:pt x="31" y="118"/>
                  </a:cubicBezTo>
                  <a:cubicBezTo>
                    <a:pt x="15" y="105"/>
                    <a:pt x="4" y="90"/>
                    <a:pt x="4" y="62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6" name="Freeform 556">
              <a:extLst>
                <a:ext uri="{FF2B5EF4-FFF2-40B4-BE49-F238E27FC236}">
                  <a16:creationId xmlns:a16="http://schemas.microsoft.com/office/drawing/2014/main" id="{D5C5EACF-35DE-485F-9AA3-10DE21471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2805"/>
              <a:ext cx="60" cy="267"/>
            </a:xfrm>
            <a:custGeom>
              <a:avLst/>
              <a:gdLst>
                <a:gd name="T0" fmla="*/ 313 w 24"/>
                <a:gd name="T1" fmla="*/ 1183 h 100"/>
                <a:gd name="T2" fmla="*/ 0 w 24"/>
                <a:gd name="T3" fmla="*/ 1904 h 100"/>
                <a:gd name="T4" fmla="*/ 0 w 24"/>
                <a:gd name="T5" fmla="*/ 1904 h 100"/>
                <a:gd name="T6" fmla="*/ 375 w 24"/>
                <a:gd name="T7" fmla="*/ 1183 h 100"/>
                <a:gd name="T8" fmla="*/ 345 w 24"/>
                <a:gd name="T9" fmla="*/ 0 h 100"/>
                <a:gd name="T10" fmla="*/ 345 w 24"/>
                <a:gd name="T11" fmla="*/ 0 h 100"/>
                <a:gd name="T12" fmla="*/ 313 w 24"/>
                <a:gd name="T13" fmla="*/ 1183 h 1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00">
                  <a:moveTo>
                    <a:pt x="20" y="62"/>
                  </a:moveTo>
                  <a:cubicBezTo>
                    <a:pt x="20" y="80"/>
                    <a:pt x="13" y="9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11" y="91"/>
                    <a:pt x="24" y="84"/>
                    <a:pt x="24" y="6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lnTo>
                    <a:pt x="2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7" name="Freeform 557">
              <a:extLst>
                <a:ext uri="{FF2B5EF4-FFF2-40B4-BE49-F238E27FC236}">
                  <a16:creationId xmlns:a16="http://schemas.microsoft.com/office/drawing/2014/main" id="{C7A3CC69-05FF-4F48-9F17-64E6F95F4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765"/>
              <a:ext cx="280" cy="835"/>
            </a:xfrm>
            <a:custGeom>
              <a:avLst/>
              <a:gdLst>
                <a:gd name="T0" fmla="*/ 1658 w 112"/>
                <a:gd name="T1" fmla="*/ 4597 h 313"/>
                <a:gd name="T2" fmla="*/ 1550 w 112"/>
                <a:gd name="T3" fmla="*/ 3439 h 313"/>
                <a:gd name="T4" fmla="*/ 1300 w 112"/>
                <a:gd name="T5" fmla="*/ 2710 h 313"/>
                <a:gd name="T6" fmla="*/ 1300 w 112"/>
                <a:gd name="T7" fmla="*/ 2540 h 313"/>
                <a:gd name="T8" fmla="*/ 1750 w 112"/>
                <a:gd name="T9" fmla="*/ 1403 h 313"/>
                <a:gd name="T10" fmla="*/ 1738 w 112"/>
                <a:gd name="T11" fmla="*/ 227 h 313"/>
                <a:gd name="T12" fmla="*/ 1533 w 112"/>
                <a:gd name="T13" fmla="*/ 0 h 313"/>
                <a:gd name="T14" fmla="*/ 1333 w 112"/>
                <a:gd name="T15" fmla="*/ 227 h 313"/>
                <a:gd name="T16" fmla="*/ 1313 w 112"/>
                <a:gd name="T17" fmla="*/ 1403 h 313"/>
                <a:gd name="T18" fmla="*/ 970 w 112"/>
                <a:gd name="T19" fmla="*/ 2164 h 313"/>
                <a:gd name="T20" fmla="*/ 783 w 112"/>
                <a:gd name="T21" fmla="*/ 2164 h 313"/>
                <a:gd name="T22" fmla="*/ 438 w 112"/>
                <a:gd name="T23" fmla="*/ 1403 h 313"/>
                <a:gd name="T24" fmla="*/ 408 w 112"/>
                <a:gd name="T25" fmla="*/ 227 h 313"/>
                <a:gd name="T26" fmla="*/ 220 w 112"/>
                <a:gd name="T27" fmla="*/ 0 h 313"/>
                <a:gd name="T28" fmla="*/ 20 w 112"/>
                <a:gd name="T29" fmla="*/ 227 h 313"/>
                <a:gd name="T30" fmla="*/ 0 w 112"/>
                <a:gd name="T31" fmla="*/ 1403 h 313"/>
                <a:gd name="T32" fmla="*/ 458 w 112"/>
                <a:gd name="T33" fmla="*/ 2540 h 313"/>
                <a:gd name="T34" fmla="*/ 458 w 112"/>
                <a:gd name="T35" fmla="*/ 2710 h 313"/>
                <a:gd name="T36" fmla="*/ 188 w 112"/>
                <a:gd name="T37" fmla="*/ 3439 h 313"/>
                <a:gd name="T38" fmla="*/ 95 w 112"/>
                <a:gd name="T39" fmla="*/ 4597 h 313"/>
                <a:gd name="T40" fmla="*/ 20 w 112"/>
                <a:gd name="T41" fmla="*/ 5637 h 313"/>
                <a:gd name="T42" fmla="*/ 175 w 112"/>
                <a:gd name="T43" fmla="*/ 5906 h 313"/>
                <a:gd name="T44" fmla="*/ 408 w 112"/>
                <a:gd name="T45" fmla="*/ 5714 h 313"/>
                <a:gd name="T46" fmla="*/ 533 w 112"/>
                <a:gd name="T47" fmla="*/ 4655 h 313"/>
                <a:gd name="T48" fmla="*/ 625 w 112"/>
                <a:gd name="T49" fmla="*/ 3529 h 313"/>
                <a:gd name="T50" fmla="*/ 800 w 112"/>
                <a:gd name="T51" fmla="*/ 3039 h 313"/>
                <a:gd name="T52" fmla="*/ 938 w 112"/>
                <a:gd name="T53" fmla="*/ 3039 h 313"/>
                <a:gd name="T54" fmla="*/ 1113 w 112"/>
                <a:gd name="T55" fmla="*/ 3529 h 313"/>
                <a:gd name="T56" fmla="*/ 1220 w 112"/>
                <a:gd name="T57" fmla="*/ 4655 h 313"/>
                <a:gd name="T58" fmla="*/ 1345 w 112"/>
                <a:gd name="T59" fmla="*/ 5714 h 313"/>
                <a:gd name="T60" fmla="*/ 1563 w 112"/>
                <a:gd name="T61" fmla="*/ 5922 h 313"/>
                <a:gd name="T62" fmla="*/ 1720 w 112"/>
                <a:gd name="T63" fmla="*/ 5637 h 313"/>
                <a:gd name="T64" fmla="*/ 1658 w 112"/>
                <a:gd name="T65" fmla="*/ 4597 h 3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2" h="313">
                  <a:moveTo>
                    <a:pt x="106" y="242"/>
                  </a:moveTo>
                  <a:cubicBezTo>
                    <a:pt x="104" y="221"/>
                    <a:pt x="102" y="200"/>
                    <a:pt x="99" y="181"/>
                  </a:cubicBezTo>
                  <a:cubicBezTo>
                    <a:pt x="96" y="165"/>
                    <a:pt x="90" y="153"/>
                    <a:pt x="83" y="143"/>
                  </a:cubicBezTo>
                  <a:cubicBezTo>
                    <a:pt x="81" y="141"/>
                    <a:pt x="79" y="137"/>
                    <a:pt x="83" y="134"/>
                  </a:cubicBezTo>
                  <a:cubicBezTo>
                    <a:pt x="98" y="122"/>
                    <a:pt x="112" y="105"/>
                    <a:pt x="112" y="74"/>
                  </a:cubicBezTo>
                  <a:cubicBezTo>
                    <a:pt x="111" y="12"/>
                    <a:pt x="111" y="12"/>
                    <a:pt x="111" y="12"/>
                  </a:cubicBezTo>
                  <a:cubicBezTo>
                    <a:pt x="111" y="6"/>
                    <a:pt x="105" y="0"/>
                    <a:pt x="98" y="0"/>
                  </a:cubicBezTo>
                  <a:cubicBezTo>
                    <a:pt x="91" y="0"/>
                    <a:pt x="85" y="6"/>
                    <a:pt x="85" y="12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95"/>
                    <a:pt x="75" y="104"/>
                    <a:pt x="62" y="114"/>
                  </a:cubicBezTo>
                  <a:cubicBezTo>
                    <a:pt x="59" y="117"/>
                    <a:pt x="53" y="118"/>
                    <a:pt x="50" y="114"/>
                  </a:cubicBezTo>
                  <a:cubicBezTo>
                    <a:pt x="36" y="104"/>
                    <a:pt x="28" y="95"/>
                    <a:pt x="28" y="74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6"/>
                    <a:pt x="20" y="0"/>
                    <a:pt x="14" y="0"/>
                  </a:cubicBezTo>
                  <a:cubicBezTo>
                    <a:pt x="7" y="0"/>
                    <a:pt x="1" y="6"/>
                    <a:pt x="1" y="12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105"/>
                    <a:pt x="14" y="121"/>
                    <a:pt x="29" y="134"/>
                  </a:cubicBezTo>
                  <a:cubicBezTo>
                    <a:pt x="31" y="135"/>
                    <a:pt x="32" y="138"/>
                    <a:pt x="29" y="143"/>
                  </a:cubicBezTo>
                  <a:cubicBezTo>
                    <a:pt x="22" y="152"/>
                    <a:pt x="15" y="164"/>
                    <a:pt x="12" y="181"/>
                  </a:cubicBezTo>
                  <a:cubicBezTo>
                    <a:pt x="10" y="200"/>
                    <a:pt x="8" y="221"/>
                    <a:pt x="6" y="242"/>
                  </a:cubicBezTo>
                  <a:cubicBezTo>
                    <a:pt x="4" y="264"/>
                    <a:pt x="3" y="283"/>
                    <a:pt x="1" y="297"/>
                  </a:cubicBezTo>
                  <a:cubicBezTo>
                    <a:pt x="0" y="304"/>
                    <a:pt x="5" y="310"/>
                    <a:pt x="11" y="311"/>
                  </a:cubicBezTo>
                  <a:cubicBezTo>
                    <a:pt x="18" y="313"/>
                    <a:pt x="25" y="308"/>
                    <a:pt x="26" y="301"/>
                  </a:cubicBezTo>
                  <a:cubicBezTo>
                    <a:pt x="28" y="286"/>
                    <a:pt x="32" y="267"/>
                    <a:pt x="34" y="245"/>
                  </a:cubicBezTo>
                  <a:cubicBezTo>
                    <a:pt x="36" y="224"/>
                    <a:pt x="37" y="203"/>
                    <a:pt x="40" y="186"/>
                  </a:cubicBezTo>
                  <a:cubicBezTo>
                    <a:pt x="42" y="175"/>
                    <a:pt x="46" y="167"/>
                    <a:pt x="51" y="160"/>
                  </a:cubicBezTo>
                  <a:cubicBezTo>
                    <a:pt x="54" y="156"/>
                    <a:pt x="58" y="157"/>
                    <a:pt x="60" y="160"/>
                  </a:cubicBezTo>
                  <a:cubicBezTo>
                    <a:pt x="66" y="167"/>
                    <a:pt x="70" y="175"/>
                    <a:pt x="71" y="186"/>
                  </a:cubicBezTo>
                  <a:cubicBezTo>
                    <a:pt x="74" y="203"/>
                    <a:pt x="76" y="224"/>
                    <a:pt x="78" y="245"/>
                  </a:cubicBezTo>
                  <a:cubicBezTo>
                    <a:pt x="80" y="267"/>
                    <a:pt x="83" y="286"/>
                    <a:pt x="86" y="301"/>
                  </a:cubicBezTo>
                  <a:cubicBezTo>
                    <a:pt x="87" y="308"/>
                    <a:pt x="93" y="313"/>
                    <a:pt x="100" y="312"/>
                  </a:cubicBezTo>
                  <a:cubicBezTo>
                    <a:pt x="107" y="310"/>
                    <a:pt x="112" y="304"/>
                    <a:pt x="110" y="297"/>
                  </a:cubicBezTo>
                  <a:cubicBezTo>
                    <a:pt x="108" y="283"/>
                    <a:pt x="107" y="264"/>
                    <a:pt x="106" y="242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35" name="Group 498">
            <a:extLst>
              <a:ext uri="{FF2B5EF4-FFF2-40B4-BE49-F238E27FC236}">
                <a16:creationId xmlns:a16="http://schemas.microsoft.com/office/drawing/2014/main" id="{DE5587EF-D7F6-4F63-9230-59542B7645D3}"/>
              </a:ext>
            </a:extLst>
          </p:cNvPr>
          <p:cNvGrpSpPr>
            <a:grpSpLocks/>
          </p:cNvGrpSpPr>
          <p:nvPr/>
        </p:nvGrpSpPr>
        <p:grpSpPr bwMode="auto">
          <a:xfrm>
            <a:off x="2679700" y="1844675"/>
            <a:ext cx="520700" cy="1363663"/>
            <a:chOff x="725" y="1400"/>
            <a:chExt cx="328" cy="859"/>
          </a:xfrm>
        </p:grpSpPr>
        <p:sp>
          <p:nvSpPr>
            <p:cNvPr id="18496" name="Freeform 491">
              <a:extLst>
                <a:ext uri="{FF2B5EF4-FFF2-40B4-BE49-F238E27FC236}">
                  <a16:creationId xmlns:a16="http://schemas.microsoft.com/office/drawing/2014/main" id="{1B0629EF-D02A-4D88-8AFA-64C63AA80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" y="1400"/>
              <a:ext cx="328" cy="859"/>
            </a:xfrm>
            <a:custGeom>
              <a:avLst/>
              <a:gdLst>
                <a:gd name="T0" fmla="*/ 1976 w 131"/>
                <a:gd name="T1" fmla="*/ 5714 h 322"/>
                <a:gd name="T2" fmla="*/ 1838 w 131"/>
                <a:gd name="T3" fmla="*/ 4327 h 322"/>
                <a:gd name="T4" fmla="*/ 1367 w 131"/>
                <a:gd name="T5" fmla="*/ 2641 h 322"/>
                <a:gd name="T6" fmla="*/ 1367 w 131"/>
                <a:gd name="T7" fmla="*/ 2505 h 322"/>
                <a:gd name="T8" fmla="*/ 1492 w 131"/>
                <a:gd name="T9" fmla="*/ 2356 h 322"/>
                <a:gd name="T10" fmla="*/ 2038 w 131"/>
                <a:gd name="T11" fmla="*/ 704 h 322"/>
                <a:gd name="T12" fmla="*/ 2006 w 131"/>
                <a:gd name="T13" fmla="*/ 248 h 322"/>
                <a:gd name="T14" fmla="*/ 1805 w 131"/>
                <a:gd name="T15" fmla="*/ 21 h 322"/>
                <a:gd name="T16" fmla="*/ 1597 w 131"/>
                <a:gd name="T17" fmla="*/ 248 h 322"/>
                <a:gd name="T18" fmla="*/ 1597 w 131"/>
                <a:gd name="T19" fmla="*/ 718 h 322"/>
                <a:gd name="T20" fmla="*/ 1159 w 131"/>
                <a:gd name="T21" fmla="*/ 1993 h 322"/>
                <a:gd name="T22" fmla="*/ 896 w 131"/>
                <a:gd name="T23" fmla="*/ 1993 h 322"/>
                <a:gd name="T24" fmla="*/ 458 w 131"/>
                <a:gd name="T25" fmla="*/ 718 h 322"/>
                <a:gd name="T26" fmla="*/ 458 w 131"/>
                <a:gd name="T27" fmla="*/ 248 h 322"/>
                <a:gd name="T28" fmla="*/ 250 w 131"/>
                <a:gd name="T29" fmla="*/ 21 h 322"/>
                <a:gd name="T30" fmla="*/ 50 w 131"/>
                <a:gd name="T31" fmla="*/ 248 h 322"/>
                <a:gd name="T32" fmla="*/ 20 w 131"/>
                <a:gd name="T33" fmla="*/ 704 h 322"/>
                <a:gd name="T34" fmla="*/ 563 w 131"/>
                <a:gd name="T35" fmla="*/ 2356 h 322"/>
                <a:gd name="T36" fmla="*/ 659 w 131"/>
                <a:gd name="T37" fmla="*/ 2470 h 322"/>
                <a:gd name="T38" fmla="*/ 676 w 131"/>
                <a:gd name="T39" fmla="*/ 2654 h 322"/>
                <a:gd name="T40" fmla="*/ 220 w 131"/>
                <a:gd name="T41" fmla="*/ 4327 h 322"/>
                <a:gd name="T42" fmla="*/ 83 w 131"/>
                <a:gd name="T43" fmla="*/ 5693 h 322"/>
                <a:gd name="T44" fmla="*/ 50 w 131"/>
                <a:gd name="T45" fmla="*/ 5794 h 322"/>
                <a:gd name="T46" fmla="*/ 208 w 131"/>
                <a:gd name="T47" fmla="*/ 6077 h 322"/>
                <a:gd name="T48" fmla="*/ 438 w 131"/>
                <a:gd name="T49" fmla="*/ 5906 h 322"/>
                <a:gd name="T50" fmla="*/ 458 w 131"/>
                <a:gd name="T51" fmla="*/ 5829 h 322"/>
                <a:gd name="T52" fmla="*/ 659 w 131"/>
                <a:gd name="T53" fmla="*/ 4348 h 322"/>
                <a:gd name="T54" fmla="*/ 959 w 131"/>
                <a:gd name="T55" fmla="*/ 3095 h 322"/>
                <a:gd name="T56" fmla="*/ 1097 w 131"/>
                <a:gd name="T57" fmla="*/ 3095 h 322"/>
                <a:gd name="T58" fmla="*/ 1397 w 131"/>
                <a:gd name="T59" fmla="*/ 4348 h 322"/>
                <a:gd name="T60" fmla="*/ 1597 w 131"/>
                <a:gd name="T61" fmla="*/ 5829 h 322"/>
                <a:gd name="T62" fmla="*/ 1617 w 131"/>
                <a:gd name="T63" fmla="*/ 5906 h 322"/>
                <a:gd name="T64" fmla="*/ 1850 w 131"/>
                <a:gd name="T65" fmla="*/ 6077 h 322"/>
                <a:gd name="T66" fmla="*/ 2006 w 131"/>
                <a:gd name="T67" fmla="*/ 5794 h 322"/>
                <a:gd name="T68" fmla="*/ 1976 w 131"/>
                <a:gd name="T69" fmla="*/ 5714 h 3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31" h="322">
                  <a:moveTo>
                    <a:pt x="126" y="301"/>
                  </a:moveTo>
                  <a:cubicBezTo>
                    <a:pt x="124" y="292"/>
                    <a:pt x="120" y="274"/>
                    <a:pt x="117" y="228"/>
                  </a:cubicBezTo>
                  <a:cubicBezTo>
                    <a:pt x="114" y="185"/>
                    <a:pt x="107" y="164"/>
                    <a:pt x="87" y="139"/>
                  </a:cubicBezTo>
                  <a:cubicBezTo>
                    <a:pt x="86" y="138"/>
                    <a:pt x="85" y="135"/>
                    <a:pt x="87" y="132"/>
                  </a:cubicBezTo>
                  <a:cubicBezTo>
                    <a:pt x="90" y="130"/>
                    <a:pt x="92" y="127"/>
                    <a:pt x="95" y="124"/>
                  </a:cubicBezTo>
                  <a:cubicBezTo>
                    <a:pt x="131" y="86"/>
                    <a:pt x="131" y="71"/>
                    <a:pt x="130" y="37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127" y="6"/>
                    <a:pt x="122" y="0"/>
                    <a:pt x="115" y="1"/>
                  </a:cubicBezTo>
                  <a:cubicBezTo>
                    <a:pt x="108" y="1"/>
                    <a:pt x="102" y="6"/>
                    <a:pt x="102" y="13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66"/>
                    <a:pt x="104" y="74"/>
                    <a:pt x="74" y="105"/>
                  </a:cubicBezTo>
                  <a:cubicBezTo>
                    <a:pt x="70" y="110"/>
                    <a:pt x="63" y="111"/>
                    <a:pt x="57" y="105"/>
                  </a:cubicBezTo>
                  <a:cubicBezTo>
                    <a:pt x="27" y="74"/>
                    <a:pt x="28" y="66"/>
                    <a:pt x="29" y="38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6"/>
                    <a:pt x="23" y="1"/>
                    <a:pt x="16" y="1"/>
                  </a:cubicBezTo>
                  <a:cubicBezTo>
                    <a:pt x="9" y="0"/>
                    <a:pt x="4" y="6"/>
                    <a:pt x="3" y="13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0" y="71"/>
                    <a:pt x="0" y="86"/>
                    <a:pt x="36" y="124"/>
                  </a:cubicBezTo>
                  <a:cubicBezTo>
                    <a:pt x="38" y="126"/>
                    <a:pt x="40" y="128"/>
                    <a:pt x="42" y="130"/>
                  </a:cubicBezTo>
                  <a:cubicBezTo>
                    <a:pt x="46" y="134"/>
                    <a:pt x="44" y="139"/>
                    <a:pt x="43" y="140"/>
                  </a:cubicBezTo>
                  <a:cubicBezTo>
                    <a:pt x="24" y="165"/>
                    <a:pt x="17" y="185"/>
                    <a:pt x="14" y="228"/>
                  </a:cubicBezTo>
                  <a:cubicBezTo>
                    <a:pt x="11" y="274"/>
                    <a:pt x="7" y="292"/>
                    <a:pt x="5" y="300"/>
                  </a:cubicBezTo>
                  <a:cubicBezTo>
                    <a:pt x="3" y="305"/>
                    <a:pt x="3" y="305"/>
                    <a:pt x="3" y="305"/>
                  </a:cubicBezTo>
                  <a:cubicBezTo>
                    <a:pt x="2" y="312"/>
                    <a:pt x="6" y="318"/>
                    <a:pt x="13" y="320"/>
                  </a:cubicBezTo>
                  <a:cubicBezTo>
                    <a:pt x="19" y="322"/>
                    <a:pt x="26" y="318"/>
                    <a:pt x="28" y="311"/>
                  </a:cubicBezTo>
                  <a:cubicBezTo>
                    <a:pt x="29" y="307"/>
                    <a:pt x="29" y="307"/>
                    <a:pt x="29" y="307"/>
                  </a:cubicBezTo>
                  <a:cubicBezTo>
                    <a:pt x="32" y="298"/>
                    <a:pt x="39" y="279"/>
                    <a:pt x="42" y="229"/>
                  </a:cubicBezTo>
                  <a:cubicBezTo>
                    <a:pt x="44" y="197"/>
                    <a:pt x="49" y="180"/>
                    <a:pt x="61" y="163"/>
                  </a:cubicBezTo>
                  <a:cubicBezTo>
                    <a:pt x="63" y="161"/>
                    <a:pt x="67" y="159"/>
                    <a:pt x="70" y="163"/>
                  </a:cubicBezTo>
                  <a:cubicBezTo>
                    <a:pt x="82" y="180"/>
                    <a:pt x="87" y="197"/>
                    <a:pt x="89" y="229"/>
                  </a:cubicBezTo>
                  <a:cubicBezTo>
                    <a:pt x="92" y="279"/>
                    <a:pt x="99" y="298"/>
                    <a:pt x="102" y="307"/>
                  </a:cubicBezTo>
                  <a:cubicBezTo>
                    <a:pt x="103" y="311"/>
                    <a:pt x="103" y="311"/>
                    <a:pt x="103" y="311"/>
                  </a:cubicBezTo>
                  <a:cubicBezTo>
                    <a:pt x="105" y="318"/>
                    <a:pt x="112" y="322"/>
                    <a:pt x="118" y="320"/>
                  </a:cubicBezTo>
                  <a:cubicBezTo>
                    <a:pt x="125" y="319"/>
                    <a:pt x="129" y="312"/>
                    <a:pt x="128" y="305"/>
                  </a:cubicBezTo>
                  <a:lnTo>
                    <a:pt x="126" y="301"/>
                  </a:lnTo>
                  <a:close/>
                </a:path>
              </a:pathLst>
            </a:custGeom>
            <a:solidFill>
              <a:srgbClr val="A9BD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7" name="Freeform 492">
              <a:extLst>
                <a:ext uri="{FF2B5EF4-FFF2-40B4-BE49-F238E27FC236}">
                  <a16:creationId xmlns:a16="http://schemas.microsoft.com/office/drawing/2014/main" id="{68A623BA-2BE8-4DA9-8D6A-513CC2137CF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" y="1400"/>
              <a:ext cx="133" cy="859"/>
            </a:xfrm>
            <a:custGeom>
              <a:avLst/>
              <a:gdLst>
                <a:gd name="T0" fmla="*/ 788 w 53"/>
                <a:gd name="T1" fmla="*/ 5794 h 322"/>
                <a:gd name="T2" fmla="*/ 755 w 53"/>
                <a:gd name="T3" fmla="*/ 5714 h 322"/>
                <a:gd name="T4" fmla="*/ 617 w 53"/>
                <a:gd name="T5" fmla="*/ 4327 h 322"/>
                <a:gd name="T6" fmla="*/ 146 w 53"/>
                <a:gd name="T7" fmla="*/ 2641 h 322"/>
                <a:gd name="T8" fmla="*/ 146 w 53"/>
                <a:gd name="T9" fmla="*/ 2505 h 322"/>
                <a:gd name="T10" fmla="*/ 271 w 53"/>
                <a:gd name="T11" fmla="*/ 2356 h 322"/>
                <a:gd name="T12" fmla="*/ 818 w 53"/>
                <a:gd name="T13" fmla="*/ 704 h 322"/>
                <a:gd name="T14" fmla="*/ 788 w 53"/>
                <a:gd name="T15" fmla="*/ 248 h 322"/>
                <a:gd name="T16" fmla="*/ 585 w 53"/>
                <a:gd name="T17" fmla="*/ 21 h 322"/>
                <a:gd name="T18" fmla="*/ 409 w 53"/>
                <a:gd name="T19" fmla="*/ 136 h 322"/>
                <a:gd name="T20" fmla="*/ 459 w 53"/>
                <a:gd name="T21" fmla="*/ 115 h 322"/>
                <a:gd name="T22" fmla="*/ 535 w 53"/>
                <a:gd name="T23" fmla="*/ 56 h 322"/>
                <a:gd name="T24" fmla="*/ 680 w 53"/>
                <a:gd name="T25" fmla="*/ 227 h 322"/>
                <a:gd name="T26" fmla="*/ 713 w 53"/>
                <a:gd name="T27" fmla="*/ 683 h 322"/>
                <a:gd name="T28" fmla="*/ 176 w 53"/>
                <a:gd name="T29" fmla="*/ 2278 h 322"/>
                <a:gd name="T30" fmla="*/ 63 w 53"/>
                <a:gd name="T31" fmla="*/ 2428 h 322"/>
                <a:gd name="T32" fmla="*/ 63 w 53"/>
                <a:gd name="T33" fmla="*/ 2654 h 322"/>
                <a:gd name="T34" fmla="*/ 504 w 53"/>
                <a:gd name="T35" fmla="*/ 4314 h 322"/>
                <a:gd name="T36" fmla="*/ 660 w 53"/>
                <a:gd name="T37" fmla="*/ 5693 h 322"/>
                <a:gd name="T38" fmla="*/ 680 w 53"/>
                <a:gd name="T39" fmla="*/ 5794 h 322"/>
                <a:gd name="T40" fmla="*/ 585 w 53"/>
                <a:gd name="T41" fmla="*/ 5978 h 322"/>
                <a:gd name="T42" fmla="*/ 396 w 53"/>
                <a:gd name="T43" fmla="*/ 5864 h 322"/>
                <a:gd name="T44" fmla="*/ 366 w 53"/>
                <a:gd name="T45" fmla="*/ 5794 h 322"/>
                <a:gd name="T46" fmla="*/ 379 w 53"/>
                <a:gd name="T47" fmla="*/ 5829 h 322"/>
                <a:gd name="T48" fmla="*/ 396 w 53"/>
                <a:gd name="T49" fmla="*/ 5906 h 322"/>
                <a:gd name="T50" fmla="*/ 630 w 53"/>
                <a:gd name="T51" fmla="*/ 6077 h 322"/>
                <a:gd name="T52" fmla="*/ 788 w 53"/>
                <a:gd name="T53" fmla="*/ 5794 h 32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53" h="322">
                  <a:moveTo>
                    <a:pt x="50" y="305"/>
                  </a:moveTo>
                  <a:cubicBezTo>
                    <a:pt x="48" y="301"/>
                    <a:pt x="48" y="301"/>
                    <a:pt x="48" y="301"/>
                  </a:cubicBezTo>
                  <a:cubicBezTo>
                    <a:pt x="46" y="292"/>
                    <a:pt x="42" y="274"/>
                    <a:pt x="39" y="228"/>
                  </a:cubicBezTo>
                  <a:cubicBezTo>
                    <a:pt x="36" y="185"/>
                    <a:pt x="29" y="164"/>
                    <a:pt x="9" y="139"/>
                  </a:cubicBezTo>
                  <a:cubicBezTo>
                    <a:pt x="8" y="138"/>
                    <a:pt x="7" y="135"/>
                    <a:pt x="9" y="132"/>
                  </a:cubicBezTo>
                  <a:cubicBezTo>
                    <a:pt x="12" y="130"/>
                    <a:pt x="14" y="127"/>
                    <a:pt x="17" y="124"/>
                  </a:cubicBezTo>
                  <a:cubicBezTo>
                    <a:pt x="53" y="86"/>
                    <a:pt x="53" y="71"/>
                    <a:pt x="52" y="37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49" y="6"/>
                    <a:pt x="44" y="0"/>
                    <a:pt x="37" y="1"/>
                  </a:cubicBezTo>
                  <a:cubicBezTo>
                    <a:pt x="32" y="1"/>
                    <a:pt x="28" y="3"/>
                    <a:pt x="26" y="7"/>
                  </a:cubicBezTo>
                  <a:cubicBezTo>
                    <a:pt x="27" y="7"/>
                    <a:pt x="28" y="6"/>
                    <a:pt x="29" y="6"/>
                  </a:cubicBezTo>
                  <a:cubicBezTo>
                    <a:pt x="30" y="4"/>
                    <a:pt x="32" y="3"/>
                    <a:pt x="34" y="3"/>
                  </a:cubicBezTo>
                  <a:cubicBezTo>
                    <a:pt x="39" y="3"/>
                    <a:pt x="43" y="7"/>
                    <a:pt x="43" y="12"/>
                  </a:cubicBezTo>
                  <a:cubicBezTo>
                    <a:pt x="45" y="36"/>
                    <a:pt x="45" y="36"/>
                    <a:pt x="45" y="36"/>
                  </a:cubicBezTo>
                  <a:cubicBezTo>
                    <a:pt x="47" y="70"/>
                    <a:pt x="46" y="83"/>
                    <a:pt x="11" y="120"/>
                  </a:cubicBezTo>
                  <a:cubicBezTo>
                    <a:pt x="4" y="128"/>
                    <a:pt x="4" y="128"/>
                    <a:pt x="4" y="128"/>
                  </a:cubicBezTo>
                  <a:cubicBezTo>
                    <a:pt x="0" y="132"/>
                    <a:pt x="1" y="137"/>
                    <a:pt x="4" y="140"/>
                  </a:cubicBezTo>
                  <a:cubicBezTo>
                    <a:pt x="23" y="165"/>
                    <a:pt x="30" y="185"/>
                    <a:pt x="32" y="227"/>
                  </a:cubicBezTo>
                  <a:cubicBezTo>
                    <a:pt x="35" y="271"/>
                    <a:pt x="39" y="290"/>
                    <a:pt x="42" y="300"/>
                  </a:cubicBezTo>
                  <a:cubicBezTo>
                    <a:pt x="43" y="305"/>
                    <a:pt x="43" y="305"/>
                    <a:pt x="43" y="305"/>
                  </a:cubicBezTo>
                  <a:cubicBezTo>
                    <a:pt x="44" y="310"/>
                    <a:pt x="42" y="314"/>
                    <a:pt x="37" y="315"/>
                  </a:cubicBezTo>
                  <a:cubicBezTo>
                    <a:pt x="33" y="316"/>
                    <a:pt x="27" y="314"/>
                    <a:pt x="25" y="309"/>
                  </a:cubicBezTo>
                  <a:cubicBezTo>
                    <a:pt x="25" y="309"/>
                    <a:pt x="24" y="307"/>
                    <a:pt x="23" y="305"/>
                  </a:cubicBezTo>
                  <a:cubicBezTo>
                    <a:pt x="24" y="306"/>
                    <a:pt x="24" y="307"/>
                    <a:pt x="24" y="307"/>
                  </a:cubicBezTo>
                  <a:cubicBezTo>
                    <a:pt x="25" y="311"/>
                    <a:pt x="25" y="311"/>
                    <a:pt x="25" y="311"/>
                  </a:cubicBezTo>
                  <a:cubicBezTo>
                    <a:pt x="27" y="318"/>
                    <a:pt x="34" y="322"/>
                    <a:pt x="40" y="320"/>
                  </a:cubicBezTo>
                  <a:cubicBezTo>
                    <a:pt x="47" y="319"/>
                    <a:pt x="51" y="312"/>
                    <a:pt x="50" y="305"/>
                  </a:cubicBezTo>
                  <a:close/>
                </a:path>
              </a:pathLst>
            </a:custGeom>
            <a:solidFill>
              <a:srgbClr val="6892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8" name="Freeform 493">
              <a:extLst>
                <a:ext uri="{FF2B5EF4-FFF2-40B4-BE49-F238E27FC236}">
                  <a16:creationId xmlns:a16="http://schemas.microsoft.com/office/drawing/2014/main" id="{01FC9F0F-2474-4E8E-995C-8E559F87BBB0}"/>
                </a:ext>
              </a:extLst>
            </p:cNvPr>
            <p:cNvSpPr>
              <a:spLocks/>
            </p:cNvSpPr>
            <p:nvPr/>
          </p:nvSpPr>
          <p:spPr bwMode="auto">
            <a:xfrm>
              <a:off x="910" y="1832"/>
              <a:ext cx="75" cy="368"/>
            </a:xfrm>
            <a:custGeom>
              <a:avLst/>
              <a:gdLst>
                <a:gd name="T0" fmla="*/ 0 w 30"/>
                <a:gd name="T1" fmla="*/ 0 h 138"/>
                <a:gd name="T2" fmla="*/ 283 w 30"/>
                <a:gd name="T3" fmla="*/ 1216 h 138"/>
                <a:gd name="T4" fmla="*/ 470 w 30"/>
                <a:gd name="T5" fmla="*/ 2616 h 138"/>
                <a:gd name="T6" fmla="*/ 470 w 30"/>
                <a:gd name="T7" fmla="*/ 2616 h 138"/>
                <a:gd name="T8" fmla="*/ 345 w 30"/>
                <a:gd name="T9" fmla="*/ 1216 h 138"/>
                <a:gd name="T10" fmla="*/ 20 w 30"/>
                <a:gd name="T11" fmla="*/ 0 h 138"/>
                <a:gd name="T12" fmla="*/ 0 w 30"/>
                <a:gd name="T13" fmla="*/ 0 h 1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" h="138">
                  <a:moveTo>
                    <a:pt x="0" y="0"/>
                  </a:moveTo>
                  <a:cubicBezTo>
                    <a:pt x="12" y="16"/>
                    <a:pt x="16" y="32"/>
                    <a:pt x="18" y="64"/>
                  </a:cubicBezTo>
                  <a:cubicBezTo>
                    <a:pt x="21" y="107"/>
                    <a:pt x="27" y="127"/>
                    <a:pt x="30" y="138"/>
                  </a:cubicBezTo>
                  <a:cubicBezTo>
                    <a:pt x="30" y="138"/>
                    <a:pt x="30" y="138"/>
                    <a:pt x="30" y="138"/>
                  </a:cubicBezTo>
                  <a:cubicBezTo>
                    <a:pt x="27" y="127"/>
                    <a:pt x="25" y="107"/>
                    <a:pt x="22" y="64"/>
                  </a:cubicBezTo>
                  <a:cubicBezTo>
                    <a:pt x="20" y="31"/>
                    <a:pt x="12" y="17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9" name="Freeform 494">
              <a:extLst>
                <a:ext uri="{FF2B5EF4-FFF2-40B4-BE49-F238E27FC236}">
                  <a16:creationId xmlns:a16="http://schemas.microsoft.com/office/drawing/2014/main" id="{4CB4A312-9AEE-4AD0-A149-B25E164BC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" y="1813"/>
              <a:ext cx="180" cy="446"/>
            </a:xfrm>
            <a:custGeom>
              <a:avLst/>
              <a:gdLst>
                <a:gd name="T0" fmla="*/ 1063 w 72"/>
                <a:gd name="T1" fmla="*/ 150 h 167"/>
                <a:gd name="T2" fmla="*/ 1095 w 72"/>
                <a:gd name="T3" fmla="*/ 206 h 167"/>
                <a:gd name="T4" fmla="*/ 1113 w 72"/>
                <a:gd name="T5" fmla="*/ 192 h 167"/>
                <a:gd name="T6" fmla="*/ 1095 w 72"/>
                <a:gd name="T7" fmla="*/ 150 h 167"/>
                <a:gd name="T8" fmla="*/ 1083 w 72"/>
                <a:gd name="T9" fmla="*/ 115 h 167"/>
                <a:gd name="T10" fmla="*/ 938 w 72"/>
                <a:gd name="T11" fmla="*/ 0 h 167"/>
                <a:gd name="T12" fmla="*/ 845 w 72"/>
                <a:gd name="T13" fmla="*/ 77 h 167"/>
                <a:gd name="T14" fmla="*/ 533 w 72"/>
                <a:gd name="T15" fmla="*/ 1391 h 167"/>
                <a:gd name="T16" fmla="*/ 345 w 72"/>
                <a:gd name="T17" fmla="*/ 2761 h 167"/>
                <a:gd name="T18" fmla="*/ 333 w 72"/>
                <a:gd name="T19" fmla="*/ 2860 h 167"/>
                <a:gd name="T20" fmla="*/ 313 w 72"/>
                <a:gd name="T21" fmla="*/ 2916 h 167"/>
                <a:gd name="T22" fmla="*/ 145 w 72"/>
                <a:gd name="T23" fmla="*/ 3045 h 167"/>
                <a:gd name="T24" fmla="*/ 50 w 72"/>
                <a:gd name="T25" fmla="*/ 2860 h 167"/>
                <a:gd name="T26" fmla="*/ 33 w 72"/>
                <a:gd name="T27" fmla="*/ 2804 h 167"/>
                <a:gd name="T28" fmla="*/ 20 w 72"/>
                <a:gd name="T29" fmla="*/ 2860 h 167"/>
                <a:gd name="T30" fmla="*/ 175 w 72"/>
                <a:gd name="T31" fmla="*/ 3146 h 167"/>
                <a:gd name="T32" fmla="*/ 408 w 72"/>
                <a:gd name="T33" fmla="*/ 2975 h 167"/>
                <a:gd name="T34" fmla="*/ 425 w 72"/>
                <a:gd name="T35" fmla="*/ 2895 h 167"/>
                <a:gd name="T36" fmla="*/ 625 w 72"/>
                <a:gd name="T37" fmla="*/ 1413 h 167"/>
                <a:gd name="T38" fmla="*/ 925 w 72"/>
                <a:gd name="T39" fmla="*/ 150 h 167"/>
                <a:gd name="T40" fmla="*/ 1063 w 72"/>
                <a:gd name="T41" fmla="*/ 150 h 16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2" h="167">
                  <a:moveTo>
                    <a:pt x="68" y="8"/>
                  </a:moveTo>
                  <a:cubicBezTo>
                    <a:pt x="69" y="9"/>
                    <a:pt x="69" y="10"/>
                    <a:pt x="70" y="11"/>
                  </a:cubicBezTo>
                  <a:cubicBezTo>
                    <a:pt x="71" y="11"/>
                    <a:pt x="72" y="12"/>
                    <a:pt x="71" y="10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70" y="8"/>
                    <a:pt x="69" y="6"/>
                    <a:pt x="69" y="6"/>
                  </a:cubicBezTo>
                  <a:cubicBezTo>
                    <a:pt x="66" y="4"/>
                    <a:pt x="63" y="0"/>
                    <a:pt x="60" y="0"/>
                  </a:cubicBezTo>
                  <a:cubicBezTo>
                    <a:pt x="57" y="1"/>
                    <a:pt x="55" y="2"/>
                    <a:pt x="54" y="4"/>
                  </a:cubicBezTo>
                  <a:cubicBezTo>
                    <a:pt x="41" y="22"/>
                    <a:pt x="36" y="39"/>
                    <a:pt x="34" y="73"/>
                  </a:cubicBezTo>
                  <a:cubicBezTo>
                    <a:pt x="31" y="115"/>
                    <a:pt x="25" y="135"/>
                    <a:pt x="22" y="145"/>
                  </a:cubicBezTo>
                  <a:cubicBezTo>
                    <a:pt x="21" y="150"/>
                    <a:pt x="21" y="150"/>
                    <a:pt x="21" y="150"/>
                  </a:cubicBezTo>
                  <a:cubicBezTo>
                    <a:pt x="20" y="153"/>
                    <a:pt x="20" y="153"/>
                    <a:pt x="20" y="153"/>
                  </a:cubicBezTo>
                  <a:cubicBezTo>
                    <a:pt x="19" y="158"/>
                    <a:pt x="14" y="161"/>
                    <a:pt x="9" y="160"/>
                  </a:cubicBezTo>
                  <a:cubicBezTo>
                    <a:pt x="5" y="159"/>
                    <a:pt x="2" y="154"/>
                    <a:pt x="3" y="150"/>
                  </a:cubicBezTo>
                  <a:cubicBezTo>
                    <a:pt x="3" y="149"/>
                    <a:pt x="3" y="148"/>
                    <a:pt x="2" y="147"/>
                  </a:cubicBezTo>
                  <a:cubicBezTo>
                    <a:pt x="1" y="150"/>
                    <a:pt x="1" y="150"/>
                    <a:pt x="1" y="150"/>
                  </a:cubicBezTo>
                  <a:cubicBezTo>
                    <a:pt x="0" y="157"/>
                    <a:pt x="4" y="163"/>
                    <a:pt x="11" y="165"/>
                  </a:cubicBezTo>
                  <a:cubicBezTo>
                    <a:pt x="17" y="167"/>
                    <a:pt x="24" y="163"/>
                    <a:pt x="26" y="156"/>
                  </a:cubicBezTo>
                  <a:cubicBezTo>
                    <a:pt x="27" y="152"/>
                    <a:pt x="27" y="152"/>
                    <a:pt x="27" y="152"/>
                  </a:cubicBezTo>
                  <a:cubicBezTo>
                    <a:pt x="30" y="143"/>
                    <a:pt x="37" y="124"/>
                    <a:pt x="40" y="74"/>
                  </a:cubicBezTo>
                  <a:cubicBezTo>
                    <a:pt x="42" y="42"/>
                    <a:pt x="47" y="25"/>
                    <a:pt x="59" y="8"/>
                  </a:cubicBezTo>
                  <a:cubicBezTo>
                    <a:pt x="61" y="6"/>
                    <a:pt x="65" y="4"/>
                    <a:pt x="68" y="8"/>
                  </a:cubicBezTo>
                  <a:close/>
                </a:path>
              </a:pathLst>
            </a:custGeom>
            <a:solidFill>
              <a:srgbClr val="6892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0" name="Freeform 495">
              <a:extLst>
                <a:ext uri="{FF2B5EF4-FFF2-40B4-BE49-F238E27FC236}">
                  <a16:creationId xmlns:a16="http://schemas.microsoft.com/office/drawing/2014/main" id="{575822AA-0F1D-4E82-B1D7-1BA9FBCB5E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" y="1499"/>
              <a:ext cx="132" cy="698"/>
            </a:xfrm>
            <a:custGeom>
              <a:avLst/>
              <a:gdLst>
                <a:gd name="T0" fmla="*/ 620 w 53"/>
                <a:gd name="T1" fmla="*/ 1660 h 262"/>
                <a:gd name="T2" fmla="*/ 695 w 53"/>
                <a:gd name="T3" fmla="*/ 1774 h 262"/>
                <a:gd name="T4" fmla="*/ 712 w 53"/>
                <a:gd name="T5" fmla="*/ 1931 h 262"/>
                <a:gd name="T6" fmla="*/ 229 w 53"/>
                <a:gd name="T7" fmla="*/ 3578 h 262"/>
                <a:gd name="T8" fmla="*/ 75 w 53"/>
                <a:gd name="T9" fmla="*/ 4955 h 262"/>
                <a:gd name="T10" fmla="*/ 92 w 53"/>
                <a:gd name="T11" fmla="*/ 4934 h 262"/>
                <a:gd name="T12" fmla="*/ 291 w 53"/>
                <a:gd name="T13" fmla="*/ 3578 h 262"/>
                <a:gd name="T14" fmla="*/ 757 w 53"/>
                <a:gd name="T15" fmla="*/ 1966 h 262"/>
                <a:gd name="T16" fmla="*/ 745 w 53"/>
                <a:gd name="T17" fmla="*/ 1718 h 262"/>
                <a:gd name="T18" fmla="*/ 682 w 53"/>
                <a:gd name="T19" fmla="*/ 1646 h 262"/>
                <a:gd name="T20" fmla="*/ 662 w 53"/>
                <a:gd name="T21" fmla="*/ 1625 h 262"/>
                <a:gd name="T22" fmla="*/ 30 w 53"/>
                <a:gd name="T23" fmla="*/ 0 h 262"/>
                <a:gd name="T24" fmla="*/ 30 w 53"/>
                <a:gd name="T25" fmla="*/ 0 h 262"/>
                <a:gd name="T26" fmla="*/ 620 w 53"/>
                <a:gd name="T27" fmla="*/ 1660 h 2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3" h="262">
                  <a:moveTo>
                    <a:pt x="40" y="88"/>
                  </a:moveTo>
                  <a:cubicBezTo>
                    <a:pt x="45" y="94"/>
                    <a:pt x="45" y="94"/>
                    <a:pt x="45" y="94"/>
                  </a:cubicBezTo>
                  <a:cubicBezTo>
                    <a:pt x="49" y="98"/>
                    <a:pt x="46" y="102"/>
                    <a:pt x="46" y="102"/>
                  </a:cubicBezTo>
                  <a:cubicBezTo>
                    <a:pt x="28" y="126"/>
                    <a:pt x="18" y="146"/>
                    <a:pt x="15" y="189"/>
                  </a:cubicBezTo>
                  <a:cubicBezTo>
                    <a:pt x="12" y="233"/>
                    <a:pt x="8" y="251"/>
                    <a:pt x="5" y="262"/>
                  </a:cubicBezTo>
                  <a:cubicBezTo>
                    <a:pt x="6" y="261"/>
                    <a:pt x="6" y="261"/>
                    <a:pt x="6" y="261"/>
                  </a:cubicBezTo>
                  <a:cubicBezTo>
                    <a:pt x="9" y="251"/>
                    <a:pt x="16" y="234"/>
                    <a:pt x="19" y="189"/>
                  </a:cubicBezTo>
                  <a:cubicBezTo>
                    <a:pt x="22" y="147"/>
                    <a:pt x="31" y="128"/>
                    <a:pt x="49" y="104"/>
                  </a:cubicBezTo>
                  <a:cubicBezTo>
                    <a:pt x="51" y="102"/>
                    <a:pt x="53" y="96"/>
                    <a:pt x="48" y="91"/>
                  </a:cubicBezTo>
                  <a:cubicBezTo>
                    <a:pt x="48" y="91"/>
                    <a:pt x="44" y="87"/>
                    <a:pt x="44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7" y="47"/>
                    <a:pt x="0" y="33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34"/>
                    <a:pt x="3" y="49"/>
                    <a:pt x="40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Freeform 496">
              <a:extLst>
                <a:ext uri="{FF2B5EF4-FFF2-40B4-BE49-F238E27FC236}">
                  <a16:creationId xmlns:a16="http://schemas.microsoft.com/office/drawing/2014/main" id="{808095DB-516F-4E20-A607-AEA113151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" y="1437"/>
              <a:ext cx="85" cy="243"/>
            </a:xfrm>
            <a:custGeom>
              <a:avLst/>
              <a:gdLst>
                <a:gd name="T0" fmla="*/ 408 w 34"/>
                <a:gd name="T1" fmla="*/ 0 h 91"/>
                <a:gd name="T2" fmla="*/ 425 w 34"/>
                <a:gd name="T3" fmla="*/ 478 h 91"/>
                <a:gd name="T4" fmla="*/ 0 w 34"/>
                <a:gd name="T5" fmla="*/ 1733 h 91"/>
                <a:gd name="T6" fmla="*/ 0 w 34"/>
                <a:gd name="T7" fmla="*/ 1733 h 91"/>
                <a:gd name="T8" fmla="*/ 470 w 34"/>
                <a:gd name="T9" fmla="*/ 513 h 91"/>
                <a:gd name="T10" fmla="*/ 408 w 34"/>
                <a:gd name="T11" fmla="*/ 0 h 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91">
                  <a:moveTo>
                    <a:pt x="26" y="0"/>
                  </a:moveTo>
                  <a:cubicBezTo>
                    <a:pt x="27" y="25"/>
                    <a:pt x="27" y="25"/>
                    <a:pt x="27" y="25"/>
                  </a:cubicBezTo>
                  <a:cubicBezTo>
                    <a:pt x="29" y="53"/>
                    <a:pt x="29" y="6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34" y="63"/>
                    <a:pt x="31" y="55"/>
                    <a:pt x="30" y="27"/>
                  </a:cubicBezTo>
                  <a:cubicBezTo>
                    <a:pt x="26" y="0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2" name="Freeform 497">
              <a:extLst>
                <a:ext uri="{FF2B5EF4-FFF2-40B4-BE49-F238E27FC236}">
                  <a16:creationId xmlns:a16="http://schemas.microsoft.com/office/drawing/2014/main" id="{96A508B3-42F3-46E6-9BFA-0C21067AB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" y="1400"/>
              <a:ext cx="328" cy="859"/>
            </a:xfrm>
            <a:custGeom>
              <a:avLst/>
              <a:gdLst>
                <a:gd name="T0" fmla="*/ 1976 w 131"/>
                <a:gd name="T1" fmla="*/ 5714 h 322"/>
                <a:gd name="T2" fmla="*/ 1838 w 131"/>
                <a:gd name="T3" fmla="*/ 4327 h 322"/>
                <a:gd name="T4" fmla="*/ 1367 w 131"/>
                <a:gd name="T5" fmla="*/ 2641 h 322"/>
                <a:gd name="T6" fmla="*/ 1367 w 131"/>
                <a:gd name="T7" fmla="*/ 2505 h 322"/>
                <a:gd name="T8" fmla="*/ 1492 w 131"/>
                <a:gd name="T9" fmla="*/ 2356 h 322"/>
                <a:gd name="T10" fmla="*/ 2038 w 131"/>
                <a:gd name="T11" fmla="*/ 704 h 322"/>
                <a:gd name="T12" fmla="*/ 2006 w 131"/>
                <a:gd name="T13" fmla="*/ 248 h 322"/>
                <a:gd name="T14" fmla="*/ 1805 w 131"/>
                <a:gd name="T15" fmla="*/ 21 h 322"/>
                <a:gd name="T16" fmla="*/ 1597 w 131"/>
                <a:gd name="T17" fmla="*/ 248 h 322"/>
                <a:gd name="T18" fmla="*/ 1597 w 131"/>
                <a:gd name="T19" fmla="*/ 718 h 322"/>
                <a:gd name="T20" fmla="*/ 1159 w 131"/>
                <a:gd name="T21" fmla="*/ 1993 h 322"/>
                <a:gd name="T22" fmla="*/ 896 w 131"/>
                <a:gd name="T23" fmla="*/ 1993 h 322"/>
                <a:gd name="T24" fmla="*/ 458 w 131"/>
                <a:gd name="T25" fmla="*/ 718 h 322"/>
                <a:gd name="T26" fmla="*/ 458 w 131"/>
                <a:gd name="T27" fmla="*/ 248 h 322"/>
                <a:gd name="T28" fmla="*/ 250 w 131"/>
                <a:gd name="T29" fmla="*/ 21 h 322"/>
                <a:gd name="T30" fmla="*/ 50 w 131"/>
                <a:gd name="T31" fmla="*/ 248 h 322"/>
                <a:gd name="T32" fmla="*/ 20 w 131"/>
                <a:gd name="T33" fmla="*/ 704 h 322"/>
                <a:gd name="T34" fmla="*/ 563 w 131"/>
                <a:gd name="T35" fmla="*/ 2356 h 322"/>
                <a:gd name="T36" fmla="*/ 659 w 131"/>
                <a:gd name="T37" fmla="*/ 2470 h 322"/>
                <a:gd name="T38" fmla="*/ 676 w 131"/>
                <a:gd name="T39" fmla="*/ 2654 h 322"/>
                <a:gd name="T40" fmla="*/ 220 w 131"/>
                <a:gd name="T41" fmla="*/ 4327 h 322"/>
                <a:gd name="T42" fmla="*/ 83 w 131"/>
                <a:gd name="T43" fmla="*/ 5693 h 322"/>
                <a:gd name="T44" fmla="*/ 50 w 131"/>
                <a:gd name="T45" fmla="*/ 5794 h 322"/>
                <a:gd name="T46" fmla="*/ 208 w 131"/>
                <a:gd name="T47" fmla="*/ 6077 h 322"/>
                <a:gd name="T48" fmla="*/ 438 w 131"/>
                <a:gd name="T49" fmla="*/ 5906 h 322"/>
                <a:gd name="T50" fmla="*/ 458 w 131"/>
                <a:gd name="T51" fmla="*/ 5829 h 322"/>
                <a:gd name="T52" fmla="*/ 659 w 131"/>
                <a:gd name="T53" fmla="*/ 4348 h 322"/>
                <a:gd name="T54" fmla="*/ 959 w 131"/>
                <a:gd name="T55" fmla="*/ 3095 h 322"/>
                <a:gd name="T56" fmla="*/ 1097 w 131"/>
                <a:gd name="T57" fmla="*/ 3095 h 322"/>
                <a:gd name="T58" fmla="*/ 1397 w 131"/>
                <a:gd name="T59" fmla="*/ 4348 h 322"/>
                <a:gd name="T60" fmla="*/ 1597 w 131"/>
                <a:gd name="T61" fmla="*/ 5829 h 322"/>
                <a:gd name="T62" fmla="*/ 1617 w 131"/>
                <a:gd name="T63" fmla="*/ 5906 h 322"/>
                <a:gd name="T64" fmla="*/ 1850 w 131"/>
                <a:gd name="T65" fmla="*/ 6077 h 322"/>
                <a:gd name="T66" fmla="*/ 2006 w 131"/>
                <a:gd name="T67" fmla="*/ 5794 h 322"/>
                <a:gd name="T68" fmla="*/ 1976 w 131"/>
                <a:gd name="T69" fmla="*/ 5714 h 3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31" h="322">
                  <a:moveTo>
                    <a:pt x="126" y="301"/>
                  </a:moveTo>
                  <a:cubicBezTo>
                    <a:pt x="124" y="292"/>
                    <a:pt x="120" y="274"/>
                    <a:pt x="117" y="228"/>
                  </a:cubicBezTo>
                  <a:cubicBezTo>
                    <a:pt x="114" y="185"/>
                    <a:pt x="107" y="164"/>
                    <a:pt x="87" y="139"/>
                  </a:cubicBezTo>
                  <a:cubicBezTo>
                    <a:pt x="86" y="138"/>
                    <a:pt x="85" y="135"/>
                    <a:pt x="87" y="132"/>
                  </a:cubicBezTo>
                  <a:cubicBezTo>
                    <a:pt x="90" y="130"/>
                    <a:pt x="92" y="127"/>
                    <a:pt x="95" y="124"/>
                  </a:cubicBezTo>
                  <a:cubicBezTo>
                    <a:pt x="131" y="86"/>
                    <a:pt x="131" y="71"/>
                    <a:pt x="130" y="37"/>
                  </a:cubicBezTo>
                  <a:cubicBezTo>
                    <a:pt x="128" y="13"/>
                    <a:pt x="128" y="13"/>
                    <a:pt x="128" y="13"/>
                  </a:cubicBezTo>
                  <a:cubicBezTo>
                    <a:pt x="127" y="6"/>
                    <a:pt x="122" y="0"/>
                    <a:pt x="115" y="1"/>
                  </a:cubicBezTo>
                  <a:cubicBezTo>
                    <a:pt x="108" y="1"/>
                    <a:pt x="102" y="6"/>
                    <a:pt x="102" y="13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3" y="66"/>
                    <a:pt x="104" y="74"/>
                    <a:pt x="74" y="105"/>
                  </a:cubicBezTo>
                  <a:cubicBezTo>
                    <a:pt x="70" y="110"/>
                    <a:pt x="63" y="111"/>
                    <a:pt x="57" y="105"/>
                  </a:cubicBezTo>
                  <a:cubicBezTo>
                    <a:pt x="27" y="74"/>
                    <a:pt x="28" y="66"/>
                    <a:pt x="29" y="38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6"/>
                    <a:pt x="23" y="1"/>
                    <a:pt x="16" y="1"/>
                  </a:cubicBezTo>
                  <a:cubicBezTo>
                    <a:pt x="9" y="0"/>
                    <a:pt x="4" y="6"/>
                    <a:pt x="3" y="13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0" y="71"/>
                    <a:pt x="0" y="86"/>
                    <a:pt x="36" y="124"/>
                  </a:cubicBezTo>
                  <a:cubicBezTo>
                    <a:pt x="38" y="126"/>
                    <a:pt x="40" y="128"/>
                    <a:pt x="42" y="130"/>
                  </a:cubicBezTo>
                  <a:cubicBezTo>
                    <a:pt x="46" y="134"/>
                    <a:pt x="44" y="139"/>
                    <a:pt x="43" y="140"/>
                  </a:cubicBezTo>
                  <a:cubicBezTo>
                    <a:pt x="24" y="165"/>
                    <a:pt x="17" y="185"/>
                    <a:pt x="14" y="228"/>
                  </a:cubicBezTo>
                  <a:cubicBezTo>
                    <a:pt x="11" y="274"/>
                    <a:pt x="7" y="292"/>
                    <a:pt x="5" y="300"/>
                  </a:cubicBezTo>
                  <a:cubicBezTo>
                    <a:pt x="3" y="305"/>
                    <a:pt x="3" y="305"/>
                    <a:pt x="3" y="305"/>
                  </a:cubicBezTo>
                  <a:cubicBezTo>
                    <a:pt x="2" y="312"/>
                    <a:pt x="6" y="318"/>
                    <a:pt x="13" y="320"/>
                  </a:cubicBezTo>
                  <a:cubicBezTo>
                    <a:pt x="19" y="322"/>
                    <a:pt x="26" y="318"/>
                    <a:pt x="28" y="311"/>
                  </a:cubicBezTo>
                  <a:cubicBezTo>
                    <a:pt x="29" y="307"/>
                    <a:pt x="29" y="307"/>
                    <a:pt x="29" y="307"/>
                  </a:cubicBezTo>
                  <a:cubicBezTo>
                    <a:pt x="32" y="298"/>
                    <a:pt x="39" y="279"/>
                    <a:pt x="42" y="229"/>
                  </a:cubicBezTo>
                  <a:cubicBezTo>
                    <a:pt x="44" y="197"/>
                    <a:pt x="49" y="180"/>
                    <a:pt x="61" y="163"/>
                  </a:cubicBezTo>
                  <a:cubicBezTo>
                    <a:pt x="63" y="161"/>
                    <a:pt x="67" y="159"/>
                    <a:pt x="70" y="163"/>
                  </a:cubicBezTo>
                  <a:cubicBezTo>
                    <a:pt x="82" y="180"/>
                    <a:pt x="87" y="197"/>
                    <a:pt x="89" y="229"/>
                  </a:cubicBezTo>
                  <a:cubicBezTo>
                    <a:pt x="92" y="279"/>
                    <a:pt x="99" y="298"/>
                    <a:pt x="102" y="307"/>
                  </a:cubicBezTo>
                  <a:cubicBezTo>
                    <a:pt x="103" y="311"/>
                    <a:pt x="103" y="311"/>
                    <a:pt x="103" y="311"/>
                  </a:cubicBezTo>
                  <a:cubicBezTo>
                    <a:pt x="105" y="318"/>
                    <a:pt x="112" y="322"/>
                    <a:pt x="118" y="320"/>
                  </a:cubicBezTo>
                  <a:cubicBezTo>
                    <a:pt x="125" y="319"/>
                    <a:pt x="129" y="312"/>
                    <a:pt x="128" y="305"/>
                  </a:cubicBezTo>
                  <a:lnTo>
                    <a:pt x="126" y="301"/>
                  </a:ln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36" name="Group 505">
            <a:extLst>
              <a:ext uri="{FF2B5EF4-FFF2-40B4-BE49-F238E27FC236}">
                <a16:creationId xmlns:a16="http://schemas.microsoft.com/office/drawing/2014/main" id="{B34BCCAA-72C8-445D-8F44-FCCC67B0E2A8}"/>
              </a:ext>
            </a:extLst>
          </p:cNvPr>
          <p:cNvGrpSpPr>
            <a:grpSpLocks/>
          </p:cNvGrpSpPr>
          <p:nvPr/>
        </p:nvGrpSpPr>
        <p:grpSpPr bwMode="auto">
          <a:xfrm>
            <a:off x="3814763" y="1828800"/>
            <a:ext cx="433387" cy="1366838"/>
            <a:chOff x="1440" y="1390"/>
            <a:chExt cx="273" cy="861"/>
          </a:xfrm>
        </p:grpSpPr>
        <p:sp>
          <p:nvSpPr>
            <p:cNvPr id="18490" name="Freeform 499">
              <a:extLst>
                <a:ext uri="{FF2B5EF4-FFF2-40B4-BE49-F238E27FC236}">
                  <a16:creationId xmlns:a16="http://schemas.microsoft.com/office/drawing/2014/main" id="{C94E173D-C19E-475E-BCE4-1DB39516C4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1390"/>
              <a:ext cx="273" cy="861"/>
            </a:xfrm>
            <a:custGeom>
              <a:avLst/>
              <a:gdLst>
                <a:gd name="T0" fmla="*/ 1222 w 109"/>
                <a:gd name="T1" fmla="*/ 3412 h 323"/>
                <a:gd name="T2" fmla="*/ 1222 w 109"/>
                <a:gd name="T3" fmla="*/ 3241 h 323"/>
                <a:gd name="T4" fmla="*/ 1713 w 109"/>
                <a:gd name="T5" fmla="*/ 2180 h 323"/>
                <a:gd name="T6" fmla="*/ 1681 w 109"/>
                <a:gd name="T7" fmla="*/ 248 h 323"/>
                <a:gd name="T8" fmla="*/ 1493 w 109"/>
                <a:gd name="T9" fmla="*/ 0 h 323"/>
                <a:gd name="T10" fmla="*/ 1285 w 109"/>
                <a:gd name="T11" fmla="*/ 248 h 323"/>
                <a:gd name="T12" fmla="*/ 1272 w 109"/>
                <a:gd name="T13" fmla="*/ 2180 h 323"/>
                <a:gd name="T14" fmla="*/ 929 w 109"/>
                <a:gd name="T15" fmla="*/ 2863 h 323"/>
                <a:gd name="T16" fmla="*/ 784 w 109"/>
                <a:gd name="T17" fmla="*/ 2863 h 323"/>
                <a:gd name="T18" fmla="*/ 438 w 109"/>
                <a:gd name="T19" fmla="*/ 2180 h 323"/>
                <a:gd name="T20" fmla="*/ 426 w 109"/>
                <a:gd name="T21" fmla="*/ 248 h 323"/>
                <a:gd name="T22" fmla="*/ 220 w 109"/>
                <a:gd name="T23" fmla="*/ 0 h 323"/>
                <a:gd name="T24" fmla="*/ 33 w 109"/>
                <a:gd name="T25" fmla="*/ 248 h 323"/>
                <a:gd name="T26" fmla="*/ 0 w 109"/>
                <a:gd name="T27" fmla="*/ 2180 h 323"/>
                <a:gd name="T28" fmla="*/ 488 w 109"/>
                <a:gd name="T29" fmla="*/ 3241 h 323"/>
                <a:gd name="T30" fmla="*/ 488 w 109"/>
                <a:gd name="T31" fmla="*/ 3412 h 323"/>
                <a:gd name="T32" fmla="*/ 396 w 109"/>
                <a:gd name="T33" fmla="*/ 3559 h 323"/>
                <a:gd name="T34" fmla="*/ 33 w 109"/>
                <a:gd name="T35" fmla="*/ 5627 h 323"/>
                <a:gd name="T36" fmla="*/ 33 w 109"/>
                <a:gd name="T37" fmla="*/ 5854 h 323"/>
                <a:gd name="T38" fmla="*/ 220 w 109"/>
                <a:gd name="T39" fmla="*/ 6096 h 323"/>
                <a:gd name="T40" fmla="*/ 426 w 109"/>
                <a:gd name="T41" fmla="*/ 5854 h 323"/>
                <a:gd name="T42" fmla="*/ 426 w 109"/>
                <a:gd name="T43" fmla="*/ 5627 h 323"/>
                <a:gd name="T44" fmla="*/ 741 w 109"/>
                <a:gd name="T45" fmla="*/ 3878 h 323"/>
                <a:gd name="T46" fmla="*/ 972 w 109"/>
                <a:gd name="T47" fmla="*/ 3878 h 323"/>
                <a:gd name="T48" fmla="*/ 1285 w 109"/>
                <a:gd name="T49" fmla="*/ 5643 h 323"/>
                <a:gd name="T50" fmla="*/ 1285 w 109"/>
                <a:gd name="T51" fmla="*/ 5870 h 323"/>
                <a:gd name="T52" fmla="*/ 1493 w 109"/>
                <a:gd name="T53" fmla="*/ 6118 h 323"/>
                <a:gd name="T54" fmla="*/ 1681 w 109"/>
                <a:gd name="T55" fmla="*/ 5870 h 323"/>
                <a:gd name="T56" fmla="*/ 1681 w 109"/>
                <a:gd name="T57" fmla="*/ 5643 h 323"/>
                <a:gd name="T58" fmla="*/ 1317 w 109"/>
                <a:gd name="T59" fmla="*/ 3559 h 323"/>
                <a:gd name="T60" fmla="*/ 1222 w 109"/>
                <a:gd name="T61" fmla="*/ 3412 h 32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9" h="323">
                  <a:moveTo>
                    <a:pt x="78" y="180"/>
                  </a:moveTo>
                  <a:cubicBezTo>
                    <a:pt x="76" y="179"/>
                    <a:pt x="74" y="175"/>
                    <a:pt x="78" y="171"/>
                  </a:cubicBezTo>
                  <a:cubicBezTo>
                    <a:pt x="95" y="155"/>
                    <a:pt x="109" y="139"/>
                    <a:pt x="109" y="115"/>
                  </a:cubicBezTo>
                  <a:cubicBezTo>
                    <a:pt x="107" y="13"/>
                    <a:pt x="107" y="13"/>
                    <a:pt x="107" y="13"/>
                  </a:cubicBezTo>
                  <a:cubicBezTo>
                    <a:pt x="107" y="6"/>
                    <a:pt x="102" y="0"/>
                    <a:pt x="95" y="0"/>
                  </a:cubicBezTo>
                  <a:cubicBezTo>
                    <a:pt x="88" y="0"/>
                    <a:pt x="82" y="6"/>
                    <a:pt x="82" y="13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27"/>
                    <a:pt x="72" y="137"/>
                    <a:pt x="59" y="151"/>
                  </a:cubicBezTo>
                  <a:cubicBezTo>
                    <a:pt x="57" y="152"/>
                    <a:pt x="53" y="154"/>
                    <a:pt x="50" y="151"/>
                  </a:cubicBezTo>
                  <a:cubicBezTo>
                    <a:pt x="36" y="137"/>
                    <a:pt x="28" y="127"/>
                    <a:pt x="28" y="115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6"/>
                    <a:pt x="21" y="0"/>
                    <a:pt x="14" y="0"/>
                  </a:cubicBezTo>
                  <a:cubicBezTo>
                    <a:pt x="7" y="0"/>
                    <a:pt x="2" y="6"/>
                    <a:pt x="2" y="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39"/>
                    <a:pt x="14" y="155"/>
                    <a:pt x="31" y="171"/>
                  </a:cubicBezTo>
                  <a:cubicBezTo>
                    <a:pt x="32" y="173"/>
                    <a:pt x="34" y="176"/>
                    <a:pt x="31" y="180"/>
                  </a:cubicBezTo>
                  <a:cubicBezTo>
                    <a:pt x="29" y="182"/>
                    <a:pt x="27" y="185"/>
                    <a:pt x="25" y="188"/>
                  </a:cubicBezTo>
                  <a:cubicBezTo>
                    <a:pt x="0" y="221"/>
                    <a:pt x="1" y="259"/>
                    <a:pt x="2" y="297"/>
                  </a:cubicBezTo>
                  <a:cubicBezTo>
                    <a:pt x="2" y="309"/>
                    <a:pt x="2" y="309"/>
                    <a:pt x="2" y="309"/>
                  </a:cubicBezTo>
                  <a:cubicBezTo>
                    <a:pt x="2" y="316"/>
                    <a:pt x="7" y="322"/>
                    <a:pt x="14" y="322"/>
                  </a:cubicBezTo>
                  <a:cubicBezTo>
                    <a:pt x="21" y="322"/>
                    <a:pt x="27" y="316"/>
                    <a:pt x="27" y="309"/>
                  </a:cubicBezTo>
                  <a:cubicBezTo>
                    <a:pt x="27" y="297"/>
                    <a:pt x="27" y="297"/>
                    <a:pt x="27" y="297"/>
                  </a:cubicBezTo>
                  <a:cubicBezTo>
                    <a:pt x="27" y="260"/>
                    <a:pt x="28" y="230"/>
                    <a:pt x="47" y="205"/>
                  </a:cubicBezTo>
                  <a:cubicBezTo>
                    <a:pt x="52" y="198"/>
                    <a:pt x="58" y="199"/>
                    <a:pt x="62" y="205"/>
                  </a:cubicBezTo>
                  <a:cubicBezTo>
                    <a:pt x="81" y="230"/>
                    <a:pt x="82" y="261"/>
                    <a:pt x="82" y="298"/>
                  </a:cubicBezTo>
                  <a:cubicBezTo>
                    <a:pt x="82" y="310"/>
                    <a:pt x="82" y="310"/>
                    <a:pt x="82" y="310"/>
                  </a:cubicBezTo>
                  <a:cubicBezTo>
                    <a:pt x="82" y="317"/>
                    <a:pt x="88" y="323"/>
                    <a:pt x="95" y="323"/>
                  </a:cubicBezTo>
                  <a:cubicBezTo>
                    <a:pt x="102" y="323"/>
                    <a:pt x="107" y="317"/>
                    <a:pt x="107" y="310"/>
                  </a:cubicBezTo>
                  <a:cubicBezTo>
                    <a:pt x="107" y="298"/>
                    <a:pt x="107" y="298"/>
                    <a:pt x="107" y="298"/>
                  </a:cubicBezTo>
                  <a:cubicBezTo>
                    <a:pt x="107" y="259"/>
                    <a:pt x="109" y="221"/>
                    <a:pt x="84" y="188"/>
                  </a:cubicBezTo>
                  <a:cubicBezTo>
                    <a:pt x="82" y="185"/>
                    <a:pt x="80" y="183"/>
                    <a:pt x="78" y="180"/>
                  </a:cubicBezTo>
                  <a:close/>
                </a:path>
              </a:pathLst>
            </a:custGeom>
            <a:solidFill>
              <a:srgbClr val="E2B1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1" name="Freeform 500">
              <a:extLst>
                <a:ext uri="{FF2B5EF4-FFF2-40B4-BE49-F238E27FC236}">
                  <a16:creationId xmlns:a16="http://schemas.microsoft.com/office/drawing/2014/main" id="{7A975198-24A4-4D15-A7C7-A4575848BC8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62" y="1390"/>
              <a:ext cx="251" cy="861"/>
            </a:xfrm>
            <a:custGeom>
              <a:avLst/>
              <a:gdLst>
                <a:gd name="T0" fmla="*/ 650 w 100"/>
                <a:gd name="T1" fmla="*/ 2863 h 323"/>
                <a:gd name="T2" fmla="*/ 650 w 100"/>
                <a:gd name="T3" fmla="*/ 2863 h 323"/>
                <a:gd name="T4" fmla="*/ 301 w 100"/>
                <a:gd name="T5" fmla="*/ 2180 h 323"/>
                <a:gd name="T6" fmla="*/ 284 w 100"/>
                <a:gd name="T7" fmla="*/ 248 h 323"/>
                <a:gd name="T8" fmla="*/ 83 w 100"/>
                <a:gd name="T9" fmla="*/ 0 h 323"/>
                <a:gd name="T10" fmla="*/ 50 w 100"/>
                <a:gd name="T11" fmla="*/ 0 h 323"/>
                <a:gd name="T12" fmla="*/ 176 w 100"/>
                <a:gd name="T13" fmla="*/ 227 h 323"/>
                <a:gd name="T14" fmla="*/ 188 w 100"/>
                <a:gd name="T15" fmla="*/ 2159 h 323"/>
                <a:gd name="T16" fmla="*/ 535 w 100"/>
                <a:gd name="T17" fmla="*/ 2842 h 323"/>
                <a:gd name="T18" fmla="*/ 725 w 100"/>
                <a:gd name="T19" fmla="*/ 2900 h 323"/>
                <a:gd name="T20" fmla="*/ 1089 w 100"/>
                <a:gd name="T21" fmla="*/ 3412 h 323"/>
                <a:gd name="T22" fmla="*/ 1089 w 100"/>
                <a:gd name="T23" fmla="*/ 3241 h 323"/>
                <a:gd name="T24" fmla="*/ 1581 w 100"/>
                <a:gd name="T25" fmla="*/ 2180 h 323"/>
                <a:gd name="T26" fmla="*/ 1549 w 100"/>
                <a:gd name="T27" fmla="*/ 248 h 323"/>
                <a:gd name="T28" fmla="*/ 1360 w 100"/>
                <a:gd name="T29" fmla="*/ 0 h 323"/>
                <a:gd name="T30" fmla="*/ 1330 w 100"/>
                <a:gd name="T31" fmla="*/ 0 h 323"/>
                <a:gd name="T32" fmla="*/ 1436 w 100"/>
                <a:gd name="T33" fmla="*/ 227 h 323"/>
                <a:gd name="T34" fmla="*/ 1468 w 100"/>
                <a:gd name="T35" fmla="*/ 2159 h 323"/>
                <a:gd name="T36" fmla="*/ 984 w 100"/>
                <a:gd name="T37" fmla="*/ 3220 h 323"/>
                <a:gd name="T38" fmla="*/ 984 w 100"/>
                <a:gd name="T39" fmla="*/ 3391 h 323"/>
                <a:gd name="T40" fmla="*/ 1077 w 100"/>
                <a:gd name="T41" fmla="*/ 3537 h 323"/>
                <a:gd name="T42" fmla="*/ 1436 w 100"/>
                <a:gd name="T43" fmla="*/ 5627 h 323"/>
                <a:gd name="T44" fmla="*/ 1436 w 100"/>
                <a:gd name="T45" fmla="*/ 5854 h 323"/>
                <a:gd name="T46" fmla="*/ 1268 w 100"/>
                <a:gd name="T47" fmla="*/ 6096 h 323"/>
                <a:gd name="T48" fmla="*/ 1360 w 100"/>
                <a:gd name="T49" fmla="*/ 6118 h 323"/>
                <a:gd name="T50" fmla="*/ 1549 w 100"/>
                <a:gd name="T51" fmla="*/ 5870 h 323"/>
                <a:gd name="T52" fmla="*/ 1549 w 100"/>
                <a:gd name="T53" fmla="*/ 5643 h 323"/>
                <a:gd name="T54" fmla="*/ 1185 w 100"/>
                <a:gd name="T55" fmla="*/ 3559 h 323"/>
                <a:gd name="T56" fmla="*/ 1089 w 100"/>
                <a:gd name="T57" fmla="*/ 3412 h 323"/>
                <a:gd name="T58" fmla="*/ 680 w 100"/>
                <a:gd name="T59" fmla="*/ 3809 h 323"/>
                <a:gd name="T60" fmla="*/ 756 w 100"/>
                <a:gd name="T61" fmla="*/ 3788 h 323"/>
                <a:gd name="T62" fmla="*/ 492 w 100"/>
                <a:gd name="T63" fmla="*/ 3865 h 323"/>
                <a:gd name="T64" fmla="*/ 176 w 100"/>
                <a:gd name="T65" fmla="*/ 5606 h 323"/>
                <a:gd name="T66" fmla="*/ 176 w 100"/>
                <a:gd name="T67" fmla="*/ 5832 h 323"/>
                <a:gd name="T68" fmla="*/ 0 w 100"/>
                <a:gd name="T69" fmla="*/ 6083 h 323"/>
                <a:gd name="T70" fmla="*/ 83 w 100"/>
                <a:gd name="T71" fmla="*/ 6096 h 323"/>
                <a:gd name="T72" fmla="*/ 284 w 100"/>
                <a:gd name="T73" fmla="*/ 5854 h 323"/>
                <a:gd name="T74" fmla="*/ 284 w 100"/>
                <a:gd name="T75" fmla="*/ 5627 h 323"/>
                <a:gd name="T76" fmla="*/ 597 w 100"/>
                <a:gd name="T77" fmla="*/ 3878 h 323"/>
                <a:gd name="T78" fmla="*/ 680 w 100"/>
                <a:gd name="T79" fmla="*/ 3809 h 32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00" h="323">
                  <a:moveTo>
                    <a:pt x="41" y="151"/>
                  </a:moveTo>
                  <a:cubicBezTo>
                    <a:pt x="41" y="151"/>
                    <a:pt x="41" y="151"/>
                    <a:pt x="41" y="151"/>
                  </a:cubicBezTo>
                  <a:cubicBezTo>
                    <a:pt x="27" y="137"/>
                    <a:pt x="19" y="127"/>
                    <a:pt x="19" y="115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6"/>
                    <a:pt x="12" y="0"/>
                    <a:pt x="5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8" y="2"/>
                    <a:pt x="11" y="6"/>
                    <a:pt x="11" y="12"/>
                  </a:cubicBezTo>
                  <a:cubicBezTo>
                    <a:pt x="12" y="114"/>
                    <a:pt x="12" y="114"/>
                    <a:pt x="12" y="114"/>
                  </a:cubicBezTo>
                  <a:cubicBezTo>
                    <a:pt x="12" y="126"/>
                    <a:pt x="20" y="136"/>
                    <a:pt x="34" y="150"/>
                  </a:cubicBezTo>
                  <a:cubicBezTo>
                    <a:pt x="39" y="154"/>
                    <a:pt x="44" y="156"/>
                    <a:pt x="46" y="153"/>
                  </a:cubicBezTo>
                  <a:moveTo>
                    <a:pt x="69" y="180"/>
                  </a:moveTo>
                  <a:cubicBezTo>
                    <a:pt x="67" y="179"/>
                    <a:pt x="65" y="175"/>
                    <a:pt x="69" y="171"/>
                  </a:cubicBezTo>
                  <a:cubicBezTo>
                    <a:pt x="86" y="155"/>
                    <a:pt x="100" y="139"/>
                    <a:pt x="100" y="115"/>
                  </a:cubicBezTo>
                  <a:cubicBezTo>
                    <a:pt x="98" y="13"/>
                    <a:pt x="98" y="13"/>
                    <a:pt x="98" y="13"/>
                  </a:cubicBezTo>
                  <a:cubicBezTo>
                    <a:pt x="98" y="6"/>
                    <a:pt x="93" y="0"/>
                    <a:pt x="86" y="0"/>
                  </a:cubicBezTo>
                  <a:cubicBezTo>
                    <a:pt x="85" y="0"/>
                    <a:pt x="84" y="0"/>
                    <a:pt x="84" y="0"/>
                  </a:cubicBezTo>
                  <a:cubicBezTo>
                    <a:pt x="88" y="2"/>
                    <a:pt x="91" y="6"/>
                    <a:pt x="91" y="12"/>
                  </a:cubicBezTo>
                  <a:cubicBezTo>
                    <a:pt x="93" y="114"/>
                    <a:pt x="93" y="114"/>
                    <a:pt x="93" y="114"/>
                  </a:cubicBezTo>
                  <a:cubicBezTo>
                    <a:pt x="93" y="138"/>
                    <a:pt x="79" y="154"/>
                    <a:pt x="62" y="170"/>
                  </a:cubicBezTo>
                  <a:cubicBezTo>
                    <a:pt x="58" y="174"/>
                    <a:pt x="60" y="178"/>
                    <a:pt x="62" y="179"/>
                  </a:cubicBezTo>
                  <a:cubicBezTo>
                    <a:pt x="64" y="182"/>
                    <a:pt x="66" y="184"/>
                    <a:pt x="68" y="187"/>
                  </a:cubicBezTo>
                  <a:cubicBezTo>
                    <a:pt x="93" y="220"/>
                    <a:pt x="91" y="258"/>
                    <a:pt x="91" y="297"/>
                  </a:cubicBezTo>
                  <a:cubicBezTo>
                    <a:pt x="91" y="309"/>
                    <a:pt x="91" y="309"/>
                    <a:pt x="91" y="309"/>
                  </a:cubicBezTo>
                  <a:cubicBezTo>
                    <a:pt x="91" y="316"/>
                    <a:pt x="86" y="321"/>
                    <a:pt x="80" y="322"/>
                  </a:cubicBezTo>
                  <a:cubicBezTo>
                    <a:pt x="82" y="322"/>
                    <a:pt x="84" y="323"/>
                    <a:pt x="86" y="323"/>
                  </a:cubicBezTo>
                  <a:cubicBezTo>
                    <a:pt x="93" y="323"/>
                    <a:pt x="98" y="317"/>
                    <a:pt x="98" y="310"/>
                  </a:cubicBezTo>
                  <a:cubicBezTo>
                    <a:pt x="98" y="298"/>
                    <a:pt x="98" y="298"/>
                    <a:pt x="98" y="298"/>
                  </a:cubicBezTo>
                  <a:cubicBezTo>
                    <a:pt x="98" y="259"/>
                    <a:pt x="100" y="221"/>
                    <a:pt x="75" y="188"/>
                  </a:cubicBezTo>
                  <a:cubicBezTo>
                    <a:pt x="73" y="185"/>
                    <a:pt x="71" y="183"/>
                    <a:pt x="69" y="180"/>
                  </a:cubicBezTo>
                  <a:close/>
                  <a:moveTo>
                    <a:pt x="43" y="201"/>
                  </a:moveTo>
                  <a:cubicBezTo>
                    <a:pt x="43" y="201"/>
                    <a:pt x="46" y="199"/>
                    <a:pt x="48" y="200"/>
                  </a:cubicBezTo>
                  <a:cubicBezTo>
                    <a:pt x="44" y="195"/>
                    <a:pt x="36" y="197"/>
                    <a:pt x="31" y="204"/>
                  </a:cubicBezTo>
                  <a:cubicBezTo>
                    <a:pt x="12" y="229"/>
                    <a:pt x="11" y="259"/>
                    <a:pt x="11" y="296"/>
                  </a:cubicBezTo>
                  <a:cubicBezTo>
                    <a:pt x="11" y="308"/>
                    <a:pt x="11" y="308"/>
                    <a:pt x="11" y="308"/>
                  </a:cubicBezTo>
                  <a:cubicBezTo>
                    <a:pt x="11" y="315"/>
                    <a:pt x="6" y="320"/>
                    <a:pt x="0" y="321"/>
                  </a:cubicBezTo>
                  <a:cubicBezTo>
                    <a:pt x="2" y="322"/>
                    <a:pt x="3" y="322"/>
                    <a:pt x="5" y="322"/>
                  </a:cubicBezTo>
                  <a:cubicBezTo>
                    <a:pt x="12" y="322"/>
                    <a:pt x="18" y="316"/>
                    <a:pt x="18" y="309"/>
                  </a:cubicBezTo>
                  <a:cubicBezTo>
                    <a:pt x="18" y="297"/>
                    <a:pt x="18" y="297"/>
                    <a:pt x="18" y="297"/>
                  </a:cubicBezTo>
                  <a:cubicBezTo>
                    <a:pt x="18" y="260"/>
                    <a:pt x="19" y="230"/>
                    <a:pt x="38" y="205"/>
                  </a:cubicBezTo>
                  <a:cubicBezTo>
                    <a:pt x="40" y="203"/>
                    <a:pt x="41" y="201"/>
                    <a:pt x="43" y="201"/>
                  </a:cubicBezTo>
                </a:path>
              </a:pathLst>
            </a:custGeom>
            <a:solidFill>
              <a:srgbClr val="C76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Freeform 501">
              <a:extLst>
                <a:ext uri="{FF2B5EF4-FFF2-40B4-BE49-F238E27FC236}">
                  <a16:creationId xmlns:a16="http://schemas.microsoft.com/office/drawing/2014/main" id="{0CA16A74-9797-49F6-8EB1-20777C4D3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5" y="1936"/>
              <a:ext cx="58" cy="245"/>
            </a:xfrm>
            <a:custGeom>
              <a:avLst/>
              <a:gdLst>
                <a:gd name="T0" fmla="*/ 0 w 23"/>
                <a:gd name="T1" fmla="*/ 0 h 92"/>
                <a:gd name="T2" fmla="*/ 318 w 23"/>
                <a:gd name="T3" fmla="*/ 1736 h 92"/>
                <a:gd name="T4" fmla="*/ 318 w 23"/>
                <a:gd name="T5" fmla="*/ 1736 h 92"/>
                <a:gd name="T6" fmla="*/ 318 w 23"/>
                <a:gd name="T7" fmla="*/ 831 h 92"/>
                <a:gd name="T8" fmla="*/ 0 w 23"/>
                <a:gd name="T9" fmla="*/ 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92">
                  <a:moveTo>
                    <a:pt x="0" y="0"/>
                  </a:moveTo>
                  <a:cubicBezTo>
                    <a:pt x="19" y="25"/>
                    <a:pt x="20" y="55"/>
                    <a:pt x="20" y="92"/>
                  </a:cubicBezTo>
                  <a:cubicBezTo>
                    <a:pt x="20" y="92"/>
                    <a:pt x="20" y="92"/>
                    <a:pt x="20" y="92"/>
                  </a:cubicBezTo>
                  <a:cubicBezTo>
                    <a:pt x="21" y="74"/>
                    <a:pt x="23" y="58"/>
                    <a:pt x="20" y="44"/>
                  </a:cubicBezTo>
                  <a:cubicBezTo>
                    <a:pt x="17" y="28"/>
                    <a:pt x="10" y="1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Freeform 502">
              <a:extLst>
                <a:ext uri="{FF2B5EF4-FFF2-40B4-BE49-F238E27FC236}">
                  <a16:creationId xmlns:a16="http://schemas.microsoft.com/office/drawing/2014/main" id="{E63FE737-5F4F-4999-A0B6-8F722EFB2F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0" y="1419"/>
              <a:ext cx="98" cy="757"/>
            </a:xfrm>
            <a:custGeom>
              <a:avLst/>
              <a:gdLst>
                <a:gd name="T0" fmla="*/ 0 w 39"/>
                <a:gd name="T1" fmla="*/ 1954 h 284"/>
                <a:gd name="T2" fmla="*/ 493 w 39"/>
                <a:gd name="T3" fmla="*/ 3028 h 284"/>
                <a:gd name="T4" fmla="*/ 472 w 39"/>
                <a:gd name="T5" fmla="*/ 3239 h 284"/>
                <a:gd name="T6" fmla="*/ 379 w 39"/>
                <a:gd name="T7" fmla="*/ 3388 h 284"/>
                <a:gd name="T8" fmla="*/ 0 w 39"/>
                <a:gd name="T9" fmla="*/ 5379 h 284"/>
                <a:gd name="T10" fmla="*/ 0 w 39"/>
                <a:gd name="T11" fmla="*/ 5379 h 284"/>
                <a:gd name="T12" fmla="*/ 430 w 39"/>
                <a:gd name="T13" fmla="*/ 3425 h 284"/>
                <a:gd name="T14" fmla="*/ 525 w 39"/>
                <a:gd name="T15" fmla="*/ 3276 h 284"/>
                <a:gd name="T16" fmla="*/ 538 w 39"/>
                <a:gd name="T17" fmla="*/ 2969 h 284"/>
                <a:gd name="T18" fmla="*/ 63 w 39"/>
                <a:gd name="T19" fmla="*/ 1954 h 284"/>
                <a:gd name="T20" fmla="*/ 20 w 39"/>
                <a:gd name="T21" fmla="*/ 0 h 284"/>
                <a:gd name="T22" fmla="*/ 20 w 39"/>
                <a:gd name="T23" fmla="*/ 0 h 284"/>
                <a:gd name="T24" fmla="*/ 0 w 39"/>
                <a:gd name="T25" fmla="*/ 1954 h 28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284">
                  <a:moveTo>
                    <a:pt x="0" y="103"/>
                  </a:moveTo>
                  <a:cubicBezTo>
                    <a:pt x="0" y="127"/>
                    <a:pt x="14" y="144"/>
                    <a:pt x="31" y="160"/>
                  </a:cubicBezTo>
                  <a:cubicBezTo>
                    <a:pt x="35" y="164"/>
                    <a:pt x="31" y="170"/>
                    <a:pt x="30" y="171"/>
                  </a:cubicBezTo>
                  <a:cubicBezTo>
                    <a:pt x="30" y="171"/>
                    <a:pt x="24" y="179"/>
                    <a:pt x="24" y="179"/>
                  </a:cubicBezTo>
                  <a:cubicBezTo>
                    <a:pt x="0" y="211"/>
                    <a:pt x="0" y="246"/>
                    <a:pt x="0" y="284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0" y="247"/>
                    <a:pt x="4" y="212"/>
                    <a:pt x="27" y="181"/>
                  </a:cubicBezTo>
                  <a:cubicBezTo>
                    <a:pt x="33" y="173"/>
                    <a:pt x="33" y="173"/>
                    <a:pt x="33" y="173"/>
                  </a:cubicBezTo>
                  <a:cubicBezTo>
                    <a:pt x="37" y="168"/>
                    <a:pt x="39" y="161"/>
                    <a:pt x="34" y="157"/>
                  </a:cubicBezTo>
                  <a:cubicBezTo>
                    <a:pt x="18" y="141"/>
                    <a:pt x="4" y="125"/>
                    <a:pt x="4" y="103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1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4" name="Freeform 503">
              <a:extLst>
                <a:ext uri="{FF2B5EF4-FFF2-40B4-BE49-F238E27FC236}">
                  <a16:creationId xmlns:a16="http://schemas.microsoft.com/office/drawing/2014/main" id="{A979C10C-DDBE-4B2C-8F74-03D002577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8" y="1427"/>
              <a:ext cx="65" cy="365"/>
            </a:xfrm>
            <a:custGeom>
              <a:avLst/>
              <a:gdLst>
                <a:gd name="T0" fmla="*/ 345 w 26"/>
                <a:gd name="T1" fmla="*/ 1945 h 137"/>
                <a:gd name="T2" fmla="*/ 0 w 26"/>
                <a:gd name="T3" fmla="*/ 2590 h 137"/>
                <a:gd name="T4" fmla="*/ 0 w 26"/>
                <a:gd name="T5" fmla="*/ 2590 h 137"/>
                <a:gd name="T6" fmla="*/ 408 w 26"/>
                <a:gd name="T7" fmla="*/ 1945 h 137"/>
                <a:gd name="T8" fmla="*/ 363 w 26"/>
                <a:gd name="T9" fmla="*/ 0 h 137"/>
                <a:gd name="T10" fmla="*/ 363 w 26"/>
                <a:gd name="T11" fmla="*/ 0 h 137"/>
                <a:gd name="T12" fmla="*/ 345 w 26"/>
                <a:gd name="T13" fmla="*/ 1945 h 1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137">
                  <a:moveTo>
                    <a:pt x="22" y="103"/>
                  </a:moveTo>
                  <a:cubicBezTo>
                    <a:pt x="22" y="114"/>
                    <a:pt x="14" y="123"/>
                    <a:pt x="0" y="137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15" y="123"/>
                    <a:pt x="26" y="115"/>
                    <a:pt x="26" y="103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lnTo>
                    <a:pt x="22" y="1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Freeform 504">
              <a:extLst>
                <a:ext uri="{FF2B5EF4-FFF2-40B4-BE49-F238E27FC236}">
                  <a16:creationId xmlns:a16="http://schemas.microsoft.com/office/drawing/2014/main" id="{45D87E5B-86DC-465C-9CE7-EA272FF5B8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1390"/>
              <a:ext cx="273" cy="861"/>
            </a:xfrm>
            <a:custGeom>
              <a:avLst/>
              <a:gdLst>
                <a:gd name="T0" fmla="*/ 1222 w 109"/>
                <a:gd name="T1" fmla="*/ 3412 h 323"/>
                <a:gd name="T2" fmla="*/ 1222 w 109"/>
                <a:gd name="T3" fmla="*/ 3241 h 323"/>
                <a:gd name="T4" fmla="*/ 1713 w 109"/>
                <a:gd name="T5" fmla="*/ 2180 h 323"/>
                <a:gd name="T6" fmla="*/ 1681 w 109"/>
                <a:gd name="T7" fmla="*/ 248 h 323"/>
                <a:gd name="T8" fmla="*/ 1493 w 109"/>
                <a:gd name="T9" fmla="*/ 0 h 323"/>
                <a:gd name="T10" fmla="*/ 1285 w 109"/>
                <a:gd name="T11" fmla="*/ 248 h 323"/>
                <a:gd name="T12" fmla="*/ 1272 w 109"/>
                <a:gd name="T13" fmla="*/ 2180 h 323"/>
                <a:gd name="T14" fmla="*/ 929 w 109"/>
                <a:gd name="T15" fmla="*/ 2863 h 323"/>
                <a:gd name="T16" fmla="*/ 784 w 109"/>
                <a:gd name="T17" fmla="*/ 2863 h 323"/>
                <a:gd name="T18" fmla="*/ 438 w 109"/>
                <a:gd name="T19" fmla="*/ 2180 h 323"/>
                <a:gd name="T20" fmla="*/ 426 w 109"/>
                <a:gd name="T21" fmla="*/ 248 h 323"/>
                <a:gd name="T22" fmla="*/ 220 w 109"/>
                <a:gd name="T23" fmla="*/ 0 h 323"/>
                <a:gd name="T24" fmla="*/ 33 w 109"/>
                <a:gd name="T25" fmla="*/ 248 h 323"/>
                <a:gd name="T26" fmla="*/ 0 w 109"/>
                <a:gd name="T27" fmla="*/ 2180 h 323"/>
                <a:gd name="T28" fmla="*/ 488 w 109"/>
                <a:gd name="T29" fmla="*/ 3241 h 323"/>
                <a:gd name="T30" fmla="*/ 488 w 109"/>
                <a:gd name="T31" fmla="*/ 3412 h 323"/>
                <a:gd name="T32" fmla="*/ 396 w 109"/>
                <a:gd name="T33" fmla="*/ 3559 h 323"/>
                <a:gd name="T34" fmla="*/ 33 w 109"/>
                <a:gd name="T35" fmla="*/ 5627 h 323"/>
                <a:gd name="T36" fmla="*/ 33 w 109"/>
                <a:gd name="T37" fmla="*/ 5854 h 323"/>
                <a:gd name="T38" fmla="*/ 220 w 109"/>
                <a:gd name="T39" fmla="*/ 6096 h 323"/>
                <a:gd name="T40" fmla="*/ 426 w 109"/>
                <a:gd name="T41" fmla="*/ 5854 h 323"/>
                <a:gd name="T42" fmla="*/ 426 w 109"/>
                <a:gd name="T43" fmla="*/ 5627 h 323"/>
                <a:gd name="T44" fmla="*/ 741 w 109"/>
                <a:gd name="T45" fmla="*/ 3878 h 323"/>
                <a:gd name="T46" fmla="*/ 972 w 109"/>
                <a:gd name="T47" fmla="*/ 3878 h 323"/>
                <a:gd name="T48" fmla="*/ 1285 w 109"/>
                <a:gd name="T49" fmla="*/ 5643 h 323"/>
                <a:gd name="T50" fmla="*/ 1285 w 109"/>
                <a:gd name="T51" fmla="*/ 5870 h 323"/>
                <a:gd name="T52" fmla="*/ 1493 w 109"/>
                <a:gd name="T53" fmla="*/ 6118 h 323"/>
                <a:gd name="T54" fmla="*/ 1681 w 109"/>
                <a:gd name="T55" fmla="*/ 5870 h 323"/>
                <a:gd name="T56" fmla="*/ 1681 w 109"/>
                <a:gd name="T57" fmla="*/ 5643 h 323"/>
                <a:gd name="T58" fmla="*/ 1317 w 109"/>
                <a:gd name="T59" fmla="*/ 3559 h 323"/>
                <a:gd name="T60" fmla="*/ 1222 w 109"/>
                <a:gd name="T61" fmla="*/ 3412 h 32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9" h="323">
                  <a:moveTo>
                    <a:pt x="78" y="180"/>
                  </a:moveTo>
                  <a:cubicBezTo>
                    <a:pt x="76" y="179"/>
                    <a:pt x="74" y="175"/>
                    <a:pt x="78" y="171"/>
                  </a:cubicBezTo>
                  <a:cubicBezTo>
                    <a:pt x="95" y="155"/>
                    <a:pt x="109" y="139"/>
                    <a:pt x="109" y="115"/>
                  </a:cubicBezTo>
                  <a:cubicBezTo>
                    <a:pt x="107" y="13"/>
                    <a:pt x="107" y="13"/>
                    <a:pt x="107" y="13"/>
                  </a:cubicBezTo>
                  <a:cubicBezTo>
                    <a:pt x="107" y="6"/>
                    <a:pt x="102" y="0"/>
                    <a:pt x="95" y="0"/>
                  </a:cubicBezTo>
                  <a:cubicBezTo>
                    <a:pt x="88" y="0"/>
                    <a:pt x="82" y="6"/>
                    <a:pt x="82" y="13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27"/>
                    <a:pt x="72" y="137"/>
                    <a:pt x="59" y="151"/>
                  </a:cubicBezTo>
                  <a:cubicBezTo>
                    <a:pt x="57" y="152"/>
                    <a:pt x="53" y="154"/>
                    <a:pt x="50" y="151"/>
                  </a:cubicBezTo>
                  <a:cubicBezTo>
                    <a:pt x="36" y="137"/>
                    <a:pt x="28" y="127"/>
                    <a:pt x="28" y="115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7" y="6"/>
                    <a:pt x="21" y="0"/>
                    <a:pt x="14" y="0"/>
                  </a:cubicBezTo>
                  <a:cubicBezTo>
                    <a:pt x="7" y="0"/>
                    <a:pt x="2" y="6"/>
                    <a:pt x="2" y="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39"/>
                    <a:pt x="14" y="155"/>
                    <a:pt x="31" y="171"/>
                  </a:cubicBezTo>
                  <a:cubicBezTo>
                    <a:pt x="32" y="173"/>
                    <a:pt x="34" y="176"/>
                    <a:pt x="31" y="180"/>
                  </a:cubicBezTo>
                  <a:cubicBezTo>
                    <a:pt x="29" y="182"/>
                    <a:pt x="27" y="185"/>
                    <a:pt x="25" y="188"/>
                  </a:cubicBezTo>
                  <a:cubicBezTo>
                    <a:pt x="0" y="221"/>
                    <a:pt x="1" y="259"/>
                    <a:pt x="2" y="297"/>
                  </a:cubicBezTo>
                  <a:cubicBezTo>
                    <a:pt x="2" y="309"/>
                    <a:pt x="2" y="309"/>
                    <a:pt x="2" y="309"/>
                  </a:cubicBezTo>
                  <a:cubicBezTo>
                    <a:pt x="2" y="316"/>
                    <a:pt x="7" y="322"/>
                    <a:pt x="14" y="322"/>
                  </a:cubicBezTo>
                  <a:cubicBezTo>
                    <a:pt x="21" y="322"/>
                    <a:pt x="27" y="316"/>
                    <a:pt x="27" y="309"/>
                  </a:cubicBezTo>
                  <a:cubicBezTo>
                    <a:pt x="27" y="297"/>
                    <a:pt x="27" y="297"/>
                    <a:pt x="27" y="297"/>
                  </a:cubicBezTo>
                  <a:cubicBezTo>
                    <a:pt x="27" y="260"/>
                    <a:pt x="28" y="230"/>
                    <a:pt x="47" y="205"/>
                  </a:cubicBezTo>
                  <a:cubicBezTo>
                    <a:pt x="52" y="198"/>
                    <a:pt x="58" y="199"/>
                    <a:pt x="62" y="205"/>
                  </a:cubicBezTo>
                  <a:cubicBezTo>
                    <a:pt x="81" y="230"/>
                    <a:pt x="82" y="261"/>
                    <a:pt x="82" y="298"/>
                  </a:cubicBezTo>
                  <a:cubicBezTo>
                    <a:pt x="82" y="310"/>
                    <a:pt x="82" y="310"/>
                    <a:pt x="82" y="310"/>
                  </a:cubicBezTo>
                  <a:cubicBezTo>
                    <a:pt x="82" y="317"/>
                    <a:pt x="88" y="323"/>
                    <a:pt x="95" y="323"/>
                  </a:cubicBezTo>
                  <a:cubicBezTo>
                    <a:pt x="102" y="323"/>
                    <a:pt x="107" y="317"/>
                    <a:pt x="107" y="310"/>
                  </a:cubicBezTo>
                  <a:cubicBezTo>
                    <a:pt x="107" y="298"/>
                    <a:pt x="107" y="298"/>
                    <a:pt x="107" y="298"/>
                  </a:cubicBezTo>
                  <a:cubicBezTo>
                    <a:pt x="107" y="259"/>
                    <a:pt x="109" y="221"/>
                    <a:pt x="84" y="188"/>
                  </a:cubicBezTo>
                  <a:cubicBezTo>
                    <a:pt x="82" y="185"/>
                    <a:pt x="80" y="183"/>
                    <a:pt x="78" y="180"/>
                  </a:cubicBezTo>
                  <a:close/>
                </a:path>
              </a:pathLst>
            </a:custGeom>
            <a:noFill/>
            <a:ln w="12700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37" name="Group 512">
            <a:extLst>
              <a:ext uri="{FF2B5EF4-FFF2-40B4-BE49-F238E27FC236}">
                <a16:creationId xmlns:a16="http://schemas.microsoft.com/office/drawing/2014/main" id="{B46FB35F-D2DE-44D2-A378-E1B1C8C01303}"/>
              </a:ext>
            </a:extLst>
          </p:cNvPr>
          <p:cNvGrpSpPr>
            <a:grpSpLocks/>
          </p:cNvGrpSpPr>
          <p:nvPr/>
        </p:nvGrpSpPr>
        <p:grpSpPr bwMode="auto">
          <a:xfrm>
            <a:off x="4813300" y="1870075"/>
            <a:ext cx="412750" cy="1325563"/>
            <a:chOff x="2069" y="1416"/>
            <a:chExt cx="260" cy="835"/>
          </a:xfrm>
        </p:grpSpPr>
        <p:sp>
          <p:nvSpPr>
            <p:cNvPr id="18484" name="Freeform 506">
              <a:extLst>
                <a:ext uri="{FF2B5EF4-FFF2-40B4-BE49-F238E27FC236}">
                  <a16:creationId xmlns:a16="http://schemas.microsoft.com/office/drawing/2014/main" id="{5FE5E8A5-E390-4BF4-9C1A-1E8881D81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9" y="1416"/>
              <a:ext cx="260" cy="835"/>
            </a:xfrm>
            <a:custGeom>
              <a:avLst/>
              <a:gdLst>
                <a:gd name="T0" fmla="*/ 1238 w 104"/>
                <a:gd name="T1" fmla="*/ 2086 h 313"/>
                <a:gd name="T2" fmla="*/ 1238 w 104"/>
                <a:gd name="T3" fmla="*/ 1915 h 313"/>
                <a:gd name="T4" fmla="*/ 1595 w 104"/>
                <a:gd name="T5" fmla="*/ 264 h 313"/>
                <a:gd name="T6" fmla="*/ 1408 w 104"/>
                <a:gd name="T7" fmla="*/ 56 h 313"/>
                <a:gd name="T8" fmla="*/ 1238 w 104"/>
                <a:gd name="T9" fmla="*/ 264 h 313"/>
                <a:gd name="T10" fmla="*/ 908 w 104"/>
                <a:gd name="T11" fmla="*/ 1574 h 313"/>
                <a:gd name="T12" fmla="*/ 720 w 104"/>
                <a:gd name="T13" fmla="*/ 1574 h 313"/>
                <a:gd name="T14" fmla="*/ 395 w 104"/>
                <a:gd name="T15" fmla="*/ 227 h 313"/>
                <a:gd name="T16" fmla="*/ 220 w 104"/>
                <a:gd name="T17" fmla="*/ 0 h 313"/>
                <a:gd name="T18" fmla="*/ 33 w 104"/>
                <a:gd name="T19" fmla="*/ 227 h 313"/>
                <a:gd name="T20" fmla="*/ 395 w 104"/>
                <a:gd name="T21" fmla="*/ 1915 h 313"/>
                <a:gd name="T22" fmla="*/ 408 w 104"/>
                <a:gd name="T23" fmla="*/ 2070 h 313"/>
                <a:gd name="T24" fmla="*/ 0 w 104"/>
                <a:gd name="T25" fmla="*/ 3609 h 313"/>
                <a:gd name="T26" fmla="*/ 20 w 104"/>
                <a:gd name="T27" fmla="*/ 5693 h 313"/>
                <a:gd name="T28" fmla="*/ 220 w 104"/>
                <a:gd name="T29" fmla="*/ 5944 h 313"/>
                <a:gd name="T30" fmla="*/ 408 w 104"/>
                <a:gd name="T31" fmla="*/ 5693 h 313"/>
                <a:gd name="T32" fmla="*/ 438 w 104"/>
                <a:gd name="T33" fmla="*/ 3609 h 313"/>
                <a:gd name="T34" fmla="*/ 720 w 104"/>
                <a:gd name="T35" fmla="*/ 2428 h 313"/>
                <a:gd name="T36" fmla="*/ 908 w 104"/>
                <a:gd name="T37" fmla="*/ 2449 h 313"/>
                <a:gd name="T38" fmla="*/ 1188 w 104"/>
                <a:gd name="T39" fmla="*/ 3609 h 313"/>
                <a:gd name="T40" fmla="*/ 1220 w 104"/>
                <a:gd name="T41" fmla="*/ 5693 h 313"/>
                <a:gd name="T42" fmla="*/ 1408 w 104"/>
                <a:gd name="T43" fmla="*/ 5944 h 313"/>
                <a:gd name="T44" fmla="*/ 1613 w 104"/>
                <a:gd name="T45" fmla="*/ 5693 h 313"/>
                <a:gd name="T46" fmla="*/ 1625 w 104"/>
                <a:gd name="T47" fmla="*/ 3609 h 313"/>
                <a:gd name="T48" fmla="*/ 1238 w 104"/>
                <a:gd name="T49" fmla="*/ 2086 h 31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4" h="313">
                  <a:moveTo>
                    <a:pt x="79" y="110"/>
                  </a:moveTo>
                  <a:cubicBezTo>
                    <a:pt x="77" y="108"/>
                    <a:pt x="75" y="104"/>
                    <a:pt x="79" y="101"/>
                  </a:cubicBezTo>
                  <a:cubicBezTo>
                    <a:pt x="97" y="83"/>
                    <a:pt x="102" y="63"/>
                    <a:pt x="102" y="14"/>
                  </a:cubicBezTo>
                  <a:cubicBezTo>
                    <a:pt x="102" y="8"/>
                    <a:pt x="97" y="3"/>
                    <a:pt x="90" y="3"/>
                  </a:cubicBezTo>
                  <a:cubicBezTo>
                    <a:pt x="84" y="3"/>
                    <a:pt x="79" y="8"/>
                    <a:pt x="79" y="14"/>
                  </a:cubicBezTo>
                  <a:cubicBezTo>
                    <a:pt x="79" y="57"/>
                    <a:pt x="74" y="70"/>
                    <a:pt x="58" y="83"/>
                  </a:cubicBezTo>
                  <a:cubicBezTo>
                    <a:pt x="54" y="86"/>
                    <a:pt x="50" y="86"/>
                    <a:pt x="46" y="83"/>
                  </a:cubicBezTo>
                  <a:cubicBezTo>
                    <a:pt x="30" y="69"/>
                    <a:pt x="25" y="55"/>
                    <a:pt x="25" y="12"/>
                  </a:cubicBezTo>
                  <a:cubicBezTo>
                    <a:pt x="25" y="5"/>
                    <a:pt x="20" y="0"/>
                    <a:pt x="14" y="0"/>
                  </a:cubicBezTo>
                  <a:cubicBezTo>
                    <a:pt x="7" y="0"/>
                    <a:pt x="2" y="5"/>
                    <a:pt x="2" y="12"/>
                  </a:cubicBezTo>
                  <a:cubicBezTo>
                    <a:pt x="2" y="61"/>
                    <a:pt x="7" y="83"/>
                    <a:pt x="25" y="101"/>
                  </a:cubicBezTo>
                  <a:cubicBezTo>
                    <a:pt x="27" y="103"/>
                    <a:pt x="28" y="106"/>
                    <a:pt x="26" y="109"/>
                  </a:cubicBezTo>
                  <a:cubicBezTo>
                    <a:pt x="7" y="129"/>
                    <a:pt x="0" y="152"/>
                    <a:pt x="0" y="190"/>
                  </a:cubicBezTo>
                  <a:cubicBezTo>
                    <a:pt x="1" y="300"/>
                    <a:pt x="1" y="300"/>
                    <a:pt x="1" y="300"/>
                  </a:cubicBezTo>
                  <a:cubicBezTo>
                    <a:pt x="1" y="307"/>
                    <a:pt x="7" y="313"/>
                    <a:pt x="14" y="313"/>
                  </a:cubicBezTo>
                  <a:cubicBezTo>
                    <a:pt x="20" y="313"/>
                    <a:pt x="26" y="307"/>
                    <a:pt x="26" y="300"/>
                  </a:cubicBezTo>
                  <a:cubicBezTo>
                    <a:pt x="28" y="190"/>
                    <a:pt x="28" y="190"/>
                    <a:pt x="28" y="190"/>
                  </a:cubicBezTo>
                  <a:cubicBezTo>
                    <a:pt x="28" y="157"/>
                    <a:pt x="33" y="141"/>
                    <a:pt x="46" y="128"/>
                  </a:cubicBezTo>
                  <a:cubicBezTo>
                    <a:pt x="49" y="124"/>
                    <a:pt x="55" y="124"/>
                    <a:pt x="58" y="129"/>
                  </a:cubicBezTo>
                  <a:cubicBezTo>
                    <a:pt x="71" y="142"/>
                    <a:pt x="76" y="158"/>
                    <a:pt x="76" y="190"/>
                  </a:cubicBezTo>
                  <a:cubicBezTo>
                    <a:pt x="78" y="300"/>
                    <a:pt x="78" y="300"/>
                    <a:pt x="78" y="300"/>
                  </a:cubicBezTo>
                  <a:cubicBezTo>
                    <a:pt x="78" y="307"/>
                    <a:pt x="83" y="313"/>
                    <a:pt x="90" y="313"/>
                  </a:cubicBezTo>
                  <a:cubicBezTo>
                    <a:pt x="97" y="313"/>
                    <a:pt x="103" y="307"/>
                    <a:pt x="103" y="300"/>
                  </a:cubicBezTo>
                  <a:cubicBezTo>
                    <a:pt x="104" y="190"/>
                    <a:pt x="104" y="190"/>
                    <a:pt x="104" y="190"/>
                  </a:cubicBezTo>
                  <a:cubicBezTo>
                    <a:pt x="104" y="152"/>
                    <a:pt x="97" y="129"/>
                    <a:pt x="79" y="110"/>
                  </a:cubicBezTo>
                  <a:close/>
                </a:path>
              </a:pathLst>
            </a:custGeom>
            <a:solidFill>
              <a:srgbClr val="FFD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Freeform 507">
              <a:extLst>
                <a:ext uri="{FF2B5EF4-FFF2-40B4-BE49-F238E27FC236}">
                  <a16:creationId xmlns:a16="http://schemas.microsoft.com/office/drawing/2014/main" id="{D1EA6759-F86C-46CC-9486-5BB565CCB2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7" y="1416"/>
              <a:ext cx="242" cy="835"/>
            </a:xfrm>
            <a:custGeom>
              <a:avLst/>
              <a:gdLst>
                <a:gd name="T0" fmla="*/ 167 w 97"/>
                <a:gd name="T1" fmla="*/ 192 h 313"/>
                <a:gd name="T2" fmla="*/ 511 w 97"/>
                <a:gd name="T3" fmla="*/ 1537 h 313"/>
                <a:gd name="T4" fmla="*/ 604 w 97"/>
                <a:gd name="T5" fmla="*/ 1574 h 313"/>
                <a:gd name="T6" fmla="*/ 279 w 97"/>
                <a:gd name="T7" fmla="*/ 227 h 313"/>
                <a:gd name="T8" fmla="*/ 105 w 97"/>
                <a:gd name="T9" fmla="*/ 0 h 313"/>
                <a:gd name="T10" fmla="*/ 92 w 97"/>
                <a:gd name="T11" fmla="*/ 0 h 313"/>
                <a:gd name="T12" fmla="*/ 167 w 97"/>
                <a:gd name="T13" fmla="*/ 192 h 313"/>
                <a:gd name="T14" fmla="*/ 1120 w 97"/>
                <a:gd name="T15" fmla="*/ 2086 h 313"/>
                <a:gd name="T16" fmla="*/ 1120 w 97"/>
                <a:gd name="T17" fmla="*/ 1915 h 313"/>
                <a:gd name="T18" fmla="*/ 1474 w 97"/>
                <a:gd name="T19" fmla="*/ 264 h 313"/>
                <a:gd name="T20" fmla="*/ 1287 w 97"/>
                <a:gd name="T21" fmla="*/ 56 h 313"/>
                <a:gd name="T22" fmla="*/ 1287 w 97"/>
                <a:gd name="T23" fmla="*/ 56 h 313"/>
                <a:gd name="T24" fmla="*/ 1370 w 97"/>
                <a:gd name="T25" fmla="*/ 227 h 313"/>
                <a:gd name="T26" fmla="*/ 1008 w 97"/>
                <a:gd name="T27" fmla="*/ 1878 h 313"/>
                <a:gd name="T28" fmla="*/ 1008 w 97"/>
                <a:gd name="T29" fmla="*/ 2049 h 313"/>
                <a:gd name="T30" fmla="*/ 1412 w 97"/>
                <a:gd name="T31" fmla="*/ 3572 h 313"/>
                <a:gd name="T32" fmla="*/ 1382 w 97"/>
                <a:gd name="T33" fmla="*/ 5658 h 313"/>
                <a:gd name="T34" fmla="*/ 1195 w 97"/>
                <a:gd name="T35" fmla="*/ 5906 h 313"/>
                <a:gd name="T36" fmla="*/ 1183 w 97"/>
                <a:gd name="T37" fmla="*/ 5906 h 313"/>
                <a:gd name="T38" fmla="*/ 1287 w 97"/>
                <a:gd name="T39" fmla="*/ 5944 h 313"/>
                <a:gd name="T40" fmla="*/ 1494 w 97"/>
                <a:gd name="T41" fmla="*/ 5693 h 313"/>
                <a:gd name="T42" fmla="*/ 1507 w 97"/>
                <a:gd name="T43" fmla="*/ 3609 h 313"/>
                <a:gd name="T44" fmla="*/ 1120 w 97"/>
                <a:gd name="T45" fmla="*/ 2086 h 313"/>
                <a:gd name="T46" fmla="*/ 499 w 97"/>
                <a:gd name="T47" fmla="*/ 2390 h 313"/>
                <a:gd name="T48" fmla="*/ 217 w 97"/>
                <a:gd name="T49" fmla="*/ 3572 h 313"/>
                <a:gd name="T50" fmla="*/ 200 w 97"/>
                <a:gd name="T51" fmla="*/ 5658 h 313"/>
                <a:gd name="T52" fmla="*/ 0 w 97"/>
                <a:gd name="T53" fmla="*/ 5906 h 313"/>
                <a:gd name="T54" fmla="*/ 0 w 97"/>
                <a:gd name="T55" fmla="*/ 5906 h 313"/>
                <a:gd name="T56" fmla="*/ 105 w 97"/>
                <a:gd name="T57" fmla="*/ 5944 h 313"/>
                <a:gd name="T58" fmla="*/ 292 w 97"/>
                <a:gd name="T59" fmla="*/ 5693 h 313"/>
                <a:gd name="T60" fmla="*/ 324 w 97"/>
                <a:gd name="T61" fmla="*/ 3609 h 313"/>
                <a:gd name="T62" fmla="*/ 604 w 97"/>
                <a:gd name="T63" fmla="*/ 2428 h 313"/>
                <a:gd name="T64" fmla="*/ 684 w 97"/>
                <a:gd name="T65" fmla="*/ 2369 h 313"/>
                <a:gd name="T66" fmla="*/ 499 w 97"/>
                <a:gd name="T67" fmla="*/ 2390 h 31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7" h="313">
                  <a:moveTo>
                    <a:pt x="11" y="10"/>
                  </a:moveTo>
                  <a:cubicBezTo>
                    <a:pt x="11" y="53"/>
                    <a:pt x="17" y="67"/>
                    <a:pt x="33" y="81"/>
                  </a:cubicBezTo>
                  <a:cubicBezTo>
                    <a:pt x="35" y="83"/>
                    <a:pt x="37" y="83"/>
                    <a:pt x="39" y="83"/>
                  </a:cubicBezTo>
                  <a:cubicBezTo>
                    <a:pt x="23" y="69"/>
                    <a:pt x="18" y="55"/>
                    <a:pt x="18" y="12"/>
                  </a:cubicBezTo>
                  <a:cubicBezTo>
                    <a:pt x="18" y="5"/>
                    <a:pt x="13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2"/>
                    <a:pt x="11" y="6"/>
                    <a:pt x="11" y="10"/>
                  </a:cubicBezTo>
                  <a:close/>
                  <a:moveTo>
                    <a:pt x="72" y="110"/>
                  </a:moveTo>
                  <a:cubicBezTo>
                    <a:pt x="70" y="108"/>
                    <a:pt x="68" y="104"/>
                    <a:pt x="72" y="101"/>
                  </a:cubicBezTo>
                  <a:cubicBezTo>
                    <a:pt x="90" y="83"/>
                    <a:pt x="95" y="63"/>
                    <a:pt x="95" y="14"/>
                  </a:cubicBezTo>
                  <a:cubicBezTo>
                    <a:pt x="95" y="8"/>
                    <a:pt x="90" y="3"/>
                    <a:pt x="83" y="3"/>
                  </a:cubicBezTo>
                  <a:cubicBezTo>
                    <a:pt x="83" y="3"/>
                    <a:pt x="83" y="3"/>
                    <a:pt x="83" y="3"/>
                  </a:cubicBezTo>
                  <a:cubicBezTo>
                    <a:pt x="86" y="5"/>
                    <a:pt x="88" y="8"/>
                    <a:pt x="88" y="12"/>
                  </a:cubicBezTo>
                  <a:cubicBezTo>
                    <a:pt x="88" y="61"/>
                    <a:pt x="83" y="81"/>
                    <a:pt x="65" y="99"/>
                  </a:cubicBezTo>
                  <a:cubicBezTo>
                    <a:pt x="62" y="102"/>
                    <a:pt x="64" y="106"/>
                    <a:pt x="65" y="108"/>
                  </a:cubicBezTo>
                  <a:cubicBezTo>
                    <a:pt x="84" y="127"/>
                    <a:pt x="91" y="150"/>
                    <a:pt x="91" y="188"/>
                  </a:cubicBezTo>
                  <a:cubicBezTo>
                    <a:pt x="89" y="298"/>
                    <a:pt x="89" y="298"/>
                    <a:pt x="89" y="298"/>
                  </a:cubicBezTo>
                  <a:cubicBezTo>
                    <a:pt x="89" y="305"/>
                    <a:pt x="84" y="311"/>
                    <a:pt x="77" y="311"/>
                  </a:cubicBezTo>
                  <a:cubicBezTo>
                    <a:pt x="77" y="311"/>
                    <a:pt x="77" y="311"/>
                    <a:pt x="76" y="311"/>
                  </a:cubicBezTo>
                  <a:cubicBezTo>
                    <a:pt x="78" y="312"/>
                    <a:pt x="81" y="313"/>
                    <a:pt x="83" y="313"/>
                  </a:cubicBezTo>
                  <a:cubicBezTo>
                    <a:pt x="90" y="313"/>
                    <a:pt x="96" y="307"/>
                    <a:pt x="96" y="300"/>
                  </a:cubicBezTo>
                  <a:cubicBezTo>
                    <a:pt x="97" y="190"/>
                    <a:pt x="97" y="190"/>
                    <a:pt x="97" y="190"/>
                  </a:cubicBezTo>
                  <a:cubicBezTo>
                    <a:pt x="97" y="152"/>
                    <a:pt x="90" y="129"/>
                    <a:pt x="72" y="110"/>
                  </a:cubicBezTo>
                  <a:close/>
                  <a:moveTo>
                    <a:pt x="32" y="126"/>
                  </a:moveTo>
                  <a:cubicBezTo>
                    <a:pt x="20" y="139"/>
                    <a:pt x="14" y="155"/>
                    <a:pt x="14" y="188"/>
                  </a:cubicBezTo>
                  <a:cubicBezTo>
                    <a:pt x="13" y="298"/>
                    <a:pt x="13" y="298"/>
                    <a:pt x="13" y="298"/>
                  </a:cubicBezTo>
                  <a:cubicBezTo>
                    <a:pt x="13" y="305"/>
                    <a:pt x="7" y="311"/>
                    <a:pt x="0" y="311"/>
                  </a:cubicBezTo>
                  <a:cubicBezTo>
                    <a:pt x="0" y="311"/>
                    <a:pt x="0" y="311"/>
                    <a:pt x="0" y="311"/>
                  </a:cubicBezTo>
                  <a:cubicBezTo>
                    <a:pt x="2" y="312"/>
                    <a:pt x="4" y="313"/>
                    <a:pt x="7" y="313"/>
                  </a:cubicBezTo>
                  <a:cubicBezTo>
                    <a:pt x="13" y="313"/>
                    <a:pt x="19" y="307"/>
                    <a:pt x="19" y="30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57"/>
                    <a:pt x="26" y="141"/>
                    <a:pt x="39" y="128"/>
                  </a:cubicBezTo>
                  <a:cubicBezTo>
                    <a:pt x="40" y="127"/>
                    <a:pt x="42" y="126"/>
                    <a:pt x="44" y="125"/>
                  </a:cubicBezTo>
                  <a:cubicBezTo>
                    <a:pt x="40" y="122"/>
                    <a:pt x="35" y="123"/>
                    <a:pt x="32" y="126"/>
                  </a:cubicBezTo>
                  <a:close/>
                </a:path>
              </a:pathLst>
            </a:custGeom>
            <a:solidFill>
              <a:srgbClr val="F49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Freeform 508">
              <a:extLst>
                <a:ext uri="{FF2B5EF4-FFF2-40B4-BE49-F238E27FC236}">
                  <a16:creationId xmlns:a16="http://schemas.microsoft.com/office/drawing/2014/main" id="{5E09D0B0-EC55-49D6-AEBB-E40DA0510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4" y="1760"/>
              <a:ext cx="53" cy="461"/>
            </a:xfrm>
            <a:custGeom>
              <a:avLst/>
              <a:gdLst>
                <a:gd name="T0" fmla="*/ 0 w 21"/>
                <a:gd name="T1" fmla="*/ 0 h 173"/>
                <a:gd name="T2" fmla="*/ 275 w 21"/>
                <a:gd name="T3" fmla="*/ 1172 h 173"/>
                <a:gd name="T4" fmla="*/ 305 w 21"/>
                <a:gd name="T5" fmla="*/ 3272 h 173"/>
                <a:gd name="T6" fmla="*/ 305 w 21"/>
                <a:gd name="T7" fmla="*/ 3272 h 173"/>
                <a:gd name="T8" fmla="*/ 338 w 21"/>
                <a:gd name="T9" fmla="*/ 1172 h 173"/>
                <a:gd name="T10" fmla="*/ 0 w 21"/>
                <a:gd name="T11" fmla="*/ 0 h 1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" h="173">
                  <a:moveTo>
                    <a:pt x="0" y="0"/>
                  </a:moveTo>
                  <a:cubicBezTo>
                    <a:pt x="12" y="12"/>
                    <a:pt x="17" y="31"/>
                    <a:pt x="17" y="62"/>
                  </a:cubicBezTo>
                  <a:cubicBezTo>
                    <a:pt x="19" y="173"/>
                    <a:pt x="19" y="173"/>
                    <a:pt x="19" y="173"/>
                  </a:cubicBezTo>
                  <a:cubicBezTo>
                    <a:pt x="19" y="173"/>
                    <a:pt x="19" y="173"/>
                    <a:pt x="19" y="173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21" y="30"/>
                    <a:pt x="13" y="1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Freeform 509">
              <a:extLst>
                <a:ext uri="{FF2B5EF4-FFF2-40B4-BE49-F238E27FC236}">
                  <a16:creationId xmlns:a16="http://schemas.microsoft.com/office/drawing/2014/main" id="{86E86F04-4589-433D-9C17-D2764A0B01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7" y="1451"/>
              <a:ext cx="80" cy="770"/>
            </a:xfrm>
            <a:custGeom>
              <a:avLst/>
              <a:gdLst>
                <a:gd name="T0" fmla="*/ 33 w 32"/>
                <a:gd name="T1" fmla="*/ 0 h 289"/>
                <a:gd name="T2" fmla="*/ 395 w 32"/>
                <a:gd name="T3" fmla="*/ 1647 h 289"/>
                <a:gd name="T4" fmla="*/ 408 w 32"/>
                <a:gd name="T5" fmla="*/ 1817 h 289"/>
                <a:gd name="T6" fmla="*/ 0 w 32"/>
                <a:gd name="T7" fmla="*/ 3365 h 289"/>
                <a:gd name="T8" fmla="*/ 20 w 32"/>
                <a:gd name="T9" fmla="*/ 5467 h 289"/>
                <a:gd name="T10" fmla="*/ 20 w 32"/>
                <a:gd name="T11" fmla="*/ 5467 h 289"/>
                <a:gd name="T12" fmla="*/ 63 w 32"/>
                <a:gd name="T13" fmla="*/ 3365 h 289"/>
                <a:gd name="T14" fmla="*/ 458 w 32"/>
                <a:gd name="T15" fmla="*/ 1873 h 289"/>
                <a:gd name="T16" fmla="*/ 438 w 32"/>
                <a:gd name="T17" fmla="*/ 1591 h 289"/>
                <a:gd name="T18" fmla="*/ 33 w 32"/>
                <a:gd name="T19" fmla="*/ 0 h 28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" h="289">
                  <a:moveTo>
                    <a:pt x="2" y="0"/>
                  </a:moveTo>
                  <a:cubicBezTo>
                    <a:pt x="2" y="50"/>
                    <a:pt x="7" y="68"/>
                    <a:pt x="25" y="87"/>
                  </a:cubicBezTo>
                  <a:cubicBezTo>
                    <a:pt x="28" y="90"/>
                    <a:pt x="28" y="94"/>
                    <a:pt x="26" y="96"/>
                  </a:cubicBezTo>
                  <a:cubicBezTo>
                    <a:pt x="7" y="116"/>
                    <a:pt x="0" y="139"/>
                    <a:pt x="0" y="178"/>
                  </a:cubicBezTo>
                  <a:cubicBezTo>
                    <a:pt x="1" y="289"/>
                    <a:pt x="1" y="289"/>
                    <a:pt x="1" y="289"/>
                  </a:cubicBezTo>
                  <a:cubicBezTo>
                    <a:pt x="1" y="289"/>
                    <a:pt x="1" y="289"/>
                    <a:pt x="1" y="289"/>
                  </a:cubicBezTo>
                  <a:cubicBezTo>
                    <a:pt x="4" y="178"/>
                    <a:pt x="4" y="178"/>
                    <a:pt x="4" y="178"/>
                  </a:cubicBezTo>
                  <a:cubicBezTo>
                    <a:pt x="4" y="140"/>
                    <a:pt x="11" y="118"/>
                    <a:pt x="29" y="99"/>
                  </a:cubicBezTo>
                  <a:cubicBezTo>
                    <a:pt x="32" y="95"/>
                    <a:pt x="32" y="89"/>
                    <a:pt x="28" y="84"/>
                  </a:cubicBezTo>
                  <a:cubicBezTo>
                    <a:pt x="11" y="66"/>
                    <a:pt x="2" y="49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Freeform 510">
              <a:extLst>
                <a:ext uri="{FF2B5EF4-FFF2-40B4-BE49-F238E27FC236}">
                  <a16:creationId xmlns:a16="http://schemas.microsoft.com/office/drawing/2014/main" id="{01FC62CC-25DC-4C45-ABC5-067091BCA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9" y="1456"/>
              <a:ext cx="68" cy="192"/>
            </a:xfrm>
            <a:custGeom>
              <a:avLst/>
              <a:gdLst>
                <a:gd name="T0" fmla="*/ 413 w 27"/>
                <a:gd name="T1" fmla="*/ 0 h 72"/>
                <a:gd name="T2" fmla="*/ 83 w 27"/>
                <a:gd name="T3" fmla="*/ 1331 h 72"/>
                <a:gd name="T4" fmla="*/ 0 w 27"/>
                <a:gd name="T5" fmla="*/ 1365 h 72"/>
                <a:gd name="T6" fmla="*/ 0 w 27"/>
                <a:gd name="T7" fmla="*/ 1365 h 72"/>
                <a:gd name="T8" fmla="*/ 159 w 27"/>
                <a:gd name="T9" fmla="*/ 1288 h 72"/>
                <a:gd name="T10" fmla="*/ 380 w 27"/>
                <a:gd name="T11" fmla="*/ 931 h 72"/>
                <a:gd name="T12" fmla="*/ 413 w 27"/>
                <a:gd name="T13" fmla="*/ 0 h 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72">
                  <a:moveTo>
                    <a:pt x="26" y="0"/>
                  </a:moveTo>
                  <a:cubicBezTo>
                    <a:pt x="26" y="45"/>
                    <a:pt x="19" y="58"/>
                    <a:pt x="5" y="70"/>
                  </a:cubicBezTo>
                  <a:cubicBezTo>
                    <a:pt x="3" y="71"/>
                    <a:pt x="2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72"/>
                    <a:pt x="8" y="70"/>
                    <a:pt x="10" y="68"/>
                  </a:cubicBezTo>
                  <a:cubicBezTo>
                    <a:pt x="18" y="61"/>
                    <a:pt x="21" y="59"/>
                    <a:pt x="24" y="49"/>
                  </a:cubicBezTo>
                  <a:cubicBezTo>
                    <a:pt x="27" y="37"/>
                    <a:pt x="27" y="21"/>
                    <a:pt x="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9" name="Freeform 511">
              <a:extLst>
                <a:ext uri="{FF2B5EF4-FFF2-40B4-BE49-F238E27FC236}">
                  <a16:creationId xmlns:a16="http://schemas.microsoft.com/office/drawing/2014/main" id="{F78A5BD9-AFA0-4BBF-84D0-40A0367A9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9" y="1416"/>
              <a:ext cx="260" cy="835"/>
            </a:xfrm>
            <a:custGeom>
              <a:avLst/>
              <a:gdLst>
                <a:gd name="T0" fmla="*/ 1238 w 104"/>
                <a:gd name="T1" fmla="*/ 2086 h 313"/>
                <a:gd name="T2" fmla="*/ 1238 w 104"/>
                <a:gd name="T3" fmla="*/ 1915 h 313"/>
                <a:gd name="T4" fmla="*/ 1595 w 104"/>
                <a:gd name="T5" fmla="*/ 264 h 313"/>
                <a:gd name="T6" fmla="*/ 1408 w 104"/>
                <a:gd name="T7" fmla="*/ 56 h 313"/>
                <a:gd name="T8" fmla="*/ 1238 w 104"/>
                <a:gd name="T9" fmla="*/ 264 h 313"/>
                <a:gd name="T10" fmla="*/ 908 w 104"/>
                <a:gd name="T11" fmla="*/ 1574 h 313"/>
                <a:gd name="T12" fmla="*/ 720 w 104"/>
                <a:gd name="T13" fmla="*/ 1574 h 313"/>
                <a:gd name="T14" fmla="*/ 395 w 104"/>
                <a:gd name="T15" fmla="*/ 227 h 313"/>
                <a:gd name="T16" fmla="*/ 220 w 104"/>
                <a:gd name="T17" fmla="*/ 0 h 313"/>
                <a:gd name="T18" fmla="*/ 33 w 104"/>
                <a:gd name="T19" fmla="*/ 227 h 313"/>
                <a:gd name="T20" fmla="*/ 395 w 104"/>
                <a:gd name="T21" fmla="*/ 1915 h 313"/>
                <a:gd name="T22" fmla="*/ 408 w 104"/>
                <a:gd name="T23" fmla="*/ 2070 h 313"/>
                <a:gd name="T24" fmla="*/ 0 w 104"/>
                <a:gd name="T25" fmla="*/ 3609 h 313"/>
                <a:gd name="T26" fmla="*/ 20 w 104"/>
                <a:gd name="T27" fmla="*/ 5693 h 313"/>
                <a:gd name="T28" fmla="*/ 220 w 104"/>
                <a:gd name="T29" fmla="*/ 5944 h 313"/>
                <a:gd name="T30" fmla="*/ 408 w 104"/>
                <a:gd name="T31" fmla="*/ 5693 h 313"/>
                <a:gd name="T32" fmla="*/ 438 w 104"/>
                <a:gd name="T33" fmla="*/ 3609 h 313"/>
                <a:gd name="T34" fmla="*/ 720 w 104"/>
                <a:gd name="T35" fmla="*/ 2428 h 313"/>
                <a:gd name="T36" fmla="*/ 908 w 104"/>
                <a:gd name="T37" fmla="*/ 2449 h 313"/>
                <a:gd name="T38" fmla="*/ 1188 w 104"/>
                <a:gd name="T39" fmla="*/ 3609 h 313"/>
                <a:gd name="T40" fmla="*/ 1220 w 104"/>
                <a:gd name="T41" fmla="*/ 5693 h 313"/>
                <a:gd name="T42" fmla="*/ 1408 w 104"/>
                <a:gd name="T43" fmla="*/ 5944 h 313"/>
                <a:gd name="T44" fmla="*/ 1613 w 104"/>
                <a:gd name="T45" fmla="*/ 5693 h 313"/>
                <a:gd name="T46" fmla="*/ 1625 w 104"/>
                <a:gd name="T47" fmla="*/ 3609 h 313"/>
                <a:gd name="T48" fmla="*/ 1238 w 104"/>
                <a:gd name="T49" fmla="*/ 2086 h 31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4" h="313">
                  <a:moveTo>
                    <a:pt x="79" y="110"/>
                  </a:moveTo>
                  <a:cubicBezTo>
                    <a:pt x="77" y="108"/>
                    <a:pt x="75" y="104"/>
                    <a:pt x="79" y="101"/>
                  </a:cubicBezTo>
                  <a:cubicBezTo>
                    <a:pt x="97" y="83"/>
                    <a:pt x="102" y="63"/>
                    <a:pt x="102" y="14"/>
                  </a:cubicBezTo>
                  <a:cubicBezTo>
                    <a:pt x="102" y="8"/>
                    <a:pt x="97" y="3"/>
                    <a:pt x="90" y="3"/>
                  </a:cubicBezTo>
                  <a:cubicBezTo>
                    <a:pt x="84" y="3"/>
                    <a:pt x="79" y="8"/>
                    <a:pt x="79" y="14"/>
                  </a:cubicBezTo>
                  <a:cubicBezTo>
                    <a:pt x="79" y="57"/>
                    <a:pt x="74" y="70"/>
                    <a:pt x="58" y="83"/>
                  </a:cubicBezTo>
                  <a:cubicBezTo>
                    <a:pt x="54" y="86"/>
                    <a:pt x="50" y="86"/>
                    <a:pt x="46" y="83"/>
                  </a:cubicBezTo>
                  <a:cubicBezTo>
                    <a:pt x="30" y="69"/>
                    <a:pt x="25" y="55"/>
                    <a:pt x="25" y="12"/>
                  </a:cubicBezTo>
                  <a:cubicBezTo>
                    <a:pt x="25" y="5"/>
                    <a:pt x="20" y="0"/>
                    <a:pt x="14" y="0"/>
                  </a:cubicBezTo>
                  <a:cubicBezTo>
                    <a:pt x="7" y="0"/>
                    <a:pt x="2" y="5"/>
                    <a:pt x="2" y="12"/>
                  </a:cubicBezTo>
                  <a:cubicBezTo>
                    <a:pt x="2" y="61"/>
                    <a:pt x="7" y="83"/>
                    <a:pt x="25" y="101"/>
                  </a:cubicBezTo>
                  <a:cubicBezTo>
                    <a:pt x="27" y="103"/>
                    <a:pt x="28" y="106"/>
                    <a:pt x="26" y="109"/>
                  </a:cubicBezTo>
                  <a:cubicBezTo>
                    <a:pt x="7" y="129"/>
                    <a:pt x="0" y="152"/>
                    <a:pt x="0" y="190"/>
                  </a:cubicBezTo>
                  <a:cubicBezTo>
                    <a:pt x="1" y="300"/>
                    <a:pt x="1" y="300"/>
                    <a:pt x="1" y="300"/>
                  </a:cubicBezTo>
                  <a:cubicBezTo>
                    <a:pt x="1" y="307"/>
                    <a:pt x="7" y="313"/>
                    <a:pt x="14" y="313"/>
                  </a:cubicBezTo>
                  <a:cubicBezTo>
                    <a:pt x="20" y="313"/>
                    <a:pt x="26" y="307"/>
                    <a:pt x="26" y="300"/>
                  </a:cubicBezTo>
                  <a:cubicBezTo>
                    <a:pt x="28" y="190"/>
                    <a:pt x="28" y="190"/>
                    <a:pt x="28" y="190"/>
                  </a:cubicBezTo>
                  <a:cubicBezTo>
                    <a:pt x="28" y="157"/>
                    <a:pt x="33" y="141"/>
                    <a:pt x="46" y="128"/>
                  </a:cubicBezTo>
                  <a:cubicBezTo>
                    <a:pt x="49" y="124"/>
                    <a:pt x="55" y="124"/>
                    <a:pt x="58" y="129"/>
                  </a:cubicBezTo>
                  <a:cubicBezTo>
                    <a:pt x="71" y="142"/>
                    <a:pt x="76" y="158"/>
                    <a:pt x="76" y="190"/>
                  </a:cubicBezTo>
                  <a:cubicBezTo>
                    <a:pt x="78" y="300"/>
                    <a:pt x="78" y="300"/>
                    <a:pt x="78" y="300"/>
                  </a:cubicBezTo>
                  <a:cubicBezTo>
                    <a:pt x="78" y="307"/>
                    <a:pt x="83" y="313"/>
                    <a:pt x="90" y="313"/>
                  </a:cubicBezTo>
                  <a:cubicBezTo>
                    <a:pt x="97" y="313"/>
                    <a:pt x="103" y="307"/>
                    <a:pt x="103" y="300"/>
                  </a:cubicBezTo>
                  <a:cubicBezTo>
                    <a:pt x="104" y="190"/>
                    <a:pt x="104" y="190"/>
                    <a:pt x="104" y="190"/>
                  </a:cubicBezTo>
                  <a:cubicBezTo>
                    <a:pt x="104" y="152"/>
                    <a:pt x="97" y="129"/>
                    <a:pt x="79" y="110"/>
                  </a:cubicBezTo>
                  <a:close/>
                </a:path>
              </a:pathLst>
            </a:custGeom>
            <a:noFill/>
            <a:ln w="12700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38" name="Group 521">
            <a:extLst>
              <a:ext uri="{FF2B5EF4-FFF2-40B4-BE49-F238E27FC236}">
                <a16:creationId xmlns:a16="http://schemas.microsoft.com/office/drawing/2014/main" id="{38689D9C-BB42-423A-AC6B-5F30B40D7323}"/>
              </a:ext>
            </a:extLst>
          </p:cNvPr>
          <p:cNvGrpSpPr>
            <a:grpSpLocks/>
          </p:cNvGrpSpPr>
          <p:nvPr/>
        </p:nvGrpSpPr>
        <p:grpSpPr bwMode="auto">
          <a:xfrm>
            <a:off x="5911850" y="1900238"/>
            <a:ext cx="382588" cy="1290637"/>
            <a:chOff x="2761" y="1435"/>
            <a:chExt cx="241" cy="813"/>
          </a:xfrm>
        </p:grpSpPr>
        <p:sp>
          <p:nvSpPr>
            <p:cNvPr id="18476" name="Freeform 513">
              <a:extLst>
                <a:ext uri="{FF2B5EF4-FFF2-40B4-BE49-F238E27FC236}">
                  <a16:creationId xmlns:a16="http://schemas.microsoft.com/office/drawing/2014/main" id="{F696B2B6-4463-4D14-9A51-ACD991EED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1" y="1435"/>
              <a:ext cx="241" cy="813"/>
            </a:xfrm>
            <a:custGeom>
              <a:avLst/>
              <a:gdLst>
                <a:gd name="T0" fmla="*/ 1110 w 96"/>
                <a:gd name="T1" fmla="*/ 3353 h 305"/>
                <a:gd name="T2" fmla="*/ 1519 w 96"/>
                <a:gd name="T3" fmla="*/ 1514 h 305"/>
                <a:gd name="T4" fmla="*/ 1499 w 96"/>
                <a:gd name="T5" fmla="*/ 227 h 305"/>
                <a:gd name="T6" fmla="*/ 1298 w 96"/>
                <a:gd name="T7" fmla="*/ 0 h 305"/>
                <a:gd name="T8" fmla="*/ 1110 w 96"/>
                <a:gd name="T9" fmla="*/ 227 h 305"/>
                <a:gd name="T10" fmla="*/ 1077 w 96"/>
                <a:gd name="T11" fmla="*/ 1514 h 305"/>
                <a:gd name="T12" fmla="*/ 806 w 96"/>
                <a:gd name="T13" fmla="*/ 2913 h 305"/>
                <a:gd name="T14" fmla="*/ 693 w 96"/>
                <a:gd name="T15" fmla="*/ 2913 h 305"/>
                <a:gd name="T16" fmla="*/ 442 w 96"/>
                <a:gd name="T17" fmla="*/ 1514 h 305"/>
                <a:gd name="T18" fmla="*/ 409 w 96"/>
                <a:gd name="T19" fmla="*/ 227 h 305"/>
                <a:gd name="T20" fmla="*/ 221 w 96"/>
                <a:gd name="T21" fmla="*/ 0 h 305"/>
                <a:gd name="T22" fmla="*/ 20 w 96"/>
                <a:gd name="T23" fmla="*/ 227 h 305"/>
                <a:gd name="T24" fmla="*/ 0 w 96"/>
                <a:gd name="T25" fmla="*/ 1514 h 305"/>
                <a:gd name="T26" fmla="*/ 409 w 96"/>
                <a:gd name="T27" fmla="*/ 3367 h 305"/>
                <a:gd name="T28" fmla="*/ 409 w 96"/>
                <a:gd name="T29" fmla="*/ 3503 h 305"/>
                <a:gd name="T30" fmla="*/ 33 w 96"/>
                <a:gd name="T31" fmla="*/ 5528 h 305"/>
                <a:gd name="T32" fmla="*/ 221 w 96"/>
                <a:gd name="T33" fmla="*/ 5742 h 305"/>
                <a:gd name="T34" fmla="*/ 397 w 96"/>
                <a:gd name="T35" fmla="*/ 5528 h 305"/>
                <a:gd name="T36" fmla="*/ 693 w 96"/>
                <a:gd name="T37" fmla="*/ 3921 h 305"/>
                <a:gd name="T38" fmla="*/ 806 w 96"/>
                <a:gd name="T39" fmla="*/ 3921 h 305"/>
                <a:gd name="T40" fmla="*/ 1122 w 96"/>
                <a:gd name="T41" fmla="*/ 5571 h 305"/>
                <a:gd name="T42" fmla="*/ 1298 w 96"/>
                <a:gd name="T43" fmla="*/ 5776 h 305"/>
                <a:gd name="T44" fmla="*/ 1486 w 96"/>
                <a:gd name="T45" fmla="*/ 5571 h 305"/>
                <a:gd name="T46" fmla="*/ 1110 w 96"/>
                <a:gd name="T47" fmla="*/ 3503 h 305"/>
                <a:gd name="T48" fmla="*/ 1110 w 96"/>
                <a:gd name="T49" fmla="*/ 3353 h 3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6" h="305">
                  <a:moveTo>
                    <a:pt x="70" y="177"/>
                  </a:moveTo>
                  <a:cubicBezTo>
                    <a:pt x="84" y="157"/>
                    <a:pt x="96" y="128"/>
                    <a:pt x="96" y="80"/>
                  </a:cubicBezTo>
                  <a:cubicBezTo>
                    <a:pt x="95" y="12"/>
                    <a:pt x="95" y="12"/>
                    <a:pt x="95" y="12"/>
                  </a:cubicBezTo>
                  <a:cubicBezTo>
                    <a:pt x="95" y="5"/>
                    <a:pt x="89" y="0"/>
                    <a:pt x="82" y="0"/>
                  </a:cubicBezTo>
                  <a:cubicBezTo>
                    <a:pt x="75" y="0"/>
                    <a:pt x="70" y="5"/>
                    <a:pt x="70" y="12"/>
                  </a:cubicBezTo>
                  <a:cubicBezTo>
                    <a:pt x="68" y="80"/>
                    <a:pt x="68" y="80"/>
                    <a:pt x="68" y="80"/>
                  </a:cubicBezTo>
                  <a:cubicBezTo>
                    <a:pt x="68" y="115"/>
                    <a:pt x="61" y="138"/>
                    <a:pt x="51" y="154"/>
                  </a:cubicBezTo>
                  <a:cubicBezTo>
                    <a:pt x="50" y="157"/>
                    <a:pt x="46" y="157"/>
                    <a:pt x="44" y="154"/>
                  </a:cubicBezTo>
                  <a:cubicBezTo>
                    <a:pt x="35" y="138"/>
                    <a:pt x="28" y="115"/>
                    <a:pt x="28" y="80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5"/>
                    <a:pt x="20" y="0"/>
                    <a:pt x="14" y="0"/>
                  </a:cubicBezTo>
                  <a:cubicBezTo>
                    <a:pt x="7" y="0"/>
                    <a:pt x="1" y="5"/>
                    <a:pt x="1" y="12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28"/>
                    <a:pt x="12" y="157"/>
                    <a:pt x="26" y="178"/>
                  </a:cubicBezTo>
                  <a:cubicBezTo>
                    <a:pt x="27" y="179"/>
                    <a:pt x="28" y="182"/>
                    <a:pt x="26" y="185"/>
                  </a:cubicBezTo>
                  <a:cubicBezTo>
                    <a:pt x="3" y="210"/>
                    <a:pt x="2" y="242"/>
                    <a:pt x="2" y="292"/>
                  </a:cubicBezTo>
                  <a:cubicBezTo>
                    <a:pt x="2" y="298"/>
                    <a:pt x="7" y="303"/>
                    <a:pt x="14" y="303"/>
                  </a:cubicBezTo>
                  <a:cubicBezTo>
                    <a:pt x="20" y="303"/>
                    <a:pt x="25" y="298"/>
                    <a:pt x="25" y="292"/>
                  </a:cubicBezTo>
                  <a:cubicBezTo>
                    <a:pt x="25" y="246"/>
                    <a:pt x="31" y="223"/>
                    <a:pt x="44" y="207"/>
                  </a:cubicBezTo>
                  <a:cubicBezTo>
                    <a:pt x="47" y="203"/>
                    <a:pt x="49" y="204"/>
                    <a:pt x="51" y="207"/>
                  </a:cubicBezTo>
                  <a:cubicBezTo>
                    <a:pt x="65" y="224"/>
                    <a:pt x="71" y="247"/>
                    <a:pt x="71" y="294"/>
                  </a:cubicBezTo>
                  <a:cubicBezTo>
                    <a:pt x="71" y="300"/>
                    <a:pt x="76" y="305"/>
                    <a:pt x="82" y="305"/>
                  </a:cubicBezTo>
                  <a:cubicBezTo>
                    <a:pt x="88" y="305"/>
                    <a:pt x="94" y="300"/>
                    <a:pt x="94" y="294"/>
                  </a:cubicBezTo>
                  <a:cubicBezTo>
                    <a:pt x="94" y="244"/>
                    <a:pt x="92" y="211"/>
                    <a:pt x="70" y="185"/>
                  </a:cubicBezTo>
                  <a:cubicBezTo>
                    <a:pt x="68" y="183"/>
                    <a:pt x="67" y="181"/>
                    <a:pt x="70" y="177"/>
                  </a:cubicBezTo>
                  <a:close/>
                </a:path>
              </a:pathLst>
            </a:custGeom>
            <a:solidFill>
              <a:srgbClr val="EB6E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Freeform 514">
              <a:extLst>
                <a:ext uri="{FF2B5EF4-FFF2-40B4-BE49-F238E27FC236}">
                  <a16:creationId xmlns:a16="http://schemas.microsoft.com/office/drawing/2014/main" id="{0F5716F1-B8DC-4736-98E7-9E8EFD2664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81" y="1435"/>
              <a:ext cx="221" cy="813"/>
            </a:xfrm>
            <a:custGeom>
              <a:avLst/>
              <a:gdLst>
                <a:gd name="T0" fmla="*/ 188 w 88"/>
                <a:gd name="T1" fmla="*/ 205 h 305"/>
                <a:gd name="T2" fmla="*/ 221 w 88"/>
                <a:gd name="T3" fmla="*/ 1477 h 305"/>
                <a:gd name="T4" fmla="*/ 472 w 88"/>
                <a:gd name="T5" fmla="*/ 2900 h 305"/>
                <a:gd name="T6" fmla="*/ 568 w 88"/>
                <a:gd name="T7" fmla="*/ 2913 h 305"/>
                <a:gd name="T8" fmla="*/ 316 w 88"/>
                <a:gd name="T9" fmla="*/ 1514 h 305"/>
                <a:gd name="T10" fmla="*/ 284 w 88"/>
                <a:gd name="T11" fmla="*/ 227 h 305"/>
                <a:gd name="T12" fmla="*/ 95 w 88"/>
                <a:gd name="T13" fmla="*/ 0 h 305"/>
                <a:gd name="T14" fmla="*/ 83 w 88"/>
                <a:gd name="T15" fmla="*/ 0 h 305"/>
                <a:gd name="T16" fmla="*/ 188 w 88"/>
                <a:gd name="T17" fmla="*/ 205 h 305"/>
                <a:gd name="T18" fmla="*/ 472 w 88"/>
                <a:gd name="T19" fmla="*/ 3878 h 305"/>
                <a:gd name="T20" fmla="*/ 176 w 88"/>
                <a:gd name="T21" fmla="*/ 5491 h 305"/>
                <a:gd name="T22" fmla="*/ 0 w 88"/>
                <a:gd name="T23" fmla="*/ 5720 h 305"/>
                <a:gd name="T24" fmla="*/ 95 w 88"/>
                <a:gd name="T25" fmla="*/ 5742 h 305"/>
                <a:gd name="T26" fmla="*/ 271 w 88"/>
                <a:gd name="T27" fmla="*/ 5528 h 305"/>
                <a:gd name="T28" fmla="*/ 568 w 88"/>
                <a:gd name="T29" fmla="*/ 3921 h 305"/>
                <a:gd name="T30" fmla="*/ 588 w 88"/>
                <a:gd name="T31" fmla="*/ 3878 h 305"/>
                <a:gd name="T32" fmla="*/ 588 w 88"/>
                <a:gd name="T33" fmla="*/ 3878 h 305"/>
                <a:gd name="T34" fmla="*/ 472 w 88"/>
                <a:gd name="T35" fmla="*/ 3878 h 305"/>
                <a:gd name="T36" fmla="*/ 984 w 88"/>
                <a:gd name="T37" fmla="*/ 3353 h 305"/>
                <a:gd name="T38" fmla="*/ 1394 w 88"/>
                <a:gd name="T39" fmla="*/ 1514 h 305"/>
                <a:gd name="T40" fmla="*/ 1374 w 88"/>
                <a:gd name="T41" fmla="*/ 227 h 305"/>
                <a:gd name="T42" fmla="*/ 1173 w 88"/>
                <a:gd name="T43" fmla="*/ 0 h 305"/>
                <a:gd name="T44" fmla="*/ 1173 w 88"/>
                <a:gd name="T45" fmla="*/ 0 h 305"/>
                <a:gd name="T46" fmla="*/ 1281 w 88"/>
                <a:gd name="T47" fmla="*/ 205 h 305"/>
                <a:gd name="T48" fmla="*/ 1298 w 88"/>
                <a:gd name="T49" fmla="*/ 1477 h 305"/>
                <a:gd name="T50" fmla="*/ 889 w 88"/>
                <a:gd name="T51" fmla="*/ 3332 h 305"/>
                <a:gd name="T52" fmla="*/ 889 w 88"/>
                <a:gd name="T53" fmla="*/ 3481 h 305"/>
                <a:gd name="T54" fmla="*/ 1268 w 88"/>
                <a:gd name="T55" fmla="*/ 5528 h 305"/>
                <a:gd name="T56" fmla="*/ 1090 w 88"/>
                <a:gd name="T57" fmla="*/ 5755 h 305"/>
                <a:gd name="T58" fmla="*/ 1173 w 88"/>
                <a:gd name="T59" fmla="*/ 5776 h 305"/>
                <a:gd name="T60" fmla="*/ 1361 w 88"/>
                <a:gd name="T61" fmla="*/ 5571 h 305"/>
                <a:gd name="T62" fmla="*/ 984 w 88"/>
                <a:gd name="T63" fmla="*/ 3503 h 305"/>
                <a:gd name="T64" fmla="*/ 984 w 88"/>
                <a:gd name="T65" fmla="*/ 3353 h 30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8" h="305">
                  <a:moveTo>
                    <a:pt x="12" y="11"/>
                  </a:moveTo>
                  <a:cubicBezTo>
                    <a:pt x="14" y="78"/>
                    <a:pt x="14" y="78"/>
                    <a:pt x="14" y="78"/>
                  </a:cubicBezTo>
                  <a:cubicBezTo>
                    <a:pt x="14" y="114"/>
                    <a:pt x="21" y="136"/>
                    <a:pt x="30" y="153"/>
                  </a:cubicBezTo>
                  <a:cubicBezTo>
                    <a:pt x="32" y="155"/>
                    <a:pt x="35" y="156"/>
                    <a:pt x="36" y="154"/>
                  </a:cubicBezTo>
                  <a:cubicBezTo>
                    <a:pt x="27" y="138"/>
                    <a:pt x="20" y="115"/>
                    <a:pt x="20" y="80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5"/>
                    <a:pt x="12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9" y="2"/>
                    <a:pt x="12" y="6"/>
                    <a:pt x="12" y="11"/>
                  </a:cubicBezTo>
                  <a:close/>
                  <a:moveTo>
                    <a:pt x="30" y="205"/>
                  </a:moveTo>
                  <a:cubicBezTo>
                    <a:pt x="17" y="222"/>
                    <a:pt x="11" y="244"/>
                    <a:pt x="11" y="290"/>
                  </a:cubicBezTo>
                  <a:cubicBezTo>
                    <a:pt x="11" y="297"/>
                    <a:pt x="6" y="301"/>
                    <a:pt x="0" y="302"/>
                  </a:cubicBezTo>
                  <a:cubicBezTo>
                    <a:pt x="2" y="303"/>
                    <a:pt x="3" y="303"/>
                    <a:pt x="6" y="303"/>
                  </a:cubicBezTo>
                  <a:cubicBezTo>
                    <a:pt x="12" y="303"/>
                    <a:pt x="17" y="298"/>
                    <a:pt x="17" y="292"/>
                  </a:cubicBezTo>
                  <a:cubicBezTo>
                    <a:pt x="17" y="246"/>
                    <a:pt x="23" y="223"/>
                    <a:pt x="36" y="207"/>
                  </a:cubicBezTo>
                  <a:cubicBezTo>
                    <a:pt x="37" y="206"/>
                    <a:pt x="37" y="206"/>
                    <a:pt x="37" y="205"/>
                  </a:cubicBezTo>
                  <a:cubicBezTo>
                    <a:pt x="37" y="205"/>
                    <a:pt x="37" y="205"/>
                    <a:pt x="37" y="205"/>
                  </a:cubicBezTo>
                  <a:cubicBezTo>
                    <a:pt x="35" y="202"/>
                    <a:pt x="33" y="202"/>
                    <a:pt x="30" y="205"/>
                  </a:cubicBezTo>
                  <a:close/>
                  <a:moveTo>
                    <a:pt x="62" y="177"/>
                  </a:moveTo>
                  <a:cubicBezTo>
                    <a:pt x="76" y="157"/>
                    <a:pt x="88" y="128"/>
                    <a:pt x="88" y="80"/>
                  </a:cubicBezTo>
                  <a:cubicBezTo>
                    <a:pt x="87" y="12"/>
                    <a:pt x="87" y="12"/>
                    <a:pt x="87" y="12"/>
                  </a:cubicBezTo>
                  <a:cubicBezTo>
                    <a:pt x="87" y="5"/>
                    <a:pt x="81" y="0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8" y="2"/>
                    <a:pt x="81" y="6"/>
                    <a:pt x="81" y="11"/>
                  </a:cubicBezTo>
                  <a:cubicBezTo>
                    <a:pt x="82" y="78"/>
                    <a:pt x="82" y="78"/>
                    <a:pt x="82" y="78"/>
                  </a:cubicBezTo>
                  <a:cubicBezTo>
                    <a:pt x="82" y="127"/>
                    <a:pt x="70" y="156"/>
                    <a:pt x="56" y="176"/>
                  </a:cubicBezTo>
                  <a:cubicBezTo>
                    <a:pt x="53" y="179"/>
                    <a:pt x="54" y="182"/>
                    <a:pt x="56" y="184"/>
                  </a:cubicBezTo>
                  <a:cubicBezTo>
                    <a:pt x="78" y="209"/>
                    <a:pt x="80" y="243"/>
                    <a:pt x="80" y="292"/>
                  </a:cubicBezTo>
                  <a:cubicBezTo>
                    <a:pt x="80" y="298"/>
                    <a:pt x="75" y="303"/>
                    <a:pt x="69" y="304"/>
                  </a:cubicBezTo>
                  <a:cubicBezTo>
                    <a:pt x="70" y="305"/>
                    <a:pt x="72" y="305"/>
                    <a:pt x="74" y="305"/>
                  </a:cubicBezTo>
                  <a:cubicBezTo>
                    <a:pt x="80" y="305"/>
                    <a:pt x="86" y="300"/>
                    <a:pt x="86" y="294"/>
                  </a:cubicBezTo>
                  <a:cubicBezTo>
                    <a:pt x="86" y="244"/>
                    <a:pt x="84" y="211"/>
                    <a:pt x="62" y="185"/>
                  </a:cubicBezTo>
                  <a:cubicBezTo>
                    <a:pt x="60" y="183"/>
                    <a:pt x="59" y="181"/>
                    <a:pt x="62" y="177"/>
                  </a:cubicBezTo>
                  <a:close/>
                </a:path>
              </a:pathLst>
            </a:custGeom>
            <a:solidFill>
              <a:srgbClr val="B35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Freeform 515">
              <a:extLst>
                <a:ext uri="{FF2B5EF4-FFF2-40B4-BE49-F238E27FC236}">
                  <a16:creationId xmlns:a16="http://schemas.microsoft.com/office/drawing/2014/main" id="{6B8AC32B-7E63-451C-9CAB-1BF2F0B24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1968"/>
              <a:ext cx="22" cy="19"/>
            </a:xfrm>
            <a:custGeom>
              <a:avLst/>
              <a:gdLst>
                <a:gd name="T0" fmla="*/ 0 w 9"/>
                <a:gd name="T1" fmla="*/ 81 h 7"/>
                <a:gd name="T2" fmla="*/ 132 w 9"/>
                <a:gd name="T3" fmla="*/ 60 h 7"/>
                <a:gd name="T4" fmla="*/ 71 w 9"/>
                <a:gd name="T5" fmla="*/ 141 h 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7">
                  <a:moveTo>
                    <a:pt x="0" y="4"/>
                  </a:moveTo>
                  <a:cubicBezTo>
                    <a:pt x="4" y="0"/>
                    <a:pt x="7" y="1"/>
                    <a:pt x="9" y="3"/>
                  </a:cubicBezTo>
                  <a:cubicBezTo>
                    <a:pt x="5" y="7"/>
                    <a:pt x="5" y="7"/>
                    <a:pt x="5" y="7"/>
                  </a:cubicBezTo>
                </a:path>
              </a:pathLst>
            </a:custGeom>
            <a:solidFill>
              <a:srgbClr val="B35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Freeform 516">
              <a:extLst>
                <a:ext uri="{FF2B5EF4-FFF2-40B4-BE49-F238E27FC236}">
                  <a16:creationId xmlns:a16="http://schemas.microsoft.com/office/drawing/2014/main" id="{C92BB6E7-0F85-487E-B5A9-A5FE41AF1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6" y="1840"/>
              <a:ext cx="28" cy="21"/>
            </a:xfrm>
            <a:custGeom>
              <a:avLst/>
              <a:gdLst>
                <a:gd name="T0" fmla="*/ 0 w 11"/>
                <a:gd name="T1" fmla="*/ 0 h 8"/>
                <a:gd name="T2" fmla="*/ 181 w 11"/>
                <a:gd name="T3" fmla="*/ 89 h 8"/>
                <a:gd name="T4" fmla="*/ 97 w 11"/>
                <a:gd name="T5" fmla="*/ 34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8">
                  <a:moveTo>
                    <a:pt x="0" y="0"/>
                  </a:moveTo>
                  <a:cubicBezTo>
                    <a:pt x="2" y="4"/>
                    <a:pt x="6" y="8"/>
                    <a:pt x="11" y="5"/>
                  </a:cubicBezTo>
                  <a:cubicBezTo>
                    <a:pt x="9" y="5"/>
                    <a:pt x="7" y="2"/>
                    <a:pt x="6" y="2"/>
                  </a:cubicBezTo>
                </a:path>
              </a:pathLst>
            </a:custGeom>
            <a:solidFill>
              <a:srgbClr val="B35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Freeform 517">
              <a:extLst>
                <a:ext uri="{FF2B5EF4-FFF2-40B4-BE49-F238E27FC236}">
                  <a16:creationId xmlns:a16="http://schemas.microsoft.com/office/drawing/2014/main" id="{1C8DC916-0148-491F-A245-A2CE92EB99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1981"/>
              <a:ext cx="55" cy="230"/>
            </a:xfrm>
            <a:custGeom>
              <a:avLst/>
              <a:gdLst>
                <a:gd name="T0" fmla="*/ 0 w 22"/>
                <a:gd name="T1" fmla="*/ 0 h 86"/>
                <a:gd name="T2" fmla="*/ 300 w 22"/>
                <a:gd name="T3" fmla="*/ 1645 h 86"/>
                <a:gd name="T4" fmla="*/ 300 w 22"/>
                <a:gd name="T5" fmla="*/ 1645 h 86"/>
                <a:gd name="T6" fmla="*/ 333 w 22"/>
                <a:gd name="T7" fmla="*/ 824 h 86"/>
                <a:gd name="T8" fmla="*/ 0 w 22"/>
                <a:gd name="T9" fmla="*/ 0 h 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86">
                  <a:moveTo>
                    <a:pt x="0" y="0"/>
                  </a:moveTo>
                  <a:cubicBezTo>
                    <a:pt x="14" y="17"/>
                    <a:pt x="19" y="41"/>
                    <a:pt x="1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21" y="71"/>
                    <a:pt x="22" y="55"/>
                    <a:pt x="21" y="43"/>
                  </a:cubicBezTo>
                  <a:cubicBezTo>
                    <a:pt x="18" y="23"/>
                    <a:pt x="9" y="1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Freeform 518">
              <a:extLst>
                <a:ext uri="{FF2B5EF4-FFF2-40B4-BE49-F238E27FC236}">
                  <a16:creationId xmlns:a16="http://schemas.microsoft.com/office/drawing/2014/main" id="{06C7C941-C4ED-4C02-997F-5B21FE8BFE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9" y="1464"/>
              <a:ext cx="82" cy="747"/>
            </a:xfrm>
            <a:custGeom>
              <a:avLst/>
              <a:gdLst>
                <a:gd name="T0" fmla="*/ 0 w 33"/>
                <a:gd name="T1" fmla="*/ 1289 h 280"/>
                <a:gd name="T2" fmla="*/ 412 w 33"/>
                <a:gd name="T3" fmla="*/ 3175 h 280"/>
                <a:gd name="T4" fmla="*/ 412 w 33"/>
                <a:gd name="T5" fmla="*/ 3303 h 280"/>
                <a:gd name="T6" fmla="*/ 42 w 33"/>
                <a:gd name="T7" fmla="*/ 5317 h 280"/>
                <a:gd name="T8" fmla="*/ 42 w 33"/>
                <a:gd name="T9" fmla="*/ 5317 h 280"/>
                <a:gd name="T10" fmla="*/ 462 w 33"/>
                <a:gd name="T11" fmla="*/ 3345 h 280"/>
                <a:gd name="T12" fmla="*/ 475 w 33"/>
                <a:gd name="T13" fmla="*/ 3132 h 280"/>
                <a:gd name="T14" fmla="*/ 62 w 33"/>
                <a:gd name="T15" fmla="*/ 1289 h 280"/>
                <a:gd name="T16" fmla="*/ 30 w 33"/>
                <a:gd name="T17" fmla="*/ 21 h 280"/>
                <a:gd name="T18" fmla="*/ 30 w 33"/>
                <a:gd name="T19" fmla="*/ 0 h 280"/>
                <a:gd name="T20" fmla="*/ 0 w 33"/>
                <a:gd name="T21" fmla="*/ 1289 h 2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" h="280">
                  <a:moveTo>
                    <a:pt x="0" y="68"/>
                  </a:moveTo>
                  <a:cubicBezTo>
                    <a:pt x="0" y="109"/>
                    <a:pt x="9" y="141"/>
                    <a:pt x="27" y="167"/>
                  </a:cubicBezTo>
                  <a:cubicBezTo>
                    <a:pt x="28" y="167"/>
                    <a:pt x="29" y="171"/>
                    <a:pt x="27" y="174"/>
                  </a:cubicBezTo>
                  <a:cubicBezTo>
                    <a:pt x="4" y="199"/>
                    <a:pt x="3" y="230"/>
                    <a:pt x="3" y="280"/>
                  </a:cubicBezTo>
                  <a:cubicBezTo>
                    <a:pt x="3" y="280"/>
                    <a:pt x="3" y="280"/>
                    <a:pt x="3" y="280"/>
                  </a:cubicBezTo>
                  <a:cubicBezTo>
                    <a:pt x="3" y="231"/>
                    <a:pt x="8" y="201"/>
                    <a:pt x="30" y="176"/>
                  </a:cubicBezTo>
                  <a:cubicBezTo>
                    <a:pt x="33" y="173"/>
                    <a:pt x="32" y="167"/>
                    <a:pt x="31" y="165"/>
                  </a:cubicBezTo>
                  <a:cubicBezTo>
                    <a:pt x="13" y="139"/>
                    <a:pt x="4" y="109"/>
                    <a:pt x="4" y="68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Freeform 519">
              <a:extLst>
                <a:ext uri="{FF2B5EF4-FFF2-40B4-BE49-F238E27FC236}">
                  <a16:creationId xmlns:a16="http://schemas.microsoft.com/office/drawing/2014/main" id="{EFCC8874-543A-4AE2-A80D-24DC18C9E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" y="1467"/>
              <a:ext cx="52" cy="378"/>
            </a:xfrm>
            <a:custGeom>
              <a:avLst/>
              <a:gdLst>
                <a:gd name="T0" fmla="*/ 258 w 21"/>
                <a:gd name="T1" fmla="*/ 1283 h 142"/>
                <a:gd name="T2" fmla="*/ 0 w 21"/>
                <a:gd name="T3" fmla="*/ 2657 h 142"/>
                <a:gd name="T4" fmla="*/ 0 w 21"/>
                <a:gd name="T5" fmla="*/ 2678 h 142"/>
                <a:gd name="T6" fmla="*/ 319 w 21"/>
                <a:gd name="T7" fmla="*/ 1283 h 142"/>
                <a:gd name="T8" fmla="*/ 275 w 21"/>
                <a:gd name="T9" fmla="*/ 0 h 142"/>
                <a:gd name="T10" fmla="*/ 275 w 21"/>
                <a:gd name="T11" fmla="*/ 0 h 142"/>
                <a:gd name="T12" fmla="*/ 258 w 21"/>
                <a:gd name="T13" fmla="*/ 1283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" h="142">
                  <a:moveTo>
                    <a:pt x="17" y="68"/>
                  </a:moveTo>
                  <a:cubicBezTo>
                    <a:pt x="17" y="99"/>
                    <a:pt x="12" y="122"/>
                    <a:pt x="0" y="141"/>
                  </a:cubicBezTo>
                  <a:cubicBezTo>
                    <a:pt x="0" y="142"/>
                    <a:pt x="0" y="142"/>
                    <a:pt x="0" y="142"/>
                  </a:cubicBezTo>
                  <a:cubicBezTo>
                    <a:pt x="12" y="122"/>
                    <a:pt x="21" y="100"/>
                    <a:pt x="21" y="68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lnTo>
                    <a:pt x="17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Freeform 520">
              <a:extLst>
                <a:ext uri="{FF2B5EF4-FFF2-40B4-BE49-F238E27FC236}">
                  <a16:creationId xmlns:a16="http://schemas.microsoft.com/office/drawing/2014/main" id="{9F0169DE-EB09-4788-B88F-25F5973AB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1" y="1435"/>
              <a:ext cx="241" cy="813"/>
            </a:xfrm>
            <a:custGeom>
              <a:avLst/>
              <a:gdLst>
                <a:gd name="T0" fmla="*/ 1110 w 96"/>
                <a:gd name="T1" fmla="*/ 3353 h 305"/>
                <a:gd name="T2" fmla="*/ 1519 w 96"/>
                <a:gd name="T3" fmla="*/ 1514 h 305"/>
                <a:gd name="T4" fmla="*/ 1499 w 96"/>
                <a:gd name="T5" fmla="*/ 227 h 305"/>
                <a:gd name="T6" fmla="*/ 1298 w 96"/>
                <a:gd name="T7" fmla="*/ 0 h 305"/>
                <a:gd name="T8" fmla="*/ 1110 w 96"/>
                <a:gd name="T9" fmla="*/ 227 h 305"/>
                <a:gd name="T10" fmla="*/ 1077 w 96"/>
                <a:gd name="T11" fmla="*/ 1514 h 305"/>
                <a:gd name="T12" fmla="*/ 806 w 96"/>
                <a:gd name="T13" fmla="*/ 2913 h 305"/>
                <a:gd name="T14" fmla="*/ 693 w 96"/>
                <a:gd name="T15" fmla="*/ 2913 h 305"/>
                <a:gd name="T16" fmla="*/ 442 w 96"/>
                <a:gd name="T17" fmla="*/ 1514 h 305"/>
                <a:gd name="T18" fmla="*/ 409 w 96"/>
                <a:gd name="T19" fmla="*/ 227 h 305"/>
                <a:gd name="T20" fmla="*/ 221 w 96"/>
                <a:gd name="T21" fmla="*/ 0 h 305"/>
                <a:gd name="T22" fmla="*/ 20 w 96"/>
                <a:gd name="T23" fmla="*/ 227 h 305"/>
                <a:gd name="T24" fmla="*/ 0 w 96"/>
                <a:gd name="T25" fmla="*/ 1514 h 305"/>
                <a:gd name="T26" fmla="*/ 409 w 96"/>
                <a:gd name="T27" fmla="*/ 3367 h 305"/>
                <a:gd name="T28" fmla="*/ 409 w 96"/>
                <a:gd name="T29" fmla="*/ 3503 h 305"/>
                <a:gd name="T30" fmla="*/ 33 w 96"/>
                <a:gd name="T31" fmla="*/ 5528 h 305"/>
                <a:gd name="T32" fmla="*/ 221 w 96"/>
                <a:gd name="T33" fmla="*/ 5742 h 305"/>
                <a:gd name="T34" fmla="*/ 397 w 96"/>
                <a:gd name="T35" fmla="*/ 5528 h 305"/>
                <a:gd name="T36" fmla="*/ 693 w 96"/>
                <a:gd name="T37" fmla="*/ 3921 h 305"/>
                <a:gd name="T38" fmla="*/ 806 w 96"/>
                <a:gd name="T39" fmla="*/ 3921 h 305"/>
                <a:gd name="T40" fmla="*/ 1122 w 96"/>
                <a:gd name="T41" fmla="*/ 5571 h 305"/>
                <a:gd name="T42" fmla="*/ 1298 w 96"/>
                <a:gd name="T43" fmla="*/ 5776 h 305"/>
                <a:gd name="T44" fmla="*/ 1486 w 96"/>
                <a:gd name="T45" fmla="*/ 5571 h 305"/>
                <a:gd name="T46" fmla="*/ 1110 w 96"/>
                <a:gd name="T47" fmla="*/ 3503 h 305"/>
                <a:gd name="T48" fmla="*/ 1110 w 96"/>
                <a:gd name="T49" fmla="*/ 3353 h 3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6" h="305">
                  <a:moveTo>
                    <a:pt x="70" y="177"/>
                  </a:moveTo>
                  <a:cubicBezTo>
                    <a:pt x="84" y="157"/>
                    <a:pt x="96" y="128"/>
                    <a:pt x="96" y="80"/>
                  </a:cubicBezTo>
                  <a:cubicBezTo>
                    <a:pt x="95" y="12"/>
                    <a:pt x="95" y="12"/>
                    <a:pt x="95" y="12"/>
                  </a:cubicBezTo>
                  <a:cubicBezTo>
                    <a:pt x="95" y="5"/>
                    <a:pt x="89" y="0"/>
                    <a:pt x="82" y="0"/>
                  </a:cubicBezTo>
                  <a:cubicBezTo>
                    <a:pt x="75" y="0"/>
                    <a:pt x="70" y="5"/>
                    <a:pt x="70" y="12"/>
                  </a:cubicBezTo>
                  <a:cubicBezTo>
                    <a:pt x="68" y="80"/>
                    <a:pt x="68" y="80"/>
                    <a:pt x="68" y="80"/>
                  </a:cubicBezTo>
                  <a:cubicBezTo>
                    <a:pt x="68" y="115"/>
                    <a:pt x="61" y="138"/>
                    <a:pt x="51" y="154"/>
                  </a:cubicBezTo>
                  <a:cubicBezTo>
                    <a:pt x="50" y="157"/>
                    <a:pt x="46" y="157"/>
                    <a:pt x="44" y="154"/>
                  </a:cubicBezTo>
                  <a:cubicBezTo>
                    <a:pt x="35" y="138"/>
                    <a:pt x="28" y="115"/>
                    <a:pt x="28" y="80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6" y="5"/>
                    <a:pt x="20" y="0"/>
                    <a:pt x="14" y="0"/>
                  </a:cubicBezTo>
                  <a:cubicBezTo>
                    <a:pt x="7" y="0"/>
                    <a:pt x="1" y="5"/>
                    <a:pt x="1" y="12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128"/>
                    <a:pt x="12" y="157"/>
                    <a:pt x="26" y="178"/>
                  </a:cubicBezTo>
                  <a:cubicBezTo>
                    <a:pt x="27" y="179"/>
                    <a:pt x="28" y="182"/>
                    <a:pt x="26" y="185"/>
                  </a:cubicBezTo>
                  <a:cubicBezTo>
                    <a:pt x="3" y="210"/>
                    <a:pt x="2" y="242"/>
                    <a:pt x="2" y="292"/>
                  </a:cubicBezTo>
                  <a:cubicBezTo>
                    <a:pt x="2" y="298"/>
                    <a:pt x="7" y="303"/>
                    <a:pt x="14" y="303"/>
                  </a:cubicBezTo>
                  <a:cubicBezTo>
                    <a:pt x="20" y="303"/>
                    <a:pt x="25" y="298"/>
                    <a:pt x="25" y="292"/>
                  </a:cubicBezTo>
                  <a:cubicBezTo>
                    <a:pt x="25" y="246"/>
                    <a:pt x="31" y="223"/>
                    <a:pt x="44" y="207"/>
                  </a:cubicBezTo>
                  <a:cubicBezTo>
                    <a:pt x="47" y="203"/>
                    <a:pt x="49" y="204"/>
                    <a:pt x="51" y="207"/>
                  </a:cubicBezTo>
                  <a:cubicBezTo>
                    <a:pt x="65" y="224"/>
                    <a:pt x="71" y="247"/>
                    <a:pt x="71" y="294"/>
                  </a:cubicBezTo>
                  <a:cubicBezTo>
                    <a:pt x="71" y="300"/>
                    <a:pt x="76" y="305"/>
                    <a:pt x="82" y="305"/>
                  </a:cubicBezTo>
                  <a:cubicBezTo>
                    <a:pt x="88" y="305"/>
                    <a:pt x="94" y="300"/>
                    <a:pt x="94" y="294"/>
                  </a:cubicBezTo>
                  <a:cubicBezTo>
                    <a:pt x="94" y="244"/>
                    <a:pt x="92" y="211"/>
                    <a:pt x="70" y="185"/>
                  </a:cubicBezTo>
                  <a:cubicBezTo>
                    <a:pt x="68" y="183"/>
                    <a:pt x="67" y="181"/>
                    <a:pt x="70" y="177"/>
                  </a:cubicBezTo>
                  <a:close/>
                </a:path>
              </a:pathLst>
            </a:custGeom>
            <a:noFill/>
            <a:ln w="12700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39" name="Group 528">
            <a:extLst>
              <a:ext uri="{FF2B5EF4-FFF2-40B4-BE49-F238E27FC236}">
                <a16:creationId xmlns:a16="http://schemas.microsoft.com/office/drawing/2014/main" id="{F4B0AD4A-F223-4447-9713-C32F448A95C5}"/>
              </a:ext>
            </a:extLst>
          </p:cNvPr>
          <p:cNvGrpSpPr>
            <a:grpSpLocks/>
          </p:cNvGrpSpPr>
          <p:nvPr/>
        </p:nvGrpSpPr>
        <p:grpSpPr bwMode="auto">
          <a:xfrm>
            <a:off x="6943725" y="1912938"/>
            <a:ext cx="439738" cy="1285875"/>
            <a:chOff x="3411" y="1443"/>
            <a:chExt cx="277" cy="810"/>
          </a:xfrm>
        </p:grpSpPr>
        <p:sp>
          <p:nvSpPr>
            <p:cNvPr id="18470" name="Freeform 522">
              <a:extLst>
                <a:ext uri="{FF2B5EF4-FFF2-40B4-BE49-F238E27FC236}">
                  <a16:creationId xmlns:a16="http://schemas.microsoft.com/office/drawing/2014/main" id="{5A10ACB0-6E36-4CAF-8F68-161385C78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1" y="1443"/>
              <a:ext cx="277" cy="810"/>
            </a:xfrm>
            <a:custGeom>
              <a:avLst/>
              <a:gdLst>
                <a:gd name="T0" fmla="*/ 1694 w 111"/>
                <a:gd name="T1" fmla="*/ 1420 h 304"/>
                <a:gd name="T2" fmla="*/ 1682 w 111"/>
                <a:gd name="T3" fmla="*/ 205 h 304"/>
                <a:gd name="T4" fmla="*/ 1507 w 111"/>
                <a:gd name="T5" fmla="*/ 0 h 304"/>
                <a:gd name="T6" fmla="*/ 1320 w 111"/>
                <a:gd name="T7" fmla="*/ 205 h 304"/>
                <a:gd name="T8" fmla="*/ 1308 w 111"/>
                <a:gd name="T9" fmla="*/ 1420 h 304"/>
                <a:gd name="T10" fmla="*/ 933 w 111"/>
                <a:gd name="T11" fmla="*/ 2329 h 304"/>
                <a:gd name="T12" fmla="*/ 759 w 111"/>
                <a:gd name="T13" fmla="*/ 2329 h 304"/>
                <a:gd name="T14" fmla="*/ 387 w 111"/>
                <a:gd name="T15" fmla="*/ 1420 h 304"/>
                <a:gd name="T16" fmla="*/ 374 w 111"/>
                <a:gd name="T17" fmla="*/ 205 h 304"/>
                <a:gd name="T18" fmla="*/ 200 w 111"/>
                <a:gd name="T19" fmla="*/ 0 h 304"/>
                <a:gd name="T20" fmla="*/ 12 w 111"/>
                <a:gd name="T21" fmla="*/ 205 h 304"/>
                <a:gd name="T22" fmla="*/ 0 w 111"/>
                <a:gd name="T23" fmla="*/ 1420 h 304"/>
                <a:gd name="T24" fmla="*/ 542 w 111"/>
                <a:gd name="T25" fmla="*/ 2726 h 304"/>
                <a:gd name="T26" fmla="*/ 561 w 111"/>
                <a:gd name="T27" fmla="*/ 2819 h 304"/>
                <a:gd name="T28" fmla="*/ 404 w 111"/>
                <a:gd name="T29" fmla="*/ 3237 h 304"/>
                <a:gd name="T30" fmla="*/ 292 w 111"/>
                <a:gd name="T31" fmla="*/ 4090 h 304"/>
                <a:gd name="T32" fmla="*/ 92 w 111"/>
                <a:gd name="T33" fmla="*/ 5238 h 304"/>
                <a:gd name="T34" fmla="*/ 75 w 111"/>
                <a:gd name="T35" fmla="*/ 5502 h 304"/>
                <a:gd name="T36" fmla="*/ 292 w 111"/>
                <a:gd name="T37" fmla="*/ 5523 h 304"/>
                <a:gd name="T38" fmla="*/ 686 w 111"/>
                <a:gd name="T39" fmla="*/ 4146 h 304"/>
                <a:gd name="T40" fmla="*/ 779 w 111"/>
                <a:gd name="T41" fmla="*/ 3352 h 304"/>
                <a:gd name="T42" fmla="*/ 916 w 111"/>
                <a:gd name="T43" fmla="*/ 3352 h 304"/>
                <a:gd name="T44" fmla="*/ 1008 w 111"/>
                <a:gd name="T45" fmla="*/ 4146 h 304"/>
                <a:gd name="T46" fmla="*/ 1370 w 111"/>
                <a:gd name="T47" fmla="*/ 5673 h 304"/>
                <a:gd name="T48" fmla="*/ 1650 w 111"/>
                <a:gd name="T49" fmla="*/ 5659 h 304"/>
                <a:gd name="T50" fmla="*/ 1632 w 111"/>
                <a:gd name="T51" fmla="*/ 5318 h 304"/>
                <a:gd name="T52" fmla="*/ 1400 w 111"/>
                <a:gd name="T53" fmla="*/ 4090 h 304"/>
                <a:gd name="T54" fmla="*/ 1290 w 111"/>
                <a:gd name="T55" fmla="*/ 3237 h 304"/>
                <a:gd name="T56" fmla="*/ 1153 w 111"/>
                <a:gd name="T57" fmla="*/ 2840 h 304"/>
                <a:gd name="T58" fmla="*/ 1153 w 111"/>
                <a:gd name="T59" fmla="*/ 2726 h 304"/>
                <a:gd name="T60" fmla="*/ 1694 w 111"/>
                <a:gd name="T61" fmla="*/ 1420 h 3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11" h="304">
                  <a:moveTo>
                    <a:pt x="109" y="75"/>
                  </a:moveTo>
                  <a:cubicBezTo>
                    <a:pt x="108" y="11"/>
                    <a:pt x="108" y="11"/>
                    <a:pt x="108" y="11"/>
                  </a:cubicBezTo>
                  <a:cubicBezTo>
                    <a:pt x="108" y="5"/>
                    <a:pt x="103" y="0"/>
                    <a:pt x="97" y="0"/>
                  </a:cubicBezTo>
                  <a:cubicBezTo>
                    <a:pt x="90" y="0"/>
                    <a:pt x="85" y="5"/>
                    <a:pt x="85" y="11"/>
                  </a:cubicBezTo>
                  <a:cubicBezTo>
                    <a:pt x="84" y="75"/>
                    <a:pt x="84" y="75"/>
                    <a:pt x="84" y="75"/>
                  </a:cubicBezTo>
                  <a:cubicBezTo>
                    <a:pt x="84" y="98"/>
                    <a:pt x="73" y="110"/>
                    <a:pt x="60" y="123"/>
                  </a:cubicBezTo>
                  <a:cubicBezTo>
                    <a:pt x="56" y="127"/>
                    <a:pt x="54" y="127"/>
                    <a:pt x="49" y="123"/>
                  </a:cubicBezTo>
                  <a:cubicBezTo>
                    <a:pt x="36" y="110"/>
                    <a:pt x="25" y="98"/>
                    <a:pt x="25" y="75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5"/>
                    <a:pt x="19" y="0"/>
                    <a:pt x="13" y="0"/>
                  </a:cubicBezTo>
                  <a:cubicBezTo>
                    <a:pt x="6" y="0"/>
                    <a:pt x="1" y="5"/>
                    <a:pt x="1" y="11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110"/>
                    <a:pt x="19" y="128"/>
                    <a:pt x="35" y="144"/>
                  </a:cubicBezTo>
                  <a:cubicBezTo>
                    <a:pt x="36" y="145"/>
                    <a:pt x="38" y="146"/>
                    <a:pt x="36" y="149"/>
                  </a:cubicBezTo>
                  <a:cubicBezTo>
                    <a:pt x="32" y="156"/>
                    <a:pt x="28" y="163"/>
                    <a:pt x="26" y="171"/>
                  </a:cubicBezTo>
                  <a:cubicBezTo>
                    <a:pt x="23" y="184"/>
                    <a:pt x="21" y="200"/>
                    <a:pt x="19" y="216"/>
                  </a:cubicBezTo>
                  <a:cubicBezTo>
                    <a:pt x="16" y="241"/>
                    <a:pt x="12" y="271"/>
                    <a:pt x="6" y="277"/>
                  </a:cubicBezTo>
                  <a:cubicBezTo>
                    <a:pt x="1" y="280"/>
                    <a:pt x="1" y="287"/>
                    <a:pt x="5" y="291"/>
                  </a:cubicBezTo>
                  <a:cubicBezTo>
                    <a:pt x="9" y="295"/>
                    <a:pt x="15" y="295"/>
                    <a:pt x="19" y="292"/>
                  </a:cubicBezTo>
                  <a:cubicBezTo>
                    <a:pt x="31" y="281"/>
                    <a:pt x="40" y="254"/>
                    <a:pt x="44" y="219"/>
                  </a:cubicBezTo>
                  <a:cubicBezTo>
                    <a:pt x="46" y="203"/>
                    <a:pt x="48" y="188"/>
                    <a:pt x="50" y="177"/>
                  </a:cubicBezTo>
                  <a:cubicBezTo>
                    <a:pt x="52" y="170"/>
                    <a:pt x="57" y="169"/>
                    <a:pt x="59" y="177"/>
                  </a:cubicBezTo>
                  <a:cubicBezTo>
                    <a:pt x="62" y="188"/>
                    <a:pt x="63" y="203"/>
                    <a:pt x="65" y="219"/>
                  </a:cubicBezTo>
                  <a:cubicBezTo>
                    <a:pt x="69" y="254"/>
                    <a:pt x="73" y="286"/>
                    <a:pt x="88" y="300"/>
                  </a:cubicBezTo>
                  <a:cubicBezTo>
                    <a:pt x="93" y="304"/>
                    <a:pt x="101" y="304"/>
                    <a:pt x="106" y="299"/>
                  </a:cubicBezTo>
                  <a:cubicBezTo>
                    <a:pt x="111" y="294"/>
                    <a:pt x="110" y="286"/>
                    <a:pt x="105" y="281"/>
                  </a:cubicBezTo>
                  <a:cubicBezTo>
                    <a:pt x="97" y="274"/>
                    <a:pt x="93" y="241"/>
                    <a:pt x="90" y="216"/>
                  </a:cubicBezTo>
                  <a:cubicBezTo>
                    <a:pt x="88" y="200"/>
                    <a:pt x="86" y="184"/>
                    <a:pt x="83" y="171"/>
                  </a:cubicBezTo>
                  <a:cubicBezTo>
                    <a:pt x="81" y="163"/>
                    <a:pt x="78" y="156"/>
                    <a:pt x="74" y="150"/>
                  </a:cubicBezTo>
                  <a:cubicBezTo>
                    <a:pt x="72" y="147"/>
                    <a:pt x="72" y="145"/>
                    <a:pt x="74" y="144"/>
                  </a:cubicBezTo>
                  <a:cubicBezTo>
                    <a:pt x="91" y="128"/>
                    <a:pt x="109" y="110"/>
                    <a:pt x="109" y="75"/>
                  </a:cubicBezTo>
                  <a:close/>
                </a:path>
              </a:pathLst>
            </a:custGeom>
            <a:solidFill>
              <a:srgbClr val="A4C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Freeform 523">
              <a:extLst>
                <a:ext uri="{FF2B5EF4-FFF2-40B4-BE49-F238E27FC236}">
                  <a16:creationId xmlns:a16="http://schemas.microsoft.com/office/drawing/2014/main" id="{A1FA23F8-1422-442E-AD99-F1B28DA523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3" y="1443"/>
              <a:ext cx="265" cy="810"/>
            </a:xfrm>
            <a:custGeom>
              <a:avLst/>
              <a:gdLst>
                <a:gd name="T0" fmla="*/ 220 w 106"/>
                <a:gd name="T1" fmla="*/ 1364 h 304"/>
                <a:gd name="T2" fmla="*/ 595 w 106"/>
                <a:gd name="T3" fmla="*/ 2251 h 304"/>
                <a:gd name="T4" fmla="*/ 688 w 106"/>
                <a:gd name="T5" fmla="*/ 2307 h 304"/>
                <a:gd name="T6" fmla="*/ 313 w 106"/>
                <a:gd name="T7" fmla="*/ 1420 h 304"/>
                <a:gd name="T8" fmla="*/ 300 w 106"/>
                <a:gd name="T9" fmla="*/ 205 h 304"/>
                <a:gd name="T10" fmla="*/ 145 w 106"/>
                <a:gd name="T11" fmla="*/ 0 h 304"/>
                <a:gd name="T12" fmla="*/ 188 w 106"/>
                <a:gd name="T13" fmla="*/ 136 h 304"/>
                <a:gd name="T14" fmla="*/ 220 w 106"/>
                <a:gd name="T15" fmla="*/ 1364 h 304"/>
                <a:gd name="T16" fmla="*/ 1333 w 106"/>
                <a:gd name="T17" fmla="*/ 4090 h 304"/>
                <a:gd name="T18" fmla="*/ 1220 w 106"/>
                <a:gd name="T19" fmla="*/ 3237 h 304"/>
                <a:gd name="T20" fmla="*/ 1083 w 106"/>
                <a:gd name="T21" fmla="*/ 2840 h 304"/>
                <a:gd name="T22" fmla="*/ 1083 w 106"/>
                <a:gd name="T23" fmla="*/ 2726 h 304"/>
                <a:gd name="T24" fmla="*/ 1625 w 106"/>
                <a:gd name="T25" fmla="*/ 1420 h 304"/>
                <a:gd name="T26" fmla="*/ 1613 w 106"/>
                <a:gd name="T27" fmla="*/ 205 h 304"/>
                <a:gd name="T28" fmla="*/ 1458 w 106"/>
                <a:gd name="T29" fmla="*/ 0 h 304"/>
                <a:gd name="T30" fmla="*/ 1500 w 106"/>
                <a:gd name="T31" fmla="*/ 136 h 304"/>
                <a:gd name="T32" fmla="*/ 1520 w 106"/>
                <a:gd name="T33" fmla="*/ 1364 h 304"/>
                <a:gd name="T34" fmla="*/ 988 w 106"/>
                <a:gd name="T35" fmla="*/ 2648 h 304"/>
                <a:gd name="T36" fmla="*/ 988 w 106"/>
                <a:gd name="T37" fmla="*/ 2840 h 304"/>
                <a:gd name="T38" fmla="*/ 1125 w 106"/>
                <a:gd name="T39" fmla="*/ 3237 h 304"/>
                <a:gd name="T40" fmla="*/ 1220 w 106"/>
                <a:gd name="T41" fmla="*/ 4031 h 304"/>
                <a:gd name="T42" fmla="*/ 1470 w 106"/>
                <a:gd name="T43" fmla="*/ 5318 h 304"/>
                <a:gd name="T44" fmla="*/ 1470 w 106"/>
                <a:gd name="T45" fmla="*/ 5579 h 304"/>
                <a:gd name="T46" fmla="*/ 1300 w 106"/>
                <a:gd name="T47" fmla="*/ 5659 h 304"/>
                <a:gd name="T48" fmla="*/ 1300 w 106"/>
                <a:gd name="T49" fmla="*/ 5673 h 304"/>
                <a:gd name="T50" fmla="*/ 1583 w 106"/>
                <a:gd name="T51" fmla="*/ 5659 h 304"/>
                <a:gd name="T52" fmla="*/ 1563 w 106"/>
                <a:gd name="T53" fmla="*/ 5318 h 304"/>
                <a:gd name="T54" fmla="*/ 1333 w 106"/>
                <a:gd name="T55" fmla="*/ 4090 h 304"/>
                <a:gd name="T56" fmla="*/ 625 w 106"/>
                <a:gd name="T57" fmla="*/ 3365 h 304"/>
                <a:gd name="T58" fmla="*/ 500 w 106"/>
                <a:gd name="T59" fmla="*/ 4090 h 304"/>
                <a:gd name="T60" fmla="*/ 113 w 106"/>
                <a:gd name="T61" fmla="*/ 5446 h 304"/>
                <a:gd name="T62" fmla="*/ 0 w 106"/>
                <a:gd name="T63" fmla="*/ 5502 h 304"/>
                <a:gd name="T64" fmla="*/ 0 w 106"/>
                <a:gd name="T65" fmla="*/ 5502 h 304"/>
                <a:gd name="T66" fmla="*/ 220 w 106"/>
                <a:gd name="T67" fmla="*/ 5523 h 304"/>
                <a:gd name="T68" fmla="*/ 613 w 106"/>
                <a:gd name="T69" fmla="*/ 4146 h 304"/>
                <a:gd name="T70" fmla="*/ 708 w 106"/>
                <a:gd name="T71" fmla="*/ 3352 h 304"/>
                <a:gd name="T72" fmla="*/ 770 w 106"/>
                <a:gd name="T73" fmla="*/ 3237 h 304"/>
                <a:gd name="T74" fmla="*/ 625 w 106"/>
                <a:gd name="T75" fmla="*/ 3365 h 30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06" h="304">
                  <a:moveTo>
                    <a:pt x="14" y="72"/>
                  </a:moveTo>
                  <a:cubicBezTo>
                    <a:pt x="14" y="95"/>
                    <a:pt x="24" y="106"/>
                    <a:pt x="38" y="119"/>
                  </a:cubicBezTo>
                  <a:cubicBezTo>
                    <a:pt x="40" y="122"/>
                    <a:pt x="42" y="123"/>
                    <a:pt x="44" y="122"/>
                  </a:cubicBezTo>
                  <a:cubicBezTo>
                    <a:pt x="31" y="110"/>
                    <a:pt x="20" y="98"/>
                    <a:pt x="20" y="75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9" y="5"/>
                    <a:pt x="15" y="0"/>
                    <a:pt x="9" y="0"/>
                  </a:cubicBezTo>
                  <a:cubicBezTo>
                    <a:pt x="11" y="2"/>
                    <a:pt x="12" y="4"/>
                    <a:pt x="12" y="7"/>
                  </a:cubicBezTo>
                  <a:lnTo>
                    <a:pt x="14" y="72"/>
                  </a:lnTo>
                  <a:close/>
                  <a:moveTo>
                    <a:pt x="85" y="216"/>
                  </a:moveTo>
                  <a:cubicBezTo>
                    <a:pt x="83" y="200"/>
                    <a:pt x="81" y="184"/>
                    <a:pt x="78" y="171"/>
                  </a:cubicBezTo>
                  <a:cubicBezTo>
                    <a:pt x="76" y="163"/>
                    <a:pt x="73" y="156"/>
                    <a:pt x="69" y="150"/>
                  </a:cubicBezTo>
                  <a:cubicBezTo>
                    <a:pt x="67" y="147"/>
                    <a:pt x="67" y="145"/>
                    <a:pt x="69" y="144"/>
                  </a:cubicBezTo>
                  <a:cubicBezTo>
                    <a:pt x="86" y="128"/>
                    <a:pt x="104" y="110"/>
                    <a:pt x="104" y="75"/>
                  </a:cubicBezTo>
                  <a:cubicBezTo>
                    <a:pt x="103" y="11"/>
                    <a:pt x="103" y="11"/>
                    <a:pt x="103" y="11"/>
                  </a:cubicBezTo>
                  <a:cubicBezTo>
                    <a:pt x="103" y="5"/>
                    <a:pt x="99" y="0"/>
                    <a:pt x="93" y="0"/>
                  </a:cubicBezTo>
                  <a:cubicBezTo>
                    <a:pt x="95" y="2"/>
                    <a:pt x="96" y="4"/>
                    <a:pt x="96" y="7"/>
                  </a:cubicBezTo>
                  <a:cubicBezTo>
                    <a:pt x="97" y="72"/>
                    <a:pt x="97" y="72"/>
                    <a:pt x="97" y="72"/>
                  </a:cubicBezTo>
                  <a:cubicBezTo>
                    <a:pt x="97" y="107"/>
                    <a:pt x="79" y="125"/>
                    <a:pt x="63" y="140"/>
                  </a:cubicBezTo>
                  <a:cubicBezTo>
                    <a:pt x="61" y="142"/>
                    <a:pt x="61" y="147"/>
                    <a:pt x="63" y="150"/>
                  </a:cubicBezTo>
                  <a:cubicBezTo>
                    <a:pt x="67" y="156"/>
                    <a:pt x="70" y="163"/>
                    <a:pt x="72" y="171"/>
                  </a:cubicBezTo>
                  <a:cubicBezTo>
                    <a:pt x="75" y="184"/>
                    <a:pt x="76" y="196"/>
                    <a:pt x="78" y="213"/>
                  </a:cubicBezTo>
                  <a:cubicBezTo>
                    <a:pt x="81" y="237"/>
                    <a:pt x="86" y="274"/>
                    <a:pt x="94" y="281"/>
                  </a:cubicBezTo>
                  <a:cubicBezTo>
                    <a:pt x="99" y="286"/>
                    <a:pt x="97" y="291"/>
                    <a:pt x="94" y="295"/>
                  </a:cubicBezTo>
                  <a:cubicBezTo>
                    <a:pt x="92" y="299"/>
                    <a:pt x="87" y="300"/>
                    <a:pt x="83" y="299"/>
                  </a:cubicBezTo>
                  <a:cubicBezTo>
                    <a:pt x="83" y="299"/>
                    <a:pt x="83" y="299"/>
                    <a:pt x="83" y="300"/>
                  </a:cubicBezTo>
                  <a:cubicBezTo>
                    <a:pt x="88" y="304"/>
                    <a:pt x="96" y="304"/>
                    <a:pt x="101" y="299"/>
                  </a:cubicBezTo>
                  <a:cubicBezTo>
                    <a:pt x="106" y="294"/>
                    <a:pt x="105" y="286"/>
                    <a:pt x="100" y="281"/>
                  </a:cubicBezTo>
                  <a:cubicBezTo>
                    <a:pt x="92" y="274"/>
                    <a:pt x="88" y="241"/>
                    <a:pt x="85" y="216"/>
                  </a:cubicBezTo>
                  <a:close/>
                  <a:moveTo>
                    <a:pt x="40" y="178"/>
                  </a:moveTo>
                  <a:cubicBezTo>
                    <a:pt x="37" y="190"/>
                    <a:pt x="34" y="200"/>
                    <a:pt x="32" y="216"/>
                  </a:cubicBezTo>
                  <a:cubicBezTo>
                    <a:pt x="28" y="250"/>
                    <a:pt x="20" y="277"/>
                    <a:pt x="7" y="288"/>
                  </a:cubicBezTo>
                  <a:cubicBezTo>
                    <a:pt x="5" y="290"/>
                    <a:pt x="2" y="291"/>
                    <a:pt x="0" y="291"/>
                  </a:cubicBezTo>
                  <a:cubicBezTo>
                    <a:pt x="0" y="291"/>
                    <a:pt x="0" y="291"/>
                    <a:pt x="0" y="291"/>
                  </a:cubicBezTo>
                  <a:cubicBezTo>
                    <a:pt x="4" y="295"/>
                    <a:pt x="10" y="295"/>
                    <a:pt x="14" y="292"/>
                  </a:cubicBezTo>
                  <a:cubicBezTo>
                    <a:pt x="26" y="281"/>
                    <a:pt x="35" y="254"/>
                    <a:pt x="39" y="219"/>
                  </a:cubicBezTo>
                  <a:cubicBezTo>
                    <a:pt x="41" y="203"/>
                    <a:pt x="43" y="188"/>
                    <a:pt x="45" y="177"/>
                  </a:cubicBezTo>
                  <a:cubicBezTo>
                    <a:pt x="46" y="175"/>
                    <a:pt x="49" y="172"/>
                    <a:pt x="49" y="171"/>
                  </a:cubicBezTo>
                  <a:cubicBezTo>
                    <a:pt x="49" y="170"/>
                    <a:pt x="43" y="169"/>
                    <a:pt x="40" y="178"/>
                  </a:cubicBezTo>
                  <a:close/>
                </a:path>
              </a:pathLst>
            </a:custGeom>
            <a:solidFill>
              <a:srgbClr val="839F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Freeform 524">
              <a:extLst>
                <a:ext uri="{FF2B5EF4-FFF2-40B4-BE49-F238E27FC236}">
                  <a16:creationId xmlns:a16="http://schemas.microsoft.com/office/drawing/2014/main" id="{8C106725-757D-4DEE-A808-643B279F4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1909"/>
              <a:ext cx="75" cy="331"/>
            </a:xfrm>
            <a:custGeom>
              <a:avLst/>
              <a:gdLst>
                <a:gd name="T0" fmla="*/ 0 w 30"/>
                <a:gd name="T1" fmla="*/ 21 h 124"/>
                <a:gd name="T2" fmla="*/ 113 w 30"/>
                <a:gd name="T3" fmla="*/ 798 h 124"/>
                <a:gd name="T4" fmla="*/ 113 w 30"/>
                <a:gd name="T5" fmla="*/ 819 h 124"/>
                <a:gd name="T6" fmla="*/ 470 w 30"/>
                <a:gd name="T7" fmla="*/ 2360 h 124"/>
                <a:gd name="T8" fmla="*/ 470 w 30"/>
                <a:gd name="T9" fmla="*/ 2360 h 124"/>
                <a:gd name="T10" fmla="*/ 175 w 30"/>
                <a:gd name="T11" fmla="*/ 798 h 124"/>
                <a:gd name="T12" fmla="*/ 175 w 30"/>
                <a:gd name="T13" fmla="*/ 798 h 124"/>
                <a:gd name="T14" fmla="*/ 0 w 30"/>
                <a:gd name="T15" fmla="*/ 0 h 124"/>
                <a:gd name="T16" fmla="*/ 0 w 30"/>
                <a:gd name="T17" fmla="*/ 21 h 1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" h="124">
                  <a:moveTo>
                    <a:pt x="0" y="1"/>
                  </a:moveTo>
                  <a:cubicBezTo>
                    <a:pt x="3" y="12"/>
                    <a:pt x="5" y="26"/>
                    <a:pt x="7" y="42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11" y="77"/>
                    <a:pt x="15" y="110"/>
                    <a:pt x="30" y="124"/>
                  </a:cubicBezTo>
                  <a:cubicBezTo>
                    <a:pt x="30" y="124"/>
                    <a:pt x="30" y="124"/>
                    <a:pt x="30" y="124"/>
                  </a:cubicBezTo>
                  <a:cubicBezTo>
                    <a:pt x="16" y="111"/>
                    <a:pt x="15" y="76"/>
                    <a:pt x="11" y="42"/>
                  </a:cubicBezTo>
                  <a:cubicBezTo>
                    <a:pt x="11" y="42"/>
                    <a:pt x="11" y="42"/>
                    <a:pt x="11" y="42"/>
                  </a:cubicBezTo>
                  <a:cubicBezTo>
                    <a:pt x="9" y="26"/>
                    <a:pt x="3" y="12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Freeform 525">
              <a:extLst>
                <a:ext uri="{FF2B5EF4-FFF2-40B4-BE49-F238E27FC236}">
                  <a16:creationId xmlns:a16="http://schemas.microsoft.com/office/drawing/2014/main" id="{6A642D67-51DC-489E-B714-EBABFE03C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1469"/>
              <a:ext cx="102" cy="710"/>
            </a:xfrm>
            <a:custGeom>
              <a:avLst/>
              <a:gdLst>
                <a:gd name="T0" fmla="*/ 0 w 41"/>
                <a:gd name="T1" fmla="*/ 1217 h 266"/>
                <a:gd name="T2" fmla="*/ 478 w 41"/>
                <a:gd name="T3" fmla="*/ 2450 h 266"/>
                <a:gd name="T4" fmla="*/ 537 w 41"/>
                <a:gd name="T5" fmla="*/ 2509 h 266"/>
                <a:gd name="T6" fmla="*/ 557 w 41"/>
                <a:gd name="T7" fmla="*/ 2680 h 266"/>
                <a:gd name="T8" fmla="*/ 403 w 41"/>
                <a:gd name="T9" fmla="*/ 3099 h 266"/>
                <a:gd name="T10" fmla="*/ 291 w 41"/>
                <a:gd name="T11" fmla="*/ 3940 h 266"/>
                <a:gd name="T12" fmla="*/ 92 w 41"/>
                <a:gd name="T13" fmla="*/ 5058 h 266"/>
                <a:gd name="T14" fmla="*/ 92 w 41"/>
                <a:gd name="T15" fmla="*/ 5058 h 266"/>
                <a:gd name="T16" fmla="*/ 353 w 41"/>
                <a:gd name="T17" fmla="*/ 3953 h 266"/>
                <a:gd name="T18" fmla="*/ 465 w 41"/>
                <a:gd name="T19" fmla="*/ 3120 h 266"/>
                <a:gd name="T20" fmla="*/ 600 w 41"/>
                <a:gd name="T21" fmla="*/ 2723 h 266"/>
                <a:gd name="T22" fmla="*/ 570 w 41"/>
                <a:gd name="T23" fmla="*/ 2450 h 266"/>
                <a:gd name="T24" fmla="*/ 525 w 41"/>
                <a:gd name="T25" fmla="*/ 2394 h 266"/>
                <a:gd name="T26" fmla="*/ 62 w 41"/>
                <a:gd name="T27" fmla="*/ 1217 h 266"/>
                <a:gd name="T28" fmla="*/ 12 w 41"/>
                <a:gd name="T29" fmla="*/ 0 h 266"/>
                <a:gd name="T30" fmla="*/ 12 w 41"/>
                <a:gd name="T31" fmla="*/ 0 h 266"/>
                <a:gd name="T32" fmla="*/ 0 w 41"/>
                <a:gd name="T33" fmla="*/ 1217 h 2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1" h="266">
                  <a:moveTo>
                    <a:pt x="0" y="64"/>
                  </a:moveTo>
                  <a:cubicBezTo>
                    <a:pt x="0" y="98"/>
                    <a:pt x="16" y="114"/>
                    <a:pt x="31" y="129"/>
                  </a:cubicBezTo>
                  <a:cubicBezTo>
                    <a:pt x="35" y="132"/>
                    <a:pt x="35" y="132"/>
                    <a:pt x="35" y="132"/>
                  </a:cubicBezTo>
                  <a:cubicBezTo>
                    <a:pt x="37" y="134"/>
                    <a:pt x="37" y="139"/>
                    <a:pt x="36" y="141"/>
                  </a:cubicBezTo>
                  <a:cubicBezTo>
                    <a:pt x="31" y="149"/>
                    <a:pt x="28" y="155"/>
                    <a:pt x="26" y="163"/>
                  </a:cubicBezTo>
                  <a:cubicBezTo>
                    <a:pt x="23" y="176"/>
                    <a:pt x="21" y="190"/>
                    <a:pt x="19" y="207"/>
                  </a:cubicBezTo>
                  <a:cubicBezTo>
                    <a:pt x="17" y="220"/>
                    <a:pt x="13" y="260"/>
                    <a:pt x="6" y="266"/>
                  </a:cubicBezTo>
                  <a:cubicBezTo>
                    <a:pt x="6" y="266"/>
                    <a:pt x="6" y="266"/>
                    <a:pt x="6" y="266"/>
                  </a:cubicBezTo>
                  <a:cubicBezTo>
                    <a:pt x="12" y="261"/>
                    <a:pt x="18" y="246"/>
                    <a:pt x="23" y="208"/>
                  </a:cubicBezTo>
                  <a:cubicBezTo>
                    <a:pt x="25" y="191"/>
                    <a:pt x="27" y="176"/>
                    <a:pt x="30" y="164"/>
                  </a:cubicBezTo>
                  <a:cubicBezTo>
                    <a:pt x="31" y="157"/>
                    <a:pt x="34" y="150"/>
                    <a:pt x="39" y="143"/>
                  </a:cubicBezTo>
                  <a:cubicBezTo>
                    <a:pt x="41" y="140"/>
                    <a:pt x="41" y="133"/>
                    <a:pt x="37" y="129"/>
                  </a:cubicBezTo>
                  <a:cubicBezTo>
                    <a:pt x="34" y="126"/>
                    <a:pt x="34" y="126"/>
                    <a:pt x="34" y="126"/>
                  </a:cubicBezTo>
                  <a:cubicBezTo>
                    <a:pt x="19" y="111"/>
                    <a:pt x="4" y="96"/>
                    <a:pt x="4" y="6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Freeform 526">
              <a:extLst>
                <a:ext uri="{FF2B5EF4-FFF2-40B4-BE49-F238E27FC236}">
                  <a16:creationId xmlns:a16="http://schemas.microsoft.com/office/drawing/2014/main" id="{54BC3015-68EE-40BF-A28A-F7463EBC4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" y="1477"/>
              <a:ext cx="70" cy="294"/>
            </a:xfrm>
            <a:custGeom>
              <a:avLst/>
              <a:gdLst>
                <a:gd name="T0" fmla="*/ 375 w 28"/>
                <a:gd name="T1" fmla="*/ 1221 h 110"/>
                <a:gd name="T2" fmla="*/ 0 w 28"/>
                <a:gd name="T3" fmla="*/ 2101 h 110"/>
                <a:gd name="T4" fmla="*/ 0 w 28"/>
                <a:gd name="T5" fmla="*/ 2101 h 110"/>
                <a:gd name="T6" fmla="*/ 438 w 28"/>
                <a:gd name="T7" fmla="*/ 1221 h 110"/>
                <a:gd name="T8" fmla="*/ 395 w 28"/>
                <a:gd name="T9" fmla="*/ 0 h 110"/>
                <a:gd name="T10" fmla="*/ 395 w 28"/>
                <a:gd name="T11" fmla="*/ 0 h 110"/>
                <a:gd name="T12" fmla="*/ 375 w 28"/>
                <a:gd name="T13" fmla="*/ 1221 h 1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110">
                  <a:moveTo>
                    <a:pt x="24" y="64"/>
                  </a:moveTo>
                  <a:cubicBezTo>
                    <a:pt x="24" y="86"/>
                    <a:pt x="14" y="97"/>
                    <a:pt x="0" y="110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14" y="97"/>
                    <a:pt x="28" y="87"/>
                    <a:pt x="28" y="64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24" y="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Freeform 527">
              <a:extLst>
                <a:ext uri="{FF2B5EF4-FFF2-40B4-BE49-F238E27FC236}">
                  <a16:creationId xmlns:a16="http://schemas.microsoft.com/office/drawing/2014/main" id="{2027D3C6-38DD-4922-937B-C85A14EBA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1" y="1443"/>
              <a:ext cx="277" cy="810"/>
            </a:xfrm>
            <a:custGeom>
              <a:avLst/>
              <a:gdLst>
                <a:gd name="T0" fmla="*/ 1694 w 111"/>
                <a:gd name="T1" fmla="*/ 1420 h 304"/>
                <a:gd name="T2" fmla="*/ 1682 w 111"/>
                <a:gd name="T3" fmla="*/ 205 h 304"/>
                <a:gd name="T4" fmla="*/ 1507 w 111"/>
                <a:gd name="T5" fmla="*/ 0 h 304"/>
                <a:gd name="T6" fmla="*/ 1320 w 111"/>
                <a:gd name="T7" fmla="*/ 205 h 304"/>
                <a:gd name="T8" fmla="*/ 1308 w 111"/>
                <a:gd name="T9" fmla="*/ 1420 h 304"/>
                <a:gd name="T10" fmla="*/ 933 w 111"/>
                <a:gd name="T11" fmla="*/ 2329 h 304"/>
                <a:gd name="T12" fmla="*/ 759 w 111"/>
                <a:gd name="T13" fmla="*/ 2329 h 304"/>
                <a:gd name="T14" fmla="*/ 387 w 111"/>
                <a:gd name="T15" fmla="*/ 1420 h 304"/>
                <a:gd name="T16" fmla="*/ 374 w 111"/>
                <a:gd name="T17" fmla="*/ 205 h 304"/>
                <a:gd name="T18" fmla="*/ 200 w 111"/>
                <a:gd name="T19" fmla="*/ 0 h 304"/>
                <a:gd name="T20" fmla="*/ 12 w 111"/>
                <a:gd name="T21" fmla="*/ 205 h 304"/>
                <a:gd name="T22" fmla="*/ 0 w 111"/>
                <a:gd name="T23" fmla="*/ 1420 h 304"/>
                <a:gd name="T24" fmla="*/ 542 w 111"/>
                <a:gd name="T25" fmla="*/ 2726 h 304"/>
                <a:gd name="T26" fmla="*/ 561 w 111"/>
                <a:gd name="T27" fmla="*/ 2819 h 304"/>
                <a:gd name="T28" fmla="*/ 404 w 111"/>
                <a:gd name="T29" fmla="*/ 3237 h 304"/>
                <a:gd name="T30" fmla="*/ 292 w 111"/>
                <a:gd name="T31" fmla="*/ 4090 h 304"/>
                <a:gd name="T32" fmla="*/ 92 w 111"/>
                <a:gd name="T33" fmla="*/ 5238 h 304"/>
                <a:gd name="T34" fmla="*/ 75 w 111"/>
                <a:gd name="T35" fmla="*/ 5502 h 304"/>
                <a:gd name="T36" fmla="*/ 292 w 111"/>
                <a:gd name="T37" fmla="*/ 5523 h 304"/>
                <a:gd name="T38" fmla="*/ 686 w 111"/>
                <a:gd name="T39" fmla="*/ 4146 h 304"/>
                <a:gd name="T40" fmla="*/ 779 w 111"/>
                <a:gd name="T41" fmla="*/ 3352 h 304"/>
                <a:gd name="T42" fmla="*/ 916 w 111"/>
                <a:gd name="T43" fmla="*/ 3352 h 304"/>
                <a:gd name="T44" fmla="*/ 1008 w 111"/>
                <a:gd name="T45" fmla="*/ 4146 h 304"/>
                <a:gd name="T46" fmla="*/ 1370 w 111"/>
                <a:gd name="T47" fmla="*/ 5673 h 304"/>
                <a:gd name="T48" fmla="*/ 1650 w 111"/>
                <a:gd name="T49" fmla="*/ 5659 h 304"/>
                <a:gd name="T50" fmla="*/ 1632 w 111"/>
                <a:gd name="T51" fmla="*/ 5318 h 304"/>
                <a:gd name="T52" fmla="*/ 1400 w 111"/>
                <a:gd name="T53" fmla="*/ 4090 h 304"/>
                <a:gd name="T54" fmla="*/ 1290 w 111"/>
                <a:gd name="T55" fmla="*/ 3237 h 304"/>
                <a:gd name="T56" fmla="*/ 1153 w 111"/>
                <a:gd name="T57" fmla="*/ 2840 h 304"/>
                <a:gd name="T58" fmla="*/ 1153 w 111"/>
                <a:gd name="T59" fmla="*/ 2726 h 304"/>
                <a:gd name="T60" fmla="*/ 1694 w 111"/>
                <a:gd name="T61" fmla="*/ 1420 h 30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11" h="304">
                  <a:moveTo>
                    <a:pt x="109" y="75"/>
                  </a:moveTo>
                  <a:cubicBezTo>
                    <a:pt x="108" y="11"/>
                    <a:pt x="108" y="11"/>
                    <a:pt x="108" y="11"/>
                  </a:cubicBezTo>
                  <a:cubicBezTo>
                    <a:pt x="108" y="5"/>
                    <a:pt x="103" y="0"/>
                    <a:pt x="97" y="0"/>
                  </a:cubicBezTo>
                  <a:cubicBezTo>
                    <a:pt x="90" y="0"/>
                    <a:pt x="85" y="5"/>
                    <a:pt x="85" y="11"/>
                  </a:cubicBezTo>
                  <a:cubicBezTo>
                    <a:pt x="84" y="75"/>
                    <a:pt x="84" y="75"/>
                    <a:pt x="84" y="75"/>
                  </a:cubicBezTo>
                  <a:cubicBezTo>
                    <a:pt x="84" y="98"/>
                    <a:pt x="73" y="110"/>
                    <a:pt x="60" y="123"/>
                  </a:cubicBezTo>
                  <a:cubicBezTo>
                    <a:pt x="56" y="127"/>
                    <a:pt x="54" y="127"/>
                    <a:pt x="49" y="123"/>
                  </a:cubicBezTo>
                  <a:cubicBezTo>
                    <a:pt x="36" y="110"/>
                    <a:pt x="25" y="98"/>
                    <a:pt x="25" y="75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5"/>
                    <a:pt x="19" y="0"/>
                    <a:pt x="13" y="0"/>
                  </a:cubicBezTo>
                  <a:cubicBezTo>
                    <a:pt x="6" y="0"/>
                    <a:pt x="1" y="5"/>
                    <a:pt x="1" y="11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110"/>
                    <a:pt x="19" y="128"/>
                    <a:pt x="35" y="144"/>
                  </a:cubicBezTo>
                  <a:cubicBezTo>
                    <a:pt x="36" y="145"/>
                    <a:pt x="38" y="146"/>
                    <a:pt x="36" y="149"/>
                  </a:cubicBezTo>
                  <a:cubicBezTo>
                    <a:pt x="32" y="156"/>
                    <a:pt x="28" y="163"/>
                    <a:pt x="26" y="171"/>
                  </a:cubicBezTo>
                  <a:cubicBezTo>
                    <a:pt x="23" y="184"/>
                    <a:pt x="21" y="200"/>
                    <a:pt x="19" y="216"/>
                  </a:cubicBezTo>
                  <a:cubicBezTo>
                    <a:pt x="16" y="241"/>
                    <a:pt x="12" y="271"/>
                    <a:pt x="6" y="277"/>
                  </a:cubicBezTo>
                  <a:cubicBezTo>
                    <a:pt x="1" y="280"/>
                    <a:pt x="1" y="287"/>
                    <a:pt x="5" y="291"/>
                  </a:cubicBezTo>
                  <a:cubicBezTo>
                    <a:pt x="9" y="295"/>
                    <a:pt x="15" y="295"/>
                    <a:pt x="19" y="292"/>
                  </a:cubicBezTo>
                  <a:cubicBezTo>
                    <a:pt x="31" y="281"/>
                    <a:pt x="40" y="254"/>
                    <a:pt x="44" y="219"/>
                  </a:cubicBezTo>
                  <a:cubicBezTo>
                    <a:pt x="46" y="203"/>
                    <a:pt x="48" y="188"/>
                    <a:pt x="50" y="177"/>
                  </a:cubicBezTo>
                  <a:cubicBezTo>
                    <a:pt x="52" y="170"/>
                    <a:pt x="57" y="169"/>
                    <a:pt x="59" y="177"/>
                  </a:cubicBezTo>
                  <a:cubicBezTo>
                    <a:pt x="62" y="188"/>
                    <a:pt x="63" y="203"/>
                    <a:pt x="65" y="219"/>
                  </a:cubicBezTo>
                  <a:cubicBezTo>
                    <a:pt x="69" y="254"/>
                    <a:pt x="73" y="286"/>
                    <a:pt x="88" y="300"/>
                  </a:cubicBezTo>
                  <a:cubicBezTo>
                    <a:pt x="93" y="304"/>
                    <a:pt x="101" y="304"/>
                    <a:pt x="106" y="299"/>
                  </a:cubicBezTo>
                  <a:cubicBezTo>
                    <a:pt x="111" y="294"/>
                    <a:pt x="110" y="286"/>
                    <a:pt x="105" y="281"/>
                  </a:cubicBezTo>
                  <a:cubicBezTo>
                    <a:pt x="97" y="274"/>
                    <a:pt x="93" y="241"/>
                    <a:pt x="90" y="216"/>
                  </a:cubicBezTo>
                  <a:cubicBezTo>
                    <a:pt x="88" y="200"/>
                    <a:pt x="86" y="184"/>
                    <a:pt x="83" y="171"/>
                  </a:cubicBezTo>
                  <a:cubicBezTo>
                    <a:pt x="81" y="163"/>
                    <a:pt x="78" y="156"/>
                    <a:pt x="74" y="150"/>
                  </a:cubicBezTo>
                  <a:cubicBezTo>
                    <a:pt x="72" y="147"/>
                    <a:pt x="72" y="145"/>
                    <a:pt x="74" y="144"/>
                  </a:cubicBezTo>
                  <a:cubicBezTo>
                    <a:pt x="91" y="128"/>
                    <a:pt x="109" y="110"/>
                    <a:pt x="109" y="75"/>
                  </a:cubicBezTo>
                  <a:close/>
                </a:path>
              </a:pathLst>
            </a:custGeom>
            <a:noFill/>
            <a:ln w="12700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40" name="Group 535">
            <a:extLst>
              <a:ext uri="{FF2B5EF4-FFF2-40B4-BE49-F238E27FC236}">
                <a16:creationId xmlns:a16="http://schemas.microsoft.com/office/drawing/2014/main" id="{7427F3FC-669D-4BD5-9217-8399F5BE9B98}"/>
              </a:ext>
            </a:extLst>
          </p:cNvPr>
          <p:cNvGrpSpPr>
            <a:grpSpLocks/>
          </p:cNvGrpSpPr>
          <p:nvPr/>
        </p:nvGrpSpPr>
        <p:grpSpPr bwMode="auto">
          <a:xfrm>
            <a:off x="7926388" y="1925638"/>
            <a:ext cx="503237" cy="1270000"/>
            <a:chOff x="4030" y="1451"/>
            <a:chExt cx="317" cy="800"/>
          </a:xfrm>
        </p:grpSpPr>
        <p:sp>
          <p:nvSpPr>
            <p:cNvPr id="18464" name="Freeform 529">
              <a:extLst>
                <a:ext uri="{FF2B5EF4-FFF2-40B4-BE49-F238E27FC236}">
                  <a16:creationId xmlns:a16="http://schemas.microsoft.com/office/drawing/2014/main" id="{4E57E868-24D7-45FA-9B1E-9F249B6B4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1451"/>
              <a:ext cx="317" cy="800"/>
            </a:xfrm>
            <a:custGeom>
              <a:avLst/>
              <a:gdLst>
                <a:gd name="T0" fmla="*/ 1415 w 127"/>
                <a:gd name="T1" fmla="*/ 2845 h 300"/>
                <a:gd name="T2" fmla="*/ 1445 w 127"/>
                <a:gd name="T3" fmla="*/ 2675 h 300"/>
                <a:gd name="T4" fmla="*/ 1932 w 127"/>
                <a:gd name="T5" fmla="*/ 547 h 300"/>
                <a:gd name="T6" fmla="*/ 1932 w 127"/>
                <a:gd name="T7" fmla="*/ 264 h 300"/>
                <a:gd name="T8" fmla="*/ 1745 w 127"/>
                <a:gd name="T9" fmla="*/ 35 h 300"/>
                <a:gd name="T10" fmla="*/ 1570 w 127"/>
                <a:gd name="T11" fmla="*/ 264 h 300"/>
                <a:gd name="T12" fmla="*/ 1570 w 127"/>
                <a:gd name="T13" fmla="*/ 547 h 300"/>
                <a:gd name="T14" fmla="*/ 1196 w 127"/>
                <a:gd name="T15" fmla="*/ 2219 h 300"/>
                <a:gd name="T16" fmla="*/ 791 w 127"/>
                <a:gd name="T17" fmla="*/ 2253 h 300"/>
                <a:gd name="T18" fmla="*/ 387 w 127"/>
                <a:gd name="T19" fmla="*/ 512 h 300"/>
                <a:gd name="T20" fmla="*/ 387 w 127"/>
                <a:gd name="T21" fmla="*/ 227 h 300"/>
                <a:gd name="T22" fmla="*/ 217 w 127"/>
                <a:gd name="T23" fmla="*/ 0 h 300"/>
                <a:gd name="T24" fmla="*/ 42 w 127"/>
                <a:gd name="T25" fmla="*/ 227 h 300"/>
                <a:gd name="T26" fmla="*/ 42 w 127"/>
                <a:gd name="T27" fmla="*/ 512 h 300"/>
                <a:gd name="T28" fmla="*/ 529 w 127"/>
                <a:gd name="T29" fmla="*/ 2675 h 300"/>
                <a:gd name="T30" fmla="*/ 542 w 127"/>
                <a:gd name="T31" fmla="*/ 2867 h 300"/>
                <a:gd name="T32" fmla="*/ 187 w 127"/>
                <a:gd name="T33" fmla="*/ 3528 h 300"/>
                <a:gd name="T34" fmla="*/ 30 w 127"/>
                <a:gd name="T35" fmla="*/ 5440 h 300"/>
                <a:gd name="T36" fmla="*/ 217 w 127"/>
                <a:gd name="T37" fmla="*/ 5667 h 300"/>
                <a:gd name="T38" fmla="*/ 417 w 127"/>
                <a:gd name="T39" fmla="*/ 5440 h 300"/>
                <a:gd name="T40" fmla="*/ 592 w 127"/>
                <a:gd name="T41" fmla="*/ 3699 h 300"/>
                <a:gd name="T42" fmla="*/ 904 w 127"/>
                <a:gd name="T43" fmla="*/ 3187 h 300"/>
                <a:gd name="T44" fmla="*/ 1071 w 127"/>
                <a:gd name="T45" fmla="*/ 3187 h 300"/>
                <a:gd name="T46" fmla="*/ 1370 w 127"/>
                <a:gd name="T47" fmla="*/ 3699 h 300"/>
                <a:gd name="T48" fmla="*/ 1558 w 127"/>
                <a:gd name="T49" fmla="*/ 5440 h 300"/>
                <a:gd name="T50" fmla="*/ 1745 w 127"/>
                <a:gd name="T51" fmla="*/ 5688 h 300"/>
                <a:gd name="T52" fmla="*/ 1944 w 127"/>
                <a:gd name="T53" fmla="*/ 5440 h 300"/>
                <a:gd name="T54" fmla="*/ 1787 w 127"/>
                <a:gd name="T55" fmla="*/ 3528 h 300"/>
                <a:gd name="T56" fmla="*/ 1415 w 127"/>
                <a:gd name="T57" fmla="*/ 2845 h 30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27" h="300">
                  <a:moveTo>
                    <a:pt x="91" y="150"/>
                  </a:moveTo>
                  <a:cubicBezTo>
                    <a:pt x="90" y="149"/>
                    <a:pt x="88" y="145"/>
                    <a:pt x="93" y="141"/>
                  </a:cubicBezTo>
                  <a:cubicBezTo>
                    <a:pt x="127" y="110"/>
                    <a:pt x="124" y="76"/>
                    <a:pt x="124" y="29"/>
                  </a:cubicBezTo>
                  <a:cubicBezTo>
                    <a:pt x="124" y="14"/>
                    <a:pt x="124" y="14"/>
                    <a:pt x="124" y="14"/>
                  </a:cubicBezTo>
                  <a:cubicBezTo>
                    <a:pt x="123" y="7"/>
                    <a:pt x="118" y="2"/>
                    <a:pt x="112" y="2"/>
                  </a:cubicBezTo>
                  <a:cubicBezTo>
                    <a:pt x="106" y="2"/>
                    <a:pt x="101" y="7"/>
                    <a:pt x="101" y="14"/>
                  </a:cubicBezTo>
                  <a:cubicBezTo>
                    <a:pt x="101" y="29"/>
                    <a:pt x="101" y="29"/>
                    <a:pt x="101" y="29"/>
                  </a:cubicBezTo>
                  <a:cubicBezTo>
                    <a:pt x="101" y="71"/>
                    <a:pt x="99" y="95"/>
                    <a:pt x="77" y="117"/>
                  </a:cubicBezTo>
                  <a:cubicBezTo>
                    <a:pt x="73" y="121"/>
                    <a:pt x="61" y="126"/>
                    <a:pt x="51" y="119"/>
                  </a:cubicBezTo>
                  <a:cubicBezTo>
                    <a:pt x="28" y="97"/>
                    <a:pt x="25" y="71"/>
                    <a:pt x="25" y="27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6" y="5"/>
                    <a:pt x="20" y="0"/>
                    <a:pt x="14" y="0"/>
                  </a:cubicBezTo>
                  <a:cubicBezTo>
                    <a:pt x="8" y="0"/>
                    <a:pt x="3" y="5"/>
                    <a:pt x="3" y="12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74"/>
                    <a:pt x="0" y="110"/>
                    <a:pt x="34" y="141"/>
                  </a:cubicBezTo>
                  <a:cubicBezTo>
                    <a:pt x="36" y="143"/>
                    <a:pt x="39" y="146"/>
                    <a:pt x="35" y="151"/>
                  </a:cubicBezTo>
                  <a:cubicBezTo>
                    <a:pt x="25" y="160"/>
                    <a:pt x="17" y="170"/>
                    <a:pt x="12" y="186"/>
                  </a:cubicBezTo>
                  <a:cubicBezTo>
                    <a:pt x="0" y="220"/>
                    <a:pt x="2" y="271"/>
                    <a:pt x="2" y="287"/>
                  </a:cubicBezTo>
                  <a:cubicBezTo>
                    <a:pt x="2" y="294"/>
                    <a:pt x="7" y="299"/>
                    <a:pt x="14" y="299"/>
                  </a:cubicBezTo>
                  <a:cubicBezTo>
                    <a:pt x="21" y="299"/>
                    <a:pt x="27" y="294"/>
                    <a:pt x="27" y="287"/>
                  </a:cubicBezTo>
                  <a:cubicBezTo>
                    <a:pt x="27" y="272"/>
                    <a:pt x="28" y="225"/>
                    <a:pt x="38" y="195"/>
                  </a:cubicBezTo>
                  <a:cubicBezTo>
                    <a:pt x="42" y="182"/>
                    <a:pt x="48" y="176"/>
                    <a:pt x="58" y="168"/>
                  </a:cubicBezTo>
                  <a:cubicBezTo>
                    <a:pt x="62" y="165"/>
                    <a:pt x="67" y="167"/>
                    <a:pt x="69" y="168"/>
                  </a:cubicBezTo>
                  <a:cubicBezTo>
                    <a:pt x="79" y="176"/>
                    <a:pt x="84" y="183"/>
                    <a:pt x="88" y="195"/>
                  </a:cubicBezTo>
                  <a:cubicBezTo>
                    <a:pt x="98" y="225"/>
                    <a:pt x="100" y="273"/>
                    <a:pt x="100" y="287"/>
                  </a:cubicBezTo>
                  <a:cubicBezTo>
                    <a:pt x="100" y="294"/>
                    <a:pt x="105" y="300"/>
                    <a:pt x="112" y="300"/>
                  </a:cubicBezTo>
                  <a:cubicBezTo>
                    <a:pt x="119" y="300"/>
                    <a:pt x="125" y="294"/>
                    <a:pt x="125" y="287"/>
                  </a:cubicBezTo>
                  <a:cubicBezTo>
                    <a:pt x="125" y="272"/>
                    <a:pt x="126" y="220"/>
                    <a:pt x="115" y="186"/>
                  </a:cubicBezTo>
                  <a:cubicBezTo>
                    <a:pt x="109" y="170"/>
                    <a:pt x="101" y="160"/>
                    <a:pt x="91" y="150"/>
                  </a:cubicBezTo>
                  <a:close/>
                </a:path>
              </a:pathLst>
            </a:custGeom>
            <a:solidFill>
              <a:srgbClr val="8C6B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Freeform 530">
              <a:extLst>
                <a:ext uri="{FF2B5EF4-FFF2-40B4-BE49-F238E27FC236}">
                  <a16:creationId xmlns:a16="http://schemas.microsoft.com/office/drawing/2014/main" id="{D045A09C-3F28-47CE-80CD-81C9CBC668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40" y="1453"/>
              <a:ext cx="307" cy="798"/>
            </a:xfrm>
            <a:custGeom>
              <a:avLst/>
              <a:gdLst>
                <a:gd name="T0" fmla="*/ 729 w 123"/>
                <a:gd name="T1" fmla="*/ 3077 h 299"/>
                <a:gd name="T2" fmla="*/ 437 w 123"/>
                <a:gd name="T3" fmla="*/ 3590 h 299"/>
                <a:gd name="T4" fmla="*/ 250 w 123"/>
                <a:gd name="T5" fmla="*/ 5343 h 299"/>
                <a:gd name="T6" fmla="*/ 42 w 123"/>
                <a:gd name="T7" fmla="*/ 5591 h 299"/>
                <a:gd name="T8" fmla="*/ 0 w 123"/>
                <a:gd name="T9" fmla="*/ 5570 h 299"/>
                <a:gd name="T10" fmla="*/ 155 w 123"/>
                <a:gd name="T11" fmla="*/ 5663 h 299"/>
                <a:gd name="T12" fmla="*/ 354 w 123"/>
                <a:gd name="T13" fmla="*/ 5434 h 299"/>
                <a:gd name="T14" fmla="*/ 529 w 123"/>
                <a:gd name="T15" fmla="*/ 3688 h 299"/>
                <a:gd name="T16" fmla="*/ 841 w 123"/>
                <a:gd name="T17" fmla="*/ 3176 h 299"/>
                <a:gd name="T18" fmla="*/ 966 w 123"/>
                <a:gd name="T19" fmla="*/ 3155 h 299"/>
                <a:gd name="T20" fmla="*/ 916 w 123"/>
                <a:gd name="T21" fmla="*/ 3099 h 299"/>
                <a:gd name="T22" fmla="*/ 729 w 123"/>
                <a:gd name="T23" fmla="*/ 3077 h 299"/>
                <a:gd name="T24" fmla="*/ 230 w 123"/>
                <a:gd name="T25" fmla="*/ 398 h 299"/>
                <a:gd name="T26" fmla="*/ 636 w 123"/>
                <a:gd name="T27" fmla="*/ 2151 h 299"/>
                <a:gd name="T28" fmla="*/ 699 w 123"/>
                <a:gd name="T29" fmla="*/ 2207 h 299"/>
                <a:gd name="T30" fmla="*/ 324 w 123"/>
                <a:gd name="T31" fmla="*/ 491 h 299"/>
                <a:gd name="T32" fmla="*/ 324 w 123"/>
                <a:gd name="T33" fmla="*/ 206 h 299"/>
                <a:gd name="T34" fmla="*/ 200 w 123"/>
                <a:gd name="T35" fmla="*/ 0 h 299"/>
                <a:gd name="T36" fmla="*/ 230 w 123"/>
                <a:gd name="T37" fmla="*/ 115 h 299"/>
                <a:gd name="T38" fmla="*/ 230 w 123"/>
                <a:gd name="T39" fmla="*/ 398 h 299"/>
                <a:gd name="T40" fmla="*/ 1725 w 123"/>
                <a:gd name="T41" fmla="*/ 3518 h 299"/>
                <a:gd name="T42" fmla="*/ 1353 w 123"/>
                <a:gd name="T43" fmla="*/ 2834 h 299"/>
                <a:gd name="T44" fmla="*/ 1383 w 123"/>
                <a:gd name="T45" fmla="*/ 2664 h 299"/>
                <a:gd name="T46" fmla="*/ 1869 w 123"/>
                <a:gd name="T47" fmla="*/ 534 h 299"/>
                <a:gd name="T48" fmla="*/ 1869 w 123"/>
                <a:gd name="T49" fmla="*/ 248 h 299"/>
                <a:gd name="T50" fmla="*/ 1725 w 123"/>
                <a:gd name="T51" fmla="*/ 35 h 299"/>
                <a:gd name="T52" fmla="*/ 1757 w 123"/>
                <a:gd name="T53" fmla="*/ 149 h 299"/>
                <a:gd name="T54" fmla="*/ 1757 w 123"/>
                <a:gd name="T55" fmla="*/ 435 h 299"/>
                <a:gd name="T56" fmla="*/ 1278 w 123"/>
                <a:gd name="T57" fmla="*/ 2565 h 299"/>
                <a:gd name="T58" fmla="*/ 1258 w 123"/>
                <a:gd name="T59" fmla="*/ 2757 h 299"/>
                <a:gd name="T60" fmla="*/ 1620 w 123"/>
                <a:gd name="T61" fmla="*/ 3419 h 299"/>
                <a:gd name="T62" fmla="*/ 1775 w 123"/>
                <a:gd name="T63" fmla="*/ 5364 h 299"/>
                <a:gd name="T64" fmla="*/ 1570 w 123"/>
                <a:gd name="T65" fmla="*/ 5591 h 299"/>
                <a:gd name="T66" fmla="*/ 1528 w 123"/>
                <a:gd name="T67" fmla="*/ 5591 h 299"/>
                <a:gd name="T68" fmla="*/ 1682 w 123"/>
                <a:gd name="T69" fmla="*/ 5685 h 299"/>
                <a:gd name="T70" fmla="*/ 1882 w 123"/>
                <a:gd name="T71" fmla="*/ 5434 h 299"/>
                <a:gd name="T72" fmla="*/ 1725 w 123"/>
                <a:gd name="T73" fmla="*/ 3518 h 29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3" h="299">
                  <a:moveTo>
                    <a:pt x="47" y="162"/>
                  </a:moveTo>
                  <a:cubicBezTo>
                    <a:pt x="37" y="170"/>
                    <a:pt x="32" y="177"/>
                    <a:pt x="28" y="189"/>
                  </a:cubicBezTo>
                  <a:cubicBezTo>
                    <a:pt x="17" y="219"/>
                    <a:pt x="16" y="266"/>
                    <a:pt x="16" y="281"/>
                  </a:cubicBezTo>
                  <a:cubicBezTo>
                    <a:pt x="16" y="288"/>
                    <a:pt x="10" y="294"/>
                    <a:pt x="3" y="294"/>
                  </a:cubicBezTo>
                  <a:cubicBezTo>
                    <a:pt x="2" y="294"/>
                    <a:pt x="1" y="294"/>
                    <a:pt x="0" y="293"/>
                  </a:cubicBezTo>
                  <a:cubicBezTo>
                    <a:pt x="2" y="296"/>
                    <a:pt x="6" y="298"/>
                    <a:pt x="10" y="298"/>
                  </a:cubicBezTo>
                  <a:cubicBezTo>
                    <a:pt x="17" y="298"/>
                    <a:pt x="23" y="293"/>
                    <a:pt x="23" y="286"/>
                  </a:cubicBezTo>
                  <a:cubicBezTo>
                    <a:pt x="23" y="271"/>
                    <a:pt x="24" y="224"/>
                    <a:pt x="34" y="194"/>
                  </a:cubicBezTo>
                  <a:cubicBezTo>
                    <a:pt x="38" y="181"/>
                    <a:pt x="44" y="175"/>
                    <a:pt x="54" y="167"/>
                  </a:cubicBezTo>
                  <a:cubicBezTo>
                    <a:pt x="57" y="165"/>
                    <a:pt x="60" y="165"/>
                    <a:pt x="62" y="166"/>
                  </a:cubicBezTo>
                  <a:cubicBezTo>
                    <a:pt x="61" y="165"/>
                    <a:pt x="60" y="164"/>
                    <a:pt x="59" y="163"/>
                  </a:cubicBezTo>
                  <a:cubicBezTo>
                    <a:pt x="57" y="161"/>
                    <a:pt x="51" y="159"/>
                    <a:pt x="47" y="162"/>
                  </a:cubicBezTo>
                  <a:close/>
                  <a:moveTo>
                    <a:pt x="15" y="21"/>
                  </a:moveTo>
                  <a:cubicBezTo>
                    <a:pt x="15" y="65"/>
                    <a:pt x="17" y="91"/>
                    <a:pt x="41" y="113"/>
                  </a:cubicBezTo>
                  <a:cubicBezTo>
                    <a:pt x="42" y="114"/>
                    <a:pt x="44" y="115"/>
                    <a:pt x="45" y="116"/>
                  </a:cubicBezTo>
                  <a:cubicBezTo>
                    <a:pt x="24" y="94"/>
                    <a:pt x="21" y="68"/>
                    <a:pt x="21" y="26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2" y="5"/>
                    <a:pt x="18" y="1"/>
                    <a:pt x="13" y="0"/>
                  </a:cubicBezTo>
                  <a:cubicBezTo>
                    <a:pt x="14" y="1"/>
                    <a:pt x="15" y="4"/>
                    <a:pt x="15" y="6"/>
                  </a:cubicBezTo>
                  <a:lnTo>
                    <a:pt x="15" y="21"/>
                  </a:lnTo>
                  <a:close/>
                  <a:moveTo>
                    <a:pt x="111" y="185"/>
                  </a:moveTo>
                  <a:cubicBezTo>
                    <a:pt x="105" y="169"/>
                    <a:pt x="97" y="159"/>
                    <a:pt x="87" y="149"/>
                  </a:cubicBezTo>
                  <a:cubicBezTo>
                    <a:pt x="86" y="148"/>
                    <a:pt x="84" y="144"/>
                    <a:pt x="89" y="140"/>
                  </a:cubicBezTo>
                  <a:cubicBezTo>
                    <a:pt x="123" y="109"/>
                    <a:pt x="120" y="75"/>
                    <a:pt x="120" y="28"/>
                  </a:cubicBezTo>
                  <a:cubicBezTo>
                    <a:pt x="120" y="13"/>
                    <a:pt x="120" y="13"/>
                    <a:pt x="120" y="13"/>
                  </a:cubicBezTo>
                  <a:cubicBezTo>
                    <a:pt x="119" y="7"/>
                    <a:pt x="116" y="3"/>
                    <a:pt x="111" y="2"/>
                  </a:cubicBezTo>
                  <a:cubicBezTo>
                    <a:pt x="112" y="4"/>
                    <a:pt x="113" y="6"/>
                    <a:pt x="113" y="8"/>
                  </a:cubicBezTo>
                  <a:cubicBezTo>
                    <a:pt x="113" y="23"/>
                    <a:pt x="113" y="23"/>
                    <a:pt x="113" y="23"/>
                  </a:cubicBezTo>
                  <a:cubicBezTo>
                    <a:pt x="113" y="70"/>
                    <a:pt x="116" y="104"/>
                    <a:pt x="82" y="135"/>
                  </a:cubicBezTo>
                  <a:cubicBezTo>
                    <a:pt x="77" y="139"/>
                    <a:pt x="79" y="143"/>
                    <a:pt x="81" y="145"/>
                  </a:cubicBezTo>
                  <a:cubicBezTo>
                    <a:pt x="91" y="154"/>
                    <a:pt x="99" y="164"/>
                    <a:pt x="104" y="180"/>
                  </a:cubicBezTo>
                  <a:cubicBezTo>
                    <a:pt x="115" y="215"/>
                    <a:pt x="114" y="266"/>
                    <a:pt x="114" y="282"/>
                  </a:cubicBezTo>
                  <a:cubicBezTo>
                    <a:pt x="114" y="289"/>
                    <a:pt x="108" y="294"/>
                    <a:pt x="101" y="294"/>
                  </a:cubicBezTo>
                  <a:cubicBezTo>
                    <a:pt x="100" y="294"/>
                    <a:pt x="99" y="294"/>
                    <a:pt x="98" y="294"/>
                  </a:cubicBezTo>
                  <a:cubicBezTo>
                    <a:pt x="100" y="297"/>
                    <a:pt x="104" y="299"/>
                    <a:pt x="108" y="299"/>
                  </a:cubicBezTo>
                  <a:cubicBezTo>
                    <a:pt x="115" y="299"/>
                    <a:pt x="121" y="293"/>
                    <a:pt x="121" y="286"/>
                  </a:cubicBezTo>
                  <a:cubicBezTo>
                    <a:pt x="121" y="271"/>
                    <a:pt x="122" y="219"/>
                    <a:pt x="111" y="185"/>
                  </a:cubicBezTo>
                  <a:close/>
                </a:path>
              </a:pathLst>
            </a:custGeom>
            <a:solidFill>
              <a:srgbClr val="5A2B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Freeform 531">
              <a:extLst>
                <a:ext uri="{FF2B5EF4-FFF2-40B4-BE49-F238E27FC236}">
                  <a16:creationId xmlns:a16="http://schemas.microsoft.com/office/drawing/2014/main" id="{9872E8C5-744D-46FD-B4D1-4D6154D1C6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1896"/>
              <a:ext cx="85" cy="315"/>
            </a:xfrm>
            <a:custGeom>
              <a:avLst/>
              <a:gdLst>
                <a:gd name="T0" fmla="*/ 20 w 34"/>
                <a:gd name="T1" fmla="*/ 0 h 118"/>
                <a:gd name="T2" fmla="*/ 300 w 34"/>
                <a:gd name="T3" fmla="*/ 491 h 118"/>
                <a:gd name="T4" fmla="*/ 470 w 34"/>
                <a:gd name="T5" fmla="*/ 2245 h 118"/>
                <a:gd name="T6" fmla="*/ 470 w 34"/>
                <a:gd name="T7" fmla="*/ 2245 h 118"/>
                <a:gd name="T8" fmla="*/ 363 w 34"/>
                <a:gd name="T9" fmla="*/ 534 h 118"/>
                <a:gd name="T10" fmla="*/ 0 w 34"/>
                <a:gd name="T11" fmla="*/ 0 h 118"/>
                <a:gd name="T12" fmla="*/ 20 w 34"/>
                <a:gd name="T13" fmla="*/ 0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18">
                  <a:moveTo>
                    <a:pt x="1" y="0"/>
                  </a:moveTo>
                  <a:cubicBezTo>
                    <a:pt x="9" y="8"/>
                    <a:pt x="15" y="14"/>
                    <a:pt x="19" y="26"/>
                  </a:cubicBezTo>
                  <a:cubicBezTo>
                    <a:pt x="30" y="59"/>
                    <a:pt x="30" y="112"/>
                    <a:pt x="30" y="118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0" y="112"/>
                    <a:pt x="34" y="62"/>
                    <a:pt x="23" y="28"/>
                  </a:cubicBezTo>
                  <a:cubicBezTo>
                    <a:pt x="18" y="15"/>
                    <a:pt x="9" y="6"/>
                    <a:pt x="0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Freeform 532">
              <a:extLst>
                <a:ext uri="{FF2B5EF4-FFF2-40B4-BE49-F238E27FC236}">
                  <a16:creationId xmlns:a16="http://schemas.microsoft.com/office/drawing/2014/main" id="{74AC91E4-DE8E-4E4A-8FF9-6367E2AB4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0" y="1531"/>
              <a:ext cx="100" cy="672"/>
            </a:xfrm>
            <a:custGeom>
              <a:avLst/>
              <a:gdLst>
                <a:gd name="T0" fmla="*/ 33 w 40"/>
                <a:gd name="T1" fmla="*/ 115 h 252"/>
                <a:gd name="T2" fmla="*/ 533 w 40"/>
                <a:gd name="T3" fmla="*/ 2083 h 252"/>
                <a:gd name="T4" fmla="*/ 563 w 40"/>
                <a:gd name="T5" fmla="*/ 2197 h 252"/>
                <a:gd name="T6" fmla="*/ 533 w 40"/>
                <a:gd name="T7" fmla="*/ 2296 h 252"/>
                <a:gd name="T8" fmla="*/ 175 w 40"/>
                <a:gd name="T9" fmla="*/ 2995 h 252"/>
                <a:gd name="T10" fmla="*/ 20 w 40"/>
                <a:gd name="T11" fmla="*/ 4779 h 252"/>
                <a:gd name="T12" fmla="*/ 20 w 40"/>
                <a:gd name="T13" fmla="*/ 4779 h 252"/>
                <a:gd name="T14" fmla="*/ 238 w 40"/>
                <a:gd name="T15" fmla="*/ 3016 h 252"/>
                <a:gd name="T16" fmla="*/ 583 w 40"/>
                <a:gd name="T17" fmla="*/ 2355 h 252"/>
                <a:gd name="T18" fmla="*/ 625 w 40"/>
                <a:gd name="T19" fmla="*/ 2184 h 252"/>
                <a:gd name="T20" fmla="*/ 563 w 40"/>
                <a:gd name="T21" fmla="*/ 2027 h 252"/>
                <a:gd name="T22" fmla="*/ 50 w 40"/>
                <a:gd name="T23" fmla="*/ 776 h 252"/>
                <a:gd name="T24" fmla="*/ 33 w 40"/>
                <a:gd name="T25" fmla="*/ 77 h 252"/>
                <a:gd name="T26" fmla="*/ 33 w 40"/>
                <a:gd name="T27" fmla="*/ 115 h 25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0" h="252">
                  <a:moveTo>
                    <a:pt x="2" y="6"/>
                  </a:moveTo>
                  <a:cubicBezTo>
                    <a:pt x="1" y="49"/>
                    <a:pt x="1" y="80"/>
                    <a:pt x="34" y="110"/>
                  </a:cubicBezTo>
                  <a:cubicBezTo>
                    <a:pt x="34" y="111"/>
                    <a:pt x="36" y="113"/>
                    <a:pt x="36" y="116"/>
                  </a:cubicBezTo>
                  <a:cubicBezTo>
                    <a:pt x="36" y="118"/>
                    <a:pt x="35" y="120"/>
                    <a:pt x="34" y="121"/>
                  </a:cubicBezTo>
                  <a:cubicBezTo>
                    <a:pt x="23" y="131"/>
                    <a:pt x="16" y="142"/>
                    <a:pt x="11" y="158"/>
                  </a:cubicBezTo>
                  <a:cubicBezTo>
                    <a:pt x="0" y="190"/>
                    <a:pt x="0" y="233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34"/>
                    <a:pt x="4" y="190"/>
                    <a:pt x="15" y="159"/>
                  </a:cubicBezTo>
                  <a:cubicBezTo>
                    <a:pt x="19" y="144"/>
                    <a:pt x="27" y="133"/>
                    <a:pt x="37" y="124"/>
                  </a:cubicBezTo>
                  <a:cubicBezTo>
                    <a:pt x="39" y="122"/>
                    <a:pt x="40" y="118"/>
                    <a:pt x="40" y="115"/>
                  </a:cubicBezTo>
                  <a:cubicBezTo>
                    <a:pt x="40" y="112"/>
                    <a:pt x="38" y="108"/>
                    <a:pt x="36" y="107"/>
                  </a:cubicBezTo>
                  <a:cubicBezTo>
                    <a:pt x="14" y="87"/>
                    <a:pt x="6" y="66"/>
                    <a:pt x="3" y="41"/>
                  </a:cubicBezTo>
                  <a:cubicBezTo>
                    <a:pt x="3" y="33"/>
                    <a:pt x="2" y="14"/>
                    <a:pt x="2" y="4"/>
                  </a:cubicBezTo>
                  <a:cubicBezTo>
                    <a:pt x="2" y="0"/>
                    <a:pt x="2" y="6"/>
                    <a:pt x="2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Freeform 533">
              <a:extLst>
                <a:ext uri="{FF2B5EF4-FFF2-40B4-BE49-F238E27FC236}">
                  <a16:creationId xmlns:a16="http://schemas.microsoft.com/office/drawing/2014/main" id="{96D4ED5D-042E-4BF5-9088-C23B541393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9" y="1533"/>
              <a:ext cx="70" cy="232"/>
            </a:xfrm>
            <a:custGeom>
              <a:avLst/>
              <a:gdLst>
                <a:gd name="T0" fmla="*/ 375 w 28"/>
                <a:gd name="T1" fmla="*/ 0 h 87"/>
                <a:gd name="T2" fmla="*/ 0 w 28"/>
                <a:gd name="T3" fmla="*/ 1651 h 87"/>
                <a:gd name="T4" fmla="*/ 0 w 28"/>
                <a:gd name="T5" fmla="*/ 1651 h 87"/>
                <a:gd name="T6" fmla="*/ 395 w 28"/>
                <a:gd name="T7" fmla="*/ 909 h 87"/>
                <a:gd name="T8" fmla="*/ 375 w 28"/>
                <a:gd name="T9" fmla="*/ 21 h 87"/>
                <a:gd name="T10" fmla="*/ 375 w 28"/>
                <a:gd name="T11" fmla="*/ 0 h 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87">
                  <a:moveTo>
                    <a:pt x="24" y="0"/>
                  </a:moveTo>
                  <a:cubicBezTo>
                    <a:pt x="24" y="44"/>
                    <a:pt x="21" y="6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13" y="76"/>
                    <a:pt x="22" y="64"/>
                    <a:pt x="25" y="48"/>
                  </a:cubicBezTo>
                  <a:cubicBezTo>
                    <a:pt x="28" y="34"/>
                    <a:pt x="25" y="18"/>
                    <a:pt x="24" y="1"/>
                  </a:cubicBez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Freeform 534">
              <a:extLst>
                <a:ext uri="{FF2B5EF4-FFF2-40B4-BE49-F238E27FC236}">
                  <a16:creationId xmlns:a16="http://schemas.microsoft.com/office/drawing/2014/main" id="{F470F832-63B1-438B-BAAF-09F327403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0" y="1451"/>
              <a:ext cx="317" cy="800"/>
            </a:xfrm>
            <a:custGeom>
              <a:avLst/>
              <a:gdLst>
                <a:gd name="T0" fmla="*/ 1415 w 127"/>
                <a:gd name="T1" fmla="*/ 2845 h 300"/>
                <a:gd name="T2" fmla="*/ 1445 w 127"/>
                <a:gd name="T3" fmla="*/ 2675 h 300"/>
                <a:gd name="T4" fmla="*/ 1932 w 127"/>
                <a:gd name="T5" fmla="*/ 547 h 300"/>
                <a:gd name="T6" fmla="*/ 1932 w 127"/>
                <a:gd name="T7" fmla="*/ 264 h 300"/>
                <a:gd name="T8" fmla="*/ 1745 w 127"/>
                <a:gd name="T9" fmla="*/ 35 h 300"/>
                <a:gd name="T10" fmla="*/ 1570 w 127"/>
                <a:gd name="T11" fmla="*/ 264 h 300"/>
                <a:gd name="T12" fmla="*/ 1570 w 127"/>
                <a:gd name="T13" fmla="*/ 547 h 300"/>
                <a:gd name="T14" fmla="*/ 1196 w 127"/>
                <a:gd name="T15" fmla="*/ 2219 h 300"/>
                <a:gd name="T16" fmla="*/ 791 w 127"/>
                <a:gd name="T17" fmla="*/ 2253 h 300"/>
                <a:gd name="T18" fmla="*/ 387 w 127"/>
                <a:gd name="T19" fmla="*/ 512 h 300"/>
                <a:gd name="T20" fmla="*/ 387 w 127"/>
                <a:gd name="T21" fmla="*/ 227 h 300"/>
                <a:gd name="T22" fmla="*/ 217 w 127"/>
                <a:gd name="T23" fmla="*/ 0 h 300"/>
                <a:gd name="T24" fmla="*/ 42 w 127"/>
                <a:gd name="T25" fmla="*/ 227 h 300"/>
                <a:gd name="T26" fmla="*/ 42 w 127"/>
                <a:gd name="T27" fmla="*/ 512 h 300"/>
                <a:gd name="T28" fmla="*/ 529 w 127"/>
                <a:gd name="T29" fmla="*/ 2675 h 300"/>
                <a:gd name="T30" fmla="*/ 542 w 127"/>
                <a:gd name="T31" fmla="*/ 2867 h 300"/>
                <a:gd name="T32" fmla="*/ 187 w 127"/>
                <a:gd name="T33" fmla="*/ 3528 h 300"/>
                <a:gd name="T34" fmla="*/ 30 w 127"/>
                <a:gd name="T35" fmla="*/ 5440 h 300"/>
                <a:gd name="T36" fmla="*/ 217 w 127"/>
                <a:gd name="T37" fmla="*/ 5667 h 300"/>
                <a:gd name="T38" fmla="*/ 417 w 127"/>
                <a:gd name="T39" fmla="*/ 5440 h 300"/>
                <a:gd name="T40" fmla="*/ 592 w 127"/>
                <a:gd name="T41" fmla="*/ 3699 h 300"/>
                <a:gd name="T42" fmla="*/ 904 w 127"/>
                <a:gd name="T43" fmla="*/ 3187 h 300"/>
                <a:gd name="T44" fmla="*/ 1071 w 127"/>
                <a:gd name="T45" fmla="*/ 3187 h 300"/>
                <a:gd name="T46" fmla="*/ 1370 w 127"/>
                <a:gd name="T47" fmla="*/ 3699 h 300"/>
                <a:gd name="T48" fmla="*/ 1558 w 127"/>
                <a:gd name="T49" fmla="*/ 5440 h 300"/>
                <a:gd name="T50" fmla="*/ 1745 w 127"/>
                <a:gd name="T51" fmla="*/ 5688 h 300"/>
                <a:gd name="T52" fmla="*/ 1944 w 127"/>
                <a:gd name="T53" fmla="*/ 5440 h 300"/>
                <a:gd name="T54" fmla="*/ 1787 w 127"/>
                <a:gd name="T55" fmla="*/ 3528 h 300"/>
                <a:gd name="T56" fmla="*/ 1415 w 127"/>
                <a:gd name="T57" fmla="*/ 2845 h 30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27" h="300">
                  <a:moveTo>
                    <a:pt x="91" y="150"/>
                  </a:moveTo>
                  <a:cubicBezTo>
                    <a:pt x="90" y="149"/>
                    <a:pt x="88" y="145"/>
                    <a:pt x="93" y="141"/>
                  </a:cubicBezTo>
                  <a:cubicBezTo>
                    <a:pt x="127" y="110"/>
                    <a:pt x="124" y="76"/>
                    <a:pt x="124" y="29"/>
                  </a:cubicBezTo>
                  <a:cubicBezTo>
                    <a:pt x="124" y="14"/>
                    <a:pt x="124" y="14"/>
                    <a:pt x="124" y="14"/>
                  </a:cubicBezTo>
                  <a:cubicBezTo>
                    <a:pt x="123" y="7"/>
                    <a:pt x="118" y="2"/>
                    <a:pt x="112" y="2"/>
                  </a:cubicBezTo>
                  <a:cubicBezTo>
                    <a:pt x="106" y="2"/>
                    <a:pt x="101" y="7"/>
                    <a:pt x="101" y="14"/>
                  </a:cubicBezTo>
                  <a:cubicBezTo>
                    <a:pt x="101" y="29"/>
                    <a:pt x="101" y="29"/>
                    <a:pt x="101" y="29"/>
                  </a:cubicBezTo>
                  <a:cubicBezTo>
                    <a:pt x="101" y="71"/>
                    <a:pt x="99" y="95"/>
                    <a:pt x="77" y="117"/>
                  </a:cubicBezTo>
                  <a:cubicBezTo>
                    <a:pt x="73" y="121"/>
                    <a:pt x="61" y="126"/>
                    <a:pt x="51" y="119"/>
                  </a:cubicBezTo>
                  <a:cubicBezTo>
                    <a:pt x="28" y="97"/>
                    <a:pt x="25" y="71"/>
                    <a:pt x="25" y="27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6" y="5"/>
                    <a:pt x="20" y="0"/>
                    <a:pt x="14" y="0"/>
                  </a:cubicBezTo>
                  <a:cubicBezTo>
                    <a:pt x="8" y="0"/>
                    <a:pt x="3" y="5"/>
                    <a:pt x="3" y="12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74"/>
                    <a:pt x="0" y="110"/>
                    <a:pt x="34" y="141"/>
                  </a:cubicBezTo>
                  <a:cubicBezTo>
                    <a:pt x="36" y="143"/>
                    <a:pt x="39" y="146"/>
                    <a:pt x="35" y="151"/>
                  </a:cubicBezTo>
                  <a:cubicBezTo>
                    <a:pt x="25" y="160"/>
                    <a:pt x="17" y="170"/>
                    <a:pt x="12" y="186"/>
                  </a:cubicBezTo>
                  <a:cubicBezTo>
                    <a:pt x="0" y="220"/>
                    <a:pt x="2" y="271"/>
                    <a:pt x="2" y="287"/>
                  </a:cubicBezTo>
                  <a:cubicBezTo>
                    <a:pt x="2" y="294"/>
                    <a:pt x="7" y="299"/>
                    <a:pt x="14" y="299"/>
                  </a:cubicBezTo>
                  <a:cubicBezTo>
                    <a:pt x="21" y="299"/>
                    <a:pt x="27" y="294"/>
                    <a:pt x="27" y="287"/>
                  </a:cubicBezTo>
                  <a:cubicBezTo>
                    <a:pt x="27" y="272"/>
                    <a:pt x="28" y="225"/>
                    <a:pt x="38" y="195"/>
                  </a:cubicBezTo>
                  <a:cubicBezTo>
                    <a:pt x="42" y="182"/>
                    <a:pt x="48" y="176"/>
                    <a:pt x="58" y="168"/>
                  </a:cubicBezTo>
                  <a:cubicBezTo>
                    <a:pt x="62" y="165"/>
                    <a:pt x="67" y="167"/>
                    <a:pt x="69" y="168"/>
                  </a:cubicBezTo>
                  <a:cubicBezTo>
                    <a:pt x="79" y="176"/>
                    <a:pt x="84" y="183"/>
                    <a:pt x="88" y="195"/>
                  </a:cubicBezTo>
                  <a:cubicBezTo>
                    <a:pt x="98" y="225"/>
                    <a:pt x="100" y="273"/>
                    <a:pt x="100" y="287"/>
                  </a:cubicBezTo>
                  <a:cubicBezTo>
                    <a:pt x="100" y="294"/>
                    <a:pt x="105" y="300"/>
                    <a:pt x="112" y="300"/>
                  </a:cubicBezTo>
                  <a:cubicBezTo>
                    <a:pt x="119" y="300"/>
                    <a:pt x="125" y="294"/>
                    <a:pt x="125" y="287"/>
                  </a:cubicBezTo>
                  <a:cubicBezTo>
                    <a:pt x="125" y="272"/>
                    <a:pt x="126" y="220"/>
                    <a:pt x="115" y="186"/>
                  </a:cubicBezTo>
                  <a:cubicBezTo>
                    <a:pt x="109" y="170"/>
                    <a:pt x="101" y="160"/>
                    <a:pt x="91" y="150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41" name="Group 542">
            <a:extLst>
              <a:ext uri="{FF2B5EF4-FFF2-40B4-BE49-F238E27FC236}">
                <a16:creationId xmlns:a16="http://schemas.microsoft.com/office/drawing/2014/main" id="{657EB571-ED1C-473E-95DD-2DDB32898DC8}"/>
              </a:ext>
            </a:extLst>
          </p:cNvPr>
          <p:cNvGrpSpPr>
            <a:grpSpLocks/>
          </p:cNvGrpSpPr>
          <p:nvPr/>
        </p:nvGrpSpPr>
        <p:grpSpPr bwMode="auto">
          <a:xfrm>
            <a:off x="8928100" y="1882775"/>
            <a:ext cx="444500" cy="1325563"/>
            <a:chOff x="4661" y="1424"/>
            <a:chExt cx="280" cy="835"/>
          </a:xfrm>
        </p:grpSpPr>
        <p:sp>
          <p:nvSpPr>
            <p:cNvPr id="18458" name="Freeform 536">
              <a:extLst>
                <a:ext uri="{FF2B5EF4-FFF2-40B4-BE49-F238E27FC236}">
                  <a16:creationId xmlns:a16="http://schemas.microsoft.com/office/drawing/2014/main" id="{60C7C1EE-4C6C-49B0-A90E-2B44E1854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1" y="1424"/>
              <a:ext cx="280" cy="835"/>
            </a:xfrm>
            <a:custGeom>
              <a:avLst/>
              <a:gdLst>
                <a:gd name="T0" fmla="*/ 1658 w 112"/>
                <a:gd name="T1" fmla="*/ 4597 h 313"/>
                <a:gd name="T2" fmla="*/ 1550 w 112"/>
                <a:gd name="T3" fmla="*/ 3439 h 313"/>
                <a:gd name="T4" fmla="*/ 1300 w 112"/>
                <a:gd name="T5" fmla="*/ 2710 h 313"/>
                <a:gd name="T6" fmla="*/ 1300 w 112"/>
                <a:gd name="T7" fmla="*/ 2540 h 313"/>
                <a:gd name="T8" fmla="*/ 1750 w 112"/>
                <a:gd name="T9" fmla="*/ 1403 h 313"/>
                <a:gd name="T10" fmla="*/ 1738 w 112"/>
                <a:gd name="T11" fmla="*/ 227 h 313"/>
                <a:gd name="T12" fmla="*/ 1533 w 112"/>
                <a:gd name="T13" fmla="*/ 0 h 313"/>
                <a:gd name="T14" fmla="*/ 1345 w 112"/>
                <a:gd name="T15" fmla="*/ 227 h 313"/>
                <a:gd name="T16" fmla="*/ 1313 w 112"/>
                <a:gd name="T17" fmla="*/ 1403 h 313"/>
                <a:gd name="T18" fmla="*/ 988 w 112"/>
                <a:gd name="T19" fmla="*/ 2164 h 313"/>
                <a:gd name="T20" fmla="*/ 783 w 112"/>
                <a:gd name="T21" fmla="*/ 2164 h 313"/>
                <a:gd name="T22" fmla="*/ 438 w 112"/>
                <a:gd name="T23" fmla="*/ 1403 h 313"/>
                <a:gd name="T24" fmla="*/ 425 w 112"/>
                <a:gd name="T25" fmla="*/ 227 h 313"/>
                <a:gd name="T26" fmla="*/ 220 w 112"/>
                <a:gd name="T27" fmla="*/ 0 h 313"/>
                <a:gd name="T28" fmla="*/ 20 w 112"/>
                <a:gd name="T29" fmla="*/ 227 h 313"/>
                <a:gd name="T30" fmla="*/ 0 w 112"/>
                <a:gd name="T31" fmla="*/ 1403 h 313"/>
                <a:gd name="T32" fmla="*/ 458 w 112"/>
                <a:gd name="T33" fmla="*/ 2540 h 313"/>
                <a:gd name="T34" fmla="*/ 470 w 112"/>
                <a:gd name="T35" fmla="*/ 2710 h 313"/>
                <a:gd name="T36" fmla="*/ 208 w 112"/>
                <a:gd name="T37" fmla="*/ 3439 h 313"/>
                <a:gd name="T38" fmla="*/ 95 w 112"/>
                <a:gd name="T39" fmla="*/ 4597 h 313"/>
                <a:gd name="T40" fmla="*/ 33 w 112"/>
                <a:gd name="T41" fmla="*/ 5637 h 313"/>
                <a:gd name="T42" fmla="*/ 188 w 112"/>
                <a:gd name="T43" fmla="*/ 5906 h 313"/>
                <a:gd name="T44" fmla="*/ 408 w 112"/>
                <a:gd name="T45" fmla="*/ 5714 h 313"/>
                <a:gd name="T46" fmla="*/ 533 w 112"/>
                <a:gd name="T47" fmla="*/ 4655 h 313"/>
                <a:gd name="T48" fmla="*/ 645 w 112"/>
                <a:gd name="T49" fmla="*/ 3529 h 313"/>
                <a:gd name="T50" fmla="*/ 813 w 112"/>
                <a:gd name="T51" fmla="*/ 3039 h 313"/>
                <a:gd name="T52" fmla="*/ 958 w 112"/>
                <a:gd name="T53" fmla="*/ 3039 h 313"/>
                <a:gd name="T54" fmla="*/ 1125 w 112"/>
                <a:gd name="T55" fmla="*/ 3529 h 313"/>
                <a:gd name="T56" fmla="*/ 1220 w 112"/>
                <a:gd name="T57" fmla="*/ 4655 h 313"/>
                <a:gd name="T58" fmla="*/ 1345 w 112"/>
                <a:gd name="T59" fmla="*/ 5714 h 313"/>
                <a:gd name="T60" fmla="*/ 1583 w 112"/>
                <a:gd name="T61" fmla="*/ 5922 h 313"/>
                <a:gd name="T62" fmla="*/ 1738 w 112"/>
                <a:gd name="T63" fmla="*/ 5637 h 313"/>
                <a:gd name="T64" fmla="*/ 1658 w 112"/>
                <a:gd name="T65" fmla="*/ 4597 h 3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2" h="313">
                  <a:moveTo>
                    <a:pt x="106" y="242"/>
                  </a:moveTo>
                  <a:cubicBezTo>
                    <a:pt x="104" y="221"/>
                    <a:pt x="102" y="200"/>
                    <a:pt x="99" y="181"/>
                  </a:cubicBezTo>
                  <a:cubicBezTo>
                    <a:pt x="97" y="165"/>
                    <a:pt x="91" y="153"/>
                    <a:pt x="83" y="143"/>
                  </a:cubicBezTo>
                  <a:cubicBezTo>
                    <a:pt x="81" y="141"/>
                    <a:pt x="79" y="137"/>
                    <a:pt x="83" y="134"/>
                  </a:cubicBezTo>
                  <a:cubicBezTo>
                    <a:pt x="98" y="122"/>
                    <a:pt x="112" y="105"/>
                    <a:pt x="112" y="74"/>
                  </a:cubicBezTo>
                  <a:cubicBezTo>
                    <a:pt x="111" y="12"/>
                    <a:pt x="111" y="12"/>
                    <a:pt x="111" y="12"/>
                  </a:cubicBezTo>
                  <a:cubicBezTo>
                    <a:pt x="111" y="6"/>
                    <a:pt x="105" y="0"/>
                    <a:pt x="98" y="0"/>
                  </a:cubicBezTo>
                  <a:cubicBezTo>
                    <a:pt x="92" y="0"/>
                    <a:pt x="86" y="6"/>
                    <a:pt x="86" y="12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95"/>
                    <a:pt x="76" y="104"/>
                    <a:pt x="63" y="114"/>
                  </a:cubicBezTo>
                  <a:cubicBezTo>
                    <a:pt x="59" y="117"/>
                    <a:pt x="54" y="118"/>
                    <a:pt x="50" y="114"/>
                  </a:cubicBezTo>
                  <a:cubicBezTo>
                    <a:pt x="37" y="104"/>
                    <a:pt x="28" y="95"/>
                    <a:pt x="28" y="74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7" y="6"/>
                    <a:pt x="21" y="0"/>
                    <a:pt x="14" y="0"/>
                  </a:cubicBezTo>
                  <a:cubicBezTo>
                    <a:pt x="7" y="0"/>
                    <a:pt x="1" y="6"/>
                    <a:pt x="1" y="12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105"/>
                    <a:pt x="14" y="121"/>
                    <a:pt x="29" y="134"/>
                  </a:cubicBezTo>
                  <a:cubicBezTo>
                    <a:pt x="31" y="135"/>
                    <a:pt x="33" y="138"/>
                    <a:pt x="30" y="143"/>
                  </a:cubicBezTo>
                  <a:cubicBezTo>
                    <a:pt x="22" y="152"/>
                    <a:pt x="16" y="164"/>
                    <a:pt x="13" y="181"/>
                  </a:cubicBezTo>
                  <a:cubicBezTo>
                    <a:pt x="10" y="200"/>
                    <a:pt x="8" y="221"/>
                    <a:pt x="6" y="242"/>
                  </a:cubicBezTo>
                  <a:cubicBezTo>
                    <a:pt x="5" y="264"/>
                    <a:pt x="4" y="283"/>
                    <a:pt x="2" y="297"/>
                  </a:cubicBezTo>
                  <a:cubicBezTo>
                    <a:pt x="0" y="304"/>
                    <a:pt x="5" y="310"/>
                    <a:pt x="12" y="311"/>
                  </a:cubicBezTo>
                  <a:cubicBezTo>
                    <a:pt x="19" y="313"/>
                    <a:pt x="25" y="308"/>
                    <a:pt x="26" y="301"/>
                  </a:cubicBezTo>
                  <a:cubicBezTo>
                    <a:pt x="29" y="286"/>
                    <a:pt x="32" y="267"/>
                    <a:pt x="34" y="245"/>
                  </a:cubicBezTo>
                  <a:cubicBezTo>
                    <a:pt x="36" y="224"/>
                    <a:pt x="38" y="203"/>
                    <a:pt x="41" y="186"/>
                  </a:cubicBezTo>
                  <a:cubicBezTo>
                    <a:pt x="42" y="175"/>
                    <a:pt x="46" y="167"/>
                    <a:pt x="52" y="160"/>
                  </a:cubicBezTo>
                  <a:cubicBezTo>
                    <a:pt x="54" y="156"/>
                    <a:pt x="58" y="157"/>
                    <a:pt x="61" y="160"/>
                  </a:cubicBezTo>
                  <a:cubicBezTo>
                    <a:pt x="66" y="167"/>
                    <a:pt x="70" y="175"/>
                    <a:pt x="72" y="186"/>
                  </a:cubicBezTo>
                  <a:cubicBezTo>
                    <a:pt x="75" y="203"/>
                    <a:pt x="76" y="224"/>
                    <a:pt x="78" y="245"/>
                  </a:cubicBezTo>
                  <a:cubicBezTo>
                    <a:pt x="80" y="267"/>
                    <a:pt x="83" y="286"/>
                    <a:pt x="86" y="301"/>
                  </a:cubicBezTo>
                  <a:cubicBezTo>
                    <a:pt x="87" y="308"/>
                    <a:pt x="94" y="313"/>
                    <a:pt x="101" y="312"/>
                  </a:cubicBezTo>
                  <a:cubicBezTo>
                    <a:pt x="107" y="310"/>
                    <a:pt x="112" y="304"/>
                    <a:pt x="111" y="297"/>
                  </a:cubicBezTo>
                  <a:cubicBezTo>
                    <a:pt x="109" y="283"/>
                    <a:pt x="108" y="264"/>
                    <a:pt x="106" y="242"/>
                  </a:cubicBezTo>
                  <a:close/>
                </a:path>
              </a:pathLst>
            </a:custGeom>
            <a:solidFill>
              <a:srgbClr val="ABDD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537">
              <a:extLst>
                <a:ext uri="{FF2B5EF4-FFF2-40B4-BE49-F238E27FC236}">
                  <a16:creationId xmlns:a16="http://schemas.microsoft.com/office/drawing/2014/main" id="{4F8D607B-B39F-42BE-AF86-7EBFAC190A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79" y="1424"/>
              <a:ext cx="262" cy="835"/>
            </a:xfrm>
            <a:custGeom>
              <a:avLst/>
              <a:gdLst>
                <a:gd name="T0" fmla="*/ 167 w 105"/>
                <a:gd name="T1" fmla="*/ 192 h 313"/>
                <a:gd name="T2" fmla="*/ 187 w 105"/>
                <a:gd name="T3" fmla="*/ 1366 h 313"/>
                <a:gd name="T4" fmla="*/ 574 w 105"/>
                <a:gd name="T5" fmla="*/ 2185 h 313"/>
                <a:gd name="T6" fmla="*/ 666 w 105"/>
                <a:gd name="T7" fmla="*/ 2164 h 313"/>
                <a:gd name="T8" fmla="*/ 324 w 105"/>
                <a:gd name="T9" fmla="*/ 1403 h 313"/>
                <a:gd name="T10" fmla="*/ 312 w 105"/>
                <a:gd name="T11" fmla="*/ 227 h 313"/>
                <a:gd name="T12" fmla="*/ 105 w 105"/>
                <a:gd name="T13" fmla="*/ 0 h 313"/>
                <a:gd name="T14" fmla="*/ 75 w 105"/>
                <a:gd name="T15" fmla="*/ 0 h 313"/>
                <a:gd name="T16" fmla="*/ 167 w 105"/>
                <a:gd name="T17" fmla="*/ 192 h 313"/>
                <a:gd name="T18" fmla="*/ 1537 w 105"/>
                <a:gd name="T19" fmla="*/ 4597 h 313"/>
                <a:gd name="T20" fmla="*/ 1432 w 105"/>
                <a:gd name="T21" fmla="*/ 3439 h 313"/>
                <a:gd name="T22" fmla="*/ 1183 w 105"/>
                <a:gd name="T23" fmla="*/ 2710 h 313"/>
                <a:gd name="T24" fmla="*/ 1183 w 105"/>
                <a:gd name="T25" fmla="*/ 2540 h 313"/>
                <a:gd name="T26" fmla="*/ 1632 w 105"/>
                <a:gd name="T27" fmla="*/ 1403 h 313"/>
                <a:gd name="T28" fmla="*/ 1619 w 105"/>
                <a:gd name="T29" fmla="*/ 227 h 313"/>
                <a:gd name="T30" fmla="*/ 1412 w 105"/>
                <a:gd name="T31" fmla="*/ 0 h 313"/>
                <a:gd name="T32" fmla="*/ 1400 w 105"/>
                <a:gd name="T33" fmla="*/ 0 h 313"/>
                <a:gd name="T34" fmla="*/ 1475 w 105"/>
                <a:gd name="T35" fmla="*/ 192 h 313"/>
                <a:gd name="T36" fmla="*/ 1495 w 105"/>
                <a:gd name="T37" fmla="*/ 1366 h 313"/>
                <a:gd name="T38" fmla="*/ 1041 w 105"/>
                <a:gd name="T39" fmla="*/ 2505 h 313"/>
                <a:gd name="T40" fmla="*/ 1041 w 105"/>
                <a:gd name="T41" fmla="*/ 2676 h 313"/>
                <a:gd name="T42" fmla="*/ 1290 w 105"/>
                <a:gd name="T43" fmla="*/ 3401 h 313"/>
                <a:gd name="T44" fmla="*/ 1400 w 105"/>
                <a:gd name="T45" fmla="*/ 4554 h 313"/>
                <a:gd name="T46" fmla="*/ 1475 w 105"/>
                <a:gd name="T47" fmla="*/ 5602 h 313"/>
                <a:gd name="T48" fmla="*/ 1320 w 105"/>
                <a:gd name="T49" fmla="*/ 5864 h 313"/>
                <a:gd name="T50" fmla="*/ 1308 w 105"/>
                <a:gd name="T51" fmla="*/ 5864 h 313"/>
                <a:gd name="T52" fmla="*/ 1462 w 105"/>
                <a:gd name="T53" fmla="*/ 5922 h 313"/>
                <a:gd name="T54" fmla="*/ 1619 w 105"/>
                <a:gd name="T55" fmla="*/ 5637 h 313"/>
                <a:gd name="T56" fmla="*/ 1537 w 105"/>
                <a:gd name="T57" fmla="*/ 4597 h 313"/>
                <a:gd name="T58" fmla="*/ 716 w 105"/>
                <a:gd name="T59" fmla="*/ 3017 h 313"/>
                <a:gd name="T60" fmla="*/ 808 w 105"/>
                <a:gd name="T61" fmla="*/ 3004 h 313"/>
                <a:gd name="T62" fmla="*/ 561 w 105"/>
                <a:gd name="T63" fmla="*/ 3004 h 313"/>
                <a:gd name="T64" fmla="*/ 387 w 105"/>
                <a:gd name="T65" fmla="*/ 3495 h 313"/>
                <a:gd name="T66" fmla="*/ 279 w 105"/>
                <a:gd name="T67" fmla="*/ 4613 h 313"/>
                <a:gd name="T68" fmla="*/ 155 w 105"/>
                <a:gd name="T69" fmla="*/ 5680 h 313"/>
                <a:gd name="T70" fmla="*/ 0 w 105"/>
                <a:gd name="T71" fmla="*/ 5864 h 313"/>
                <a:gd name="T72" fmla="*/ 75 w 105"/>
                <a:gd name="T73" fmla="*/ 5906 h 313"/>
                <a:gd name="T74" fmla="*/ 292 w 105"/>
                <a:gd name="T75" fmla="*/ 5714 h 313"/>
                <a:gd name="T76" fmla="*/ 417 w 105"/>
                <a:gd name="T77" fmla="*/ 4655 h 313"/>
                <a:gd name="T78" fmla="*/ 529 w 105"/>
                <a:gd name="T79" fmla="*/ 3529 h 313"/>
                <a:gd name="T80" fmla="*/ 696 w 105"/>
                <a:gd name="T81" fmla="*/ 3039 h 313"/>
                <a:gd name="T82" fmla="*/ 716 w 105"/>
                <a:gd name="T83" fmla="*/ 3017 h 313"/>
                <a:gd name="T84" fmla="*/ 696 w 105"/>
                <a:gd name="T85" fmla="*/ 3004 h 313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5" h="313">
                  <a:moveTo>
                    <a:pt x="11" y="10"/>
                  </a:moveTo>
                  <a:cubicBezTo>
                    <a:pt x="12" y="72"/>
                    <a:pt x="12" y="72"/>
                    <a:pt x="12" y="72"/>
                  </a:cubicBezTo>
                  <a:cubicBezTo>
                    <a:pt x="12" y="93"/>
                    <a:pt x="24" y="105"/>
                    <a:pt x="37" y="115"/>
                  </a:cubicBezTo>
                  <a:cubicBezTo>
                    <a:pt x="40" y="118"/>
                    <a:pt x="50" y="118"/>
                    <a:pt x="43" y="114"/>
                  </a:cubicBezTo>
                  <a:cubicBezTo>
                    <a:pt x="30" y="104"/>
                    <a:pt x="21" y="95"/>
                    <a:pt x="21" y="74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0" y="6"/>
                    <a:pt x="14" y="0"/>
                    <a:pt x="7" y="0"/>
                  </a:cubicBezTo>
                  <a:cubicBezTo>
                    <a:pt x="6" y="0"/>
                    <a:pt x="6" y="0"/>
                    <a:pt x="5" y="0"/>
                  </a:cubicBezTo>
                  <a:cubicBezTo>
                    <a:pt x="8" y="2"/>
                    <a:pt x="11" y="6"/>
                    <a:pt x="11" y="10"/>
                  </a:cubicBezTo>
                  <a:close/>
                  <a:moveTo>
                    <a:pt x="99" y="242"/>
                  </a:moveTo>
                  <a:cubicBezTo>
                    <a:pt x="97" y="221"/>
                    <a:pt x="95" y="200"/>
                    <a:pt x="92" y="181"/>
                  </a:cubicBezTo>
                  <a:cubicBezTo>
                    <a:pt x="90" y="165"/>
                    <a:pt x="84" y="153"/>
                    <a:pt x="76" y="143"/>
                  </a:cubicBezTo>
                  <a:cubicBezTo>
                    <a:pt x="74" y="141"/>
                    <a:pt x="72" y="137"/>
                    <a:pt x="76" y="134"/>
                  </a:cubicBezTo>
                  <a:cubicBezTo>
                    <a:pt x="91" y="122"/>
                    <a:pt x="105" y="105"/>
                    <a:pt x="105" y="74"/>
                  </a:cubicBezTo>
                  <a:cubicBezTo>
                    <a:pt x="104" y="12"/>
                    <a:pt x="104" y="12"/>
                    <a:pt x="104" y="12"/>
                  </a:cubicBezTo>
                  <a:cubicBezTo>
                    <a:pt x="104" y="6"/>
                    <a:pt x="98" y="0"/>
                    <a:pt x="91" y="0"/>
                  </a:cubicBezTo>
                  <a:cubicBezTo>
                    <a:pt x="91" y="0"/>
                    <a:pt x="90" y="0"/>
                    <a:pt x="90" y="0"/>
                  </a:cubicBezTo>
                  <a:cubicBezTo>
                    <a:pt x="93" y="2"/>
                    <a:pt x="95" y="6"/>
                    <a:pt x="95" y="10"/>
                  </a:cubicBezTo>
                  <a:cubicBezTo>
                    <a:pt x="96" y="72"/>
                    <a:pt x="96" y="72"/>
                    <a:pt x="96" y="72"/>
                  </a:cubicBezTo>
                  <a:cubicBezTo>
                    <a:pt x="96" y="103"/>
                    <a:pt x="82" y="119"/>
                    <a:pt x="67" y="132"/>
                  </a:cubicBezTo>
                  <a:cubicBezTo>
                    <a:pt x="63" y="135"/>
                    <a:pt x="65" y="139"/>
                    <a:pt x="67" y="141"/>
                  </a:cubicBezTo>
                  <a:cubicBezTo>
                    <a:pt x="75" y="151"/>
                    <a:pt x="81" y="163"/>
                    <a:pt x="83" y="179"/>
                  </a:cubicBezTo>
                  <a:cubicBezTo>
                    <a:pt x="86" y="198"/>
                    <a:pt x="88" y="219"/>
                    <a:pt x="90" y="240"/>
                  </a:cubicBezTo>
                  <a:cubicBezTo>
                    <a:pt x="92" y="261"/>
                    <a:pt x="92" y="281"/>
                    <a:pt x="95" y="295"/>
                  </a:cubicBezTo>
                  <a:cubicBezTo>
                    <a:pt x="96" y="302"/>
                    <a:pt x="91" y="308"/>
                    <a:pt x="85" y="309"/>
                  </a:cubicBezTo>
                  <a:cubicBezTo>
                    <a:pt x="84" y="309"/>
                    <a:pt x="84" y="309"/>
                    <a:pt x="84" y="309"/>
                  </a:cubicBezTo>
                  <a:cubicBezTo>
                    <a:pt x="87" y="311"/>
                    <a:pt x="90" y="312"/>
                    <a:pt x="94" y="312"/>
                  </a:cubicBezTo>
                  <a:cubicBezTo>
                    <a:pt x="100" y="310"/>
                    <a:pt x="105" y="304"/>
                    <a:pt x="104" y="297"/>
                  </a:cubicBezTo>
                  <a:cubicBezTo>
                    <a:pt x="102" y="283"/>
                    <a:pt x="101" y="264"/>
                    <a:pt x="99" y="242"/>
                  </a:cubicBezTo>
                  <a:close/>
                  <a:moveTo>
                    <a:pt x="46" y="159"/>
                  </a:moveTo>
                  <a:cubicBezTo>
                    <a:pt x="46" y="159"/>
                    <a:pt x="50" y="157"/>
                    <a:pt x="52" y="158"/>
                  </a:cubicBezTo>
                  <a:cubicBezTo>
                    <a:pt x="50" y="153"/>
                    <a:pt x="40" y="153"/>
                    <a:pt x="36" y="158"/>
                  </a:cubicBezTo>
                  <a:cubicBezTo>
                    <a:pt x="30" y="165"/>
                    <a:pt x="26" y="173"/>
                    <a:pt x="25" y="184"/>
                  </a:cubicBezTo>
                  <a:cubicBezTo>
                    <a:pt x="22" y="201"/>
                    <a:pt x="20" y="222"/>
                    <a:pt x="18" y="243"/>
                  </a:cubicBezTo>
                  <a:cubicBezTo>
                    <a:pt x="16" y="264"/>
                    <a:pt x="13" y="284"/>
                    <a:pt x="10" y="299"/>
                  </a:cubicBezTo>
                  <a:cubicBezTo>
                    <a:pt x="9" y="305"/>
                    <a:pt x="5" y="309"/>
                    <a:pt x="0" y="309"/>
                  </a:cubicBezTo>
                  <a:cubicBezTo>
                    <a:pt x="1" y="310"/>
                    <a:pt x="3" y="311"/>
                    <a:pt x="5" y="311"/>
                  </a:cubicBezTo>
                  <a:cubicBezTo>
                    <a:pt x="12" y="313"/>
                    <a:pt x="18" y="308"/>
                    <a:pt x="19" y="301"/>
                  </a:cubicBezTo>
                  <a:cubicBezTo>
                    <a:pt x="22" y="286"/>
                    <a:pt x="25" y="267"/>
                    <a:pt x="27" y="245"/>
                  </a:cubicBezTo>
                  <a:cubicBezTo>
                    <a:pt x="29" y="224"/>
                    <a:pt x="31" y="203"/>
                    <a:pt x="34" y="186"/>
                  </a:cubicBezTo>
                  <a:cubicBezTo>
                    <a:pt x="35" y="175"/>
                    <a:pt x="39" y="167"/>
                    <a:pt x="45" y="160"/>
                  </a:cubicBezTo>
                  <a:cubicBezTo>
                    <a:pt x="45" y="160"/>
                    <a:pt x="45" y="160"/>
                    <a:pt x="46" y="159"/>
                  </a:cubicBezTo>
                  <a:cubicBezTo>
                    <a:pt x="45" y="159"/>
                    <a:pt x="45" y="159"/>
                    <a:pt x="45" y="158"/>
                  </a:cubicBezTo>
                </a:path>
              </a:pathLst>
            </a:custGeom>
            <a:solidFill>
              <a:srgbClr val="00B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538">
              <a:extLst>
                <a:ext uri="{FF2B5EF4-FFF2-40B4-BE49-F238E27FC236}">
                  <a16:creationId xmlns:a16="http://schemas.microsoft.com/office/drawing/2014/main" id="{D2523F50-EE42-4825-B4A2-18AD1EA8E7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4" y="1853"/>
              <a:ext cx="57" cy="344"/>
            </a:xfrm>
            <a:custGeom>
              <a:avLst/>
              <a:gdLst>
                <a:gd name="T0" fmla="*/ 0 w 23"/>
                <a:gd name="T1" fmla="*/ 0 h 129"/>
                <a:gd name="T2" fmla="*/ 166 w 23"/>
                <a:gd name="T3" fmla="*/ 533 h 129"/>
                <a:gd name="T4" fmla="*/ 258 w 23"/>
                <a:gd name="T5" fmla="*/ 1651 h 129"/>
                <a:gd name="T6" fmla="*/ 349 w 23"/>
                <a:gd name="T7" fmla="*/ 2445 h 129"/>
                <a:gd name="T8" fmla="*/ 349 w 23"/>
                <a:gd name="T9" fmla="*/ 2445 h 129"/>
                <a:gd name="T10" fmla="*/ 307 w 23"/>
                <a:gd name="T11" fmla="*/ 1613 h 129"/>
                <a:gd name="T12" fmla="*/ 216 w 23"/>
                <a:gd name="T13" fmla="*/ 512 h 129"/>
                <a:gd name="T14" fmla="*/ 0 w 23"/>
                <a:gd name="T15" fmla="*/ 0 h 1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" h="129">
                  <a:moveTo>
                    <a:pt x="0" y="0"/>
                  </a:moveTo>
                  <a:cubicBezTo>
                    <a:pt x="5" y="6"/>
                    <a:pt x="9" y="17"/>
                    <a:pt x="11" y="28"/>
                  </a:cubicBezTo>
                  <a:cubicBezTo>
                    <a:pt x="14" y="45"/>
                    <a:pt x="15" y="66"/>
                    <a:pt x="17" y="87"/>
                  </a:cubicBezTo>
                  <a:cubicBezTo>
                    <a:pt x="19" y="104"/>
                    <a:pt x="21" y="119"/>
                    <a:pt x="23" y="129"/>
                  </a:cubicBezTo>
                  <a:cubicBezTo>
                    <a:pt x="23" y="129"/>
                    <a:pt x="23" y="129"/>
                    <a:pt x="23" y="129"/>
                  </a:cubicBezTo>
                  <a:cubicBezTo>
                    <a:pt x="22" y="119"/>
                    <a:pt x="21" y="102"/>
                    <a:pt x="20" y="85"/>
                  </a:cubicBezTo>
                  <a:cubicBezTo>
                    <a:pt x="18" y="64"/>
                    <a:pt x="17" y="45"/>
                    <a:pt x="14" y="27"/>
                  </a:cubicBezTo>
                  <a:cubicBezTo>
                    <a:pt x="12" y="16"/>
                    <a:pt x="5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539">
              <a:extLst>
                <a:ext uri="{FF2B5EF4-FFF2-40B4-BE49-F238E27FC236}">
                  <a16:creationId xmlns:a16="http://schemas.microsoft.com/office/drawing/2014/main" id="{AF82C0F0-9313-4223-BB5E-9EF6825B6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" y="1453"/>
              <a:ext cx="90" cy="758"/>
            </a:xfrm>
            <a:custGeom>
              <a:avLst/>
              <a:gdLst>
                <a:gd name="T0" fmla="*/ 0 w 36"/>
                <a:gd name="T1" fmla="*/ 1174 h 284"/>
                <a:gd name="T2" fmla="*/ 458 w 36"/>
                <a:gd name="T3" fmla="*/ 2301 h 284"/>
                <a:gd name="T4" fmla="*/ 500 w 36"/>
                <a:gd name="T5" fmla="*/ 2394 h 284"/>
                <a:gd name="T6" fmla="*/ 470 w 36"/>
                <a:gd name="T7" fmla="*/ 2552 h 284"/>
                <a:gd name="T8" fmla="*/ 208 w 36"/>
                <a:gd name="T9" fmla="*/ 3248 h 284"/>
                <a:gd name="T10" fmla="*/ 95 w 36"/>
                <a:gd name="T11" fmla="*/ 4375 h 284"/>
                <a:gd name="T12" fmla="*/ 83 w 36"/>
                <a:gd name="T13" fmla="*/ 4772 h 284"/>
                <a:gd name="T14" fmla="*/ 33 w 36"/>
                <a:gd name="T15" fmla="*/ 5399 h 284"/>
                <a:gd name="T16" fmla="*/ 33 w 36"/>
                <a:gd name="T17" fmla="*/ 5399 h 284"/>
                <a:gd name="T18" fmla="*/ 158 w 36"/>
                <a:gd name="T19" fmla="*/ 4375 h 284"/>
                <a:gd name="T20" fmla="*/ 270 w 36"/>
                <a:gd name="T21" fmla="*/ 3270 h 284"/>
                <a:gd name="T22" fmla="*/ 520 w 36"/>
                <a:gd name="T23" fmla="*/ 2608 h 284"/>
                <a:gd name="T24" fmla="*/ 563 w 36"/>
                <a:gd name="T25" fmla="*/ 2378 h 284"/>
                <a:gd name="T26" fmla="*/ 488 w 36"/>
                <a:gd name="T27" fmla="*/ 2245 h 284"/>
                <a:gd name="T28" fmla="*/ 63 w 36"/>
                <a:gd name="T29" fmla="*/ 1174 h 284"/>
                <a:gd name="T30" fmla="*/ 20 w 36"/>
                <a:gd name="T31" fmla="*/ 0 h 284"/>
                <a:gd name="T32" fmla="*/ 20 w 36"/>
                <a:gd name="T33" fmla="*/ 0 h 284"/>
                <a:gd name="T34" fmla="*/ 0 w 36"/>
                <a:gd name="T35" fmla="*/ 1174 h 2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6" h="284">
                  <a:moveTo>
                    <a:pt x="0" y="62"/>
                  </a:moveTo>
                  <a:cubicBezTo>
                    <a:pt x="0" y="93"/>
                    <a:pt x="14" y="109"/>
                    <a:pt x="29" y="121"/>
                  </a:cubicBezTo>
                  <a:cubicBezTo>
                    <a:pt x="30" y="122"/>
                    <a:pt x="31" y="124"/>
                    <a:pt x="32" y="126"/>
                  </a:cubicBezTo>
                  <a:cubicBezTo>
                    <a:pt x="32" y="129"/>
                    <a:pt x="31" y="132"/>
                    <a:pt x="30" y="134"/>
                  </a:cubicBezTo>
                  <a:cubicBezTo>
                    <a:pt x="22" y="144"/>
                    <a:pt x="16" y="154"/>
                    <a:pt x="13" y="171"/>
                  </a:cubicBezTo>
                  <a:cubicBezTo>
                    <a:pt x="10" y="189"/>
                    <a:pt x="8" y="208"/>
                    <a:pt x="6" y="230"/>
                  </a:cubicBezTo>
                  <a:cubicBezTo>
                    <a:pt x="5" y="251"/>
                    <a:pt x="5" y="251"/>
                    <a:pt x="5" y="251"/>
                  </a:cubicBezTo>
                  <a:cubicBezTo>
                    <a:pt x="4" y="264"/>
                    <a:pt x="3" y="275"/>
                    <a:pt x="2" y="284"/>
                  </a:cubicBezTo>
                  <a:cubicBezTo>
                    <a:pt x="2" y="284"/>
                    <a:pt x="2" y="284"/>
                    <a:pt x="2" y="284"/>
                  </a:cubicBezTo>
                  <a:cubicBezTo>
                    <a:pt x="3" y="275"/>
                    <a:pt x="8" y="241"/>
                    <a:pt x="10" y="230"/>
                  </a:cubicBezTo>
                  <a:cubicBezTo>
                    <a:pt x="11" y="218"/>
                    <a:pt x="14" y="190"/>
                    <a:pt x="17" y="172"/>
                  </a:cubicBezTo>
                  <a:cubicBezTo>
                    <a:pt x="20" y="156"/>
                    <a:pt x="25" y="146"/>
                    <a:pt x="33" y="137"/>
                  </a:cubicBezTo>
                  <a:cubicBezTo>
                    <a:pt x="35" y="133"/>
                    <a:pt x="36" y="129"/>
                    <a:pt x="36" y="125"/>
                  </a:cubicBezTo>
                  <a:cubicBezTo>
                    <a:pt x="35" y="122"/>
                    <a:pt x="34" y="120"/>
                    <a:pt x="31" y="118"/>
                  </a:cubicBezTo>
                  <a:cubicBezTo>
                    <a:pt x="15" y="105"/>
                    <a:pt x="4" y="90"/>
                    <a:pt x="4" y="62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540">
              <a:extLst>
                <a:ext uri="{FF2B5EF4-FFF2-40B4-BE49-F238E27FC236}">
                  <a16:creationId xmlns:a16="http://schemas.microsoft.com/office/drawing/2014/main" id="{87BB848D-D907-407C-BE3F-7C154FBF7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1" y="1464"/>
              <a:ext cx="60" cy="267"/>
            </a:xfrm>
            <a:custGeom>
              <a:avLst/>
              <a:gdLst>
                <a:gd name="T0" fmla="*/ 313 w 24"/>
                <a:gd name="T1" fmla="*/ 1183 h 100"/>
                <a:gd name="T2" fmla="*/ 0 w 24"/>
                <a:gd name="T3" fmla="*/ 1904 h 100"/>
                <a:gd name="T4" fmla="*/ 0 w 24"/>
                <a:gd name="T5" fmla="*/ 1904 h 100"/>
                <a:gd name="T6" fmla="*/ 375 w 24"/>
                <a:gd name="T7" fmla="*/ 1183 h 100"/>
                <a:gd name="T8" fmla="*/ 345 w 24"/>
                <a:gd name="T9" fmla="*/ 0 h 100"/>
                <a:gd name="T10" fmla="*/ 345 w 24"/>
                <a:gd name="T11" fmla="*/ 0 h 100"/>
                <a:gd name="T12" fmla="*/ 313 w 24"/>
                <a:gd name="T13" fmla="*/ 1183 h 1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4" h="100">
                  <a:moveTo>
                    <a:pt x="20" y="62"/>
                  </a:moveTo>
                  <a:cubicBezTo>
                    <a:pt x="20" y="80"/>
                    <a:pt x="13" y="9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11" y="91"/>
                    <a:pt x="24" y="84"/>
                    <a:pt x="24" y="6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lnTo>
                    <a:pt x="2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Freeform 541">
              <a:extLst>
                <a:ext uri="{FF2B5EF4-FFF2-40B4-BE49-F238E27FC236}">
                  <a16:creationId xmlns:a16="http://schemas.microsoft.com/office/drawing/2014/main" id="{6C66478D-D96A-4F78-A95F-3231579D3B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1" y="1424"/>
              <a:ext cx="280" cy="835"/>
            </a:xfrm>
            <a:custGeom>
              <a:avLst/>
              <a:gdLst>
                <a:gd name="T0" fmla="*/ 1658 w 112"/>
                <a:gd name="T1" fmla="*/ 4597 h 313"/>
                <a:gd name="T2" fmla="*/ 1550 w 112"/>
                <a:gd name="T3" fmla="*/ 3439 h 313"/>
                <a:gd name="T4" fmla="*/ 1300 w 112"/>
                <a:gd name="T5" fmla="*/ 2710 h 313"/>
                <a:gd name="T6" fmla="*/ 1300 w 112"/>
                <a:gd name="T7" fmla="*/ 2540 h 313"/>
                <a:gd name="T8" fmla="*/ 1750 w 112"/>
                <a:gd name="T9" fmla="*/ 1403 h 313"/>
                <a:gd name="T10" fmla="*/ 1738 w 112"/>
                <a:gd name="T11" fmla="*/ 227 h 313"/>
                <a:gd name="T12" fmla="*/ 1533 w 112"/>
                <a:gd name="T13" fmla="*/ 0 h 313"/>
                <a:gd name="T14" fmla="*/ 1345 w 112"/>
                <a:gd name="T15" fmla="*/ 227 h 313"/>
                <a:gd name="T16" fmla="*/ 1313 w 112"/>
                <a:gd name="T17" fmla="*/ 1403 h 313"/>
                <a:gd name="T18" fmla="*/ 988 w 112"/>
                <a:gd name="T19" fmla="*/ 2164 h 313"/>
                <a:gd name="T20" fmla="*/ 783 w 112"/>
                <a:gd name="T21" fmla="*/ 2164 h 313"/>
                <a:gd name="T22" fmla="*/ 438 w 112"/>
                <a:gd name="T23" fmla="*/ 1403 h 313"/>
                <a:gd name="T24" fmla="*/ 425 w 112"/>
                <a:gd name="T25" fmla="*/ 227 h 313"/>
                <a:gd name="T26" fmla="*/ 220 w 112"/>
                <a:gd name="T27" fmla="*/ 0 h 313"/>
                <a:gd name="T28" fmla="*/ 20 w 112"/>
                <a:gd name="T29" fmla="*/ 227 h 313"/>
                <a:gd name="T30" fmla="*/ 0 w 112"/>
                <a:gd name="T31" fmla="*/ 1403 h 313"/>
                <a:gd name="T32" fmla="*/ 458 w 112"/>
                <a:gd name="T33" fmla="*/ 2540 h 313"/>
                <a:gd name="T34" fmla="*/ 470 w 112"/>
                <a:gd name="T35" fmla="*/ 2710 h 313"/>
                <a:gd name="T36" fmla="*/ 208 w 112"/>
                <a:gd name="T37" fmla="*/ 3439 h 313"/>
                <a:gd name="T38" fmla="*/ 95 w 112"/>
                <a:gd name="T39" fmla="*/ 4597 h 313"/>
                <a:gd name="T40" fmla="*/ 33 w 112"/>
                <a:gd name="T41" fmla="*/ 5637 h 313"/>
                <a:gd name="T42" fmla="*/ 188 w 112"/>
                <a:gd name="T43" fmla="*/ 5906 h 313"/>
                <a:gd name="T44" fmla="*/ 408 w 112"/>
                <a:gd name="T45" fmla="*/ 5714 h 313"/>
                <a:gd name="T46" fmla="*/ 533 w 112"/>
                <a:gd name="T47" fmla="*/ 4655 h 313"/>
                <a:gd name="T48" fmla="*/ 645 w 112"/>
                <a:gd name="T49" fmla="*/ 3529 h 313"/>
                <a:gd name="T50" fmla="*/ 813 w 112"/>
                <a:gd name="T51" fmla="*/ 3039 h 313"/>
                <a:gd name="T52" fmla="*/ 958 w 112"/>
                <a:gd name="T53" fmla="*/ 3039 h 313"/>
                <a:gd name="T54" fmla="*/ 1125 w 112"/>
                <a:gd name="T55" fmla="*/ 3529 h 313"/>
                <a:gd name="T56" fmla="*/ 1220 w 112"/>
                <a:gd name="T57" fmla="*/ 4655 h 313"/>
                <a:gd name="T58" fmla="*/ 1345 w 112"/>
                <a:gd name="T59" fmla="*/ 5714 h 313"/>
                <a:gd name="T60" fmla="*/ 1583 w 112"/>
                <a:gd name="T61" fmla="*/ 5922 h 313"/>
                <a:gd name="T62" fmla="*/ 1738 w 112"/>
                <a:gd name="T63" fmla="*/ 5637 h 313"/>
                <a:gd name="T64" fmla="*/ 1658 w 112"/>
                <a:gd name="T65" fmla="*/ 4597 h 3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2" h="313">
                  <a:moveTo>
                    <a:pt x="106" y="242"/>
                  </a:moveTo>
                  <a:cubicBezTo>
                    <a:pt x="104" y="221"/>
                    <a:pt x="102" y="200"/>
                    <a:pt x="99" y="181"/>
                  </a:cubicBezTo>
                  <a:cubicBezTo>
                    <a:pt x="97" y="165"/>
                    <a:pt x="91" y="153"/>
                    <a:pt x="83" y="143"/>
                  </a:cubicBezTo>
                  <a:cubicBezTo>
                    <a:pt x="81" y="141"/>
                    <a:pt x="79" y="137"/>
                    <a:pt x="83" y="134"/>
                  </a:cubicBezTo>
                  <a:cubicBezTo>
                    <a:pt x="98" y="122"/>
                    <a:pt x="112" y="105"/>
                    <a:pt x="112" y="74"/>
                  </a:cubicBezTo>
                  <a:cubicBezTo>
                    <a:pt x="111" y="12"/>
                    <a:pt x="111" y="12"/>
                    <a:pt x="111" y="12"/>
                  </a:cubicBezTo>
                  <a:cubicBezTo>
                    <a:pt x="111" y="6"/>
                    <a:pt x="105" y="0"/>
                    <a:pt x="98" y="0"/>
                  </a:cubicBezTo>
                  <a:cubicBezTo>
                    <a:pt x="92" y="0"/>
                    <a:pt x="86" y="6"/>
                    <a:pt x="86" y="12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95"/>
                    <a:pt x="76" y="104"/>
                    <a:pt x="63" y="114"/>
                  </a:cubicBezTo>
                  <a:cubicBezTo>
                    <a:pt x="59" y="117"/>
                    <a:pt x="54" y="118"/>
                    <a:pt x="50" y="114"/>
                  </a:cubicBezTo>
                  <a:cubicBezTo>
                    <a:pt x="37" y="104"/>
                    <a:pt x="28" y="95"/>
                    <a:pt x="28" y="74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7" y="6"/>
                    <a:pt x="21" y="0"/>
                    <a:pt x="14" y="0"/>
                  </a:cubicBezTo>
                  <a:cubicBezTo>
                    <a:pt x="7" y="0"/>
                    <a:pt x="1" y="6"/>
                    <a:pt x="1" y="12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105"/>
                    <a:pt x="14" y="121"/>
                    <a:pt x="29" y="134"/>
                  </a:cubicBezTo>
                  <a:cubicBezTo>
                    <a:pt x="31" y="135"/>
                    <a:pt x="33" y="138"/>
                    <a:pt x="30" y="143"/>
                  </a:cubicBezTo>
                  <a:cubicBezTo>
                    <a:pt x="22" y="152"/>
                    <a:pt x="16" y="164"/>
                    <a:pt x="13" y="181"/>
                  </a:cubicBezTo>
                  <a:cubicBezTo>
                    <a:pt x="10" y="200"/>
                    <a:pt x="8" y="221"/>
                    <a:pt x="6" y="242"/>
                  </a:cubicBezTo>
                  <a:cubicBezTo>
                    <a:pt x="5" y="264"/>
                    <a:pt x="4" y="283"/>
                    <a:pt x="2" y="297"/>
                  </a:cubicBezTo>
                  <a:cubicBezTo>
                    <a:pt x="0" y="304"/>
                    <a:pt x="5" y="310"/>
                    <a:pt x="12" y="311"/>
                  </a:cubicBezTo>
                  <a:cubicBezTo>
                    <a:pt x="19" y="313"/>
                    <a:pt x="25" y="308"/>
                    <a:pt x="26" y="301"/>
                  </a:cubicBezTo>
                  <a:cubicBezTo>
                    <a:pt x="29" y="286"/>
                    <a:pt x="32" y="267"/>
                    <a:pt x="34" y="245"/>
                  </a:cubicBezTo>
                  <a:cubicBezTo>
                    <a:pt x="36" y="224"/>
                    <a:pt x="38" y="203"/>
                    <a:pt x="41" y="186"/>
                  </a:cubicBezTo>
                  <a:cubicBezTo>
                    <a:pt x="42" y="175"/>
                    <a:pt x="46" y="167"/>
                    <a:pt x="52" y="160"/>
                  </a:cubicBezTo>
                  <a:cubicBezTo>
                    <a:pt x="54" y="156"/>
                    <a:pt x="58" y="157"/>
                    <a:pt x="61" y="160"/>
                  </a:cubicBezTo>
                  <a:cubicBezTo>
                    <a:pt x="66" y="167"/>
                    <a:pt x="70" y="175"/>
                    <a:pt x="72" y="186"/>
                  </a:cubicBezTo>
                  <a:cubicBezTo>
                    <a:pt x="75" y="203"/>
                    <a:pt x="76" y="224"/>
                    <a:pt x="78" y="245"/>
                  </a:cubicBezTo>
                  <a:cubicBezTo>
                    <a:pt x="80" y="267"/>
                    <a:pt x="83" y="286"/>
                    <a:pt x="86" y="301"/>
                  </a:cubicBezTo>
                  <a:cubicBezTo>
                    <a:pt x="87" y="308"/>
                    <a:pt x="94" y="313"/>
                    <a:pt x="101" y="312"/>
                  </a:cubicBezTo>
                  <a:cubicBezTo>
                    <a:pt x="107" y="310"/>
                    <a:pt x="112" y="304"/>
                    <a:pt x="111" y="297"/>
                  </a:cubicBezTo>
                  <a:cubicBezTo>
                    <a:pt x="109" y="283"/>
                    <a:pt x="108" y="264"/>
                    <a:pt x="106" y="242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42" name="Group 564">
            <a:extLst>
              <a:ext uri="{FF2B5EF4-FFF2-40B4-BE49-F238E27FC236}">
                <a16:creationId xmlns:a16="http://schemas.microsoft.com/office/drawing/2014/main" id="{796A0115-5D4A-426A-8CA6-A16007510E47}"/>
              </a:ext>
            </a:extLst>
          </p:cNvPr>
          <p:cNvGrpSpPr>
            <a:grpSpLocks/>
          </p:cNvGrpSpPr>
          <p:nvPr/>
        </p:nvGrpSpPr>
        <p:grpSpPr bwMode="auto">
          <a:xfrm>
            <a:off x="5875338" y="4016375"/>
            <a:ext cx="444500" cy="1325563"/>
            <a:chOff x="2738" y="2768"/>
            <a:chExt cx="280" cy="835"/>
          </a:xfrm>
        </p:grpSpPr>
        <p:sp>
          <p:nvSpPr>
            <p:cNvPr id="18453" name="Freeform 559">
              <a:extLst>
                <a:ext uri="{FF2B5EF4-FFF2-40B4-BE49-F238E27FC236}">
                  <a16:creationId xmlns:a16="http://schemas.microsoft.com/office/drawing/2014/main" id="{9E14D1D8-4B76-4F0C-839F-8E1F286EC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2768"/>
              <a:ext cx="280" cy="835"/>
            </a:xfrm>
            <a:custGeom>
              <a:avLst/>
              <a:gdLst>
                <a:gd name="T0" fmla="*/ 1658 w 112"/>
                <a:gd name="T1" fmla="*/ 4597 h 313"/>
                <a:gd name="T2" fmla="*/ 1563 w 112"/>
                <a:gd name="T3" fmla="*/ 3439 h 313"/>
                <a:gd name="T4" fmla="*/ 1300 w 112"/>
                <a:gd name="T5" fmla="*/ 2710 h 313"/>
                <a:gd name="T6" fmla="*/ 1300 w 112"/>
                <a:gd name="T7" fmla="*/ 2540 h 313"/>
                <a:gd name="T8" fmla="*/ 1750 w 112"/>
                <a:gd name="T9" fmla="*/ 1403 h 313"/>
                <a:gd name="T10" fmla="*/ 1738 w 112"/>
                <a:gd name="T11" fmla="*/ 227 h 313"/>
                <a:gd name="T12" fmla="*/ 1533 w 112"/>
                <a:gd name="T13" fmla="*/ 0 h 313"/>
                <a:gd name="T14" fmla="*/ 1345 w 112"/>
                <a:gd name="T15" fmla="*/ 227 h 313"/>
                <a:gd name="T16" fmla="*/ 1313 w 112"/>
                <a:gd name="T17" fmla="*/ 1403 h 313"/>
                <a:gd name="T18" fmla="*/ 988 w 112"/>
                <a:gd name="T19" fmla="*/ 2164 h 313"/>
                <a:gd name="T20" fmla="*/ 783 w 112"/>
                <a:gd name="T21" fmla="*/ 2164 h 313"/>
                <a:gd name="T22" fmla="*/ 438 w 112"/>
                <a:gd name="T23" fmla="*/ 1403 h 313"/>
                <a:gd name="T24" fmla="*/ 425 w 112"/>
                <a:gd name="T25" fmla="*/ 227 h 313"/>
                <a:gd name="T26" fmla="*/ 220 w 112"/>
                <a:gd name="T27" fmla="*/ 0 h 313"/>
                <a:gd name="T28" fmla="*/ 20 w 112"/>
                <a:gd name="T29" fmla="*/ 227 h 313"/>
                <a:gd name="T30" fmla="*/ 0 w 112"/>
                <a:gd name="T31" fmla="*/ 1403 h 313"/>
                <a:gd name="T32" fmla="*/ 458 w 112"/>
                <a:gd name="T33" fmla="*/ 2540 h 313"/>
                <a:gd name="T34" fmla="*/ 470 w 112"/>
                <a:gd name="T35" fmla="*/ 2710 h 313"/>
                <a:gd name="T36" fmla="*/ 208 w 112"/>
                <a:gd name="T37" fmla="*/ 3439 h 313"/>
                <a:gd name="T38" fmla="*/ 95 w 112"/>
                <a:gd name="T39" fmla="*/ 4597 h 313"/>
                <a:gd name="T40" fmla="*/ 33 w 112"/>
                <a:gd name="T41" fmla="*/ 5637 h 313"/>
                <a:gd name="T42" fmla="*/ 188 w 112"/>
                <a:gd name="T43" fmla="*/ 5906 h 313"/>
                <a:gd name="T44" fmla="*/ 408 w 112"/>
                <a:gd name="T45" fmla="*/ 5714 h 313"/>
                <a:gd name="T46" fmla="*/ 533 w 112"/>
                <a:gd name="T47" fmla="*/ 4655 h 313"/>
                <a:gd name="T48" fmla="*/ 645 w 112"/>
                <a:gd name="T49" fmla="*/ 3529 h 313"/>
                <a:gd name="T50" fmla="*/ 813 w 112"/>
                <a:gd name="T51" fmla="*/ 3039 h 313"/>
                <a:gd name="T52" fmla="*/ 958 w 112"/>
                <a:gd name="T53" fmla="*/ 3039 h 313"/>
                <a:gd name="T54" fmla="*/ 1125 w 112"/>
                <a:gd name="T55" fmla="*/ 3529 h 313"/>
                <a:gd name="T56" fmla="*/ 1220 w 112"/>
                <a:gd name="T57" fmla="*/ 4655 h 313"/>
                <a:gd name="T58" fmla="*/ 1345 w 112"/>
                <a:gd name="T59" fmla="*/ 5714 h 313"/>
                <a:gd name="T60" fmla="*/ 1583 w 112"/>
                <a:gd name="T61" fmla="*/ 5922 h 313"/>
                <a:gd name="T62" fmla="*/ 1738 w 112"/>
                <a:gd name="T63" fmla="*/ 5637 h 313"/>
                <a:gd name="T64" fmla="*/ 1658 w 112"/>
                <a:gd name="T65" fmla="*/ 4597 h 3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2" h="313">
                  <a:moveTo>
                    <a:pt x="106" y="242"/>
                  </a:moveTo>
                  <a:cubicBezTo>
                    <a:pt x="104" y="221"/>
                    <a:pt x="102" y="200"/>
                    <a:pt x="100" y="181"/>
                  </a:cubicBezTo>
                  <a:cubicBezTo>
                    <a:pt x="97" y="165"/>
                    <a:pt x="91" y="153"/>
                    <a:pt x="83" y="143"/>
                  </a:cubicBezTo>
                  <a:cubicBezTo>
                    <a:pt x="81" y="141"/>
                    <a:pt x="79" y="137"/>
                    <a:pt x="83" y="134"/>
                  </a:cubicBezTo>
                  <a:cubicBezTo>
                    <a:pt x="98" y="122"/>
                    <a:pt x="112" y="105"/>
                    <a:pt x="112" y="74"/>
                  </a:cubicBezTo>
                  <a:cubicBezTo>
                    <a:pt x="111" y="12"/>
                    <a:pt x="111" y="12"/>
                    <a:pt x="111" y="12"/>
                  </a:cubicBezTo>
                  <a:cubicBezTo>
                    <a:pt x="111" y="6"/>
                    <a:pt x="105" y="0"/>
                    <a:pt x="98" y="0"/>
                  </a:cubicBezTo>
                  <a:cubicBezTo>
                    <a:pt x="92" y="0"/>
                    <a:pt x="86" y="6"/>
                    <a:pt x="86" y="12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95"/>
                    <a:pt x="76" y="104"/>
                    <a:pt x="63" y="114"/>
                  </a:cubicBezTo>
                  <a:cubicBezTo>
                    <a:pt x="59" y="117"/>
                    <a:pt x="54" y="118"/>
                    <a:pt x="50" y="114"/>
                  </a:cubicBezTo>
                  <a:cubicBezTo>
                    <a:pt x="37" y="104"/>
                    <a:pt x="28" y="95"/>
                    <a:pt x="28" y="74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7" y="6"/>
                    <a:pt x="21" y="0"/>
                    <a:pt x="14" y="0"/>
                  </a:cubicBezTo>
                  <a:cubicBezTo>
                    <a:pt x="7" y="0"/>
                    <a:pt x="1" y="6"/>
                    <a:pt x="1" y="12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105"/>
                    <a:pt x="14" y="121"/>
                    <a:pt x="29" y="134"/>
                  </a:cubicBezTo>
                  <a:cubicBezTo>
                    <a:pt x="31" y="135"/>
                    <a:pt x="33" y="138"/>
                    <a:pt x="30" y="143"/>
                  </a:cubicBezTo>
                  <a:cubicBezTo>
                    <a:pt x="22" y="152"/>
                    <a:pt x="16" y="164"/>
                    <a:pt x="13" y="181"/>
                  </a:cubicBezTo>
                  <a:cubicBezTo>
                    <a:pt x="10" y="200"/>
                    <a:pt x="8" y="221"/>
                    <a:pt x="6" y="242"/>
                  </a:cubicBezTo>
                  <a:cubicBezTo>
                    <a:pt x="5" y="264"/>
                    <a:pt x="4" y="283"/>
                    <a:pt x="2" y="297"/>
                  </a:cubicBezTo>
                  <a:cubicBezTo>
                    <a:pt x="0" y="304"/>
                    <a:pt x="5" y="310"/>
                    <a:pt x="12" y="311"/>
                  </a:cubicBezTo>
                  <a:cubicBezTo>
                    <a:pt x="19" y="313"/>
                    <a:pt x="25" y="308"/>
                    <a:pt x="26" y="301"/>
                  </a:cubicBezTo>
                  <a:cubicBezTo>
                    <a:pt x="29" y="286"/>
                    <a:pt x="32" y="267"/>
                    <a:pt x="34" y="245"/>
                  </a:cubicBezTo>
                  <a:cubicBezTo>
                    <a:pt x="36" y="224"/>
                    <a:pt x="38" y="203"/>
                    <a:pt x="41" y="186"/>
                  </a:cubicBezTo>
                  <a:cubicBezTo>
                    <a:pt x="42" y="175"/>
                    <a:pt x="46" y="167"/>
                    <a:pt x="52" y="160"/>
                  </a:cubicBezTo>
                  <a:cubicBezTo>
                    <a:pt x="54" y="156"/>
                    <a:pt x="58" y="157"/>
                    <a:pt x="61" y="160"/>
                  </a:cubicBezTo>
                  <a:cubicBezTo>
                    <a:pt x="66" y="167"/>
                    <a:pt x="70" y="175"/>
                    <a:pt x="72" y="186"/>
                  </a:cubicBezTo>
                  <a:cubicBezTo>
                    <a:pt x="75" y="203"/>
                    <a:pt x="76" y="224"/>
                    <a:pt x="78" y="245"/>
                  </a:cubicBezTo>
                  <a:cubicBezTo>
                    <a:pt x="80" y="267"/>
                    <a:pt x="84" y="286"/>
                    <a:pt x="86" y="301"/>
                  </a:cubicBezTo>
                  <a:cubicBezTo>
                    <a:pt x="87" y="308"/>
                    <a:pt x="94" y="313"/>
                    <a:pt x="101" y="312"/>
                  </a:cubicBezTo>
                  <a:cubicBezTo>
                    <a:pt x="107" y="310"/>
                    <a:pt x="112" y="304"/>
                    <a:pt x="111" y="297"/>
                  </a:cubicBezTo>
                  <a:cubicBezTo>
                    <a:pt x="109" y="283"/>
                    <a:pt x="108" y="264"/>
                    <a:pt x="106" y="242"/>
                  </a:cubicBezTo>
                  <a:close/>
                </a:path>
              </a:pathLst>
            </a:custGeom>
            <a:solidFill>
              <a:srgbClr val="ABDD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Freeform 560">
              <a:extLst>
                <a:ext uri="{FF2B5EF4-FFF2-40B4-BE49-F238E27FC236}">
                  <a16:creationId xmlns:a16="http://schemas.microsoft.com/office/drawing/2014/main" id="{44A1BDEB-1527-48BD-892C-EE92CE33C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" y="3197"/>
              <a:ext cx="58" cy="344"/>
            </a:xfrm>
            <a:custGeom>
              <a:avLst/>
              <a:gdLst>
                <a:gd name="T0" fmla="*/ 20 w 23"/>
                <a:gd name="T1" fmla="*/ 0 h 129"/>
                <a:gd name="T2" fmla="*/ 179 w 23"/>
                <a:gd name="T3" fmla="*/ 533 h 129"/>
                <a:gd name="T4" fmla="*/ 285 w 23"/>
                <a:gd name="T5" fmla="*/ 1651 h 129"/>
                <a:gd name="T6" fmla="*/ 368 w 23"/>
                <a:gd name="T7" fmla="*/ 2445 h 129"/>
                <a:gd name="T8" fmla="*/ 368 w 23"/>
                <a:gd name="T9" fmla="*/ 2445 h 129"/>
                <a:gd name="T10" fmla="*/ 318 w 23"/>
                <a:gd name="T11" fmla="*/ 1613 h 129"/>
                <a:gd name="T12" fmla="*/ 242 w 23"/>
                <a:gd name="T13" fmla="*/ 512 h 129"/>
                <a:gd name="T14" fmla="*/ 0 w 23"/>
                <a:gd name="T15" fmla="*/ 0 h 129"/>
                <a:gd name="T16" fmla="*/ 20 w 23"/>
                <a:gd name="T17" fmla="*/ 0 h 1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" h="129">
                  <a:moveTo>
                    <a:pt x="1" y="0"/>
                  </a:moveTo>
                  <a:cubicBezTo>
                    <a:pt x="6" y="6"/>
                    <a:pt x="10" y="17"/>
                    <a:pt x="11" y="28"/>
                  </a:cubicBezTo>
                  <a:cubicBezTo>
                    <a:pt x="14" y="45"/>
                    <a:pt x="16" y="66"/>
                    <a:pt x="18" y="87"/>
                  </a:cubicBezTo>
                  <a:cubicBezTo>
                    <a:pt x="19" y="104"/>
                    <a:pt x="22" y="119"/>
                    <a:pt x="23" y="129"/>
                  </a:cubicBezTo>
                  <a:cubicBezTo>
                    <a:pt x="23" y="129"/>
                    <a:pt x="23" y="129"/>
                    <a:pt x="23" y="129"/>
                  </a:cubicBezTo>
                  <a:cubicBezTo>
                    <a:pt x="23" y="119"/>
                    <a:pt x="22" y="102"/>
                    <a:pt x="20" y="85"/>
                  </a:cubicBezTo>
                  <a:cubicBezTo>
                    <a:pt x="18" y="64"/>
                    <a:pt x="18" y="45"/>
                    <a:pt x="15" y="27"/>
                  </a:cubicBezTo>
                  <a:cubicBezTo>
                    <a:pt x="13" y="16"/>
                    <a:pt x="6" y="7"/>
                    <a:pt x="0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561">
              <a:extLst>
                <a:ext uri="{FF2B5EF4-FFF2-40B4-BE49-F238E27FC236}">
                  <a16:creationId xmlns:a16="http://schemas.microsoft.com/office/drawing/2014/main" id="{B5F808D0-0295-46FC-AAD5-4C733E0C99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8" y="2797"/>
              <a:ext cx="93" cy="758"/>
            </a:xfrm>
            <a:custGeom>
              <a:avLst/>
              <a:gdLst>
                <a:gd name="T0" fmla="*/ 0 w 37"/>
                <a:gd name="T1" fmla="*/ 1174 h 284"/>
                <a:gd name="T2" fmla="*/ 460 w 37"/>
                <a:gd name="T3" fmla="*/ 2301 h 284"/>
                <a:gd name="T4" fmla="*/ 505 w 37"/>
                <a:gd name="T5" fmla="*/ 2394 h 284"/>
                <a:gd name="T6" fmla="*/ 475 w 37"/>
                <a:gd name="T7" fmla="*/ 2552 h 284"/>
                <a:gd name="T8" fmla="*/ 209 w 37"/>
                <a:gd name="T9" fmla="*/ 3248 h 284"/>
                <a:gd name="T10" fmla="*/ 113 w 37"/>
                <a:gd name="T11" fmla="*/ 4375 h 284"/>
                <a:gd name="T12" fmla="*/ 83 w 37"/>
                <a:gd name="T13" fmla="*/ 4772 h 284"/>
                <a:gd name="T14" fmla="*/ 33 w 37"/>
                <a:gd name="T15" fmla="*/ 5399 h 284"/>
                <a:gd name="T16" fmla="*/ 33 w 37"/>
                <a:gd name="T17" fmla="*/ 5399 h 284"/>
                <a:gd name="T18" fmla="*/ 158 w 37"/>
                <a:gd name="T19" fmla="*/ 4375 h 284"/>
                <a:gd name="T20" fmla="*/ 271 w 37"/>
                <a:gd name="T21" fmla="*/ 3270 h 284"/>
                <a:gd name="T22" fmla="*/ 525 w 37"/>
                <a:gd name="T23" fmla="*/ 2608 h 284"/>
                <a:gd name="T24" fmla="*/ 568 w 37"/>
                <a:gd name="T25" fmla="*/ 2378 h 284"/>
                <a:gd name="T26" fmla="*/ 505 w 37"/>
                <a:gd name="T27" fmla="*/ 2245 h 284"/>
                <a:gd name="T28" fmla="*/ 63 w 37"/>
                <a:gd name="T29" fmla="*/ 1174 h 284"/>
                <a:gd name="T30" fmla="*/ 33 w 37"/>
                <a:gd name="T31" fmla="*/ 0 h 284"/>
                <a:gd name="T32" fmla="*/ 33 w 37"/>
                <a:gd name="T33" fmla="*/ 0 h 284"/>
                <a:gd name="T34" fmla="*/ 0 w 37"/>
                <a:gd name="T35" fmla="*/ 1174 h 2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284">
                  <a:moveTo>
                    <a:pt x="0" y="62"/>
                  </a:moveTo>
                  <a:cubicBezTo>
                    <a:pt x="0" y="93"/>
                    <a:pt x="14" y="109"/>
                    <a:pt x="29" y="121"/>
                  </a:cubicBezTo>
                  <a:cubicBezTo>
                    <a:pt x="31" y="122"/>
                    <a:pt x="32" y="124"/>
                    <a:pt x="32" y="126"/>
                  </a:cubicBezTo>
                  <a:cubicBezTo>
                    <a:pt x="33" y="129"/>
                    <a:pt x="32" y="132"/>
                    <a:pt x="30" y="134"/>
                  </a:cubicBezTo>
                  <a:cubicBezTo>
                    <a:pt x="22" y="144"/>
                    <a:pt x="16" y="154"/>
                    <a:pt x="13" y="171"/>
                  </a:cubicBezTo>
                  <a:cubicBezTo>
                    <a:pt x="11" y="189"/>
                    <a:pt x="9" y="208"/>
                    <a:pt x="7" y="230"/>
                  </a:cubicBezTo>
                  <a:cubicBezTo>
                    <a:pt x="5" y="251"/>
                    <a:pt x="5" y="251"/>
                    <a:pt x="5" y="251"/>
                  </a:cubicBezTo>
                  <a:cubicBezTo>
                    <a:pt x="4" y="264"/>
                    <a:pt x="4" y="275"/>
                    <a:pt x="2" y="284"/>
                  </a:cubicBezTo>
                  <a:cubicBezTo>
                    <a:pt x="2" y="284"/>
                    <a:pt x="2" y="284"/>
                    <a:pt x="2" y="284"/>
                  </a:cubicBezTo>
                  <a:cubicBezTo>
                    <a:pt x="4" y="275"/>
                    <a:pt x="9" y="241"/>
                    <a:pt x="10" y="230"/>
                  </a:cubicBezTo>
                  <a:cubicBezTo>
                    <a:pt x="11" y="218"/>
                    <a:pt x="15" y="190"/>
                    <a:pt x="17" y="172"/>
                  </a:cubicBezTo>
                  <a:cubicBezTo>
                    <a:pt x="20" y="156"/>
                    <a:pt x="25" y="146"/>
                    <a:pt x="33" y="137"/>
                  </a:cubicBezTo>
                  <a:cubicBezTo>
                    <a:pt x="36" y="133"/>
                    <a:pt x="37" y="129"/>
                    <a:pt x="36" y="125"/>
                  </a:cubicBezTo>
                  <a:cubicBezTo>
                    <a:pt x="36" y="122"/>
                    <a:pt x="34" y="120"/>
                    <a:pt x="32" y="118"/>
                  </a:cubicBezTo>
                  <a:cubicBezTo>
                    <a:pt x="15" y="105"/>
                    <a:pt x="4" y="90"/>
                    <a:pt x="4" y="6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lnTo>
                    <a:pt x="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562">
              <a:extLst>
                <a:ext uri="{FF2B5EF4-FFF2-40B4-BE49-F238E27FC236}">
                  <a16:creationId xmlns:a16="http://schemas.microsoft.com/office/drawing/2014/main" id="{3D306147-9053-4854-9051-262260ADF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8" y="2808"/>
              <a:ext cx="63" cy="267"/>
            </a:xfrm>
            <a:custGeom>
              <a:avLst/>
              <a:gdLst>
                <a:gd name="T0" fmla="*/ 338 w 25"/>
                <a:gd name="T1" fmla="*/ 1183 h 100"/>
                <a:gd name="T2" fmla="*/ 0 w 25"/>
                <a:gd name="T3" fmla="*/ 1904 h 100"/>
                <a:gd name="T4" fmla="*/ 0 w 25"/>
                <a:gd name="T5" fmla="*/ 1904 h 100"/>
                <a:gd name="T6" fmla="*/ 401 w 25"/>
                <a:gd name="T7" fmla="*/ 1183 h 100"/>
                <a:gd name="T8" fmla="*/ 350 w 25"/>
                <a:gd name="T9" fmla="*/ 0 h 100"/>
                <a:gd name="T10" fmla="*/ 350 w 25"/>
                <a:gd name="T11" fmla="*/ 0 h 100"/>
                <a:gd name="T12" fmla="*/ 338 w 25"/>
                <a:gd name="T13" fmla="*/ 1183 h 1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100">
                  <a:moveTo>
                    <a:pt x="21" y="62"/>
                  </a:moveTo>
                  <a:cubicBezTo>
                    <a:pt x="21" y="80"/>
                    <a:pt x="14" y="9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12" y="91"/>
                    <a:pt x="25" y="84"/>
                    <a:pt x="25" y="6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lnTo>
                    <a:pt x="21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563">
              <a:extLst>
                <a:ext uri="{FF2B5EF4-FFF2-40B4-BE49-F238E27FC236}">
                  <a16:creationId xmlns:a16="http://schemas.microsoft.com/office/drawing/2014/main" id="{DFAE5508-C234-4CAD-959F-F301488D5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2768"/>
              <a:ext cx="280" cy="835"/>
            </a:xfrm>
            <a:custGeom>
              <a:avLst/>
              <a:gdLst>
                <a:gd name="T0" fmla="*/ 1658 w 112"/>
                <a:gd name="T1" fmla="*/ 4597 h 313"/>
                <a:gd name="T2" fmla="*/ 1563 w 112"/>
                <a:gd name="T3" fmla="*/ 3439 h 313"/>
                <a:gd name="T4" fmla="*/ 1300 w 112"/>
                <a:gd name="T5" fmla="*/ 2710 h 313"/>
                <a:gd name="T6" fmla="*/ 1300 w 112"/>
                <a:gd name="T7" fmla="*/ 2540 h 313"/>
                <a:gd name="T8" fmla="*/ 1750 w 112"/>
                <a:gd name="T9" fmla="*/ 1403 h 313"/>
                <a:gd name="T10" fmla="*/ 1738 w 112"/>
                <a:gd name="T11" fmla="*/ 227 h 313"/>
                <a:gd name="T12" fmla="*/ 1533 w 112"/>
                <a:gd name="T13" fmla="*/ 0 h 313"/>
                <a:gd name="T14" fmla="*/ 1345 w 112"/>
                <a:gd name="T15" fmla="*/ 227 h 313"/>
                <a:gd name="T16" fmla="*/ 1313 w 112"/>
                <a:gd name="T17" fmla="*/ 1403 h 313"/>
                <a:gd name="T18" fmla="*/ 988 w 112"/>
                <a:gd name="T19" fmla="*/ 2164 h 313"/>
                <a:gd name="T20" fmla="*/ 783 w 112"/>
                <a:gd name="T21" fmla="*/ 2164 h 313"/>
                <a:gd name="T22" fmla="*/ 438 w 112"/>
                <a:gd name="T23" fmla="*/ 1403 h 313"/>
                <a:gd name="T24" fmla="*/ 425 w 112"/>
                <a:gd name="T25" fmla="*/ 227 h 313"/>
                <a:gd name="T26" fmla="*/ 220 w 112"/>
                <a:gd name="T27" fmla="*/ 0 h 313"/>
                <a:gd name="T28" fmla="*/ 20 w 112"/>
                <a:gd name="T29" fmla="*/ 227 h 313"/>
                <a:gd name="T30" fmla="*/ 0 w 112"/>
                <a:gd name="T31" fmla="*/ 1403 h 313"/>
                <a:gd name="T32" fmla="*/ 458 w 112"/>
                <a:gd name="T33" fmla="*/ 2540 h 313"/>
                <a:gd name="T34" fmla="*/ 470 w 112"/>
                <a:gd name="T35" fmla="*/ 2710 h 313"/>
                <a:gd name="T36" fmla="*/ 208 w 112"/>
                <a:gd name="T37" fmla="*/ 3439 h 313"/>
                <a:gd name="T38" fmla="*/ 95 w 112"/>
                <a:gd name="T39" fmla="*/ 4597 h 313"/>
                <a:gd name="T40" fmla="*/ 33 w 112"/>
                <a:gd name="T41" fmla="*/ 5637 h 313"/>
                <a:gd name="T42" fmla="*/ 188 w 112"/>
                <a:gd name="T43" fmla="*/ 5906 h 313"/>
                <a:gd name="T44" fmla="*/ 408 w 112"/>
                <a:gd name="T45" fmla="*/ 5714 h 313"/>
                <a:gd name="T46" fmla="*/ 533 w 112"/>
                <a:gd name="T47" fmla="*/ 4655 h 313"/>
                <a:gd name="T48" fmla="*/ 645 w 112"/>
                <a:gd name="T49" fmla="*/ 3529 h 313"/>
                <a:gd name="T50" fmla="*/ 813 w 112"/>
                <a:gd name="T51" fmla="*/ 3039 h 313"/>
                <a:gd name="T52" fmla="*/ 958 w 112"/>
                <a:gd name="T53" fmla="*/ 3039 h 313"/>
                <a:gd name="T54" fmla="*/ 1125 w 112"/>
                <a:gd name="T55" fmla="*/ 3529 h 313"/>
                <a:gd name="T56" fmla="*/ 1220 w 112"/>
                <a:gd name="T57" fmla="*/ 4655 h 313"/>
                <a:gd name="T58" fmla="*/ 1345 w 112"/>
                <a:gd name="T59" fmla="*/ 5714 h 313"/>
                <a:gd name="T60" fmla="*/ 1583 w 112"/>
                <a:gd name="T61" fmla="*/ 5922 h 313"/>
                <a:gd name="T62" fmla="*/ 1738 w 112"/>
                <a:gd name="T63" fmla="*/ 5637 h 313"/>
                <a:gd name="T64" fmla="*/ 1658 w 112"/>
                <a:gd name="T65" fmla="*/ 4597 h 3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2" h="313">
                  <a:moveTo>
                    <a:pt x="106" y="242"/>
                  </a:moveTo>
                  <a:cubicBezTo>
                    <a:pt x="104" y="221"/>
                    <a:pt x="102" y="200"/>
                    <a:pt x="100" y="181"/>
                  </a:cubicBezTo>
                  <a:cubicBezTo>
                    <a:pt x="97" y="165"/>
                    <a:pt x="91" y="153"/>
                    <a:pt x="83" y="143"/>
                  </a:cubicBezTo>
                  <a:cubicBezTo>
                    <a:pt x="81" y="141"/>
                    <a:pt x="79" y="137"/>
                    <a:pt x="83" y="134"/>
                  </a:cubicBezTo>
                  <a:cubicBezTo>
                    <a:pt x="98" y="122"/>
                    <a:pt x="112" y="105"/>
                    <a:pt x="112" y="74"/>
                  </a:cubicBezTo>
                  <a:cubicBezTo>
                    <a:pt x="111" y="12"/>
                    <a:pt x="111" y="12"/>
                    <a:pt x="111" y="12"/>
                  </a:cubicBezTo>
                  <a:cubicBezTo>
                    <a:pt x="111" y="6"/>
                    <a:pt x="105" y="0"/>
                    <a:pt x="98" y="0"/>
                  </a:cubicBezTo>
                  <a:cubicBezTo>
                    <a:pt x="92" y="0"/>
                    <a:pt x="86" y="6"/>
                    <a:pt x="86" y="12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95"/>
                    <a:pt x="76" y="104"/>
                    <a:pt x="63" y="114"/>
                  </a:cubicBezTo>
                  <a:cubicBezTo>
                    <a:pt x="59" y="117"/>
                    <a:pt x="54" y="118"/>
                    <a:pt x="50" y="114"/>
                  </a:cubicBezTo>
                  <a:cubicBezTo>
                    <a:pt x="37" y="104"/>
                    <a:pt x="28" y="95"/>
                    <a:pt x="28" y="74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7" y="6"/>
                    <a:pt x="21" y="0"/>
                    <a:pt x="14" y="0"/>
                  </a:cubicBezTo>
                  <a:cubicBezTo>
                    <a:pt x="7" y="0"/>
                    <a:pt x="1" y="6"/>
                    <a:pt x="1" y="12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105"/>
                    <a:pt x="14" y="121"/>
                    <a:pt x="29" y="134"/>
                  </a:cubicBezTo>
                  <a:cubicBezTo>
                    <a:pt x="31" y="135"/>
                    <a:pt x="33" y="138"/>
                    <a:pt x="30" y="143"/>
                  </a:cubicBezTo>
                  <a:cubicBezTo>
                    <a:pt x="22" y="152"/>
                    <a:pt x="16" y="164"/>
                    <a:pt x="13" y="181"/>
                  </a:cubicBezTo>
                  <a:cubicBezTo>
                    <a:pt x="10" y="200"/>
                    <a:pt x="8" y="221"/>
                    <a:pt x="6" y="242"/>
                  </a:cubicBezTo>
                  <a:cubicBezTo>
                    <a:pt x="5" y="264"/>
                    <a:pt x="4" y="283"/>
                    <a:pt x="2" y="297"/>
                  </a:cubicBezTo>
                  <a:cubicBezTo>
                    <a:pt x="0" y="304"/>
                    <a:pt x="5" y="310"/>
                    <a:pt x="12" y="311"/>
                  </a:cubicBezTo>
                  <a:cubicBezTo>
                    <a:pt x="19" y="313"/>
                    <a:pt x="25" y="308"/>
                    <a:pt x="26" y="301"/>
                  </a:cubicBezTo>
                  <a:cubicBezTo>
                    <a:pt x="29" y="286"/>
                    <a:pt x="32" y="267"/>
                    <a:pt x="34" y="245"/>
                  </a:cubicBezTo>
                  <a:cubicBezTo>
                    <a:pt x="36" y="224"/>
                    <a:pt x="38" y="203"/>
                    <a:pt x="41" y="186"/>
                  </a:cubicBezTo>
                  <a:cubicBezTo>
                    <a:pt x="42" y="175"/>
                    <a:pt x="46" y="167"/>
                    <a:pt x="52" y="160"/>
                  </a:cubicBezTo>
                  <a:cubicBezTo>
                    <a:pt x="54" y="156"/>
                    <a:pt x="58" y="157"/>
                    <a:pt x="61" y="160"/>
                  </a:cubicBezTo>
                  <a:cubicBezTo>
                    <a:pt x="66" y="167"/>
                    <a:pt x="70" y="175"/>
                    <a:pt x="72" y="186"/>
                  </a:cubicBezTo>
                  <a:cubicBezTo>
                    <a:pt x="75" y="203"/>
                    <a:pt x="76" y="224"/>
                    <a:pt x="78" y="245"/>
                  </a:cubicBezTo>
                  <a:cubicBezTo>
                    <a:pt x="80" y="267"/>
                    <a:pt x="84" y="286"/>
                    <a:pt x="86" y="301"/>
                  </a:cubicBezTo>
                  <a:cubicBezTo>
                    <a:pt x="87" y="308"/>
                    <a:pt x="94" y="313"/>
                    <a:pt x="101" y="312"/>
                  </a:cubicBezTo>
                  <a:cubicBezTo>
                    <a:pt x="107" y="310"/>
                    <a:pt x="112" y="304"/>
                    <a:pt x="111" y="297"/>
                  </a:cubicBezTo>
                  <a:cubicBezTo>
                    <a:pt x="109" y="283"/>
                    <a:pt x="108" y="264"/>
                    <a:pt x="106" y="242"/>
                  </a:cubicBezTo>
                  <a:close/>
                </a:path>
              </a:pathLst>
            </a:custGeom>
            <a:noFill/>
            <a:ln w="12700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8443" name="Picture 472" descr="H:\DOM_DMA_DIM\INTERNET\Projets web\SMART\cliparts\Lot15\allele01.emf">
            <a:extLst>
              <a:ext uri="{FF2B5EF4-FFF2-40B4-BE49-F238E27FC236}">
                <a16:creationId xmlns:a16="http://schemas.microsoft.com/office/drawing/2014/main" id="{8DC46908-7C83-41A0-B706-61106D958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38" y="4079875"/>
            <a:ext cx="119062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4" name="Picture 473" descr="H:\DOM_DMA_DIM\INTERNET\Projets web\SMART\cliparts\Lot15\allele02.emf">
            <a:extLst>
              <a:ext uri="{FF2B5EF4-FFF2-40B4-BE49-F238E27FC236}">
                <a16:creationId xmlns:a16="http://schemas.microsoft.com/office/drawing/2014/main" id="{4932DBE0-C9CC-484E-A2C7-FF0A8BCE8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38" y="4270375"/>
            <a:ext cx="1428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5" name="Picture 474" descr="H:\DOM_DMA_DIM\INTERNET\Projets web\SMART\cliparts\Lot15\allele03.emf">
            <a:extLst>
              <a:ext uri="{FF2B5EF4-FFF2-40B4-BE49-F238E27FC236}">
                <a16:creationId xmlns:a16="http://schemas.microsoft.com/office/drawing/2014/main" id="{47D39A5A-190A-4E85-ADF2-8BB3966F8E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263" y="4689475"/>
            <a:ext cx="1428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6" name="Picture 475" descr="H:\DOM_DMA_DIM\INTERNET\Projets web\SMART\cliparts\Lot15\allele04.emf">
            <a:extLst>
              <a:ext uri="{FF2B5EF4-FFF2-40B4-BE49-F238E27FC236}">
                <a16:creationId xmlns:a16="http://schemas.microsoft.com/office/drawing/2014/main" id="{E57771B4-1057-4FEA-8B43-CB6C35A7D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688" y="4908550"/>
            <a:ext cx="13176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7" name="Picture 476" descr="H:\DOM_DMA_DIM\INTERNET\Projets web\SMART\cliparts\Lot15\allele05.emf">
            <a:extLst>
              <a:ext uri="{FF2B5EF4-FFF2-40B4-BE49-F238E27FC236}">
                <a16:creationId xmlns:a16="http://schemas.microsoft.com/office/drawing/2014/main" id="{C1CEC9FB-A91D-4D5E-B7E7-CB2BF4864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5108575"/>
            <a:ext cx="11906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8" name="Picture 477" descr="H:\DOM_DMA_DIM\INTERNET\Projets web\SMART\cliparts\Lot15\allele06.emf">
            <a:extLst>
              <a:ext uri="{FF2B5EF4-FFF2-40B4-BE49-F238E27FC236}">
                <a16:creationId xmlns:a16="http://schemas.microsoft.com/office/drawing/2014/main" id="{FBA21B6B-EC8B-46D6-A521-0649664F6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013" y="4089400"/>
            <a:ext cx="11906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9" name="Picture 478" descr="H:\DOM_DMA_DIM\INTERNET\Projets web\SMART\cliparts\Lot15\allele07.emf">
            <a:extLst>
              <a:ext uri="{FF2B5EF4-FFF2-40B4-BE49-F238E27FC236}">
                <a16:creationId xmlns:a16="http://schemas.microsoft.com/office/drawing/2014/main" id="{93424536-2697-48F0-A6AD-B0E92D3AE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488" y="4289425"/>
            <a:ext cx="131762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0" name="Picture 479" descr="H:\DOM_DMA_DIM\INTERNET\Projets web\SMART\cliparts\Lot15\allele08.emf">
            <a:extLst>
              <a:ext uri="{FF2B5EF4-FFF2-40B4-BE49-F238E27FC236}">
                <a16:creationId xmlns:a16="http://schemas.microsoft.com/office/drawing/2014/main" id="{70B751F9-E574-44C9-8EEB-A0CC6AE4B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1863" y="4699000"/>
            <a:ext cx="14287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1" name="Picture 480" descr="H:\DOM_DMA_DIM\INTERNET\Projets web\SMART\cliparts\Lot15\allele09.emf">
            <a:extLst>
              <a:ext uri="{FF2B5EF4-FFF2-40B4-BE49-F238E27FC236}">
                <a16:creationId xmlns:a16="http://schemas.microsoft.com/office/drawing/2014/main" id="{2A0ED153-91EB-4A3F-81D8-B31A44BCD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0913" y="4908550"/>
            <a:ext cx="13176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2" name="Picture 481" descr="H:\DOM_DMA_DIM\INTERNET\Projets web\SMART\cliparts\Lot15\allele10.emf">
            <a:extLst>
              <a:ext uri="{FF2B5EF4-FFF2-40B4-BE49-F238E27FC236}">
                <a16:creationId xmlns:a16="http://schemas.microsoft.com/office/drawing/2014/main" id="{222D8097-C0BB-41F2-938E-EF4271565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3" y="5108575"/>
            <a:ext cx="11906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EF85E1F-F64B-4B42-9E29-B9EC95473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fr-FR" altLang="x-none" sz="2600"/>
              <a:t>Chromosomes and alleles (2)</a:t>
            </a:r>
          </a:p>
        </p:txBody>
      </p:sp>
      <p:grpSp>
        <p:nvGrpSpPr>
          <p:cNvPr id="19458" name="Group 71">
            <a:extLst>
              <a:ext uri="{FF2B5EF4-FFF2-40B4-BE49-F238E27FC236}">
                <a16:creationId xmlns:a16="http://schemas.microsoft.com/office/drawing/2014/main" id="{D2CE2B3C-6E06-4118-ABEE-767E99F0FEEC}"/>
              </a:ext>
            </a:extLst>
          </p:cNvPr>
          <p:cNvGrpSpPr>
            <a:grpSpLocks/>
          </p:cNvGrpSpPr>
          <p:nvPr/>
        </p:nvGrpSpPr>
        <p:grpSpPr bwMode="auto">
          <a:xfrm>
            <a:off x="5624513" y="1295400"/>
            <a:ext cx="1535112" cy="4576763"/>
            <a:chOff x="2738" y="2768"/>
            <a:chExt cx="280" cy="835"/>
          </a:xfrm>
        </p:grpSpPr>
        <p:sp>
          <p:nvSpPr>
            <p:cNvPr id="19475" name="Freeform 72">
              <a:extLst>
                <a:ext uri="{FF2B5EF4-FFF2-40B4-BE49-F238E27FC236}">
                  <a16:creationId xmlns:a16="http://schemas.microsoft.com/office/drawing/2014/main" id="{BFE78AAF-F8D1-460B-AA42-87030B02D2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2768"/>
              <a:ext cx="280" cy="835"/>
            </a:xfrm>
            <a:custGeom>
              <a:avLst/>
              <a:gdLst>
                <a:gd name="T0" fmla="*/ 1658 w 112"/>
                <a:gd name="T1" fmla="*/ 4597 h 313"/>
                <a:gd name="T2" fmla="*/ 1563 w 112"/>
                <a:gd name="T3" fmla="*/ 3439 h 313"/>
                <a:gd name="T4" fmla="*/ 1300 w 112"/>
                <a:gd name="T5" fmla="*/ 2710 h 313"/>
                <a:gd name="T6" fmla="*/ 1300 w 112"/>
                <a:gd name="T7" fmla="*/ 2540 h 313"/>
                <a:gd name="T8" fmla="*/ 1750 w 112"/>
                <a:gd name="T9" fmla="*/ 1403 h 313"/>
                <a:gd name="T10" fmla="*/ 1738 w 112"/>
                <a:gd name="T11" fmla="*/ 227 h 313"/>
                <a:gd name="T12" fmla="*/ 1533 w 112"/>
                <a:gd name="T13" fmla="*/ 0 h 313"/>
                <a:gd name="T14" fmla="*/ 1345 w 112"/>
                <a:gd name="T15" fmla="*/ 227 h 313"/>
                <a:gd name="T16" fmla="*/ 1313 w 112"/>
                <a:gd name="T17" fmla="*/ 1403 h 313"/>
                <a:gd name="T18" fmla="*/ 988 w 112"/>
                <a:gd name="T19" fmla="*/ 2164 h 313"/>
                <a:gd name="T20" fmla="*/ 783 w 112"/>
                <a:gd name="T21" fmla="*/ 2164 h 313"/>
                <a:gd name="T22" fmla="*/ 438 w 112"/>
                <a:gd name="T23" fmla="*/ 1403 h 313"/>
                <a:gd name="T24" fmla="*/ 425 w 112"/>
                <a:gd name="T25" fmla="*/ 227 h 313"/>
                <a:gd name="T26" fmla="*/ 220 w 112"/>
                <a:gd name="T27" fmla="*/ 0 h 313"/>
                <a:gd name="T28" fmla="*/ 20 w 112"/>
                <a:gd name="T29" fmla="*/ 227 h 313"/>
                <a:gd name="T30" fmla="*/ 0 w 112"/>
                <a:gd name="T31" fmla="*/ 1403 h 313"/>
                <a:gd name="T32" fmla="*/ 458 w 112"/>
                <a:gd name="T33" fmla="*/ 2540 h 313"/>
                <a:gd name="T34" fmla="*/ 470 w 112"/>
                <a:gd name="T35" fmla="*/ 2710 h 313"/>
                <a:gd name="T36" fmla="*/ 208 w 112"/>
                <a:gd name="T37" fmla="*/ 3439 h 313"/>
                <a:gd name="T38" fmla="*/ 95 w 112"/>
                <a:gd name="T39" fmla="*/ 4597 h 313"/>
                <a:gd name="T40" fmla="*/ 33 w 112"/>
                <a:gd name="T41" fmla="*/ 5637 h 313"/>
                <a:gd name="T42" fmla="*/ 188 w 112"/>
                <a:gd name="T43" fmla="*/ 5906 h 313"/>
                <a:gd name="T44" fmla="*/ 408 w 112"/>
                <a:gd name="T45" fmla="*/ 5714 h 313"/>
                <a:gd name="T46" fmla="*/ 533 w 112"/>
                <a:gd name="T47" fmla="*/ 4655 h 313"/>
                <a:gd name="T48" fmla="*/ 645 w 112"/>
                <a:gd name="T49" fmla="*/ 3529 h 313"/>
                <a:gd name="T50" fmla="*/ 813 w 112"/>
                <a:gd name="T51" fmla="*/ 3039 h 313"/>
                <a:gd name="T52" fmla="*/ 958 w 112"/>
                <a:gd name="T53" fmla="*/ 3039 h 313"/>
                <a:gd name="T54" fmla="*/ 1125 w 112"/>
                <a:gd name="T55" fmla="*/ 3529 h 313"/>
                <a:gd name="T56" fmla="*/ 1220 w 112"/>
                <a:gd name="T57" fmla="*/ 4655 h 313"/>
                <a:gd name="T58" fmla="*/ 1345 w 112"/>
                <a:gd name="T59" fmla="*/ 5714 h 313"/>
                <a:gd name="T60" fmla="*/ 1583 w 112"/>
                <a:gd name="T61" fmla="*/ 5922 h 313"/>
                <a:gd name="T62" fmla="*/ 1738 w 112"/>
                <a:gd name="T63" fmla="*/ 5637 h 313"/>
                <a:gd name="T64" fmla="*/ 1658 w 112"/>
                <a:gd name="T65" fmla="*/ 4597 h 3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2" h="313">
                  <a:moveTo>
                    <a:pt x="106" y="242"/>
                  </a:moveTo>
                  <a:cubicBezTo>
                    <a:pt x="104" y="221"/>
                    <a:pt x="102" y="200"/>
                    <a:pt x="100" y="181"/>
                  </a:cubicBezTo>
                  <a:cubicBezTo>
                    <a:pt x="97" y="165"/>
                    <a:pt x="91" y="153"/>
                    <a:pt x="83" y="143"/>
                  </a:cubicBezTo>
                  <a:cubicBezTo>
                    <a:pt x="81" y="141"/>
                    <a:pt x="79" y="137"/>
                    <a:pt x="83" y="134"/>
                  </a:cubicBezTo>
                  <a:cubicBezTo>
                    <a:pt x="98" y="122"/>
                    <a:pt x="112" y="105"/>
                    <a:pt x="112" y="74"/>
                  </a:cubicBezTo>
                  <a:cubicBezTo>
                    <a:pt x="111" y="12"/>
                    <a:pt x="111" y="12"/>
                    <a:pt x="111" y="12"/>
                  </a:cubicBezTo>
                  <a:cubicBezTo>
                    <a:pt x="111" y="6"/>
                    <a:pt x="105" y="0"/>
                    <a:pt x="98" y="0"/>
                  </a:cubicBezTo>
                  <a:cubicBezTo>
                    <a:pt x="92" y="0"/>
                    <a:pt x="86" y="6"/>
                    <a:pt x="86" y="12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95"/>
                    <a:pt x="76" y="104"/>
                    <a:pt x="63" y="114"/>
                  </a:cubicBezTo>
                  <a:cubicBezTo>
                    <a:pt x="59" y="117"/>
                    <a:pt x="54" y="118"/>
                    <a:pt x="50" y="114"/>
                  </a:cubicBezTo>
                  <a:cubicBezTo>
                    <a:pt x="37" y="104"/>
                    <a:pt x="28" y="95"/>
                    <a:pt x="28" y="74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7" y="6"/>
                    <a:pt x="21" y="0"/>
                    <a:pt x="14" y="0"/>
                  </a:cubicBezTo>
                  <a:cubicBezTo>
                    <a:pt x="7" y="0"/>
                    <a:pt x="1" y="6"/>
                    <a:pt x="1" y="12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105"/>
                    <a:pt x="14" y="121"/>
                    <a:pt x="29" y="134"/>
                  </a:cubicBezTo>
                  <a:cubicBezTo>
                    <a:pt x="31" y="135"/>
                    <a:pt x="33" y="138"/>
                    <a:pt x="30" y="143"/>
                  </a:cubicBezTo>
                  <a:cubicBezTo>
                    <a:pt x="22" y="152"/>
                    <a:pt x="16" y="164"/>
                    <a:pt x="13" y="181"/>
                  </a:cubicBezTo>
                  <a:cubicBezTo>
                    <a:pt x="10" y="200"/>
                    <a:pt x="8" y="221"/>
                    <a:pt x="6" y="242"/>
                  </a:cubicBezTo>
                  <a:cubicBezTo>
                    <a:pt x="5" y="264"/>
                    <a:pt x="4" y="283"/>
                    <a:pt x="2" y="297"/>
                  </a:cubicBezTo>
                  <a:cubicBezTo>
                    <a:pt x="0" y="304"/>
                    <a:pt x="5" y="310"/>
                    <a:pt x="12" y="311"/>
                  </a:cubicBezTo>
                  <a:cubicBezTo>
                    <a:pt x="19" y="313"/>
                    <a:pt x="25" y="308"/>
                    <a:pt x="26" y="301"/>
                  </a:cubicBezTo>
                  <a:cubicBezTo>
                    <a:pt x="29" y="286"/>
                    <a:pt x="32" y="267"/>
                    <a:pt x="34" y="245"/>
                  </a:cubicBezTo>
                  <a:cubicBezTo>
                    <a:pt x="36" y="224"/>
                    <a:pt x="38" y="203"/>
                    <a:pt x="41" y="186"/>
                  </a:cubicBezTo>
                  <a:cubicBezTo>
                    <a:pt x="42" y="175"/>
                    <a:pt x="46" y="167"/>
                    <a:pt x="52" y="160"/>
                  </a:cubicBezTo>
                  <a:cubicBezTo>
                    <a:pt x="54" y="156"/>
                    <a:pt x="58" y="157"/>
                    <a:pt x="61" y="160"/>
                  </a:cubicBezTo>
                  <a:cubicBezTo>
                    <a:pt x="66" y="167"/>
                    <a:pt x="70" y="175"/>
                    <a:pt x="72" y="186"/>
                  </a:cubicBezTo>
                  <a:cubicBezTo>
                    <a:pt x="75" y="203"/>
                    <a:pt x="76" y="224"/>
                    <a:pt x="78" y="245"/>
                  </a:cubicBezTo>
                  <a:cubicBezTo>
                    <a:pt x="80" y="267"/>
                    <a:pt x="84" y="286"/>
                    <a:pt x="86" y="301"/>
                  </a:cubicBezTo>
                  <a:cubicBezTo>
                    <a:pt x="87" y="308"/>
                    <a:pt x="94" y="313"/>
                    <a:pt x="101" y="312"/>
                  </a:cubicBezTo>
                  <a:cubicBezTo>
                    <a:pt x="107" y="310"/>
                    <a:pt x="112" y="304"/>
                    <a:pt x="111" y="297"/>
                  </a:cubicBezTo>
                  <a:cubicBezTo>
                    <a:pt x="109" y="283"/>
                    <a:pt x="108" y="264"/>
                    <a:pt x="106" y="242"/>
                  </a:cubicBezTo>
                  <a:close/>
                </a:path>
              </a:pathLst>
            </a:custGeom>
            <a:solidFill>
              <a:srgbClr val="ABDD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Freeform 73">
              <a:extLst>
                <a:ext uri="{FF2B5EF4-FFF2-40B4-BE49-F238E27FC236}">
                  <a16:creationId xmlns:a16="http://schemas.microsoft.com/office/drawing/2014/main" id="{C6863C8E-B9CA-4FFD-9D1F-ED7FBB3697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" y="3197"/>
              <a:ext cx="58" cy="344"/>
            </a:xfrm>
            <a:custGeom>
              <a:avLst/>
              <a:gdLst>
                <a:gd name="T0" fmla="*/ 20 w 23"/>
                <a:gd name="T1" fmla="*/ 0 h 129"/>
                <a:gd name="T2" fmla="*/ 179 w 23"/>
                <a:gd name="T3" fmla="*/ 533 h 129"/>
                <a:gd name="T4" fmla="*/ 285 w 23"/>
                <a:gd name="T5" fmla="*/ 1651 h 129"/>
                <a:gd name="T6" fmla="*/ 368 w 23"/>
                <a:gd name="T7" fmla="*/ 2445 h 129"/>
                <a:gd name="T8" fmla="*/ 368 w 23"/>
                <a:gd name="T9" fmla="*/ 2445 h 129"/>
                <a:gd name="T10" fmla="*/ 318 w 23"/>
                <a:gd name="T11" fmla="*/ 1613 h 129"/>
                <a:gd name="T12" fmla="*/ 242 w 23"/>
                <a:gd name="T13" fmla="*/ 512 h 129"/>
                <a:gd name="T14" fmla="*/ 0 w 23"/>
                <a:gd name="T15" fmla="*/ 0 h 129"/>
                <a:gd name="T16" fmla="*/ 20 w 23"/>
                <a:gd name="T17" fmla="*/ 0 h 1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" h="129">
                  <a:moveTo>
                    <a:pt x="1" y="0"/>
                  </a:moveTo>
                  <a:cubicBezTo>
                    <a:pt x="6" y="6"/>
                    <a:pt x="10" y="17"/>
                    <a:pt x="11" y="28"/>
                  </a:cubicBezTo>
                  <a:cubicBezTo>
                    <a:pt x="14" y="45"/>
                    <a:pt x="16" y="66"/>
                    <a:pt x="18" y="87"/>
                  </a:cubicBezTo>
                  <a:cubicBezTo>
                    <a:pt x="19" y="104"/>
                    <a:pt x="22" y="119"/>
                    <a:pt x="23" y="129"/>
                  </a:cubicBezTo>
                  <a:cubicBezTo>
                    <a:pt x="23" y="129"/>
                    <a:pt x="23" y="129"/>
                    <a:pt x="23" y="129"/>
                  </a:cubicBezTo>
                  <a:cubicBezTo>
                    <a:pt x="23" y="119"/>
                    <a:pt x="22" y="102"/>
                    <a:pt x="20" y="85"/>
                  </a:cubicBezTo>
                  <a:cubicBezTo>
                    <a:pt x="18" y="64"/>
                    <a:pt x="18" y="45"/>
                    <a:pt x="15" y="27"/>
                  </a:cubicBezTo>
                  <a:cubicBezTo>
                    <a:pt x="13" y="16"/>
                    <a:pt x="6" y="7"/>
                    <a:pt x="0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Freeform 74">
              <a:extLst>
                <a:ext uri="{FF2B5EF4-FFF2-40B4-BE49-F238E27FC236}">
                  <a16:creationId xmlns:a16="http://schemas.microsoft.com/office/drawing/2014/main" id="{A77E7093-EBD6-44DE-91F3-259DF3E539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8" y="2797"/>
              <a:ext cx="93" cy="758"/>
            </a:xfrm>
            <a:custGeom>
              <a:avLst/>
              <a:gdLst>
                <a:gd name="T0" fmla="*/ 0 w 37"/>
                <a:gd name="T1" fmla="*/ 1174 h 284"/>
                <a:gd name="T2" fmla="*/ 460 w 37"/>
                <a:gd name="T3" fmla="*/ 2301 h 284"/>
                <a:gd name="T4" fmla="*/ 505 w 37"/>
                <a:gd name="T5" fmla="*/ 2394 h 284"/>
                <a:gd name="T6" fmla="*/ 475 w 37"/>
                <a:gd name="T7" fmla="*/ 2552 h 284"/>
                <a:gd name="T8" fmla="*/ 209 w 37"/>
                <a:gd name="T9" fmla="*/ 3248 h 284"/>
                <a:gd name="T10" fmla="*/ 113 w 37"/>
                <a:gd name="T11" fmla="*/ 4375 h 284"/>
                <a:gd name="T12" fmla="*/ 83 w 37"/>
                <a:gd name="T13" fmla="*/ 4772 h 284"/>
                <a:gd name="T14" fmla="*/ 33 w 37"/>
                <a:gd name="T15" fmla="*/ 5399 h 284"/>
                <a:gd name="T16" fmla="*/ 33 w 37"/>
                <a:gd name="T17" fmla="*/ 5399 h 284"/>
                <a:gd name="T18" fmla="*/ 158 w 37"/>
                <a:gd name="T19" fmla="*/ 4375 h 284"/>
                <a:gd name="T20" fmla="*/ 271 w 37"/>
                <a:gd name="T21" fmla="*/ 3270 h 284"/>
                <a:gd name="T22" fmla="*/ 525 w 37"/>
                <a:gd name="T23" fmla="*/ 2608 h 284"/>
                <a:gd name="T24" fmla="*/ 568 w 37"/>
                <a:gd name="T25" fmla="*/ 2378 h 284"/>
                <a:gd name="T26" fmla="*/ 505 w 37"/>
                <a:gd name="T27" fmla="*/ 2245 h 284"/>
                <a:gd name="T28" fmla="*/ 63 w 37"/>
                <a:gd name="T29" fmla="*/ 1174 h 284"/>
                <a:gd name="T30" fmla="*/ 33 w 37"/>
                <a:gd name="T31" fmla="*/ 0 h 284"/>
                <a:gd name="T32" fmla="*/ 33 w 37"/>
                <a:gd name="T33" fmla="*/ 0 h 284"/>
                <a:gd name="T34" fmla="*/ 0 w 37"/>
                <a:gd name="T35" fmla="*/ 1174 h 2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284">
                  <a:moveTo>
                    <a:pt x="0" y="62"/>
                  </a:moveTo>
                  <a:cubicBezTo>
                    <a:pt x="0" y="93"/>
                    <a:pt x="14" y="109"/>
                    <a:pt x="29" y="121"/>
                  </a:cubicBezTo>
                  <a:cubicBezTo>
                    <a:pt x="31" y="122"/>
                    <a:pt x="32" y="124"/>
                    <a:pt x="32" y="126"/>
                  </a:cubicBezTo>
                  <a:cubicBezTo>
                    <a:pt x="33" y="129"/>
                    <a:pt x="32" y="132"/>
                    <a:pt x="30" y="134"/>
                  </a:cubicBezTo>
                  <a:cubicBezTo>
                    <a:pt x="22" y="144"/>
                    <a:pt x="16" y="154"/>
                    <a:pt x="13" y="171"/>
                  </a:cubicBezTo>
                  <a:cubicBezTo>
                    <a:pt x="11" y="189"/>
                    <a:pt x="9" y="208"/>
                    <a:pt x="7" y="230"/>
                  </a:cubicBezTo>
                  <a:cubicBezTo>
                    <a:pt x="5" y="251"/>
                    <a:pt x="5" y="251"/>
                    <a:pt x="5" y="251"/>
                  </a:cubicBezTo>
                  <a:cubicBezTo>
                    <a:pt x="4" y="264"/>
                    <a:pt x="4" y="275"/>
                    <a:pt x="2" y="284"/>
                  </a:cubicBezTo>
                  <a:cubicBezTo>
                    <a:pt x="2" y="284"/>
                    <a:pt x="2" y="284"/>
                    <a:pt x="2" y="284"/>
                  </a:cubicBezTo>
                  <a:cubicBezTo>
                    <a:pt x="4" y="275"/>
                    <a:pt x="9" y="241"/>
                    <a:pt x="10" y="230"/>
                  </a:cubicBezTo>
                  <a:cubicBezTo>
                    <a:pt x="11" y="218"/>
                    <a:pt x="15" y="190"/>
                    <a:pt x="17" y="172"/>
                  </a:cubicBezTo>
                  <a:cubicBezTo>
                    <a:pt x="20" y="156"/>
                    <a:pt x="25" y="146"/>
                    <a:pt x="33" y="137"/>
                  </a:cubicBezTo>
                  <a:cubicBezTo>
                    <a:pt x="36" y="133"/>
                    <a:pt x="37" y="129"/>
                    <a:pt x="36" y="125"/>
                  </a:cubicBezTo>
                  <a:cubicBezTo>
                    <a:pt x="36" y="122"/>
                    <a:pt x="34" y="120"/>
                    <a:pt x="32" y="118"/>
                  </a:cubicBezTo>
                  <a:cubicBezTo>
                    <a:pt x="15" y="105"/>
                    <a:pt x="4" y="90"/>
                    <a:pt x="4" y="6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lnTo>
                    <a:pt x="0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Freeform 75">
              <a:extLst>
                <a:ext uri="{FF2B5EF4-FFF2-40B4-BE49-F238E27FC236}">
                  <a16:creationId xmlns:a16="http://schemas.microsoft.com/office/drawing/2014/main" id="{56ED84D2-8B4D-4893-B1BF-542513B79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8" y="2808"/>
              <a:ext cx="63" cy="267"/>
            </a:xfrm>
            <a:custGeom>
              <a:avLst/>
              <a:gdLst>
                <a:gd name="T0" fmla="*/ 338 w 25"/>
                <a:gd name="T1" fmla="*/ 1183 h 100"/>
                <a:gd name="T2" fmla="*/ 0 w 25"/>
                <a:gd name="T3" fmla="*/ 1904 h 100"/>
                <a:gd name="T4" fmla="*/ 0 w 25"/>
                <a:gd name="T5" fmla="*/ 1904 h 100"/>
                <a:gd name="T6" fmla="*/ 401 w 25"/>
                <a:gd name="T7" fmla="*/ 1183 h 100"/>
                <a:gd name="T8" fmla="*/ 350 w 25"/>
                <a:gd name="T9" fmla="*/ 0 h 100"/>
                <a:gd name="T10" fmla="*/ 350 w 25"/>
                <a:gd name="T11" fmla="*/ 0 h 100"/>
                <a:gd name="T12" fmla="*/ 338 w 25"/>
                <a:gd name="T13" fmla="*/ 1183 h 1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100">
                  <a:moveTo>
                    <a:pt x="21" y="62"/>
                  </a:moveTo>
                  <a:cubicBezTo>
                    <a:pt x="21" y="80"/>
                    <a:pt x="14" y="9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12" y="91"/>
                    <a:pt x="25" y="84"/>
                    <a:pt x="25" y="62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  <a:lnTo>
                    <a:pt x="21" y="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Freeform 76">
              <a:extLst>
                <a:ext uri="{FF2B5EF4-FFF2-40B4-BE49-F238E27FC236}">
                  <a16:creationId xmlns:a16="http://schemas.microsoft.com/office/drawing/2014/main" id="{800F1B3C-2213-4386-87CF-EA9E7513F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2768"/>
              <a:ext cx="280" cy="835"/>
            </a:xfrm>
            <a:custGeom>
              <a:avLst/>
              <a:gdLst>
                <a:gd name="T0" fmla="*/ 1658 w 112"/>
                <a:gd name="T1" fmla="*/ 4597 h 313"/>
                <a:gd name="T2" fmla="*/ 1563 w 112"/>
                <a:gd name="T3" fmla="*/ 3439 h 313"/>
                <a:gd name="T4" fmla="*/ 1300 w 112"/>
                <a:gd name="T5" fmla="*/ 2710 h 313"/>
                <a:gd name="T6" fmla="*/ 1300 w 112"/>
                <a:gd name="T7" fmla="*/ 2540 h 313"/>
                <a:gd name="T8" fmla="*/ 1750 w 112"/>
                <a:gd name="T9" fmla="*/ 1403 h 313"/>
                <a:gd name="T10" fmla="*/ 1738 w 112"/>
                <a:gd name="T11" fmla="*/ 227 h 313"/>
                <a:gd name="T12" fmla="*/ 1533 w 112"/>
                <a:gd name="T13" fmla="*/ 0 h 313"/>
                <a:gd name="T14" fmla="*/ 1345 w 112"/>
                <a:gd name="T15" fmla="*/ 227 h 313"/>
                <a:gd name="T16" fmla="*/ 1313 w 112"/>
                <a:gd name="T17" fmla="*/ 1403 h 313"/>
                <a:gd name="T18" fmla="*/ 988 w 112"/>
                <a:gd name="T19" fmla="*/ 2164 h 313"/>
                <a:gd name="T20" fmla="*/ 783 w 112"/>
                <a:gd name="T21" fmla="*/ 2164 h 313"/>
                <a:gd name="T22" fmla="*/ 438 w 112"/>
                <a:gd name="T23" fmla="*/ 1403 h 313"/>
                <a:gd name="T24" fmla="*/ 425 w 112"/>
                <a:gd name="T25" fmla="*/ 227 h 313"/>
                <a:gd name="T26" fmla="*/ 220 w 112"/>
                <a:gd name="T27" fmla="*/ 0 h 313"/>
                <a:gd name="T28" fmla="*/ 20 w 112"/>
                <a:gd name="T29" fmla="*/ 227 h 313"/>
                <a:gd name="T30" fmla="*/ 0 w 112"/>
                <a:gd name="T31" fmla="*/ 1403 h 313"/>
                <a:gd name="T32" fmla="*/ 458 w 112"/>
                <a:gd name="T33" fmla="*/ 2540 h 313"/>
                <a:gd name="T34" fmla="*/ 470 w 112"/>
                <a:gd name="T35" fmla="*/ 2710 h 313"/>
                <a:gd name="T36" fmla="*/ 208 w 112"/>
                <a:gd name="T37" fmla="*/ 3439 h 313"/>
                <a:gd name="T38" fmla="*/ 95 w 112"/>
                <a:gd name="T39" fmla="*/ 4597 h 313"/>
                <a:gd name="T40" fmla="*/ 33 w 112"/>
                <a:gd name="T41" fmla="*/ 5637 h 313"/>
                <a:gd name="T42" fmla="*/ 188 w 112"/>
                <a:gd name="T43" fmla="*/ 5906 h 313"/>
                <a:gd name="T44" fmla="*/ 408 w 112"/>
                <a:gd name="T45" fmla="*/ 5714 h 313"/>
                <a:gd name="T46" fmla="*/ 533 w 112"/>
                <a:gd name="T47" fmla="*/ 4655 h 313"/>
                <a:gd name="T48" fmla="*/ 645 w 112"/>
                <a:gd name="T49" fmla="*/ 3529 h 313"/>
                <a:gd name="T50" fmla="*/ 813 w 112"/>
                <a:gd name="T51" fmla="*/ 3039 h 313"/>
                <a:gd name="T52" fmla="*/ 958 w 112"/>
                <a:gd name="T53" fmla="*/ 3039 h 313"/>
                <a:gd name="T54" fmla="*/ 1125 w 112"/>
                <a:gd name="T55" fmla="*/ 3529 h 313"/>
                <a:gd name="T56" fmla="*/ 1220 w 112"/>
                <a:gd name="T57" fmla="*/ 4655 h 313"/>
                <a:gd name="T58" fmla="*/ 1345 w 112"/>
                <a:gd name="T59" fmla="*/ 5714 h 313"/>
                <a:gd name="T60" fmla="*/ 1583 w 112"/>
                <a:gd name="T61" fmla="*/ 5922 h 313"/>
                <a:gd name="T62" fmla="*/ 1738 w 112"/>
                <a:gd name="T63" fmla="*/ 5637 h 313"/>
                <a:gd name="T64" fmla="*/ 1658 w 112"/>
                <a:gd name="T65" fmla="*/ 4597 h 31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2" h="313">
                  <a:moveTo>
                    <a:pt x="106" y="242"/>
                  </a:moveTo>
                  <a:cubicBezTo>
                    <a:pt x="104" y="221"/>
                    <a:pt x="102" y="200"/>
                    <a:pt x="100" y="181"/>
                  </a:cubicBezTo>
                  <a:cubicBezTo>
                    <a:pt x="97" y="165"/>
                    <a:pt x="91" y="153"/>
                    <a:pt x="83" y="143"/>
                  </a:cubicBezTo>
                  <a:cubicBezTo>
                    <a:pt x="81" y="141"/>
                    <a:pt x="79" y="137"/>
                    <a:pt x="83" y="134"/>
                  </a:cubicBezTo>
                  <a:cubicBezTo>
                    <a:pt x="98" y="122"/>
                    <a:pt x="112" y="105"/>
                    <a:pt x="112" y="74"/>
                  </a:cubicBezTo>
                  <a:cubicBezTo>
                    <a:pt x="111" y="12"/>
                    <a:pt x="111" y="12"/>
                    <a:pt x="111" y="12"/>
                  </a:cubicBezTo>
                  <a:cubicBezTo>
                    <a:pt x="111" y="6"/>
                    <a:pt x="105" y="0"/>
                    <a:pt x="98" y="0"/>
                  </a:cubicBezTo>
                  <a:cubicBezTo>
                    <a:pt x="92" y="0"/>
                    <a:pt x="86" y="6"/>
                    <a:pt x="86" y="12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95"/>
                    <a:pt x="76" y="104"/>
                    <a:pt x="63" y="114"/>
                  </a:cubicBezTo>
                  <a:cubicBezTo>
                    <a:pt x="59" y="117"/>
                    <a:pt x="54" y="118"/>
                    <a:pt x="50" y="114"/>
                  </a:cubicBezTo>
                  <a:cubicBezTo>
                    <a:pt x="37" y="104"/>
                    <a:pt x="28" y="95"/>
                    <a:pt x="28" y="74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27" y="6"/>
                    <a:pt x="21" y="0"/>
                    <a:pt x="14" y="0"/>
                  </a:cubicBezTo>
                  <a:cubicBezTo>
                    <a:pt x="7" y="0"/>
                    <a:pt x="1" y="6"/>
                    <a:pt x="1" y="12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105"/>
                    <a:pt x="14" y="121"/>
                    <a:pt x="29" y="134"/>
                  </a:cubicBezTo>
                  <a:cubicBezTo>
                    <a:pt x="31" y="135"/>
                    <a:pt x="33" y="138"/>
                    <a:pt x="30" y="143"/>
                  </a:cubicBezTo>
                  <a:cubicBezTo>
                    <a:pt x="22" y="152"/>
                    <a:pt x="16" y="164"/>
                    <a:pt x="13" y="181"/>
                  </a:cubicBezTo>
                  <a:cubicBezTo>
                    <a:pt x="10" y="200"/>
                    <a:pt x="8" y="221"/>
                    <a:pt x="6" y="242"/>
                  </a:cubicBezTo>
                  <a:cubicBezTo>
                    <a:pt x="5" y="264"/>
                    <a:pt x="4" y="283"/>
                    <a:pt x="2" y="297"/>
                  </a:cubicBezTo>
                  <a:cubicBezTo>
                    <a:pt x="0" y="304"/>
                    <a:pt x="5" y="310"/>
                    <a:pt x="12" y="311"/>
                  </a:cubicBezTo>
                  <a:cubicBezTo>
                    <a:pt x="19" y="313"/>
                    <a:pt x="25" y="308"/>
                    <a:pt x="26" y="301"/>
                  </a:cubicBezTo>
                  <a:cubicBezTo>
                    <a:pt x="29" y="286"/>
                    <a:pt x="32" y="267"/>
                    <a:pt x="34" y="245"/>
                  </a:cubicBezTo>
                  <a:cubicBezTo>
                    <a:pt x="36" y="224"/>
                    <a:pt x="38" y="203"/>
                    <a:pt x="41" y="186"/>
                  </a:cubicBezTo>
                  <a:cubicBezTo>
                    <a:pt x="42" y="175"/>
                    <a:pt x="46" y="167"/>
                    <a:pt x="52" y="160"/>
                  </a:cubicBezTo>
                  <a:cubicBezTo>
                    <a:pt x="54" y="156"/>
                    <a:pt x="58" y="157"/>
                    <a:pt x="61" y="160"/>
                  </a:cubicBezTo>
                  <a:cubicBezTo>
                    <a:pt x="66" y="167"/>
                    <a:pt x="70" y="175"/>
                    <a:pt x="72" y="186"/>
                  </a:cubicBezTo>
                  <a:cubicBezTo>
                    <a:pt x="75" y="203"/>
                    <a:pt x="76" y="224"/>
                    <a:pt x="78" y="245"/>
                  </a:cubicBezTo>
                  <a:cubicBezTo>
                    <a:pt x="80" y="267"/>
                    <a:pt x="84" y="286"/>
                    <a:pt x="86" y="301"/>
                  </a:cubicBezTo>
                  <a:cubicBezTo>
                    <a:pt x="87" y="308"/>
                    <a:pt x="94" y="313"/>
                    <a:pt x="101" y="312"/>
                  </a:cubicBezTo>
                  <a:cubicBezTo>
                    <a:pt x="107" y="310"/>
                    <a:pt x="112" y="304"/>
                    <a:pt x="111" y="297"/>
                  </a:cubicBezTo>
                  <a:cubicBezTo>
                    <a:pt x="109" y="283"/>
                    <a:pt x="108" y="264"/>
                    <a:pt x="106" y="242"/>
                  </a:cubicBezTo>
                  <a:close/>
                </a:path>
              </a:pathLst>
            </a:custGeom>
            <a:noFill/>
            <a:ln w="12700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9459" name="Picture 77" descr="H:\DOM_DMA_DIM\INTERNET\Projets web\SMART\cliparts\Lot15\allele01.emf">
            <a:extLst>
              <a:ext uri="{FF2B5EF4-FFF2-40B4-BE49-F238E27FC236}">
                <a16:creationId xmlns:a16="http://schemas.microsoft.com/office/drawing/2014/main" id="{62C735F2-4B4D-42AC-8F94-8033E35A14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88" y="1905000"/>
            <a:ext cx="411162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78" descr="H:\DOM_DMA_DIM\INTERNET\Projets web\SMART\cliparts\Lot15\allele02.emf">
            <a:extLst>
              <a:ext uri="{FF2B5EF4-FFF2-40B4-BE49-F238E27FC236}">
                <a16:creationId xmlns:a16="http://schemas.microsoft.com/office/drawing/2014/main" id="{960858C7-16A5-4CB2-BF9F-D99327792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88" y="2590800"/>
            <a:ext cx="4937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79" descr="H:\DOM_DMA_DIM\INTERNET\Projets web\SMART\cliparts\Lot15\allele03.emf">
            <a:extLst>
              <a:ext uri="{FF2B5EF4-FFF2-40B4-BE49-F238E27FC236}">
                <a16:creationId xmlns:a16="http://schemas.microsoft.com/office/drawing/2014/main" id="{EAE97005-86D9-46D5-9F8A-95131CD58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8" y="3714750"/>
            <a:ext cx="4937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80" descr="H:\DOM_DMA_DIM\INTERNET\Projets web\SMART\cliparts\Lot15\allele04.emf">
            <a:extLst>
              <a:ext uri="{FF2B5EF4-FFF2-40B4-BE49-F238E27FC236}">
                <a16:creationId xmlns:a16="http://schemas.microsoft.com/office/drawing/2014/main" id="{2FBCB52D-99CC-42E3-8026-134491FEA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88" y="4572000"/>
            <a:ext cx="455612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81" descr="H:\DOM_DMA_DIM\INTERNET\Projets web\SMART\cliparts\Lot15\allele05.emf">
            <a:extLst>
              <a:ext uri="{FF2B5EF4-FFF2-40B4-BE49-F238E27FC236}">
                <a16:creationId xmlns:a16="http://schemas.microsoft.com/office/drawing/2014/main" id="{ED8E3E6D-2B75-4D51-BD43-D665E13C7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88" y="5200650"/>
            <a:ext cx="41116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82" descr="H:\DOM_DMA_DIM\INTERNET\Projets web\SMART\cliparts\Lot15\allele06.emf">
            <a:extLst>
              <a:ext uri="{FF2B5EF4-FFF2-40B4-BE49-F238E27FC236}">
                <a16:creationId xmlns:a16="http://schemas.microsoft.com/office/drawing/2014/main" id="{869242A8-74CC-4575-AD00-4F8895224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88" y="1905000"/>
            <a:ext cx="41116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Picture 83" descr="H:\DOM_DMA_DIM\INTERNET\Projets web\SMART\cliparts\Lot15\allele07.emf">
            <a:extLst>
              <a:ext uri="{FF2B5EF4-FFF2-40B4-BE49-F238E27FC236}">
                <a16:creationId xmlns:a16="http://schemas.microsoft.com/office/drawing/2014/main" id="{D6D43989-3351-419A-9014-161164CBF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363" y="2343150"/>
            <a:ext cx="4556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Picture 84" descr="H:\DOM_DMA_DIM\INTERNET\Projets web\SMART\cliparts\Lot15\allele08.emf">
            <a:extLst>
              <a:ext uri="{FF2B5EF4-FFF2-40B4-BE49-F238E27FC236}">
                <a16:creationId xmlns:a16="http://schemas.microsoft.com/office/drawing/2014/main" id="{CD14E0F3-47C2-4B4E-BD98-EBF4FBDAD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588" y="3886200"/>
            <a:ext cx="4937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7" name="Picture 85" descr="H:\DOM_DMA_DIM\INTERNET\Projets web\SMART\cliparts\Lot15\allele09.emf">
            <a:extLst>
              <a:ext uri="{FF2B5EF4-FFF2-40B4-BE49-F238E27FC236}">
                <a16:creationId xmlns:a16="http://schemas.microsoft.com/office/drawing/2014/main" id="{A207DE3B-32DE-4584-BD5B-CE439D13D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988" y="4591050"/>
            <a:ext cx="455612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8" name="Picture 86" descr="H:\DOM_DMA_DIM\INTERNET\Projets web\SMART\cliparts\Lot15\allele10.emf">
            <a:extLst>
              <a:ext uri="{FF2B5EF4-FFF2-40B4-BE49-F238E27FC236}">
                <a16:creationId xmlns:a16="http://schemas.microsoft.com/office/drawing/2014/main" id="{7A287677-E3A2-41C2-AD88-4D6580791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538" y="5010150"/>
            <a:ext cx="41116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6" name="Text Box 87">
            <a:extLst>
              <a:ext uri="{FF2B5EF4-FFF2-40B4-BE49-F238E27FC236}">
                <a16:creationId xmlns:a16="http://schemas.microsoft.com/office/drawing/2014/main" id="{8BD339CB-8BE0-41E5-962C-CDBB077C5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2343150"/>
            <a:ext cx="1185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x-none" sz="2400">
                <a:solidFill>
                  <a:srgbClr val="0070C0"/>
                </a:solidFill>
                <a:latin typeface="Arial Unicode MS" charset="0"/>
              </a:rPr>
              <a:t>Allele 1</a:t>
            </a:r>
          </a:p>
        </p:txBody>
      </p:sp>
      <p:sp>
        <p:nvSpPr>
          <p:cNvPr id="8207" name="Line 88">
            <a:extLst>
              <a:ext uri="{FF2B5EF4-FFF2-40B4-BE49-F238E27FC236}">
                <a16:creationId xmlns:a16="http://schemas.microsoft.com/office/drawing/2014/main" id="{CC380C29-7FE9-42C7-A685-82B848CBCB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91338" y="2571750"/>
            <a:ext cx="10668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fr-FR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208" name="Text Box 89">
            <a:extLst>
              <a:ext uri="{FF2B5EF4-FFF2-40B4-BE49-F238E27FC236}">
                <a16:creationId xmlns:a16="http://schemas.microsoft.com/office/drawing/2014/main" id="{8462EE2A-EF81-43FB-A2B5-3788B9CAB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5010150"/>
            <a:ext cx="1185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x-none" sz="2400">
                <a:solidFill>
                  <a:srgbClr val="0070C0"/>
                </a:solidFill>
                <a:latin typeface="Arial Unicode MS" charset="0"/>
              </a:rPr>
              <a:t>Allele 3</a:t>
            </a:r>
          </a:p>
        </p:txBody>
      </p:sp>
      <p:sp>
        <p:nvSpPr>
          <p:cNvPr id="8209" name="Line 90">
            <a:extLst>
              <a:ext uri="{FF2B5EF4-FFF2-40B4-BE49-F238E27FC236}">
                <a16:creationId xmlns:a16="http://schemas.microsoft.com/office/drawing/2014/main" id="{6ADF30C7-CB49-435B-A83A-C6BFCFF28D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91338" y="5238750"/>
            <a:ext cx="10668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fr-FR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210" name="Text Box 91">
            <a:extLst>
              <a:ext uri="{FF2B5EF4-FFF2-40B4-BE49-F238E27FC236}">
                <a16:creationId xmlns:a16="http://schemas.microsoft.com/office/drawing/2014/main" id="{03598974-BBA7-4DCC-9260-7A3FD5E9A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3790950"/>
            <a:ext cx="1185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x-none" sz="2400">
                <a:solidFill>
                  <a:srgbClr val="0070C0"/>
                </a:solidFill>
                <a:latin typeface="Arial Unicode MS" charset="0"/>
              </a:rPr>
              <a:t>Allele 2</a:t>
            </a:r>
          </a:p>
        </p:txBody>
      </p:sp>
      <p:sp>
        <p:nvSpPr>
          <p:cNvPr id="8211" name="Line 92">
            <a:extLst>
              <a:ext uri="{FF2B5EF4-FFF2-40B4-BE49-F238E27FC236}">
                <a16:creationId xmlns:a16="http://schemas.microsoft.com/office/drawing/2014/main" id="{09A8B17E-B9AC-48CA-87D2-3EBDC10546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76938" y="4019550"/>
            <a:ext cx="1981200" cy="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fr-FR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1330">
            <a:extLst>
              <a:ext uri="{FF2B5EF4-FFF2-40B4-BE49-F238E27FC236}">
                <a16:creationId xmlns:a16="http://schemas.microsoft.com/office/drawing/2014/main" id="{2830A8A9-4218-4DE1-81BD-E3E6030AAD31}"/>
              </a:ext>
            </a:extLst>
          </p:cNvPr>
          <p:cNvGrpSpPr>
            <a:grpSpLocks/>
          </p:cNvGrpSpPr>
          <p:nvPr/>
        </p:nvGrpSpPr>
        <p:grpSpPr bwMode="auto">
          <a:xfrm>
            <a:off x="7996238" y="4427538"/>
            <a:ext cx="719137" cy="766762"/>
            <a:chOff x="4077" y="2893"/>
            <a:chExt cx="453" cy="483"/>
          </a:xfrm>
        </p:grpSpPr>
        <p:sp>
          <p:nvSpPr>
            <p:cNvPr id="20691" name="Oval 1115">
              <a:extLst>
                <a:ext uri="{FF2B5EF4-FFF2-40B4-BE49-F238E27FC236}">
                  <a16:creationId xmlns:a16="http://schemas.microsoft.com/office/drawing/2014/main" id="{FDA0EDDC-D416-4F9F-A58A-131716789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893"/>
              <a:ext cx="453" cy="483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92" name="Freeform 1116">
              <a:extLst>
                <a:ext uri="{FF2B5EF4-FFF2-40B4-BE49-F238E27FC236}">
                  <a16:creationId xmlns:a16="http://schemas.microsoft.com/office/drawing/2014/main" id="{05D6F856-9DB7-4DCF-9C7C-F32E2CD5E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7" y="2981"/>
              <a:ext cx="343" cy="377"/>
            </a:xfrm>
            <a:custGeom>
              <a:avLst/>
              <a:gdLst>
                <a:gd name="T0" fmla="*/ 1930 w 137"/>
                <a:gd name="T1" fmla="*/ 914 h 141"/>
                <a:gd name="T2" fmla="*/ 613 w 137"/>
                <a:gd name="T3" fmla="*/ 2524 h 141"/>
                <a:gd name="T4" fmla="*/ 0 w 137"/>
                <a:gd name="T5" fmla="*/ 2332 h 141"/>
                <a:gd name="T6" fmla="*/ 376 w 137"/>
                <a:gd name="T7" fmla="*/ 2602 h 141"/>
                <a:gd name="T8" fmla="*/ 846 w 137"/>
                <a:gd name="T9" fmla="*/ 2695 h 141"/>
                <a:gd name="T10" fmla="*/ 2151 w 137"/>
                <a:gd name="T11" fmla="*/ 1107 h 141"/>
                <a:gd name="T12" fmla="*/ 1788 w 137"/>
                <a:gd name="T13" fmla="*/ 0 h 141"/>
                <a:gd name="T14" fmla="*/ 1930 w 137"/>
                <a:gd name="T15" fmla="*/ 914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7" h="141">
                  <a:moveTo>
                    <a:pt x="123" y="48"/>
                  </a:moveTo>
                  <a:cubicBezTo>
                    <a:pt x="123" y="94"/>
                    <a:pt x="85" y="132"/>
                    <a:pt x="39" y="132"/>
                  </a:cubicBezTo>
                  <a:cubicBezTo>
                    <a:pt x="25" y="132"/>
                    <a:pt x="12" y="128"/>
                    <a:pt x="0" y="122"/>
                  </a:cubicBezTo>
                  <a:cubicBezTo>
                    <a:pt x="7" y="128"/>
                    <a:pt x="15" y="133"/>
                    <a:pt x="24" y="136"/>
                  </a:cubicBezTo>
                  <a:cubicBezTo>
                    <a:pt x="33" y="139"/>
                    <a:pt x="43" y="141"/>
                    <a:pt x="54" y="141"/>
                  </a:cubicBezTo>
                  <a:cubicBezTo>
                    <a:pt x="100" y="141"/>
                    <a:pt x="137" y="104"/>
                    <a:pt x="137" y="58"/>
                  </a:cubicBezTo>
                  <a:cubicBezTo>
                    <a:pt x="137" y="35"/>
                    <a:pt x="128" y="15"/>
                    <a:pt x="114" y="0"/>
                  </a:cubicBezTo>
                  <a:cubicBezTo>
                    <a:pt x="120" y="13"/>
                    <a:pt x="123" y="22"/>
                    <a:pt x="123" y="48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3" name="Freeform 1117">
              <a:extLst>
                <a:ext uri="{FF2B5EF4-FFF2-40B4-BE49-F238E27FC236}">
                  <a16:creationId xmlns:a16="http://schemas.microsoft.com/office/drawing/2014/main" id="{0C92A3FE-0674-4C20-A7AF-3F2216FE4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912"/>
              <a:ext cx="340" cy="342"/>
            </a:xfrm>
            <a:custGeom>
              <a:avLst/>
              <a:gdLst>
                <a:gd name="T0" fmla="*/ 470 w 136"/>
                <a:gd name="T1" fmla="*/ 743 h 128"/>
                <a:gd name="T2" fmla="*/ 1520 w 136"/>
                <a:gd name="T3" fmla="*/ 171 h 128"/>
                <a:gd name="T4" fmla="*/ 2125 w 136"/>
                <a:gd name="T5" fmla="*/ 363 h 128"/>
                <a:gd name="T6" fmla="*/ 1300 w 136"/>
                <a:gd name="T7" fmla="*/ 0 h 128"/>
                <a:gd name="T8" fmla="*/ 0 w 136"/>
                <a:gd name="T9" fmla="*/ 1584 h 128"/>
                <a:gd name="T10" fmla="*/ 208 w 136"/>
                <a:gd name="T11" fmla="*/ 2442 h 128"/>
                <a:gd name="T12" fmla="*/ 470 w 136"/>
                <a:gd name="T13" fmla="*/ 743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6" h="128">
                  <a:moveTo>
                    <a:pt x="30" y="39"/>
                  </a:moveTo>
                  <a:cubicBezTo>
                    <a:pt x="46" y="20"/>
                    <a:pt x="71" y="9"/>
                    <a:pt x="97" y="9"/>
                  </a:cubicBezTo>
                  <a:cubicBezTo>
                    <a:pt x="111" y="9"/>
                    <a:pt x="125" y="13"/>
                    <a:pt x="136" y="19"/>
                  </a:cubicBezTo>
                  <a:cubicBezTo>
                    <a:pt x="122" y="7"/>
                    <a:pt x="103" y="0"/>
                    <a:pt x="83" y="0"/>
                  </a:cubicBezTo>
                  <a:cubicBezTo>
                    <a:pt x="37" y="0"/>
                    <a:pt x="0" y="37"/>
                    <a:pt x="0" y="83"/>
                  </a:cubicBezTo>
                  <a:cubicBezTo>
                    <a:pt x="0" y="100"/>
                    <a:pt x="4" y="115"/>
                    <a:pt x="13" y="128"/>
                  </a:cubicBezTo>
                  <a:cubicBezTo>
                    <a:pt x="0" y="84"/>
                    <a:pt x="19" y="53"/>
                    <a:pt x="30" y="39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4" name="Oval 1119">
              <a:extLst>
                <a:ext uri="{FF2B5EF4-FFF2-40B4-BE49-F238E27FC236}">
                  <a16:creationId xmlns:a16="http://schemas.microsoft.com/office/drawing/2014/main" id="{801D67D9-3AC7-43B9-8087-A4EDA98DE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893"/>
              <a:ext cx="453" cy="483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95" name="Oval 1120">
              <a:extLst>
                <a:ext uri="{FF2B5EF4-FFF2-40B4-BE49-F238E27FC236}">
                  <a16:creationId xmlns:a16="http://schemas.microsoft.com/office/drawing/2014/main" id="{8D7ECE64-51B9-4361-8BD6-AEC9E17BB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5" y="2968"/>
              <a:ext cx="27" cy="2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96" name="Oval 1121">
              <a:extLst>
                <a:ext uri="{FF2B5EF4-FFF2-40B4-BE49-F238E27FC236}">
                  <a16:creationId xmlns:a16="http://schemas.microsoft.com/office/drawing/2014/main" id="{A407142B-E0F4-47F5-8913-F82E388D0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2960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97" name="Oval 1122">
              <a:extLst>
                <a:ext uri="{FF2B5EF4-FFF2-40B4-BE49-F238E27FC236}">
                  <a16:creationId xmlns:a16="http://schemas.microsoft.com/office/drawing/2014/main" id="{21A32458-E6F6-4464-B654-09534957B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997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0482" name="Group 1328">
            <a:extLst>
              <a:ext uri="{FF2B5EF4-FFF2-40B4-BE49-F238E27FC236}">
                <a16:creationId xmlns:a16="http://schemas.microsoft.com/office/drawing/2014/main" id="{B01B073F-DC5D-4611-8B59-A02BEF3619DB}"/>
              </a:ext>
            </a:extLst>
          </p:cNvPr>
          <p:cNvGrpSpPr>
            <a:grpSpLocks/>
          </p:cNvGrpSpPr>
          <p:nvPr/>
        </p:nvGrpSpPr>
        <p:grpSpPr bwMode="auto">
          <a:xfrm>
            <a:off x="7996238" y="3586163"/>
            <a:ext cx="719137" cy="765175"/>
            <a:chOff x="4077" y="2363"/>
            <a:chExt cx="453" cy="482"/>
          </a:xfrm>
        </p:grpSpPr>
        <p:sp>
          <p:nvSpPr>
            <p:cNvPr id="20684" name="Oval 1112">
              <a:extLst>
                <a:ext uri="{FF2B5EF4-FFF2-40B4-BE49-F238E27FC236}">
                  <a16:creationId xmlns:a16="http://schemas.microsoft.com/office/drawing/2014/main" id="{4FCCE7DD-BB0E-47AF-BEA4-50F5254A98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363"/>
              <a:ext cx="453" cy="482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85" name="Freeform 1113">
              <a:extLst>
                <a:ext uri="{FF2B5EF4-FFF2-40B4-BE49-F238E27FC236}">
                  <a16:creationId xmlns:a16="http://schemas.microsoft.com/office/drawing/2014/main" id="{90988DB0-EE76-487A-BF5A-073AF4506F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7" y="2448"/>
              <a:ext cx="343" cy="379"/>
            </a:xfrm>
            <a:custGeom>
              <a:avLst/>
              <a:gdLst>
                <a:gd name="T0" fmla="*/ 1930 w 137"/>
                <a:gd name="T1" fmla="*/ 934 h 142"/>
                <a:gd name="T2" fmla="*/ 613 w 137"/>
                <a:gd name="T3" fmla="*/ 2506 h 142"/>
                <a:gd name="T4" fmla="*/ 0 w 137"/>
                <a:gd name="T5" fmla="*/ 2335 h 142"/>
                <a:gd name="T6" fmla="*/ 376 w 137"/>
                <a:gd name="T7" fmla="*/ 2586 h 142"/>
                <a:gd name="T8" fmla="*/ 846 w 137"/>
                <a:gd name="T9" fmla="*/ 2701 h 142"/>
                <a:gd name="T10" fmla="*/ 2151 w 137"/>
                <a:gd name="T11" fmla="*/ 1105 h 142"/>
                <a:gd name="T12" fmla="*/ 1788 w 137"/>
                <a:gd name="T13" fmla="*/ 0 h 142"/>
                <a:gd name="T14" fmla="*/ 1930 w 137"/>
                <a:gd name="T15" fmla="*/ 934 h 1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7" h="142">
                  <a:moveTo>
                    <a:pt x="123" y="49"/>
                  </a:moveTo>
                  <a:cubicBezTo>
                    <a:pt x="123" y="95"/>
                    <a:pt x="85" y="132"/>
                    <a:pt x="39" y="132"/>
                  </a:cubicBezTo>
                  <a:cubicBezTo>
                    <a:pt x="25" y="132"/>
                    <a:pt x="12" y="129"/>
                    <a:pt x="0" y="123"/>
                  </a:cubicBezTo>
                  <a:cubicBezTo>
                    <a:pt x="7" y="128"/>
                    <a:pt x="15" y="133"/>
                    <a:pt x="24" y="136"/>
                  </a:cubicBezTo>
                  <a:cubicBezTo>
                    <a:pt x="33" y="140"/>
                    <a:pt x="43" y="142"/>
                    <a:pt x="54" y="142"/>
                  </a:cubicBezTo>
                  <a:cubicBezTo>
                    <a:pt x="100" y="142"/>
                    <a:pt x="137" y="104"/>
                    <a:pt x="137" y="58"/>
                  </a:cubicBezTo>
                  <a:cubicBezTo>
                    <a:pt x="137" y="36"/>
                    <a:pt x="128" y="15"/>
                    <a:pt x="114" y="0"/>
                  </a:cubicBezTo>
                  <a:cubicBezTo>
                    <a:pt x="120" y="14"/>
                    <a:pt x="123" y="23"/>
                    <a:pt x="123" y="49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6" name="Freeform 1114">
              <a:extLst>
                <a:ext uri="{FF2B5EF4-FFF2-40B4-BE49-F238E27FC236}">
                  <a16:creationId xmlns:a16="http://schemas.microsoft.com/office/drawing/2014/main" id="{D55BDFAB-BAC6-4567-9B18-78092EA574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379"/>
              <a:ext cx="340" cy="341"/>
            </a:xfrm>
            <a:custGeom>
              <a:avLst/>
              <a:gdLst>
                <a:gd name="T0" fmla="*/ 470 w 136"/>
                <a:gd name="T1" fmla="*/ 738 h 128"/>
                <a:gd name="T2" fmla="*/ 1520 w 136"/>
                <a:gd name="T3" fmla="*/ 192 h 128"/>
                <a:gd name="T4" fmla="*/ 2125 w 136"/>
                <a:gd name="T5" fmla="*/ 362 h 128"/>
                <a:gd name="T6" fmla="*/ 1300 w 136"/>
                <a:gd name="T7" fmla="*/ 0 h 128"/>
                <a:gd name="T8" fmla="*/ 0 w 136"/>
                <a:gd name="T9" fmla="*/ 1590 h 128"/>
                <a:gd name="T10" fmla="*/ 208 w 136"/>
                <a:gd name="T11" fmla="*/ 2419 h 128"/>
                <a:gd name="T12" fmla="*/ 470 w 136"/>
                <a:gd name="T13" fmla="*/ 738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6" h="128">
                  <a:moveTo>
                    <a:pt x="30" y="39"/>
                  </a:moveTo>
                  <a:cubicBezTo>
                    <a:pt x="46" y="20"/>
                    <a:pt x="71" y="10"/>
                    <a:pt x="97" y="10"/>
                  </a:cubicBezTo>
                  <a:cubicBezTo>
                    <a:pt x="111" y="10"/>
                    <a:pt x="125" y="13"/>
                    <a:pt x="136" y="19"/>
                  </a:cubicBezTo>
                  <a:cubicBezTo>
                    <a:pt x="122" y="7"/>
                    <a:pt x="103" y="0"/>
                    <a:pt x="83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100"/>
                    <a:pt x="4" y="115"/>
                    <a:pt x="13" y="128"/>
                  </a:cubicBezTo>
                  <a:cubicBezTo>
                    <a:pt x="0" y="85"/>
                    <a:pt x="19" y="54"/>
                    <a:pt x="30" y="39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7" name="Oval 1118">
              <a:extLst>
                <a:ext uri="{FF2B5EF4-FFF2-40B4-BE49-F238E27FC236}">
                  <a16:creationId xmlns:a16="http://schemas.microsoft.com/office/drawing/2014/main" id="{71222983-8300-4E80-B7DB-F12A98FFC8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363"/>
              <a:ext cx="453" cy="482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88" name="Oval 1278">
              <a:extLst>
                <a:ext uri="{FF2B5EF4-FFF2-40B4-BE49-F238E27FC236}">
                  <a16:creationId xmlns:a16="http://schemas.microsoft.com/office/drawing/2014/main" id="{4CEEE814-A1F6-4B28-AE4C-4126CCC8B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448"/>
              <a:ext cx="27" cy="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89" name="Oval 1279">
              <a:extLst>
                <a:ext uri="{FF2B5EF4-FFF2-40B4-BE49-F238E27FC236}">
                  <a16:creationId xmlns:a16="http://schemas.microsoft.com/office/drawing/2014/main" id="{5B2F59E7-CEB8-49F8-A2EA-3DC2B7A7E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2439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90" name="Oval 1280">
              <a:extLst>
                <a:ext uri="{FF2B5EF4-FFF2-40B4-BE49-F238E27FC236}">
                  <a16:creationId xmlns:a16="http://schemas.microsoft.com/office/drawing/2014/main" id="{AE41238D-1BCB-4889-8E76-A9570293E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7" y="2475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0483" name="Group 1324">
            <a:extLst>
              <a:ext uri="{FF2B5EF4-FFF2-40B4-BE49-F238E27FC236}">
                <a16:creationId xmlns:a16="http://schemas.microsoft.com/office/drawing/2014/main" id="{A4EF9922-AE36-4301-BAD2-DB61928CAF28}"/>
              </a:ext>
            </a:extLst>
          </p:cNvPr>
          <p:cNvGrpSpPr>
            <a:grpSpLocks/>
          </p:cNvGrpSpPr>
          <p:nvPr/>
        </p:nvGrpSpPr>
        <p:grpSpPr bwMode="auto">
          <a:xfrm>
            <a:off x="7996238" y="2747963"/>
            <a:ext cx="719137" cy="765175"/>
            <a:chOff x="4077" y="1835"/>
            <a:chExt cx="453" cy="482"/>
          </a:xfrm>
        </p:grpSpPr>
        <p:sp>
          <p:nvSpPr>
            <p:cNvPr id="20677" name="Oval 1126">
              <a:extLst>
                <a:ext uri="{FF2B5EF4-FFF2-40B4-BE49-F238E27FC236}">
                  <a16:creationId xmlns:a16="http://schemas.microsoft.com/office/drawing/2014/main" id="{8DA441B9-251C-43E3-8730-E2D0E4470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1835"/>
              <a:ext cx="453" cy="482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78" name="Freeform 1127">
              <a:extLst>
                <a:ext uri="{FF2B5EF4-FFF2-40B4-BE49-F238E27FC236}">
                  <a16:creationId xmlns:a16="http://schemas.microsoft.com/office/drawing/2014/main" id="{03F47BFC-8040-4BC5-8559-AA6ED91D5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7" y="1923"/>
              <a:ext cx="343" cy="376"/>
            </a:xfrm>
            <a:custGeom>
              <a:avLst/>
              <a:gdLst>
                <a:gd name="T0" fmla="*/ 1930 w 137"/>
                <a:gd name="T1" fmla="*/ 909 h 141"/>
                <a:gd name="T2" fmla="*/ 613 w 137"/>
                <a:gd name="T3" fmla="*/ 2504 h 141"/>
                <a:gd name="T4" fmla="*/ 0 w 137"/>
                <a:gd name="T5" fmla="*/ 2312 h 141"/>
                <a:gd name="T6" fmla="*/ 376 w 137"/>
                <a:gd name="T7" fmla="*/ 2581 h 141"/>
                <a:gd name="T8" fmla="*/ 846 w 137"/>
                <a:gd name="T9" fmla="*/ 2675 h 141"/>
                <a:gd name="T10" fmla="*/ 2151 w 137"/>
                <a:gd name="T11" fmla="*/ 1101 h 141"/>
                <a:gd name="T12" fmla="*/ 1788 w 137"/>
                <a:gd name="T13" fmla="*/ 0 h 141"/>
                <a:gd name="T14" fmla="*/ 1930 w 137"/>
                <a:gd name="T15" fmla="*/ 909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7" h="141">
                  <a:moveTo>
                    <a:pt x="123" y="48"/>
                  </a:moveTo>
                  <a:cubicBezTo>
                    <a:pt x="123" y="95"/>
                    <a:pt x="85" y="132"/>
                    <a:pt x="39" y="132"/>
                  </a:cubicBezTo>
                  <a:cubicBezTo>
                    <a:pt x="25" y="132"/>
                    <a:pt x="12" y="128"/>
                    <a:pt x="0" y="122"/>
                  </a:cubicBezTo>
                  <a:cubicBezTo>
                    <a:pt x="7" y="128"/>
                    <a:pt x="15" y="133"/>
                    <a:pt x="24" y="136"/>
                  </a:cubicBezTo>
                  <a:cubicBezTo>
                    <a:pt x="33" y="139"/>
                    <a:pt x="43" y="141"/>
                    <a:pt x="54" y="141"/>
                  </a:cubicBezTo>
                  <a:cubicBezTo>
                    <a:pt x="100" y="141"/>
                    <a:pt x="137" y="104"/>
                    <a:pt x="137" y="58"/>
                  </a:cubicBezTo>
                  <a:cubicBezTo>
                    <a:pt x="137" y="35"/>
                    <a:pt x="128" y="15"/>
                    <a:pt x="114" y="0"/>
                  </a:cubicBezTo>
                  <a:cubicBezTo>
                    <a:pt x="120" y="13"/>
                    <a:pt x="123" y="23"/>
                    <a:pt x="123" y="48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9" name="Freeform 1128">
              <a:extLst>
                <a:ext uri="{FF2B5EF4-FFF2-40B4-BE49-F238E27FC236}">
                  <a16:creationId xmlns:a16="http://schemas.microsoft.com/office/drawing/2014/main" id="{6BB0BD43-60F3-4D1D-BB39-8B9E24CB6A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1853"/>
              <a:ext cx="340" cy="342"/>
            </a:xfrm>
            <a:custGeom>
              <a:avLst/>
              <a:gdLst>
                <a:gd name="T0" fmla="*/ 470 w 136"/>
                <a:gd name="T1" fmla="*/ 743 h 128"/>
                <a:gd name="T2" fmla="*/ 1520 w 136"/>
                <a:gd name="T3" fmla="*/ 171 h 128"/>
                <a:gd name="T4" fmla="*/ 2125 w 136"/>
                <a:gd name="T5" fmla="*/ 363 h 128"/>
                <a:gd name="T6" fmla="*/ 1300 w 136"/>
                <a:gd name="T7" fmla="*/ 0 h 128"/>
                <a:gd name="T8" fmla="*/ 0 w 136"/>
                <a:gd name="T9" fmla="*/ 1584 h 128"/>
                <a:gd name="T10" fmla="*/ 208 w 136"/>
                <a:gd name="T11" fmla="*/ 2442 h 128"/>
                <a:gd name="T12" fmla="*/ 470 w 136"/>
                <a:gd name="T13" fmla="*/ 743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6" h="128">
                  <a:moveTo>
                    <a:pt x="30" y="39"/>
                  </a:moveTo>
                  <a:cubicBezTo>
                    <a:pt x="46" y="20"/>
                    <a:pt x="71" y="9"/>
                    <a:pt x="97" y="9"/>
                  </a:cubicBezTo>
                  <a:cubicBezTo>
                    <a:pt x="111" y="9"/>
                    <a:pt x="125" y="13"/>
                    <a:pt x="136" y="19"/>
                  </a:cubicBezTo>
                  <a:cubicBezTo>
                    <a:pt x="122" y="7"/>
                    <a:pt x="103" y="0"/>
                    <a:pt x="83" y="0"/>
                  </a:cubicBezTo>
                  <a:cubicBezTo>
                    <a:pt x="37" y="0"/>
                    <a:pt x="0" y="37"/>
                    <a:pt x="0" y="83"/>
                  </a:cubicBezTo>
                  <a:cubicBezTo>
                    <a:pt x="0" y="100"/>
                    <a:pt x="4" y="115"/>
                    <a:pt x="13" y="128"/>
                  </a:cubicBezTo>
                  <a:cubicBezTo>
                    <a:pt x="0" y="84"/>
                    <a:pt x="19" y="53"/>
                    <a:pt x="30" y="39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0" name="Oval 1130">
              <a:extLst>
                <a:ext uri="{FF2B5EF4-FFF2-40B4-BE49-F238E27FC236}">
                  <a16:creationId xmlns:a16="http://schemas.microsoft.com/office/drawing/2014/main" id="{D94D05F9-128E-4F7A-86E2-B7921E0B3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1835"/>
              <a:ext cx="453" cy="482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81" name="Oval 1134">
              <a:extLst>
                <a:ext uri="{FF2B5EF4-FFF2-40B4-BE49-F238E27FC236}">
                  <a16:creationId xmlns:a16="http://schemas.microsoft.com/office/drawing/2014/main" id="{95937F12-AA01-45AE-BF2D-8F7C57820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20"/>
              <a:ext cx="27" cy="3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82" name="Oval 1135">
              <a:extLst>
                <a:ext uri="{FF2B5EF4-FFF2-40B4-BE49-F238E27FC236}">
                  <a16:creationId xmlns:a16="http://schemas.microsoft.com/office/drawing/2014/main" id="{DC4CE129-E7B9-4C55-AB75-D73AD9703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1912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83" name="Oval 1136">
              <a:extLst>
                <a:ext uri="{FF2B5EF4-FFF2-40B4-BE49-F238E27FC236}">
                  <a16:creationId xmlns:a16="http://schemas.microsoft.com/office/drawing/2014/main" id="{6011CC56-6FC7-4FB5-AFE4-A69CDF56B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8" y="1950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0484" name="Group 1321">
            <a:extLst>
              <a:ext uri="{FF2B5EF4-FFF2-40B4-BE49-F238E27FC236}">
                <a16:creationId xmlns:a16="http://schemas.microsoft.com/office/drawing/2014/main" id="{BDF14944-4001-402C-AD3B-0BA5F5840B8B}"/>
              </a:ext>
            </a:extLst>
          </p:cNvPr>
          <p:cNvGrpSpPr>
            <a:grpSpLocks/>
          </p:cNvGrpSpPr>
          <p:nvPr/>
        </p:nvGrpSpPr>
        <p:grpSpPr bwMode="auto">
          <a:xfrm>
            <a:off x="7996238" y="1905000"/>
            <a:ext cx="719137" cy="766763"/>
            <a:chOff x="4077" y="1304"/>
            <a:chExt cx="453" cy="483"/>
          </a:xfrm>
        </p:grpSpPr>
        <p:sp>
          <p:nvSpPr>
            <p:cNvPr id="20670" name="Oval 1123">
              <a:extLst>
                <a:ext uri="{FF2B5EF4-FFF2-40B4-BE49-F238E27FC236}">
                  <a16:creationId xmlns:a16="http://schemas.microsoft.com/office/drawing/2014/main" id="{7507FB75-C821-4388-A230-9D1D4DF88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1304"/>
              <a:ext cx="453" cy="483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71" name="Freeform 1124">
              <a:extLst>
                <a:ext uri="{FF2B5EF4-FFF2-40B4-BE49-F238E27FC236}">
                  <a16:creationId xmlns:a16="http://schemas.microsoft.com/office/drawing/2014/main" id="{0926E3CD-8647-48CC-BB21-9D6684E8C65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7" y="1389"/>
              <a:ext cx="343" cy="379"/>
            </a:xfrm>
            <a:custGeom>
              <a:avLst/>
              <a:gdLst>
                <a:gd name="T0" fmla="*/ 1930 w 137"/>
                <a:gd name="T1" fmla="*/ 934 h 142"/>
                <a:gd name="T2" fmla="*/ 613 w 137"/>
                <a:gd name="T3" fmla="*/ 2506 h 142"/>
                <a:gd name="T4" fmla="*/ 0 w 137"/>
                <a:gd name="T5" fmla="*/ 2335 h 142"/>
                <a:gd name="T6" fmla="*/ 376 w 137"/>
                <a:gd name="T7" fmla="*/ 2586 h 142"/>
                <a:gd name="T8" fmla="*/ 846 w 137"/>
                <a:gd name="T9" fmla="*/ 2701 h 142"/>
                <a:gd name="T10" fmla="*/ 2151 w 137"/>
                <a:gd name="T11" fmla="*/ 1105 h 142"/>
                <a:gd name="T12" fmla="*/ 1788 w 137"/>
                <a:gd name="T13" fmla="*/ 0 h 142"/>
                <a:gd name="T14" fmla="*/ 1930 w 137"/>
                <a:gd name="T15" fmla="*/ 934 h 14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7" h="142">
                  <a:moveTo>
                    <a:pt x="123" y="49"/>
                  </a:moveTo>
                  <a:cubicBezTo>
                    <a:pt x="123" y="95"/>
                    <a:pt x="85" y="132"/>
                    <a:pt x="39" y="132"/>
                  </a:cubicBezTo>
                  <a:cubicBezTo>
                    <a:pt x="25" y="132"/>
                    <a:pt x="12" y="129"/>
                    <a:pt x="0" y="123"/>
                  </a:cubicBezTo>
                  <a:cubicBezTo>
                    <a:pt x="7" y="128"/>
                    <a:pt x="15" y="133"/>
                    <a:pt x="24" y="136"/>
                  </a:cubicBezTo>
                  <a:cubicBezTo>
                    <a:pt x="33" y="140"/>
                    <a:pt x="43" y="142"/>
                    <a:pt x="54" y="142"/>
                  </a:cubicBezTo>
                  <a:cubicBezTo>
                    <a:pt x="100" y="142"/>
                    <a:pt x="137" y="104"/>
                    <a:pt x="137" y="58"/>
                  </a:cubicBezTo>
                  <a:cubicBezTo>
                    <a:pt x="137" y="36"/>
                    <a:pt x="128" y="15"/>
                    <a:pt x="114" y="0"/>
                  </a:cubicBezTo>
                  <a:cubicBezTo>
                    <a:pt x="120" y="14"/>
                    <a:pt x="123" y="23"/>
                    <a:pt x="123" y="49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2" name="Freeform 1125">
              <a:extLst>
                <a:ext uri="{FF2B5EF4-FFF2-40B4-BE49-F238E27FC236}">
                  <a16:creationId xmlns:a16="http://schemas.microsoft.com/office/drawing/2014/main" id="{0F7F90CD-EADC-4222-86BE-463421BFF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1320"/>
              <a:ext cx="340" cy="341"/>
            </a:xfrm>
            <a:custGeom>
              <a:avLst/>
              <a:gdLst>
                <a:gd name="T0" fmla="*/ 470 w 136"/>
                <a:gd name="T1" fmla="*/ 759 h 128"/>
                <a:gd name="T2" fmla="*/ 1520 w 136"/>
                <a:gd name="T3" fmla="*/ 192 h 128"/>
                <a:gd name="T4" fmla="*/ 2125 w 136"/>
                <a:gd name="T5" fmla="*/ 362 h 128"/>
                <a:gd name="T6" fmla="*/ 1300 w 136"/>
                <a:gd name="T7" fmla="*/ 0 h 128"/>
                <a:gd name="T8" fmla="*/ 0 w 136"/>
                <a:gd name="T9" fmla="*/ 1590 h 128"/>
                <a:gd name="T10" fmla="*/ 208 w 136"/>
                <a:gd name="T11" fmla="*/ 2419 h 128"/>
                <a:gd name="T12" fmla="*/ 470 w 136"/>
                <a:gd name="T13" fmla="*/ 759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6" h="128">
                  <a:moveTo>
                    <a:pt x="30" y="40"/>
                  </a:moveTo>
                  <a:cubicBezTo>
                    <a:pt x="46" y="20"/>
                    <a:pt x="71" y="10"/>
                    <a:pt x="97" y="10"/>
                  </a:cubicBezTo>
                  <a:cubicBezTo>
                    <a:pt x="111" y="10"/>
                    <a:pt x="125" y="13"/>
                    <a:pt x="136" y="19"/>
                  </a:cubicBezTo>
                  <a:cubicBezTo>
                    <a:pt x="122" y="7"/>
                    <a:pt x="103" y="0"/>
                    <a:pt x="83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100"/>
                    <a:pt x="4" y="116"/>
                    <a:pt x="13" y="128"/>
                  </a:cubicBezTo>
                  <a:cubicBezTo>
                    <a:pt x="0" y="85"/>
                    <a:pt x="19" y="54"/>
                    <a:pt x="30" y="40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3" name="Oval 1129">
              <a:extLst>
                <a:ext uri="{FF2B5EF4-FFF2-40B4-BE49-F238E27FC236}">
                  <a16:creationId xmlns:a16="http://schemas.microsoft.com/office/drawing/2014/main" id="{FF014FDE-FA19-4365-BB3E-31A254D33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1304"/>
              <a:ext cx="453" cy="483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74" name="Oval 1131">
              <a:extLst>
                <a:ext uri="{FF2B5EF4-FFF2-40B4-BE49-F238E27FC236}">
                  <a16:creationId xmlns:a16="http://schemas.microsoft.com/office/drawing/2014/main" id="{DB66DF2E-1504-4DB3-879E-8B67CEBC2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" y="1377"/>
              <a:ext cx="27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75" name="Oval 1132">
              <a:extLst>
                <a:ext uri="{FF2B5EF4-FFF2-40B4-BE49-F238E27FC236}">
                  <a16:creationId xmlns:a16="http://schemas.microsoft.com/office/drawing/2014/main" id="{577B2802-9740-401F-82B9-BA8AF9ADE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" y="1366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76" name="Oval 1133">
              <a:extLst>
                <a:ext uri="{FF2B5EF4-FFF2-40B4-BE49-F238E27FC236}">
                  <a16:creationId xmlns:a16="http://schemas.microsoft.com/office/drawing/2014/main" id="{F47EB55F-6547-4DBC-AC70-D78E7CF10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7" y="1405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0485" name="Group 1318">
            <a:extLst>
              <a:ext uri="{FF2B5EF4-FFF2-40B4-BE49-F238E27FC236}">
                <a16:creationId xmlns:a16="http://schemas.microsoft.com/office/drawing/2014/main" id="{E0185939-1BB5-48FD-94F8-7ADCFF650725}"/>
              </a:ext>
            </a:extLst>
          </p:cNvPr>
          <p:cNvGrpSpPr>
            <a:grpSpLocks/>
          </p:cNvGrpSpPr>
          <p:nvPr/>
        </p:nvGrpSpPr>
        <p:grpSpPr bwMode="auto">
          <a:xfrm>
            <a:off x="6456363" y="3598863"/>
            <a:ext cx="896937" cy="955675"/>
            <a:chOff x="3107" y="2371"/>
            <a:chExt cx="565" cy="602"/>
          </a:xfrm>
        </p:grpSpPr>
        <p:sp>
          <p:nvSpPr>
            <p:cNvPr id="20663" name="Oval 1146">
              <a:extLst>
                <a:ext uri="{FF2B5EF4-FFF2-40B4-BE49-F238E27FC236}">
                  <a16:creationId xmlns:a16="http://schemas.microsoft.com/office/drawing/2014/main" id="{CE7AE20B-5E0C-409A-AFE4-660272897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2371"/>
              <a:ext cx="565" cy="602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64" name="Freeform 1147">
              <a:extLst>
                <a:ext uri="{FF2B5EF4-FFF2-40B4-BE49-F238E27FC236}">
                  <a16:creationId xmlns:a16="http://schemas.microsoft.com/office/drawing/2014/main" id="{C1BEDFEA-AFAB-4C1C-9BC8-02542690F3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2" y="2480"/>
              <a:ext cx="427" cy="472"/>
            </a:xfrm>
            <a:custGeom>
              <a:avLst/>
              <a:gdLst>
                <a:gd name="T0" fmla="*/ 2382 w 171"/>
                <a:gd name="T1" fmla="*/ 1160 h 177"/>
                <a:gd name="T2" fmla="*/ 762 w 171"/>
                <a:gd name="T3" fmla="*/ 3128 h 177"/>
                <a:gd name="T4" fmla="*/ 0 w 171"/>
                <a:gd name="T5" fmla="*/ 2901 h 177"/>
                <a:gd name="T6" fmla="*/ 449 w 171"/>
                <a:gd name="T7" fmla="*/ 3221 h 177"/>
                <a:gd name="T8" fmla="*/ 1029 w 171"/>
                <a:gd name="T9" fmla="*/ 3357 h 177"/>
                <a:gd name="T10" fmla="*/ 2662 w 171"/>
                <a:gd name="T11" fmla="*/ 1365 h 177"/>
                <a:gd name="T12" fmla="*/ 2195 w 171"/>
                <a:gd name="T13" fmla="*/ 0 h 177"/>
                <a:gd name="T14" fmla="*/ 2382 w 171"/>
                <a:gd name="T15" fmla="*/ 1160 h 1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1" h="177">
                  <a:moveTo>
                    <a:pt x="153" y="61"/>
                  </a:moveTo>
                  <a:cubicBezTo>
                    <a:pt x="153" y="118"/>
                    <a:pt x="106" y="165"/>
                    <a:pt x="49" y="165"/>
                  </a:cubicBezTo>
                  <a:cubicBezTo>
                    <a:pt x="31" y="165"/>
                    <a:pt x="14" y="161"/>
                    <a:pt x="0" y="153"/>
                  </a:cubicBezTo>
                  <a:cubicBezTo>
                    <a:pt x="8" y="160"/>
                    <a:pt x="18" y="166"/>
                    <a:pt x="29" y="170"/>
                  </a:cubicBezTo>
                  <a:cubicBezTo>
                    <a:pt x="41" y="174"/>
                    <a:pt x="53" y="177"/>
                    <a:pt x="66" y="177"/>
                  </a:cubicBezTo>
                  <a:cubicBezTo>
                    <a:pt x="124" y="177"/>
                    <a:pt x="171" y="130"/>
                    <a:pt x="171" y="72"/>
                  </a:cubicBezTo>
                  <a:cubicBezTo>
                    <a:pt x="171" y="44"/>
                    <a:pt x="159" y="19"/>
                    <a:pt x="141" y="0"/>
                  </a:cubicBezTo>
                  <a:cubicBezTo>
                    <a:pt x="150" y="17"/>
                    <a:pt x="153" y="28"/>
                    <a:pt x="153" y="61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5" name="Freeform 1148">
              <a:extLst>
                <a:ext uri="{FF2B5EF4-FFF2-40B4-BE49-F238E27FC236}">
                  <a16:creationId xmlns:a16="http://schemas.microsoft.com/office/drawing/2014/main" id="{B1628704-AD50-4B87-BE47-0A8E323701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2392"/>
              <a:ext cx="428" cy="429"/>
            </a:xfrm>
            <a:custGeom>
              <a:avLst/>
              <a:gdLst>
                <a:gd name="T0" fmla="*/ 613 w 171"/>
                <a:gd name="T1" fmla="*/ 930 h 161"/>
                <a:gd name="T2" fmla="*/ 1930 w 171"/>
                <a:gd name="T3" fmla="*/ 226 h 161"/>
                <a:gd name="T4" fmla="*/ 2681 w 171"/>
                <a:gd name="T5" fmla="*/ 456 h 161"/>
                <a:gd name="T6" fmla="*/ 1647 w 171"/>
                <a:gd name="T7" fmla="*/ 0 h 161"/>
                <a:gd name="T8" fmla="*/ 0 w 171"/>
                <a:gd name="T9" fmla="*/ 1988 h 161"/>
                <a:gd name="T10" fmla="*/ 270 w 171"/>
                <a:gd name="T11" fmla="*/ 3046 h 161"/>
                <a:gd name="T12" fmla="*/ 613 w 171"/>
                <a:gd name="T13" fmla="*/ 930 h 16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161">
                  <a:moveTo>
                    <a:pt x="39" y="49"/>
                  </a:moveTo>
                  <a:cubicBezTo>
                    <a:pt x="58" y="25"/>
                    <a:pt x="89" y="12"/>
                    <a:pt x="123" y="12"/>
                  </a:cubicBezTo>
                  <a:cubicBezTo>
                    <a:pt x="140" y="12"/>
                    <a:pt x="157" y="17"/>
                    <a:pt x="171" y="24"/>
                  </a:cubicBezTo>
                  <a:cubicBezTo>
                    <a:pt x="153" y="9"/>
                    <a:pt x="130" y="0"/>
                    <a:pt x="105" y="0"/>
                  </a:cubicBezTo>
                  <a:cubicBezTo>
                    <a:pt x="47" y="0"/>
                    <a:pt x="0" y="47"/>
                    <a:pt x="0" y="105"/>
                  </a:cubicBezTo>
                  <a:cubicBezTo>
                    <a:pt x="0" y="125"/>
                    <a:pt x="6" y="144"/>
                    <a:pt x="17" y="161"/>
                  </a:cubicBezTo>
                  <a:cubicBezTo>
                    <a:pt x="1" y="106"/>
                    <a:pt x="25" y="67"/>
                    <a:pt x="39" y="49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6" name="Oval 1152">
              <a:extLst>
                <a:ext uri="{FF2B5EF4-FFF2-40B4-BE49-F238E27FC236}">
                  <a16:creationId xmlns:a16="http://schemas.microsoft.com/office/drawing/2014/main" id="{5A6E64A9-2ADC-42AE-A27D-72FD9A5FEC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2371"/>
              <a:ext cx="565" cy="602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67" name="Oval 1272">
              <a:extLst>
                <a:ext uri="{FF2B5EF4-FFF2-40B4-BE49-F238E27FC236}">
                  <a16:creationId xmlns:a16="http://schemas.microsoft.com/office/drawing/2014/main" id="{EED8CB51-4F68-49C8-BCE2-C7036149A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2" y="2464"/>
              <a:ext cx="35" cy="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68" name="Oval 1273">
              <a:extLst>
                <a:ext uri="{FF2B5EF4-FFF2-40B4-BE49-F238E27FC236}">
                  <a16:creationId xmlns:a16="http://schemas.microsoft.com/office/drawing/2014/main" id="{D9E31BA7-1130-4B34-BFED-D890650A2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9" y="2453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69" name="Oval 1274">
              <a:extLst>
                <a:ext uri="{FF2B5EF4-FFF2-40B4-BE49-F238E27FC236}">
                  <a16:creationId xmlns:a16="http://schemas.microsoft.com/office/drawing/2014/main" id="{221A89AA-3CB3-4844-A27E-EA9BF809D2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496"/>
              <a:ext cx="20" cy="2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0486" name="Group 1315">
            <a:extLst>
              <a:ext uri="{FF2B5EF4-FFF2-40B4-BE49-F238E27FC236}">
                <a16:creationId xmlns:a16="http://schemas.microsoft.com/office/drawing/2014/main" id="{604F8E02-F551-430A-9D99-91D5323C7ACC}"/>
              </a:ext>
            </a:extLst>
          </p:cNvPr>
          <p:cNvGrpSpPr>
            <a:grpSpLocks/>
          </p:cNvGrpSpPr>
          <p:nvPr/>
        </p:nvGrpSpPr>
        <p:grpSpPr bwMode="auto">
          <a:xfrm>
            <a:off x="6456363" y="2544763"/>
            <a:ext cx="896937" cy="955675"/>
            <a:chOff x="3107" y="1707"/>
            <a:chExt cx="565" cy="602"/>
          </a:xfrm>
        </p:grpSpPr>
        <p:sp>
          <p:nvSpPr>
            <p:cNvPr id="20656" name="Oval 1143">
              <a:extLst>
                <a:ext uri="{FF2B5EF4-FFF2-40B4-BE49-F238E27FC236}">
                  <a16:creationId xmlns:a16="http://schemas.microsoft.com/office/drawing/2014/main" id="{B456D4FF-3400-4FDA-BB95-71944686F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1707"/>
              <a:ext cx="565" cy="602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57" name="Freeform 1144">
              <a:extLst>
                <a:ext uri="{FF2B5EF4-FFF2-40B4-BE49-F238E27FC236}">
                  <a16:creationId xmlns:a16="http://schemas.microsoft.com/office/drawing/2014/main" id="{51D0EDB6-18FE-47F1-849B-B403F6453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2" y="1816"/>
              <a:ext cx="427" cy="469"/>
            </a:xfrm>
            <a:custGeom>
              <a:avLst/>
              <a:gdLst>
                <a:gd name="T0" fmla="*/ 2382 w 171"/>
                <a:gd name="T1" fmla="*/ 1135 h 176"/>
                <a:gd name="T2" fmla="*/ 762 w 171"/>
                <a:gd name="T3" fmla="*/ 3104 h 176"/>
                <a:gd name="T4" fmla="*/ 0 w 171"/>
                <a:gd name="T5" fmla="*/ 2875 h 176"/>
                <a:gd name="T6" fmla="*/ 449 w 171"/>
                <a:gd name="T7" fmla="*/ 3195 h 176"/>
                <a:gd name="T8" fmla="*/ 1029 w 171"/>
                <a:gd name="T9" fmla="*/ 3331 h 176"/>
                <a:gd name="T10" fmla="*/ 2662 w 171"/>
                <a:gd name="T11" fmla="*/ 1364 h 176"/>
                <a:gd name="T12" fmla="*/ 2195 w 171"/>
                <a:gd name="T13" fmla="*/ 0 h 176"/>
                <a:gd name="T14" fmla="*/ 2382 w 171"/>
                <a:gd name="T15" fmla="*/ 1135 h 17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1" h="176">
                  <a:moveTo>
                    <a:pt x="153" y="60"/>
                  </a:moveTo>
                  <a:cubicBezTo>
                    <a:pt x="153" y="118"/>
                    <a:pt x="106" y="164"/>
                    <a:pt x="49" y="164"/>
                  </a:cubicBezTo>
                  <a:cubicBezTo>
                    <a:pt x="31" y="164"/>
                    <a:pt x="14" y="160"/>
                    <a:pt x="0" y="152"/>
                  </a:cubicBezTo>
                  <a:cubicBezTo>
                    <a:pt x="8" y="160"/>
                    <a:pt x="18" y="165"/>
                    <a:pt x="29" y="169"/>
                  </a:cubicBezTo>
                  <a:cubicBezTo>
                    <a:pt x="41" y="174"/>
                    <a:pt x="53" y="176"/>
                    <a:pt x="66" y="176"/>
                  </a:cubicBezTo>
                  <a:cubicBezTo>
                    <a:pt x="124" y="176"/>
                    <a:pt x="171" y="130"/>
                    <a:pt x="171" y="72"/>
                  </a:cubicBezTo>
                  <a:cubicBezTo>
                    <a:pt x="171" y="44"/>
                    <a:pt x="159" y="18"/>
                    <a:pt x="141" y="0"/>
                  </a:cubicBezTo>
                  <a:cubicBezTo>
                    <a:pt x="150" y="16"/>
                    <a:pt x="153" y="28"/>
                    <a:pt x="153" y="60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8" name="Freeform 1145">
              <a:extLst>
                <a:ext uri="{FF2B5EF4-FFF2-40B4-BE49-F238E27FC236}">
                  <a16:creationId xmlns:a16="http://schemas.microsoft.com/office/drawing/2014/main" id="{5F751DB7-B67B-41A2-ABE0-60ACEF1A1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1728"/>
              <a:ext cx="428" cy="427"/>
            </a:xfrm>
            <a:custGeom>
              <a:avLst/>
              <a:gdLst>
                <a:gd name="T0" fmla="*/ 613 w 171"/>
                <a:gd name="T1" fmla="*/ 934 h 160"/>
                <a:gd name="T2" fmla="*/ 1930 w 171"/>
                <a:gd name="T3" fmla="*/ 227 h 160"/>
                <a:gd name="T4" fmla="*/ 2681 w 171"/>
                <a:gd name="T5" fmla="*/ 456 h 160"/>
                <a:gd name="T6" fmla="*/ 1647 w 171"/>
                <a:gd name="T7" fmla="*/ 0 h 160"/>
                <a:gd name="T8" fmla="*/ 0 w 171"/>
                <a:gd name="T9" fmla="*/ 1980 h 160"/>
                <a:gd name="T10" fmla="*/ 270 w 171"/>
                <a:gd name="T11" fmla="*/ 3042 h 160"/>
                <a:gd name="T12" fmla="*/ 613 w 171"/>
                <a:gd name="T13" fmla="*/ 934 h 1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160">
                  <a:moveTo>
                    <a:pt x="39" y="49"/>
                  </a:moveTo>
                  <a:cubicBezTo>
                    <a:pt x="58" y="25"/>
                    <a:pt x="89" y="12"/>
                    <a:pt x="123" y="12"/>
                  </a:cubicBezTo>
                  <a:cubicBezTo>
                    <a:pt x="140" y="12"/>
                    <a:pt x="157" y="16"/>
                    <a:pt x="171" y="24"/>
                  </a:cubicBezTo>
                  <a:cubicBezTo>
                    <a:pt x="153" y="9"/>
                    <a:pt x="130" y="0"/>
                    <a:pt x="105" y="0"/>
                  </a:cubicBezTo>
                  <a:cubicBezTo>
                    <a:pt x="47" y="0"/>
                    <a:pt x="0" y="47"/>
                    <a:pt x="0" y="104"/>
                  </a:cubicBezTo>
                  <a:cubicBezTo>
                    <a:pt x="0" y="125"/>
                    <a:pt x="6" y="144"/>
                    <a:pt x="17" y="160"/>
                  </a:cubicBezTo>
                  <a:cubicBezTo>
                    <a:pt x="1" y="105"/>
                    <a:pt x="25" y="67"/>
                    <a:pt x="39" y="49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9" name="Oval 1151">
              <a:extLst>
                <a:ext uri="{FF2B5EF4-FFF2-40B4-BE49-F238E27FC236}">
                  <a16:creationId xmlns:a16="http://schemas.microsoft.com/office/drawing/2014/main" id="{3433F867-55E4-43BB-B3BD-46F616BD7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1707"/>
              <a:ext cx="565" cy="602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60" name="Oval 1267">
              <a:extLst>
                <a:ext uri="{FF2B5EF4-FFF2-40B4-BE49-F238E27FC236}">
                  <a16:creationId xmlns:a16="http://schemas.microsoft.com/office/drawing/2014/main" id="{F48E2744-F325-4C53-AB8C-6E43E83D6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9" y="1810"/>
              <a:ext cx="35" cy="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61" name="Oval 1268">
              <a:extLst>
                <a:ext uri="{FF2B5EF4-FFF2-40B4-BE49-F238E27FC236}">
                  <a16:creationId xmlns:a16="http://schemas.microsoft.com/office/drawing/2014/main" id="{163B46AE-CB0E-49B3-98D3-D97D6B6AA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" y="1797"/>
              <a:ext cx="20" cy="2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62" name="Oval 1269">
              <a:extLst>
                <a:ext uri="{FF2B5EF4-FFF2-40B4-BE49-F238E27FC236}">
                  <a16:creationId xmlns:a16="http://schemas.microsoft.com/office/drawing/2014/main" id="{C886E67B-2602-4B40-9BB9-60273929E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1845"/>
              <a:ext cx="20" cy="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9224" name="Rectangle 1026">
            <a:extLst>
              <a:ext uri="{FF2B5EF4-FFF2-40B4-BE49-F238E27FC236}">
                <a16:creationId xmlns:a16="http://schemas.microsoft.com/office/drawing/2014/main" id="{3C1E4372-E3F1-481E-94D8-FB1B5E007D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fr-FR" altLang="x-none" sz="5067"/>
              <a:t>Meiosis</a:t>
            </a:r>
          </a:p>
        </p:txBody>
      </p:sp>
      <p:grpSp>
        <p:nvGrpSpPr>
          <p:cNvPr id="20488" name="Group 1309">
            <a:extLst>
              <a:ext uri="{FF2B5EF4-FFF2-40B4-BE49-F238E27FC236}">
                <a16:creationId xmlns:a16="http://schemas.microsoft.com/office/drawing/2014/main" id="{6B500680-4153-4E3A-B131-9D88A52900B1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959100"/>
            <a:ext cx="1123950" cy="1196975"/>
            <a:chOff x="1104" y="1968"/>
            <a:chExt cx="708" cy="754"/>
          </a:xfrm>
        </p:grpSpPr>
        <p:sp>
          <p:nvSpPr>
            <p:cNvPr id="20649" name="Oval 1137">
              <a:extLst>
                <a:ext uri="{FF2B5EF4-FFF2-40B4-BE49-F238E27FC236}">
                  <a16:creationId xmlns:a16="http://schemas.microsoft.com/office/drawing/2014/main" id="{C8717111-B077-4045-839A-2AC6931C1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968"/>
              <a:ext cx="708" cy="754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50" name="Freeform 1138">
              <a:extLst>
                <a:ext uri="{FF2B5EF4-FFF2-40B4-BE49-F238E27FC236}">
                  <a16:creationId xmlns:a16="http://schemas.microsoft.com/office/drawing/2014/main" id="{60065B18-0AD4-4314-B8BE-D0635BA65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" y="2099"/>
              <a:ext cx="532" cy="589"/>
            </a:xfrm>
            <a:custGeom>
              <a:avLst/>
              <a:gdLst>
                <a:gd name="T0" fmla="*/ 2975 w 213"/>
                <a:gd name="T1" fmla="*/ 1442 h 221"/>
                <a:gd name="T2" fmla="*/ 949 w 213"/>
                <a:gd name="T3" fmla="*/ 3899 h 221"/>
                <a:gd name="T4" fmla="*/ 0 w 213"/>
                <a:gd name="T5" fmla="*/ 3617 h 221"/>
                <a:gd name="T6" fmla="*/ 562 w 213"/>
                <a:gd name="T7" fmla="*/ 4035 h 221"/>
                <a:gd name="T8" fmla="*/ 1291 w 213"/>
                <a:gd name="T9" fmla="*/ 4184 h 221"/>
                <a:gd name="T10" fmla="*/ 3319 w 213"/>
                <a:gd name="T11" fmla="*/ 1727 h 221"/>
                <a:gd name="T12" fmla="*/ 2757 w 213"/>
                <a:gd name="T13" fmla="*/ 0 h 221"/>
                <a:gd name="T14" fmla="*/ 2975 w 213"/>
                <a:gd name="T15" fmla="*/ 1442 h 2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3" h="221">
                  <a:moveTo>
                    <a:pt x="191" y="76"/>
                  </a:moveTo>
                  <a:cubicBezTo>
                    <a:pt x="191" y="148"/>
                    <a:pt x="133" y="206"/>
                    <a:pt x="61" y="206"/>
                  </a:cubicBezTo>
                  <a:cubicBezTo>
                    <a:pt x="39" y="206"/>
                    <a:pt x="18" y="201"/>
                    <a:pt x="0" y="191"/>
                  </a:cubicBezTo>
                  <a:cubicBezTo>
                    <a:pt x="11" y="200"/>
                    <a:pt x="23" y="208"/>
                    <a:pt x="36" y="213"/>
                  </a:cubicBezTo>
                  <a:cubicBezTo>
                    <a:pt x="51" y="218"/>
                    <a:pt x="67" y="221"/>
                    <a:pt x="83" y="221"/>
                  </a:cubicBezTo>
                  <a:cubicBezTo>
                    <a:pt x="155" y="221"/>
                    <a:pt x="213" y="163"/>
                    <a:pt x="213" y="91"/>
                  </a:cubicBezTo>
                  <a:cubicBezTo>
                    <a:pt x="213" y="56"/>
                    <a:pt x="199" y="24"/>
                    <a:pt x="177" y="0"/>
                  </a:cubicBezTo>
                  <a:cubicBezTo>
                    <a:pt x="187" y="21"/>
                    <a:pt x="191" y="36"/>
                    <a:pt x="191" y="76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1" name="Freeform 1139">
              <a:extLst>
                <a:ext uri="{FF2B5EF4-FFF2-40B4-BE49-F238E27FC236}">
                  <a16:creationId xmlns:a16="http://schemas.microsoft.com/office/drawing/2014/main" id="{95FAEA0D-F427-43BB-963F-A8CA90A072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2" y="1989"/>
              <a:ext cx="532" cy="536"/>
            </a:xfrm>
            <a:custGeom>
              <a:avLst/>
              <a:gdLst>
                <a:gd name="T0" fmla="*/ 749 w 213"/>
                <a:gd name="T1" fmla="*/ 1173 h 201"/>
                <a:gd name="T2" fmla="*/ 2383 w 213"/>
                <a:gd name="T3" fmla="*/ 285 h 201"/>
                <a:gd name="T4" fmla="*/ 3319 w 213"/>
                <a:gd name="T5" fmla="*/ 568 h 201"/>
                <a:gd name="T6" fmla="*/ 2028 w 213"/>
                <a:gd name="T7" fmla="*/ 0 h 201"/>
                <a:gd name="T8" fmla="*/ 0 w 213"/>
                <a:gd name="T9" fmla="*/ 2483 h 201"/>
                <a:gd name="T10" fmla="*/ 312 w 213"/>
                <a:gd name="T11" fmla="*/ 3811 h 201"/>
                <a:gd name="T12" fmla="*/ 749 w 213"/>
                <a:gd name="T13" fmla="*/ 1173 h 2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3" h="201">
                  <a:moveTo>
                    <a:pt x="48" y="62"/>
                  </a:moveTo>
                  <a:cubicBezTo>
                    <a:pt x="72" y="31"/>
                    <a:pt x="111" y="15"/>
                    <a:pt x="153" y="15"/>
                  </a:cubicBezTo>
                  <a:cubicBezTo>
                    <a:pt x="175" y="15"/>
                    <a:pt x="195" y="21"/>
                    <a:pt x="213" y="30"/>
                  </a:cubicBezTo>
                  <a:cubicBezTo>
                    <a:pt x="191" y="12"/>
                    <a:pt x="162" y="0"/>
                    <a:pt x="130" y="0"/>
                  </a:cubicBezTo>
                  <a:cubicBezTo>
                    <a:pt x="58" y="0"/>
                    <a:pt x="0" y="59"/>
                    <a:pt x="0" y="131"/>
                  </a:cubicBezTo>
                  <a:cubicBezTo>
                    <a:pt x="0" y="157"/>
                    <a:pt x="7" y="181"/>
                    <a:pt x="20" y="201"/>
                  </a:cubicBezTo>
                  <a:cubicBezTo>
                    <a:pt x="0" y="132"/>
                    <a:pt x="30" y="84"/>
                    <a:pt x="48" y="62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2" name="Oval 1149">
              <a:extLst>
                <a:ext uri="{FF2B5EF4-FFF2-40B4-BE49-F238E27FC236}">
                  <a16:creationId xmlns:a16="http://schemas.microsoft.com/office/drawing/2014/main" id="{1D9B52D8-DDA3-42CC-B685-992B279E4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968"/>
              <a:ext cx="708" cy="754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53" name="Oval 1256">
              <a:extLst>
                <a:ext uri="{FF2B5EF4-FFF2-40B4-BE49-F238E27FC236}">
                  <a16:creationId xmlns:a16="http://schemas.microsoft.com/office/drawing/2014/main" id="{1846F0A1-1944-48FD-90CD-440209D814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" y="2064"/>
              <a:ext cx="25" cy="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54" name="Oval 1255">
              <a:extLst>
                <a:ext uri="{FF2B5EF4-FFF2-40B4-BE49-F238E27FC236}">
                  <a16:creationId xmlns:a16="http://schemas.microsoft.com/office/drawing/2014/main" id="{F430E32D-370C-44C7-83F3-5F066DA68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2080"/>
              <a:ext cx="42" cy="4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55" name="Oval 1257">
              <a:extLst>
                <a:ext uri="{FF2B5EF4-FFF2-40B4-BE49-F238E27FC236}">
                  <a16:creationId xmlns:a16="http://schemas.microsoft.com/office/drawing/2014/main" id="{D71C754A-956D-4919-AFFB-A7503806D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112"/>
              <a:ext cx="25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0489" name="Group 1323">
            <a:extLst>
              <a:ext uri="{FF2B5EF4-FFF2-40B4-BE49-F238E27FC236}">
                <a16:creationId xmlns:a16="http://schemas.microsoft.com/office/drawing/2014/main" id="{98A34A13-71A6-4F34-91FC-9FC1186A35F2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968500"/>
            <a:ext cx="341313" cy="492125"/>
            <a:chOff x="4670" y="1434"/>
            <a:chExt cx="215" cy="310"/>
          </a:xfrm>
        </p:grpSpPr>
        <p:sp>
          <p:nvSpPr>
            <p:cNvPr id="20644" name="Freeform 1188">
              <a:extLst>
                <a:ext uri="{FF2B5EF4-FFF2-40B4-BE49-F238E27FC236}">
                  <a16:creationId xmlns:a16="http://schemas.microsoft.com/office/drawing/2014/main" id="{239808CC-B5B3-4538-8829-3EC080D3F2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0" y="1434"/>
              <a:ext cx="215" cy="310"/>
            </a:xfrm>
            <a:custGeom>
              <a:avLst/>
              <a:gdLst>
                <a:gd name="T0" fmla="*/ 675 w 86"/>
                <a:gd name="T1" fmla="*/ 1165 h 116"/>
                <a:gd name="T2" fmla="*/ 270 w 86"/>
                <a:gd name="T3" fmla="*/ 2042 h 116"/>
                <a:gd name="T4" fmla="*/ 613 w 86"/>
                <a:gd name="T5" fmla="*/ 1128 h 116"/>
                <a:gd name="T6" fmla="*/ 1050 w 86"/>
                <a:gd name="T7" fmla="*/ 171 h 116"/>
                <a:gd name="T8" fmla="*/ 675 w 86"/>
                <a:gd name="T9" fmla="*/ 1165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16">
                  <a:moveTo>
                    <a:pt x="43" y="61"/>
                  </a:moveTo>
                  <a:cubicBezTo>
                    <a:pt x="33" y="81"/>
                    <a:pt x="35" y="116"/>
                    <a:pt x="17" y="107"/>
                  </a:cubicBezTo>
                  <a:cubicBezTo>
                    <a:pt x="0" y="98"/>
                    <a:pt x="29" y="79"/>
                    <a:pt x="39" y="59"/>
                  </a:cubicBezTo>
                  <a:cubicBezTo>
                    <a:pt x="49" y="39"/>
                    <a:pt x="49" y="0"/>
                    <a:pt x="67" y="9"/>
                  </a:cubicBezTo>
                  <a:cubicBezTo>
                    <a:pt x="86" y="19"/>
                    <a:pt x="53" y="41"/>
                    <a:pt x="43" y="61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5" name="Freeform 1189">
              <a:extLst>
                <a:ext uri="{FF2B5EF4-FFF2-40B4-BE49-F238E27FC236}">
                  <a16:creationId xmlns:a16="http://schemas.microsoft.com/office/drawing/2014/main" id="{C7AC6841-A434-45FC-A87C-92B1F9A5A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5" y="1640"/>
              <a:ext cx="72" cy="93"/>
            </a:xfrm>
            <a:custGeom>
              <a:avLst/>
              <a:gdLst>
                <a:gd name="T0" fmla="*/ 444 w 29"/>
                <a:gd name="T1" fmla="*/ 170 h 35"/>
                <a:gd name="T2" fmla="*/ 278 w 29"/>
                <a:gd name="T3" fmla="*/ 56 h 35"/>
                <a:gd name="T4" fmla="*/ 166 w 29"/>
                <a:gd name="T5" fmla="*/ 566 h 35"/>
                <a:gd name="T6" fmla="*/ 444 w 29"/>
                <a:gd name="T7" fmla="*/ 170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" h="35">
                  <a:moveTo>
                    <a:pt x="29" y="9"/>
                  </a:moveTo>
                  <a:cubicBezTo>
                    <a:pt x="16" y="11"/>
                    <a:pt x="20" y="0"/>
                    <a:pt x="18" y="3"/>
                  </a:cubicBezTo>
                  <a:cubicBezTo>
                    <a:pt x="8" y="14"/>
                    <a:pt x="0" y="24"/>
                    <a:pt x="11" y="30"/>
                  </a:cubicBezTo>
                  <a:cubicBezTo>
                    <a:pt x="22" y="35"/>
                    <a:pt x="26" y="23"/>
                    <a:pt x="29" y="9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6" name="Freeform 1190">
              <a:extLst>
                <a:ext uri="{FF2B5EF4-FFF2-40B4-BE49-F238E27FC236}">
                  <a16:creationId xmlns:a16="http://schemas.microsoft.com/office/drawing/2014/main" id="{D9506259-FB9E-48EB-8FEB-508129ECD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" y="1445"/>
              <a:ext cx="52" cy="115"/>
            </a:xfrm>
            <a:custGeom>
              <a:avLst/>
              <a:gdLst>
                <a:gd name="T0" fmla="*/ 0 w 21"/>
                <a:gd name="T1" fmla="*/ 824 h 43"/>
                <a:gd name="T2" fmla="*/ 319 w 21"/>
                <a:gd name="T3" fmla="*/ 150 h 43"/>
                <a:gd name="T4" fmla="*/ 0 w 21"/>
                <a:gd name="T5" fmla="*/ 824 h 4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43">
                  <a:moveTo>
                    <a:pt x="0" y="43"/>
                  </a:moveTo>
                  <a:cubicBezTo>
                    <a:pt x="6" y="24"/>
                    <a:pt x="7" y="0"/>
                    <a:pt x="21" y="8"/>
                  </a:cubicBezTo>
                  <a:cubicBezTo>
                    <a:pt x="16" y="8"/>
                    <a:pt x="11" y="9"/>
                    <a:pt x="0" y="43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7" name="Freeform 1191">
              <a:extLst>
                <a:ext uri="{FF2B5EF4-FFF2-40B4-BE49-F238E27FC236}">
                  <a16:creationId xmlns:a16="http://schemas.microsoft.com/office/drawing/2014/main" id="{0FC90C70-964A-44FB-AF46-A6D043645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5" y="1632"/>
              <a:ext cx="52" cy="80"/>
            </a:xfrm>
            <a:custGeom>
              <a:avLst/>
              <a:gdLst>
                <a:gd name="T0" fmla="*/ 104 w 21"/>
                <a:gd name="T1" fmla="*/ 568 h 30"/>
                <a:gd name="T2" fmla="*/ 319 w 21"/>
                <a:gd name="T3" fmla="*/ 0 h 30"/>
                <a:gd name="T4" fmla="*/ 104 w 21"/>
                <a:gd name="T5" fmla="*/ 568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30">
                  <a:moveTo>
                    <a:pt x="7" y="30"/>
                  </a:moveTo>
                  <a:cubicBezTo>
                    <a:pt x="0" y="23"/>
                    <a:pt x="11" y="13"/>
                    <a:pt x="21" y="0"/>
                  </a:cubicBezTo>
                  <a:cubicBezTo>
                    <a:pt x="17" y="6"/>
                    <a:pt x="4" y="25"/>
                    <a:pt x="7" y="30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8" name="Freeform 1258">
              <a:extLst>
                <a:ext uri="{FF2B5EF4-FFF2-40B4-BE49-F238E27FC236}">
                  <a16:creationId xmlns:a16="http://schemas.microsoft.com/office/drawing/2014/main" id="{2275B85D-9A0F-45BB-A655-F3B13CB9D8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0" y="1434"/>
              <a:ext cx="215" cy="310"/>
            </a:xfrm>
            <a:custGeom>
              <a:avLst/>
              <a:gdLst>
                <a:gd name="T0" fmla="*/ 675 w 86"/>
                <a:gd name="T1" fmla="*/ 1165 h 116"/>
                <a:gd name="T2" fmla="*/ 270 w 86"/>
                <a:gd name="T3" fmla="*/ 2042 h 116"/>
                <a:gd name="T4" fmla="*/ 613 w 86"/>
                <a:gd name="T5" fmla="*/ 1128 h 116"/>
                <a:gd name="T6" fmla="*/ 1050 w 86"/>
                <a:gd name="T7" fmla="*/ 171 h 116"/>
                <a:gd name="T8" fmla="*/ 675 w 86"/>
                <a:gd name="T9" fmla="*/ 1165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6" h="116">
                  <a:moveTo>
                    <a:pt x="43" y="61"/>
                  </a:moveTo>
                  <a:cubicBezTo>
                    <a:pt x="33" y="81"/>
                    <a:pt x="35" y="116"/>
                    <a:pt x="17" y="107"/>
                  </a:cubicBezTo>
                  <a:cubicBezTo>
                    <a:pt x="0" y="98"/>
                    <a:pt x="29" y="79"/>
                    <a:pt x="39" y="59"/>
                  </a:cubicBezTo>
                  <a:cubicBezTo>
                    <a:pt x="49" y="39"/>
                    <a:pt x="49" y="0"/>
                    <a:pt x="67" y="9"/>
                  </a:cubicBezTo>
                  <a:cubicBezTo>
                    <a:pt x="86" y="19"/>
                    <a:pt x="53" y="41"/>
                    <a:pt x="43" y="61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0" name="Group 1322">
            <a:extLst>
              <a:ext uri="{FF2B5EF4-FFF2-40B4-BE49-F238E27FC236}">
                <a16:creationId xmlns:a16="http://schemas.microsoft.com/office/drawing/2014/main" id="{299BD318-BCE6-422D-9C34-BFC17C081E47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2120900"/>
            <a:ext cx="146050" cy="401638"/>
            <a:chOff x="4800" y="1584"/>
            <a:chExt cx="92" cy="253"/>
          </a:xfrm>
        </p:grpSpPr>
        <p:sp>
          <p:nvSpPr>
            <p:cNvPr id="20639" name="Freeform 1192">
              <a:extLst>
                <a:ext uri="{FF2B5EF4-FFF2-40B4-BE49-F238E27FC236}">
                  <a16:creationId xmlns:a16="http://schemas.microsoft.com/office/drawing/2014/main" id="{36EEAC0C-95B8-443A-8783-3F06A0C78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1584"/>
              <a:ext cx="92" cy="253"/>
            </a:xfrm>
            <a:custGeom>
              <a:avLst/>
              <a:gdLst>
                <a:gd name="T0" fmla="*/ 308 w 37"/>
                <a:gd name="T1" fmla="*/ 874 h 95"/>
                <a:gd name="T2" fmla="*/ 308 w 37"/>
                <a:gd name="T3" fmla="*/ 1736 h 95"/>
                <a:gd name="T4" fmla="*/ 167 w 37"/>
                <a:gd name="T5" fmla="*/ 815 h 95"/>
                <a:gd name="T6" fmla="*/ 278 w 37"/>
                <a:gd name="T7" fmla="*/ 56 h 95"/>
                <a:gd name="T8" fmla="*/ 308 w 37"/>
                <a:gd name="T9" fmla="*/ 874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95">
                  <a:moveTo>
                    <a:pt x="20" y="46"/>
                  </a:moveTo>
                  <a:cubicBezTo>
                    <a:pt x="20" y="66"/>
                    <a:pt x="37" y="90"/>
                    <a:pt x="20" y="92"/>
                  </a:cubicBezTo>
                  <a:cubicBezTo>
                    <a:pt x="3" y="95"/>
                    <a:pt x="11" y="63"/>
                    <a:pt x="11" y="43"/>
                  </a:cubicBezTo>
                  <a:cubicBezTo>
                    <a:pt x="11" y="23"/>
                    <a:pt x="0" y="0"/>
                    <a:pt x="18" y="3"/>
                  </a:cubicBezTo>
                  <a:cubicBezTo>
                    <a:pt x="37" y="5"/>
                    <a:pt x="20" y="26"/>
                    <a:pt x="20" y="46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0" name="Freeform 1197">
              <a:extLst>
                <a:ext uri="{FF2B5EF4-FFF2-40B4-BE49-F238E27FC236}">
                  <a16:creationId xmlns:a16="http://schemas.microsoft.com/office/drawing/2014/main" id="{65C3466B-3A62-45E4-A922-879EFDD6F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" y="1594"/>
              <a:ext cx="25" cy="131"/>
            </a:xfrm>
            <a:custGeom>
              <a:avLst/>
              <a:gdLst>
                <a:gd name="T0" fmla="*/ 158 w 10"/>
                <a:gd name="T1" fmla="*/ 21 h 49"/>
                <a:gd name="T2" fmla="*/ 20 w 10"/>
                <a:gd name="T3" fmla="*/ 230 h 49"/>
                <a:gd name="T4" fmla="*/ 63 w 10"/>
                <a:gd name="T5" fmla="*/ 936 h 49"/>
                <a:gd name="T6" fmla="*/ 63 w 10"/>
                <a:gd name="T7" fmla="*/ 286 h 49"/>
                <a:gd name="T8" fmla="*/ 158 w 10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" h="49">
                  <a:moveTo>
                    <a:pt x="10" y="1"/>
                  </a:moveTo>
                  <a:cubicBezTo>
                    <a:pt x="2" y="0"/>
                    <a:pt x="0" y="3"/>
                    <a:pt x="1" y="12"/>
                  </a:cubicBezTo>
                  <a:cubicBezTo>
                    <a:pt x="2" y="21"/>
                    <a:pt x="6" y="36"/>
                    <a:pt x="4" y="49"/>
                  </a:cubicBezTo>
                  <a:cubicBezTo>
                    <a:pt x="5" y="39"/>
                    <a:pt x="5" y="23"/>
                    <a:pt x="4" y="15"/>
                  </a:cubicBezTo>
                  <a:cubicBezTo>
                    <a:pt x="4" y="6"/>
                    <a:pt x="4" y="1"/>
                    <a:pt x="10" y="1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1" name="Freeform 1198">
              <a:extLst>
                <a:ext uri="{FF2B5EF4-FFF2-40B4-BE49-F238E27FC236}">
                  <a16:creationId xmlns:a16="http://schemas.microsoft.com/office/drawing/2014/main" id="{8232F5C4-34EE-4577-A89A-5DA322E0B0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5" y="1765"/>
              <a:ext cx="27" cy="64"/>
            </a:xfrm>
            <a:custGeom>
              <a:avLst/>
              <a:gdLst>
                <a:gd name="T0" fmla="*/ 162 w 11"/>
                <a:gd name="T1" fmla="*/ 419 h 24"/>
                <a:gd name="T2" fmla="*/ 29 w 11"/>
                <a:gd name="T3" fmla="*/ 0 h 24"/>
                <a:gd name="T4" fmla="*/ 162 w 11"/>
                <a:gd name="T5" fmla="*/ 419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4">
                  <a:moveTo>
                    <a:pt x="11" y="22"/>
                  </a:moveTo>
                  <a:cubicBezTo>
                    <a:pt x="0" y="24"/>
                    <a:pt x="1" y="11"/>
                    <a:pt x="2" y="0"/>
                  </a:cubicBezTo>
                  <a:cubicBezTo>
                    <a:pt x="2" y="7"/>
                    <a:pt x="4" y="21"/>
                    <a:pt x="11" y="22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2" name="Freeform 1201">
              <a:extLst>
                <a:ext uri="{FF2B5EF4-FFF2-40B4-BE49-F238E27FC236}">
                  <a16:creationId xmlns:a16="http://schemas.microsoft.com/office/drawing/2014/main" id="{DDBB113E-8986-4C35-BD87-4388A2D71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7" y="1608"/>
              <a:ext cx="33" cy="208"/>
            </a:xfrm>
            <a:custGeom>
              <a:avLst/>
              <a:gdLst>
                <a:gd name="T0" fmla="*/ 147 w 13"/>
                <a:gd name="T1" fmla="*/ 0 h 78"/>
                <a:gd name="T2" fmla="*/ 96 w 13"/>
                <a:gd name="T3" fmla="*/ 341 h 78"/>
                <a:gd name="T4" fmla="*/ 51 w 13"/>
                <a:gd name="T5" fmla="*/ 776 h 78"/>
                <a:gd name="T6" fmla="*/ 160 w 13"/>
                <a:gd name="T7" fmla="*/ 1480 h 78"/>
                <a:gd name="T8" fmla="*/ 33 w 13"/>
                <a:gd name="T9" fmla="*/ 888 h 78"/>
                <a:gd name="T10" fmla="*/ 63 w 13"/>
                <a:gd name="T11" fmla="*/ 341 h 78"/>
                <a:gd name="T12" fmla="*/ 147 w 13"/>
                <a:gd name="T13" fmla="*/ 0 h 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" h="78">
                  <a:moveTo>
                    <a:pt x="9" y="0"/>
                  </a:moveTo>
                  <a:cubicBezTo>
                    <a:pt x="11" y="2"/>
                    <a:pt x="8" y="11"/>
                    <a:pt x="6" y="18"/>
                  </a:cubicBezTo>
                  <a:cubicBezTo>
                    <a:pt x="4" y="24"/>
                    <a:pt x="2" y="31"/>
                    <a:pt x="3" y="41"/>
                  </a:cubicBezTo>
                  <a:cubicBezTo>
                    <a:pt x="3" y="52"/>
                    <a:pt x="13" y="71"/>
                    <a:pt x="10" y="78"/>
                  </a:cubicBezTo>
                  <a:cubicBezTo>
                    <a:pt x="12" y="71"/>
                    <a:pt x="3" y="57"/>
                    <a:pt x="2" y="47"/>
                  </a:cubicBezTo>
                  <a:cubicBezTo>
                    <a:pt x="0" y="37"/>
                    <a:pt x="0" y="30"/>
                    <a:pt x="4" y="18"/>
                  </a:cubicBezTo>
                  <a:cubicBezTo>
                    <a:pt x="9" y="5"/>
                    <a:pt x="9" y="2"/>
                    <a:pt x="9" y="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3" name="Freeform 1259">
              <a:extLst>
                <a:ext uri="{FF2B5EF4-FFF2-40B4-BE49-F238E27FC236}">
                  <a16:creationId xmlns:a16="http://schemas.microsoft.com/office/drawing/2014/main" id="{BC88AAE4-6359-4622-9AC1-1E64F80C6E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1584"/>
              <a:ext cx="92" cy="253"/>
            </a:xfrm>
            <a:custGeom>
              <a:avLst/>
              <a:gdLst>
                <a:gd name="T0" fmla="*/ 308 w 37"/>
                <a:gd name="T1" fmla="*/ 874 h 95"/>
                <a:gd name="T2" fmla="*/ 308 w 37"/>
                <a:gd name="T3" fmla="*/ 1736 h 95"/>
                <a:gd name="T4" fmla="*/ 167 w 37"/>
                <a:gd name="T5" fmla="*/ 815 h 95"/>
                <a:gd name="T6" fmla="*/ 278 w 37"/>
                <a:gd name="T7" fmla="*/ 56 h 95"/>
                <a:gd name="T8" fmla="*/ 308 w 37"/>
                <a:gd name="T9" fmla="*/ 874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7" h="95">
                  <a:moveTo>
                    <a:pt x="20" y="46"/>
                  </a:moveTo>
                  <a:cubicBezTo>
                    <a:pt x="20" y="66"/>
                    <a:pt x="37" y="90"/>
                    <a:pt x="20" y="92"/>
                  </a:cubicBezTo>
                  <a:cubicBezTo>
                    <a:pt x="3" y="95"/>
                    <a:pt x="11" y="63"/>
                    <a:pt x="11" y="43"/>
                  </a:cubicBezTo>
                  <a:cubicBezTo>
                    <a:pt x="11" y="23"/>
                    <a:pt x="0" y="0"/>
                    <a:pt x="18" y="3"/>
                  </a:cubicBezTo>
                  <a:cubicBezTo>
                    <a:pt x="37" y="5"/>
                    <a:pt x="20" y="26"/>
                    <a:pt x="20" y="4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1" name="Group 1326">
            <a:extLst>
              <a:ext uri="{FF2B5EF4-FFF2-40B4-BE49-F238E27FC236}">
                <a16:creationId xmlns:a16="http://schemas.microsoft.com/office/drawing/2014/main" id="{04111902-DDC6-4385-9F9D-C7751110535B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2882900"/>
            <a:ext cx="246063" cy="530225"/>
            <a:chOff x="4752" y="1920"/>
            <a:chExt cx="155" cy="334"/>
          </a:xfrm>
        </p:grpSpPr>
        <p:sp>
          <p:nvSpPr>
            <p:cNvPr id="20635" name="Freeform 1193">
              <a:extLst>
                <a:ext uri="{FF2B5EF4-FFF2-40B4-BE49-F238E27FC236}">
                  <a16:creationId xmlns:a16="http://schemas.microsoft.com/office/drawing/2014/main" id="{7588570F-6B2A-43CA-82F9-5AA80D2E75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" y="1920"/>
              <a:ext cx="155" cy="331"/>
            </a:xfrm>
            <a:custGeom>
              <a:avLst/>
              <a:gdLst>
                <a:gd name="T0" fmla="*/ 625 w 62"/>
                <a:gd name="T1" fmla="*/ 1311 h 124"/>
                <a:gd name="T2" fmla="*/ 645 w 62"/>
                <a:gd name="T3" fmla="*/ 2360 h 124"/>
                <a:gd name="T4" fmla="*/ 488 w 62"/>
                <a:gd name="T5" fmla="*/ 1140 h 124"/>
                <a:gd name="T6" fmla="*/ 313 w 62"/>
                <a:gd name="T7" fmla="*/ 171 h 124"/>
                <a:gd name="T8" fmla="*/ 625 w 62"/>
                <a:gd name="T9" fmla="*/ 1311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124">
                  <a:moveTo>
                    <a:pt x="40" y="69"/>
                  </a:moveTo>
                  <a:cubicBezTo>
                    <a:pt x="44" y="94"/>
                    <a:pt x="62" y="124"/>
                    <a:pt x="41" y="124"/>
                  </a:cubicBezTo>
                  <a:cubicBezTo>
                    <a:pt x="19" y="124"/>
                    <a:pt x="35" y="85"/>
                    <a:pt x="31" y="60"/>
                  </a:cubicBezTo>
                  <a:cubicBezTo>
                    <a:pt x="27" y="36"/>
                    <a:pt x="0" y="18"/>
                    <a:pt x="20" y="9"/>
                  </a:cubicBezTo>
                  <a:cubicBezTo>
                    <a:pt x="40" y="0"/>
                    <a:pt x="35" y="45"/>
                    <a:pt x="40" y="69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6" name="Freeform 1195">
              <a:extLst>
                <a:ext uri="{FF2B5EF4-FFF2-40B4-BE49-F238E27FC236}">
                  <a16:creationId xmlns:a16="http://schemas.microsoft.com/office/drawing/2014/main" id="{64E414D6-604E-4D2D-B67E-92E562DF03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" y="1950"/>
              <a:ext cx="45" cy="125"/>
            </a:xfrm>
            <a:custGeom>
              <a:avLst/>
              <a:gdLst>
                <a:gd name="T0" fmla="*/ 95 w 18"/>
                <a:gd name="T1" fmla="*/ 0 h 47"/>
                <a:gd name="T2" fmla="*/ 63 w 18"/>
                <a:gd name="T3" fmla="*/ 303 h 47"/>
                <a:gd name="T4" fmla="*/ 283 w 18"/>
                <a:gd name="T5" fmla="*/ 883 h 47"/>
                <a:gd name="T6" fmla="*/ 113 w 18"/>
                <a:gd name="T7" fmla="*/ 261 h 47"/>
                <a:gd name="T8" fmla="*/ 95 w 18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47">
                  <a:moveTo>
                    <a:pt x="6" y="0"/>
                  </a:moveTo>
                  <a:cubicBezTo>
                    <a:pt x="0" y="3"/>
                    <a:pt x="0" y="7"/>
                    <a:pt x="4" y="16"/>
                  </a:cubicBezTo>
                  <a:cubicBezTo>
                    <a:pt x="8" y="24"/>
                    <a:pt x="16" y="39"/>
                    <a:pt x="18" y="47"/>
                  </a:cubicBezTo>
                  <a:cubicBezTo>
                    <a:pt x="16" y="37"/>
                    <a:pt x="9" y="21"/>
                    <a:pt x="7" y="14"/>
                  </a:cubicBezTo>
                  <a:cubicBezTo>
                    <a:pt x="5" y="8"/>
                    <a:pt x="3" y="3"/>
                    <a:pt x="6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7" name="Freeform 1196">
              <a:extLst>
                <a:ext uri="{FF2B5EF4-FFF2-40B4-BE49-F238E27FC236}">
                  <a16:creationId xmlns:a16="http://schemas.microsoft.com/office/drawing/2014/main" id="{76E544D3-B38F-4887-8595-5C7C65BE57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" y="2128"/>
              <a:ext cx="40" cy="126"/>
            </a:xfrm>
            <a:custGeom>
              <a:avLst/>
              <a:gdLst>
                <a:gd name="T0" fmla="*/ 63 w 16"/>
                <a:gd name="T1" fmla="*/ 0 h 47"/>
                <a:gd name="T2" fmla="*/ 50 w 16"/>
                <a:gd name="T3" fmla="*/ 732 h 47"/>
                <a:gd name="T4" fmla="*/ 250 w 16"/>
                <a:gd name="T5" fmla="*/ 791 h 47"/>
                <a:gd name="T6" fmla="*/ 83 w 16"/>
                <a:gd name="T7" fmla="*/ 504 h 47"/>
                <a:gd name="T8" fmla="*/ 63 w 16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47">
                  <a:moveTo>
                    <a:pt x="4" y="0"/>
                  </a:moveTo>
                  <a:cubicBezTo>
                    <a:pt x="3" y="10"/>
                    <a:pt x="0" y="30"/>
                    <a:pt x="3" y="38"/>
                  </a:cubicBezTo>
                  <a:cubicBezTo>
                    <a:pt x="7" y="47"/>
                    <a:pt x="16" y="41"/>
                    <a:pt x="16" y="41"/>
                  </a:cubicBezTo>
                  <a:cubicBezTo>
                    <a:pt x="9" y="41"/>
                    <a:pt x="6" y="37"/>
                    <a:pt x="5" y="26"/>
                  </a:cubicBezTo>
                  <a:cubicBezTo>
                    <a:pt x="3" y="15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8" name="Freeform 1260">
              <a:extLst>
                <a:ext uri="{FF2B5EF4-FFF2-40B4-BE49-F238E27FC236}">
                  <a16:creationId xmlns:a16="http://schemas.microsoft.com/office/drawing/2014/main" id="{0898C1B4-9723-4A49-A9E7-83BA6FAF9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" y="1920"/>
              <a:ext cx="155" cy="331"/>
            </a:xfrm>
            <a:custGeom>
              <a:avLst/>
              <a:gdLst>
                <a:gd name="T0" fmla="*/ 625 w 62"/>
                <a:gd name="T1" fmla="*/ 1311 h 124"/>
                <a:gd name="T2" fmla="*/ 645 w 62"/>
                <a:gd name="T3" fmla="*/ 2360 h 124"/>
                <a:gd name="T4" fmla="*/ 488 w 62"/>
                <a:gd name="T5" fmla="*/ 1140 h 124"/>
                <a:gd name="T6" fmla="*/ 313 w 62"/>
                <a:gd name="T7" fmla="*/ 171 h 124"/>
                <a:gd name="T8" fmla="*/ 625 w 62"/>
                <a:gd name="T9" fmla="*/ 1311 h 1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" h="124">
                  <a:moveTo>
                    <a:pt x="40" y="69"/>
                  </a:moveTo>
                  <a:cubicBezTo>
                    <a:pt x="44" y="94"/>
                    <a:pt x="62" y="124"/>
                    <a:pt x="41" y="124"/>
                  </a:cubicBezTo>
                  <a:cubicBezTo>
                    <a:pt x="19" y="124"/>
                    <a:pt x="35" y="85"/>
                    <a:pt x="31" y="60"/>
                  </a:cubicBezTo>
                  <a:cubicBezTo>
                    <a:pt x="27" y="36"/>
                    <a:pt x="0" y="18"/>
                    <a:pt x="20" y="9"/>
                  </a:cubicBezTo>
                  <a:cubicBezTo>
                    <a:pt x="40" y="0"/>
                    <a:pt x="35" y="45"/>
                    <a:pt x="40" y="69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2" name="Group 1325">
            <a:extLst>
              <a:ext uri="{FF2B5EF4-FFF2-40B4-BE49-F238E27FC236}">
                <a16:creationId xmlns:a16="http://schemas.microsoft.com/office/drawing/2014/main" id="{AD268994-3424-40AE-8092-3A485753F659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2882900"/>
            <a:ext cx="349250" cy="439738"/>
            <a:chOff x="4577" y="2003"/>
            <a:chExt cx="220" cy="277"/>
          </a:xfrm>
        </p:grpSpPr>
        <p:sp>
          <p:nvSpPr>
            <p:cNvPr id="20629" name="Freeform 1194">
              <a:extLst>
                <a:ext uri="{FF2B5EF4-FFF2-40B4-BE49-F238E27FC236}">
                  <a16:creationId xmlns:a16="http://schemas.microsoft.com/office/drawing/2014/main" id="{11266026-2CD7-4A30-8850-2A5EAD9313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7" y="2003"/>
              <a:ext cx="220" cy="277"/>
            </a:xfrm>
            <a:custGeom>
              <a:avLst/>
              <a:gdLst>
                <a:gd name="T0" fmla="*/ 833 w 88"/>
                <a:gd name="T1" fmla="*/ 874 h 104"/>
                <a:gd name="T2" fmla="*/ 1125 w 88"/>
                <a:gd name="T3" fmla="*/ 56 h 104"/>
                <a:gd name="T4" fmla="*/ 645 w 88"/>
                <a:gd name="T5" fmla="*/ 930 h 104"/>
                <a:gd name="T6" fmla="*/ 250 w 88"/>
                <a:gd name="T7" fmla="*/ 1718 h 104"/>
                <a:gd name="T8" fmla="*/ 833 w 88"/>
                <a:gd name="T9" fmla="*/ 874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104">
                  <a:moveTo>
                    <a:pt x="53" y="46"/>
                  </a:moveTo>
                  <a:cubicBezTo>
                    <a:pt x="67" y="29"/>
                    <a:pt x="88" y="6"/>
                    <a:pt x="72" y="3"/>
                  </a:cubicBezTo>
                  <a:cubicBezTo>
                    <a:pt x="54" y="0"/>
                    <a:pt x="55" y="32"/>
                    <a:pt x="41" y="49"/>
                  </a:cubicBezTo>
                  <a:cubicBezTo>
                    <a:pt x="26" y="67"/>
                    <a:pt x="0" y="77"/>
                    <a:pt x="16" y="91"/>
                  </a:cubicBezTo>
                  <a:cubicBezTo>
                    <a:pt x="31" y="104"/>
                    <a:pt x="38" y="64"/>
                    <a:pt x="53" y="46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0" name="Freeform 1199">
              <a:extLst>
                <a:ext uri="{FF2B5EF4-FFF2-40B4-BE49-F238E27FC236}">
                  <a16:creationId xmlns:a16="http://schemas.microsoft.com/office/drawing/2014/main" id="{52C254D3-5FF0-4DAE-9269-45D83592B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4" y="2150"/>
              <a:ext cx="70" cy="88"/>
            </a:xfrm>
            <a:custGeom>
              <a:avLst/>
              <a:gdLst>
                <a:gd name="T0" fmla="*/ 113 w 28"/>
                <a:gd name="T1" fmla="*/ 627 h 33"/>
                <a:gd name="T2" fmla="*/ 125 w 28"/>
                <a:gd name="T3" fmla="*/ 341 h 33"/>
                <a:gd name="T4" fmla="*/ 438 w 28"/>
                <a:gd name="T5" fmla="*/ 0 h 33"/>
                <a:gd name="T6" fmla="*/ 175 w 28"/>
                <a:gd name="T7" fmla="*/ 376 h 33"/>
                <a:gd name="T8" fmla="*/ 113 w 28"/>
                <a:gd name="T9" fmla="*/ 627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33">
                  <a:moveTo>
                    <a:pt x="7" y="33"/>
                  </a:moveTo>
                  <a:cubicBezTo>
                    <a:pt x="0" y="28"/>
                    <a:pt x="3" y="23"/>
                    <a:pt x="8" y="18"/>
                  </a:cubicBezTo>
                  <a:cubicBezTo>
                    <a:pt x="12" y="13"/>
                    <a:pt x="23" y="6"/>
                    <a:pt x="28" y="0"/>
                  </a:cubicBezTo>
                  <a:cubicBezTo>
                    <a:pt x="23" y="7"/>
                    <a:pt x="14" y="16"/>
                    <a:pt x="11" y="20"/>
                  </a:cubicBezTo>
                  <a:cubicBezTo>
                    <a:pt x="8" y="24"/>
                    <a:pt x="3" y="28"/>
                    <a:pt x="7" y="33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1" name="Freeform 1200">
              <a:extLst>
                <a:ext uri="{FF2B5EF4-FFF2-40B4-BE49-F238E27FC236}">
                  <a16:creationId xmlns:a16="http://schemas.microsoft.com/office/drawing/2014/main" id="{A2D60F1E-EBD3-4E91-9486-B7B1AC427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2" y="2056"/>
              <a:ext cx="122" cy="187"/>
            </a:xfrm>
            <a:custGeom>
              <a:avLst/>
              <a:gdLst>
                <a:gd name="T0" fmla="*/ 757 w 49"/>
                <a:gd name="T1" fmla="*/ 0 h 70"/>
                <a:gd name="T2" fmla="*/ 433 w 49"/>
                <a:gd name="T3" fmla="*/ 534 h 70"/>
                <a:gd name="T4" fmla="*/ 249 w 49"/>
                <a:gd name="T5" fmla="*/ 914 h 70"/>
                <a:gd name="T6" fmla="*/ 0 w 49"/>
                <a:gd name="T7" fmla="*/ 1336 h 70"/>
                <a:gd name="T8" fmla="*/ 249 w 49"/>
                <a:gd name="T9" fmla="*/ 879 h 70"/>
                <a:gd name="T10" fmla="*/ 433 w 49"/>
                <a:gd name="T11" fmla="*/ 435 h 70"/>
                <a:gd name="T12" fmla="*/ 757 w 49"/>
                <a:gd name="T13" fmla="*/ 0 h 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" h="70">
                  <a:moveTo>
                    <a:pt x="49" y="0"/>
                  </a:moveTo>
                  <a:cubicBezTo>
                    <a:pt x="46" y="4"/>
                    <a:pt x="34" y="20"/>
                    <a:pt x="28" y="28"/>
                  </a:cubicBezTo>
                  <a:cubicBezTo>
                    <a:pt x="22" y="35"/>
                    <a:pt x="22" y="38"/>
                    <a:pt x="16" y="48"/>
                  </a:cubicBezTo>
                  <a:cubicBezTo>
                    <a:pt x="10" y="59"/>
                    <a:pt x="7" y="69"/>
                    <a:pt x="0" y="70"/>
                  </a:cubicBezTo>
                  <a:cubicBezTo>
                    <a:pt x="6" y="69"/>
                    <a:pt x="11" y="56"/>
                    <a:pt x="16" y="46"/>
                  </a:cubicBezTo>
                  <a:cubicBezTo>
                    <a:pt x="20" y="35"/>
                    <a:pt x="23" y="29"/>
                    <a:pt x="28" y="23"/>
                  </a:cubicBezTo>
                  <a:cubicBezTo>
                    <a:pt x="33" y="16"/>
                    <a:pt x="45" y="4"/>
                    <a:pt x="49" y="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2" name="Freeform 1247">
              <a:extLst>
                <a:ext uri="{FF2B5EF4-FFF2-40B4-BE49-F238E27FC236}">
                  <a16:creationId xmlns:a16="http://schemas.microsoft.com/office/drawing/2014/main" id="{978476EB-C860-46E4-8A2F-A93111C4A0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2" y="2008"/>
              <a:ext cx="60" cy="59"/>
            </a:xfrm>
            <a:custGeom>
              <a:avLst/>
              <a:gdLst>
                <a:gd name="T0" fmla="*/ 220 w 24"/>
                <a:gd name="T1" fmla="*/ 21 h 22"/>
                <a:gd name="T2" fmla="*/ 0 w 24"/>
                <a:gd name="T3" fmla="*/ 193 h 22"/>
                <a:gd name="T4" fmla="*/ 95 w 24"/>
                <a:gd name="T5" fmla="*/ 346 h 22"/>
                <a:gd name="T6" fmla="*/ 188 w 24"/>
                <a:gd name="T7" fmla="*/ 424 h 22"/>
                <a:gd name="T8" fmla="*/ 220 w 24"/>
                <a:gd name="T9" fmla="*/ 21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" h="22">
                  <a:moveTo>
                    <a:pt x="14" y="1"/>
                  </a:moveTo>
                  <a:cubicBezTo>
                    <a:pt x="7" y="0"/>
                    <a:pt x="3" y="4"/>
                    <a:pt x="0" y="10"/>
                  </a:cubicBezTo>
                  <a:cubicBezTo>
                    <a:pt x="1" y="13"/>
                    <a:pt x="4" y="16"/>
                    <a:pt x="6" y="18"/>
                  </a:cubicBezTo>
                  <a:cubicBezTo>
                    <a:pt x="8" y="19"/>
                    <a:pt x="10" y="21"/>
                    <a:pt x="12" y="22"/>
                  </a:cubicBezTo>
                  <a:cubicBezTo>
                    <a:pt x="20" y="12"/>
                    <a:pt x="24" y="3"/>
                    <a:pt x="14" y="1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3" name="Freeform 1248">
              <a:extLst>
                <a:ext uri="{FF2B5EF4-FFF2-40B4-BE49-F238E27FC236}">
                  <a16:creationId xmlns:a16="http://schemas.microsoft.com/office/drawing/2014/main" id="{BE0C6199-BAE9-4268-882F-CD0B87156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9" y="2014"/>
              <a:ext cx="63" cy="96"/>
            </a:xfrm>
            <a:custGeom>
              <a:avLst/>
              <a:gdLst>
                <a:gd name="T0" fmla="*/ 401 w 25"/>
                <a:gd name="T1" fmla="*/ 56 h 36"/>
                <a:gd name="T2" fmla="*/ 146 w 25"/>
                <a:gd name="T3" fmla="*/ 285 h 36"/>
                <a:gd name="T4" fmla="*/ 0 w 25"/>
                <a:gd name="T5" fmla="*/ 683 h 36"/>
                <a:gd name="T6" fmla="*/ 209 w 25"/>
                <a:gd name="T7" fmla="*/ 248 h 36"/>
                <a:gd name="T8" fmla="*/ 401 w 25"/>
                <a:gd name="T9" fmla="*/ 5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" h="36">
                  <a:moveTo>
                    <a:pt x="25" y="3"/>
                  </a:moveTo>
                  <a:cubicBezTo>
                    <a:pt x="20" y="0"/>
                    <a:pt x="14" y="3"/>
                    <a:pt x="9" y="15"/>
                  </a:cubicBezTo>
                  <a:cubicBezTo>
                    <a:pt x="3" y="27"/>
                    <a:pt x="2" y="32"/>
                    <a:pt x="0" y="36"/>
                  </a:cubicBezTo>
                  <a:cubicBezTo>
                    <a:pt x="5" y="27"/>
                    <a:pt x="10" y="19"/>
                    <a:pt x="13" y="13"/>
                  </a:cubicBezTo>
                  <a:cubicBezTo>
                    <a:pt x="16" y="7"/>
                    <a:pt x="20" y="2"/>
                    <a:pt x="25" y="3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4" name="Freeform 1261">
              <a:extLst>
                <a:ext uri="{FF2B5EF4-FFF2-40B4-BE49-F238E27FC236}">
                  <a16:creationId xmlns:a16="http://schemas.microsoft.com/office/drawing/2014/main" id="{58F8E980-7CAD-4025-BE25-5DECA8F01E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7" y="2003"/>
              <a:ext cx="220" cy="277"/>
            </a:xfrm>
            <a:custGeom>
              <a:avLst/>
              <a:gdLst>
                <a:gd name="T0" fmla="*/ 833 w 88"/>
                <a:gd name="T1" fmla="*/ 874 h 104"/>
                <a:gd name="T2" fmla="*/ 1125 w 88"/>
                <a:gd name="T3" fmla="*/ 56 h 104"/>
                <a:gd name="T4" fmla="*/ 645 w 88"/>
                <a:gd name="T5" fmla="*/ 930 h 104"/>
                <a:gd name="T6" fmla="*/ 250 w 88"/>
                <a:gd name="T7" fmla="*/ 1718 h 104"/>
                <a:gd name="T8" fmla="*/ 833 w 88"/>
                <a:gd name="T9" fmla="*/ 874 h 1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" h="104">
                  <a:moveTo>
                    <a:pt x="53" y="46"/>
                  </a:moveTo>
                  <a:cubicBezTo>
                    <a:pt x="67" y="29"/>
                    <a:pt x="88" y="6"/>
                    <a:pt x="72" y="3"/>
                  </a:cubicBezTo>
                  <a:cubicBezTo>
                    <a:pt x="54" y="0"/>
                    <a:pt x="55" y="32"/>
                    <a:pt x="41" y="49"/>
                  </a:cubicBezTo>
                  <a:cubicBezTo>
                    <a:pt x="26" y="67"/>
                    <a:pt x="0" y="77"/>
                    <a:pt x="16" y="91"/>
                  </a:cubicBezTo>
                  <a:cubicBezTo>
                    <a:pt x="31" y="104"/>
                    <a:pt x="38" y="64"/>
                    <a:pt x="53" y="4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3" name="Group 1310">
            <a:extLst>
              <a:ext uri="{FF2B5EF4-FFF2-40B4-BE49-F238E27FC236}">
                <a16:creationId xmlns:a16="http://schemas.microsoft.com/office/drawing/2014/main" id="{92E8F316-86F0-4F94-A228-3DB445D254FD}"/>
              </a:ext>
            </a:extLst>
          </p:cNvPr>
          <p:cNvGrpSpPr>
            <a:grpSpLocks/>
          </p:cNvGrpSpPr>
          <p:nvPr/>
        </p:nvGrpSpPr>
        <p:grpSpPr bwMode="auto">
          <a:xfrm>
            <a:off x="4816475" y="2951163"/>
            <a:ext cx="1119188" cy="1196975"/>
            <a:chOff x="2074" y="1963"/>
            <a:chExt cx="705" cy="754"/>
          </a:xfrm>
        </p:grpSpPr>
        <p:sp>
          <p:nvSpPr>
            <p:cNvPr id="20622" name="Oval 1140">
              <a:extLst>
                <a:ext uri="{FF2B5EF4-FFF2-40B4-BE49-F238E27FC236}">
                  <a16:creationId xmlns:a16="http://schemas.microsoft.com/office/drawing/2014/main" id="{E0E0EA81-72F2-48F7-A1CA-49A2993CF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1963"/>
              <a:ext cx="705" cy="754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23" name="Freeform 1141">
              <a:extLst>
                <a:ext uri="{FF2B5EF4-FFF2-40B4-BE49-F238E27FC236}">
                  <a16:creationId xmlns:a16="http://schemas.microsoft.com/office/drawing/2014/main" id="{095C061E-F248-4A3A-8905-963B53630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4" y="2099"/>
              <a:ext cx="535" cy="589"/>
            </a:xfrm>
            <a:custGeom>
              <a:avLst/>
              <a:gdLst>
                <a:gd name="T0" fmla="*/ 3000 w 214"/>
                <a:gd name="T1" fmla="*/ 1442 h 221"/>
                <a:gd name="T2" fmla="*/ 958 w 214"/>
                <a:gd name="T3" fmla="*/ 3899 h 221"/>
                <a:gd name="T4" fmla="*/ 0 w 214"/>
                <a:gd name="T5" fmla="*/ 3617 h 221"/>
                <a:gd name="T6" fmla="*/ 583 w 214"/>
                <a:gd name="T7" fmla="*/ 4035 h 221"/>
                <a:gd name="T8" fmla="*/ 1300 w 214"/>
                <a:gd name="T9" fmla="*/ 4184 h 221"/>
                <a:gd name="T10" fmla="*/ 3345 w 214"/>
                <a:gd name="T11" fmla="*/ 1727 h 221"/>
                <a:gd name="T12" fmla="*/ 2770 w 214"/>
                <a:gd name="T13" fmla="*/ 0 h 221"/>
                <a:gd name="T14" fmla="*/ 3000 w 214"/>
                <a:gd name="T15" fmla="*/ 1442 h 2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14" h="221">
                  <a:moveTo>
                    <a:pt x="192" y="76"/>
                  </a:moveTo>
                  <a:cubicBezTo>
                    <a:pt x="192" y="148"/>
                    <a:pt x="133" y="206"/>
                    <a:pt x="61" y="206"/>
                  </a:cubicBezTo>
                  <a:cubicBezTo>
                    <a:pt x="39" y="206"/>
                    <a:pt x="19" y="201"/>
                    <a:pt x="0" y="191"/>
                  </a:cubicBezTo>
                  <a:cubicBezTo>
                    <a:pt x="11" y="200"/>
                    <a:pt x="24" y="208"/>
                    <a:pt x="37" y="213"/>
                  </a:cubicBezTo>
                  <a:cubicBezTo>
                    <a:pt x="51" y="218"/>
                    <a:pt x="67" y="221"/>
                    <a:pt x="83" y="221"/>
                  </a:cubicBezTo>
                  <a:cubicBezTo>
                    <a:pt x="156" y="221"/>
                    <a:pt x="214" y="163"/>
                    <a:pt x="214" y="91"/>
                  </a:cubicBezTo>
                  <a:cubicBezTo>
                    <a:pt x="214" y="56"/>
                    <a:pt x="200" y="24"/>
                    <a:pt x="177" y="0"/>
                  </a:cubicBezTo>
                  <a:cubicBezTo>
                    <a:pt x="188" y="21"/>
                    <a:pt x="192" y="36"/>
                    <a:pt x="192" y="76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4" name="Freeform 1142">
              <a:extLst>
                <a:ext uri="{FF2B5EF4-FFF2-40B4-BE49-F238E27FC236}">
                  <a16:creationId xmlns:a16="http://schemas.microsoft.com/office/drawing/2014/main" id="{17F78323-48E5-4149-BBCE-4653658EE9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4" y="1989"/>
              <a:ext cx="535" cy="536"/>
            </a:xfrm>
            <a:custGeom>
              <a:avLst/>
              <a:gdLst>
                <a:gd name="T0" fmla="*/ 750 w 214"/>
                <a:gd name="T1" fmla="*/ 1173 h 201"/>
                <a:gd name="T2" fmla="*/ 2395 w 214"/>
                <a:gd name="T3" fmla="*/ 285 h 201"/>
                <a:gd name="T4" fmla="*/ 3345 w 214"/>
                <a:gd name="T5" fmla="*/ 568 h 201"/>
                <a:gd name="T6" fmla="*/ 2050 w 214"/>
                <a:gd name="T7" fmla="*/ 0 h 201"/>
                <a:gd name="T8" fmla="*/ 0 w 214"/>
                <a:gd name="T9" fmla="*/ 2483 h 201"/>
                <a:gd name="T10" fmla="*/ 333 w 214"/>
                <a:gd name="T11" fmla="*/ 3811 h 201"/>
                <a:gd name="T12" fmla="*/ 750 w 214"/>
                <a:gd name="T13" fmla="*/ 1173 h 20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14" h="201">
                  <a:moveTo>
                    <a:pt x="48" y="62"/>
                  </a:moveTo>
                  <a:cubicBezTo>
                    <a:pt x="72" y="31"/>
                    <a:pt x="111" y="15"/>
                    <a:pt x="153" y="15"/>
                  </a:cubicBezTo>
                  <a:cubicBezTo>
                    <a:pt x="175" y="15"/>
                    <a:pt x="196" y="21"/>
                    <a:pt x="214" y="30"/>
                  </a:cubicBezTo>
                  <a:cubicBezTo>
                    <a:pt x="191" y="12"/>
                    <a:pt x="162" y="0"/>
                    <a:pt x="131" y="0"/>
                  </a:cubicBezTo>
                  <a:cubicBezTo>
                    <a:pt x="59" y="0"/>
                    <a:pt x="0" y="59"/>
                    <a:pt x="0" y="131"/>
                  </a:cubicBezTo>
                  <a:cubicBezTo>
                    <a:pt x="0" y="157"/>
                    <a:pt x="8" y="181"/>
                    <a:pt x="21" y="201"/>
                  </a:cubicBezTo>
                  <a:cubicBezTo>
                    <a:pt x="1" y="132"/>
                    <a:pt x="31" y="84"/>
                    <a:pt x="48" y="62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5" name="Oval 1150">
              <a:extLst>
                <a:ext uri="{FF2B5EF4-FFF2-40B4-BE49-F238E27FC236}">
                  <a16:creationId xmlns:a16="http://schemas.microsoft.com/office/drawing/2014/main" id="{FDE31B39-E437-401D-AE94-FCBA7D31B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4" y="1963"/>
              <a:ext cx="705" cy="754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26" name="Oval 1262">
              <a:extLst>
                <a:ext uri="{FF2B5EF4-FFF2-40B4-BE49-F238E27FC236}">
                  <a16:creationId xmlns:a16="http://schemas.microsoft.com/office/drawing/2014/main" id="{7814F25E-CDDC-4AD5-A222-02F9CC091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2" y="2080"/>
              <a:ext cx="42" cy="4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27" name="Oval 1263">
              <a:extLst>
                <a:ext uri="{FF2B5EF4-FFF2-40B4-BE49-F238E27FC236}">
                  <a16:creationId xmlns:a16="http://schemas.microsoft.com/office/drawing/2014/main" id="{1619E5AF-32A2-4FEC-B021-BE4BF7EEF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" y="2064"/>
              <a:ext cx="25" cy="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0628" name="Oval 1264">
              <a:extLst>
                <a:ext uri="{FF2B5EF4-FFF2-40B4-BE49-F238E27FC236}">
                  <a16:creationId xmlns:a16="http://schemas.microsoft.com/office/drawing/2014/main" id="{DFA61D6B-DDAA-4D1E-ABA2-45A0B5CE1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112"/>
              <a:ext cx="23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0494" name="Group 1317">
            <a:extLst>
              <a:ext uri="{FF2B5EF4-FFF2-40B4-BE49-F238E27FC236}">
                <a16:creationId xmlns:a16="http://schemas.microsoft.com/office/drawing/2014/main" id="{617EF5FD-9059-49C4-AD4E-29A58D58CD0D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2806700"/>
            <a:ext cx="195263" cy="490538"/>
            <a:chOff x="3192" y="1213"/>
            <a:chExt cx="123" cy="309"/>
          </a:xfrm>
        </p:grpSpPr>
        <p:sp>
          <p:nvSpPr>
            <p:cNvPr id="20615" name="Freeform 1214">
              <a:extLst>
                <a:ext uri="{FF2B5EF4-FFF2-40B4-BE49-F238E27FC236}">
                  <a16:creationId xmlns:a16="http://schemas.microsoft.com/office/drawing/2014/main" id="{0962C4FB-484B-451C-8DDE-012E3FD2B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2" y="1213"/>
              <a:ext cx="123" cy="309"/>
            </a:xfrm>
            <a:custGeom>
              <a:avLst/>
              <a:gdLst>
                <a:gd name="T0" fmla="*/ 567 w 49"/>
                <a:gd name="T1" fmla="*/ 1100 h 116"/>
                <a:gd name="T2" fmla="*/ 567 w 49"/>
                <a:gd name="T3" fmla="*/ 1023 h 116"/>
                <a:gd name="T4" fmla="*/ 756 w 49"/>
                <a:gd name="T5" fmla="*/ 205 h 116"/>
                <a:gd name="T6" fmla="*/ 756 w 49"/>
                <a:gd name="T7" fmla="*/ 93 h 116"/>
                <a:gd name="T8" fmla="*/ 680 w 49"/>
                <a:gd name="T9" fmla="*/ 21 h 116"/>
                <a:gd name="T10" fmla="*/ 618 w 49"/>
                <a:gd name="T11" fmla="*/ 93 h 116"/>
                <a:gd name="T12" fmla="*/ 618 w 49"/>
                <a:gd name="T13" fmla="*/ 205 h 116"/>
                <a:gd name="T14" fmla="*/ 472 w 49"/>
                <a:gd name="T15" fmla="*/ 852 h 116"/>
                <a:gd name="T16" fmla="*/ 316 w 49"/>
                <a:gd name="T17" fmla="*/ 874 h 116"/>
                <a:gd name="T18" fmla="*/ 158 w 49"/>
                <a:gd name="T19" fmla="*/ 192 h 116"/>
                <a:gd name="T20" fmla="*/ 158 w 49"/>
                <a:gd name="T21" fmla="*/ 77 h 116"/>
                <a:gd name="T22" fmla="*/ 83 w 49"/>
                <a:gd name="T23" fmla="*/ 0 h 116"/>
                <a:gd name="T24" fmla="*/ 20 w 49"/>
                <a:gd name="T25" fmla="*/ 77 h 116"/>
                <a:gd name="T26" fmla="*/ 20 w 49"/>
                <a:gd name="T27" fmla="*/ 192 h 116"/>
                <a:gd name="T28" fmla="*/ 208 w 49"/>
                <a:gd name="T29" fmla="*/ 1023 h 116"/>
                <a:gd name="T30" fmla="*/ 221 w 49"/>
                <a:gd name="T31" fmla="*/ 1100 h 116"/>
                <a:gd name="T32" fmla="*/ 83 w 49"/>
                <a:gd name="T33" fmla="*/ 1361 h 116"/>
                <a:gd name="T34" fmla="*/ 20 w 49"/>
                <a:gd name="T35" fmla="*/ 2099 h 116"/>
                <a:gd name="T36" fmla="*/ 95 w 49"/>
                <a:gd name="T37" fmla="*/ 2192 h 116"/>
                <a:gd name="T38" fmla="*/ 176 w 49"/>
                <a:gd name="T39" fmla="*/ 2099 h 116"/>
                <a:gd name="T40" fmla="*/ 238 w 49"/>
                <a:gd name="T41" fmla="*/ 1420 h 116"/>
                <a:gd name="T42" fmla="*/ 366 w 49"/>
                <a:gd name="T43" fmla="*/ 1228 h 116"/>
                <a:gd name="T44" fmla="*/ 429 w 49"/>
                <a:gd name="T45" fmla="*/ 1228 h 116"/>
                <a:gd name="T46" fmla="*/ 535 w 49"/>
                <a:gd name="T47" fmla="*/ 1420 h 116"/>
                <a:gd name="T48" fmla="*/ 618 w 49"/>
                <a:gd name="T49" fmla="*/ 2099 h 116"/>
                <a:gd name="T50" fmla="*/ 693 w 49"/>
                <a:gd name="T51" fmla="*/ 2192 h 116"/>
                <a:gd name="T52" fmla="*/ 776 w 49"/>
                <a:gd name="T53" fmla="*/ 2099 h 116"/>
                <a:gd name="T54" fmla="*/ 713 w 49"/>
                <a:gd name="T55" fmla="*/ 1361 h 116"/>
                <a:gd name="T56" fmla="*/ 567 w 49"/>
                <a:gd name="T57" fmla="*/ 1100 h 11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9" h="116">
                  <a:moveTo>
                    <a:pt x="36" y="58"/>
                  </a:moveTo>
                  <a:cubicBezTo>
                    <a:pt x="35" y="57"/>
                    <a:pt x="34" y="56"/>
                    <a:pt x="36" y="54"/>
                  </a:cubicBezTo>
                  <a:cubicBezTo>
                    <a:pt x="49" y="42"/>
                    <a:pt x="48" y="29"/>
                    <a:pt x="48" y="11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48" y="3"/>
                    <a:pt x="46" y="1"/>
                    <a:pt x="43" y="1"/>
                  </a:cubicBezTo>
                  <a:cubicBezTo>
                    <a:pt x="41" y="1"/>
                    <a:pt x="39" y="3"/>
                    <a:pt x="39" y="5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9" y="27"/>
                    <a:pt x="38" y="37"/>
                    <a:pt x="30" y="45"/>
                  </a:cubicBezTo>
                  <a:cubicBezTo>
                    <a:pt x="28" y="46"/>
                    <a:pt x="24" y="48"/>
                    <a:pt x="20" y="46"/>
                  </a:cubicBezTo>
                  <a:cubicBezTo>
                    <a:pt x="11" y="37"/>
                    <a:pt x="10" y="27"/>
                    <a:pt x="10" y="1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3" y="0"/>
                    <a:pt x="1" y="2"/>
                    <a:pt x="1" y="4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28"/>
                    <a:pt x="0" y="42"/>
                    <a:pt x="13" y="54"/>
                  </a:cubicBezTo>
                  <a:cubicBezTo>
                    <a:pt x="14" y="55"/>
                    <a:pt x="15" y="56"/>
                    <a:pt x="14" y="58"/>
                  </a:cubicBezTo>
                  <a:cubicBezTo>
                    <a:pt x="10" y="62"/>
                    <a:pt x="7" y="66"/>
                    <a:pt x="5" y="72"/>
                  </a:cubicBezTo>
                  <a:cubicBezTo>
                    <a:pt x="1" y="85"/>
                    <a:pt x="1" y="105"/>
                    <a:pt x="1" y="111"/>
                  </a:cubicBezTo>
                  <a:cubicBezTo>
                    <a:pt x="1" y="113"/>
                    <a:pt x="3" y="116"/>
                    <a:pt x="6" y="116"/>
                  </a:cubicBezTo>
                  <a:cubicBezTo>
                    <a:pt x="9" y="116"/>
                    <a:pt x="11" y="113"/>
                    <a:pt x="11" y="111"/>
                  </a:cubicBezTo>
                  <a:cubicBezTo>
                    <a:pt x="11" y="105"/>
                    <a:pt x="11" y="87"/>
                    <a:pt x="15" y="75"/>
                  </a:cubicBezTo>
                  <a:cubicBezTo>
                    <a:pt x="17" y="70"/>
                    <a:pt x="19" y="68"/>
                    <a:pt x="23" y="65"/>
                  </a:cubicBezTo>
                  <a:cubicBezTo>
                    <a:pt x="24" y="63"/>
                    <a:pt x="26" y="64"/>
                    <a:pt x="27" y="65"/>
                  </a:cubicBezTo>
                  <a:cubicBezTo>
                    <a:pt x="31" y="68"/>
                    <a:pt x="33" y="70"/>
                    <a:pt x="34" y="75"/>
                  </a:cubicBezTo>
                  <a:cubicBezTo>
                    <a:pt x="38" y="87"/>
                    <a:pt x="39" y="105"/>
                    <a:pt x="39" y="111"/>
                  </a:cubicBezTo>
                  <a:cubicBezTo>
                    <a:pt x="39" y="113"/>
                    <a:pt x="41" y="116"/>
                    <a:pt x="44" y="116"/>
                  </a:cubicBezTo>
                  <a:cubicBezTo>
                    <a:pt x="47" y="115"/>
                    <a:pt x="49" y="113"/>
                    <a:pt x="49" y="111"/>
                  </a:cubicBezTo>
                  <a:cubicBezTo>
                    <a:pt x="49" y="105"/>
                    <a:pt x="49" y="85"/>
                    <a:pt x="45" y="72"/>
                  </a:cubicBezTo>
                  <a:cubicBezTo>
                    <a:pt x="43" y="65"/>
                    <a:pt x="39" y="61"/>
                    <a:pt x="36" y="58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6" name="Freeform 1215">
              <a:extLst>
                <a:ext uri="{FF2B5EF4-FFF2-40B4-BE49-F238E27FC236}">
                  <a16:creationId xmlns:a16="http://schemas.microsoft.com/office/drawing/2014/main" id="{37A44E01-20B6-4FF1-BB92-87F4B10519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97" y="1213"/>
              <a:ext cx="118" cy="309"/>
            </a:xfrm>
            <a:custGeom>
              <a:avLst/>
              <a:gdLst>
                <a:gd name="T0" fmla="*/ 284 w 47"/>
                <a:gd name="T1" fmla="*/ 1193 h 116"/>
                <a:gd name="T2" fmla="*/ 176 w 47"/>
                <a:gd name="T3" fmla="*/ 1377 h 116"/>
                <a:gd name="T4" fmla="*/ 95 w 47"/>
                <a:gd name="T5" fmla="*/ 2059 h 116"/>
                <a:gd name="T6" fmla="*/ 33 w 47"/>
                <a:gd name="T7" fmla="*/ 2158 h 116"/>
                <a:gd name="T8" fmla="*/ 0 w 47"/>
                <a:gd name="T9" fmla="*/ 2158 h 116"/>
                <a:gd name="T10" fmla="*/ 63 w 47"/>
                <a:gd name="T11" fmla="*/ 2192 h 116"/>
                <a:gd name="T12" fmla="*/ 146 w 47"/>
                <a:gd name="T13" fmla="*/ 2099 h 116"/>
                <a:gd name="T14" fmla="*/ 208 w 47"/>
                <a:gd name="T15" fmla="*/ 1420 h 116"/>
                <a:gd name="T16" fmla="*/ 334 w 47"/>
                <a:gd name="T17" fmla="*/ 1228 h 116"/>
                <a:gd name="T18" fmla="*/ 379 w 47"/>
                <a:gd name="T19" fmla="*/ 1207 h 116"/>
                <a:gd name="T20" fmla="*/ 346 w 47"/>
                <a:gd name="T21" fmla="*/ 1193 h 116"/>
                <a:gd name="T22" fmla="*/ 284 w 47"/>
                <a:gd name="T23" fmla="*/ 1193 h 116"/>
                <a:gd name="T24" fmla="*/ 83 w 47"/>
                <a:gd name="T25" fmla="*/ 170 h 116"/>
                <a:gd name="T26" fmla="*/ 251 w 47"/>
                <a:gd name="T27" fmla="*/ 831 h 116"/>
                <a:gd name="T28" fmla="*/ 271 w 47"/>
                <a:gd name="T29" fmla="*/ 852 h 116"/>
                <a:gd name="T30" fmla="*/ 126 w 47"/>
                <a:gd name="T31" fmla="*/ 192 h 116"/>
                <a:gd name="T32" fmla="*/ 126 w 47"/>
                <a:gd name="T33" fmla="*/ 77 h 116"/>
                <a:gd name="T34" fmla="*/ 63 w 47"/>
                <a:gd name="T35" fmla="*/ 0 h 116"/>
                <a:gd name="T36" fmla="*/ 83 w 47"/>
                <a:gd name="T37" fmla="*/ 56 h 116"/>
                <a:gd name="T38" fmla="*/ 83 w 47"/>
                <a:gd name="T39" fmla="*/ 170 h 116"/>
                <a:gd name="T40" fmla="*/ 680 w 47"/>
                <a:gd name="T41" fmla="*/ 1361 h 116"/>
                <a:gd name="T42" fmla="*/ 535 w 47"/>
                <a:gd name="T43" fmla="*/ 1100 h 116"/>
                <a:gd name="T44" fmla="*/ 535 w 47"/>
                <a:gd name="T45" fmla="*/ 1023 h 116"/>
                <a:gd name="T46" fmla="*/ 726 w 47"/>
                <a:gd name="T47" fmla="*/ 205 h 116"/>
                <a:gd name="T48" fmla="*/ 726 w 47"/>
                <a:gd name="T49" fmla="*/ 93 h 116"/>
                <a:gd name="T50" fmla="*/ 663 w 47"/>
                <a:gd name="T51" fmla="*/ 21 h 116"/>
                <a:gd name="T52" fmla="*/ 713 w 47"/>
                <a:gd name="T53" fmla="*/ 56 h 116"/>
                <a:gd name="T54" fmla="*/ 726 w 47"/>
                <a:gd name="T55" fmla="*/ 192 h 116"/>
                <a:gd name="T56" fmla="*/ 492 w 47"/>
                <a:gd name="T57" fmla="*/ 986 h 116"/>
                <a:gd name="T58" fmla="*/ 492 w 47"/>
                <a:gd name="T59" fmla="*/ 1058 h 116"/>
                <a:gd name="T60" fmla="*/ 630 w 47"/>
                <a:gd name="T61" fmla="*/ 1319 h 116"/>
                <a:gd name="T62" fmla="*/ 693 w 47"/>
                <a:gd name="T63" fmla="*/ 2059 h 116"/>
                <a:gd name="T64" fmla="*/ 618 w 47"/>
                <a:gd name="T65" fmla="*/ 2158 h 116"/>
                <a:gd name="T66" fmla="*/ 600 w 47"/>
                <a:gd name="T67" fmla="*/ 2158 h 116"/>
                <a:gd name="T68" fmla="*/ 663 w 47"/>
                <a:gd name="T69" fmla="*/ 2192 h 116"/>
                <a:gd name="T70" fmla="*/ 743 w 47"/>
                <a:gd name="T71" fmla="*/ 2099 h 116"/>
                <a:gd name="T72" fmla="*/ 680 w 47"/>
                <a:gd name="T73" fmla="*/ 1361 h 1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7" h="116">
                  <a:moveTo>
                    <a:pt x="18" y="63"/>
                  </a:moveTo>
                  <a:cubicBezTo>
                    <a:pt x="14" y="66"/>
                    <a:pt x="12" y="69"/>
                    <a:pt x="11" y="73"/>
                  </a:cubicBezTo>
                  <a:cubicBezTo>
                    <a:pt x="7" y="85"/>
                    <a:pt x="6" y="103"/>
                    <a:pt x="6" y="109"/>
                  </a:cubicBezTo>
                  <a:cubicBezTo>
                    <a:pt x="6" y="112"/>
                    <a:pt x="4" y="114"/>
                    <a:pt x="2" y="114"/>
                  </a:cubicBezTo>
                  <a:cubicBezTo>
                    <a:pt x="1" y="114"/>
                    <a:pt x="1" y="114"/>
                    <a:pt x="0" y="114"/>
                  </a:cubicBezTo>
                  <a:cubicBezTo>
                    <a:pt x="1" y="115"/>
                    <a:pt x="3" y="116"/>
                    <a:pt x="4" y="116"/>
                  </a:cubicBezTo>
                  <a:cubicBezTo>
                    <a:pt x="7" y="116"/>
                    <a:pt x="9" y="113"/>
                    <a:pt x="9" y="111"/>
                  </a:cubicBezTo>
                  <a:cubicBezTo>
                    <a:pt x="9" y="105"/>
                    <a:pt x="9" y="87"/>
                    <a:pt x="13" y="75"/>
                  </a:cubicBezTo>
                  <a:cubicBezTo>
                    <a:pt x="15" y="70"/>
                    <a:pt x="17" y="68"/>
                    <a:pt x="21" y="65"/>
                  </a:cubicBezTo>
                  <a:cubicBezTo>
                    <a:pt x="22" y="64"/>
                    <a:pt x="23" y="64"/>
                    <a:pt x="24" y="64"/>
                  </a:cubicBezTo>
                  <a:cubicBezTo>
                    <a:pt x="23" y="64"/>
                    <a:pt x="23" y="63"/>
                    <a:pt x="22" y="63"/>
                  </a:cubicBezTo>
                  <a:cubicBezTo>
                    <a:pt x="22" y="62"/>
                    <a:pt x="20" y="62"/>
                    <a:pt x="18" y="63"/>
                  </a:cubicBezTo>
                  <a:close/>
                  <a:moveTo>
                    <a:pt x="5" y="9"/>
                  </a:moveTo>
                  <a:cubicBezTo>
                    <a:pt x="5" y="25"/>
                    <a:pt x="6" y="35"/>
                    <a:pt x="16" y="44"/>
                  </a:cubicBezTo>
                  <a:cubicBezTo>
                    <a:pt x="16" y="44"/>
                    <a:pt x="17" y="45"/>
                    <a:pt x="17" y="45"/>
                  </a:cubicBezTo>
                  <a:cubicBezTo>
                    <a:pt x="9" y="36"/>
                    <a:pt x="8" y="27"/>
                    <a:pt x="8" y="10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1"/>
                    <a:pt x="4" y="0"/>
                  </a:cubicBezTo>
                  <a:cubicBezTo>
                    <a:pt x="5" y="1"/>
                    <a:pt x="5" y="2"/>
                    <a:pt x="5" y="3"/>
                  </a:cubicBezTo>
                  <a:lnTo>
                    <a:pt x="5" y="9"/>
                  </a:lnTo>
                  <a:close/>
                  <a:moveTo>
                    <a:pt x="43" y="72"/>
                  </a:moveTo>
                  <a:cubicBezTo>
                    <a:pt x="41" y="65"/>
                    <a:pt x="37" y="61"/>
                    <a:pt x="34" y="58"/>
                  </a:cubicBezTo>
                  <a:cubicBezTo>
                    <a:pt x="33" y="57"/>
                    <a:pt x="32" y="56"/>
                    <a:pt x="34" y="54"/>
                  </a:cubicBezTo>
                  <a:cubicBezTo>
                    <a:pt x="47" y="42"/>
                    <a:pt x="46" y="29"/>
                    <a:pt x="46" y="11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6" y="3"/>
                    <a:pt x="44" y="1"/>
                    <a:pt x="42" y="1"/>
                  </a:cubicBezTo>
                  <a:cubicBezTo>
                    <a:pt x="43" y="1"/>
                    <a:pt x="45" y="2"/>
                    <a:pt x="45" y="3"/>
                  </a:cubicBezTo>
                  <a:cubicBezTo>
                    <a:pt x="46" y="10"/>
                    <a:pt x="46" y="10"/>
                    <a:pt x="46" y="10"/>
                  </a:cubicBezTo>
                  <a:cubicBezTo>
                    <a:pt x="46" y="28"/>
                    <a:pt x="45" y="40"/>
                    <a:pt x="31" y="52"/>
                  </a:cubicBezTo>
                  <a:cubicBezTo>
                    <a:pt x="30" y="54"/>
                    <a:pt x="30" y="55"/>
                    <a:pt x="31" y="56"/>
                  </a:cubicBezTo>
                  <a:cubicBezTo>
                    <a:pt x="35" y="60"/>
                    <a:pt x="38" y="64"/>
                    <a:pt x="40" y="70"/>
                  </a:cubicBezTo>
                  <a:cubicBezTo>
                    <a:pt x="45" y="83"/>
                    <a:pt x="44" y="103"/>
                    <a:pt x="44" y="109"/>
                  </a:cubicBezTo>
                  <a:cubicBezTo>
                    <a:pt x="44" y="112"/>
                    <a:pt x="42" y="114"/>
                    <a:pt x="39" y="114"/>
                  </a:cubicBezTo>
                  <a:cubicBezTo>
                    <a:pt x="39" y="114"/>
                    <a:pt x="38" y="114"/>
                    <a:pt x="38" y="114"/>
                  </a:cubicBezTo>
                  <a:cubicBezTo>
                    <a:pt x="39" y="115"/>
                    <a:pt x="40" y="116"/>
                    <a:pt x="42" y="116"/>
                  </a:cubicBezTo>
                  <a:cubicBezTo>
                    <a:pt x="45" y="115"/>
                    <a:pt x="47" y="113"/>
                    <a:pt x="47" y="111"/>
                  </a:cubicBezTo>
                  <a:cubicBezTo>
                    <a:pt x="47" y="105"/>
                    <a:pt x="47" y="85"/>
                    <a:pt x="43" y="72"/>
                  </a:cubicBezTo>
                  <a:close/>
                </a:path>
              </a:pathLst>
            </a:custGeom>
            <a:solidFill>
              <a:srgbClr val="7F0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7" name="Freeform 1216">
              <a:extLst>
                <a:ext uri="{FF2B5EF4-FFF2-40B4-BE49-F238E27FC236}">
                  <a16:creationId xmlns:a16="http://schemas.microsoft.com/office/drawing/2014/main" id="{0869699A-957A-4504-A8E0-8297832074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7" y="1242"/>
              <a:ext cx="38" cy="262"/>
            </a:xfrm>
            <a:custGeom>
              <a:avLst/>
              <a:gdLst>
                <a:gd name="T0" fmla="*/ 0 w 15"/>
                <a:gd name="T1" fmla="*/ 56 h 98"/>
                <a:gd name="T2" fmla="*/ 213 w 15"/>
                <a:gd name="T3" fmla="*/ 821 h 98"/>
                <a:gd name="T4" fmla="*/ 225 w 15"/>
                <a:gd name="T5" fmla="*/ 858 h 98"/>
                <a:gd name="T6" fmla="*/ 213 w 15"/>
                <a:gd name="T7" fmla="*/ 901 h 98"/>
                <a:gd name="T8" fmla="*/ 63 w 15"/>
                <a:gd name="T9" fmla="*/ 1166 h 98"/>
                <a:gd name="T10" fmla="*/ 0 w 15"/>
                <a:gd name="T11" fmla="*/ 1871 h 98"/>
                <a:gd name="T12" fmla="*/ 0 w 15"/>
                <a:gd name="T13" fmla="*/ 1871 h 98"/>
                <a:gd name="T14" fmla="*/ 96 w 15"/>
                <a:gd name="T15" fmla="*/ 1187 h 98"/>
                <a:gd name="T16" fmla="*/ 225 w 15"/>
                <a:gd name="T17" fmla="*/ 914 h 98"/>
                <a:gd name="T18" fmla="*/ 243 w 15"/>
                <a:gd name="T19" fmla="*/ 858 h 98"/>
                <a:gd name="T20" fmla="*/ 225 w 15"/>
                <a:gd name="T21" fmla="*/ 799 h 98"/>
                <a:gd name="T22" fmla="*/ 20 w 15"/>
                <a:gd name="T23" fmla="*/ 307 h 98"/>
                <a:gd name="T24" fmla="*/ 0 w 15"/>
                <a:gd name="T25" fmla="*/ 35 h 98"/>
                <a:gd name="T26" fmla="*/ 0 w 15"/>
                <a:gd name="T27" fmla="*/ 56 h 9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5" h="98">
                  <a:moveTo>
                    <a:pt x="0" y="3"/>
                  </a:moveTo>
                  <a:cubicBezTo>
                    <a:pt x="0" y="20"/>
                    <a:pt x="0" y="32"/>
                    <a:pt x="13" y="43"/>
                  </a:cubicBezTo>
                  <a:cubicBezTo>
                    <a:pt x="13" y="43"/>
                    <a:pt x="14" y="44"/>
                    <a:pt x="14" y="45"/>
                  </a:cubicBezTo>
                  <a:cubicBezTo>
                    <a:pt x="14" y="46"/>
                    <a:pt x="14" y="47"/>
                    <a:pt x="13" y="47"/>
                  </a:cubicBezTo>
                  <a:cubicBezTo>
                    <a:pt x="9" y="51"/>
                    <a:pt x="6" y="56"/>
                    <a:pt x="4" y="61"/>
                  </a:cubicBezTo>
                  <a:cubicBezTo>
                    <a:pt x="0" y="74"/>
                    <a:pt x="0" y="91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1"/>
                    <a:pt x="2" y="74"/>
                    <a:pt x="6" y="62"/>
                  </a:cubicBezTo>
                  <a:cubicBezTo>
                    <a:pt x="7" y="56"/>
                    <a:pt x="10" y="52"/>
                    <a:pt x="14" y="48"/>
                  </a:cubicBezTo>
                  <a:cubicBezTo>
                    <a:pt x="15" y="47"/>
                    <a:pt x="15" y="46"/>
                    <a:pt x="15" y="45"/>
                  </a:cubicBezTo>
                  <a:cubicBezTo>
                    <a:pt x="15" y="44"/>
                    <a:pt x="14" y="42"/>
                    <a:pt x="14" y="42"/>
                  </a:cubicBezTo>
                  <a:cubicBezTo>
                    <a:pt x="5" y="34"/>
                    <a:pt x="2" y="26"/>
                    <a:pt x="1" y="16"/>
                  </a:cubicBezTo>
                  <a:cubicBezTo>
                    <a:pt x="1" y="13"/>
                    <a:pt x="0" y="6"/>
                    <a:pt x="0" y="2"/>
                  </a:cubicBezTo>
                  <a:cubicBezTo>
                    <a:pt x="0" y="0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8" name="Freeform 1217">
              <a:extLst>
                <a:ext uri="{FF2B5EF4-FFF2-40B4-BE49-F238E27FC236}">
                  <a16:creationId xmlns:a16="http://schemas.microsoft.com/office/drawing/2014/main" id="{8156249C-BBD7-45AE-9CF6-5EC90065D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0" y="1245"/>
              <a:ext cx="27" cy="88"/>
            </a:xfrm>
            <a:custGeom>
              <a:avLst/>
              <a:gdLst>
                <a:gd name="T0" fmla="*/ 133 w 11"/>
                <a:gd name="T1" fmla="*/ 0 h 33"/>
                <a:gd name="T2" fmla="*/ 0 w 11"/>
                <a:gd name="T3" fmla="*/ 627 h 33"/>
                <a:gd name="T4" fmla="*/ 0 w 11"/>
                <a:gd name="T5" fmla="*/ 627 h 33"/>
                <a:gd name="T6" fmla="*/ 150 w 11"/>
                <a:gd name="T7" fmla="*/ 341 h 33"/>
                <a:gd name="T8" fmla="*/ 133 w 11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33">
                  <a:moveTo>
                    <a:pt x="9" y="0"/>
                  </a:moveTo>
                  <a:cubicBezTo>
                    <a:pt x="9" y="17"/>
                    <a:pt x="8" y="25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5" y="29"/>
                    <a:pt x="9" y="24"/>
                    <a:pt x="10" y="18"/>
                  </a:cubicBezTo>
                  <a:cubicBezTo>
                    <a:pt x="11" y="13"/>
                    <a:pt x="10" y="7"/>
                    <a:pt x="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9" name="Freeform 1234">
              <a:extLst>
                <a:ext uri="{FF2B5EF4-FFF2-40B4-BE49-F238E27FC236}">
                  <a16:creationId xmlns:a16="http://schemas.microsoft.com/office/drawing/2014/main" id="{1A01D01E-1B18-413A-9824-B95366352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" y="1445"/>
              <a:ext cx="28" cy="77"/>
            </a:xfrm>
            <a:custGeom>
              <a:avLst/>
              <a:gdLst>
                <a:gd name="T0" fmla="*/ 181 w 11"/>
                <a:gd name="T1" fmla="*/ 451 h 29"/>
                <a:gd name="T2" fmla="*/ 163 w 11"/>
                <a:gd name="T3" fmla="*/ 21 h 29"/>
                <a:gd name="T4" fmla="*/ 0 w 11"/>
                <a:gd name="T5" fmla="*/ 77 h 29"/>
                <a:gd name="T6" fmla="*/ 20 w 11"/>
                <a:gd name="T7" fmla="*/ 451 h 29"/>
                <a:gd name="T8" fmla="*/ 97 w 11"/>
                <a:gd name="T9" fmla="*/ 542 h 29"/>
                <a:gd name="T10" fmla="*/ 181 w 11"/>
                <a:gd name="T11" fmla="*/ 451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" h="29">
                  <a:moveTo>
                    <a:pt x="11" y="24"/>
                  </a:moveTo>
                  <a:cubicBezTo>
                    <a:pt x="11" y="20"/>
                    <a:pt x="11" y="11"/>
                    <a:pt x="10" y="1"/>
                  </a:cubicBezTo>
                  <a:cubicBezTo>
                    <a:pt x="6" y="0"/>
                    <a:pt x="3" y="1"/>
                    <a:pt x="0" y="4"/>
                  </a:cubicBezTo>
                  <a:cubicBezTo>
                    <a:pt x="1" y="12"/>
                    <a:pt x="1" y="20"/>
                    <a:pt x="1" y="24"/>
                  </a:cubicBezTo>
                  <a:cubicBezTo>
                    <a:pt x="1" y="26"/>
                    <a:pt x="3" y="29"/>
                    <a:pt x="6" y="29"/>
                  </a:cubicBezTo>
                  <a:cubicBezTo>
                    <a:pt x="9" y="28"/>
                    <a:pt x="11" y="26"/>
                    <a:pt x="11" y="24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0" name="Freeform 1235">
              <a:extLst>
                <a:ext uri="{FF2B5EF4-FFF2-40B4-BE49-F238E27FC236}">
                  <a16:creationId xmlns:a16="http://schemas.microsoft.com/office/drawing/2014/main" id="{AC8827AB-938D-45FA-8506-F6D31F87BE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5" y="1384"/>
              <a:ext cx="32" cy="122"/>
            </a:xfrm>
            <a:custGeom>
              <a:avLst/>
              <a:gdLst>
                <a:gd name="T0" fmla="*/ 0 w 13"/>
                <a:gd name="T1" fmla="*/ 0 h 46"/>
                <a:gd name="T2" fmla="*/ 103 w 13"/>
                <a:gd name="T3" fmla="*/ 191 h 46"/>
                <a:gd name="T4" fmla="*/ 162 w 13"/>
                <a:gd name="T5" fmla="*/ 859 h 46"/>
                <a:gd name="T6" fmla="*/ 162 w 13"/>
                <a:gd name="T7" fmla="*/ 859 h 46"/>
                <a:gd name="T8" fmla="*/ 121 w 13"/>
                <a:gd name="T9" fmla="*/ 204 h 46"/>
                <a:gd name="T10" fmla="*/ 0 w 13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" h="46">
                  <a:moveTo>
                    <a:pt x="0" y="0"/>
                  </a:moveTo>
                  <a:cubicBezTo>
                    <a:pt x="3" y="3"/>
                    <a:pt x="5" y="6"/>
                    <a:pt x="7" y="10"/>
                  </a:cubicBezTo>
                  <a:cubicBezTo>
                    <a:pt x="11" y="23"/>
                    <a:pt x="11" y="43"/>
                    <a:pt x="11" y="46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1" y="43"/>
                    <a:pt x="13" y="24"/>
                    <a:pt x="8" y="11"/>
                  </a:cubicBezTo>
                  <a:cubicBezTo>
                    <a:pt x="7" y="6"/>
                    <a:pt x="3" y="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1" name="Freeform 1265">
              <a:extLst>
                <a:ext uri="{FF2B5EF4-FFF2-40B4-BE49-F238E27FC236}">
                  <a16:creationId xmlns:a16="http://schemas.microsoft.com/office/drawing/2014/main" id="{5EB77FC4-2F6A-4CB4-BD04-8292A63BDD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2" y="1213"/>
              <a:ext cx="123" cy="309"/>
            </a:xfrm>
            <a:custGeom>
              <a:avLst/>
              <a:gdLst>
                <a:gd name="T0" fmla="*/ 567 w 49"/>
                <a:gd name="T1" fmla="*/ 1100 h 116"/>
                <a:gd name="T2" fmla="*/ 567 w 49"/>
                <a:gd name="T3" fmla="*/ 1023 h 116"/>
                <a:gd name="T4" fmla="*/ 756 w 49"/>
                <a:gd name="T5" fmla="*/ 205 h 116"/>
                <a:gd name="T6" fmla="*/ 756 w 49"/>
                <a:gd name="T7" fmla="*/ 93 h 116"/>
                <a:gd name="T8" fmla="*/ 680 w 49"/>
                <a:gd name="T9" fmla="*/ 21 h 116"/>
                <a:gd name="T10" fmla="*/ 618 w 49"/>
                <a:gd name="T11" fmla="*/ 93 h 116"/>
                <a:gd name="T12" fmla="*/ 618 w 49"/>
                <a:gd name="T13" fmla="*/ 205 h 116"/>
                <a:gd name="T14" fmla="*/ 472 w 49"/>
                <a:gd name="T15" fmla="*/ 852 h 116"/>
                <a:gd name="T16" fmla="*/ 316 w 49"/>
                <a:gd name="T17" fmla="*/ 874 h 116"/>
                <a:gd name="T18" fmla="*/ 158 w 49"/>
                <a:gd name="T19" fmla="*/ 192 h 116"/>
                <a:gd name="T20" fmla="*/ 158 w 49"/>
                <a:gd name="T21" fmla="*/ 77 h 116"/>
                <a:gd name="T22" fmla="*/ 83 w 49"/>
                <a:gd name="T23" fmla="*/ 0 h 116"/>
                <a:gd name="T24" fmla="*/ 20 w 49"/>
                <a:gd name="T25" fmla="*/ 77 h 116"/>
                <a:gd name="T26" fmla="*/ 20 w 49"/>
                <a:gd name="T27" fmla="*/ 192 h 116"/>
                <a:gd name="T28" fmla="*/ 208 w 49"/>
                <a:gd name="T29" fmla="*/ 1023 h 116"/>
                <a:gd name="T30" fmla="*/ 221 w 49"/>
                <a:gd name="T31" fmla="*/ 1100 h 116"/>
                <a:gd name="T32" fmla="*/ 83 w 49"/>
                <a:gd name="T33" fmla="*/ 1361 h 116"/>
                <a:gd name="T34" fmla="*/ 20 w 49"/>
                <a:gd name="T35" fmla="*/ 2099 h 116"/>
                <a:gd name="T36" fmla="*/ 95 w 49"/>
                <a:gd name="T37" fmla="*/ 2192 h 116"/>
                <a:gd name="T38" fmla="*/ 176 w 49"/>
                <a:gd name="T39" fmla="*/ 2099 h 116"/>
                <a:gd name="T40" fmla="*/ 238 w 49"/>
                <a:gd name="T41" fmla="*/ 1420 h 116"/>
                <a:gd name="T42" fmla="*/ 366 w 49"/>
                <a:gd name="T43" fmla="*/ 1228 h 116"/>
                <a:gd name="T44" fmla="*/ 429 w 49"/>
                <a:gd name="T45" fmla="*/ 1228 h 116"/>
                <a:gd name="T46" fmla="*/ 535 w 49"/>
                <a:gd name="T47" fmla="*/ 1420 h 116"/>
                <a:gd name="T48" fmla="*/ 618 w 49"/>
                <a:gd name="T49" fmla="*/ 2099 h 116"/>
                <a:gd name="T50" fmla="*/ 693 w 49"/>
                <a:gd name="T51" fmla="*/ 2192 h 116"/>
                <a:gd name="T52" fmla="*/ 776 w 49"/>
                <a:gd name="T53" fmla="*/ 2099 h 116"/>
                <a:gd name="T54" fmla="*/ 713 w 49"/>
                <a:gd name="T55" fmla="*/ 1361 h 116"/>
                <a:gd name="T56" fmla="*/ 567 w 49"/>
                <a:gd name="T57" fmla="*/ 1100 h 11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9" h="116">
                  <a:moveTo>
                    <a:pt x="36" y="58"/>
                  </a:moveTo>
                  <a:cubicBezTo>
                    <a:pt x="35" y="57"/>
                    <a:pt x="34" y="56"/>
                    <a:pt x="36" y="54"/>
                  </a:cubicBezTo>
                  <a:cubicBezTo>
                    <a:pt x="49" y="42"/>
                    <a:pt x="48" y="29"/>
                    <a:pt x="48" y="11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48" y="3"/>
                    <a:pt x="46" y="1"/>
                    <a:pt x="43" y="1"/>
                  </a:cubicBezTo>
                  <a:cubicBezTo>
                    <a:pt x="41" y="1"/>
                    <a:pt x="39" y="3"/>
                    <a:pt x="39" y="5"/>
                  </a:cubicBezTo>
                  <a:cubicBezTo>
                    <a:pt x="39" y="11"/>
                    <a:pt x="39" y="11"/>
                    <a:pt x="39" y="11"/>
                  </a:cubicBezTo>
                  <a:cubicBezTo>
                    <a:pt x="39" y="27"/>
                    <a:pt x="38" y="37"/>
                    <a:pt x="30" y="45"/>
                  </a:cubicBezTo>
                  <a:cubicBezTo>
                    <a:pt x="28" y="46"/>
                    <a:pt x="24" y="48"/>
                    <a:pt x="20" y="46"/>
                  </a:cubicBezTo>
                  <a:cubicBezTo>
                    <a:pt x="11" y="37"/>
                    <a:pt x="10" y="27"/>
                    <a:pt x="10" y="1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2"/>
                    <a:pt x="8" y="0"/>
                    <a:pt x="5" y="0"/>
                  </a:cubicBezTo>
                  <a:cubicBezTo>
                    <a:pt x="3" y="0"/>
                    <a:pt x="1" y="2"/>
                    <a:pt x="1" y="4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1" y="28"/>
                    <a:pt x="0" y="42"/>
                    <a:pt x="13" y="54"/>
                  </a:cubicBezTo>
                  <a:cubicBezTo>
                    <a:pt x="14" y="55"/>
                    <a:pt x="15" y="56"/>
                    <a:pt x="14" y="58"/>
                  </a:cubicBezTo>
                  <a:cubicBezTo>
                    <a:pt x="10" y="62"/>
                    <a:pt x="7" y="66"/>
                    <a:pt x="5" y="72"/>
                  </a:cubicBezTo>
                  <a:cubicBezTo>
                    <a:pt x="1" y="85"/>
                    <a:pt x="1" y="105"/>
                    <a:pt x="1" y="111"/>
                  </a:cubicBezTo>
                  <a:cubicBezTo>
                    <a:pt x="1" y="113"/>
                    <a:pt x="3" y="116"/>
                    <a:pt x="6" y="116"/>
                  </a:cubicBezTo>
                  <a:cubicBezTo>
                    <a:pt x="9" y="116"/>
                    <a:pt x="11" y="113"/>
                    <a:pt x="11" y="111"/>
                  </a:cubicBezTo>
                  <a:cubicBezTo>
                    <a:pt x="11" y="105"/>
                    <a:pt x="11" y="87"/>
                    <a:pt x="15" y="75"/>
                  </a:cubicBezTo>
                  <a:cubicBezTo>
                    <a:pt x="17" y="70"/>
                    <a:pt x="19" y="68"/>
                    <a:pt x="23" y="65"/>
                  </a:cubicBezTo>
                  <a:cubicBezTo>
                    <a:pt x="24" y="63"/>
                    <a:pt x="26" y="64"/>
                    <a:pt x="27" y="65"/>
                  </a:cubicBezTo>
                  <a:cubicBezTo>
                    <a:pt x="31" y="68"/>
                    <a:pt x="33" y="70"/>
                    <a:pt x="34" y="75"/>
                  </a:cubicBezTo>
                  <a:cubicBezTo>
                    <a:pt x="38" y="87"/>
                    <a:pt x="39" y="105"/>
                    <a:pt x="39" y="111"/>
                  </a:cubicBezTo>
                  <a:cubicBezTo>
                    <a:pt x="39" y="113"/>
                    <a:pt x="41" y="116"/>
                    <a:pt x="44" y="116"/>
                  </a:cubicBezTo>
                  <a:cubicBezTo>
                    <a:pt x="47" y="115"/>
                    <a:pt x="49" y="113"/>
                    <a:pt x="49" y="111"/>
                  </a:cubicBezTo>
                  <a:cubicBezTo>
                    <a:pt x="49" y="105"/>
                    <a:pt x="49" y="85"/>
                    <a:pt x="45" y="72"/>
                  </a:cubicBezTo>
                  <a:cubicBezTo>
                    <a:pt x="43" y="65"/>
                    <a:pt x="39" y="61"/>
                    <a:pt x="36" y="58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5" name="Group 1316">
            <a:extLst>
              <a:ext uri="{FF2B5EF4-FFF2-40B4-BE49-F238E27FC236}">
                <a16:creationId xmlns:a16="http://schemas.microsoft.com/office/drawing/2014/main" id="{6872783F-2013-4BE5-9B72-2DEC4E85C652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2730500"/>
            <a:ext cx="322263" cy="574675"/>
            <a:chOff x="3312" y="1104"/>
            <a:chExt cx="203" cy="362"/>
          </a:xfrm>
        </p:grpSpPr>
        <p:sp>
          <p:nvSpPr>
            <p:cNvPr id="20608" name="Freeform 1218">
              <a:extLst>
                <a:ext uri="{FF2B5EF4-FFF2-40B4-BE49-F238E27FC236}">
                  <a16:creationId xmlns:a16="http://schemas.microsoft.com/office/drawing/2014/main" id="{1792672D-1EEC-4958-9FEC-C650C37A5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1104"/>
              <a:ext cx="203" cy="362"/>
            </a:xfrm>
            <a:custGeom>
              <a:avLst/>
              <a:gdLst>
                <a:gd name="T0" fmla="*/ 817 w 81"/>
                <a:gd name="T1" fmla="*/ 1224 h 136"/>
                <a:gd name="T2" fmla="*/ 817 w 81"/>
                <a:gd name="T3" fmla="*/ 1147 h 136"/>
                <a:gd name="T4" fmla="*/ 847 w 81"/>
                <a:gd name="T5" fmla="*/ 205 h 136"/>
                <a:gd name="T6" fmla="*/ 817 w 81"/>
                <a:gd name="T7" fmla="*/ 77 h 136"/>
                <a:gd name="T8" fmla="*/ 722 w 81"/>
                <a:gd name="T9" fmla="*/ 21 h 136"/>
                <a:gd name="T10" fmla="*/ 679 w 81"/>
                <a:gd name="T11" fmla="*/ 136 h 136"/>
                <a:gd name="T12" fmla="*/ 692 w 81"/>
                <a:gd name="T13" fmla="*/ 248 h 136"/>
                <a:gd name="T14" fmla="*/ 679 w 81"/>
                <a:gd name="T15" fmla="*/ 998 h 136"/>
                <a:gd name="T16" fmla="*/ 501 w 81"/>
                <a:gd name="T17" fmla="*/ 1057 h 136"/>
                <a:gd name="T18" fmla="*/ 188 w 81"/>
                <a:gd name="T19" fmla="*/ 375 h 136"/>
                <a:gd name="T20" fmla="*/ 175 w 81"/>
                <a:gd name="T21" fmla="*/ 248 h 136"/>
                <a:gd name="T22" fmla="*/ 83 w 81"/>
                <a:gd name="T23" fmla="*/ 192 h 136"/>
                <a:gd name="T24" fmla="*/ 20 w 81"/>
                <a:gd name="T25" fmla="*/ 303 h 136"/>
                <a:gd name="T26" fmla="*/ 50 w 81"/>
                <a:gd name="T27" fmla="*/ 418 h 136"/>
                <a:gd name="T28" fmla="*/ 426 w 81"/>
                <a:gd name="T29" fmla="*/ 1262 h 136"/>
                <a:gd name="T30" fmla="*/ 459 w 81"/>
                <a:gd name="T31" fmla="*/ 1339 h 136"/>
                <a:gd name="T32" fmla="*/ 346 w 81"/>
                <a:gd name="T33" fmla="*/ 1658 h 136"/>
                <a:gd name="T34" fmla="*/ 439 w 81"/>
                <a:gd name="T35" fmla="*/ 2486 h 136"/>
                <a:gd name="T36" fmla="*/ 554 w 81"/>
                <a:gd name="T37" fmla="*/ 2566 h 136"/>
                <a:gd name="T38" fmla="*/ 617 w 81"/>
                <a:gd name="T39" fmla="*/ 2430 h 136"/>
                <a:gd name="T40" fmla="*/ 534 w 81"/>
                <a:gd name="T41" fmla="*/ 1680 h 136"/>
                <a:gd name="T42" fmla="*/ 629 w 81"/>
                <a:gd name="T43" fmla="*/ 1432 h 136"/>
                <a:gd name="T44" fmla="*/ 709 w 81"/>
                <a:gd name="T45" fmla="*/ 1416 h 136"/>
                <a:gd name="T46" fmla="*/ 867 w 81"/>
                <a:gd name="T47" fmla="*/ 1586 h 136"/>
                <a:gd name="T48" fmla="*/ 1100 w 81"/>
                <a:gd name="T49" fmla="*/ 2302 h 136"/>
                <a:gd name="T50" fmla="*/ 1193 w 81"/>
                <a:gd name="T51" fmla="*/ 2374 h 136"/>
                <a:gd name="T52" fmla="*/ 1256 w 81"/>
                <a:gd name="T53" fmla="*/ 2247 h 136"/>
                <a:gd name="T54" fmla="*/ 1038 w 81"/>
                <a:gd name="T55" fmla="*/ 1475 h 136"/>
                <a:gd name="T56" fmla="*/ 817 w 81"/>
                <a:gd name="T57" fmla="*/ 1224 h 1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1" h="136">
                  <a:moveTo>
                    <a:pt x="52" y="65"/>
                  </a:moveTo>
                  <a:cubicBezTo>
                    <a:pt x="51" y="65"/>
                    <a:pt x="50" y="63"/>
                    <a:pt x="52" y="61"/>
                  </a:cubicBezTo>
                  <a:cubicBezTo>
                    <a:pt x="63" y="44"/>
                    <a:pt x="58" y="30"/>
                    <a:pt x="54" y="11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1" y="2"/>
                    <a:pt x="49" y="0"/>
                    <a:pt x="46" y="1"/>
                  </a:cubicBezTo>
                  <a:cubicBezTo>
                    <a:pt x="43" y="1"/>
                    <a:pt x="42" y="4"/>
                    <a:pt x="43" y="7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8" y="31"/>
                    <a:pt x="50" y="41"/>
                    <a:pt x="43" y="53"/>
                  </a:cubicBezTo>
                  <a:cubicBezTo>
                    <a:pt x="42" y="54"/>
                    <a:pt x="37" y="58"/>
                    <a:pt x="32" y="56"/>
                  </a:cubicBezTo>
                  <a:cubicBezTo>
                    <a:pt x="20" y="49"/>
                    <a:pt x="16" y="38"/>
                    <a:pt x="12" y="20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0" y="11"/>
                    <a:pt x="7" y="9"/>
                    <a:pt x="5" y="10"/>
                  </a:cubicBezTo>
                  <a:cubicBezTo>
                    <a:pt x="2" y="10"/>
                    <a:pt x="0" y="13"/>
                    <a:pt x="1" y="16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7" y="42"/>
                    <a:pt x="10" y="57"/>
                    <a:pt x="27" y="67"/>
                  </a:cubicBezTo>
                  <a:cubicBezTo>
                    <a:pt x="28" y="67"/>
                    <a:pt x="30" y="69"/>
                    <a:pt x="29" y="71"/>
                  </a:cubicBezTo>
                  <a:cubicBezTo>
                    <a:pt x="25" y="76"/>
                    <a:pt x="23" y="81"/>
                    <a:pt x="22" y="88"/>
                  </a:cubicBezTo>
                  <a:cubicBezTo>
                    <a:pt x="21" y="104"/>
                    <a:pt x="27" y="125"/>
                    <a:pt x="28" y="132"/>
                  </a:cubicBezTo>
                  <a:cubicBezTo>
                    <a:pt x="29" y="134"/>
                    <a:pt x="32" y="136"/>
                    <a:pt x="35" y="136"/>
                  </a:cubicBezTo>
                  <a:cubicBezTo>
                    <a:pt x="38" y="135"/>
                    <a:pt x="40" y="132"/>
                    <a:pt x="39" y="129"/>
                  </a:cubicBezTo>
                  <a:cubicBezTo>
                    <a:pt x="37" y="123"/>
                    <a:pt x="33" y="103"/>
                    <a:pt x="34" y="89"/>
                  </a:cubicBezTo>
                  <a:cubicBezTo>
                    <a:pt x="35" y="84"/>
                    <a:pt x="37" y="80"/>
                    <a:pt x="40" y="76"/>
                  </a:cubicBezTo>
                  <a:cubicBezTo>
                    <a:pt x="41" y="74"/>
                    <a:pt x="44" y="74"/>
                    <a:pt x="45" y="75"/>
                  </a:cubicBezTo>
                  <a:cubicBezTo>
                    <a:pt x="50" y="77"/>
                    <a:pt x="53" y="79"/>
                    <a:pt x="55" y="84"/>
                  </a:cubicBezTo>
                  <a:cubicBezTo>
                    <a:pt x="63" y="96"/>
                    <a:pt x="68" y="116"/>
                    <a:pt x="70" y="122"/>
                  </a:cubicBezTo>
                  <a:cubicBezTo>
                    <a:pt x="70" y="125"/>
                    <a:pt x="73" y="127"/>
                    <a:pt x="76" y="126"/>
                  </a:cubicBezTo>
                  <a:cubicBezTo>
                    <a:pt x="79" y="125"/>
                    <a:pt x="81" y="122"/>
                    <a:pt x="80" y="119"/>
                  </a:cubicBezTo>
                  <a:cubicBezTo>
                    <a:pt x="79" y="113"/>
                    <a:pt x="74" y="91"/>
                    <a:pt x="66" y="78"/>
                  </a:cubicBezTo>
                  <a:cubicBezTo>
                    <a:pt x="62" y="71"/>
                    <a:pt x="57" y="68"/>
                    <a:pt x="52" y="65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9" name="Freeform 1219">
              <a:extLst>
                <a:ext uri="{FF2B5EF4-FFF2-40B4-BE49-F238E27FC236}">
                  <a16:creationId xmlns:a16="http://schemas.microsoft.com/office/drawing/2014/main" id="{7C797862-A191-4A37-A260-0E65652868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27" y="1106"/>
              <a:ext cx="188" cy="360"/>
            </a:xfrm>
            <a:custGeom>
              <a:avLst/>
              <a:gdLst>
                <a:gd name="T0" fmla="*/ 491 w 75"/>
                <a:gd name="T1" fmla="*/ 1387 h 135"/>
                <a:gd name="T2" fmla="*/ 396 w 75"/>
                <a:gd name="T3" fmla="*/ 1651 h 135"/>
                <a:gd name="T4" fmla="*/ 471 w 75"/>
                <a:gd name="T5" fmla="*/ 2411 h 135"/>
                <a:gd name="T6" fmla="*/ 409 w 75"/>
                <a:gd name="T7" fmla="*/ 2525 h 135"/>
                <a:gd name="T8" fmla="*/ 376 w 75"/>
                <a:gd name="T9" fmla="*/ 2525 h 135"/>
                <a:gd name="T10" fmla="*/ 459 w 75"/>
                <a:gd name="T11" fmla="*/ 2560 h 135"/>
                <a:gd name="T12" fmla="*/ 521 w 75"/>
                <a:gd name="T13" fmla="*/ 2424 h 135"/>
                <a:gd name="T14" fmla="*/ 439 w 75"/>
                <a:gd name="T15" fmla="*/ 1672 h 135"/>
                <a:gd name="T16" fmla="*/ 534 w 75"/>
                <a:gd name="T17" fmla="*/ 1421 h 135"/>
                <a:gd name="T18" fmla="*/ 584 w 75"/>
                <a:gd name="T19" fmla="*/ 1400 h 135"/>
                <a:gd name="T20" fmla="*/ 567 w 75"/>
                <a:gd name="T21" fmla="*/ 1387 h 135"/>
                <a:gd name="T22" fmla="*/ 491 w 75"/>
                <a:gd name="T23" fmla="*/ 1387 h 135"/>
                <a:gd name="T24" fmla="*/ 50 w 75"/>
                <a:gd name="T25" fmla="*/ 341 h 135"/>
                <a:gd name="T26" fmla="*/ 363 w 75"/>
                <a:gd name="T27" fmla="*/ 1024 h 135"/>
                <a:gd name="T28" fmla="*/ 396 w 75"/>
                <a:gd name="T29" fmla="*/ 1024 h 135"/>
                <a:gd name="T30" fmla="*/ 95 w 75"/>
                <a:gd name="T31" fmla="*/ 363 h 135"/>
                <a:gd name="T32" fmla="*/ 83 w 75"/>
                <a:gd name="T33" fmla="*/ 227 h 135"/>
                <a:gd name="T34" fmla="*/ 0 w 75"/>
                <a:gd name="T35" fmla="*/ 171 h 135"/>
                <a:gd name="T36" fmla="*/ 20 w 75"/>
                <a:gd name="T37" fmla="*/ 205 h 135"/>
                <a:gd name="T38" fmla="*/ 50 w 75"/>
                <a:gd name="T39" fmla="*/ 341 h 135"/>
                <a:gd name="T40" fmla="*/ 943 w 75"/>
                <a:gd name="T41" fmla="*/ 1459 h 135"/>
                <a:gd name="T42" fmla="*/ 722 w 75"/>
                <a:gd name="T43" fmla="*/ 1216 h 135"/>
                <a:gd name="T44" fmla="*/ 722 w 75"/>
                <a:gd name="T45" fmla="*/ 1139 h 135"/>
                <a:gd name="T46" fmla="*/ 755 w 75"/>
                <a:gd name="T47" fmla="*/ 192 h 135"/>
                <a:gd name="T48" fmla="*/ 722 w 75"/>
                <a:gd name="T49" fmla="*/ 56 h 135"/>
                <a:gd name="T50" fmla="*/ 647 w 75"/>
                <a:gd name="T51" fmla="*/ 0 h 135"/>
                <a:gd name="T52" fmla="*/ 679 w 75"/>
                <a:gd name="T53" fmla="*/ 35 h 135"/>
                <a:gd name="T54" fmla="*/ 692 w 75"/>
                <a:gd name="T55" fmla="*/ 171 h 135"/>
                <a:gd name="T56" fmla="*/ 679 w 75"/>
                <a:gd name="T57" fmla="*/ 1117 h 135"/>
                <a:gd name="T58" fmla="*/ 679 w 75"/>
                <a:gd name="T59" fmla="*/ 1195 h 135"/>
                <a:gd name="T60" fmla="*/ 880 w 75"/>
                <a:gd name="T61" fmla="*/ 1421 h 135"/>
                <a:gd name="T62" fmla="*/ 1118 w 75"/>
                <a:gd name="T63" fmla="*/ 2219 h 135"/>
                <a:gd name="T64" fmla="*/ 1055 w 75"/>
                <a:gd name="T65" fmla="*/ 2355 h 135"/>
                <a:gd name="T66" fmla="*/ 1025 w 75"/>
                <a:gd name="T67" fmla="*/ 2355 h 135"/>
                <a:gd name="T68" fmla="*/ 1100 w 75"/>
                <a:gd name="T69" fmla="*/ 2368 h 135"/>
                <a:gd name="T70" fmla="*/ 1163 w 75"/>
                <a:gd name="T71" fmla="*/ 2240 h 135"/>
                <a:gd name="T72" fmla="*/ 943 w 75"/>
                <a:gd name="T73" fmla="*/ 1459 h 13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5" h="135">
                  <a:moveTo>
                    <a:pt x="31" y="73"/>
                  </a:moveTo>
                  <a:cubicBezTo>
                    <a:pt x="27" y="78"/>
                    <a:pt x="26" y="81"/>
                    <a:pt x="25" y="87"/>
                  </a:cubicBezTo>
                  <a:cubicBezTo>
                    <a:pt x="24" y="101"/>
                    <a:pt x="28" y="120"/>
                    <a:pt x="30" y="127"/>
                  </a:cubicBezTo>
                  <a:cubicBezTo>
                    <a:pt x="30" y="130"/>
                    <a:pt x="29" y="133"/>
                    <a:pt x="26" y="133"/>
                  </a:cubicBezTo>
                  <a:cubicBezTo>
                    <a:pt x="25" y="133"/>
                    <a:pt x="25" y="133"/>
                    <a:pt x="24" y="133"/>
                  </a:cubicBezTo>
                  <a:cubicBezTo>
                    <a:pt x="25" y="134"/>
                    <a:pt x="27" y="135"/>
                    <a:pt x="29" y="135"/>
                  </a:cubicBezTo>
                  <a:cubicBezTo>
                    <a:pt x="32" y="134"/>
                    <a:pt x="34" y="131"/>
                    <a:pt x="33" y="128"/>
                  </a:cubicBezTo>
                  <a:cubicBezTo>
                    <a:pt x="31" y="122"/>
                    <a:pt x="27" y="102"/>
                    <a:pt x="28" y="88"/>
                  </a:cubicBezTo>
                  <a:cubicBezTo>
                    <a:pt x="29" y="83"/>
                    <a:pt x="31" y="79"/>
                    <a:pt x="34" y="75"/>
                  </a:cubicBezTo>
                  <a:cubicBezTo>
                    <a:pt x="35" y="74"/>
                    <a:pt x="36" y="73"/>
                    <a:pt x="37" y="74"/>
                  </a:cubicBezTo>
                  <a:cubicBezTo>
                    <a:pt x="37" y="73"/>
                    <a:pt x="36" y="73"/>
                    <a:pt x="36" y="73"/>
                  </a:cubicBezTo>
                  <a:cubicBezTo>
                    <a:pt x="35" y="72"/>
                    <a:pt x="32" y="72"/>
                    <a:pt x="31" y="73"/>
                  </a:cubicBezTo>
                  <a:close/>
                  <a:moveTo>
                    <a:pt x="3" y="18"/>
                  </a:moveTo>
                  <a:cubicBezTo>
                    <a:pt x="7" y="36"/>
                    <a:pt x="11" y="47"/>
                    <a:pt x="23" y="54"/>
                  </a:cubicBezTo>
                  <a:cubicBezTo>
                    <a:pt x="24" y="54"/>
                    <a:pt x="24" y="54"/>
                    <a:pt x="25" y="54"/>
                  </a:cubicBezTo>
                  <a:cubicBezTo>
                    <a:pt x="14" y="47"/>
                    <a:pt x="10" y="37"/>
                    <a:pt x="6" y="19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4" y="10"/>
                    <a:pt x="2" y="9"/>
                    <a:pt x="0" y="9"/>
                  </a:cubicBezTo>
                  <a:cubicBezTo>
                    <a:pt x="1" y="9"/>
                    <a:pt x="1" y="10"/>
                    <a:pt x="1" y="11"/>
                  </a:cubicBezTo>
                  <a:lnTo>
                    <a:pt x="3" y="18"/>
                  </a:lnTo>
                  <a:close/>
                  <a:moveTo>
                    <a:pt x="60" y="77"/>
                  </a:moveTo>
                  <a:cubicBezTo>
                    <a:pt x="56" y="70"/>
                    <a:pt x="51" y="67"/>
                    <a:pt x="46" y="64"/>
                  </a:cubicBezTo>
                  <a:cubicBezTo>
                    <a:pt x="45" y="64"/>
                    <a:pt x="44" y="62"/>
                    <a:pt x="46" y="60"/>
                  </a:cubicBezTo>
                  <a:cubicBezTo>
                    <a:pt x="57" y="43"/>
                    <a:pt x="52" y="29"/>
                    <a:pt x="48" y="10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6" y="1"/>
                    <a:pt x="44" y="0"/>
                    <a:pt x="41" y="0"/>
                  </a:cubicBezTo>
                  <a:cubicBezTo>
                    <a:pt x="42" y="0"/>
                    <a:pt x="43" y="1"/>
                    <a:pt x="43" y="2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9" y="28"/>
                    <a:pt x="54" y="42"/>
                    <a:pt x="43" y="59"/>
                  </a:cubicBezTo>
                  <a:cubicBezTo>
                    <a:pt x="41" y="61"/>
                    <a:pt x="42" y="62"/>
                    <a:pt x="43" y="63"/>
                  </a:cubicBezTo>
                  <a:cubicBezTo>
                    <a:pt x="48" y="66"/>
                    <a:pt x="53" y="69"/>
                    <a:pt x="56" y="75"/>
                  </a:cubicBezTo>
                  <a:cubicBezTo>
                    <a:pt x="65" y="89"/>
                    <a:pt x="69" y="110"/>
                    <a:pt x="71" y="117"/>
                  </a:cubicBezTo>
                  <a:cubicBezTo>
                    <a:pt x="72" y="120"/>
                    <a:pt x="70" y="123"/>
                    <a:pt x="67" y="124"/>
                  </a:cubicBezTo>
                  <a:cubicBezTo>
                    <a:pt x="66" y="124"/>
                    <a:pt x="66" y="124"/>
                    <a:pt x="65" y="124"/>
                  </a:cubicBezTo>
                  <a:cubicBezTo>
                    <a:pt x="67" y="125"/>
                    <a:pt x="68" y="125"/>
                    <a:pt x="70" y="125"/>
                  </a:cubicBezTo>
                  <a:cubicBezTo>
                    <a:pt x="73" y="124"/>
                    <a:pt x="75" y="121"/>
                    <a:pt x="74" y="118"/>
                  </a:cubicBezTo>
                  <a:cubicBezTo>
                    <a:pt x="73" y="112"/>
                    <a:pt x="68" y="90"/>
                    <a:pt x="60" y="77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0" name="Freeform 1220">
              <a:extLst>
                <a:ext uri="{FF2B5EF4-FFF2-40B4-BE49-F238E27FC236}">
                  <a16:creationId xmlns:a16="http://schemas.microsoft.com/office/drawing/2014/main" id="{F6FB3723-4FCC-413E-ADED-F6AE95A54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7" y="1301"/>
              <a:ext cx="63" cy="123"/>
            </a:xfrm>
            <a:custGeom>
              <a:avLst/>
              <a:gdLst>
                <a:gd name="T0" fmla="*/ 20 w 25"/>
                <a:gd name="T1" fmla="*/ 0 h 46"/>
                <a:gd name="T2" fmla="*/ 179 w 25"/>
                <a:gd name="T3" fmla="*/ 171 h 46"/>
                <a:gd name="T4" fmla="*/ 401 w 25"/>
                <a:gd name="T5" fmla="*/ 880 h 46"/>
                <a:gd name="T6" fmla="*/ 401 w 25"/>
                <a:gd name="T7" fmla="*/ 880 h 46"/>
                <a:gd name="T8" fmla="*/ 209 w 25"/>
                <a:gd name="T9" fmla="*/ 193 h 46"/>
                <a:gd name="T10" fmla="*/ 0 w 25"/>
                <a:gd name="T11" fmla="*/ 0 h 46"/>
                <a:gd name="T12" fmla="*/ 20 w 25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46">
                  <a:moveTo>
                    <a:pt x="1" y="0"/>
                  </a:moveTo>
                  <a:cubicBezTo>
                    <a:pt x="5" y="2"/>
                    <a:pt x="8" y="4"/>
                    <a:pt x="11" y="9"/>
                  </a:cubicBezTo>
                  <a:cubicBezTo>
                    <a:pt x="19" y="22"/>
                    <a:pt x="24" y="44"/>
                    <a:pt x="25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4" y="44"/>
                    <a:pt x="21" y="23"/>
                    <a:pt x="13" y="10"/>
                  </a:cubicBezTo>
                  <a:cubicBezTo>
                    <a:pt x="10" y="5"/>
                    <a:pt x="5" y="2"/>
                    <a:pt x="0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1" name="Freeform 1221">
              <a:extLst>
                <a:ext uri="{FF2B5EF4-FFF2-40B4-BE49-F238E27FC236}">
                  <a16:creationId xmlns:a16="http://schemas.microsoft.com/office/drawing/2014/main" id="{4C4CE8D9-AE3D-41D9-98F2-998AD1E3DE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2" y="1141"/>
              <a:ext cx="18" cy="101"/>
            </a:xfrm>
            <a:custGeom>
              <a:avLst/>
              <a:gdLst>
                <a:gd name="T0" fmla="*/ 33 w 7"/>
                <a:gd name="T1" fmla="*/ 0 h 38"/>
                <a:gd name="T2" fmla="*/ 0 w 7"/>
                <a:gd name="T3" fmla="*/ 712 h 38"/>
                <a:gd name="T4" fmla="*/ 0 w 7"/>
                <a:gd name="T5" fmla="*/ 712 h 38"/>
                <a:gd name="T6" fmla="*/ 118 w 7"/>
                <a:gd name="T7" fmla="*/ 375 h 38"/>
                <a:gd name="T8" fmla="*/ 33 w 7"/>
                <a:gd name="T9" fmla="*/ 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38">
                  <a:moveTo>
                    <a:pt x="2" y="0"/>
                  </a:moveTo>
                  <a:cubicBezTo>
                    <a:pt x="6" y="18"/>
                    <a:pt x="7" y="2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5" y="33"/>
                    <a:pt x="7" y="27"/>
                    <a:pt x="7" y="20"/>
                  </a:cubicBezTo>
                  <a:cubicBezTo>
                    <a:pt x="7" y="14"/>
                    <a:pt x="4" y="7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2" name="Freeform 1222">
              <a:extLst>
                <a:ext uri="{FF2B5EF4-FFF2-40B4-BE49-F238E27FC236}">
                  <a16:creationId xmlns:a16="http://schemas.microsoft.com/office/drawing/2014/main" id="{2FCD297F-4A57-4884-A7D0-F08B06798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1128"/>
              <a:ext cx="43" cy="85"/>
            </a:xfrm>
            <a:custGeom>
              <a:avLst/>
              <a:gdLst>
                <a:gd name="T0" fmla="*/ 225 w 17"/>
                <a:gd name="T1" fmla="*/ 566 h 32"/>
                <a:gd name="T2" fmla="*/ 276 w 17"/>
                <a:gd name="T3" fmla="*/ 545 h 32"/>
                <a:gd name="T4" fmla="*/ 192 w 17"/>
                <a:gd name="T5" fmla="*/ 205 h 32"/>
                <a:gd name="T6" fmla="*/ 180 w 17"/>
                <a:gd name="T7" fmla="*/ 77 h 32"/>
                <a:gd name="T8" fmla="*/ 83 w 17"/>
                <a:gd name="T9" fmla="*/ 21 h 32"/>
                <a:gd name="T10" fmla="*/ 20 w 17"/>
                <a:gd name="T11" fmla="*/ 133 h 32"/>
                <a:gd name="T12" fmla="*/ 51 w 17"/>
                <a:gd name="T13" fmla="*/ 247 h 32"/>
                <a:gd name="T14" fmla="*/ 116 w 17"/>
                <a:gd name="T15" fmla="*/ 600 h 32"/>
                <a:gd name="T16" fmla="*/ 225 w 17"/>
                <a:gd name="T17" fmla="*/ 566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32">
                  <a:moveTo>
                    <a:pt x="14" y="30"/>
                  </a:moveTo>
                  <a:cubicBezTo>
                    <a:pt x="15" y="30"/>
                    <a:pt x="16" y="29"/>
                    <a:pt x="17" y="29"/>
                  </a:cubicBezTo>
                  <a:cubicBezTo>
                    <a:pt x="15" y="24"/>
                    <a:pt x="14" y="18"/>
                    <a:pt x="12" y="11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0" y="2"/>
                    <a:pt x="7" y="0"/>
                    <a:pt x="5" y="1"/>
                  </a:cubicBezTo>
                  <a:cubicBezTo>
                    <a:pt x="2" y="1"/>
                    <a:pt x="0" y="4"/>
                    <a:pt x="1" y="7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4" y="20"/>
                    <a:pt x="6" y="26"/>
                    <a:pt x="7" y="32"/>
                  </a:cubicBezTo>
                  <a:cubicBezTo>
                    <a:pt x="10" y="31"/>
                    <a:pt x="12" y="31"/>
                    <a:pt x="14" y="30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3" name="Freeform 1223">
              <a:extLst>
                <a:ext uri="{FF2B5EF4-FFF2-40B4-BE49-F238E27FC236}">
                  <a16:creationId xmlns:a16="http://schemas.microsoft.com/office/drawing/2014/main" id="{97C94F43-F63E-4922-9A52-BC1C943AE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2" y="1165"/>
              <a:ext cx="70" cy="283"/>
            </a:xfrm>
            <a:custGeom>
              <a:avLst/>
              <a:gdLst>
                <a:gd name="T0" fmla="*/ 20 w 28"/>
                <a:gd name="T1" fmla="*/ 56 h 106"/>
                <a:gd name="T2" fmla="*/ 395 w 28"/>
                <a:gd name="T3" fmla="*/ 820 h 106"/>
                <a:gd name="T4" fmla="*/ 408 w 28"/>
                <a:gd name="T5" fmla="*/ 854 h 106"/>
                <a:gd name="T6" fmla="*/ 408 w 28"/>
                <a:gd name="T7" fmla="*/ 913 h 106"/>
                <a:gd name="T8" fmla="*/ 313 w 28"/>
                <a:gd name="T9" fmla="*/ 1255 h 106"/>
                <a:gd name="T10" fmla="*/ 395 w 28"/>
                <a:gd name="T11" fmla="*/ 2018 h 106"/>
                <a:gd name="T12" fmla="*/ 395 w 28"/>
                <a:gd name="T13" fmla="*/ 2018 h 106"/>
                <a:gd name="T14" fmla="*/ 345 w 28"/>
                <a:gd name="T15" fmla="*/ 1255 h 106"/>
                <a:gd name="T16" fmla="*/ 438 w 28"/>
                <a:gd name="T17" fmla="*/ 934 h 106"/>
                <a:gd name="T18" fmla="*/ 438 w 28"/>
                <a:gd name="T19" fmla="*/ 854 h 106"/>
                <a:gd name="T20" fmla="*/ 408 w 28"/>
                <a:gd name="T21" fmla="*/ 798 h 106"/>
                <a:gd name="T22" fmla="*/ 83 w 28"/>
                <a:gd name="T23" fmla="*/ 320 h 106"/>
                <a:gd name="T24" fmla="*/ 20 w 28"/>
                <a:gd name="T25" fmla="*/ 35 h 106"/>
                <a:gd name="T26" fmla="*/ 20 w 28"/>
                <a:gd name="T27" fmla="*/ 56 h 10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106">
                  <a:moveTo>
                    <a:pt x="1" y="3"/>
                  </a:moveTo>
                  <a:cubicBezTo>
                    <a:pt x="5" y="21"/>
                    <a:pt x="8" y="34"/>
                    <a:pt x="25" y="43"/>
                  </a:cubicBezTo>
                  <a:cubicBezTo>
                    <a:pt x="25" y="43"/>
                    <a:pt x="26" y="44"/>
                    <a:pt x="26" y="45"/>
                  </a:cubicBezTo>
                  <a:cubicBezTo>
                    <a:pt x="27" y="46"/>
                    <a:pt x="26" y="47"/>
                    <a:pt x="26" y="48"/>
                  </a:cubicBezTo>
                  <a:cubicBezTo>
                    <a:pt x="22" y="53"/>
                    <a:pt x="20" y="59"/>
                    <a:pt x="20" y="66"/>
                  </a:cubicBezTo>
                  <a:cubicBezTo>
                    <a:pt x="19" y="80"/>
                    <a:pt x="23" y="98"/>
                    <a:pt x="25" y="106"/>
                  </a:cubicBezTo>
                  <a:cubicBezTo>
                    <a:pt x="25" y="106"/>
                    <a:pt x="25" y="106"/>
                    <a:pt x="25" y="106"/>
                  </a:cubicBezTo>
                  <a:cubicBezTo>
                    <a:pt x="23" y="98"/>
                    <a:pt x="20" y="80"/>
                    <a:pt x="22" y="66"/>
                  </a:cubicBezTo>
                  <a:cubicBezTo>
                    <a:pt x="22" y="59"/>
                    <a:pt x="24" y="54"/>
                    <a:pt x="28" y="49"/>
                  </a:cubicBezTo>
                  <a:cubicBezTo>
                    <a:pt x="28" y="47"/>
                    <a:pt x="28" y="46"/>
                    <a:pt x="28" y="45"/>
                  </a:cubicBezTo>
                  <a:cubicBezTo>
                    <a:pt x="28" y="43"/>
                    <a:pt x="26" y="42"/>
                    <a:pt x="26" y="42"/>
                  </a:cubicBezTo>
                  <a:cubicBezTo>
                    <a:pt x="14" y="35"/>
                    <a:pt x="9" y="27"/>
                    <a:pt x="5" y="17"/>
                  </a:cubicBezTo>
                  <a:cubicBezTo>
                    <a:pt x="4" y="14"/>
                    <a:pt x="2" y="6"/>
                    <a:pt x="1" y="2"/>
                  </a:cubicBezTo>
                  <a:cubicBezTo>
                    <a:pt x="0" y="0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4" name="Freeform 1266">
              <a:extLst>
                <a:ext uri="{FF2B5EF4-FFF2-40B4-BE49-F238E27FC236}">
                  <a16:creationId xmlns:a16="http://schemas.microsoft.com/office/drawing/2014/main" id="{5F63DF24-3557-42B0-9925-CF47F0346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1104"/>
              <a:ext cx="203" cy="362"/>
            </a:xfrm>
            <a:custGeom>
              <a:avLst/>
              <a:gdLst>
                <a:gd name="T0" fmla="*/ 817 w 81"/>
                <a:gd name="T1" fmla="*/ 1224 h 136"/>
                <a:gd name="T2" fmla="*/ 817 w 81"/>
                <a:gd name="T3" fmla="*/ 1147 h 136"/>
                <a:gd name="T4" fmla="*/ 847 w 81"/>
                <a:gd name="T5" fmla="*/ 205 h 136"/>
                <a:gd name="T6" fmla="*/ 817 w 81"/>
                <a:gd name="T7" fmla="*/ 77 h 136"/>
                <a:gd name="T8" fmla="*/ 722 w 81"/>
                <a:gd name="T9" fmla="*/ 21 h 136"/>
                <a:gd name="T10" fmla="*/ 679 w 81"/>
                <a:gd name="T11" fmla="*/ 136 h 136"/>
                <a:gd name="T12" fmla="*/ 692 w 81"/>
                <a:gd name="T13" fmla="*/ 248 h 136"/>
                <a:gd name="T14" fmla="*/ 679 w 81"/>
                <a:gd name="T15" fmla="*/ 998 h 136"/>
                <a:gd name="T16" fmla="*/ 501 w 81"/>
                <a:gd name="T17" fmla="*/ 1057 h 136"/>
                <a:gd name="T18" fmla="*/ 188 w 81"/>
                <a:gd name="T19" fmla="*/ 375 h 136"/>
                <a:gd name="T20" fmla="*/ 175 w 81"/>
                <a:gd name="T21" fmla="*/ 248 h 136"/>
                <a:gd name="T22" fmla="*/ 83 w 81"/>
                <a:gd name="T23" fmla="*/ 192 h 136"/>
                <a:gd name="T24" fmla="*/ 20 w 81"/>
                <a:gd name="T25" fmla="*/ 303 h 136"/>
                <a:gd name="T26" fmla="*/ 50 w 81"/>
                <a:gd name="T27" fmla="*/ 418 h 136"/>
                <a:gd name="T28" fmla="*/ 426 w 81"/>
                <a:gd name="T29" fmla="*/ 1262 h 136"/>
                <a:gd name="T30" fmla="*/ 459 w 81"/>
                <a:gd name="T31" fmla="*/ 1339 h 136"/>
                <a:gd name="T32" fmla="*/ 346 w 81"/>
                <a:gd name="T33" fmla="*/ 1658 h 136"/>
                <a:gd name="T34" fmla="*/ 439 w 81"/>
                <a:gd name="T35" fmla="*/ 2486 h 136"/>
                <a:gd name="T36" fmla="*/ 554 w 81"/>
                <a:gd name="T37" fmla="*/ 2566 h 136"/>
                <a:gd name="T38" fmla="*/ 617 w 81"/>
                <a:gd name="T39" fmla="*/ 2430 h 136"/>
                <a:gd name="T40" fmla="*/ 534 w 81"/>
                <a:gd name="T41" fmla="*/ 1680 h 136"/>
                <a:gd name="T42" fmla="*/ 629 w 81"/>
                <a:gd name="T43" fmla="*/ 1432 h 136"/>
                <a:gd name="T44" fmla="*/ 709 w 81"/>
                <a:gd name="T45" fmla="*/ 1416 h 136"/>
                <a:gd name="T46" fmla="*/ 867 w 81"/>
                <a:gd name="T47" fmla="*/ 1586 h 136"/>
                <a:gd name="T48" fmla="*/ 1100 w 81"/>
                <a:gd name="T49" fmla="*/ 2302 h 136"/>
                <a:gd name="T50" fmla="*/ 1193 w 81"/>
                <a:gd name="T51" fmla="*/ 2374 h 136"/>
                <a:gd name="T52" fmla="*/ 1256 w 81"/>
                <a:gd name="T53" fmla="*/ 2247 h 136"/>
                <a:gd name="T54" fmla="*/ 1038 w 81"/>
                <a:gd name="T55" fmla="*/ 1475 h 136"/>
                <a:gd name="T56" fmla="*/ 817 w 81"/>
                <a:gd name="T57" fmla="*/ 1224 h 1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1" h="136">
                  <a:moveTo>
                    <a:pt x="52" y="65"/>
                  </a:moveTo>
                  <a:cubicBezTo>
                    <a:pt x="51" y="65"/>
                    <a:pt x="50" y="63"/>
                    <a:pt x="52" y="61"/>
                  </a:cubicBezTo>
                  <a:cubicBezTo>
                    <a:pt x="63" y="44"/>
                    <a:pt x="58" y="30"/>
                    <a:pt x="54" y="11"/>
                  </a:cubicBezTo>
                  <a:cubicBezTo>
                    <a:pt x="52" y="4"/>
                    <a:pt x="52" y="4"/>
                    <a:pt x="52" y="4"/>
                  </a:cubicBezTo>
                  <a:cubicBezTo>
                    <a:pt x="51" y="2"/>
                    <a:pt x="49" y="0"/>
                    <a:pt x="46" y="1"/>
                  </a:cubicBezTo>
                  <a:cubicBezTo>
                    <a:pt x="43" y="1"/>
                    <a:pt x="42" y="4"/>
                    <a:pt x="43" y="7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8" y="31"/>
                    <a:pt x="50" y="41"/>
                    <a:pt x="43" y="53"/>
                  </a:cubicBezTo>
                  <a:cubicBezTo>
                    <a:pt x="42" y="54"/>
                    <a:pt x="37" y="58"/>
                    <a:pt x="32" y="56"/>
                  </a:cubicBezTo>
                  <a:cubicBezTo>
                    <a:pt x="20" y="49"/>
                    <a:pt x="16" y="38"/>
                    <a:pt x="12" y="20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0" y="11"/>
                    <a:pt x="7" y="9"/>
                    <a:pt x="5" y="10"/>
                  </a:cubicBezTo>
                  <a:cubicBezTo>
                    <a:pt x="2" y="10"/>
                    <a:pt x="0" y="13"/>
                    <a:pt x="1" y="16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7" y="42"/>
                    <a:pt x="10" y="57"/>
                    <a:pt x="27" y="67"/>
                  </a:cubicBezTo>
                  <a:cubicBezTo>
                    <a:pt x="28" y="67"/>
                    <a:pt x="30" y="69"/>
                    <a:pt x="29" y="71"/>
                  </a:cubicBezTo>
                  <a:cubicBezTo>
                    <a:pt x="25" y="76"/>
                    <a:pt x="23" y="81"/>
                    <a:pt x="22" y="88"/>
                  </a:cubicBezTo>
                  <a:cubicBezTo>
                    <a:pt x="21" y="104"/>
                    <a:pt x="27" y="125"/>
                    <a:pt x="28" y="132"/>
                  </a:cubicBezTo>
                  <a:cubicBezTo>
                    <a:pt x="29" y="134"/>
                    <a:pt x="32" y="136"/>
                    <a:pt x="35" y="136"/>
                  </a:cubicBezTo>
                  <a:cubicBezTo>
                    <a:pt x="38" y="135"/>
                    <a:pt x="40" y="132"/>
                    <a:pt x="39" y="129"/>
                  </a:cubicBezTo>
                  <a:cubicBezTo>
                    <a:pt x="37" y="123"/>
                    <a:pt x="33" y="103"/>
                    <a:pt x="34" y="89"/>
                  </a:cubicBezTo>
                  <a:cubicBezTo>
                    <a:pt x="35" y="84"/>
                    <a:pt x="37" y="80"/>
                    <a:pt x="40" y="76"/>
                  </a:cubicBezTo>
                  <a:cubicBezTo>
                    <a:pt x="41" y="74"/>
                    <a:pt x="44" y="74"/>
                    <a:pt x="45" y="75"/>
                  </a:cubicBezTo>
                  <a:cubicBezTo>
                    <a:pt x="50" y="77"/>
                    <a:pt x="53" y="79"/>
                    <a:pt x="55" y="84"/>
                  </a:cubicBezTo>
                  <a:cubicBezTo>
                    <a:pt x="63" y="96"/>
                    <a:pt x="68" y="116"/>
                    <a:pt x="70" y="122"/>
                  </a:cubicBezTo>
                  <a:cubicBezTo>
                    <a:pt x="70" y="125"/>
                    <a:pt x="73" y="127"/>
                    <a:pt x="76" y="126"/>
                  </a:cubicBezTo>
                  <a:cubicBezTo>
                    <a:pt x="79" y="125"/>
                    <a:pt x="81" y="122"/>
                    <a:pt x="80" y="119"/>
                  </a:cubicBezTo>
                  <a:cubicBezTo>
                    <a:pt x="79" y="113"/>
                    <a:pt x="74" y="91"/>
                    <a:pt x="66" y="78"/>
                  </a:cubicBezTo>
                  <a:cubicBezTo>
                    <a:pt x="62" y="71"/>
                    <a:pt x="57" y="68"/>
                    <a:pt x="52" y="65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6" name="Group 1320">
            <a:extLst>
              <a:ext uri="{FF2B5EF4-FFF2-40B4-BE49-F238E27FC236}">
                <a16:creationId xmlns:a16="http://schemas.microsoft.com/office/drawing/2014/main" id="{5D46080A-A1D7-4BA2-935A-CBC2C2F591DD}"/>
              </a:ext>
            </a:extLst>
          </p:cNvPr>
          <p:cNvGrpSpPr>
            <a:grpSpLocks/>
          </p:cNvGrpSpPr>
          <p:nvPr/>
        </p:nvGrpSpPr>
        <p:grpSpPr bwMode="auto">
          <a:xfrm>
            <a:off x="6605588" y="3797300"/>
            <a:ext cx="312737" cy="554038"/>
            <a:chOff x="2640" y="2832"/>
            <a:chExt cx="197" cy="349"/>
          </a:xfrm>
        </p:grpSpPr>
        <p:sp>
          <p:nvSpPr>
            <p:cNvPr id="20601" name="Freeform 1224">
              <a:extLst>
                <a:ext uri="{FF2B5EF4-FFF2-40B4-BE49-F238E27FC236}">
                  <a16:creationId xmlns:a16="http://schemas.microsoft.com/office/drawing/2014/main" id="{8E76CAA0-775B-412B-A95A-6F822F306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2832"/>
              <a:ext cx="197" cy="349"/>
            </a:xfrm>
            <a:custGeom>
              <a:avLst/>
              <a:gdLst>
                <a:gd name="T0" fmla="*/ 790 w 79"/>
                <a:gd name="T1" fmla="*/ 1172 h 131"/>
                <a:gd name="T2" fmla="*/ 790 w 79"/>
                <a:gd name="T3" fmla="*/ 1100 h 131"/>
                <a:gd name="T4" fmla="*/ 808 w 79"/>
                <a:gd name="T5" fmla="*/ 192 h 131"/>
                <a:gd name="T6" fmla="*/ 778 w 79"/>
                <a:gd name="T7" fmla="*/ 77 h 131"/>
                <a:gd name="T8" fmla="*/ 683 w 79"/>
                <a:gd name="T9" fmla="*/ 21 h 131"/>
                <a:gd name="T10" fmla="*/ 633 w 79"/>
                <a:gd name="T11" fmla="*/ 115 h 131"/>
                <a:gd name="T12" fmla="*/ 653 w 79"/>
                <a:gd name="T13" fmla="*/ 226 h 131"/>
                <a:gd name="T14" fmla="*/ 653 w 79"/>
                <a:gd name="T15" fmla="*/ 943 h 131"/>
                <a:gd name="T16" fmla="*/ 496 w 79"/>
                <a:gd name="T17" fmla="*/ 1023 h 131"/>
                <a:gd name="T18" fmla="*/ 187 w 79"/>
                <a:gd name="T19" fmla="*/ 362 h 131"/>
                <a:gd name="T20" fmla="*/ 155 w 79"/>
                <a:gd name="T21" fmla="*/ 248 h 131"/>
                <a:gd name="T22" fmla="*/ 75 w 79"/>
                <a:gd name="T23" fmla="*/ 192 h 131"/>
                <a:gd name="T24" fmla="*/ 12 w 79"/>
                <a:gd name="T25" fmla="*/ 285 h 131"/>
                <a:gd name="T26" fmla="*/ 42 w 79"/>
                <a:gd name="T27" fmla="*/ 418 h 131"/>
                <a:gd name="T28" fmla="*/ 416 w 79"/>
                <a:gd name="T29" fmla="*/ 1215 h 131"/>
                <a:gd name="T30" fmla="*/ 436 w 79"/>
                <a:gd name="T31" fmla="*/ 1284 h 131"/>
                <a:gd name="T32" fmla="*/ 342 w 79"/>
                <a:gd name="T33" fmla="*/ 1604 h 131"/>
                <a:gd name="T34" fmla="*/ 449 w 79"/>
                <a:gd name="T35" fmla="*/ 2398 h 131"/>
                <a:gd name="T36" fmla="*/ 541 w 79"/>
                <a:gd name="T37" fmla="*/ 2456 h 131"/>
                <a:gd name="T38" fmla="*/ 603 w 79"/>
                <a:gd name="T39" fmla="*/ 2342 h 131"/>
                <a:gd name="T40" fmla="*/ 529 w 79"/>
                <a:gd name="T41" fmla="*/ 1625 h 131"/>
                <a:gd name="T42" fmla="*/ 603 w 79"/>
                <a:gd name="T43" fmla="*/ 1377 h 131"/>
                <a:gd name="T44" fmla="*/ 683 w 79"/>
                <a:gd name="T45" fmla="*/ 1364 h 131"/>
                <a:gd name="T46" fmla="*/ 840 w 79"/>
                <a:gd name="T47" fmla="*/ 1532 h 131"/>
                <a:gd name="T48" fmla="*/ 1057 w 79"/>
                <a:gd name="T49" fmla="*/ 2214 h 131"/>
                <a:gd name="T50" fmla="*/ 1162 w 79"/>
                <a:gd name="T51" fmla="*/ 2286 h 131"/>
                <a:gd name="T52" fmla="*/ 1212 w 79"/>
                <a:gd name="T53" fmla="*/ 2158 h 131"/>
                <a:gd name="T54" fmla="*/ 995 w 79"/>
                <a:gd name="T55" fmla="*/ 1399 h 131"/>
                <a:gd name="T56" fmla="*/ 790 w 79"/>
                <a:gd name="T57" fmla="*/ 1172 h 13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9" h="131">
                  <a:moveTo>
                    <a:pt x="51" y="62"/>
                  </a:moveTo>
                  <a:cubicBezTo>
                    <a:pt x="50" y="62"/>
                    <a:pt x="49" y="60"/>
                    <a:pt x="51" y="58"/>
                  </a:cubicBezTo>
                  <a:cubicBezTo>
                    <a:pt x="61" y="42"/>
                    <a:pt x="56" y="29"/>
                    <a:pt x="52" y="10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9" y="1"/>
                    <a:pt x="47" y="0"/>
                    <a:pt x="44" y="1"/>
                  </a:cubicBezTo>
                  <a:cubicBezTo>
                    <a:pt x="42" y="1"/>
                    <a:pt x="40" y="4"/>
                    <a:pt x="41" y="6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7" y="29"/>
                    <a:pt x="48" y="39"/>
                    <a:pt x="42" y="50"/>
                  </a:cubicBezTo>
                  <a:cubicBezTo>
                    <a:pt x="41" y="52"/>
                    <a:pt x="36" y="56"/>
                    <a:pt x="32" y="54"/>
                  </a:cubicBezTo>
                  <a:cubicBezTo>
                    <a:pt x="20" y="47"/>
                    <a:pt x="16" y="37"/>
                    <a:pt x="12" y="19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1"/>
                    <a:pt x="7" y="9"/>
                    <a:pt x="5" y="10"/>
                  </a:cubicBezTo>
                  <a:cubicBezTo>
                    <a:pt x="2" y="10"/>
                    <a:pt x="0" y="13"/>
                    <a:pt x="1" y="15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7" y="41"/>
                    <a:pt x="10" y="55"/>
                    <a:pt x="27" y="64"/>
                  </a:cubicBezTo>
                  <a:cubicBezTo>
                    <a:pt x="28" y="65"/>
                    <a:pt x="29" y="66"/>
                    <a:pt x="28" y="68"/>
                  </a:cubicBezTo>
                  <a:cubicBezTo>
                    <a:pt x="25" y="73"/>
                    <a:pt x="23" y="78"/>
                    <a:pt x="22" y="85"/>
                  </a:cubicBezTo>
                  <a:cubicBezTo>
                    <a:pt x="21" y="100"/>
                    <a:pt x="27" y="120"/>
                    <a:pt x="29" y="127"/>
                  </a:cubicBezTo>
                  <a:cubicBezTo>
                    <a:pt x="29" y="129"/>
                    <a:pt x="32" y="131"/>
                    <a:pt x="35" y="130"/>
                  </a:cubicBezTo>
                  <a:cubicBezTo>
                    <a:pt x="38" y="130"/>
                    <a:pt x="40" y="127"/>
                    <a:pt x="39" y="124"/>
                  </a:cubicBezTo>
                  <a:cubicBezTo>
                    <a:pt x="37" y="118"/>
                    <a:pt x="33" y="99"/>
                    <a:pt x="34" y="86"/>
                  </a:cubicBezTo>
                  <a:cubicBezTo>
                    <a:pt x="35" y="80"/>
                    <a:pt x="36" y="77"/>
                    <a:pt x="39" y="73"/>
                  </a:cubicBezTo>
                  <a:cubicBezTo>
                    <a:pt x="41" y="71"/>
                    <a:pt x="43" y="71"/>
                    <a:pt x="44" y="72"/>
                  </a:cubicBezTo>
                  <a:cubicBezTo>
                    <a:pt x="49" y="74"/>
                    <a:pt x="51" y="76"/>
                    <a:pt x="54" y="81"/>
                  </a:cubicBezTo>
                  <a:cubicBezTo>
                    <a:pt x="61" y="92"/>
                    <a:pt x="67" y="111"/>
                    <a:pt x="68" y="117"/>
                  </a:cubicBezTo>
                  <a:cubicBezTo>
                    <a:pt x="69" y="120"/>
                    <a:pt x="72" y="121"/>
                    <a:pt x="75" y="121"/>
                  </a:cubicBezTo>
                  <a:cubicBezTo>
                    <a:pt x="78" y="120"/>
                    <a:pt x="79" y="117"/>
                    <a:pt x="78" y="114"/>
                  </a:cubicBezTo>
                  <a:cubicBezTo>
                    <a:pt x="77" y="108"/>
                    <a:pt x="72" y="87"/>
                    <a:pt x="64" y="74"/>
                  </a:cubicBezTo>
                  <a:cubicBezTo>
                    <a:pt x="60" y="68"/>
                    <a:pt x="56" y="65"/>
                    <a:pt x="51" y="62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2" name="Freeform 1225">
              <a:extLst>
                <a:ext uri="{FF2B5EF4-FFF2-40B4-BE49-F238E27FC236}">
                  <a16:creationId xmlns:a16="http://schemas.microsoft.com/office/drawing/2014/main" id="{B0DF6D01-6B2B-48ED-8AF2-BBC0AC80A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0" y="2832"/>
              <a:ext cx="35" cy="72"/>
            </a:xfrm>
            <a:custGeom>
              <a:avLst/>
              <a:gdLst>
                <a:gd name="T0" fmla="*/ 63 w 14"/>
                <a:gd name="T1" fmla="*/ 21 h 27"/>
                <a:gd name="T2" fmla="*/ 20 w 14"/>
                <a:gd name="T3" fmla="*/ 115 h 27"/>
                <a:gd name="T4" fmla="*/ 33 w 14"/>
                <a:gd name="T5" fmla="*/ 227 h 27"/>
                <a:gd name="T6" fmla="*/ 63 w 14"/>
                <a:gd name="T7" fmla="*/ 376 h 27"/>
                <a:gd name="T8" fmla="*/ 83 w 14"/>
                <a:gd name="T9" fmla="*/ 376 h 27"/>
                <a:gd name="T10" fmla="*/ 220 w 14"/>
                <a:gd name="T11" fmla="*/ 341 h 27"/>
                <a:gd name="T12" fmla="*/ 188 w 14"/>
                <a:gd name="T13" fmla="*/ 192 h 27"/>
                <a:gd name="T14" fmla="*/ 158 w 14"/>
                <a:gd name="T15" fmla="*/ 77 h 27"/>
                <a:gd name="T16" fmla="*/ 63 w 14"/>
                <a:gd name="T17" fmla="*/ 21 h 2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27">
                  <a:moveTo>
                    <a:pt x="4" y="1"/>
                  </a:moveTo>
                  <a:cubicBezTo>
                    <a:pt x="2" y="1"/>
                    <a:pt x="0" y="4"/>
                    <a:pt x="1" y="6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3" y="15"/>
                    <a:pt x="4" y="18"/>
                    <a:pt x="4" y="20"/>
                  </a:cubicBezTo>
                  <a:cubicBezTo>
                    <a:pt x="4" y="20"/>
                    <a:pt x="5" y="20"/>
                    <a:pt x="5" y="20"/>
                  </a:cubicBezTo>
                  <a:cubicBezTo>
                    <a:pt x="7" y="27"/>
                    <a:pt x="13" y="23"/>
                    <a:pt x="14" y="18"/>
                  </a:cubicBezTo>
                  <a:cubicBezTo>
                    <a:pt x="13" y="15"/>
                    <a:pt x="12" y="13"/>
                    <a:pt x="12" y="10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9" y="1"/>
                    <a:pt x="7" y="0"/>
                    <a:pt x="4" y="1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3" name="Freeform 1226">
              <a:extLst>
                <a:ext uri="{FF2B5EF4-FFF2-40B4-BE49-F238E27FC236}">
                  <a16:creationId xmlns:a16="http://schemas.microsoft.com/office/drawing/2014/main" id="{2C88D793-A056-439E-BD72-55F08EC35D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55" y="2832"/>
              <a:ext cx="182" cy="349"/>
            </a:xfrm>
            <a:custGeom>
              <a:avLst/>
              <a:gdLst>
                <a:gd name="T0" fmla="*/ 466 w 73"/>
                <a:gd name="T1" fmla="*/ 1343 h 131"/>
                <a:gd name="T2" fmla="*/ 386 w 73"/>
                <a:gd name="T3" fmla="*/ 1604 h 131"/>
                <a:gd name="T4" fmla="*/ 466 w 73"/>
                <a:gd name="T5" fmla="*/ 2328 h 131"/>
                <a:gd name="T6" fmla="*/ 404 w 73"/>
                <a:gd name="T7" fmla="*/ 2440 h 131"/>
                <a:gd name="T8" fmla="*/ 374 w 73"/>
                <a:gd name="T9" fmla="*/ 2440 h 131"/>
                <a:gd name="T10" fmla="*/ 449 w 73"/>
                <a:gd name="T11" fmla="*/ 2456 h 131"/>
                <a:gd name="T12" fmla="*/ 509 w 73"/>
                <a:gd name="T13" fmla="*/ 2342 h 131"/>
                <a:gd name="T14" fmla="*/ 436 w 73"/>
                <a:gd name="T15" fmla="*/ 1625 h 131"/>
                <a:gd name="T16" fmla="*/ 509 w 73"/>
                <a:gd name="T17" fmla="*/ 1377 h 131"/>
                <a:gd name="T18" fmla="*/ 571 w 73"/>
                <a:gd name="T19" fmla="*/ 1364 h 131"/>
                <a:gd name="T20" fmla="*/ 541 w 73"/>
                <a:gd name="T21" fmla="*/ 1343 h 131"/>
                <a:gd name="T22" fmla="*/ 466 w 73"/>
                <a:gd name="T23" fmla="*/ 1343 h 131"/>
                <a:gd name="T24" fmla="*/ 42 w 73"/>
                <a:gd name="T25" fmla="*/ 341 h 131"/>
                <a:gd name="T26" fmla="*/ 354 w 73"/>
                <a:gd name="T27" fmla="*/ 1002 h 131"/>
                <a:gd name="T28" fmla="*/ 374 w 73"/>
                <a:gd name="T29" fmla="*/ 1002 h 131"/>
                <a:gd name="T30" fmla="*/ 92 w 73"/>
                <a:gd name="T31" fmla="*/ 362 h 131"/>
                <a:gd name="T32" fmla="*/ 62 w 73"/>
                <a:gd name="T33" fmla="*/ 248 h 131"/>
                <a:gd name="T34" fmla="*/ 0 w 73"/>
                <a:gd name="T35" fmla="*/ 192 h 131"/>
                <a:gd name="T36" fmla="*/ 12 w 73"/>
                <a:gd name="T37" fmla="*/ 226 h 131"/>
                <a:gd name="T38" fmla="*/ 42 w 73"/>
                <a:gd name="T39" fmla="*/ 341 h 131"/>
                <a:gd name="T40" fmla="*/ 903 w 73"/>
                <a:gd name="T41" fmla="*/ 1399 h 131"/>
                <a:gd name="T42" fmla="*/ 696 w 73"/>
                <a:gd name="T43" fmla="*/ 1172 h 131"/>
                <a:gd name="T44" fmla="*/ 696 w 73"/>
                <a:gd name="T45" fmla="*/ 1100 h 131"/>
                <a:gd name="T46" fmla="*/ 716 w 73"/>
                <a:gd name="T47" fmla="*/ 192 h 131"/>
                <a:gd name="T48" fmla="*/ 683 w 73"/>
                <a:gd name="T49" fmla="*/ 77 h 131"/>
                <a:gd name="T50" fmla="*/ 603 w 73"/>
                <a:gd name="T51" fmla="*/ 0 h 131"/>
                <a:gd name="T52" fmla="*/ 666 w 73"/>
                <a:gd name="T53" fmla="*/ 35 h 131"/>
                <a:gd name="T54" fmla="*/ 716 w 73"/>
                <a:gd name="T55" fmla="*/ 171 h 131"/>
                <a:gd name="T56" fmla="*/ 633 w 73"/>
                <a:gd name="T57" fmla="*/ 1079 h 131"/>
                <a:gd name="T58" fmla="*/ 653 w 73"/>
                <a:gd name="T59" fmla="*/ 1156 h 131"/>
                <a:gd name="T60" fmla="*/ 853 w 73"/>
                <a:gd name="T61" fmla="*/ 1377 h 131"/>
                <a:gd name="T62" fmla="*/ 1070 w 73"/>
                <a:gd name="T63" fmla="*/ 2137 h 131"/>
                <a:gd name="T64" fmla="*/ 1025 w 73"/>
                <a:gd name="T65" fmla="*/ 2251 h 131"/>
                <a:gd name="T66" fmla="*/ 995 w 73"/>
                <a:gd name="T67" fmla="*/ 2251 h 131"/>
                <a:gd name="T68" fmla="*/ 1070 w 73"/>
                <a:gd name="T69" fmla="*/ 2286 h 131"/>
                <a:gd name="T70" fmla="*/ 1119 w 73"/>
                <a:gd name="T71" fmla="*/ 2158 h 131"/>
                <a:gd name="T72" fmla="*/ 903 w 73"/>
                <a:gd name="T73" fmla="*/ 1399 h 13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3" h="131">
                  <a:moveTo>
                    <a:pt x="30" y="71"/>
                  </a:moveTo>
                  <a:cubicBezTo>
                    <a:pt x="27" y="76"/>
                    <a:pt x="25" y="79"/>
                    <a:pt x="25" y="85"/>
                  </a:cubicBezTo>
                  <a:cubicBezTo>
                    <a:pt x="24" y="98"/>
                    <a:pt x="28" y="117"/>
                    <a:pt x="30" y="123"/>
                  </a:cubicBezTo>
                  <a:cubicBezTo>
                    <a:pt x="30" y="126"/>
                    <a:pt x="29" y="128"/>
                    <a:pt x="26" y="129"/>
                  </a:cubicBezTo>
                  <a:cubicBezTo>
                    <a:pt x="25" y="129"/>
                    <a:pt x="25" y="129"/>
                    <a:pt x="24" y="129"/>
                  </a:cubicBezTo>
                  <a:cubicBezTo>
                    <a:pt x="26" y="130"/>
                    <a:pt x="27" y="131"/>
                    <a:pt x="29" y="130"/>
                  </a:cubicBezTo>
                  <a:cubicBezTo>
                    <a:pt x="32" y="130"/>
                    <a:pt x="34" y="127"/>
                    <a:pt x="33" y="124"/>
                  </a:cubicBezTo>
                  <a:cubicBezTo>
                    <a:pt x="31" y="118"/>
                    <a:pt x="27" y="99"/>
                    <a:pt x="28" y="86"/>
                  </a:cubicBezTo>
                  <a:cubicBezTo>
                    <a:pt x="29" y="80"/>
                    <a:pt x="30" y="77"/>
                    <a:pt x="33" y="73"/>
                  </a:cubicBezTo>
                  <a:cubicBezTo>
                    <a:pt x="34" y="72"/>
                    <a:pt x="35" y="71"/>
                    <a:pt x="37" y="72"/>
                  </a:cubicBezTo>
                  <a:cubicBezTo>
                    <a:pt x="36" y="71"/>
                    <a:pt x="35" y="71"/>
                    <a:pt x="35" y="71"/>
                  </a:cubicBezTo>
                  <a:cubicBezTo>
                    <a:pt x="34" y="70"/>
                    <a:pt x="31" y="70"/>
                    <a:pt x="30" y="71"/>
                  </a:cubicBezTo>
                  <a:close/>
                  <a:moveTo>
                    <a:pt x="3" y="18"/>
                  </a:moveTo>
                  <a:cubicBezTo>
                    <a:pt x="7" y="36"/>
                    <a:pt x="11" y="46"/>
                    <a:pt x="23" y="53"/>
                  </a:cubicBezTo>
                  <a:cubicBezTo>
                    <a:pt x="23" y="53"/>
                    <a:pt x="24" y="53"/>
                    <a:pt x="24" y="53"/>
                  </a:cubicBezTo>
                  <a:cubicBezTo>
                    <a:pt x="14" y="46"/>
                    <a:pt x="10" y="36"/>
                    <a:pt x="6" y="19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1"/>
                    <a:pt x="2" y="10"/>
                    <a:pt x="0" y="10"/>
                  </a:cubicBezTo>
                  <a:cubicBezTo>
                    <a:pt x="0" y="10"/>
                    <a:pt x="1" y="11"/>
                    <a:pt x="1" y="12"/>
                  </a:cubicBezTo>
                  <a:lnTo>
                    <a:pt x="3" y="18"/>
                  </a:lnTo>
                  <a:close/>
                  <a:moveTo>
                    <a:pt x="58" y="74"/>
                  </a:moveTo>
                  <a:cubicBezTo>
                    <a:pt x="54" y="68"/>
                    <a:pt x="50" y="65"/>
                    <a:pt x="45" y="62"/>
                  </a:cubicBezTo>
                  <a:cubicBezTo>
                    <a:pt x="44" y="62"/>
                    <a:pt x="43" y="60"/>
                    <a:pt x="45" y="58"/>
                  </a:cubicBezTo>
                  <a:cubicBezTo>
                    <a:pt x="55" y="42"/>
                    <a:pt x="50" y="29"/>
                    <a:pt x="46" y="10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3" y="2"/>
                    <a:pt x="42" y="0"/>
                    <a:pt x="39" y="0"/>
                  </a:cubicBezTo>
                  <a:cubicBezTo>
                    <a:pt x="40" y="1"/>
                    <a:pt x="43" y="1"/>
                    <a:pt x="43" y="2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51" y="28"/>
                    <a:pt x="52" y="41"/>
                    <a:pt x="41" y="57"/>
                  </a:cubicBezTo>
                  <a:cubicBezTo>
                    <a:pt x="40" y="59"/>
                    <a:pt x="41" y="61"/>
                    <a:pt x="42" y="61"/>
                  </a:cubicBezTo>
                  <a:cubicBezTo>
                    <a:pt x="47" y="64"/>
                    <a:pt x="51" y="67"/>
                    <a:pt x="55" y="73"/>
                  </a:cubicBezTo>
                  <a:cubicBezTo>
                    <a:pt x="63" y="86"/>
                    <a:pt x="68" y="107"/>
                    <a:pt x="69" y="113"/>
                  </a:cubicBezTo>
                  <a:cubicBezTo>
                    <a:pt x="70" y="116"/>
                    <a:pt x="68" y="119"/>
                    <a:pt x="66" y="119"/>
                  </a:cubicBezTo>
                  <a:cubicBezTo>
                    <a:pt x="65" y="119"/>
                    <a:pt x="65" y="120"/>
                    <a:pt x="64" y="119"/>
                  </a:cubicBezTo>
                  <a:cubicBezTo>
                    <a:pt x="65" y="121"/>
                    <a:pt x="67" y="121"/>
                    <a:pt x="69" y="121"/>
                  </a:cubicBezTo>
                  <a:cubicBezTo>
                    <a:pt x="72" y="120"/>
                    <a:pt x="73" y="117"/>
                    <a:pt x="72" y="114"/>
                  </a:cubicBezTo>
                  <a:cubicBezTo>
                    <a:pt x="71" y="108"/>
                    <a:pt x="66" y="87"/>
                    <a:pt x="58" y="74"/>
                  </a:cubicBezTo>
                  <a:close/>
                </a:path>
              </a:pathLst>
            </a:custGeom>
            <a:solidFill>
              <a:srgbClr val="7F0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4" name="Freeform 1227">
              <a:extLst>
                <a:ext uri="{FF2B5EF4-FFF2-40B4-BE49-F238E27FC236}">
                  <a16:creationId xmlns:a16="http://schemas.microsoft.com/office/drawing/2014/main" id="{8B40574D-53AE-4152-B61A-C6AD3BBE0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3021"/>
              <a:ext cx="60" cy="118"/>
            </a:xfrm>
            <a:custGeom>
              <a:avLst/>
              <a:gdLst>
                <a:gd name="T0" fmla="*/ 0 w 24"/>
                <a:gd name="T1" fmla="*/ 0 h 44"/>
                <a:gd name="T2" fmla="*/ 158 w 24"/>
                <a:gd name="T3" fmla="*/ 172 h 44"/>
                <a:gd name="T4" fmla="*/ 375 w 24"/>
                <a:gd name="T5" fmla="*/ 847 h 44"/>
                <a:gd name="T6" fmla="*/ 375 w 24"/>
                <a:gd name="T7" fmla="*/ 847 h 44"/>
                <a:gd name="T8" fmla="*/ 175 w 24"/>
                <a:gd name="T9" fmla="*/ 172 h 44"/>
                <a:gd name="T10" fmla="*/ 0 w 24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" h="44">
                  <a:moveTo>
                    <a:pt x="0" y="0"/>
                  </a:moveTo>
                  <a:cubicBezTo>
                    <a:pt x="4" y="2"/>
                    <a:pt x="7" y="4"/>
                    <a:pt x="10" y="9"/>
                  </a:cubicBezTo>
                  <a:cubicBezTo>
                    <a:pt x="17" y="21"/>
                    <a:pt x="23" y="42"/>
                    <a:pt x="24" y="44"/>
                  </a:cubicBezTo>
                  <a:cubicBezTo>
                    <a:pt x="24" y="44"/>
                    <a:pt x="24" y="44"/>
                    <a:pt x="24" y="44"/>
                  </a:cubicBezTo>
                  <a:cubicBezTo>
                    <a:pt x="23" y="42"/>
                    <a:pt x="19" y="22"/>
                    <a:pt x="11" y="9"/>
                  </a:cubicBezTo>
                  <a:cubicBezTo>
                    <a:pt x="8" y="4"/>
                    <a:pt x="4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5" name="Freeform 1228">
              <a:extLst>
                <a:ext uri="{FF2B5EF4-FFF2-40B4-BE49-F238E27FC236}">
                  <a16:creationId xmlns:a16="http://schemas.microsoft.com/office/drawing/2014/main" id="{A60EDC3E-095E-493C-A8F5-360BEC8E4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0" y="2891"/>
              <a:ext cx="70" cy="272"/>
            </a:xfrm>
            <a:custGeom>
              <a:avLst/>
              <a:gdLst>
                <a:gd name="T0" fmla="*/ 20 w 28"/>
                <a:gd name="T1" fmla="*/ 56 h 102"/>
                <a:gd name="T2" fmla="*/ 375 w 28"/>
                <a:gd name="T3" fmla="*/ 797 h 102"/>
                <a:gd name="T4" fmla="*/ 408 w 28"/>
                <a:gd name="T5" fmla="*/ 832 h 102"/>
                <a:gd name="T6" fmla="*/ 408 w 28"/>
                <a:gd name="T7" fmla="*/ 875 h 102"/>
                <a:gd name="T8" fmla="*/ 313 w 28"/>
                <a:gd name="T9" fmla="*/ 1195 h 102"/>
                <a:gd name="T10" fmla="*/ 395 w 28"/>
                <a:gd name="T11" fmla="*/ 1933 h 102"/>
                <a:gd name="T12" fmla="*/ 408 w 28"/>
                <a:gd name="T13" fmla="*/ 1933 h 102"/>
                <a:gd name="T14" fmla="*/ 345 w 28"/>
                <a:gd name="T15" fmla="*/ 1195 h 102"/>
                <a:gd name="T16" fmla="*/ 425 w 28"/>
                <a:gd name="T17" fmla="*/ 888 h 102"/>
                <a:gd name="T18" fmla="*/ 438 w 28"/>
                <a:gd name="T19" fmla="*/ 819 h 102"/>
                <a:gd name="T20" fmla="*/ 395 w 28"/>
                <a:gd name="T21" fmla="*/ 760 h 102"/>
                <a:gd name="T22" fmla="*/ 83 w 28"/>
                <a:gd name="T23" fmla="*/ 320 h 102"/>
                <a:gd name="T24" fmla="*/ 20 w 28"/>
                <a:gd name="T25" fmla="*/ 35 h 102"/>
                <a:gd name="T26" fmla="*/ 20 w 28"/>
                <a:gd name="T27" fmla="*/ 56 h 10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" h="102">
                  <a:moveTo>
                    <a:pt x="1" y="3"/>
                  </a:moveTo>
                  <a:cubicBezTo>
                    <a:pt x="5" y="20"/>
                    <a:pt x="8" y="33"/>
                    <a:pt x="24" y="42"/>
                  </a:cubicBezTo>
                  <a:cubicBezTo>
                    <a:pt x="25" y="42"/>
                    <a:pt x="26" y="43"/>
                    <a:pt x="26" y="44"/>
                  </a:cubicBezTo>
                  <a:cubicBezTo>
                    <a:pt x="26" y="44"/>
                    <a:pt x="26" y="45"/>
                    <a:pt x="26" y="46"/>
                  </a:cubicBezTo>
                  <a:cubicBezTo>
                    <a:pt x="22" y="51"/>
                    <a:pt x="20" y="57"/>
                    <a:pt x="20" y="63"/>
                  </a:cubicBezTo>
                  <a:cubicBezTo>
                    <a:pt x="19" y="77"/>
                    <a:pt x="23" y="95"/>
                    <a:pt x="25" y="102"/>
                  </a:cubicBezTo>
                  <a:cubicBezTo>
                    <a:pt x="26" y="102"/>
                    <a:pt x="26" y="102"/>
                    <a:pt x="26" y="102"/>
                  </a:cubicBezTo>
                  <a:cubicBezTo>
                    <a:pt x="24" y="95"/>
                    <a:pt x="21" y="77"/>
                    <a:pt x="22" y="63"/>
                  </a:cubicBezTo>
                  <a:cubicBezTo>
                    <a:pt x="22" y="57"/>
                    <a:pt x="24" y="52"/>
                    <a:pt x="27" y="47"/>
                  </a:cubicBezTo>
                  <a:cubicBezTo>
                    <a:pt x="28" y="46"/>
                    <a:pt x="28" y="44"/>
                    <a:pt x="28" y="43"/>
                  </a:cubicBezTo>
                  <a:cubicBezTo>
                    <a:pt x="27" y="42"/>
                    <a:pt x="26" y="41"/>
                    <a:pt x="25" y="40"/>
                  </a:cubicBezTo>
                  <a:cubicBezTo>
                    <a:pt x="14" y="34"/>
                    <a:pt x="9" y="27"/>
                    <a:pt x="5" y="17"/>
                  </a:cubicBezTo>
                  <a:cubicBezTo>
                    <a:pt x="4" y="14"/>
                    <a:pt x="2" y="6"/>
                    <a:pt x="1" y="2"/>
                  </a:cubicBezTo>
                  <a:cubicBezTo>
                    <a:pt x="0" y="0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6" name="Freeform 1229">
              <a:extLst>
                <a:ext uri="{FF2B5EF4-FFF2-40B4-BE49-F238E27FC236}">
                  <a16:creationId xmlns:a16="http://schemas.microsoft.com/office/drawing/2014/main" id="{20058151-0727-4957-863A-B4D70ECE66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7" y="2867"/>
              <a:ext cx="18" cy="98"/>
            </a:xfrm>
            <a:custGeom>
              <a:avLst/>
              <a:gdLst>
                <a:gd name="T0" fmla="*/ 21 w 7"/>
                <a:gd name="T1" fmla="*/ 0 h 37"/>
                <a:gd name="T2" fmla="*/ 0 w 7"/>
                <a:gd name="T3" fmla="*/ 689 h 37"/>
                <a:gd name="T4" fmla="*/ 0 w 7"/>
                <a:gd name="T5" fmla="*/ 689 h 37"/>
                <a:gd name="T6" fmla="*/ 100 w 7"/>
                <a:gd name="T7" fmla="*/ 350 h 37"/>
                <a:gd name="T8" fmla="*/ 21 w 7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37">
                  <a:moveTo>
                    <a:pt x="1" y="0"/>
                  </a:moveTo>
                  <a:cubicBezTo>
                    <a:pt x="6" y="18"/>
                    <a:pt x="6" y="2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4" y="32"/>
                    <a:pt x="7" y="26"/>
                    <a:pt x="6" y="19"/>
                  </a:cubicBezTo>
                  <a:cubicBezTo>
                    <a:pt x="6" y="13"/>
                    <a:pt x="3" y="7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7" name="Freeform 1270">
              <a:extLst>
                <a:ext uri="{FF2B5EF4-FFF2-40B4-BE49-F238E27FC236}">
                  <a16:creationId xmlns:a16="http://schemas.microsoft.com/office/drawing/2014/main" id="{08C0304A-3134-466D-8BD0-E6B25762BA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0" y="2832"/>
              <a:ext cx="197" cy="349"/>
            </a:xfrm>
            <a:custGeom>
              <a:avLst/>
              <a:gdLst>
                <a:gd name="T0" fmla="*/ 790 w 79"/>
                <a:gd name="T1" fmla="*/ 1172 h 131"/>
                <a:gd name="T2" fmla="*/ 790 w 79"/>
                <a:gd name="T3" fmla="*/ 1100 h 131"/>
                <a:gd name="T4" fmla="*/ 808 w 79"/>
                <a:gd name="T5" fmla="*/ 192 h 131"/>
                <a:gd name="T6" fmla="*/ 778 w 79"/>
                <a:gd name="T7" fmla="*/ 77 h 131"/>
                <a:gd name="T8" fmla="*/ 683 w 79"/>
                <a:gd name="T9" fmla="*/ 21 h 131"/>
                <a:gd name="T10" fmla="*/ 633 w 79"/>
                <a:gd name="T11" fmla="*/ 115 h 131"/>
                <a:gd name="T12" fmla="*/ 653 w 79"/>
                <a:gd name="T13" fmla="*/ 226 h 131"/>
                <a:gd name="T14" fmla="*/ 653 w 79"/>
                <a:gd name="T15" fmla="*/ 943 h 131"/>
                <a:gd name="T16" fmla="*/ 496 w 79"/>
                <a:gd name="T17" fmla="*/ 1023 h 131"/>
                <a:gd name="T18" fmla="*/ 187 w 79"/>
                <a:gd name="T19" fmla="*/ 362 h 131"/>
                <a:gd name="T20" fmla="*/ 155 w 79"/>
                <a:gd name="T21" fmla="*/ 248 h 131"/>
                <a:gd name="T22" fmla="*/ 75 w 79"/>
                <a:gd name="T23" fmla="*/ 192 h 131"/>
                <a:gd name="T24" fmla="*/ 12 w 79"/>
                <a:gd name="T25" fmla="*/ 285 h 131"/>
                <a:gd name="T26" fmla="*/ 42 w 79"/>
                <a:gd name="T27" fmla="*/ 418 h 131"/>
                <a:gd name="T28" fmla="*/ 416 w 79"/>
                <a:gd name="T29" fmla="*/ 1215 h 131"/>
                <a:gd name="T30" fmla="*/ 436 w 79"/>
                <a:gd name="T31" fmla="*/ 1284 h 131"/>
                <a:gd name="T32" fmla="*/ 342 w 79"/>
                <a:gd name="T33" fmla="*/ 1604 h 131"/>
                <a:gd name="T34" fmla="*/ 449 w 79"/>
                <a:gd name="T35" fmla="*/ 2398 h 131"/>
                <a:gd name="T36" fmla="*/ 541 w 79"/>
                <a:gd name="T37" fmla="*/ 2456 h 131"/>
                <a:gd name="T38" fmla="*/ 603 w 79"/>
                <a:gd name="T39" fmla="*/ 2342 h 131"/>
                <a:gd name="T40" fmla="*/ 529 w 79"/>
                <a:gd name="T41" fmla="*/ 1625 h 131"/>
                <a:gd name="T42" fmla="*/ 603 w 79"/>
                <a:gd name="T43" fmla="*/ 1377 h 131"/>
                <a:gd name="T44" fmla="*/ 683 w 79"/>
                <a:gd name="T45" fmla="*/ 1364 h 131"/>
                <a:gd name="T46" fmla="*/ 840 w 79"/>
                <a:gd name="T47" fmla="*/ 1532 h 131"/>
                <a:gd name="T48" fmla="*/ 1057 w 79"/>
                <a:gd name="T49" fmla="*/ 2214 h 131"/>
                <a:gd name="T50" fmla="*/ 1162 w 79"/>
                <a:gd name="T51" fmla="*/ 2286 h 131"/>
                <a:gd name="T52" fmla="*/ 1212 w 79"/>
                <a:gd name="T53" fmla="*/ 2158 h 131"/>
                <a:gd name="T54" fmla="*/ 995 w 79"/>
                <a:gd name="T55" fmla="*/ 1399 h 131"/>
                <a:gd name="T56" fmla="*/ 790 w 79"/>
                <a:gd name="T57" fmla="*/ 1172 h 13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9" h="131">
                  <a:moveTo>
                    <a:pt x="51" y="62"/>
                  </a:moveTo>
                  <a:cubicBezTo>
                    <a:pt x="50" y="62"/>
                    <a:pt x="49" y="60"/>
                    <a:pt x="51" y="58"/>
                  </a:cubicBezTo>
                  <a:cubicBezTo>
                    <a:pt x="61" y="42"/>
                    <a:pt x="56" y="29"/>
                    <a:pt x="52" y="10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9" y="1"/>
                    <a:pt x="47" y="0"/>
                    <a:pt x="44" y="1"/>
                  </a:cubicBezTo>
                  <a:cubicBezTo>
                    <a:pt x="42" y="1"/>
                    <a:pt x="40" y="4"/>
                    <a:pt x="41" y="6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7" y="29"/>
                    <a:pt x="48" y="39"/>
                    <a:pt x="42" y="50"/>
                  </a:cubicBezTo>
                  <a:cubicBezTo>
                    <a:pt x="41" y="52"/>
                    <a:pt x="36" y="56"/>
                    <a:pt x="32" y="54"/>
                  </a:cubicBezTo>
                  <a:cubicBezTo>
                    <a:pt x="20" y="47"/>
                    <a:pt x="16" y="37"/>
                    <a:pt x="12" y="19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1"/>
                    <a:pt x="7" y="9"/>
                    <a:pt x="5" y="10"/>
                  </a:cubicBezTo>
                  <a:cubicBezTo>
                    <a:pt x="2" y="10"/>
                    <a:pt x="0" y="13"/>
                    <a:pt x="1" y="15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7" y="41"/>
                    <a:pt x="10" y="55"/>
                    <a:pt x="27" y="64"/>
                  </a:cubicBezTo>
                  <a:cubicBezTo>
                    <a:pt x="28" y="65"/>
                    <a:pt x="29" y="66"/>
                    <a:pt x="28" y="68"/>
                  </a:cubicBezTo>
                  <a:cubicBezTo>
                    <a:pt x="25" y="73"/>
                    <a:pt x="23" y="78"/>
                    <a:pt x="22" y="85"/>
                  </a:cubicBezTo>
                  <a:cubicBezTo>
                    <a:pt x="21" y="100"/>
                    <a:pt x="27" y="120"/>
                    <a:pt x="29" y="127"/>
                  </a:cubicBezTo>
                  <a:cubicBezTo>
                    <a:pt x="29" y="129"/>
                    <a:pt x="32" y="131"/>
                    <a:pt x="35" y="130"/>
                  </a:cubicBezTo>
                  <a:cubicBezTo>
                    <a:pt x="38" y="130"/>
                    <a:pt x="40" y="127"/>
                    <a:pt x="39" y="124"/>
                  </a:cubicBezTo>
                  <a:cubicBezTo>
                    <a:pt x="37" y="118"/>
                    <a:pt x="33" y="99"/>
                    <a:pt x="34" y="86"/>
                  </a:cubicBezTo>
                  <a:cubicBezTo>
                    <a:pt x="35" y="80"/>
                    <a:pt x="36" y="77"/>
                    <a:pt x="39" y="73"/>
                  </a:cubicBezTo>
                  <a:cubicBezTo>
                    <a:pt x="41" y="71"/>
                    <a:pt x="43" y="71"/>
                    <a:pt x="44" y="72"/>
                  </a:cubicBezTo>
                  <a:cubicBezTo>
                    <a:pt x="49" y="74"/>
                    <a:pt x="51" y="76"/>
                    <a:pt x="54" y="81"/>
                  </a:cubicBezTo>
                  <a:cubicBezTo>
                    <a:pt x="61" y="92"/>
                    <a:pt x="67" y="111"/>
                    <a:pt x="68" y="117"/>
                  </a:cubicBezTo>
                  <a:cubicBezTo>
                    <a:pt x="69" y="120"/>
                    <a:pt x="72" y="121"/>
                    <a:pt x="75" y="121"/>
                  </a:cubicBezTo>
                  <a:cubicBezTo>
                    <a:pt x="78" y="120"/>
                    <a:pt x="79" y="117"/>
                    <a:pt x="78" y="114"/>
                  </a:cubicBezTo>
                  <a:cubicBezTo>
                    <a:pt x="77" y="108"/>
                    <a:pt x="72" y="87"/>
                    <a:pt x="64" y="74"/>
                  </a:cubicBezTo>
                  <a:cubicBezTo>
                    <a:pt x="60" y="68"/>
                    <a:pt x="56" y="65"/>
                    <a:pt x="51" y="62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7" name="Group 1319">
            <a:extLst>
              <a:ext uri="{FF2B5EF4-FFF2-40B4-BE49-F238E27FC236}">
                <a16:creationId xmlns:a16="http://schemas.microsoft.com/office/drawing/2014/main" id="{9990E53F-11F5-4B93-95E6-3D7D1105D20C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3949700"/>
            <a:ext cx="314325" cy="473075"/>
            <a:chOff x="2832" y="2947"/>
            <a:chExt cx="198" cy="298"/>
          </a:xfrm>
        </p:grpSpPr>
        <p:sp>
          <p:nvSpPr>
            <p:cNvPr id="20594" name="Freeform 1230">
              <a:extLst>
                <a:ext uri="{FF2B5EF4-FFF2-40B4-BE49-F238E27FC236}">
                  <a16:creationId xmlns:a16="http://schemas.microsoft.com/office/drawing/2014/main" id="{B4B600FC-FB68-45BE-A7BB-656341B692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2947"/>
              <a:ext cx="198" cy="298"/>
            </a:xfrm>
            <a:custGeom>
              <a:avLst/>
              <a:gdLst>
                <a:gd name="T0" fmla="*/ 772 w 79"/>
                <a:gd name="T1" fmla="*/ 1133 h 112"/>
                <a:gd name="T2" fmla="*/ 805 w 79"/>
                <a:gd name="T3" fmla="*/ 1075 h 112"/>
                <a:gd name="T4" fmla="*/ 1193 w 79"/>
                <a:gd name="T5" fmla="*/ 490 h 112"/>
                <a:gd name="T6" fmla="*/ 1226 w 79"/>
                <a:gd name="T7" fmla="*/ 396 h 112"/>
                <a:gd name="T8" fmla="*/ 1193 w 79"/>
                <a:gd name="T9" fmla="*/ 303 h 112"/>
                <a:gd name="T10" fmla="*/ 1118 w 79"/>
                <a:gd name="T11" fmla="*/ 341 h 112"/>
                <a:gd name="T12" fmla="*/ 1088 w 79"/>
                <a:gd name="T13" fmla="*/ 431 h 112"/>
                <a:gd name="T14" fmla="*/ 772 w 79"/>
                <a:gd name="T15" fmla="*/ 907 h 112"/>
                <a:gd name="T16" fmla="*/ 629 w 79"/>
                <a:gd name="T17" fmla="*/ 849 h 112"/>
                <a:gd name="T18" fmla="*/ 709 w 79"/>
                <a:gd name="T19" fmla="*/ 205 h 112"/>
                <a:gd name="T20" fmla="*/ 742 w 79"/>
                <a:gd name="T21" fmla="*/ 114 h 112"/>
                <a:gd name="T22" fmla="*/ 709 w 79"/>
                <a:gd name="T23" fmla="*/ 21 h 112"/>
                <a:gd name="T24" fmla="*/ 629 w 79"/>
                <a:gd name="T25" fmla="*/ 56 h 112"/>
                <a:gd name="T26" fmla="*/ 584 w 79"/>
                <a:gd name="T27" fmla="*/ 149 h 112"/>
                <a:gd name="T28" fmla="*/ 504 w 79"/>
                <a:gd name="T29" fmla="*/ 921 h 112"/>
                <a:gd name="T30" fmla="*/ 489 w 79"/>
                <a:gd name="T31" fmla="*/ 998 h 112"/>
                <a:gd name="T32" fmla="*/ 283 w 79"/>
                <a:gd name="T33" fmla="*/ 1147 h 112"/>
                <a:gd name="T34" fmla="*/ 20 w 79"/>
                <a:gd name="T35" fmla="*/ 1735 h 112"/>
                <a:gd name="T36" fmla="*/ 50 w 79"/>
                <a:gd name="T37" fmla="*/ 1847 h 112"/>
                <a:gd name="T38" fmla="*/ 145 w 79"/>
                <a:gd name="T39" fmla="*/ 1791 h 112"/>
                <a:gd name="T40" fmla="*/ 409 w 79"/>
                <a:gd name="T41" fmla="*/ 1261 h 112"/>
                <a:gd name="T42" fmla="*/ 566 w 79"/>
                <a:gd name="T43" fmla="*/ 1147 h 112"/>
                <a:gd name="T44" fmla="*/ 617 w 79"/>
                <a:gd name="T45" fmla="*/ 1189 h 112"/>
                <a:gd name="T46" fmla="*/ 659 w 79"/>
                <a:gd name="T47" fmla="*/ 1394 h 112"/>
                <a:gd name="T48" fmla="*/ 504 w 79"/>
                <a:gd name="T49" fmla="*/ 1974 h 112"/>
                <a:gd name="T50" fmla="*/ 554 w 79"/>
                <a:gd name="T51" fmla="*/ 2089 h 112"/>
                <a:gd name="T52" fmla="*/ 647 w 79"/>
                <a:gd name="T53" fmla="*/ 2054 h 112"/>
                <a:gd name="T54" fmla="*/ 805 w 79"/>
                <a:gd name="T55" fmla="*/ 1416 h 112"/>
                <a:gd name="T56" fmla="*/ 772 w 79"/>
                <a:gd name="T57" fmla="*/ 1133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9" h="112">
                  <a:moveTo>
                    <a:pt x="49" y="60"/>
                  </a:moveTo>
                  <a:cubicBezTo>
                    <a:pt x="48" y="60"/>
                    <a:pt x="48" y="58"/>
                    <a:pt x="51" y="57"/>
                  </a:cubicBezTo>
                  <a:cubicBezTo>
                    <a:pt x="66" y="52"/>
                    <a:pt x="70" y="41"/>
                    <a:pt x="76" y="26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9" y="19"/>
                    <a:pt x="78" y="16"/>
                    <a:pt x="76" y="16"/>
                  </a:cubicBezTo>
                  <a:cubicBezTo>
                    <a:pt x="74" y="15"/>
                    <a:pt x="72" y="16"/>
                    <a:pt x="71" y="18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63" y="36"/>
                    <a:pt x="59" y="44"/>
                    <a:pt x="49" y="48"/>
                  </a:cubicBezTo>
                  <a:cubicBezTo>
                    <a:pt x="47" y="48"/>
                    <a:pt x="42" y="48"/>
                    <a:pt x="40" y="45"/>
                  </a:cubicBezTo>
                  <a:cubicBezTo>
                    <a:pt x="36" y="34"/>
                    <a:pt x="39" y="25"/>
                    <a:pt x="45" y="11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48" y="4"/>
                    <a:pt x="47" y="2"/>
                    <a:pt x="45" y="1"/>
                  </a:cubicBezTo>
                  <a:cubicBezTo>
                    <a:pt x="43" y="0"/>
                    <a:pt x="40" y="1"/>
                    <a:pt x="40" y="3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1" y="23"/>
                    <a:pt x="25" y="35"/>
                    <a:pt x="32" y="49"/>
                  </a:cubicBezTo>
                  <a:cubicBezTo>
                    <a:pt x="32" y="50"/>
                    <a:pt x="32" y="52"/>
                    <a:pt x="31" y="53"/>
                  </a:cubicBezTo>
                  <a:cubicBezTo>
                    <a:pt x="26" y="54"/>
                    <a:pt x="22" y="56"/>
                    <a:pt x="18" y="61"/>
                  </a:cubicBezTo>
                  <a:cubicBezTo>
                    <a:pt x="10" y="70"/>
                    <a:pt x="3" y="87"/>
                    <a:pt x="1" y="92"/>
                  </a:cubicBezTo>
                  <a:cubicBezTo>
                    <a:pt x="0" y="94"/>
                    <a:pt x="1" y="97"/>
                    <a:pt x="3" y="98"/>
                  </a:cubicBezTo>
                  <a:cubicBezTo>
                    <a:pt x="6" y="99"/>
                    <a:pt x="8" y="98"/>
                    <a:pt x="9" y="95"/>
                  </a:cubicBezTo>
                  <a:cubicBezTo>
                    <a:pt x="11" y="91"/>
                    <a:pt x="18" y="76"/>
                    <a:pt x="26" y="67"/>
                  </a:cubicBezTo>
                  <a:cubicBezTo>
                    <a:pt x="29" y="64"/>
                    <a:pt x="31" y="62"/>
                    <a:pt x="36" y="61"/>
                  </a:cubicBezTo>
                  <a:cubicBezTo>
                    <a:pt x="37" y="61"/>
                    <a:pt x="39" y="62"/>
                    <a:pt x="39" y="63"/>
                  </a:cubicBezTo>
                  <a:cubicBezTo>
                    <a:pt x="41" y="67"/>
                    <a:pt x="42" y="70"/>
                    <a:pt x="42" y="74"/>
                  </a:cubicBezTo>
                  <a:cubicBezTo>
                    <a:pt x="41" y="85"/>
                    <a:pt x="35" y="101"/>
                    <a:pt x="32" y="105"/>
                  </a:cubicBezTo>
                  <a:cubicBezTo>
                    <a:pt x="32" y="108"/>
                    <a:pt x="33" y="110"/>
                    <a:pt x="35" y="111"/>
                  </a:cubicBezTo>
                  <a:cubicBezTo>
                    <a:pt x="37" y="112"/>
                    <a:pt x="40" y="111"/>
                    <a:pt x="41" y="109"/>
                  </a:cubicBezTo>
                  <a:cubicBezTo>
                    <a:pt x="43" y="104"/>
                    <a:pt x="50" y="88"/>
                    <a:pt x="51" y="75"/>
                  </a:cubicBezTo>
                  <a:cubicBezTo>
                    <a:pt x="52" y="69"/>
                    <a:pt x="51" y="65"/>
                    <a:pt x="49" y="60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5" name="Freeform 1231">
              <a:extLst>
                <a:ext uri="{FF2B5EF4-FFF2-40B4-BE49-F238E27FC236}">
                  <a16:creationId xmlns:a16="http://schemas.microsoft.com/office/drawing/2014/main" id="{2717EBC8-B9D7-461F-863A-089DE63A03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35" y="2952"/>
              <a:ext cx="195" cy="293"/>
            </a:xfrm>
            <a:custGeom>
              <a:avLst/>
              <a:gdLst>
                <a:gd name="T0" fmla="*/ 520 w 78"/>
                <a:gd name="T1" fmla="*/ 1079 h 110"/>
                <a:gd name="T2" fmla="*/ 363 w 78"/>
                <a:gd name="T3" fmla="*/ 1191 h 110"/>
                <a:gd name="T4" fmla="*/ 113 w 78"/>
                <a:gd name="T5" fmla="*/ 1718 h 110"/>
                <a:gd name="T6" fmla="*/ 20 w 78"/>
                <a:gd name="T7" fmla="*/ 1761 h 110"/>
                <a:gd name="T8" fmla="*/ 0 w 78"/>
                <a:gd name="T9" fmla="*/ 1739 h 110"/>
                <a:gd name="T10" fmla="*/ 33 w 78"/>
                <a:gd name="T11" fmla="*/ 1817 h 110"/>
                <a:gd name="T12" fmla="*/ 125 w 78"/>
                <a:gd name="T13" fmla="*/ 1761 h 110"/>
                <a:gd name="T14" fmla="*/ 395 w 78"/>
                <a:gd name="T15" fmla="*/ 1228 h 110"/>
                <a:gd name="T16" fmla="*/ 550 w 78"/>
                <a:gd name="T17" fmla="*/ 1113 h 110"/>
                <a:gd name="T18" fmla="*/ 583 w 78"/>
                <a:gd name="T19" fmla="*/ 1135 h 110"/>
                <a:gd name="T20" fmla="*/ 583 w 78"/>
                <a:gd name="T21" fmla="*/ 1113 h 110"/>
                <a:gd name="T22" fmla="*/ 520 w 78"/>
                <a:gd name="T23" fmla="*/ 1079 h 110"/>
                <a:gd name="T24" fmla="*/ 658 w 78"/>
                <a:gd name="T25" fmla="*/ 136 h 110"/>
                <a:gd name="T26" fmla="*/ 595 w 78"/>
                <a:gd name="T27" fmla="*/ 759 h 110"/>
                <a:gd name="T28" fmla="*/ 613 w 78"/>
                <a:gd name="T29" fmla="*/ 794 h 110"/>
                <a:gd name="T30" fmla="*/ 688 w 78"/>
                <a:gd name="T31" fmla="*/ 170 h 110"/>
                <a:gd name="T32" fmla="*/ 720 w 78"/>
                <a:gd name="T33" fmla="*/ 77 h 110"/>
                <a:gd name="T34" fmla="*/ 708 w 78"/>
                <a:gd name="T35" fmla="*/ 0 h 110"/>
                <a:gd name="T36" fmla="*/ 688 w 78"/>
                <a:gd name="T37" fmla="*/ 35 h 110"/>
                <a:gd name="T38" fmla="*/ 658 w 78"/>
                <a:gd name="T39" fmla="*/ 136 h 110"/>
                <a:gd name="T40" fmla="*/ 783 w 78"/>
                <a:gd name="T41" fmla="*/ 1377 h 110"/>
                <a:gd name="T42" fmla="*/ 750 w 78"/>
                <a:gd name="T43" fmla="*/ 1092 h 110"/>
                <a:gd name="T44" fmla="*/ 783 w 78"/>
                <a:gd name="T45" fmla="*/ 1044 h 110"/>
                <a:gd name="T46" fmla="*/ 1175 w 78"/>
                <a:gd name="T47" fmla="*/ 453 h 110"/>
                <a:gd name="T48" fmla="*/ 1208 w 78"/>
                <a:gd name="T49" fmla="*/ 362 h 110"/>
                <a:gd name="T50" fmla="*/ 1188 w 78"/>
                <a:gd name="T51" fmla="*/ 264 h 110"/>
                <a:gd name="T52" fmla="*/ 1188 w 78"/>
                <a:gd name="T53" fmla="*/ 306 h 110"/>
                <a:gd name="T54" fmla="*/ 1158 w 78"/>
                <a:gd name="T55" fmla="*/ 397 h 110"/>
                <a:gd name="T56" fmla="*/ 750 w 78"/>
                <a:gd name="T57" fmla="*/ 1002 h 110"/>
                <a:gd name="T58" fmla="*/ 720 w 78"/>
                <a:gd name="T59" fmla="*/ 1057 h 110"/>
                <a:gd name="T60" fmla="*/ 770 w 78"/>
                <a:gd name="T61" fmla="*/ 1340 h 110"/>
                <a:gd name="T62" fmla="*/ 595 w 78"/>
                <a:gd name="T63" fmla="*/ 1987 h 110"/>
                <a:gd name="T64" fmla="*/ 500 w 78"/>
                <a:gd name="T65" fmla="*/ 2022 h 110"/>
                <a:gd name="T66" fmla="*/ 488 w 78"/>
                <a:gd name="T67" fmla="*/ 2000 h 110"/>
                <a:gd name="T68" fmla="*/ 533 w 78"/>
                <a:gd name="T69" fmla="*/ 2056 h 110"/>
                <a:gd name="T70" fmla="*/ 625 w 78"/>
                <a:gd name="T71" fmla="*/ 2022 h 110"/>
                <a:gd name="T72" fmla="*/ 783 w 78"/>
                <a:gd name="T73" fmla="*/ 1377 h 11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8" h="110">
                  <a:moveTo>
                    <a:pt x="33" y="57"/>
                  </a:moveTo>
                  <a:cubicBezTo>
                    <a:pt x="29" y="58"/>
                    <a:pt x="26" y="59"/>
                    <a:pt x="23" y="63"/>
                  </a:cubicBezTo>
                  <a:cubicBezTo>
                    <a:pt x="16" y="71"/>
                    <a:pt x="9" y="86"/>
                    <a:pt x="7" y="91"/>
                  </a:cubicBezTo>
                  <a:cubicBezTo>
                    <a:pt x="6" y="93"/>
                    <a:pt x="3" y="94"/>
                    <a:pt x="1" y="93"/>
                  </a:cubicBezTo>
                  <a:cubicBezTo>
                    <a:pt x="0" y="93"/>
                    <a:pt x="0" y="93"/>
                    <a:pt x="0" y="92"/>
                  </a:cubicBezTo>
                  <a:cubicBezTo>
                    <a:pt x="0" y="94"/>
                    <a:pt x="1" y="95"/>
                    <a:pt x="2" y="96"/>
                  </a:cubicBezTo>
                  <a:cubicBezTo>
                    <a:pt x="5" y="97"/>
                    <a:pt x="7" y="96"/>
                    <a:pt x="8" y="93"/>
                  </a:cubicBezTo>
                  <a:cubicBezTo>
                    <a:pt x="10" y="89"/>
                    <a:pt x="17" y="74"/>
                    <a:pt x="25" y="65"/>
                  </a:cubicBezTo>
                  <a:cubicBezTo>
                    <a:pt x="28" y="62"/>
                    <a:pt x="30" y="60"/>
                    <a:pt x="35" y="59"/>
                  </a:cubicBezTo>
                  <a:cubicBezTo>
                    <a:pt x="36" y="59"/>
                    <a:pt x="37" y="59"/>
                    <a:pt x="37" y="60"/>
                  </a:cubicBezTo>
                  <a:cubicBezTo>
                    <a:pt x="37" y="60"/>
                    <a:pt x="37" y="59"/>
                    <a:pt x="37" y="59"/>
                  </a:cubicBezTo>
                  <a:cubicBezTo>
                    <a:pt x="36" y="58"/>
                    <a:pt x="35" y="56"/>
                    <a:pt x="33" y="57"/>
                  </a:cubicBezTo>
                  <a:close/>
                  <a:moveTo>
                    <a:pt x="42" y="7"/>
                  </a:moveTo>
                  <a:cubicBezTo>
                    <a:pt x="36" y="21"/>
                    <a:pt x="33" y="30"/>
                    <a:pt x="38" y="40"/>
                  </a:cubicBezTo>
                  <a:cubicBezTo>
                    <a:pt x="38" y="41"/>
                    <a:pt x="38" y="41"/>
                    <a:pt x="39" y="42"/>
                  </a:cubicBezTo>
                  <a:cubicBezTo>
                    <a:pt x="35" y="31"/>
                    <a:pt x="38" y="23"/>
                    <a:pt x="44" y="9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7" y="3"/>
                    <a:pt x="46" y="1"/>
                    <a:pt x="45" y="0"/>
                  </a:cubicBezTo>
                  <a:cubicBezTo>
                    <a:pt x="45" y="1"/>
                    <a:pt x="45" y="1"/>
                    <a:pt x="44" y="2"/>
                  </a:cubicBezTo>
                  <a:lnTo>
                    <a:pt x="42" y="7"/>
                  </a:lnTo>
                  <a:close/>
                  <a:moveTo>
                    <a:pt x="50" y="73"/>
                  </a:moveTo>
                  <a:cubicBezTo>
                    <a:pt x="51" y="67"/>
                    <a:pt x="50" y="63"/>
                    <a:pt x="48" y="58"/>
                  </a:cubicBezTo>
                  <a:cubicBezTo>
                    <a:pt x="47" y="58"/>
                    <a:pt x="47" y="56"/>
                    <a:pt x="50" y="55"/>
                  </a:cubicBezTo>
                  <a:cubicBezTo>
                    <a:pt x="65" y="50"/>
                    <a:pt x="69" y="39"/>
                    <a:pt x="75" y="24"/>
                  </a:cubicBezTo>
                  <a:cubicBezTo>
                    <a:pt x="77" y="19"/>
                    <a:pt x="77" y="19"/>
                    <a:pt x="77" y="19"/>
                  </a:cubicBezTo>
                  <a:cubicBezTo>
                    <a:pt x="78" y="17"/>
                    <a:pt x="77" y="15"/>
                    <a:pt x="76" y="14"/>
                  </a:cubicBezTo>
                  <a:cubicBezTo>
                    <a:pt x="76" y="15"/>
                    <a:pt x="76" y="16"/>
                    <a:pt x="76" y="16"/>
                  </a:cubicBezTo>
                  <a:cubicBezTo>
                    <a:pt x="74" y="21"/>
                    <a:pt x="74" y="21"/>
                    <a:pt x="74" y="21"/>
                  </a:cubicBezTo>
                  <a:cubicBezTo>
                    <a:pt x="67" y="36"/>
                    <a:pt x="63" y="48"/>
                    <a:pt x="48" y="53"/>
                  </a:cubicBezTo>
                  <a:cubicBezTo>
                    <a:pt x="46" y="54"/>
                    <a:pt x="46" y="55"/>
                    <a:pt x="46" y="56"/>
                  </a:cubicBezTo>
                  <a:cubicBezTo>
                    <a:pt x="48" y="60"/>
                    <a:pt x="49" y="65"/>
                    <a:pt x="49" y="71"/>
                  </a:cubicBezTo>
                  <a:cubicBezTo>
                    <a:pt x="48" y="83"/>
                    <a:pt x="40" y="99"/>
                    <a:pt x="38" y="105"/>
                  </a:cubicBezTo>
                  <a:cubicBezTo>
                    <a:pt x="37" y="107"/>
                    <a:pt x="35" y="108"/>
                    <a:pt x="32" y="107"/>
                  </a:cubicBezTo>
                  <a:cubicBezTo>
                    <a:pt x="32" y="107"/>
                    <a:pt x="32" y="106"/>
                    <a:pt x="31" y="106"/>
                  </a:cubicBezTo>
                  <a:cubicBezTo>
                    <a:pt x="32" y="108"/>
                    <a:pt x="32" y="109"/>
                    <a:pt x="34" y="109"/>
                  </a:cubicBezTo>
                  <a:cubicBezTo>
                    <a:pt x="36" y="110"/>
                    <a:pt x="39" y="109"/>
                    <a:pt x="40" y="107"/>
                  </a:cubicBezTo>
                  <a:cubicBezTo>
                    <a:pt x="42" y="102"/>
                    <a:pt x="49" y="86"/>
                    <a:pt x="50" y="73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6" name="Freeform 1232">
              <a:extLst>
                <a:ext uri="{FF2B5EF4-FFF2-40B4-BE49-F238E27FC236}">
                  <a16:creationId xmlns:a16="http://schemas.microsoft.com/office/drawing/2014/main" id="{625054CD-B9D7-4F8A-8177-EF553775B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" y="3115"/>
              <a:ext cx="25" cy="112"/>
            </a:xfrm>
            <a:custGeom>
              <a:avLst/>
              <a:gdLst>
                <a:gd name="T0" fmla="*/ 113 w 10"/>
                <a:gd name="T1" fmla="*/ 0 h 42"/>
                <a:gd name="T2" fmla="*/ 145 w 10"/>
                <a:gd name="T3" fmla="*/ 205 h 42"/>
                <a:gd name="T4" fmla="*/ 0 w 10"/>
                <a:gd name="T5" fmla="*/ 797 h 42"/>
                <a:gd name="T6" fmla="*/ 0 w 10"/>
                <a:gd name="T7" fmla="*/ 797 h 42"/>
                <a:gd name="T8" fmla="*/ 158 w 10"/>
                <a:gd name="T9" fmla="*/ 227 h 42"/>
                <a:gd name="T10" fmla="*/ 113 w 10"/>
                <a:gd name="T11" fmla="*/ 0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" h="42">
                  <a:moveTo>
                    <a:pt x="7" y="0"/>
                  </a:moveTo>
                  <a:cubicBezTo>
                    <a:pt x="8" y="4"/>
                    <a:pt x="9" y="7"/>
                    <a:pt x="9" y="11"/>
                  </a:cubicBezTo>
                  <a:cubicBezTo>
                    <a:pt x="8" y="23"/>
                    <a:pt x="1" y="40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" y="40"/>
                    <a:pt x="9" y="25"/>
                    <a:pt x="10" y="12"/>
                  </a:cubicBezTo>
                  <a:cubicBezTo>
                    <a:pt x="10" y="8"/>
                    <a:pt x="9" y="3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7" name="Freeform 1233">
              <a:extLst>
                <a:ext uri="{FF2B5EF4-FFF2-40B4-BE49-F238E27FC236}">
                  <a16:creationId xmlns:a16="http://schemas.microsoft.com/office/drawing/2014/main" id="{0FA48E7A-9FE9-41B1-BEC1-138AC1FC5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7" y="3011"/>
              <a:ext cx="48" cy="64"/>
            </a:xfrm>
            <a:custGeom>
              <a:avLst/>
              <a:gdLst>
                <a:gd name="T0" fmla="*/ 306 w 19"/>
                <a:gd name="T1" fmla="*/ 0 h 24"/>
                <a:gd name="T2" fmla="*/ 0 w 19"/>
                <a:gd name="T3" fmla="*/ 456 h 24"/>
                <a:gd name="T4" fmla="*/ 0 w 19"/>
                <a:gd name="T5" fmla="*/ 456 h 24"/>
                <a:gd name="T6" fmla="*/ 210 w 19"/>
                <a:gd name="T7" fmla="*/ 285 h 24"/>
                <a:gd name="T8" fmla="*/ 306 w 19"/>
                <a:gd name="T9" fmla="*/ 0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" h="24">
                  <a:moveTo>
                    <a:pt x="19" y="0"/>
                  </a:moveTo>
                  <a:cubicBezTo>
                    <a:pt x="13" y="14"/>
                    <a:pt x="9" y="20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5" y="22"/>
                    <a:pt x="10" y="20"/>
                    <a:pt x="13" y="15"/>
                  </a:cubicBezTo>
                  <a:cubicBezTo>
                    <a:pt x="16" y="11"/>
                    <a:pt x="17" y="5"/>
                    <a:pt x="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8" name="Freeform 1236">
              <a:extLst>
                <a:ext uri="{FF2B5EF4-FFF2-40B4-BE49-F238E27FC236}">
                  <a16:creationId xmlns:a16="http://schemas.microsoft.com/office/drawing/2014/main" id="{253F4554-5D40-4730-8004-A3620700C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3147"/>
              <a:ext cx="45" cy="64"/>
            </a:xfrm>
            <a:custGeom>
              <a:avLst/>
              <a:gdLst>
                <a:gd name="T0" fmla="*/ 125 w 18"/>
                <a:gd name="T1" fmla="*/ 21 h 24"/>
                <a:gd name="T2" fmla="*/ 20 w 18"/>
                <a:gd name="T3" fmla="*/ 320 h 24"/>
                <a:gd name="T4" fmla="*/ 50 w 18"/>
                <a:gd name="T5" fmla="*/ 435 h 24"/>
                <a:gd name="T6" fmla="*/ 145 w 18"/>
                <a:gd name="T7" fmla="*/ 376 h 24"/>
                <a:gd name="T8" fmla="*/ 283 w 18"/>
                <a:gd name="T9" fmla="*/ 77 h 24"/>
                <a:gd name="T10" fmla="*/ 125 w 18"/>
                <a:gd name="T11" fmla="*/ 21 h 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" h="24">
                  <a:moveTo>
                    <a:pt x="8" y="1"/>
                  </a:moveTo>
                  <a:cubicBezTo>
                    <a:pt x="5" y="7"/>
                    <a:pt x="2" y="14"/>
                    <a:pt x="1" y="17"/>
                  </a:cubicBezTo>
                  <a:cubicBezTo>
                    <a:pt x="0" y="19"/>
                    <a:pt x="1" y="22"/>
                    <a:pt x="3" y="23"/>
                  </a:cubicBezTo>
                  <a:cubicBezTo>
                    <a:pt x="6" y="24"/>
                    <a:pt x="8" y="23"/>
                    <a:pt x="9" y="20"/>
                  </a:cubicBezTo>
                  <a:cubicBezTo>
                    <a:pt x="10" y="17"/>
                    <a:pt x="14" y="10"/>
                    <a:pt x="18" y="4"/>
                  </a:cubicBezTo>
                  <a:cubicBezTo>
                    <a:pt x="15" y="1"/>
                    <a:pt x="12" y="0"/>
                    <a:pt x="8" y="1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9" name="Freeform 1237">
              <a:extLst>
                <a:ext uri="{FF2B5EF4-FFF2-40B4-BE49-F238E27FC236}">
                  <a16:creationId xmlns:a16="http://schemas.microsoft.com/office/drawing/2014/main" id="{C309095F-9DCF-4012-A7D2-F79E0980D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0" y="2973"/>
              <a:ext cx="87" cy="216"/>
            </a:xfrm>
            <a:custGeom>
              <a:avLst/>
              <a:gdLst>
                <a:gd name="T0" fmla="*/ 524 w 35"/>
                <a:gd name="T1" fmla="*/ 35 h 81"/>
                <a:gd name="T2" fmla="*/ 462 w 35"/>
                <a:gd name="T3" fmla="*/ 739 h 81"/>
                <a:gd name="T4" fmla="*/ 462 w 35"/>
                <a:gd name="T5" fmla="*/ 797 h 81"/>
                <a:gd name="T6" fmla="*/ 445 w 35"/>
                <a:gd name="T7" fmla="*/ 819 h 81"/>
                <a:gd name="T8" fmla="*/ 246 w 35"/>
                <a:gd name="T9" fmla="*/ 989 h 81"/>
                <a:gd name="T10" fmla="*/ 0 w 35"/>
                <a:gd name="T11" fmla="*/ 1536 h 81"/>
                <a:gd name="T12" fmla="*/ 0 w 35"/>
                <a:gd name="T13" fmla="*/ 1536 h 81"/>
                <a:gd name="T14" fmla="*/ 259 w 35"/>
                <a:gd name="T15" fmla="*/ 1003 h 81"/>
                <a:gd name="T16" fmla="*/ 445 w 35"/>
                <a:gd name="T17" fmla="*/ 832 h 81"/>
                <a:gd name="T18" fmla="*/ 475 w 35"/>
                <a:gd name="T19" fmla="*/ 797 h 81"/>
                <a:gd name="T20" fmla="*/ 475 w 35"/>
                <a:gd name="T21" fmla="*/ 739 h 81"/>
                <a:gd name="T22" fmla="*/ 462 w 35"/>
                <a:gd name="T23" fmla="*/ 248 h 81"/>
                <a:gd name="T24" fmla="*/ 524 w 35"/>
                <a:gd name="T25" fmla="*/ 21 h 81"/>
                <a:gd name="T26" fmla="*/ 524 w 35"/>
                <a:gd name="T27" fmla="*/ 35 h 8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5" h="81">
                  <a:moveTo>
                    <a:pt x="34" y="2"/>
                  </a:moveTo>
                  <a:cubicBezTo>
                    <a:pt x="28" y="15"/>
                    <a:pt x="24" y="25"/>
                    <a:pt x="30" y="39"/>
                  </a:cubicBezTo>
                  <a:cubicBezTo>
                    <a:pt x="30" y="40"/>
                    <a:pt x="30" y="41"/>
                    <a:pt x="30" y="42"/>
                  </a:cubicBezTo>
                  <a:cubicBezTo>
                    <a:pt x="30" y="42"/>
                    <a:pt x="29" y="43"/>
                    <a:pt x="29" y="43"/>
                  </a:cubicBezTo>
                  <a:cubicBezTo>
                    <a:pt x="24" y="45"/>
                    <a:pt x="20" y="47"/>
                    <a:pt x="16" y="52"/>
                  </a:cubicBezTo>
                  <a:cubicBezTo>
                    <a:pt x="8" y="60"/>
                    <a:pt x="2" y="75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2" y="75"/>
                    <a:pt x="9" y="61"/>
                    <a:pt x="17" y="53"/>
                  </a:cubicBezTo>
                  <a:cubicBezTo>
                    <a:pt x="21" y="49"/>
                    <a:pt x="24" y="46"/>
                    <a:pt x="29" y="44"/>
                  </a:cubicBezTo>
                  <a:cubicBezTo>
                    <a:pt x="30" y="44"/>
                    <a:pt x="31" y="43"/>
                    <a:pt x="31" y="42"/>
                  </a:cubicBezTo>
                  <a:cubicBezTo>
                    <a:pt x="32" y="41"/>
                    <a:pt x="32" y="40"/>
                    <a:pt x="31" y="39"/>
                  </a:cubicBezTo>
                  <a:cubicBezTo>
                    <a:pt x="27" y="29"/>
                    <a:pt x="27" y="21"/>
                    <a:pt x="30" y="13"/>
                  </a:cubicBezTo>
                  <a:cubicBezTo>
                    <a:pt x="31" y="10"/>
                    <a:pt x="33" y="4"/>
                    <a:pt x="34" y="1"/>
                  </a:cubicBezTo>
                  <a:cubicBezTo>
                    <a:pt x="35" y="0"/>
                    <a:pt x="34" y="2"/>
                    <a:pt x="3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0" name="Freeform 1271">
              <a:extLst>
                <a:ext uri="{FF2B5EF4-FFF2-40B4-BE49-F238E27FC236}">
                  <a16:creationId xmlns:a16="http://schemas.microsoft.com/office/drawing/2014/main" id="{07B68710-CE0D-432E-A902-778421307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2947"/>
              <a:ext cx="198" cy="298"/>
            </a:xfrm>
            <a:custGeom>
              <a:avLst/>
              <a:gdLst>
                <a:gd name="T0" fmla="*/ 772 w 79"/>
                <a:gd name="T1" fmla="*/ 1133 h 112"/>
                <a:gd name="T2" fmla="*/ 805 w 79"/>
                <a:gd name="T3" fmla="*/ 1075 h 112"/>
                <a:gd name="T4" fmla="*/ 1193 w 79"/>
                <a:gd name="T5" fmla="*/ 490 h 112"/>
                <a:gd name="T6" fmla="*/ 1226 w 79"/>
                <a:gd name="T7" fmla="*/ 396 h 112"/>
                <a:gd name="T8" fmla="*/ 1193 w 79"/>
                <a:gd name="T9" fmla="*/ 303 h 112"/>
                <a:gd name="T10" fmla="*/ 1118 w 79"/>
                <a:gd name="T11" fmla="*/ 341 h 112"/>
                <a:gd name="T12" fmla="*/ 1088 w 79"/>
                <a:gd name="T13" fmla="*/ 431 h 112"/>
                <a:gd name="T14" fmla="*/ 772 w 79"/>
                <a:gd name="T15" fmla="*/ 907 h 112"/>
                <a:gd name="T16" fmla="*/ 629 w 79"/>
                <a:gd name="T17" fmla="*/ 849 h 112"/>
                <a:gd name="T18" fmla="*/ 709 w 79"/>
                <a:gd name="T19" fmla="*/ 205 h 112"/>
                <a:gd name="T20" fmla="*/ 742 w 79"/>
                <a:gd name="T21" fmla="*/ 114 h 112"/>
                <a:gd name="T22" fmla="*/ 709 w 79"/>
                <a:gd name="T23" fmla="*/ 21 h 112"/>
                <a:gd name="T24" fmla="*/ 629 w 79"/>
                <a:gd name="T25" fmla="*/ 56 h 112"/>
                <a:gd name="T26" fmla="*/ 584 w 79"/>
                <a:gd name="T27" fmla="*/ 149 h 112"/>
                <a:gd name="T28" fmla="*/ 504 w 79"/>
                <a:gd name="T29" fmla="*/ 921 h 112"/>
                <a:gd name="T30" fmla="*/ 489 w 79"/>
                <a:gd name="T31" fmla="*/ 998 h 112"/>
                <a:gd name="T32" fmla="*/ 283 w 79"/>
                <a:gd name="T33" fmla="*/ 1147 h 112"/>
                <a:gd name="T34" fmla="*/ 20 w 79"/>
                <a:gd name="T35" fmla="*/ 1735 h 112"/>
                <a:gd name="T36" fmla="*/ 50 w 79"/>
                <a:gd name="T37" fmla="*/ 1847 h 112"/>
                <a:gd name="T38" fmla="*/ 145 w 79"/>
                <a:gd name="T39" fmla="*/ 1791 h 112"/>
                <a:gd name="T40" fmla="*/ 409 w 79"/>
                <a:gd name="T41" fmla="*/ 1261 h 112"/>
                <a:gd name="T42" fmla="*/ 566 w 79"/>
                <a:gd name="T43" fmla="*/ 1147 h 112"/>
                <a:gd name="T44" fmla="*/ 617 w 79"/>
                <a:gd name="T45" fmla="*/ 1189 h 112"/>
                <a:gd name="T46" fmla="*/ 659 w 79"/>
                <a:gd name="T47" fmla="*/ 1394 h 112"/>
                <a:gd name="T48" fmla="*/ 504 w 79"/>
                <a:gd name="T49" fmla="*/ 1974 h 112"/>
                <a:gd name="T50" fmla="*/ 554 w 79"/>
                <a:gd name="T51" fmla="*/ 2089 h 112"/>
                <a:gd name="T52" fmla="*/ 647 w 79"/>
                <a:gd name="T53" fmla="*/ 2054 h 112"/>
                <a:gd name="T54" fmla="*/ 805 w 79"/>
                <a:gd name="T55" fmla="*/ 1416 h 112"/>
                <a:gd name="T56" fmla="*/ 772 w 79"/>
                <a:gd name="T57" fmla="*/ 1133 h 11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9" h="112">
                  <a:moveTo>
                    <a:pt x="49" y="60"/>
                  </a:moveTo>
                  <a:cubicBezTo>
                    <a:pt x="48" y="60"/>
                    <a:pt x="48" y="58"/>
                    <a:pt x="51" y="57"/>
                  </a:cubicBezTo>
                  <a:cubicBezTo>
                    <a:pt x="66" y="52"/>
                    <a:pt x="70" y="41"/>
                    <a:pt x="76" y="26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9" y="19"/>
                    <a:pt x="78" y="16"/>
                    <a:pt x="76" y="16"/>
                  </a:cubicBezTo>
                  <a:cubicBezTo>
                    <a:pt x="74" y="15"/>
                    <a:pt x="72" y="16"/>
                    <a:pt x="71" y="18"/>
                  </a:cubicBezTo>
                  <a:cubicBezTo>
                    <a:pt x="69" y="23"/>
                    <a:pt x="69" y="23"/>
                    <a:pt x="69" y="23"/>
                  </a:cubicBezTo>
                  <a:cubicBezTo>
                    <a:pt x="63" y="36"/>
                    <a:pt x="59" y="44"/>
                    <a:pt x="49" y="48"/>
                  </a:cubicBezTo>
                  <a:cubicBezTo>
                    <a:pt x="47" y="48"/>
                    <a:pt x="42" y="48"/>
                    <a:pt x="40" y="45"/>
                  </a:cubicBezTo>
                  <a:cubicBezTo>
                    <a:pt x="36" y="34"/>
                    <a:pt x="39" y="25"/>
                    <a:pt x="45" y="11"/>
                  </a:cubicBezTo>
                  <a:cubicBezTo>
                    <a:pt x="47" y="6"/>
                    <a:pt x="47" y="6"/>
                    <a:pt x="47" y="6"/>
                  </a:cubicBezTo>
                  <a:cubicBezTo>
                    <a:pt x="48" y="4"/>
                    <a:pt x="47" y="2"/>
                    <a:pt x="45" y="1"/>
                  </a:cubicBezTo>
                  <a:cubicBezTo>
                    <a:pt x="43" y="0"/>
                    <a:pt x="40" y="1"/>
                    <a:pt x="40" y="3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1" y="23"/>
                    <a:pt x="25" y="35"/>
                    <a:pt x="32" y="49"/>
                  </a:cubicBezTo>
                  <a:cubicBezTo>
                    <a:pt x="32" y="50"/>
                    <a:pt x="32" y="52"/>
                    <a:pt x="31" y="53"/>
                  </a:cubicBezTo>
                  <a:cubicBezTo>
                    <a:pt x="26" y="54"/>
                    <a:pt x="22" y="56"/>
                    <a:pt x="18" y="61"/>
                  </a:cubicBezTo>
                  <a:cubicBezTo>
                    <a:pt x="10" y="70"/>
                    <a:pt x="3" y="87"/>
                    <a:pt x="1" y="92"/>
                  </a:cubicBezTo>
                  <a:cubicBezTo>
                    <a:pt x="0" y="94"/>
                    <a:pt x="1" y="97"/>
                    <a:pt x="3" y="98"/>
                  </a:cubicBezTo>
                  <a:cubicBezTo>
                    <a:pt x="6" y="99"/>
                    <a:pt x="8" y="98"/>
                    <a:pt x="9" y="95"/>
                  </a:cubicBezTo>
                  <a:cubicBezTo>
                    <a:pt x="11" y="91"/>
                    <a:pt x="18" y="76"/>
                    <a:pt x="26" y="67"/>
                  </a:cubicBezTo>
                  <a:cubicBezTo>
                    <a:pt x="29" y="64"/>
                    <a:pt x="31" y="62"/>
                    <a:pt x="36" y="61"/>
                  </a:cubicBezTo>
                  <a:cubicBezTo>
                    <a:pt x="37" y="61"/>
                    <a:pt x="39" y="62"/>
                    <a:pt x="39" y="63"/>
                  </a:cubicBezTo>
                  <a:cubicBezTo>
                    <a:pt x="41" y="67"/>
                    <a:pt x="42" y="70"/>
                    <a:pt x="42" y="74"/>
                  </a:cubicBezTo>
                  <a:cubicBezTo>
                    <a:pt x="41" y="85"/>
                    <a:pt x="35" y="101"/>
                    <a:pt x="32" y="105"/>
                  </a:cubicBezTo>
                  <a:cubicBezTo>
                    <a:pt x="32" y="108"/>
                    <a:pt x="33" y="110"/>
                    <a:pt x="35" y="111"/>
                  </a:cubicBezTo>
                  <a:cubicBezTo>
                    <a:pt x="37" y="112"/>
                    <a:pt x="40" y="111"/>
                    <a:pt x="41" y="109"/>
                  </a:cubicBezTo>
                  <a:cubicBezTo>
                    <a:pt x="43" y="104"/>
                    <a:pt x="50" y="88"/>
                    <a:pt x="51" y="75"/>
                  </a:cubicBezTo>
                  <a:cubicBezTo>
                    <a:pt x="52" y="69"/>
                    <a:pt x="51" y="65"/>
                    <a:pt x="49" y="60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8" name="Group 1332">
            <a:extLst>
              <a:ext uri="{FF2B5EF4-FFF2-40B4-BE49-F238E27FC236}">
                <a16:creationId xmlns:a16="http://schemas.microsoft.com/office/drawing/2014/main" id="{932C21C0-47C5-4366-8890-F23E6F044799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4559300"/>
            <a:ext cx="230188" cy="406400"/>
            <a:chOff x="4726" y="2955"/>
            <a:chExt cx="145" cy="256"/>
          </a:xfrm>
        </p:grpSpPr>
        <p:sp>
          <p:nvSpPr>
            <p:cNvPr id="20589" name="Freeform 1153">
              <a:extLst>
                <a:ext uri="{FF2B5EF4-FFF2-40B4-BE49-F238E27FC236}">
                  <a16:creationId xmlns:a16="http://schemas.microsoft.com/office/drawing/2014/main" id="{2B9BC898-5F2E-4910-97D7-758BBA561B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2955"/>
              <a:ext cx="145" cy="256"/>
            </a:xfrm>
            <a:custGeom>
              <a:avLst/>
              <a:gdLst>
                <a:gd name="T0" fmla="*/ 563 w 58"/>
                <a:gd name="T1" fmla="*/ 21 h 96"/>
                <a:gd name="T2" fmla="*/ 408 w 58"/>
                <a:gd name="T3" fmla="*/ 968 h 96"/>
                <a:gd name="T4" fmla="*/ 113 w 58"/>
                <a:gd name="T5" fmla="*/ 1515 h 96"/>
                <a:gd name="T6" fmla="*/ 520 w 58"/>
                <a:gd name="T7" fmla="*/ 968 h 96"/>
                <a:gd name="T8" fmla="*/ 563 w 58"/>
                <a:gd name="T9" fmla="*/ 21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96">
                  <a:moveTo>
                    <a:pt x="36" y="1"/>
                  </a:moveTo>
                  <a:cubicBezTo>
                    <a:pt x="14" y="0"/>
                    <a:pt x="29" y="37"/>
                    <a:pt x="26" y="51"/>
                  </a:cubicBezTo>
                  <a:cubicBezTo>
                    <a:pt x="23" y="65"/>
                    <a:pt x="0" y="64"/>
                    <a:pt x="7" y="80"/>
                  </a:cubicBezTo>
                  <a:cubicBezTo>
                    <a:pt x="13" y="96"/>
                    <a:pt x="30" y="76"/>
                    <a:pt x="33" y="51"/>
                  </a:cubicBezTo>
                  <a:cubicBezTo>
                    <a:pt x="37" y="26"/>
                    <a:pt x="58" y="2"/>
                    <a:pt x="36" y="1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0" name="Freeform 1154">
              <a:extLst>
                <a:ext uri="{FF2B5EF4-FFF2-40B4-BE49-F238E27FC236}">
                  <a16:creationId xmlns:a16="http://schemas.microsoft.com/office/drawing/2014/main" id="{6BB8C88A-7042-4E75-ABCA-ABFB47814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4" y="3118"/>
              <a:ext cx="55" cy="75"/>
            </a:xfrm>
            <a:custGeom>
              <a:avLst/>
              <a:gdLst>
                <a:gd name="T0" fmla="*/ 333 w 22"/>
                <a:gd name="T1" fmla="*/ 329 h 28"/>
                <a:gd name="T2" fmla="*/ 300 w 22"/>
                <a:gd name="T3" fmla="*/ 35 h 28"/>
                <a:gd name="T4" fmla="*/ 188 w 22"/>
                <a:gd name="T5" fmla="*/ 35 h 28"/>
                <a:gd name="T6" fmla="*/ 63 w 22"/>
                <a:gd name="T7" fmla="*/ 367 h 28"/>
                <a:gd name="T8" fmla="*/ 333 w 22"/>
                <a:gd name="T9" fmla="*/ 329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8">
                  <a:moveTo>
                    <a:pt x="21" y="17"/>
                  </a:moveTo>
                  <a:cubicBezTo>
                    <a:pt x="20" y="13"/>
                    <a:pt x="22" y="5"/>
                    <a:pt x="19" y="2"/>
                  </a:cubicBezTo>
                  <a:cubicBezTo>
                    <a:pt x="18" y="0"/>
                    <a:pt x="15" y="0"/>
                    <a:pt x="12" y="2"/>
                  </a:cubicBezTo>
                  <a:cubicBezTo>
                    <a:pt x="6" y="6"/>
                    <a:pt x="0" y="10"/>
                    <a:pt x="4" y="19"/>
                  </a:cubicBezTo>
                  <a:cubicBezTo>
                    <a:pt x="7" y="28"/>
                    <a:pt x="15" y="26"/>
                    <a:pt x="21" y="17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1" name="Freeform 1242">
              <a:extLst>
                <a:ext uri="{FF2B5EF4-FFF2-40B4-BE49-F238E27FC236}">
                  <a16:creationId xmlns:a16="http://schemas.microsoft.com/office/drawing/2014/main" id="{F7F9B76C-46B8-4A77-8F12-26E2DE48D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" y="2955"/>
              <a:ext cx="45" cy="69"/>
            </a:xfrm>
            <a:custGeom>
              <a:avLst/>
              <a:gdLst>
                <a:gd name="T0" fmla="*/ 283 w 18"/>
                <a:gd name="T1" fmla="*/ 170 h 26"/>
                <a:gd name="T2" fmla="*/ 125 w 18"/>
                <a:gd name="T3" fmla="*/ 77 h 26"/>
                <a:gd name="T4" fmla="*/ 50 w 18"/>
                <a:gd name="T5" fmla="*/ 486 h 26"/>
                <a:gd name="T6" fmla="*/ 283 w 18"/>
                <a:gd name="T7" fmla="*/ 170 h 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26">
                  <a:moveTo>
                    <a:pt x="18" y="9"/>
                  </a:moveTo>
                  <a:cubicBezTo>
                    <a:pt x="15" y="5"/>
                    <a:pt x="13" y="3"/>
                    <a:pt x="8" y="4"/>
                  </a:cubicBezTo>
                  <a:cubicBezTo>
                    <a:pt x="3" y="5"/>
                    <a:pt x="0" y="10"/>
                    <a:pt x="3" y="26"/>
                  </a:cubicBezTo>
                  <a:cubicBezTo>
                    <a:pt x="3" y="17"/>
                    <a:pt x="9" y="0"/>
                    <a:pt x="18" y="9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2" name="Freeform 1243">
              <a:extLst>
                <a:ext uri="{FF2B5EF4-FFF2-40B4-BE49-F238E27FC236}">
                  <a16:creationId xmlns:a16="http://schemas.microsoft.com/office/drawing/2014/main" id="{BB4A3F14-29B6-47AD-A856-31EE81177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" y="3126"/>
              <a:ext cx="22" cy="51"/>
            </a:xfrm>
            <a:custGeom>
              <a:avLst/>
              <a:gdLst>
                <a:gd name="T0" fmla="*/ 132 w 9"/>
                <a:gd name="T1" fmla="*/ 0 h 19"/>
                <a:gd name="T2" fmla="*/ 0 w 9"/>
                <a:gd name="T3" fmla="*/ 172 h 19"/>
                <a:gd name="T4" fmla="*/ 90 w 9"/>
                <a:gd name="T5" fmla="*/ 368 h 19"/>
                <a:gd name="T6" fmla="*/ 132 w 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19">
                  <a:moveTo>
                    <a:pt x="9" y="0"/>
                  </a:moveTo>
                  <a:cubicBezTo>
                    <a:pt x="5" y="5"/>
                    <a:pt x="1" y="4"/>
                    <a:pt x="0" y="9"/>
                  </a:cubicBezTo>
                  <a:cubicBezTo>
                    <a:pt x="0" y="14"/>
                    <a:pt x="3" y="18"/>
                    <a:pt x="6" y="19"/>
                  </a:cubicBezTo>
                  <a:cubicBezTo>
                    <a:pt x="1" y="15"/>
                    <a:pt x="3" y="6"/>
                    <a:pt x="9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3" name="Freeform 1275">
              <a:extLst>
                <a:ext uri="{FF2B5EF4-FFF2-40B4-BE49-F238E27FC236}">
                  <a16:creationId xmlns:a16="http://schemas.microsoft.com/office/drawing/2014/main" id="{FAC5263A-FE15-49A6-9127-344A5F95F8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6" y="2955"/>
              <a:ext cx="145" cy="256"/>
            </a:xfrm>
            <a:custGeom>
              <a:avLst/>
              <a:gdLst>
                <a:gd name="T0" fmla="*/ 563 w 58"/>
                <a:gd name="T1" fmla="*/ 21 h 96"/>
                <a:gd name="T2" fmla="*/ 408 w 58"/>
                <a:gd name="T3" fmla="*/ 968 h 96"/>
                <a:gd name="T4" fmla="*/ 113 w 58"/>
                <a:gd name="T5" fmla="*/ 1515 h 96"/>
                <a:gd name="T6" fmla="*/ 520 w 58"/>
                <a:gd name="T7" fmla="*/ 968 h 96"/>
                <a:gd name="T8" fmla="*/ 563 w 58"/>
                <a:gd name="T9" fmla="*/ 21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8" h="96">
                  <a:moveTo>
                    <a:pt x="36" y="1"/>
                  </a:moveTo>
                  <a:cubicBezTo>
                    <a:pt x="14" y="0"/>
                    <a:pt x="29" y="37"/>
                    <a:pt x="26" y="51"/>
                  </a:cubicBezTo>
                  <a:cubicBezTo>
                    <a:pt x="23" y="65"/>
                    <a:pt x="0" y="64"/>
                    <a:pt x="7" y="80"/>
                  </a:cubicBezTo>
                  <a:cubicBezTo>
                    <a:pt x="13" y="96"/>
                    <a:pt x="30" y="76"/>
                    <a:pt x="33" y="51"/>
                  </a:cubicBezTo>
                  <a:cubicBezTo>
                    <a:pt x="37" y="26"/>
                    <a:pt x="58" y="2"/>
                    <a:pt x="36" y="1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99" name="Group 1331">
            <a:extLst>
              <a:ext uri="{FF2B5EF4-FFF2-40B4-BE49-F238E27FC236}">
                <a16:creationId xmlns:a16="http://schemas.microsoft.com/office/drawing/2014/main" id="{F6261B93-C91F-40DE-88D1-93925BC76214}"/>
              </a:ext>
            </a:extLst>
          </p:cNvPr>
          <p:cNvGrpSpPr>
            <a:grpSpLocks/>
          </p:cNvGrpSpPr>
          <p:nvPr/>
        </p:nvGrpSpPr>
        <p:grpSpPr bwMode="auto">
          <a:xfrm>
            <a:off x="8358188" y="4559300"/>
            <a:ext cx="187325" cy="490538"/>
            <a:chOff x="4861" y="2958"/>
            <a:chExt cx="118" cy="309"/>
          </a:xfrm>
        </p:grpSpPr>
        <p:sp>
          <p:nvSpPr>
            <p:cNvPr id="20585" name="Freeform 1155">
              <a:extLst>
                <a:ext uri="{FF2B5EF4-FFF2-40B4-BE49-F238E27FC236}">
                  <a16:creationId xmlns:a16="http://schemas.microsoft.com/office/drawing/2014/main" id="{1C005503-E746-4AEC-9590-CE779F7A8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1" y="2958"/>
              <a:ext cx="118" cy="309"/>
            </a:xfrm>
            <a:custGeom>
              <a:avLst/>
              <a:gdLst>
                <a:gd name="T0" fmla="*/ 492 w 47"/>
                <a:gd name="T1" fmla="*/ 93 h 116"/>
                <a:gd name="T2" fmla="*/ 379 w 47"/>
                <a:gd name="T3" fmla="*/ 874 h 116"/>
                <a:gd name="T4" fmla="*/ 334 w 47"/>
                <a:gd name="T5" fmla="*/ 1532 h 116"/>
                <a:gd name="T6" fmla="*/ 239 w 47"/>
                <a:gd name="T7" fmla="*/ 2099 h 116"/>
                <a:gd name="T8" fmla="*/ 0 w 47"/>
                <a:gd name="T9" fmla="*/ 1681 h 116"/>
                <a:gd name="T10" fmla="*/ 188 w 47"/>
                <a:gd name="T11" fmla="*/ 874 h 116"/>
                <a:gd name="T12" fmla="*/ 492 w 47"/>
                <a:gd name="T13" fmla="*/ 93 h 1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" h="116">
                  <a:moveTo>
                    <a:pt x="31" y="5"/>
                  </a:moveTo>
                  <a:cubicBezTo>
                    <a:pt x="47" y="10"/>
                    <a:pt x="33" y="32"/>
                    <a:pt x="24" y="46"/>
                  </a:cubicBezTo>
                  <a:cubicBezTo>
                    <a:pt x="14" y="61"/>
                    <a:pt x="18" y="68"/>
                    <a:pt x="21" y="81"/>
                  </a:cubicBezTo>
                  <a:cubicBezTo>
                    <a:pt x="24" y="97"/>
                    <a:pt x="24" y="106"/>
                    <a:pt x="15" y="111"/>
                  </a:cubicBezTo>
                  <a:cubicBezTo>
                    <a:pt x="5" y="116"/>
                    <a:pt x="0" y="105"/>
                    <a:pt x="0" y="89"/>
                  </a:cubicBezTo>
                  <a:cubicBezTo>
                    <a:pt x="1" y="72"/>
                    <a:pt x="12" y="57"/>
                    <a:pt x="12" y="46"/>
                  </a:cubicBezTo>
                  <a:cubicBezTo>
                    <a:pt x="13" y="35"/>
                    <a:pt x="14" y="0"/>
                    <a:pt x="31" y="5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6" name="Freeform 1244">
              <a:extLst>
                <a:ext uri="{FF2B5EF4-FFF2-40B4-BE49-F238E27FC236}">
                  <a16:creationId xmlns:a16="http://schemas.microsoft.com/office/drawing/2014/main" id="{5A8E05A6-87E0-41C2-BD8E-91CBA77EB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6" y="2976"/>
              <a:ext cx="48" cy="107"/>
            </a:xfrm>
            <a:custGeom>
              <a:avLst/>
              <a:gdLst>
                <a:gd name="T0" fmla="*/ 306 w 19"/>
                <a:gd name="T1" fmla="*/ 56 h 40"/>
                <a:gd name="T2" fmla="*/ 51 w 19"/>
                <a:gd name="T3" fmla="*/ 342 h 40"/>
                <a:gd name="T4" fmla="*/ 0 w 19"/>
                <a:gd name="T5" fmla="*/ 765 h 40"/>
                <a:gd name="T6" fmla="*/ 306 w 19"/>
                <a:gd name="T7" fmla="*/ 56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40">
                  <a:moveTo>
                    <a:pt x="19" y="3"/>
                  </a:moveTo>
                  <a:cubicBezTo>
                    <a:pt x="14" y="0"/>
                    <a:pt x="6" y="1"/>
                    <a:pt x="3" y="18"/>
                  </a:cubicBezTo>
                  <a:cubicBezTo>
                    <a:pt x="2" y="28"/>
                    <a:pt x="1" y="35"/>
                    <a:pt x="0" y="40"/>
                  </a:cubicBezTo>
                  <a:cubicBezTo>
                    <a:pt x="5" y="26"/>
                    <a:pt x="11" y="2"/>
                    <a:pt x="19" y="3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7" name="Freeform 1245">
              <a:extLst>
                <a:ext uri="{FF2B5EF4-FFF2-40B4-BE49-F238E27FC236}">
                  <a16:creationId xmlns:a16="http://schemas.microsoft.com/office/drawing/2014/main" id="{1FAEA1CD-1587-499E-AAE4-1C841E1804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9" y="3150"/>
              <a:ext cx="42" cy="96"/>
            </a:xfrm>
            <a:custGeom>
              <a:avLst/>
              <a:gdLst>
                <a:gd name="T0" fmla="*/ 74 w 17"/>
                <a:gd name="T1" fmla="*/ 0 h 36"/>
                <a:gd name="T2" fmla="*/ 104 w 17"/>
                <a:gd name="T3" fmla="*/ 661 h 36"/>
                <a:gd name="T4" fmla="*/ 257 w 17"/>
                <a:gd name="T5" fmla="*/ 512 h 36"/>
                <a:gd name="T6" fmla="*/ 91 w 17"/>
                <a:gd name="T7" fmla="*/ 397 h 36"/>
                <a:gd name="T8" fmla="*/ 74 w 17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" h="36">
                  <a:moveTo>
                    <a:pt x="5" y="0"/>
                  </a:moveTo>
                  <a:cubicBezTo>
                    <a:pt x="0" y="13"/>
                    <a:pt x="1" y="34"/>
                    <a:pt x="7" y="35"/>
                  </a:cubicBezTo>
                  <a:cubicBezTo>
                    <a:pt x="13" y="36"/>
                    <a:pt x="16" y="31"/>
                    <a:pt x="17" y="27"/>
                  </a:cubicBezTo>
                  <a:cubicBezTo>
                    <a:pt x="12" y="32"/>
                    <a:pt x="7" y="30"/>
                    <a:pt x="6" y="21"/>
                  </a:cubicBezTo>
                  <a:cubicBezTo>
                    <a:pt x="4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8" name="Freeform 1276">
              <a:extLst>
                <a:ext uri="{FF2B5EF4-FFF2-40B4-BE49-F238E27FC236}">
                  <a16:creationId xmlns:a16="http://schemas.microsoft.com/office/drawing/2014/main" id="{EE02AC24-D84C-4539-B6A9-B437980AF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1" y="2958"/>
              <a:ext cx="118" cy="309"/>
            </a:xfrm>
            <a:custGeom>
              <a:avLst/>
              <a:gdLst>
                <a:gd name="T0" fmla="*/ 492 w 47"/>
                <a:gd name="T1" fmla="*/ 93 h 116"/>
                <a:gd name="T2" fmla="*/ 379 w 47"/>
                <a:gd name="T3" fmla="*/ 874 h 116"/>
                <a:gd name="T4" fmla="*/ 334 w 47"/>
                <a:gd name="T5" fmla="*/ 1532 h 116"/>
                <a:gd name="T6" fmla="*/ 239 w 47"/>
                <a:gd name="T7" fmla="*/ 2099 h 116"/>
                <a:gd name="T8" fmla="*/ 0 w 47"/>
                <a:gd name="T9" fmla="*/ 1681 h 116"/>
                <a:gd name="T10" fmla="*/ 188 w 47"/>
                <a:gd name="T11" fmla="*/ 874 h 116"/>
                <a:gd name="T12" fmla="*/ 492 w 47"/>
                <a:gd name="T13" fmla="*/ 93 h 1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7" h="116">
                  <a:moveTo>
                    <a:pt x="31" y="5"/>
                  </a:moveTo>
                  <a:cubicBezTo>
                    <a:pt x="47" y="10"/>
                    <a:pt x="33" y="32"/>
                    <a:pt x="24" y="46"/>
                  </a:cubicBezTo>
                  <a:cubicBezTo>
                    <a:pt x="14" y="61"/>
                    <a:pt x="18" y="68"/>
                    <a:pt x="21" y="81"/>
                  </a:cubicBezTo>
                  <a:cubicBezTo>
                    <a:pt x="24" y="97"/>
                    <a:pt x="24" y="106"/>
                    <a:pt x="15" y="111"/>
                  </a:cubicBezTo>
                  <a:cubicBezTo>
                    <a:pt x="5" y="116"/>
                    <a:pt x="0" y="105"/>
                    <a:pt x="0" y="89"/>
                  </a:cubicBezTo>
                  <a:cubicBezTo>
                    <a:pt x="1" y="72"/>
                    <a:pt x="12" y="57"/>
                    <a:pt x="12" y="46"/>
                  </a:cubicBezTo>
                  <a:cubicBezTo>
                    <a:pt x="13" y="35"/>
                    <a:pt x="14" y="0"/>
                    <a:pt x="31" y="5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0" name="Group 1329">
            <a:extLst>
              <a:ext uri="{FF2B5EF4-FFF2-40B4-BE49-F238E27FC236}">
                <a16:creationId xmlns:a16="http://schemas.microsoft.com/office/drawing/2014/main" id="{A13D9E00-4EAE-4AD3-9DF4-F532D0E379F4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3721100"/>
            <a:ext cx="214313" cy="423863"/>
            <a:chOff x="4725" y="2464"/>
            <a:chExt cx="135" cy="267"/>
          </a:xfrm>
        </p:grpSpPr>
        <p:sp>
          <p:nvSpPr>
            <p:cNvPr id="20580" name="Freeform 1156">
              <a:extLst>
                <a:ext uri="{FF2B5EF4-FFF2-40B4-BE49-F238E27FC236}">
                  <a16:creationId xmlns:a16="http://schemas.microsoft.com/office/drawing/2014/main" id="{7CDB1EDA-0427-4A8B-A424-F6A8B4C14A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5" y="2464"/>
              <a:ext cx="135" cy="267"/>
            </a:xfrm>
            <a:custGeom>
              <a:avLst/>
              <a:gdLst>
                <a:gd name="T0" fmla="*/ 563 w 54"/>
                <a:gd name="T1" fmla="*/ 991 h 100"/>
                <a:gd name="T2" fmla="*/ 520 w 54"/>
                <a:gd name="T3" fmla="*/ 1904 h 100"/>
                <a:gd name="T4" fmla="*/ 438 w 54"/>
                <a:gd name="T5" fmla="*/ 1047 h 100"/>
                <a:gd name="T6" fmla="*/ 345 w 54"/>
                <a:gd name="T7" fmla="*/ 56 h 100"/>
                <a:gd name="T8" fmla="*/ 563 w 54"/>
                <a:gd name="T9" fmla="*/ 991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" h="100">
                  <a:moveTo>
                    <a:pt x="36" y="52"/>
                  </a:moveTo>
                  <a:cubicBezTo>
                    <a:pt x="37" y="74"/>
                    <a:pt x="54" y="99"/>
                    <a:pt x="33" y="100"/>
                  </a:cubicBezTo>
                  <a:cubicBezTo>
                    <a:pt x="12" y="100"/>
                    <a:pt x="29" y="78"/>
                    <a:pt x="28" y="55"/>
                  </a:cubicBezTo>
                  <a:cubicBezTo>
                    <a:pt x="26" y="33"/>
                    <a:pt x="0" y="7"/>
                    <a:pt x="22" y="3"/>
                  </a:cubicBezTo>
                  <a:cubicBezTo>
                    <a:pt x="43" y="0"/>
                    <a:pt x="34" y="29"/>
                    <a:pt x="36" y="52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1" name="Freeform 1157">
              <a:extLst>
                <a:ext uri="{FF2B5EF4-FFF2-40B4-BE49-F238E27FC236}">
                  <a16:creationId xmlns:a16="http://schemas.microsoft.com/office/drawing/2014/main" id="{D2E15091-7980-4031-93D2-0E9D7853B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2" y="2675"/>
              <a:ext cx="65" cy="56"/>
            </a:xfrm>
            <a:custGeom>
              <a:avLst/>
              <a:gdLst>
                <a:gd name="T0" fmla="*/ 95 w 26"/>
                <a:gd name="T1" fmla="*/ 0 h 21"/>
                <a:gd name="T2" fmla="*/ 220 w 26"/>
                <a:gd name="T3" fmla="*/ 397 h 21"/>
                <a:gd name="T4" fmla="*/ 363 w 26"/>
                <a:gd name="T5" fmla="*/ 21 h 21"/>
                <a:gd name="T6" fmla="*/ 313 w 26"/>
                <a:gd name="T7" fmla="*/ 35 h 21"/>
                <a:gd name="T8" fmla="*/ 95 w 26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21">
                  <a:moveTo>
                    <a:pt x="6" y="0"/>
                  </a:moveTo>
                  <a:cubicBezTo>
                    <a:pt x="3" y="12"/>
                    <a:pt x="0" y="21"/>
                    <a:pt x="14" y="21"/>
                  </a:cubicBezTo>
                  <a:cubicBezTo>
                    <a:pt x="26" y="20"/>
                    <a:pt x="26" y="12"/>
                    <a:pt x="23" y="1"/>
                  </a:cubicBezTo>
                  <a:cubicBezTo>
                    <a:pt x="22" y="1"/>
                    <a:pt x="21" y="2"/>
                    <a:pt x="20" y="2"/>
                  </a:cubicBezTo>
                  <a:cubicBezTo>
                    <a:pt x="14" y="3"/>
                    <a:pt x="11" y="0"/>
                    <a:pt x="6" y="0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2" name="Freeform 1238">
              <a:extLst>
                <a:ext uri="{FF2B5EF4-FFF2-40B4-BE49-F238E27FC236}">
                  <a16:creationId xmlns:a16="http://schemas.microsoft.com/office/drawing/2014/main" id="{8914EA9A-C6EE-424B-9266-1BA6D3255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" y="2477"/>
              <a:ext cx="40" cy="118"/>
            </a:xfrm>
            <a:custGeom>
              <a:avLst/>
              <a:gdLst>
                <a:gd name="T0" fmla="*/ 175 w 16"/>
                <a:gd name="T1" fmla="*/ 0 h 44"/>
                <a:gd name="T2" fmla="*/ 83 w 16"/>
                <a:gd name="T3" fmla="*/ 330 h 44"/>
                <a:gd name="T4" fmla="*/ 250 w 16"/>
                <a:gd name="T5" fmla="*/ 847 h 44"/>
                <a:gd name="T6" fmla="*/ 95 w 16"/>
                <a:gd name="T7" fmla="*/ 172 h 44"/>
                <a:gd name="T8" fmla="*/ 175 w 16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" h="44">
                  <a:moveTo>
                    <a:pt x="11" y="0"/>
                  </a:moveTo>
                  <a:cubicBezTo>
                    <a:pt x="3" y="1"/>
                    <a:pt x="0" y="3"/>
                    <a:pt x="5" y="17"/>
                  </a:cubicBezTo>
                  <a:cubicBezTo>
                    <a:pt x="11" y="30"/>
                    <a:pt x="16" y="40"/>
                    <a:pt x="16" y="44"/>
                  </a:cubicBezTo>
                  <a:cubicBezTo>
                    <a:pt x="13" y="33"/>
                    <a:pt x="6" y="14"/>
                    <a:pt x="6" y="9"/>
                  </a:cubicBezTo>
                  <a:cubicBezTo>
                    <a:pt x="7" y="3"/>
                    <a:pt x="8" y="1"/>
                    <a:pt x="11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3" name="Freeform 1239">
              <a:extLst>
                <a:ext uri="{FF2B5EF4-FFF2-40B4-BE49-F238E27FC236}">
                  <a16:creationId xmlns:a16="http://schemas.microsoft.com/office/drawing/2014/main" id="{31FD7634-31DF-46CA-AECA-80EEC52755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2" y="2659"/>
              <a:ext cx="38" cy="64"/>
            </a:xfrm>
            <a:custGeom>
              <a:avLst/>
              <a:gdLst>
                <a:gd name="T0" fmla="*/ 180 w 15"/>
                <a:gd name="T1" fmla="*/ 0 h 24"/>
                <a:gd name="T2" fmla="*/ 243 w 15"/>
                <a:gd name="T3" fmla="*/ 456 h 24"/>
                <a:gd name="T4" fmla="*/ 180 w 15"/>
                <a:gd name="T5" fmla="*/ 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24">
                  <a:moveTo>
                    <a:pt x="11" y="0"/>
                  </a:moveTo>
                  <a:cubicBezTo>
                    <a:pt x="9" y="8"/>
                    <a:pt x="0" y="24"/>
                    <a:pt x="15" y="24"/>
                  </a:cubicBezTo>
                  <a:cubicBezTo>
                    <a:pt x="11" y="24"/>
                    <a:pt x="7" y="13"/>
                    <a:pt x="11" y="0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84" name="Freeform 1277">
              <a:extLst>
                <a:ext uri="{FF2B5EF4-FFF2-40B4-BE49-F238E27FC236}">
                  <a16:creationId xmlns:a16="http://schemas.microsoft.com/office/drawing/2014/main" id="{A3629449-E4CE-41E0-97C8-A2D57B90A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5" y="2464"/>
              <a:ext cx="135" cy="267"/>
            </a:xfrm>
            <a:custGeom>
              <a:avLst/>
              <a:gdLst>
                <a:gd name="T0" fmla="*/ 563 w 54"/>
                <a:gd name="T1" fmla="*/ 991 h 100"/>
                <a:gd name="T2" fmla="*/ 520 w 54"/>
                <a:gd name="T3" fmla="*/ 1904 h 100"/>
                <a:gd name="T4" fmla="*/ 438 w 54"/>
                <a:gd name="T5" fmla="*/ 1047 h 100"/>
                <a:gd name="T6" fmla="*/ 345 w 54"/>
                <a:gd name="T7" fmla="*/ 56 h 100"/>
                <a:gd name="T8" fmla="*/ 563 w 54"/>
                <a:gd name="T9" fmla="*/ 991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" h="100">
                  <a:moveTo>
                    <a:pt x="36" y="52"/>
                  </a:moveTo>
                  <a:cubicBezTo>
                    <a:pt x="37" y="74"/>
                    <a:pt x="54" y="99"/>
                    <a:pt x="33" y="100"/>
                  </a:cubicBezTo>
                  <a:cubicBezTo>
                    <a:pt x="12" y="100"/>
                    <a:pt x="29" y="78"/>
                    <a:pt x="28" y="55"/>
                  </a:cubicBezTo>
                  <a:cubicBezTo>
                    <a:pt x="26" y="33"/>
                    <a:pt x="0" y="7"/>
                    <a:pt x="22" y="3"/>
                  </a:cubicBezTo>
                  <a:cubicBezTo>
                    <a:pt x="43" y="0"/>
                    <a:pt x="34" y="29"/>
                    <a:pt x="36" y="52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1" name="Group 1327">
            <a:extLst>
              <a:ext uri="{FF2B5EF4-FFF2-40B4-BE49-F238E27FC236}">
                <a16:creationId xmlns:a16="http://schemas.microsoft.com/office/drawing/2014/main" id="{96A8E9F6-CEA9-4A60-B4B3-4309CF88112E}"/>
              </a:ext>
            </a:extLst>
          </p:cNvPr>
          <p:cNvGrpSpPr>
            <a:grpSpLocks/>
          </p:cNvGrpSpPr>
          <p:nvPr/>
        </p:nvGrpSpPr>
        <p:grpSpPr bwMode="auto">
          <a:xfrm>
            <a:off x="8229600" y="3797300"/>
            <a:ext cx="376238" cy="461963"/>
            <a:chOff x="4800" y="2496"/>
            <a:chExt cx="237" cy="291"/>
          </a:xfrm>
        </p:grpSpPr>
        <p:sp>
          <p:nvSpPr>
            <p:cNvPr id="20575" name="Freeform 1158">
              <a:extLst>
                <a:ext uri="{FF2B5EF4-FFF2-40B4-BE49-F238E27FC236}">
                  <a16:creationId xmlns:a16="http://schemas.microsoft.com/office/drawing/2014/main" id="{13DF4CA8-DBB1-4C15-BA66-3B77FFF71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2496"/>
              <a:ext cx="237" cy="291"/>
            </a:xfrm>
            <a:custGeom>
              <a:avLst/>
              <a:gdLst>
                <a:gd name="T0" fmla="*/ 728 w 95"/>
                <a:gd name="T1" fmla="*/ 969 h 109"/>
                <a:gd name="T2" fmla="*/ 1245 w 95"/>
                <a:gd name="T3" fmla="*/ 1695 h 109"/>
                <a:gd name="T4" fmla="*/ 654 w 95"/>
                <a:gd name="T5" fmla="*/ 1161 h 109"/>
                <a:gd name="T6" fmla="*/ 292 w 95"/>
                <a:gd name="T7" fmla="*/ 227 h 109"/>
                <a:gd name="T8" fmla="*/ 728 w 95"/>
                <a:gd name="T9" fmla="*/ 969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09">
                  <a:moveTo>
                    <a:pt x="47" y="51"/>
                  </a:moveTo>
                  <a:cubicBezTo>
                    <a:pt x="57" y="69"/>
                    <a:pt x="95" y="68"/>
                    <a:pt x="80" y="89"/>
                  </a:cubicBezTo>
                  <a:cubicBezTo>
                    <a:pt x="65" y="109"/>
                    <a:pt x="52" y="78"/>
                    <a:pt x="42" y="61"/>
                  </a:cubicBezTo>
                  <a:cubicBezTo>
                    <a:pt x="31" y="44"/>
                    <a:pt x="0" y="25"/>
                    <a:pt x="19" y="12"/>
                  </a:cubicBezTo>
                  <a:cubicBezTo>
                    <a:pt x="39" y="0"/>
                    <a:pt x="37" y="34"/>
                    <a:pt x="47" y="51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6" name="Freeform 1240">
              <a:extLst>
                <a:ext uri="{FF2B5EF4-FFF2-40B4-BE49-F238E27FC236}">
                  <a16:creationId xmlns:a16="http://schemas.microsoft.com/office/drawing/2014/main" id="{8C55909F-9957-4E5E-8C66-3D46BCB223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7" y="2536"/>
              <a:ext cx="58" cy="96"/>
            </a:xfrm>
            <a:custGeom>
              <a:avLst/>
              <a:gdLst>
                <a:gd name="T0" fmla="*/ 368 w 23"/>
                <a:gd name="T1" fmla="*/ 683 h 36"/>
                <a:gd name="T2" fmla="*/ 63 w 23"/>
                <a:gd name="T3" fmla="*/ 264 h 36"/>
                <a:gd name="T4" fmla="*/ 113 w 23"/>
                <a:gd name="T5" fmla="*/ 0 h 36"/>
                <a:gd name="T6" fmla="*/ 368 w 23"/>
                <a:gd name="T7" fmla="*/ 683 h 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36">
                  <a:moveTo>
                    <a:pt x="23" y="36"/>
                  </a:moveTo>
                  <a:cubicBezTo>
                    <a:pt x="20" y="32"/>
                    <a:pt x="8" y="20"/>
                    <a:pt x="4" y="14"/>
                  </a:cubicBezTo>
                  <a:cubicBezTo>
                    <a:pt x="0" y="8"/>
                    <a:pt x="1" y="3"/>
                    <a:pt x="7" y="0"/>
                  </a:cubicBezTo>
                  <a:cubicBezTo>
                    <a:pt x="4" y="3"/>
                    <a:pt x="7" y="15"/>
                    <a:pt x="23" y="36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7" name="Freeform 1241">
              <a:extLst>
                <a:ext uri="{FF2B5EF4-FFF2-40B4-BE49-F238E27FC236}">
                  <a16:creationId xmlns:a16="http://schemas.microsoft.com/office/drawing/2014/main" id="{ED2D7CE0-8763-4AEE-AD4C-0BD386912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0" y="2667"/>
              <a:ext cx="52" cy="77"/>
            </a:xfrm>
            <a:custGeom>
              <a:avLst/>
              <a:gdLst>
                <a:gd name="T0" fmla="*/ 0 w 21"/>
                <a:gd name="T1" fmla="*/ 0 h 29"/>
                <a:gd name="T2" fmla="*/ 319 w 21"/>
                <a:gd name="T3" fmla="*/ 542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" h="29">
                  <a:moveTo>
                    <a:pt x="0" y="0"/>
                  </a:moveTo>
                  <a:cubicBezTo>
                    <a:pt x="5" y="10"/>
                    <a:pt x="13" y="27"/>
                    <a:pt x="21" y="29"/>
                  </a:cubicBezTo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8" name="Freeform 1246">
              <a:extLst>
                <a:ext uri="{FF2B5EF4-FFF2-40B4-BE49-F238E27FC236}">
                  <a16:creationId xmlns:a16="http://schemas.microsoft.com/office/drawing/2014/main" id="{D6CD757E-B9E9-4BDE-95F2-BA921116A2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2" y="2680"/>
              <a:ext cx="53" cy="56"/>
            </a:xfrm>
            <a:custGeom>
              <a:avLst/>
              <a:gdLst>
                <a:gd name="T0" fmla="*/ 0 w 21"/>
                <a:gd name="T1" fmla="*/ 0 h 21"/>
                <a:gd name="T2" fmla="*/ 159 w 21"/>
                <a:gd name="T3" fmla="*/ 397 h 21"/>
                <a:gd name="T4" fmla="*/ 0 w 21"/>
                <a:gd name="T5" fmla="*/ 0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" h="21">
                  <a:moveTo>
                    <a:pt x="0" y="0"/>
                  </a:moveTo>
                  <a:cubicBezTo>
                    <a:pt x="10" y="4"/>
                    <a:pt x="21" y="7"/>
                    <a:pt x="10" y="21"/>
                  </a:cubicBezTo>
                  <a:cubicBezTo>
                    <a:pt x="12" y="14"/>
                    <a:pt x="13" y="10"/>
                    <a:pt x="0" y="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9" name="Freeform 1281">
              <a:extLst>
                <a:ext uri="{FF2B5EF4-FFF2-40B4-BE49-F238E27FC236}">
                  <a16:creationId xmlns:a16="http://schemas.microsoft.com/office/drawing/2014/main" id="{E005BC84-952C-4540-8E76-B9E52B53D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0" y="2496"/>
              <a:ext cx="237" cy="291"/>
            </a:xfrm>
            <a:custGeom>
              <a:avLst/>
              <a:gdLst>
                <a:gd name="T0" fmla="*/ 728 w 95"/>
                <a:gd name="T1" fmla="*/ 969 h 109"/>
                <a:gd name="T2" fmla="*/ 1245 w 95"/>
                <a:gd name="T3" fmla="*/ 1695 h 109"/>
                <a:gd name="T4" fmla="*/ 654 w 95"/>
                <a:gd name="T5" fmla="*/ 1161 h 109"/>
                <a:gd name="T6" fmla="*/ 292 w 95"/>
                <a:gd name="T7" fmla="*/ 227 h 109"/>
                <a:gd name="T8" fmla="*/ 728 w 95"/>
                <a:gd name="T9" fmla="*/ 969 h 1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5" h="109">
                  <a:moveTo>
                    <a:pt x="47" y="51"/>
                  </a:moveTo>
                  <a:cubicBezTo>
                    <a:pt x="57" y="69"/>
                    <a:pt x="95" y="68"/>
                    <a:pt x="80" y="89"/>
                  </a:cubicBezTo>
                  <a:cubicBezTo>
                    <a:pt x="65" y="109"/>
                    <a:pt x="52" y="78"/>
                    <a:pt x="42" y="61"/>
                  </a:cubicBezTo>
                  <a:cubicBezTo>
                    <a:pt x="31" y="44"/>
                    <a:pt x="0" y="25"/>
                    <a:pt x="19" y="12"/>
                  </a:cubicBezTo>
                  <a:cubicBezTo>
                    <a:pt x="39" y="0"/>
                    <a:pt x="37" y="34"/>
                    <a:pt x="47" y="51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2" name="Group 1296">
            <a:extLst>
              <a:ext uri="{FF2B5EF4-FFF2-40B4-BE49-F238E27FC236}">
                <a16:creationId xmlns:a16="http://schemas.microsoft.com/office/drawing/2014/main" id="{BE160C5A-F5D5-469A-85DB-B48EF0F95D36}"/>
              </a:ext>
            </a:extLst>
          </p:cNvPr>
          <p:cNvGrpSpPr>
            <a:grpSpLocks/>
          </p:cNvGrpSpPr>
          <p:nvPr/>
        </p:nvGrpSpPr>
        <p:grpSpPr bwMode="auto">
          <a:xfrm>
            <a:off x="4514850" y="3484563"/>
            <a:ext cx="190500" cy="122237"/>
            <a:chOff x="1884" y="2299"/>
            <a:chExt cx="120" cy="77"/>
          </a:xfrm>
        </p:grpSpPr>
        <p:sp>
          <p:nvSpPr>
            <p:cNvPr id="20573" name="Line 1282">
              <a:extLst>
                <a:ext uri="{FF2B5EF4-FFF2-40B4-BE49-F238E27FC236}">
                  <a16:creationId xmlns:a16="http://schemas.microsoft.com/office/drawing/2014/main" id="{98638B99-1E5D-4A0E-AD37-8770FC606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4" y="2339"/>
              <a:ext cx="75" cy="1"/>
            </a:xfrm>
            <a:prstGeom prst="line">
              <a:avLst/>
            </a:prstGeom>
            <a:noFill/>
            <a:ln w="15875" cap="rnd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4" name="Freeform 1283">
              <a:extLst>
                <a:ext uri="{FF2B5EF4-FFF2-40B4-BE49-F238E27FC236}">
                  <a16:creationId xmlns:a16="http://schemas.microsoft.com/office/drawing/2014/main" id="{40AB61D4-7F25-4732-853C-6CDE5E617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9" y="2299"/>
              <a:ext cx="65" cy="77"/>
            </a:xfrm>
            <a:custGeom>
              <a:avLst/>
              <a:gdLst>
                <a:gd name="T0" fmla="*/ 408 w 26"/>
                <a:gd name="T1" fmla="*/ 281 h 29"/>
                <a:gd name="T2" fmla="*/ 0 w 26"/>
                <a:gd name="T3" fmla="*/ 542 h 29"/>
                <a:gd name="T4" fmla="*/ 83 w 26"/>
                <a:gd name="T5" fmla="*/ 281 h 29"/>
                <a:gd name="T6" fmla="*/ 0 w 26"/>
                <a:gd name="T7" fmla="*/ 0 h 29"/>
                <a:gd name="T8" fmla="*/ 408 w 26"/>
                <a:gd name="T9" fmla="*/ 281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29">
                  <a:moveTo>
                    <a:pt x="26" y="15"/>
                  </a:moveTo>
                  <a:cubicBezTo>
                    <a:pt x="17" y="18"/>
                    <a:pt x="7" y="23"/>
                    <a:pt x="0" y="29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6"/>
                    <a:pt x="17" y="11"/>
                    <a:pt x="26" y="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3" name="Group 1297">
            <a:extLst>
              <a:ext uri="{FF2B5EF4-FFF2-40B4-BE49-F238E27FC236}">
                <a16:creationId xmlns:a16="http://schemas.microsoft.com/office/drawing/2014/main" id="{CBC1EF2E-7E46-4DF3-92E1-81EDE9639934}"/>
              </a:ext>
            </a:extLst>
          </p:cNvPr>
          <p:cNvGrpSpPr>
            <a:grpSpLocks/>
          </p:cNvGrpSpPr>
          <p:nvPr/>
        </p:nvGrpSpPr>
        <p:grpSpPr bwMode="auto">
          <a:xfrm>
            <a:off x="6043613" y="3348038"/>
            <a:ext cx="428625" cy="393700"/>
            <a:chOff x="2847" y="2213"/>
            <a:chExt cx="270" cy="248"/>
          </a:xfrm>
        </p:grpSpPr>
        <p:sp>
          <p:nvSpPr>
            <p:cNvPr id="20569" name="Freeform 1284">
              <a:extLst>
                <a:ext uri="{FF2B5EF4-FFF2-40B4-BE49-F238E27FC236}">
                  <a16:creationId xmlns:a16="http://schemas.microsoft.com/office/drawing/2014/main" id="{C6009B0F-14D8-44A9-9EFD-AF4C0BE4D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" y="2243"/>
              <a:ext cx="235" cy="96"/>
            </a:xfrm>
            <a:custGeom>
              <a:avLst/>
              <a:gdLst>
                <a:gd name="T0" fmla="*/ 0 w 94"/>
                <a:gd name="T1" fmla="*/ 683 h 36"/>
                <a:gd name="T2" fmla="*/ 1470 w 94"/>
                <a:gd name="T3" fmla="*/ 0 h 3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" h="36">
                  <a:moveTo>
                    <a:pt x="0" y="36"/>
                  </a:moveTo>
                  <a:cubicBezTo>
                    <a:pt x="37" y="36"/>
                    <a:pt x="79" y="13"/>
                    <a:pt x="94" y="0"/>
                  </a:cubicBezTo>
                </a:path>
              </a:pathLst>
            </a:custGeom>
            <a:no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0" name="Freeform 1285">
              <a:extLst>
                <a:ext uri="{FF2B5EF4-FFF2-40B4-BE49-F238E27FC236}">
                  <a16:creationId xmlns:a16="http://schemas.microsoft.com/office/drawing/2014/main" id="{E326CEF9-3BD3-4E82-9449-BA1EE70F8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" y="2213"/>
              <a:ext cx="73" cy="72"/>
            </a:xfrm>
            <a:custGeom>
              <a:avLst/>
              <a:gdLst>
                <a:gd name="T0" fmla="*/ 463 w 29"/>
                <a:gd name="T1" fmla="*/ 0 h 27"/>
                <a:gd name="T2" fmla="*/ 305 w 29"/>
                <a:gd name="T3" fmla="*/ 512 h 27"/>
                <a:gd name="T4" fmla="*/ 209 w 29"/>
                <a:gd name="T5" fmla="*/ 248 h 27"/>
                <a:gd name="T6" fmla="*/ 0 w 29"/>
                <a:gd name="T7" fmla="*/ 93 h 27"/>
                <a:gd name="T8" fmla="*/ 463 w 29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7">
                  <a:moveTo>
                    <a:pt x="29" y="0"/>
                  </a:moveTo>
                  <a:cubicBezTo>
                    <a:pt x="25" y="8"/>
                    <a:pt x="20" y="18"/>
                    <a:pt x="19" y="27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9" y="5"/>
                    <a:pt x="21" y="3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1" name="Freeform 1286">
              <a:extLst>
                <a:ext uri="{FF2B5EF4-FFF2-40B4-BE49-F238E27FC236}">
                  <a16:creationId xmlns:a16="http://schemas.microsoft.com/office/drawing/2014/main" id="{5467F912-7098-43BB-B0A2-CDB75B91E8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7" y="2339"/>
              <a:ext cx="235" cy="93"/>
            </a:xfrm>
            <a:custGeom>
              <a:avLst/>
              <a:gdLst>
                <a:gd name="T0" fmla="*/ 0 w 94"/>
                <a:gd name="T1" fmla="*/ 0 h 35"/>
                <a:gd name="T2" fmla="*/ 1470 w 94"/>
                <a:gd name="T3" fmla="*/ 656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4" h="35">
                  <a:moveTo>
                    <a:pt x="0" y="0"/>
                  </a:moveTo>
                  <a:cubicBezTo>
                    <a:pt x="37" y="0"/>
                    <a:pt x="79" y="22"/>
                    <a:pt x="94" y="35"/>
                  </a:cubicBezTo>
                </a:path>
              </a:pathLst>
            </a:custGeom>
            <a:no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2" name="Freeform 1287">
              <a:extLst>
                <a:ext uri="{FF2B5EF4-FFF2-40B4-BE49-F238E27FC236}">
                  <a16:creationId xmlns:a16="http://schemas.microsoft.com/office/drawing/2014/main" id="{6F00AA72-837A-44D7-8D09-64778BFAE4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" y="2389"/>
              <a:ext cx="73" cy="72"/>
            </a:xfrm>
            <a:custGeom>
              <a:avLst/>
              <a:gdLst>
                <a:gd name="T0" fmla="*/ 463 w 29"/>
                <a:gd name="T1" fmla="*/ 512 h 27"/>
                <a:gd name="T2" fmla="*/ 0 w 29"/>
                <a:gd name="T3" fmla="*/ 419 h 27"/>
                <a:gd name="T4" fmla="*/ 209 w 29"/>
                <a:gd name="T5" fmla="*/ 264 h 27"/>
                <a:gd name="T6" fmla="*/ 305 w 29"/>
                <a:gd name="T7" fmla="*/ 0 h 27"/>
                <a:gd name="T8" fmla="*/ 463 w 29"/>
                <a:gd name="T9" fmla="*/ 512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7">
                  <a:moveTo>
                    <a:pt x="29" y="27"/>
                  </a:moveTo>
                  <a:cubicBezTo>
                    <a:pt x="21" y="24"/>
                    <a:pt x="9" y="22"/>
                    <a:pt x="0" y="22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0" y="9"/>
                    <a:pt x="25" y="20"/>
                    <a:pt x="29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4" name="Group 1299">
            <a:extLst>
              <a:ext uri="{FF2B5EF4-FFF2-40B4-BE49-F238E27FC236}">
                <a16:creationId xmlns:a16="http://schemas.microsoft.com/office/drawing/2014/main" id="{1F4A06EF-216D-4F64-9C1B-19D25AC2C916}"/>
              </a:ext>
            </a:extLst>
          </p:cNvPr>
          <p:cNvGrpSpPr>
            <a:grpSpLocks/>
          </p:cNvGrpSpPr>
          <p:nvPr/>
        </p:nvGrpSpPr>
        <p:grpSpPr bwMode="auto">
          <a:xfrm>
            <a:off x="7464425" y="4135438"/>
            <a:ext cx="460375" cy="393700"/>
            <a:chOff x="3742" y="2709"/>
            <a:chExt cx="290" cy="248"/>
          </a:xfrm>
        </p:grpSpPr>
        <p:sp>
          <p:nvSpPr>
            <p:cNvPr id="20565" name="Freeform 1288">
              <a:extLst>
                <a:ext uri="{FF2B5EF4-FFF2-40B4-BE49-F238E27FC236}">
                  <a16:creationId xmlns:a16="http://schemas.microsoft.com/office/drawing/2014/main" id="{BF928C2E-F22E-4E34-AD0D-132267719F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2736"/>
              <a:ext cx="250" cy="51"/>
            </a:xfrm>
            <a:custGeom>
              <a:avLst/>
              <a:gdLst>
                <a:gd name="T0" fmla="*/ 0 w 100"/>
                <a:gd name="T1" fmla="*/ 172 h 19"/>
                <a:gd name="T2" fmla="*/ 1563 w 100"/>
                <a:gd name="T3" fmla="*/ 0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0" h="19">
                  <a:moveTo>
                    <a:pt x="0" y="9"/>
                  </a:moveTo>
                  <a:cubicBezTo>
                    <a:pt x="36" y="19"/>
                    <a:pt x="81" y="8"/>
                    <a:pt x="100" y="0"/>
                  </a:cubicBezTo>
                </a:path>
              </a:pathLst>
            </a:custGeom>
            <a:no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6" name="Freeform 1289">
              <a:extLst>
                <a:ext uri="{FF2B5EF4-FFF2-40B4-BE49-F238E27FC236}">
                  <a16:creationId xmlns:a16="http://schemas.microsoft.com/office/drawing/2014/main" id="{FBF46337-249A-4623-BFB2-67372D2899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2709"/>
              <a:ext cx="72" cy="70"/>
            </a:xfrm>
            <a:custGeom>
              <a:avLst/>
              <a:gdLst>
                <a:gd name="T0" fmla="*/ 444 w 29"/>
                <a:gd name="T1" fmla="*/ 35 h 26"/>
                <a:gd name="T2" fmla="*/ 184 w 29"/>
                <a:gd name="T3" fmla="*/ 506 h 26"/>
                <a:gd name="T4" fmla="*/ 166 w 29"/>
                <a:gd name="T5" fmla="*/ 218 h 26"/>
                <a:gd name="T6" fmla="*/ 0 w 29"/>
                <a:gd name="T7" fmla="*/ 0 h 26"/>
                <a:gd name="T8" fmla="*/ 444 w 29"/>
                <a:gd name="T9" fmla="*/ 35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6">
                  <a:moveTo>
                    <a:pt x="29" y="2"/>
                  </a:moveTo>
                  <a:cubicBezTo>
                    <a:pt x="23" y="8"/>
                    <a:pt x="15" y="18"/>
                    <a:pt x="12" y="26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2"/>
                    <a:pt x="20" y="3"/>
                    <a:pt x="29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7" name="Freeform 1290">
              <a:extLst>
                <a:ext uri="{FF2B5EF4-FFF2-40B4-BE49-F238E27FC236}">
                  <a16:creationId xmlns:a16="http://schemas.microsoft.com/office/drawing/2014/main" id="{4B3C6CFB-B511-4CB9-AA43-21C544483C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2760"/>
              <a:ext cx="203" cy="157"/>
            </a:xfrm>
            <a:custGeom>
              <a:avLst/>
              <a:gdLst>
                <a:gd name="T0" fmla="*/ 0 w 81"/>
                <a:gd name="T1" fmla="*/ 0 h 59"/>
                <a:gd name="T2" fmla="*/ 1276 w 81"/>
                <a:gd name="T3" fmla="*/ 1112 h 5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1" h="59">
                  <a:moveTo>
                    <a:pt x="0" y="0"/>
                  </a:moveTo>
                  <a:cubicBezTo>
                    <a:pt x="36" y="10"/>
                    <a:pt x="70" y="42"/>
                    <a:pt x="81" y="59"/>
                  </a:cubicBezTo>
                </a:path>
              </a:pathLst>
            </a:custGeom>
            <a:no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8" name="Freeform 1291">
              <a:extLst>
                <a:ext uri="{FF2B5EF4-FFF2-40B4-BE49-F238E27FC236}">
                  <a16:creationId xmlns:a16="http://schemas.microsoft.com/office/drawing/2014/main" id="{9FC6D3BA-0119-4D7A-ADAA-7A4E6E43F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" y="2877"/>
              <a:ext cx="67" cy="80"/>
            </a:xfrm>
            <a:custGeom>
              <a:avLst/>
              <a:gdLst>
                <a:gd name="T0" fmla="*/ 412 w 27"/>
                <a:gd name="T1" fmla="*/ 568 h 30"/>
                <a:gd name="T2" fmla="*/ 0 w 27"/>
                <a:gd name="T3" fmla="*/ 320 h 30"/>
                <a:gd name="T4" fmla="*/ 228 w 27"/>
                <a:gd name="T5" fmla="*/ 248 h 30"/>
                <a:gd name="T6" fmla="*/ 370 w 27"/>
                <a:gd name="T7" fmla="*/ 0 h 30"/>
                <a:gd name="T8" fmla="*/ 412 w 27"/>
                <a:gd name="T9" fmla="*/ 568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" h="30">
                  <a:moveTo>
                    <a:pt x="27" y="30"/>
                  </a:moveTo>
                  <a:cubicBezTo>
                    <a:pt x="19" y="25"/>
                    <a:pt x="9" y="19"/>
                    <a:pt x="0" y="17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3" y="9"/>
                    <a:pt x="25" y="21"/>
                    <a:pt x="27" y="3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5" name="Group 1298">
            <a:extLst>
              <a:ext uri="{FF2B5EF4-FFF2-40B4-BE49-F238E27FC236}">
                <a16:creationId xmlns:a16="http://schemas.microsoft.com/office/drawing/2014/main" id="{78EF3450-FF04-46B2-8D9A-7745577158CE}"/>
              </a:ext>
            </a:extLst>
          </p:cNvPr>
          <p:cNvGrpSpPr>
            <a:grpSpLocks/>
          </p:cNvGrpSpPr>
          <p:nvPr/>
        </p:nvGrpSpPr>
        <p:grpSpPr bwMode="auto">
          <a:xfrm>
            <a:off x="7464425" y="2560638"/>
            <a:ext cx="465138" cy="393700"/>
            <a:chOff x="3742" y="1717"/>
            <a:chExt cx="293" cy="248"/>
          </a:xfrm>
        </p:grpSpPr>
        <p:sp>
          <p:nvSpPr>
            <p:cNvPr id="20561" name="Freeform 1292">
              <a:extLst>
                <a:ext uri="{FF2B5EF4-FFF2-40B4-BE49-F238E27FC236}">
                  <a16:creationId xmlns:a16="http://schemas.microsoft.com/office/drawing/2014/main" id="{C904439C-8711-496A-8C0F-EFBEF6D40B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757"/>
              <a:ext cx="205" cy="155"/>
            </a:xfrm>
            <a:custGeom>
              <a:avLst/>
              <a:gdLst>
                <a:gd name="T0" fmla="*/ 0 w 82"/>
                <a:gd name="T1" fmla="*/ 1106 h 58"/>
                <a:gd name="T2" fmla="*/ 1283 w 82"/>
                <a:gd name="T3" fmla="*/ 0 h 5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2" h="58">
                  <a:moveTo>
                    <a:pt x="0" y="58"/>
                  </a:moveTo>
                  <a:cubicBezTo>
                    <a:pt x="36" y="49"/>
                    <a:pt x="70" y="16"/>
                    <a:pt x="82" y="0"/>
                  </a:cubicBezTo>
                </a:path>
              </a:pathLst>
            </a:custGeom>
            <a:no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2" name="Freeform 1293">
              <a:extLst>
                <a:ext uri="{FF2B5EF4-FFF2-40B4-BE49-F238E27FC236}">
                  <a16:creationId xmlns:a16="http://schemas.microsoft.com/office/drawing/2014/main" id="{0ADC4BC7-2C7F-451D-AA25-67BAE61785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1717"/>
              <a:ext cx="65" cy="78"/>
            </a:xfrm>
            <a:custGeom>
              <a:avLst/>
              <a:gdLst>
                <a:gd name="T0" fmla="*/ 408 w 26"/>
                <a:gd name="T1" fmla="*/ 0 h 29"/>
                <a:gd name="T2" fmla="*/ 363 w 26"/>
                <a:gd name="T3" fmla="*/ 565 h 29"/>
                <a:gd name="T4" fmla="*/ 238 w 26"/>
                <a:gd name="T5" fmla="*/ 334 h 29"/>
                <a:gd name="T6" fmla="*/ 0 w 26"/>
                <a:gd name="T7" fmla="*/ 253 h 29"/>
                <a:gd name="T8" fmla="*/ 408 w 26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29">
                  <a:moveTo>
                    <a:pt x="26" y="0"/>
                  </a:moveTo>
                  <a:cubicBezTo>
                    <a:pt x="24" y="9"/>
                    <a:pt x="22" y="21"/>
                    <a:pt x="23" y="29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11"/>
                    <a:pt x="19" y="5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3" name="Freeform 1294">
              <a:extLst>
                <a:ext uri="{FF2B5EF4-FFF2-40B4-BE49-F238E27FC236}">
                  <a16:creationId xmlns:a16="http://schemas.microsoft.com/office/drawing/2014/main" id="{8634B39A-0C78-401B-8F64-D48E313A4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2" y="1888"/>
              <a:ext cx="250" cy="51"/>
            </a:xfrm>
            <a:custGeom>
              <a:avLst/>
              <a:gdLst>
                <a:gd name="T0" fmla="*/ 0 w 100"/>
                <a:gd name="T1" fmla="*/ 172 h 19"/>
                <a:gd name="T2" fmla="*/ 1563 w 100"/>
                <a:gd name="T3" fmla="*/ 368 h 1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0" h="19">
                  <a:moveTo>
                    <a:pt x="0" y="9"/>
                  </a:moveTo>
                  <a:cubicBezTo>
                    <a:pt x="36" y="0"/>
                    <a:pt x="82" y="11"/>
                    <a:pt x="100" y="19"/>
                  </a:cubicBezTo>
                </a:path>
              </a:pathLst>
            </a:custGeom>
            <a:noFill/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4" name="Freeform 1295">
              <a:extLst>
                <a:ext uri="{FF2B5EF4-FFF2-40B4-BE49-F238E27FC236}">
                  <a16:creationId xmlns:a16="http://schemas.microsoft.com/office/drawing/2014/main" id="{776019CC-535E-44C7-9709-424A1AD6D1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" y="1896"/>
              <a:ext cx="75" cy="69"/>
            </a:xfrm>
            <a:custGeom>
              <a:avLst/>
              <a:gdLst>
                <a:gd name="T0" fmla="*/ 470 w 30"/>
                <a:gd name="T1" fmla="*/ 451 h 26"/>
                <a:gd name="T2" fmla="*/ 0 w 30"/>
                <a:gd name="T3" fmla="*/ 486 h 26"/>
                <a:gd name="T4" fmla="*/ 175 w 30"/>
                <a:gd name="T5" fmla="*/ 281 h 26"/>
                <a:gd name="T6" fmla="*/ 188 w 30"/>
                <a:gd name="T7" fmla="*/ 0 h 26"/>
                <a:gd name="T8" fmla="*/ 470 w 30"/>
                <a:gd name="T9" fmla="*/ 451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26">
                  <a:moveTo>
                    <a:pt x="30" y="24"/>
                  </a:moveTo>
                  <a:cubicBezTo>
                    <a:pt x="21" y="23"/>
                    <a:pt x="9" y="24"/>
                    <a:pt x="0" y="26"/>
                  </a:cubicBezTo>
                  <a:cubicBezTo>
                    <a:pt x="11" y="15"/>
                    <a:pt x="11" y="15"/>
                    <a:pt x="11" y="15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6" y="8"/>
                    <a:pt x="23" y="17"/>
                    <a:pt x="30" y="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6" name="Group 1301">
            <a:extLst>
              <a:ext uri="{FF2B5EF4-FFF2-40B4-BE49-F238E27FC236}">
                <a16:creationId xmlns:a16="http://schemas.microsoft.com/office/drawing/2014/main" id="{339E8E89-5A9B-47D8-95B4-8EFD19DDD841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3416300"/>
            <a:ext cx="171450" cy="469900"/>
            <a:chOff x="1399" y="2253"/>
            <a:chExt cx="108" cy="296"/>
          </a:xfrm>
        </p:grpSpPr>
        <p:sp>
          <p:nvSpPr>
            <p:cNvPr id="20556" name="Freeform 1176">
              <a:extLst>
                <a:ext uri="{FF2B5EF4-FFF2-40B4-BE49-F238E27FC236}">
                  <a16:creationId xmlns:a16="http://schemas.microsoft.com/office/drawing/2014/main" id="{04B2BA70-06A5-49AC-AD8D-29957664A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9" y="2253"/>
              <a:ext cx="108" cy="296"/>
            </a:xfrm>
            <a:custGeom>
              <a:avLst/>
              <a:gdLst>
                <a:gd name="T0" fmla="*/ 347 w 43"/>
                <a:gd name="T1" fmla="*/ 1024 h 111"/>
                <a:gd name="T2" fmla="*/ 367 w 43"/>
                <a:gd name="T3" fmla="*/ 2027 h 111"/>
                <a:gd name="T4" fmla="*/ 188 w 43"/>
                <a:gd name="T5" fmla="*/ 931 h 111"/>
                <a:gd name="T6" fmla="*/ 334 w 43"/>
                <a:gd name="T7" fmla="*/ 56 h 111"/>
                <a:gd name="T8" fmla="*/ 347 w 43"/>
                <a:gd name="T9" fmla="*/ 1024 h 1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111">
                  <a:moveTo>
                    <a:pt x="22" y="54"/>
                  </a:moveTo>
                  <a:cubicBezTo>
                    <a:pt x="22" y="77"/>
                    <a:pt x="43" y="104"/>
                    <a:pt x="23" y="107"/>
                  </a:cubicBezTo>
                  <a:cubicBezTo>
                    <a:pt x="3" y="111"/>
                    <a:pt x="12" y="73"/>
                    <a:pt x="12" y="49"/>
                  </a:cubicBezTo>
                  <a:cubicBezTo>
                    <a:pt x="12" y="26"/>
                    <a:pt x="0" y="0"/>
                    <a:pt x="21" y="3"/>
                  </a:cubicBezTo>
                  <a:cubicBezTo>
                    <a:pt x="42" y="6"/>
                    <a:pt x="22" y="31"/>
                    <a:pt x="22" y="54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7" name="Freeform 1181">
              <a:extLst>
                <a:ext uri="{FF2B5EF4-FFF2-40B4-BE49-F238E27FC236}">
                  <a16:creationId xmlns:a16="http://schemas.microsoft.com/office/drawing/2014/main" id="{2B2A4F7F-699A-4212-9656-559566371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4" y="2267"/>
              <a:ext cx="28" cy="152"/>
            </a:xfrm>
            <a:custGeom>
              <a:avLst/>
              <a:gdLst>
                <a:gd name="T0" fmla="*/ 181 w 11"/>
                <a:gd name="T1" fmla="*/ 21 h 57"/>
                <a:gd name="T2" fmla="*/ 20 w 11"/>
                <a:gd name="T3" fmla="*/ 248 h 57"/>
                <a:gd name="T4" fmla="*/ 64 w 11"/>
                <a:gd name="T5" fmla="*/ 1080 h 57"/>
                <a:gd name="T6" fmla="*/ 84 w 11"/>
                <a:gd name="T7" fmla="*/ 320 h 57"/>
                <a:gd name="T8" fmla="*/ 181 w 11"/>
                <a:gd name="T9" fmla="*/ 21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57">
                  <a:moveTo>
                    <a:pt x="11" y="1"/>
                  </a:moveTo>
                  <a:cubicBezTo>
                    <a:pt x="3" y="0"/>
                    <a:pt x="0" y="3"/>
                    <a:pt x="1" y="13"/>
                  </a:cubicBezTo>
                  <a:cubicBezTo>
                    <a:pt x="2" y="24"/>
                    <a:pt x="6" y="41"/>
                    <a:pt x="4" y="57"/>
                  </a:cubicBezTo>
                  <a:cubicBezTo>
                    <a:pt x="6" y="44"/>
                    <a:pt x="6" y="27"/>
                    <a:pt x="5" y="17"/>
                  </a:cubicBezTo>
                  <a:cubicBezTo>
                    <a:pt x="4" y="7"/>
                    <a:pt x="5" y="1"/>
                    <a:pt x="11" y="1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8" name="Freeform 1182">
              <a:extLst>
                <a:ext uri="{FF2B5EF4-FFF2-40B4-BE49-F238E27FC236}">
                  <a16:creationId xmlns:a16="http://schemas.microsoft.com/office/drawing/2014/main" id="{E949969F-6D34-48E6-A958-77DEE5C4C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7" y="2461"/>
              <a:ext cx="32" cy="78"/>
            </a:xfrm>
            <a:custGeom>
              <a:avLst/>
              <a:gdLst>
                <a:gd name="T0" fmla="*/ 194 w 13"/>
                <a:gd name="T1" fmla="*/ 527 h 29"/>
                <a:gd name="T2" fmla="*/ 30 w 13"/>
                <a:gd name="T3" fmla="*/ 0 h 29"/>
                <a:gd name="T4" fmla="*/ 194 w 13"/>
                <a:gd name="T5" fmla="*/ 527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29">
                  <a:moveTo>
                    <a:pt x="13" y="27"/>
                  </a:moveTo>
                  <a:cubicBezTo>
                    <a:pt x="0" y="29"/>
                    <a:pt x="1" y="14"/>
                    <a:pt x="2" y="0"/>
                  </a:cubicBezTo>
                  <a:cubicBezTo>
                    <a:pt x="2" y="9"/>
                    <a:pt x="5" y="26"/>
                    <a:pt x="13" y="27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9" name="Freeform 1186">
              <a:extLst>
                <a:ext uri="{FF2B5EF4-FFF2-40B4-BE49-F238E27FC236}">
                  <a16:creationId xmlns:a16="http://schemas.microsoft.com/office/drawing/2014/main" id="{2E8E363A-2CF8-481D-861B-B72C2C297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2" y="2280"/>
              <a:ext cx="37" cy="243"/>
            </a:xfrm>
            <a:custGeom>
              <a:avLst/>
              <a:gdLst>
                <a:gd name="T0" fmla="*/ 153 w 15"/>
                <a:gd name="T1" fmla="*/ 0 h 91"/>
                <a:gd name="T2" fmla="*/ 104 w 15"/>
                <a:gd name="T3" fmla="*/ 401 h 91"/>
                <a:gd name="T4" fmla="*/ 42 w 15"/>
                <a:gd name="T5" fmla="*/ 913 h 91"/>
                <a:gd name="T6" fmla="*/ 183 w 15"/>
                <a:gd name="T7" fmla="*/ 1733 h 91"/>
                <a:gd name="T8" fmla="*/ 30 w 15"/>
                <a:gd name="T9" fmla="*/ 1049 h 91"/>
                <a:gd name="T10" fmla="*/ 74 w 15"/>
                <a:gd name="T11" fmla="*/ 401 h 91"/>
                <a:gd name="T12" fmla="*/ 153 w 15"/>
                <a:gd name="T13" fmla="*/ 0 h 9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5" h="91">
                  <a:moveTo>
                    <a:pt x="10" y="0"/>
                  </a:moveTo>
                  <a:cubicBezTo>
                    <a:pt x="13" y="3"/>
                    <a:pt x="9" y="13"/>
                    <a:pt x="7" y="21"/>
                  </a:cubicBezTo>
                  <a:cubicBezTo>
                    <a:pt x="5" y="29"/>
                    <a:pt x="2" y="36"/>
                    <a:pt x="3" y="48"/>
                  </a:cubicBezTo>
                  <a:cubicBezTo>
                    <a:pt x="4" y="60"/>
                    <a:pt x="15" y="83"/>
                    <a:pt x="12" y="91"/>
                  </a:cubicBezTo>
                  <a:cubicBezTo>
                    <a:pt x="13" y="83"/>
                    <a:pt x="4" y="67"/>
                    <a:pt x="2" y="55"/>
                  </a:cubicBezTo>
                  <a:cubicBezTo>
                    <a:pt x="0" y="44"/>
                    <a:pt x="0" y="35"/>
                    <a:pt x="5" y="21"/>
                  </a:cubicBezTo>
                  <a:cubicBezTo>
                    <a:pt x="10" y="6"/>
                    <a:pt x="11" y="3"/>
                    <a:pt x="10" y="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60" name="Freeform 1252">
              <a:extLst>
                <a:ext uri="{FF2B5EF4-FFF2-40B4-BE49-F238E27FC236}">
                  <a16:creationId xmlns:a16="http://schemas.microsoft.com/office/drawing/2014/main" id="{E568727F-2A1D-4ECA-90EE-3149C59011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9" y="2253"/>
              <a:ext cx="108" cy="296"/>
            </a:xfrm>
            <a:custGeom>
              <a:avLst/>
              <a:gdLst>
                <a:gd name="T0" fmla="*/ 347 w 43"/>
                <a:gd name="T1" fmla="*/ 1024 h 111"/>
                <a:gd name="T2" fmla="*/ 367 w 43"/>
                <a:gd name="T3" fmla="*/ 2027 h 111"/>
                <a:gd name="T4" fmla="*/ 188 w 43"/>
                <a:gd name="T5" fmla="*/ 931 h 111"/>
                <a:gd name="T6" fmla="*/ 334 w 43"/>
                <a:gd name="T7" fmla="*/ 56 h 111"/>
                <a:gd name="T8" fmla="*/ 347 w 43"/>
                <a:gd name="T9" fmla="*/ 1024 h 1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111">
                  <a:moveTo>
                    <a:pt x="22" y="54"/>
                  </a:moveTo>
                  <a:cubicBezTo>
                    <a:pt x="22" y="77"/>
                    <a:pt x="43" y="104"/>
                    <a:pt x="23" y="107"/>
                  </a:cubicBezTo>
                  <a:cubicBezTo>
                    <a:pt x="3" y="111"/>
                    <a:pt x="12" y="73"/>
                    <a:pt x="12" y="49"/>
                  </a:cubicBezTo>
                  <a:cubicBezTo>
                    <a:pt x="12" y="26"/>
                    <a:pt x="0" y="0"/>
                    <a:pt x="21" y="3"/>
                  </a:cubicBezTo>
                  <a:cubicBezTo>
                    <a:pt x="42" y="6"/>
                    <a:pt x="22" y="31"/>
                    <a:pt x="22" y="54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7" name="Group 1302">
            <a:extLst>
              <a:ext uri="{FF2B5EF4-FFF2-40B4-BE49-F238E27FC236}">
                <a16:creationId xmlns:a16="http://schemas.microsoft.com/office/drawing/2014/main" id="{A22CE199-146C-4ABF-A876-4270061235CE}"/>
              </a:ext>
            </a:extLst>
          </p:cNvPr>
          <p:cNvGrpSpPr>
            <a:grpSpLocks/>
          </p:cNvGrpSpPr>
          <p:nvPr/>
        </p:nvGrpSpPr>
        <p:grpSpPr bwMode="auto">
          <a:xfrm>
            <a:off x="3886200" y="3111500"/>
            <a:ext cx="153988" cy="352425"/>
            <a:chOff x="1502" y="2181"/>
            <a:chExt cx="97" cy="222"/>
          </a:xfrm>
        </p:grpSpPr>
        <p:sp>
          <p:nvSpPr>
            <p:cNvPr id="20552" name="Freeform 1177">
              <a:extLst>
                <a:ext uri="{FF2B5EF4-FFF2-40B4-BE49-F238E27FC236}">
                  <a16:creationId xmlns:a16="http://schemas.microsoft.com/office/drawing/2014/main" id="{B1F411B2-69EB-441C-A434-D1189441A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2" y="2181"/>
              <a:ext cx="97" cy="222"/>
            </a:xfrm>
            <a:custGeom>
              <a:avLst/>
              <a:gdLst>
                <a:gd name="T0" fmla="*/ 371 w 39"/>
                <a:gd name="T1" fmla="*/ 824 h 83"/>
                <a:gd name="T2" fmla="*/ 216 w 39"/>
                <a:gd name="T3" fmla="*/ 1495 h 83"/>
                <a:gd name="T4" fmla="*/ 308 w 39"/>
                <a:gd name="T5" fmla="*/ 687 h 83"/>
                <a:gd name="T6" fmla="*/ 371 w 39"/>
                <a:gd name="T7" fmla="*/ 21 h 83"/>
                <a:gd name="T8" fmla="*/ 371 w 39"/>
                <a:gd name="T9" fmla="*/ 824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83">
                  <a:moveTo>
                    <a:pt x="24" y="43"/>
                  </a:moveTo>
                  <a:cubicBezTo>
                    <a:pt x="22" y="60"/>
                    <a:pt x="28" y="83"/>
                    <a:pt x="14" y="78"/>
                  </a:cubicBezTo>
                  <a:cubicBezTo>
                    <a:pt x="0" y="74"/>
                    <a:pt x="18" y="53"/>
                    <a:pt x="20" y="36"/>
                  </a:cubicBezTo>
                  <a:cubicBezTo>
                    <a:pt x="23" y="20"/>
                    <a:pt x="10" y="3"/>
                    <a:pt x="24" y="1"/>
                  </a:cubicBezTo>
                  <a:cubicBezTo>
                    <a:pt x="39" y="0"/>
                    <a:pt x="27" y="27"/>
                    <a:pt x="24" y="43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3" name="Freeform 1179">
              <a:extLst>
                <a:ext uri="{FF2B5EF4-FFF2-40B4-BE49-F238E27FC236}">
                  <a16:creationId xmlns:a16="http://schemas.microsoft.com/office/drawing/2014/main" id="{9E1E0DDB-C1A9-4174-BB18-954A04AA34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9" y="2189"/>
              <a:ext cx="13" cy="86"/>
            </a:xfrm>
            <a:custGeom>
              <a:avLst/>
              <a:gdLst>
                <a:gd name="T0" fmla="*/ 88 w 5"/>
                <a:gd name="T1" fmla="*/ 0 h 32"/>
                <a:gd name="T2" fmla="*/ 21 w 5"/>
                <a:gd name="T3" fmla="*/ 175 h 32"/>
                <a:gd name="T4" fmla="*/ 55 w 5"/>
                <a:gd name="T5" fmla="*/ 621 h 32"/>
                <a:gd name="T6" fmla="*/ 55 w 5"/>
                <a:gd name="T7" fmla="*/ 175 h 32"/>
                <a:gd name="T8" fmla="*/ 88 w 5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32">
                  <a:moveTo>
                    <a:pt x="5" y="0"/>
                  </a:moveTo>
                  <a:cubicBezTo>
                    <a:pt x="1" y="1"/>
                    <a:pt x="0" y="3"/>
                    <a:pt x="1" y="9"/>
                  </a:cubicBezTo>
                  <a:cubicBezTo>
                    <a:pt x="2" y="16"/>
                    <a:pt x="4" y="27"/>
                    <a:pt x="3" y="32"/>
                  </a:cubicBezTo>
                  <a:cubicBezTo>
                    <a:pt x="4" y="25"/>
                    <a:pt x="3" y="13"/>
                    <a:pt x="3" y="9"/>
                  </a:cubicBezTo>
                  <a:cubicBezTo>
                    <a:pt x="3" y="4"/>
                    <a:pt x="3" y="1"/>
                    <a:pt x="5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4" name="Freeform 1180">
              <a:extLst>
                <a:ext uri="{FF2B5EF4-FFF2-40B4-BE49-F238E27FC236}">
                  <a16:creationId xmlns:a16="http://schemas.microsoft.com/office/drawing/2014/main" id="{EE1AEBE5-3E81-4984-A9BC-78578A469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7" y="2309"/>
              <a:ext cx="22" cy="80"/>
            </a:xfrm>
            <a:custGeom>
              <a:avLst/>
              <a:gdLst>
                <a:gd name="T0" fmla="*/ 132 w 9"/>
                <a:gd name="T1" fmla="*/ 0 h 30"/>
                <a:gd name="T2" fmla="*/ 12 w 9"/>
                <a:gd name="T3" fmla="*/ 456 h 30"/>
                <a:gd name="T4" fmla="*/ 120 w 9"/>
                <a:gd name="T5" fmla="*/ 533 h 30"/>
                <a:gd name="T6" fmla="*/ 59 w 9"/>
                <a:gd name="T7" fmla="*/ 307 h 30"/>
                <a:gd name="T8" fmla="*/ 132 w 9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30">
                  <a:moveTo>
                    <a:pt x="9" y="0"/>
                  </a:moveTo>
                  <a:cubicBezTo>
                    <a:pt x="6" y="6"/>
                    <a:pt x="0" y="18"/>
                    <a:pt x="1" y="24"/>
                  </a:cubicBezTo>
                  <a:cubicBezTo>
                    <a:pt x="1" y="30"/>
                    <a:pt x="8" y="28"/>
                    <a:pt x="8" y="28"/>
                  </a:cubicBezTo>
                  <a:cubicBezTo>
                    <a:pt x="4" y="27"/>
                    <a:pt x="3" y="24"/>
                    <a:pt x="4" y="16"/>
                  </a:cubicBezTo>
                  <a:cubicBezTo>
                    <a:pt x="5" y="9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5" name="Freeform 1253">
              <a:extLst>
                <a:ext uri="{FF2B5EF4-FFF2-40B4-BE49-F238E27FC236}">
                  <a16:creationId xmlns:a16="http://schemas.microsoft.com/office/drawing/2014/main" id="{91A207BC-6C83-4695-9D3D-2F684D67F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2" y="2181"/>
              <a:ext cx="97" cy="222"/>
            </a:xfrm>
            <a:custGeom>
              <a:avLst/>
              <a:gdLst>
                <a:gd name="T0" fmla="*/ 371 w 39"/>
                <a:gd name="T1" fmla="*/ 824 h 83"/>
                <a:gd name="T2" fmla="*/ 216 w 39"/>
                <a:gd name="T3" fmla="*/ 1495 h 83"/>
                <a:gd name="T4" fmla="*/ 308 w 39"/>
                <a:gd name="T5" fmla="*/ 687 h 83"/>
                <a:gd name="T6" fmla="*/ 371 w 39"/>
                <a:gd name="T7" fmla="*/ 21 h 83"/>
                <a:gd name="T8" fmla="*/ 371 w 39"/>
                <a:gd name="T9" fmla="*/ 824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83">
                  <a:moveTo>
                    <a:pt x="24" y="43"/>
                  </a:moveTo>
                  <a:cubicBezTo>
                    <a:pt x="22" y="60"/>
                    <a:pt x="28" y="83"/>
                    <a:pt x="14" y="78"/>
                  </a:cubicBezTo>
                  <a:cubicBezTo>
                    <a:pt x="0" y="74"/>
                    <a:pt x="18" y="53"/>
                    <a:pt x="20" y="36"/>
                  </a:cubicBezTo>
                  <a:cubicBezTo>
                    <a:pt x="23" y="20"/>
                    <a:pt x="10" y="3"/>
                    <a:pt x="24" y="1"/>
                  </a:cubicBezTo>
                  <a:cubicBezTo>
                    <a:pt x="39" y="0"/>
                    <a:pt x="27" y="27"/>
                    <a:pt x="24" y="43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8" name="Group 1303">
            <a:extLst>
              <a:ext uri="{FF2B5EF4-FFF2-40B4-BE49-F238E27FC236}">
                <a16:creationId xmlns:a16="http://schemas.microsoft.com/office/drawing/2014/main" id="{EDFDCF17-828D-462E-A254-E6766BEBA713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3568700"/>
            <a:ext cx="368300" cy="427038"/>
            <a:chOff x="1487" y="2347"/>
            <a:chExt cx="232" cy="269"/>
          </a:xfrm>
        </p:grpSpPr>
        <p:sp>
          <p:nvSpPr>
            <p:cNvPr id="20547" name="Freeform 1178">
              <a:extLst>
                <a:ext uri="{FF2B5EF4-FFF2-40B4-BE49-F238E27FC236}">
                  <a16:creationId xmlns:a16="http://schemas.microsoft.com/office/drawing/2014/main" id="{B635CC81-4F88-4FF0-B9AF-A39CF9289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7" y="2347"/>
              <a:ext cx="232" cy="269"/>
            </a:xfrm>
            <a:custGeom>
              <a:avLst/>
              <a:gdLst>
                <a:gd name="T0" fmla="*/ 853 w 93"/>
                <a:gd name="T1" fmla="*/ 874 h 101"/>
                <a:gd name="T2" fmla="*/ 1195 w 93"/>
                <a:gd name="T3" fmla="*/ 77 h 101"/>
                <a:gd name="T4" fmla="*/ 666 w 93"/>
                <a:gd name="T5" fmla="*/ 908 h 101"/>
                <a:gd name="T6" fmla="*/ 230 w 93"/>
                <a:gd name="T7" fmla="*/ 1646 h 101"/>
                <a:gd name="T8" fmla="*/ 853 w 93"/>
                <a:gd name="T9" fmla="*/ 874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101">
                  <a:moveTo>
                    <a:pt x="55" y="46"/>
                  </a:moveTo>
                  <a:cubicBezTo>
                    <a:pt x="70" y="29"/>
                    <a:pt x="93" y="8"/>
                    <a:pt x="77" y="4"/>
                  </a:cubicBezTo>
                  <a:cubicBezTo>
                    <a:pt x="59" y="0"/>
                    <a:pt x="58" y="31"/>
                    <a:pt x="43" y="48"/>
                  </a:cubicBezTo>
                  <a:cubicBezTo>
                    <a:pt x="27" y="64"/>
                    <a:pt x="0" y="73"/>
                    <a:pt x="15" y="87"/>
                  </a:cubicBezTo>
                  <a:cubicBezTo>
                    <a:pt x="30" y="101"/>
                    <a:pt x="39" y="62"/>
                    <a:pt x="55" y="46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8" name="Freeform 1183">
              <a:extLst>
                <a:ext uri="{FF2B5EF4-FFF2-40B4-BE49-F238E27FC236}">
                  <a16:creationId xmlns:a16="http://schemas.microsoft.com/office/drawing/2014/main" id="{3034D715-6AAE-43D3-99D2-10A9EE6E28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4" y="2357"/>
              <a:ext cx="70" cy="94"/>
            </a:xfrm>
            <a:custGeom>
              <a:avLst/>
              <a:gdLst>
                <a:gd name="T0" fmla="*/ 438 w 28"/>
                <a:gd name="T1" fmla="*/ 56 h 35"/>
                <a:gd name="T2" fmla="*/ 175 w 28"/>
                <a:gd name="T3" fmla="*/ 274 h 35"/>
                <a:gd name="T4" fmla="*/ 0 w 28"/>
                <a:gd name="T5" fmla="*/ 677 h 35"/>
                <a:gd name="T6" fmla="*/ 238 w 28"/>
                <a:gd name="T7" fmla="*/ 252 h 35"/>
                <a:gd name="T8" fmla="*/ 438 w 28"/>
                <a:gd name="T9" fmla="*/ 56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" h="35">
                  <a:moveTo>
                    <a:pt x="28" y="3"/>
                  </a:moveTo>
                  <a:cubicBezTo>
                    <a:pt x="23" y="0"/>
                    <a:pt x="17" y="3"/>
                    <a:pt x="11" y="14"/>
                  </a:cubicBezTo>
                  <a:cubicBezTo>
                    <a:pt x="5" y="26"/>
                    <a:pt x="3" y="31"/>
                    <a:pt x="0" y="35"/>
                  </a:cubicBezTo>
                  <a:cubicBezTo>
                    <a:pt x="6" y="27"/>
                    <a:pt x="12" y="18"/>
                    <a:pt x="15" y="13"/>
                  </a:cubicBezTo>
                  <a:cubicBezTo>
                    <a:pt x="18" y="7"/>
                    <a:pt x="23" y="2"/>
                    <a:pt x="28" y="3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9" name="Freeform 1184">
              <a:extLst>
                <a:ext uri="{FF2B5EF4-FFF2-40B4-BE49-F238E27FC236}">
                  <a16:creationId xmlns:a16="http://schemas.microsoft.com/office/drawing/2014/main" id="{AC6C7004-9343-45BC-A57B-22FE521EFF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4" y="2488"/>
              <a:ext cx="73" cy="85"/>
            </a:xfrm>
            <a:custGeom>
              <a:avLst/>
              <a:gdLst>
                <a:gd name="T0" fmla="*/ 96 w 29"/>
                <a:gd name="T1" fmla="*/ 600 h 32"/>
                <a:gd name="T2" fmla="*/ 126 w 29"/>
                <a:gd name="T3" fmla="*/ 319 h 32"/>
                <a:gd name="T4" fmla="*/ 463 w 29"/>
                <a:gd name="T5" fmla="*/ 0 h 32"/>
                <a:gd name="T6" fmla="*/ 176 w 29"/>
                <a:gd name="T7" fmla="*/ 353 h 32"/>
                <a:gd name="T8" fmla="*/ 96 w 29"/>
                <a:gd name="T9" fmla="*/ 60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32">
                  <a:moveTo>
                    <a:pt x="6" y="32"/>
                  </a:moveTo>
                  <a:cubicBezTo>
                    <a:pt x="0" y="27"/>
                    <a:pt x="4" y="22"/>
                    <a:pt x="8" y="17"/>
                  </a:cubicBezTo>
                  <a:cubicBezTo>
                    <a:pt x="13" y="13"/>
                    <a:pt x="24" y="5"/>
                    <a:pt x="29" y="0"/>
                  </a:cubicBezTo>
                  <a:cubicBezTo>
                    <a:pt x="24" y="7"/>
                    <a:pt x="15" y="15"/>
                    <a:pt x="11" y="19"/>
                  </a:cubicBezTo>
                  <a:cubicBezTo>
                    <a:pt x="8" y="23"/>
                    <a:pt x="3" y="27"/>
                    <a:pt x="6" y="32"/>
                  </a:cubicBezTo>
                  <a:close/>
                </a:path>
              </a:pathLst>
            </a:custGeom>
            <a:solidFill>
              <a:srgbClr val="ECF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0" name="Freeform 1185">
              <a:extLst>
                <a:ext uri="{FF2B5EF4-FFF2-40B4-BE49-F238E27FC236}">
                  <a16:creationId xmlns:a16="http://schemas.microsoft.com/office/drawing/2014/main" id="{B8986003-D806-406C-8CA0-3BC924E02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2" y="2400"/>
              <a:ext cx="132" cy="179"/>
            </a:xfrm>
            <a:custGeom>
              <a:avLst/>
              <a:gdLst>
                <a:gd name="T0" fmla="*/ 819 w 53"/>
                <a:gd name="T1" fmla="*/ 0 h 67"/>
                <a:gd name="T2" fmla="*/ 466 w 53"/>
                <a:gd name="T3" fmla="*/ 513 h 67"/>
                <a:gd name="T4" fmla="*/ 262 w 53"/>
                <a:gd name="T5" fmla="*/ 900 h 67"/>
                <a:gd name="T6" fmla="*/ 0 w 53"/>
                <a:gd name="T7" fmla="*/ 1277 h 67"/>
                <a:gd name="T8" fmla="*/ 262 w 53"/>
                <a:gd name="T9" fmla="*/ 842 h 67"/>
                <a:gd name="T10" fmla="*/ 478 w 53"/>
                <a:gd name="T11" fmla="*/ 422 h 67"/>
                <a:gd name="T12" fmla="*/ 819 w 53"/>
                <a:gd name="T13" fmla="*/ 0 h 6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" h="67">
                  <a:moveTo>
                    <a:pt x="53" y="0"/>
                  </a:moveTo>
                  <a:cubicBezTo>
                    <a:pt x="50" y="5"/>
                    <a:pt x="36" y="19"/>
                    <a:pt x="30" y="27"/>
                  </a:cubicBezTo>
                  <a:cubicBezTo>
                    <a:pt x="23" y="34"/>
                    <a:pt x="23" y="37"/>
                    <a:pt x="17" y="47"/>
                  </a:cubicBezTo>
                  <a:cubicBezTo>
                    <a:pt x="10" y="56"/>
                    <a:pt x="6" y="67"/>
                    <a:pt x="0" y="67"/>
                  </a:cubicBezTo>
                  <a:cubicBezTo>
                    <a:pt x="6" y="66"/>
                    <a:pt x="11" y="54"/>
                    <a:pt x="17" y="44"/>
                  </a:cubicBezTo>
                  <a:cubicBezTo>
                    <a:pt x="22" y="33"/>
                    <a:pt x="25" y="28"/>
                    <a:pt x="31" y="22"/>
                  </a:cubicBezTo>
                  <a:cubicBezTo>
                    <a:pt x="36" y="16"/>
                    <a:pt x="49" y="4"/>
                    <a:pt x="53" y="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51" name="Freeform 1254">
              <a:extLst>
                <a:ext uri="{FF2B5EF4-FFF2-40B4-BE49-F238E27FC236}">
                  <a16:creationId xmlns:a16="http://schemas.microsoft.com/office/drawing/2014/main" id="{CBADE647-EBB9-4ED9-9489-1290F19F5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7" y="2347"/>
              <a:ext cx="232" cy="269"/>
            </a:xfrm>
            <a:custGeom>
              <a:avLst/>
              <a:gdLst>
                <a:gd name="T0" fmla="*/ 853 w 93"/>
                <a:gd name="T1" fmla="*/ 874 h 101"/>
                <a:gd name="T2" fmla="*/ 1195 w 93"/>
                <a:gd name="T3" fmla="*/ 77 h 101"/>
                <a:gd name="T4" fmla="*/ 666 w 93"/>
                <a:gd name="T5" fmla="*/ 908 h 101"/>
                <a:gd name="T6" fmla="*/ 230 w 93"/>
                <a:gd name="T7" fmla="*/ 1646 h 101"/>
                <a:gd name="T8" fmla="*/ 853 w 93"/>
                <a:gd name="T9" fmla="*/ 874 h 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101">
                  <a:moveTo>
                    <a:pt x="55" y="46"/>
                  </a:moveTo>
                  <a:cubicBezTo>
                    <a:pt x="70" y="29"/>
                    <a:pt x="93" y="8"/>
                    <a:pt x="77" y="4"/>
                  </a:cubicBezTo>
                  <a:cubicBezTo>
                    <a:pt x="59" y="0"/>
                    <a:pt x="58" y="31"/>
                    <a:pt x="43" y="48"/>
                  </a:cubicBezTo>
                  <a:cubicBezTo>
                    <a:pt x="27" y="64"/>
                    <a:pt x="0" y="73"/>
                    <a:pt x="15" y="87"/>
                  </a:cubicBezTo>
                  <a:cubicBezTo>
                    <a:pt x="30" y="101"/>
                    <a:pt x="39" y="62"/>
                    <a:pt x="55" y="4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9" name="Group 1308">
            <a:extLst>
              <a:ext uri="{FF2B5EF4-FFF2-40B4-BE49-F238E27FC236}">
                <a16:creationId xmlns:a16="http://schemas.microsoft.com/office/drawing/2014/main" id="{CD5EE3F3-56C1-4FB3-8135-F6F1F1A0A3C5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187700"/>
            <a:ext cx="227013" cy="555625"/>
            <a:chOff x="432" y="1824"/>
            <a:chExt cx="143" cy="350"/>
          </a:xfrm>
        </p:grpSpPr>
        <p:sp>
          <p:nvSpPr>
            <p:cNvPr id="20542" name="Freeform 1173">
              <a:extLst>
                <a:ext uri="{FF2B5EF4-FFF2-40B4-BE49-F238E27FC236}">
                  <a16:creationId xmlns:a16="http://schemas.microsoft.com/office/drawing/2014/main" id="{A2B7CA7C-091B-47AB-ADCF-22D9AF0E6F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" y="1824"/>
              <a:ext cx="143" cy="350"/>
            </a:xfrm>
            <a:custGeom>
              <a:avLst/>
              <a:gdLst>
                <a:gd name="T0" fmla="*/ 472 w 57"/>
                <a:gd name="T1" fmla="*/ 1315 h 131"/>
                <a:gd name="T2" fmla="*/ 366 w 57"/>
                <a:gd name="T3" fmla="*/ 2463 h 131"/>
                <a:gd name="T4" fmla="*/ 396 w 57"/>
                <a:gd name="T5" fmla="*/ 1298 h 131"/>
                <a:gd name="T6" fmla="*/ 522 w 57"/>
                <a:gd name="T7" fmla="*/ 35 h 131"/>
                <a:gd name="T8" fmla="*/ 472 w 57"/>
                <a:gd name="T9" fmla="*/ 1315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" h="131">
                  <a:moveTo>
                    <a:pt x="30" y="69"/>
                  </a:moveTo>
                  <a:cubicBezTo>
                    <a:pt x="28" y="95"/>
                    <a:pt x="45" y="131"/>
                    <a:pt x="23" y="129"/>
                  </a:cubicBezTo>
                  <a:cubicBezTo>
                    <a:pt x="0" y="127"/>
                    <a:pt x="23" y="95"/>
                    <a:pt x="25" y="68"/>
                  </a:cubicBezTo>
                  <a:cubicBezTo>
                    <a:pt x="27" y="42"/>
                    <a:pt x="9" y="0"/>
                    <a:pt x="33" y="2"/>
                  </a:cubicBezTo>
                  <a:cubicBezTo>
                    <a:pt x="57" y="4"/>
                    <a:pt x="33" y="43"/>
                    <a:pt x="30" y="69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3" name="Freeform 1174">
              <a:extLst>
                <a:ext uri="{FF2B5EF4-FFF2-40B4-BE49-F238E27FC236}">
                  <a16:creationId xmlns:a16="http://schemas.microsoft.com/office/drawing/2014/main" id="{DC729439-DF17-4473-ADEF-6ACAF8936F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" y="1832"/>
              <a:ext cx="47" cy="131"/>
            </a:xfrm>
            <a:custGeom>
              <a:avLst/>
              <a:gdLst>
                <a:gd name="T0" fmla="*/ 183 w 19"/>
                <a:gd name="T1" fmla="*/ 936 h 49"/>
                <a:gd name="T2" fmla="*/ 287 w 19"/>
                <a:gd name="T3" fmla="*/ 35 h 49"/>
                <a:gd name="T4" fmla="*/ 183 w 19"/>
                <a:gd name="T5" fmla="*/ 936 h 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" h="49">
                  <a:moveTo>
                    <a:pt x="12" y="49"/>
                  </a:moveTo>
                  <a:cubicBezTo>
                    <a:pt x="10" y="26"/>
                    <a:pt x="0" y="0"/>
                    <a:pt x="19" y="2"/>
                  </a:cubicBezTo>
                  <a:cubicBezTo>
                    <a:pt x="14" y="4"/>
                    <a:pt x="8" y="7"/>
                    <a:pt x="12" y="49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4" name="Freeform 1175">
              <a:extLst>
                <a:ext uri="{FF2B5EF4-FFF2-40B4-BE49-F238E27FC236}">
                  <a16:creationId xmlns:a16="http://schemas.microsoft.com/office/drawing/2014/main" id="{98EE2A0D-C408-44A1-9519-5CDFF8D4E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" y="2059"/>
              <a:ext cx="32" cy="101"/>
            </a:xfrm>
            <a:custGeom>
              <a:avLst/>
              <a:gdLst>
                <a:gd name="T0" fmla="*/ 162 w 13"/>
                <a:gd name="T1" fmla="*/ 712 h 38"/>
                <a:gd name="T2" fmla="*/ 194 w 13"/>
                <a:gd name="T3" fmla="*/ 0 h 38"/>
                <a:gd name="T4" fmla="*/ 162 w 13"/>
                <a:gd name="T5" fmla="*/ 712 h 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" h="38">
                  <a:moveTo>
                    <a:pt x="11" y="38"/>
                  </a:moveTo>
                  <a:cubicBezTo>
                    <a:pt x="0" y="34"/>
                    <a:pt x="7" y="18"/>
                    <a:pt x="13" y="0"/>
                  </a:cubicBezTo>
                  <a:cubicBezTo>
                    <a:pt x="11" y="8"/>
                    <a:pt x="5" y="34"/>
                    <a:pt x="11" y="38"/>
                  </a:cubicBezTo>
                  <a:close/>
                </a:path>
              </a:pathLst>
            </a:custGeom>
            <a:solidFill>
              <a:srgbClr val="DBB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5" name="Freeform 1187">
              <a:extLst>
                <a:ext uri="{FF2B5EF4-FFF2-40B4-BE49-F238E27FC236}">
                  <a16:creationId xmlns:a16="http://schemas.microsoft.com/office/drawing/2014/main" id="{C8AB8C15-810A-4F68-9BFD-D1ED7303F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" y="2038"/>
              <a:ext cx="23" cy="122"/>
            </a:xfrm>
            <a:custGeom>
              <a:avLst/>
              <a:gdLst>
                <a:gd name="T0" fmla="*/ 0 w 9"/>
                <a:gd name="T1" fmla="*/ 0 h 46"/>
                <a:gd name="T2" fmla="*/ 20 w 9"/>
                <a:gd name="T3" fmla="*/ 859 h 46"/>
                <a:gd name="T4" fmla="*/ 0 w 9"/>
                <a:gd name="T5" fmla="*/ 408 h 46"/>
                <a:gd name="T6" fmla="*/ 0 w 9"/>
                <a:gd name="T7" fmla="*/ 0 h 4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" h="46">
                  <a:moveTo>
                    <a:pt x="0" y="0"/>
                  </a:moveTo>
                  <a:cubicBezTo>
                    <a:pt x="0" y="8"/>
                    <a:pt x="9" y="39"/>
                    <a:pt x="1" y="46"/>
                  </a:cubicBezTo>
                  <a:cubicBezTo>
                    <a:pt x="5" y="40"/>
                    <a:pt x="1" y="34"/>
                    <a:pt x="0" y="22"/>
                  </a:cubicBezTo>
                  <a:cubicBezTo>
                    <a:pt x="0" y="8"/>
                    <a:pt x="0" y="8"/>
                    <a:pt x="0" y="0"/>
                  </a:cubicBezTo>
                  <a:close/>
                </a:path>
              </a:pathLst>
            </a:custGeom>
            <a:solidFill>
              <a:srgbClr val="7F0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6" name="Freeform 1251">
              <a:extLst>
                <a:ext uri="{FF2B5EF4-FFF2-40B4-BE49-F238E27FC236}">
                  <a16:creationId xmlns:a16="http://schemas.microsoft.com/office/drawing/2014/main" id="{84750ABF-980A-4A4E-8A11-FF98529D4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" y="1824"/>
              <a:ext cx="143" cy="350"/>
            </a:xfrm>
            <a:custGeom>
              <a:avLst/>
              <a:gdLst>
                <a:gd name="T0" fmla="*/ 472 w 57"/>
                <a:gd name="T1" fmla="*/ 1315 h 131"/>
                <a:gd name="T2" fmla="*/ 366 w 57"/>
                <a:gd name="T3" fmla="*/ 2463 h 131"/>
                <a:gd name="T4" fmla="*/ 396 w 57"/>
                <a:gd name="T5" fmla="*/ 1298 h 131"/>
                <a:gd name="T6" fmla="*/ 522 w 57"/>
                <a:gd name="T7" fmla="*/ 35 h 131"/>
                <a:gd name="T8" fmla="*/ 472 w 57"/>
                <a:gd name="T9" fmla="*/ 1315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" h="131">
                  <a:moveTo>
                    <a:pt x="30" y="69"/>
                  </a:moveTo>
                  <a:cubicBezTo>
                    <a:pt x="28" y="95"/>
                    <a:pt x="45" y="131"/>
                    <a:pt x="23" y="129"/>
                  </a:cubicBezTo>
                  <a:cubicBezTo>
                    <a:pt x="0" y="127"/>
                    <a:pt x="23" y="95"/>
                    <a:pt x="25" y="68"/>
                  </a:cubicBezTo>
                  <a:cubicBezTo>
                    <a:pt x="27" y="42"/>
                    <a:pt x="9" y="0"/>
                    <a:pt x="33" y="2"/>
                  </a:cubicBezTo>
                  <a:cubicBezTo>
                    <a:pt x="57" y="4"/>
                    <a:pt x="33" y="43"/>
                    <a:pt x="30" y="69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10" name="Group 1311">
            <a:extLst>
              <a:ext uri="{FF2B5EF4-FFF2-40B4-BE49-F238E27FC236}">
                <a16:creationId xmlns:a16="http://schemas.microsoft.com/office/drawing/2014/main" id="{BBC73F64-0B8A-4207-B765-8F4820A20F9D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3187700"/>
            <a:ext cx="341313" cy="525463"/>
            <a:chOff x="1536" y="1152"/>
            <a:chExt cx="215" cy="331"/>
          </a:xfrm>
        </p:grpSpPr>
        <p:sp>
          <p:nvSpPr>
            <p:cNvPr id="20535" name="Freeform 1202">
              <a:extLst>
                <a:ext uri="{FF2B5EF4-FFF2-40B4-BE49-F238E27FC236}">
                  <a16:creationId xmlns:a16="http://schemas.microsoft.com/office/drawing/2014/main" id="{D0A3B9A6-2CE1-49F3-8857-F448FAA77B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1152"/>
              <a:ext cx="215" cy="331"/>
            </a:xfrm>
            <a:custGeom>
              <a:avLst/>
              <a:gdLst>
                <a:gd name="T0" fmla="*/ 833 w 86"/>
                <a:gd name="T1" fmla="*/ 1255 h 124"/>
                <a:gd name="T2" fmla="*/ 863 w 86"/>
                <a:gd name="T3" fmla="*/ 1196 h 124"/>
                <a:gd name="T4" fmla="*/ 1300 w 86"/>
                <a:gd name="T5" fmla="*/ 534 h 124"/>
                <a:gd name="T6" fmla="*/ 1333 w 86"/>
                <a:gd name="T7" fmla="*/ 419 h 124"/>
                <a:gd name="T8" fmla="*/ 1300 w 86"/>
                <a:gd name="T9" fmla="*/ 320 h 124"/>
                <a:gd name="T10" fmla="*/ 1208 w 86"/>
                <a:gd name="T11" fmla="*/ 363 h 124"/>
                <a:gd name="T12" fmla="*/ 1175 w 86"/>
                <a:gd name="T13" fmla="*/ 456 h 124"/>
                <a:gd name="T14" fmla="*/ 833 w 86"/>
                <a:gd name="T15" fmla="*/ 990 h 124"/>
                <a:gd name="T16" fmla="*/ 688 w 86"/>
                <a:gd name="T17" fmla="*/ 934 h 124"/>
                <a:gd name="T18" fmla="*/ 750 w 86"/>
                <a:gd name="T19" fmla="*/ 227 h 124"/>
                <a:gd name="T20" fmla="*/ 800 w 86"/>
                <a:gd name="T21" fmla="*/ 136 h 124"/>
                <a:gd name="T22" fmla="*/ 750 w 86"/>
                <a:gd name="T23" fmla="*/ 21 h 124"/>
                <a:gd name="T24" fmla="*/ 675 w 86"/>
                <a:gd name="T25" fmla="*/ 56 h 124"/>
                <a:gd name="T26" fmla="*/ 625 w 86"/>
                <a:gd name="T27" fmla="*/ 171 h 124"/>
                <a:gd name="T28" fmla="*/ 533 w 86"/>
                <a:gd name="T29" fmla="*/ 1025 h 124"/>
                <a:gd name="T30" fmla="*/ 520 w 86"/>
                <a:gd name="T31" fmla="*/ 1105 h 124"/>
                <a:gd name="T32" fmla="*/ 313 w 86"/>
                <a:gd name="T33" fmla="*/ 1276 h 124"/>
                <a:gd name="T34" fmla="*/ 20 w 86"/>
                <a:gd name="T35" fmla="*/ 1925 h 124"/>
                <a:gd name="T36" fmla="*/ 50 w 86"/>
                <a:gd name="T37" fmla="*/ 2053 h 124"/>
                <a:gd name="T38" fmla="*/ 158 w 86"/>
                <a:gd name="T39" fmla="*/ 1994 h 124"/>
                <a:gd name="T40" fmla="*/ 438 w 86"/>
                <a:gd name="T41" fmla="*/ 1412 h 124"/>
                <a:gd name="T42" fmla="*/ 613 w 86"/>
                <a:gd name="T43" fmla="*/ 1276 h 124"/>
                <a:gd name="T44" fmla="*/ 675 w 86"/>
                <a:gd name="T45" fmla="*/ 1311 h 124"/>
                <a:gd name="T46" fmla="*/ 708 w 86"/>
                <a:gd name="T47" fmla="*/ 1540 h 124"/>
                <a:gd name="T48" fmla="*/ 563 w 86"/>
                <a:gd name="T49" fmla="*/ 2210 h 124"/>
                <a:gd name="T50" fmla="*/ 595 w 86"/>
                <a:gd name="T51" fmla="*/ 2322 h 124"/>
                <a:gd name="T52" fmla="*/ 708 w 86"/>
                <a:gd name="T53" fmla="*/ 2280 h 124"/>
                <a:gd name="T54" fmla="*/ 875 w 86"/>
                <a:gd name="T55" fmla="*/ 1562 h 124"/>
                <a:gd name="T56" fmla="*/ 833 w 86"/>
                <a:gd name="T57" fmla="*/ 1255 h 1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6" h="124">
                  <a:moveTo>
                    <a:pt x="53" y="66"/>
                  </a:moveTo>
                  <a:cubicBezTo>
                    <a:pt x="53" y="65"/>
                    <a:pt x="53" y="64"/>
                    <a:pt x="55" y="63"/>
                  </a:cubicBezTo>
                  <a:cubicBezTo>
                    <a:pt x="72" y="57"/>
                    <a:pt x="76" y="44"/>
                    <a:pt x="83" y="28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86" y="20"/>
                    <a:pt x="85" y="18"/>
                    <a:pt x="83" y="17"/>
                  </a:cubicBezTo>
                  <a:cubicBezTo>
                    <a:pt x="81" y="16"/>
                    <a:pt x="78" y="17"/>
                    <a:pt x="77" y="19"/>
                  </a:cubicBezTo>
                  <a:cubicBezTo>
                    <a:pt x="75" y="24"/>
                    <a:pt x="75" y="24"/>
                    <a:pt x="75" y="24"/>
                  </a:cubicBezTo>
                  <a:cubicBezTo>
                    <a:pt x="69" y="40"/>
                    <a:pt x="64" y="48"/>
                    <a:pt x="53" y="52"/>
                  </a:cubicBezTo>
                  <a:cubicBezTo>
                    <a:pt x="51" y="53"/>
                    <a:pt x="46" y="53"/>
                    <a:pt x="44" y="49"/>
                  </a:cubicBezTo>
                  <a:cubicBezTo>
                    <a:pt x="39" y="37"/>
                    <a:pt x="42" y="28"/>
                    <a:pt x="48" y="12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2" y="5"/>
                    <a:pt x="51" y="2"/>
                    <a:pt x="48" y="1"/>
                  </a:cubicBezTo>
                  <a:cubicBezTo>
                    <a:pt x="46" y="0"/>
                    <a:pt x="44" y="1"/>
                    <a:pt x="43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3" y="26"/>
                    <a:pt x="27" y="38"/>
                    <a:pt x="34" y="54"/>
                  </a:cubicBezTo>
                  <a:cubicBezTo>
                    <a:pt x="35" y="55"/>
                    <a:pt x="35" y="57"/>
                    <a:pt x="33" y="58"/>
                  </a:cubicBezTo>
                  <a:cubicBezTo>
                    <a:pt x="28" y="59"/>
                    <a:pt x="24" y="62"/>
                    <a:pt x="20" y="67"/>
                  </a:cubicBezTo>
                  <a:cubicBezTo>
                    <a:pt x="10" y="77"/>
                    <a:pt x="3" y="96"/>
                    <a:pt x="1" y="101"/>
                  </a:cubicBezTo>
                  <a:cubicBezTo>
                    <a:pt x="0" y="104"/>
                    <a:pt x="1" y="107"/>
                    <a:pt x="3" y="108"/>
                  </a:cubicBezTo>
                  <a:cubicBezTo>
                    <a:pt x="6" y="109"/>
                    <a:pt x="9" y="107"/>
                    <a:pt x="10" y="105"/>
                  </a:cubicBezTo>
                  <a:cubicBezTo>
                    <a:pt x="12" y="100"/>
                    <a:pt x="20" y="83"/>
                    <a:pt x="28" y="74"/>
                  </a:cubicBezTo>
                  <a:cubicBezTo>
                    <a:pt x="31" y="70"/>
                    <a:pt x="34" y="69"/>
                    <a:pt x="39" y="67"/>
                  </a:cubicBezTo>
                  <a:cubicBezTo>
                    <a:pt x="41" y="67"/>
                    <a:pt x="42" y="68"/>
                    <a:pt x="43" y="69"/>
                  </a:cubicBezTo>
                  <a:cubicBezTo>
                    <a:pt x="45" y="73"/>
                    <a:pt x="46" y="77"/>
                    <a:pt x="45" y="81"/>
                  </a:cubicBezTo>
                  <a:cubicBezTo>
                    <a:pt x="45" y="94"/>
                    <a:pt x="38" y="111"/>
                    <a:pt x="36" y="116"/>
                  </a:cubicBezTo>
                  <a:cubicBezTo>
                    <a:pt x="35" y="119"/>
                    <a:pt x="36" y="121"/>
                    <a:pt x="38" y="122"/>
                  </a:cubicBezTo>
                  <a:cubicBezTo>
                    <a:pt x="41" y="124"/>
                    <a:pt x="44" y="122"/>
                    <a:pt x="45" y="120"/>
                  </a:cubicBezTo>
                  <a:cubicBezTo>
                    <a:pt x="47" y="114"/>
                    <a:pt x="55" y="96"/>
                    <a:pt x="56" y="82"/>
                  </a:cubicBezTo>
                  <a:cubicBezTo>
                    <a:pt x="57" y="76"/>
                    <a:pt x="56" y="71"/>
                    <a:pt x="53" y="66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6" name="Freeform 1203">
              <a:extLst>
                <a:ext uri="{FF2B5EF4-FFF2-40B4-BE49-F238E27FC236}">
                  <a16:creationId xmlns:a16="http://schemas.microsoft.com/office/drawing/2014/main" id="{B1D452FC-1880-4540-B39A-B824278811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1" y="1195"/>
              <a:ext cx="40" cy="58"/>
            </a:xfrm>
            <a:custGeom>
              <a:avLst/>
              <a:gdLst>
                <a:gd name="T0" fmla="*/ 208 w 16"/>
                <a:gd name="T1" fmla="*/ 21 h 22"/>
                <a:gd name="T2" fmla="*/ 113 w 16"/>
                <a:gd name="T3" fmla="*/ 55 h 22"/>
                <a:gd name="T4" fmla="*/ 83 w 16"/>
                <a:gd name="T5" fmla="*/ 145 h 22"/>
                <a:gd name="T6" fmla="*/ 33 w 16"/>
                <a:gd name="T7" fmla="*/ 277 h 22"/>
                <a:gd name="T8" fmla="*/ 33 w 16"/>
                <a:gd name="T9" fmla="*/ 277 h 22"/>
                <a:gd name="T10" fmla="*/ 158 w 16"/>
                <a:gd name="T11" fmla="*/ 348 h 22"/>
                <a:gd name="T12" fmla="*/ 208 w 16"/>
                <a:gd name="T13" fmla="*/ 221 h 22"/>
                <a:gd name="T14" fmla="*/ 238 w 16"/>
                <a:gd name="T15" fmla="*/ 111 h 22"/>
                <a:gd name="T16" fmla="*/ 208 w 16"/>
                <a:gd name="T17" fmla="*/ 21 h 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22">
                  <a:moveTo>
                    <a:pt x="13" y="1"/>
                  </a:moveTo>
                  <a:cubicBezTo>
                    <a:pt x="11" y="0"/>
                    <a:pt x="8" y="1"/>
                    <a:pt x="7" y="3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11"/>
                    <a:pt x="3" y="13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21"/>
                    <a:pt x="6" y="22"/>
                    <a:pt x="10" y="19"/>
                  </a:cubicBezTo>
                  <a:cubicBezTo>
                    <a:pt x="11" y="16"/>
                    <a:pt x="12" y="14"/>
                    <a:pt x="13" y="12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6" y="4"/>
                    <a:pt x="15" y="2"/>
                    <a:pt x="13" y="1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7" name="Freeform 1204">
              <a:extLst>
                <a:ext uri="{FF2B5EF4-FFF2-40B4-BE49-F238E27FC236}">
                  <a16:creationId xmlns:a16="http://schemas.microsoft.com/office/drawing/2014/main" id="{9B3AF14B-5EE2-44E1-B71A-9312CC05E9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39" y="1157"/>
              <a:ext cx="212" cy="326"/>
            </a:xfrm>
            <a:custGeom>
              <a:avLst/>
              <a:gdLst>
                <a:gd name="T0" fmla="*/ 559 w 85"/>
                <a:gd name="T1" fmla="*/ 1200 h 122"/>
                <a:gd name="T2" fmla="*/ 387 w 85"/>
                <a:gd name="T3" fmla="*/ 1315 h 122"/>
                <a:gd name="T4" fmla="*/ 105 w 85"/>
                <a:gd name="T5" fmla="*/ 1905 h 122"/>
                <a:gd name="T6" fmla="*/ 12 w 85"/>
                <a:gd name="T7" fmla="*/ 1964 h 122"/>
                <a:gd name="T8" fmla="*/ 0 w 85"/>
                <a:gd name="T9" fmla="*/ 1948 h 122"/>
                <a:gd name="T10" fmla="*/ 30 w 85"/>
                <a:gd name="T11" fmla="*/ 2020 h 122"/>
                <a:gd name="T12" fmla="*/ 137 w 85"/>
                <a:gd name="T13" fmla="*/ 1964 h 122"/>
                <a:gd name="T14" fmla="*/ 417 w 85"/>
                <a:gd name="T15" fmla="*/ 1371 h 122"/>
                <a:gd name="T16" fmla="*/ 591 w 85"/>
                <a:gd name="T17" fmla="*/ 1243 h 122"/>
                <a:gd name="T18" fmla="*/ 634 w 85"/>
                <a:gd name="T19" fmla="*/ 1256 h 122"/>
                <a:gd name="T20" fmla="*/ 621 w 85"/>
                <a:gd name="T21" fmla="*/ 1243 h 122"/>
                <a:gd name="T22" fmla="*/ 559 w 85"/>
                <a:gd name="T23" fmla="*/ 1200 h 122"/>
                <a:gd name="T24" fmla="*/ 716 w 85"/>
                <a:gd name="T25" fmla="*/ 150 h 122"/>
                <a:gd name="T26" fmla="*/ 634 w 85"/>
                <a:gd name="T27" fmla="*/ 842 h 122"/>
                <a:gd name="T28" fmla="*/ 653 w 85"/>
                <a:gd name="T29" fmla="*/ 879 h 122"/>
                <a:gd name="T30" fmla="*/ 728 w 85"/>
                <a:gd name="T31" fmla="*/ 192 h 122"/>
                <a:gd name="T32" fmla="*/ 778 w 85"/>
                <a:gd name="T33" fmla="*/ 94 h 122"/>
                <a:gd name="T34" fmla="*/ 746 w 85"/>
                <a:gd name="T35" fmla="*/ 0 h 122"/>
                <a:gd name="T36" fmla="*/ 746 w 85"/>
                <a:gd name="T37" fmla="*/ 35 h 122"/>
                <a:gd name="T38" fmla="*/ 716 w 85"/>
                <a:gd name="T39" fmla="*/ 150 h 122"/>
                <a:gd name="T40" fmla="*/ 853 w 85"/>
                <a:gd name="T41" fmla="*/ 1528 h 122"/>
                <a:gd name="T42" fmla="*/ 808 w 85"/>
                <a:gd name="T43" fmla="*/ 1221 h 122"/>
                <a:gd name="T44" fmla="*/ 841 w 85"/>
                <a:gd name="T45" fmla="*/ 1165 h 122"/>
                <a:gd name="T46" fmla="*/ 1274 w 85"/>
                <a:gd name="T47" fmla="*/ 492 h 122"/>
                <a:gd name="T48" fmla="*/ 1307 w 85"/>
                <a:gd name="T49" fmla="*/ 379 h 122"/>
                <a:gd name="T50" fmla="*/ 1287 w 85"/>
                <a:gd name="T51" fmla="*/ 286 h 122"/>
                <a:gd name="T52" fmla="*/ 1319 w 85"/>
                <a:gd name="T53" fmla="*/ 363 h 122"/>
                <a:gd name="T54" fmla="*/ 1287 w 85"/>
                <a:gd name="T55" fmla="*/ 478 h 122"/>
                <a:gd name="T56" fmla="*/ 821 w 85"/>
                <a:gd name="T57" fmla="*/ 1106 h 122"/>
                <a:gd name="T58" fmla="*/ 791 w 85"/>
                <a:gd name="T59" fmla="*/ 1165 h 122"/>
                <a:gd name="T60" fmla="*/ 841 w 85"/>
                <a:gd name="T61" fmla="*/ 1486 h 122"/>
                <a:gd name="T62" fmla="*/ 653 w 85"/>
                <a:gd name="T63" fmla="*/ 2191 h 122"/>
                <a:gd name="T64" fmla="*/ 559 w 85"/>
                <a:gd name="T65" fmla="*/ 2250 h 122"/>
                <a:gd name="T66" fmla="*/ 529 w 85"/>
                <a:gd name="T67" fmla="*/ 2234 h 122"/>
                <a:gd name="T68" fmla="*/ 571 w 85"/>
                <a:gd name="T69" fmla="*/ 2293 h 122"/>
                <a:gd name="T70" fmla="*/ 683 w 85"/>
                <a:gd name="T71" fmla="*/ 2250 h 122"/>
                <a:gd name="T72" fmla="*/ 853 w 85"/>
                <a:gd name="T73" fmla="*/ 1528 h 12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5" h="122">
                  <a:moveTo>
                    <a:pt x="36" y="63"/>
                  </a:moveTo>
                  <a:cubicBezTo>
                    <a:pt x="31" y="64"/>
                    <a:pt x="28" y="66"/>
                    <a:pt x="25" y="69"/>
                  </a:cubicBezTo>
                  <a:cubicBezTo>
                    <a:pt x="17" y="79"/>
                    <a:pt x="9" y="95"/>
                    <a:pt x="7" y="100"/>
                  </a:cubicBezTo>
                  <a:cubicBezTo>
                    <a:pt x="6" y="103"/>
                    <a:pt x="3" y="104"/>
                    <a:pt x="1" y="103"/>
                  </a:cubicBezTo>
                  <a:cubicBezTo>
                    <a:pt x="0" y="103"/>
                    <a:pt x="0" y="102"/>
                    <a:pt x="0" y="102"/>
                  </a:cubicBezTo>
                  <a:cubicBezTo>
                    <a:pt x="0" y="104"/>
                    <a:pt x="1" y="105"/>
                    <a:pt x="2" y="106"/>
                  </a:cubicBezTo>
                  <a:cubicBezTo>
                    <a:pt x="5" y="107"/>
                    <a:pt x="8" y="105"/>
                    <a:pt x="9" y="103"/>
                  </a:cubicBezTo>
                  <a:cubicBezTo>
                    <a:pt x="11" y="98"/>
                    <a:pt x="19" y="81"/>
                    <a:pt x="27" y="72"/>
                  </a:cubicBezTo>
                  <a:cubicBezTo>
                    <a:pt x="30" y="68"/>
                    <a:pt x="33" y="67"/>
                    <a:pt x="38" y="65"/>
                  </a:cubicBezTo>
                  <a:cubicBezTo>
                    <a:pt x="39" y="65"/>
                    <a:pt x="40" y="66"/>
                    <a:pt x="41" y="66"/>
                  </a:cubicBezTo>
                  <a:cubicBezTo>
                    <a:pt x="41" y="66"/>
                    <a:pt x="40" y="65"/>
                    <a:pt x="40" y="65"/>
                  </a:cubicBezTo>
                  <a:cubicBezTo>
                    <a:pt x="40" y="64"/>
                    <a:pt x="38" y="62"/>
                    <a:pt x="36" y="63"/>
                  </a:cubicBezTo>
                  <a:close/>
                  <a:moveTo>
                    <a:pt x="46" y="8"/>
                  </a:moveTo>
                  <a:cubicBezTo>
                    <a:pt x="39" y="23"/>
                    <a:pt x="36" y="33"/>
                    <a:pt x="41" y="44"/>
                  </a:cubicBezTo>
                  <a:cubicBezTo>
                    <a:pt x="42" y="45"/>
                    <a:pt x="42" y="45"/>
                    <a:pt x="42" y="46"/>
                  </a:cubicBezTo>
                  <a:cubicBezTo>
                    <a:pt x="38" y="35"/>
                    <a:pt x="41" y="25"/>
                    <a:pt x="47" y="10"/>
                  </a:cubicBezTo>
                  <a:cubicBezTo>
                    <a:pt x="50" y="5"/>
                    <a:pt x="50" y="5"/>
                    <a:pt x="50" y="5"/>
                  </a:cubicBezTo>
                  <a:cubicBezTo>
                    <a:pt x="51" y="3"/>
                    <a:pt x="50" y="1"/>
                    <a:pt x="48" y="0"/>
                  </a:cubicBezTo>
                  <a:cubicBezTo>
                    <a:pt x="49" y="1"/>
                    <a:pt x="48" y="1"/>
                    <a:pt x="48" y="2"/>
                  </a:cubicBezTo>
                  <a:lnTo>
                    <a:pt x="46" y="8"/>
                  </a:lnTo>
                  <a:close/>
                  <a:moveTo>
                    <a:pt x="55" y="80"/>
                  </a:moveTo>
                  <a:cubicBezTo>
                    <a:pt x="56" y="74"/>
                    <a:pt x="55" y="69"/>
                    <a:pt x="52" y="64"/>
                  </a:cubicBezTo>
                  <a:cubicBezTo>
                    <a:pt x="52" y="63"/>
                    <a:pt x="52" y="62"/>
                    <a:pt x="54" y="61"/>
                  </a:cubicBezTo>
                  <a:cubicBezTo>
                    <a:pt x="71" y="55"/>
                    <a:pt x="75" y="42"/>
                    <a:pt x="82" y="26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5" y="18"/>
                    <a:pt x="84" y="16"/>
                    <a:pt x="83" y="15"/>
                  </a:cubicBezTo>
                  <a:cubicBezTo>
                    <a:pt x="83" y="16"/>
                    <a:pt x="85" y="18"/>
                    <a:pt x="85" y="19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76" y="42"/>
                    <a:pt x="69" y="52"/>
                    <a:pt x="53" y="58"/>
                  </a:cubicBezTo>
                  <a:cubicBezTo>
                    <a:pt x="50" y="59"/>
                    <a:pt x="50" y="61"/>
                    <a:pt x="51" y="61"/>
                  </a:cubicBezTo>
                  <a:cubicBezTo>
                    <a:pt x="53" y="66"/>
                    <a:pt x="54" y="71"/>
                    <a:pt x="54" y="78"/>
                  </a:cubicBezTo>
                  <a:cubicBezTo>
                    <a:pt x="52" y="92"/>
                    <a:pt x="44" y="110"/>
                    <a:pt x="42" y="115"/>
                  </a:cubicBezTo>
                  <a:cubicBezTo>
                    <a:pt x="41" y="118"/>
                    <a:pt x="38" y="119"/>
                    <a:pt x="36" y="118"/>
                  </a:cubicBezTo>
                  <a:cubicBezTo>
                    <a:pt x="35" y="118"/>
                    <a:pt x="35" y="117"/>
                    <a:pt x="34" y="117"/>
                  </a:cubicBezTo>
                  <a:cubicBezTo>
                    <a:pt x="35" y="119"/>
                    <a:pt x="36" y="120"/>
                    <a:pt x="37" y="120"/>
                  </a:cubicBezTo>
                  <a:cubicBezTo>
                    <a:pt x="40" y="122"/>
                    <a:pt x="43" y="120"/>
                    <a:pt x="44" y="118"/>
                  </a:cubicBezTo>
                  <a:cubicBezTo>
                    <a:pt x="46" y="112"/>
                    <a:pt x="54" y="94"/>
                    <a:pt x="55" y="80"/>
                  </a:cubicBezTo>
                  <a:close/>
                </a:path>
              </a:pathLst>
            </a:custGeom>
            <a:solidFill>
              <a:srgbClr val="7F0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8" name="Freeform 1205">
              <a:extLst>
                <a:ext uri="{FF2B5EF4-FFF2-40B4-BE49-F238E27FC236}">
                  <a16:creationId xmlns:a16="http://schemas.microsoft.com/office/drawing/2014/main" id="{8AC490B2-C2DE-4FA6-9C32-FBFBFB836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9" y="1339"/>
              <a:ext cx="30" cy="122"/>
            </a:xfrm>
            <a:custGeom>
              <a:avLst/>
              <a:gdLst>
                <a:gd name="T0" fmla="*/ 113 w 12"/>
                <a:gd name="T1" fmla="*/ 0 h 46"/>
                <a:gd name="T2" fmla="*/ 158 w 12"/>
                <a:gd name="T3" fmla="*/ 204 h 46"/>
                <a:gd name="T4" fmla="*/ 0 w 12"/>
                <a:gd name="T5" fmla="*/ 859 h 46"/>
                <a:gd name="T6" fmla="*/ 0 w 12"/>
                <a:gd name="T7" fmla="*/ 859 h 46"/>
                <a:gd name="T8" fmla="*/ 175 w 12"/>
                <a:gd name="T9" fmla="*/ 239 h 46"/>
                <a:gd name="T10" fmla="*/ 113 w 12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6">
                  <a:moveTo>
                    <a:pt x="7" y="0"/>
                  </a:moveTo>
                  <a:cubicBezTo>
                    <a:pt x="9" y="3"/>
                    <a:pt x="10" y="7"/>
                    <a:pt x="10" y="11"/>
                  </a:cubicBezTo>
                  <a:cubicBezTo>
                    <a:pt x="9" y="25"/>
                    <a:pt x="1" y="44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" y="44"/>
                    <a:pt x="10" y="27"/>
                    <a:pt x="11" y="13"/>
                  </a:cubicBezTo>
                  <a:cubicBezTo>
                    <a:pt x="12" y="8"/>
                    <a:pt x="10" y="3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9" name="Freeform 1206">
              <a:extLst>
                <a:ext uri="{FF2B5EF4-FFF2-40B4-BE49-F238E27FC236}">
                  <a16:creationId xmlns:a16="http://schemas.microsoft.com/office/drawing/2014/main" id="{C4B4B4C3-6AF4-44C8-9406-73A762E66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" y="1179"/>
              <a:ext cx="95" cy="240"/>
            </a:xfrm>
            <a:custGeom>
              <a:avLst/>
              <a:gdLst>
                <a:gd name="T0" fmla="*/ 583 w 38"/>
                <a:gd name="T1" fmla="*/ 56 h 90"/>
                <a:gd name="T2" fmla="*/ 520 w 38"/>
                <a:gd name="T3" fmla="*/ 832 h 90"/>
                <a:gd name="T4" fmla="*/ 520 w 38"/>
                <a:gd name="T5" fmla="*/ 888 h 90"/>
                <a:gd name="T6" fmla="*/ 488 w 38"/>
                <a:gd name="T7" fmla="*/ 909 h 90"/>
                <a:gd name="T8" fmla="*/ 270 w 38"/>
                <a:gd name="T9" fmla="*/ 1101 h 90"/>
                <a:gd name="T10" fmla="*/ 0 w 38"/>
                <a:gd name="T11" fmla="*/ 1707 h 90"/>
                <a:gd name="T12" fmla="*/ 0 w 38"/>
                <a:gd name="T13" fmla="*/ 1707 h 90"/>
                <a:gd name="T14" fmla="*/ 300 w 38"/>
                <a:gd name="T15" fmla="*/ 1117 h 90"/>
                <a:gd name="T16" fmla="*/ 500 w 38"/>
                <a:gd name="T17" fmla="*/ 947 h 90"/>
                <a:gd name="T18" fmla="*/ 533 w 38"/>
                <a:gd name="T19" fmla="*/ 888 h 90"/>
                <a:gd name="T20" fmla="*/ 533 w 38"/>
                <a:gd name="T21" fmla="*/ 832 h 90"/>
                <a:gd name="T22" fmla="*/ 500 w 38"/>
                <a:gd name="T23" fmla="*/ 285 h 90"/>
                <a:gd name="T24" fmla="*/ 583 w 38"/>
                <a:gd name="T25" fmla="*/ 35 h 90"/>
                <a:gd name="T26" fmla="*/ 583 w 38"/>
                <a:gd name="T27" fmla="*/ 56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8" h="90">
                  <a:moveTo>
                    <a:pt x="37" y="3"/>
                  </a:moveTo>
                  <a:cubicBezTo>
                    <a:pt x="30" y="18"/>
                    <a:pt x="26" y="29"/>
                    <a:pt x="33" y="44"/>
                  </a:cubicBezTo>
                  <a:cubicBezTo>
                    <a:pt x="33" y="45"/>
                    <a:pt x="33" y="46"/>
                    <a:pt x="33" y="47"/>
                  </a:cubicBezTo>
                  <a:cubicBezTo>
                    <a:pt x="33" y="48"/>
                    <a:pt x="32" y="48"/>
                    <a:pt x="31" y="48"/>
                  </a:cubicBezTo>
                  <a:cubicBezTo>
                    <a:pt x="26" y="50"/>
                    <a:pt x="22" y="53"/>
                    <a:pt x="17" y="58"/>
                  </a:cubicBezTo>
                  <a:cubicBezTo>
                    <a:pt x="9" y="68"/>
                    <a:pt x="2" y="83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2" y="83"/>
                    <a:pt x="10" y="69"/>
                    <a:pt x="19" y="59"/>
                  </a:cubicBezTo>
                  <a:cubicBezTo>
                    <a:pt x="23" y="54"/>
                    <a:pt x="27" y="52"/>
                    <a:pt x="32" y="50"/>
                  </a:cubicBezTo>
                  <a:cubicBezTo>
                    <a:pt x="33" y="49"/>
                    <a:pt x="34" y="48"/>
                    <a:pt x="34" y="47"/>
                  </a:cubicBezTo>
                  <a:cubicBezTo>
                    <a:pt x="35" y="46"/>
                    <a:pt x="35" y="44"/>
                    <a:pt x="34" y="44"/>
                  </a:cubicBezTo>
                  <a:cubicBezTo>
                    <a:pt x="29" y="33"/>
                    <a:pt x="30" y="25"/>
                    <a:pt x="32" y="15"/>
                  </a:cubicBezTo>
                  <a:cubicBezTo>
                    <a:pt x="33" y="12"/>
                    <a:pt x="36" y="5"/>
                    <a:pt x="37" y="2"/>
                  </a:cubicBezTo>
                  <a:cubicBezTo>
                    <a:pt x="38" y="0"/>
                    <a:pt x="37" y="3"/>
                    <a:pt x="37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0" name="Freeform 1207">
              <a:extLst>
                <a:ext uri="{FF2B5EF4-FFF2-40B4-BE49-F238E27FC236}">
                  <a16:creationId xmlns:a16="http://schemas.microsoft.com/office/drawing/2014/main" id="{22AEB55C-1433-4B89-A9DA-6BBFDB36A4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" y="1221"/>
              <a:ext cx="55" cy="72"/>
            </a:xfrm>
            <a:custGeom>
              <a:avLst/>
              <a:gdLst>
                <a:gd name="T0" fmla="*/ 345 w 22"/>
                <a:gd name="T1" fmla="*/ 0 h 27"/>
                <a:gd name="T2" fmla="*/ 0 w 22"/>
                <a:gd name="T3" fmla="*/ 512 h 27"/>
                <a:gd name="T4" fmla="*/ 0 w 22"/>
                <a:gd name="T5" fmla="*/ 512 h 27"/>
                <a:gd name="T6" fmla="*/ 238 w 22"/>
                <a:gd name="T7" fmla="*/ 320 h 27"/>
                <a:gd name="T8" fmla="*/ 345 w 22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7">
                  <a:moveTo>
                    <a:pt x="22" y="0"/>
                  </a:moveTo>
                  <a:cubicBezTo>
                    <a:pt x="15" y="15"/>
                    <a:pt x="11" y="23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6" y="25"/>
                    <a:pt x="11" y="22"/>
                    <a:pt x="15" y="17"/>
                  </a:cubicBezTo>
                  <a:cubicBezTo>
                    <a:pt x="18" y="12"/>
                    <a:pt x="19" y="6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41" name="Freeform 1249">
              <a:extLst>
                <a:ext uri="{FF2B5EF4-FFF2-40B4-BE49-F238E27FC236}">
                  <a16:creationId xmlns:a16="http://schemas.microsoft.com/office/drawing/2014/main" id="{F2F0F141-EB93-4DA8-BCDC-547348CE53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1152"/>
              <a:ext cx="215" cy="331"/>
            </a:xfrm>
            <a:custGeom>
              <a:avLst/>
              <a:gdLst>
                <a:gd name="T0" fmla="*/ 833 w 86"/>
                <a:gd name="T1" fmla="*/ 1255 h 124"/>
                <a:gd name="T2" fmla="*/ 863 w 86"/>
                <a:gd name="T3" fmla="*/ 1196 h 124"/>
                <a:gd name="T4" fmla="*/ 1300 w 86"/>
                <a:gd name="T5" fmla="*/ 534 h 124"/>
                <a:gd name="T6" fmla="*/ 1333 w 86"/>
                <a:gd name="T7" fmla="*/ 419 h 124"/>
                <a:gd name="T8" fmla="*/ 1300 w 86"/>
                <a:gd name="T9" fmla="*/ 320 h 124"/>
                <a:gd name="T10" fmla="*/ 1208 w 86"/>
                <a:gd name="T11" fmla="*/ 363 h 124"/>
                <a:gd name="T12" fmla="*/ 1175 w 86"/>
                <a:gd name="T13" fmla="*/ 456 h 124"/>
                <a:gd name="T14" fmla="*/ 833 w 86"/>
                <a:gd name="T15" fmla="*/ 990 h 124"/>
                <a:gd name="T16" fmla="*/ 688 w 86"/>
                <a:gd name="T17" fmla="*/ 934 h 124"/>
                <a:gd name="T18" fmla="*/ 750 w 86"/>
                <a:gd name="T19" fmla="*/ 227 h 124"/>
                <a:gd name="T20" fmla="*/ 800 w 86"/>
                <a:gd name="T21" fmla="*/ 136 h 124"/>
                <a:gd name="T22" fmla="*/ 750 w 86"/>
                <a:gd name="T23" fmla="*/ 21 h 124"/>
                <a:gd name="T24" fmla="*/ 675 w 86"/>
                <a:gd name="T25" fmla="*/ 56 h 124"/>
                <a:gd name="T26" fmla="*/ 625 w 86"/>
                <a:gd name="T27" fmla="*/ 171 h 124"/>
                <a:gd name="T28" fmla="*/ 533 w 86"/>
                <a:gd name="T29" fmla="*/ 1025 h 124"/>
                <a:gd name="T30" fmla="*/ 520 w 86"/>
                <a:gd name="T31" fmla="*/ 1105 h 124"/>
                <a:gd name="T32" fmla="*/ 313 w 86"/>
                <a:gd name="T33" fmla="*/ 1276 h 124"/>
                <a:gd name="T34" fmla="*/ 20 w 86"/>
                <a:gd name="T35" fmla="*/ 1925 h 124"/>
                <a:gd name="T36" fmla="*/ 50 w 86"/>
                <a:gd name="T37" fmla="*/ 2053 h 124"/>
                <a:gd name="T38" fmla="*/ 158 w 86"/>
                <a:gd name="T39" fmla="*/ 1994 h 124"/>
                <a:gd name="T40" fmla="*/ 438 w 86"/>
                <a:gd name="T41" fmla="*/ 1412 h 124"/>
                <a:gd name="T42" fmla="*/ 613 w 86"/>
                <a:gd name="T43" fmla="*/ 1276 h 124"/>
                <a:gd name="T44" fmla="*/ 675 w 86"/>
                <a:gd name="T45" fmla="*/ 1311 h 124"/>
                <a:gd name="T46" fmla="*/ 708 w 86"/>
                <a:gd name="T47" fmla="*/ 1540 h 124"/>
                <a:gd name="T48" fmla="*/ 563 w 86"/>
                <a:gd name="T49" fmla="*/ 2210 h 124"/>
                <a:gd name="T50" fmla="*/ 595 w 86"/>
                <a:gd name="T51" fmla="*/ 2322 h 124"/>
                <a:gd name="T52" fmla="*/ 708 w 86"/>
                <a:gd name="T53" fmla="*/ 2280 h 124"/>
                <a:gd name="T54" fmla="*/ 875 w 86"/>
                <a:gd name="T55" fmla="*/ 1562 h 124"/>
                <a:gd name="T56" fmla="*/ 833 w 86"/>
                <a:gd name="T57" fmla="*/ 1255 h 12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6" h="124">
                  <a:moveTo>
                    <a:pt x="53" y="66"/>
                  </a:moveTo>
                  <a:cubicBezTo>
                    <a:pt x="53" y="65"/>
                    <a:pt x="53" y="64"/>
                    <a:pt x="55" y="63"/>
                  </a:cubicBezTo>
                  <a:cubicBezTo>
                    <a:pt x="72" y="57"/>
                    <a:pt x="76" y="44"/>
                    <a:pt x="83" y="28"/>
                  </a:cubicBezTo>
                  <a:cubicBezTo>
                    <a:pt x="85" y="22"/>
                    <a:pt x="85" y="22"/>
                    <a:pt x="85" y="22"/>
                  </a:cubicBezTo>
                  <a:cubicBezTo>
                    <a:pt x="86" y="20"/>
                    <a:pt x="85" y="18"/>
                    <a:pt x="83" y="17"/>
                  </a:cubicBezTo>
                  <a:cubicBezTo>
                    <a:pt x="81" y="16"/>
                    <a:pt x="78" y="17"/>
                    <a:pt x="77" y="19"/>
                  </a:cubicBezTo>
                  <a:cubicBezTo>
                    <a:pt x="75" y="24"/>
                    <a:pt x="75" y="24"/>
                    <a:pt x="75" y="24"/>
                  </a:cubicBezTo>
                  <a:cubicBezTo>
                    <a:pt x="69" y="40"/>
                    <a:pt x="64" y="48"/>
                    <a:pt x="53" y="52"/>
                  </a:cubicBezTo>
                  <a:cubicBezTo>
                    <a:pt x="51" y="53"/>
                    <a:pt x="46" y="53"/>
                    <a:pt x="44" y="49"/>
                  </a:cubicBezTo>
                  <a:cubicBezTo>
                    <a:pt x="39" y="37"/>
                    <a:pt x="42" y="28"/>
                    <a:pt x="48" y="12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2" y="5"/>
                    <a:pt x="51" y="2"/>
                    <a:pt x="48" y="1"/>
                  </a:cubicBezTo>
                  <a:cubicBezTo>
                    <a:pt x="46" y="0"/>
                    <a:pt x="44" y="1"/>
                    <a:pt x="43" y="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3" y="26"/>
                    <a:pt x="27" y="38"/>
                    <a:pt x="34" y="54"/>
                  </a:cubicBezTo>
                  <a:cubicBezTo>
                    <a:pt x="35" y="55"/>
                    <a:pt x="35" y="57"/>
                    <a:pt x="33" y="58"/>
                  </a:cubicBezTo>
                  <a:cubicBezTo>
                    <a:pt x="28" y="59"/>
                    <a:pt x="24" y="62"/>
                    <a:pt x="20" y="67"/>
                  </a:cubicBezTo>
                  <a:cubicBezTo>
                    <a:pt x="10" y="77"/>
                    <a:pt x="3" y="96"/>
                    <a:pt x="1" y="101"/>
                  </a:cubicBezTo>
                  <a:cubicBezTo>
                    <a:pt x="0" y="104"/>
                    <a:pt x="1" y="107"/>
                    <a:pt x="3" y="108"/>
                  </a:cubicBezTo>
                  <a:cubicBezTo>
                    <a:pt x="6" y="109"/>
                    <a:pt x="9" y="107"/>
                    <a:pt x="10" y="105"/>
                  </a:cubicBezTo>
                  <a:cubicBezTo>
                    <a:pt x="12" y="100"/>
                    <a:pt x="20" y="83"/>
                    <a:pt x="28" y="74"/>
                  </a:cubicBezTo>
                  <a:cubicBezTo>
                    <a:pt x="31" y="70"/>
                    <a:pt x="34" y="69"/>
                    <a:pt x="39" y="67"/>
                  </a:cubicBezTo>
                  <a:cubicBezTo>
                    <a:pt x="41" y="67"/>
                    <a:pt x="42" y="68"/>
                    <a:pt x="43" y="69"/>
                  </a:cubicBezTo>
                  <a:cubicBezTo>
                    <a:pt x="45" y="73"/>
                    <a:pt x="46" y="77"/>
                    <a:pt x="45" y="81"/>
                  </a:cubicBezTo>
                  <a:cubicBezTo>
                    <a:pt x="45" y="94"/>
                    <a:pt x="38" y="111"/>
                    <a:pt x="36" y="116"/>
                  </a:cubicBezTo>
                  <a:cubicBezTo>
                    <a:pt x="35" y="119"/>
                    <a:pt x="36" y="121"/>
                    <a:pt x="38" y="122"/>
                  </a:cubicBezTo>
                  <a:cubicBezTo>
                    <a:pt x="41" y="124"/>
                    <a:pt x="44" y="122"/>
                    <a:pt x="45" y="120"/>
                  </a:cubicBezTo>
                  <a:cubicBezTo>
                    <a:pt x="47" y="114"/>
                    <a:pt x="55" y="96"/>
                    <a:pt x="56" y="82"/>
                  </a:cubicBezTo>
                  <a:cubicBezTo>
                    <a:pt x="57" y="76"/>
                    <a:pt x="56" y="71"/>
                    <a:pt x="53" y="6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11" name="Group 1312">
            <a:extLst>
              <a:ext uri="{FF2B5EF4-FFF2-40B4-BE49-F238E27FC236}">
                <a16:creationId xmlns:a16="http://schemas.microsoft.com/office/drawing/2014/main" id="{F2EB3066-E956-490C-B601-FED075DB9AB6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3111500"/>
            <a:ext cx="346075" cy="520700"/>
            <a:chOff x="1632" y="1248"/>
            <a:chExt cx="218" cy="328"/>
          </a:xfrm>
        </p:grpSpPr>
        <p:sp>
          <p:nvSpPr>
            <p:cNvPr id="20528" name="Freeform 1208">
              <a:extLst>
                <a:ext uri="{FF2B5EF4-FFF2-40B4-BE49-F238E27FC236}">
                  <a16:creationId xmlns:a16="http://schemas.microsoft.com/office/drawing/2014/main" id="{0DD3C841-A756-42AD-B264-006A5664D8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248"/>
              <a:ext cx="218" cy="328"/>
            </a:xfrm>
            <a:custGeom>
              <a:avLst/>
              <a:gdLst>
                <a:gd name="T0" fmla="*/ 847 w 87"/>
                <a:gd name="T1" fmla="*/ 1251 h 123"/>
                <a:gd name="T2" fmla="*/ 880 w 87"/>
                <a:gd name="T3" fmla="*/ 1195 h 123"/>
                <a:gd name="T4" fmla="*/ 1318 w 87"/>
                <a:gd name="T5" fmla="*/ 533 h 123"/>
                <a:gd name="T6" fmla="*/ 1351 w 87"/>
                <a:gd name="T7" fmla="*/ 435 h 123"/>
                <a:gd name="T8" fmla="*/ 1318 w 87"/>
                <a:gd name="T9" fmla="*/ 320 h 123"/>
                <a:gd name="T10" fmla="*/ 1225 w 87"/>
                <a:gd name="T11" fmla="*/ 363 h 123"/>
                <a:gd name="T12" fmla="*/ 1193 w 87"/>
                <a:gd name="T13" fmla="*/ 477 h 123"/>
                <a:gd name="T14" fmla="*/ 847 w 87"/>
                <a:gd name="T15" fmla="*/ 989 h 123"/>
                <a:gd name="T16" fmla="*/ 709 w 87"/>
                <a:gd name="T17" fmla="*/ 931 h 123"/>
                <a:gd name="T18" fmla="*/ 784 w 87"/>
                <a:gd name="T19" fmla="*/ 227 h 123"/>
                <a:gd name="T20" fmla="*/ 817 w 87"/>
                <a:gd name="T21" fmla="*/ 136 h 123"/>
                <a:gd name="T22" fmla="*/ 784 w 87"/>
                <a:gd name="T23" fmla="*/ 21 h 123"/>
                <a:gd name="T24" fmla="*/ 692 w 87"/>
                <a:gd name="T25" fmla="*/ 56 h 123"/>
                <a:gd name="T26" fmla="*/ 659 w 87"/>
                <a:gd name="T27" fmla="*/ 171 h 123"/>
                <a:gd name="T28" fmla="*/ 554 w 87"/>
                <a:gd name="T29" fmla="*/ 1024 h 123"/>
                <a:gd name="T30" fmla="*/ 534 w 87"/>
                <a:gd name="T31" fmla="*/ 1080 h 123"/>
                <a:gd name="T32" fmla="*/ 313 w 87"/>
                <a:gd name="T33" fmla="*/ 1251 h 123"/>
                <a:gd name="T34" fmla="*/ 20 w 87"/>
                <a:gd name="T35" fmla="*/ 1899 h 123"/>
                <a:gd name="T36" fmla="*/ 50 w 87"/>
                <a:gd name="T37" fmla="*/ 2027 h 123"/>
                <a:gd name="T38" fmla="*/ 158 w 87"/>
                <a:gd name="T39" fmla="*/ 1971 h 123"/>
                <a:gd name="T40" fmla="*/ 439 w 87"/>
                <a:gd name="T41" fmla="*/ 1400 h 123"/>
                <a:gd name="T42" fmla="*/ 616 w 87"/>
                <a:gd name="T43" fmla="*/ 1272 h 123"/>
                <a:gd name="T44" fmla="*/ 679 w 87"/>
                <a:gd name="T45" fmla="*/ 1309 h 123"/>
                <a:gd name="T46" fmla="*/ 722 w 87"/>
                <a:gd name="T47" fmla="*/ 1536 h 123"/>
                <a:gd name="T48" fmla="*/ 554 w 87"/>
                <a:gd name="T49" fmla="*/ 2197 h 123"/>
                <a:gd name="T50" fmla="*/ 596 w 87"/>
                <a:gd name="T51" fmla="*/ 2312 h 123"/>
                <a:gd name="T52" fmla="*/ 692 w 87"/>
                <a:gd name="T53" fmla="*/ 2275 h 123"/>
                <a:gd name="T54" fmla="*/ 897 w 87"/>
                <a:gd name="T55" fmla="*/ 1557 h 123"/>
                <a:gd name="T56" fmla="*/ 847 w 87"/>
                <a:gd name="T57" fmla="*/ 1251 h 1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7" h="123">
                  <a:moveTo>
                    <a:pt x="54" y="66"/>
                  </a:moveTo>
                  <a:cubicBezTo>
                    <a:pt x="53" y="65"/>
                    <a:pt x="53" y="64"/>
                    <a:pt x="56" y="63"/>
                  </a:cubicBezTo>
                  <a:cubicBezTo>
                    <a:pt x="73" y="57"/>
                    <a:pt x="77" y="45"/>
                    <a:pt x="84" y="28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1"/>
                    <a:pt x="86" y="18"/>
                    <a:pt x="84" y="17"/>
                  </a:cubicBezTo>
                  <a:cubicBezTo>
                    <a:pt x="82" y="16"/>
                    <a:pt x="79" y="17"/>
                    <a:pt x="78" y="19"/>
                  </a:cubicBezTo>
                  <a:cubicBezTo>
                    <a:pt x="76" y="25"/>
                    <a:pt x="76" y="25"/>
                    <a:pt x="76" y="25"/>
                  </a:cubicBezTo>
                  <a:cubicBezTo>
                    <a:pt x="70" y="40"/>
                    <a:pt x="65" y="48"/>
                    <a:pt x="54" y="52"/>
                  </a:cubicBezTo>
                  <a:cubicBezTo>
                    <a:pt x="52" y="53"/>
                    <a:pt x="47" y="53"/>
                    <a:pt x="45" y="49"/>
                  </a:cubicBezTo>
                  <a:cubicBezTo>
                    <a:pt x="40" y="37"/>
                    <a:pt x="43" y="28"/>
                    <a:pt x="50" y="12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3" y="5"/>
                    <a:pt x="52" y="2"/>
                    <a:pt x="50" y="1"/>
                  </a:cubicBezTo>
                  <a:cubicBezTo>
                    <a:pt x="48" y="0"/>
                    <a:pt x="45" y="1"/>
                    <a:pt x="44" y="3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4" y="25"/>
                    <a:pt x="28" y="38"/>
                    <a:pt x="35" y="54"/>
                  </a:cubicBezTo>
                  <a:cubicBezTo>
                    <a:pt x="35" y="55"/>
                    <a:pt x="36" y="56"/>
                    <a:pt x="34" y="57"/>
                  </a:cubicBezTo>
                  <a:cubicBezTo>
                    <a:pt x="29" y="59"/>
                    <a:pt x="24" y="61"/>
                    <a:pt x="20" y="66"/>
                  </a:cubicBezTo>
                  <a:cubicBezTo>
                    <a:pt x="11" y="77"/>
                    <a:pt x="3" y="95"/>
                    <a:pt x="1" y="100"/>
                  </a:cubicBezTo>
                  <a:cubicBezTo>
                    <a:pt x="0" y="103"/>
                    <a:pt x="1" y="106"/>
                    <a:pt x="3" y="107"/>
                  </a:cubicBezTo>
                  <a:cubicBezTo>
                    <a:pt x="6" y="108"/>
                    <a:pt x="9" y="107"/>
                    <a:pt x="10" y="104"/>
                  </a:cubicBezTo>
                  <a:cubicBezTo>
                    <a:pt x="12" y="99"/>
                    <a:pt x="20" y="83"/>
                    <a:pt x="28" y="74"/>
                  </a:cubicBezTo>
                  <a:cubicBezTo>
                    <a:pt x="31" y="70"/>
                    <a:pt x="35" y="68"/>
                    <a:pt x="39" y="67"/>
                  </a:cubicBezTo>
                  <a:cubicBezTo>
                    <a:pt x="41" y="67"/>
                    <a:pt x="43" y="68"/>
                    <a:pt x="43" y="69"/>
                  </a:cubicBezTo>
                  <a:cubicBezTo>
                    <a:pt x="45" y="73"/>
                    <a:pt x="46" y="76"/>
                    <a:pt x="46" y="81"/>
                  </a:cubicBezTo>
                  <a:cubicBezTo>
                    <a:pt x="45" y="94"/>
                    <a:pt x="38" y="111"/>
                    <a:pt x="35" y="116"/>
                  </a:cubicBezTo>
                  <a:cubicBezTo>
                    <a:pt x="34" y="118"/>
                    <a:pt x="35" y="121"/>
                    <a:pt x="38" y="122"/>
                  </a:cubicBezTo>
                  <a:cubicBezTo>
                    <a:pt x="40" y="123"/>
                    <a:pt x="43" y="122"/>
                    <a:pt x="44" y="120"/>
                  </a:cubicBezTo>
                  <a:cubicBezTo>
                    <a:pt x="47" y="114"/>
                    <a:pt x="55" y="96"/>
                    <a:pt x="57" y="82"/>
                  </a:cubicBezTo>
                  <a:cubicBezTo>
                    <a:pt x="57" y="76"/>
                    <a:pt x="56" y="71"/>
                    <a:pt x="54" y="66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9" name="Freeform 1209">
              <a:extLst>
                <a:ext uri="{FF2B5EF4-FFF2-40B4-BE49-F238E27FC236}">
                  <a16:creationId xmlns:a16="http://schemas.microsoft.com/office/drawing/2014/main" id="{864A8256-4F96-4CB0-B0B5-209218D7CC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5" y="1253"/>
              <a:ext cx="215" cy="323"/>
            </a:xfrm>
            <a:custGeom>
              <a:avLst/>
              <a:gdLst>
                <a:gd name="T0" fmla="*/ 583 w 86"/>
                <a:gd name="T1" fmla="*/ 1183 h 121"/>
                <a:gd name="T2" fmla="*/ 395 w 86"/>
                <a:gd name="T3" fmla="*/ 1311 h 121"/>
                <a:gd name="T4" fmla="*/ 113 w 86"/>
                <a:gd name="T5" fmla="*/ 1903 h 121"/>
                <a:gd name="T6" fmla="*/ 20 w 86"/>
                <a:gd name="T7" fmla="*/ 1938 h 121"/>
                <a:gd name="T8" fmla="*/ 0 w 86"/>
                <a:gd name="T9" fmla="*/ 1925 h 121"/>
                <a:gd name="T10" fmla="*/ 33 w 86"/>
                <a:gd name="T11" fmla="*/ 1994 h 121"/>
                <a:gd name="T12" fmla="*/ 145 w 86"/>
                <a:gd name="T13" fmla="*/ 1938 h 121"/>
                <a:gd name="T14" fmla="*/ 425 w 86"/>
                <a:gd name="T15" fmla="*/ 1369 h 121"/>
                <a:gd name="T16" fmla="*/ 595 w 86"/>
                <a:gd name="T17" fmla="*/ 1239 h 121"/>
                <a:gd name="T18" fmla="*/ 645 w 86"/>
                <a:gd name="T19" fmla="*/ 1255 h 121"/>
                <a:gd name="T20" fmla="*/ 645 w 86"/>
                <a:gd name="T21" fmla="*/ 1217 h 121"/>
                <a:gd name="T22" fmla="*/ 583 w 86"/>
                <a:gd name="T23" fmla="*/ 1183 h 121"/>
                <a:gd name="T24" fmla="*/ 738 w 86"/>
                <a:gd name="T25" fmla="*/ 149 h 121"/>
                <a:gd name="T26" fmla="*/ 658 w 86"/>
                <a:gd name="T27" fmla="*/ 833 h 121"/>
                <a:gd name="T28" fmla="*/ 675 w 86"/>
                <a:gd name="T29" fmla="*/ 876 h 121"/>
                <a:gd name="T30" fmla="*/ 770 w 86"/>
                <a:gd name="T31" fmla="*/ 192 h 121"/>
                <a:gd name="T32" fmla="*/ 800 w 86"/>
                <a:gd name="T33" fmla="*/ 93 h 121"/>
                <a:gd name="T34" fmla="*/ 783 w 86"/>
                <a:gd name="T35" fmla="*/ 0 h 121"/>
                <a:gd name="T36" fmla="*/ 770 w 86"/>
                <a:gd name="T37" fmla="*/ 35 h 121"/>
                <a:gd name="T38" fmla="*/ 738 w 86"/>
                <a:gd name="T39" fmla="*/ 149 h 121"/>
                <a:gd name="T40" fmla="*/ 875 w 86"/>
                <a:gd name="T41" fmla="*/ 1524 h 121"/>
                <a:gd name="T42" fmla="*/ 833 w 86"/>
                <a:gd name="T43" fmla="*/ 1217 h 121"/>
                <a:gd name="T44" fmla="*/ 863 w 86"/>
                <a:gd name="T45" fmla="*/ 1161 h 121"/>
                <a:gd name="T46" fmla="*/ 1300 w 86"/>
                <a:gd name="T47" fmla="*/ 491 h 121"/>
                <a:gd name="T48" fmla="*/ 1333 w 86"/>
                <a:gd name="T49" fmla="*/ 398 h 121"/>
                <a:gd name="T50" fmla="*/ 1313 w 86"/>
                <a:gd name="T51" fmla="*/ 307 h 121"/>
                <a:gd name="T52" fmla="*/ 1313 w 86"/>
                <a:gd name="T53" fmla="*/ 342 h 121"/>
                <a:gd name="T54" fmla="*/ 1270 w 86"/>
                <a:gd name="T55" fmla="*/ 435 h 121"/>
                <a:gd name="T56" fmla="*/ 833 w 86"/>
                <a:gd name="T57" fmla="*/ 1105 h 121"/>
                <a:gd name="T58" fmla="*/ 800 w 86"/>
                <a:gd name="T59" fmla="*/ 1161 h 121"/>
                <a:gd name="T60" fmla="*/ 845 w 86"/>
                <a:gd name="T61" fmla="*/ 1482 h 121"/>
                <a:gd name="T62" fmla="*/ 658 w 86"/>
                <a:gd name="T63" fmla="*/ 2189 h 121"/>
                <a:gd name="T64" fmla="*/ 550 w 86"/>
                <a:gd name="T65" fmla="*/ 2224 h 121"/>
                <a:gd name="T66" fmla="*/ 533 w 86"/>
                <a:gd name="T67" fmla="*/ 2224 h 121"/>
                <a:gd name="T68" fmla="*/ 583 w 86"/>
                <a:gd name="T69" fmla="*/ 2280 h 121"/>
                <a:gd name="T70" fmla="*/ 675 w 86"/>
                <a:gd name="T71" fmla="*/ 2245 h 121"/>
                <a:gd name="T72" fmla="*/ 875 w 86"/>
                <a:gd name="T73" fmla="*/ 1524 h 12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6" h="121">
                  <a:moveTo>
                    <a:pt x="37" y="62"/>
                  </a:moveTo>
                  <a:cubicBezTo>
                    <a:pt x="32" y="64"/>
                    <a:pt x="29" y="65"/>
                    <a:pt x="25" y="69"/>
                  </a:cubicBezTo>
                  <a:cubicBezTo>
                    <a:pt x="17" y="78"/>
                    <a:pt x="9" y="94"/>
                    <a:pt x="7" y="100"/>
                  </a:cubicBezTo>
                  <a:cubicBezTo>
                    <a:pt x="6" y="102"/>
                    <a:pt x="3" y="103"/>
                    <a:pt x="1" y="102"/>
                  </a:cubicBezTo>
                  <a:cubicBezTo>
                    <a:pt x="0" y="102"/>
                    <a:pt x="0" y="102"/>
                    <a:pt x="0" y="101"/>
                  </a:cubicBezTo>
                  <a:cubicBezTo>
                    <a:pt x="0" y="103"/>
                    <a:pt x="1" y="104"/>
                    <a:pt x="2" y="105"/>
                  </a:cubicBezTo>
                  <a:cubicBezTo>
                    <a:pt x="5" y="106"/>
                    <a:pt x="8" y="105"/>
                    <a:pt x="9" y="102"/>
                  </a:cubicBezTo>
                  <a:cubicBezTo>
                    <a:pt x="11" y="97"/>
                    <a:pt x="19" y="81"/>
                    <a:pt x="27" y="72"/>
                  </a:cubicBezTo>
                  <a:cubicBezTo>
                    <a:pt x="30" y="68"/>
                    <a:pt x="34" y="66"/>
                    <a:pt x="38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1" y="65"/>
                    <a:pt x="41" y="65"/>
                    <a:pt x="41" y="64"/>
                  </a:cubicBezTo>
                  <a:cubicBezTo>
                    <a:pt x="40" y="63"/>
                    <a:pt x="39" y="62"/>
                    <a:pt x="37" y="62"/>
                  </a:cubicBezTo>
                  <a:close/>
                  <a:moveTo>
                    <a:pt x="47" y="8"/>
                  </a:moveTo>
                  <a:cubicBezTo>
                    <a:pt x="40" y="23"/>
                    <a:pt x="37" y="32"/>
                    <a:pt x="42" y="44"/>
                  </a:cubicBezTo>
                  <a:cubicBezTo>
                    <a:pt x="42" y="45"/>
                    <a:pt x="43" y="45"/>
                    <a:pt x="43" y="46"/>
                  </a:cubicBezTo>
                  <a:cubicBezTo>
                    <a:pt x="39" y="34"/>
                    <a:pt x="42" y="25"/>
                    <a:pt x="49" y="10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2" y="3"/>
                    <a:pt x="51" y="1"/>
                    <a:pt x="50" y="0"/>
                  </a:cubicBezTo>
                  <a:cubicBezTo>
                    <a:pt x="50" y="0"/>
                    <a:pt x="50" y="1"/>
                    <a:pt x="49" y="2"/>
                  </a:cubicBezTo>
                  <a:lnTo>
                    <a:pt x="47" y="8"/>
                  </a:lnTo>
                  <a:close/>
                  <a:moveTo>
                    <a:pt x="56" y="80"/>
                  </a:moveTo>
                  <a:cubicBezTo>
                    <a:pt x="56" y="74"/>
                    <a:pt x="55" y="69"/>
                    <a:pt x="53" y="64"/>
                  </a:cubicBezTo>
                  <a:cubicBezTo>
                    <a:pt x="52" y="63"/>
                    <a:pt x="52" y="62"/>
                    <a:pt x="55" y="61"/>
                  </a:cubicBezTo>
                  <a:cubicBezTo>
                    <a:pt x="72" y="55"/>
                    <a:pt x="76" y="43"/>
                    <a:pt x="83" y="26"/>
                  </a:cubicBezTo>
                  <a:cubicBezTo>
                    <a:pt x="85" y="21"/>
                    <a:pt x="85" y="21"/>
                    <a:pt x="85" y="21"/>
                  </a:cubicBezTo>
                  <a:cubicBezTo>
                    <a:pt x="86" y="19"/>
                    <a:pt x="86" y="17"/>
                    <a:pt x="84" y="16"/>
                  </a:cubicBezTo>
                  <a:cubicBezTo>
                    <a:pt x="84" y="16"/>
                    <a:pt x="84" y="17"/>
                    <a:pt x="84" y="18"/>
                  </a:cubicBezTo>
                  <a:cubicBezTo>
                    <a:pt x="81" y="23"/>
                    <a:pt x="81" y="23"/>
                    <a:pt x="81" y="23"/>
                  </a:cubicBezTo>
                  <a:cubicBezTo>
                    <a:pt x="74" y="40"/>
                    <a:pt x="70" y="52"/>
                    <a:pt x="53" y="58"/>
                  </a:cubicBezTo>
                  <a:cubicBezTo>
                    <a:pt x="51" y="59"/>
                    <a:pt x="51" y="61"/>
                    <a:pt x="51" y="61"/>
                  </a:cubicBezTo>
                  <a:cubicBezTo>
                    <a:pt x="53" y="66"/>
                    <a:pt x="54" y="71"/>
                    <a:pt x="54" y="78"/>
                  </a:cubicBezTo>
                  <a:cubicBezTo>
                    <a:pt x="53" y="92"/>
                    <a:pt x="44" y="109"/>
                    <a:pt x="42" y="115"/>
                  </a:cubicBezTo>
                  <a:cubicBezTo>
                    <a:pt x="41" y="117"/>
                    <a:pt x="38" y="119"/>
                    <a:pt x="35" y="117"/>
                  </a:cubicBezTo>
                  <a:cubicBezTo>
                    <a:pt x="35" y="117"/>
                    <a:pt x="35" y="117"/>
                    <a:pt x="34" y="117"/>
                  </a:cubicBezTo>
                  <a:cubicBezTo>
                    <a:pt x="34" y="118"/>
                    <a:pt x="35" y="120"/>
                    <a:pt x="37" y="120"/>
                  </a:cubicBezTo>
                  <a:cubicBezTo>
                    <a:pt x="39" y="121"/>
                    <a:pt x="42" y="120"/>
                    <a:pt x="43" y="118"/>
                  </a:cubicBezTo>
                  <a:cubicBezTo>
                    <a:pt x="46" y="112"/>
                    <a:pt x="54" y="94"/>
                    <a:pt x="56" y="80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Freeform 1210">
              <a:extLst>
                <a:ext uri="{FF2B5EF4-FFF2-40B4-BE49-F238E27FC236}">
                  <a16:creationId xmlns:a16="http://schemas.microsoft.com/office/drawing/2014/main" id="{EB069542-09E3-4A5E-AE68-2D0096AD7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5" y="1432"/>
              <a:ext cx="30" cy="125"/>
            </a:xfrm>
            <a:custGeom>
              <a:avLst/>
              <a:gdLst>
                <a:gd name="T0" fmla="*/ 125 w 12"/>
                <a:gd name="T1" fmla="*/ 0 h 47"/>
                <a:gd name="T2" fmla="*/ 158 w 12"/>
                <a:gd name="T3" fmla="*/ 226 h 47"/>
                <a:gd name="T4" fmla="*/ 0 w 12"/>
                <a:gd name="T5" fmla="*/ 883 h 47"/>
                <a:gd name="T6" fmla="*/ 0 w 12"/>
                <a:gd name="T7" fmla="*/ 883 h 47"/>
                <a:gd name="T8" fmla="*/ 175 w 12"/>
                <a:gd name="T9" fmla="*/ 261 h 47"/>
                <a:gd name="T10" fmla="*/ 125 w 12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" h="47">
                  <a:moveTo>
                    <a:pt x="8" y="0"/>
                  </a:moveTo>
                  <a:cubicBezTo>
                    <a:pt x="10" y="4"/>
                    <a:pt x="11" y="7"/>
                    <a:pt x="10" y="12"/>
                  </a:cubicBezTo>
                  <a:cubicBezTo>
                    <a:pt x="9" y="26"/>
                    <a:pt x="1" y="4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1" y="44"/>
                    <a:pt x="10" y="27"/>
                    <a:pt x="11" y="14"/>
                  </a:cubicBezTo>
                  <a:cubicBezTo>
                    <a:pt x="12" y="8"/>
                    <a:pt x="10" y="4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Freeform 1211">
              <a:extLst>
                <a:ext uri="{FF2B5EF4-FFF2-40B4-BE49-F238E27FC236}">
                  <a16:creationId xmlns:a16="http://schemas.microsoft.com/office/drawing/2014/main" id="{C40D9431-294A-4ED3-B4C6-C5356E42E6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0" y="1317"/>
              <a:ext cx="55" cy="72"/>
            </a:xfrm>
            <a:custGeom>
              <a:avLst/>
              <a:gdLst>
                <a:gd name="T0" fmla="*/ 345 w 22"/>
                <a:gd name="T1" fmla="*/ 0 h 27"/>
                <a:gd name="T2" fmla="*/ 0 w 22"/>
                <a:gd name="T3" fmla="*/ 512 h 27"/>
                <a:gd name="T4" fmla="*/ 0 w 22"/>
                <a:gd name="T5" fmla="*/ 512 h 27"/>
                <a:gd name="T6" fmla="*/ 238 w 22"/>
                <a:gd name="T7" fmla="*/ 320 h 27"/>
                <a:gd name="T8" fmla="*/ 345 w 22"/>
                <a:gd name="T9" fmla="*/ 0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7">
                  <a:moveTo>
                    <a:pt x="22" y="0"/>
                  </a:moveTo>
                  <a:cubicBezTo>
                    <a:pt x="15" y="16"/>
                    <a:pt x="10" y="23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6" y="25"/>
                    <a:pt x="11" y="22"/>
                    <a:pt x="15" y="17"/>
                  </a:cubicBezTo>
                  <a:cubicBezTo>
                    <a:pt x="18" y="13"/>
                    <a:pt x="19" y="6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Freeform 1212">
              <a:extLst>
                <a:ext uri="{FF2B5EF4-FFF2-40B4-BE49-F238E27FC236}">
                  <a16:creationId xmlns:a16="http://schemas.microsoft.com/office/drawing/2014/main" id="{8974B958-193E-4A6D-9D97-FDCCBED5B6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0" y="1248"/>
              <a:ext cx="45" cy="75"/>
            </a:xfrm>
            <a:custGeom>
              <a:avLst/>
              <a:gdLst>
                <a:gd name="T0" fmla="*/ 95 w 18"/>
                <a:gd name="T1" fmla="*/ 517 h 28"/>
                <a:gd name="T2" fmla="*/ 145 w 18"/>
                <a:gd name="T3" fmla="*/ 538 h 28"/>
                <a:gd name="T4" fmla="*/ 238 w 18"/>
                <a:gd name="T5" fmla="*/ 230 h 28"/>
                <a:gd name="T6" fmla="*/ 270 w 18"/>
                <a:gd name="T7" fmla="*/ 137 h 28"/>
                <a:gd name="T8" fmla="*/ 238 w 18"/>
                <a:gd name="T9" fmla="*/ 21 h 28"/>
                <a:gd name="T10" fmla="*/ 145 w 18"/>
                <a:gd name="T11" fmla="*/ 56 h 28"/>
                <a:gd name="T12" fmla="*/ 113 w 18"/>
                <a:gd name="T13" fmla="*/ 171 h 28"/>
                <a:gd name="T14" fmla="*/ 0 w 18"/>
                <a:gd name="T15" fmla="*/ 458 h 28"/>
                <a:gd name="T16" fmla="*/ 95 w 18"/>
                <a:gd name="T17" fmla="*/ 517 h 2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28">
                  <a:moveTo>
                    <a:pt x="6" y="27"/>
                  </a:moveTo>
                  <a:cubicBezTo>
                    <a:pt x="7" y="27"/>
                    <a:pt x="8" y="28"/>
                    <a:pt x="9" y="28"/>
                  </a:cubicBezTo>
                  <a:cubicBezTo>
                    <a:pt x="10" y="23"/>
                    <a:pt x="12" y="18"/>
                    <a:pt x="15" y="12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5"/>
                    <a:pt x="17" y="2"/>
                    <a:pt x="15" y="1"/>
                  </a:cubicBezTo>
                  <a:cubicBezTo>
                    <a:pt x="13" y="0"/>
                    <a:pt x="10" y="1"/>
                    <a:pt x="9" y="3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4" y="14"/>
                    <a:pt x="2" y="19"/>
                    <a:pt x="0" y="24"/>
                  </a:cubicBezTo>
                  <a:cubicBezTo>
                    <a:pt x="2" y="26"/>
                    <a:pt x="4" y="26"/>
                    <a:pt x="6" y="27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3" name="Freeform 1213">
              <a:extLst>
                <a:ext uri="{FF2B5EF4-FFF2-40B4-BE49-F238E27FC236}">
                  <a16:creationId xmlns:a16="http://schemas.microsoft.com/office/drawing/2014/main" id="{16AE3BFA-5C3F-4EB4-BDC1-43A10E16D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0" y="1275"/>
              <a:ext cx="97" cy="237"/>
            </a:xfrm>
            <a:custGeom>
              <a:avLst/>
              <a:gdLst>
                <a:gd name="T0" fmla="*/ 587 w 39"/>
                <a:gd name="T1" fmla="*/ 35 h 89"/>
                <a:gd name="T2" fmla="*/ 507 w 39"/>
                <a:gd name="T3" fmla="*/ 831 h 89"/>
                <a:gd name="T4" fmla="*/ 507 w 39"/>
                <a:gd name="T5" fmla="*/ 865 h 89"/>
                <a:gd name="T6" fmla="*/ 495 w 39"/>
                <a:gd name="T7" fmla="*/ 908 h 89"/>
                <a:gd name="T8" fmla="*/ 279 w 39"/>
                <a:gd name="T9" fmla="*/ 1078 h 89"/>
                <a:gd name="T10" fmla="*/ 0 w 39"/>
                <a:gd name="T11" fmla="*/ 1680 h 89"/>
                <a:gd name="T12" fmla="*/ 0 w 39"/>
                <a:gd name="T13" fmla="*/ 1680 h 89"/>
                <a:gd name="T14" fmla="*/ 291 w 39"/>
                <a:gd name="T15" fmla="*/ 1092 h 89"/>
                <a:gd name="T16" fmla="*/ 507 w 39"/>
                <a:gd name="T17" fmla="*/ 921 h 89"/>
                <a:gd name="T18" fmla="*/ 537 w 39"/>
                <a:gd name="T19" fmla="*/ 887 h 89"/>
                <a:gd name="T20" fmla="*/ 537 w 39"/>
                <a:gd name="T21" fmla="*/ 815 h 89"/>
                <a:gd name="T22" fmla="*/ 507 w 39"/>
                <a:gd name="T23" fmla="*/ 285 h 89"/>
                <a:gd name="T24" fmla="*/ 599 w 39"/>
                <a:gd name="T25" fmla="*/ 35 h 89"/>
                <a:gd name="T26" fmla="*/ 587 w 39"/>
                <a:gd name="T27" fmla="*/ 35 h 8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9" h="89">
                  <a:moveTo>
                    <a:pt x="38" y="2"/>
                  </a:moveTo>
                  <a:cubicBezTo>
                    <a:pt x="31" y="18"/>
                    <a:pt x="26" y="28"/>
                    <a:pt x="33" y="44"/>
                  </a:cubicBezTo>
                  <a:cubicBezTo>
                    <a:pt x="34" y="44"/>
                    <a:pt x="34" y="45"/>
                    <a:pt x="33" y="46"/>
                  </a:cubicBezTo>
                  <a:cubicBezTo>
                    <a:pt x="33" y="47"/>
                    <a:pt x="33" y="48"/>
                    <a:pt x="32" y="48"/>
                  </a:cubicBezTo>
                  <a:cubicBezTo>
                    <a:pt x="27" y="50"/>
                    <a:pt x="22" y="53"/>
                    <a:pt x="18" y="57"/>
                  </a:cubicBezTo>
                  <a:cubicBezTo>
                    <a:pt x="9" y="67"/>
                    <a:pt x="3" y="83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3" y="83"/>
                    <a:pt x="11" y="68"/>
                    <a:pt x="19" y="58"/>
                  </a:cubicBezTo>
                  <a:cubicBezTo>
                    <a:pt x="23" y="54"/>
                    <a:pt x="27" y="51"/>
                    <a:pt x="33" y="49"/>
                  </a:cubicBezTo>
                  <a:cubicBezTo>
                    <a:pt x="34" y="49"/>
                    <a:pt x="35" y="48"/>
                    <a:pt x="35" y="47"/>
                  </a:cubicBezTo>
                  <a:cubicBezTo>
                    <a:pt x="35" y="46"/>
                    <a:pt x="35" y="44"/>
                    <a:pt x="35" y="43"/>
                  </a:cubicBezTo>
                  <a:cubicBezTo>
                    <a:pt x="30" y="33"/>
                    <a:pt x="30" y="24"/>
                    <a:pt x="33" y="15"/>
                  </a:cubicBezTo>
                  <a:cubicBezTo>
                    <a:pt x="34" y="12"/>
                    <a:pt x="37" y="5"/>
                    <a:pt x="39" y="2"/>
                  </a:cubicBezTo>
                  <a:cubicBezTo>
                    <a:pt x="39" y="0"/>
                    <a:pt x="38" y="2"/>
                    <a:pt x="38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4" name="Freeform 1250">
              <a:extLst>
                <a:ext uri="{FF2B5EF4-FFF2-40B4-BE49-F238E27FC236}">
                  <a16:creationId xmlns:a16="http://schemas.microsoft.com/office/drawing/2014/main" id="{3EC38E00-E74C-4D34-9F13-691CF0F88B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248"/>
              <a:ext cx="218" cy="328"/>
            </a:xfrm>
            <a:custGeom>
              <a:avLst/>
              <a:gdLst>
                <a:gd name="T0" fmla="*/ 847 w 87"/>
                <a:gd name="T1" fmla="*/ 1251 h 123"/>
                <a:gd name="T2" fmla="*/ 880 w 87"/>
                <a:gd name="T3" fmla="*/ 1195 h 123"/>
                <a:gd name="T4" fmla="*/ 1318 w 87"/>
                <a:gd name="T5" fmla="*/ 533 h 123"/>
                <a:gd name="T6" fmla="*/ 1351 w 87"/>
                <a:gd name="T7" fmla="*/ 435 h 123"/>
                <a:gd name="T8" fmla="*/ 1318 w 87"/>
                <a:gd name="T9" fmla="*/ 320 h 123"/>
                <a:gd name="T10" fmla="*/ 1225 w 87"/>
                <a:gd name="T11" fmla="*/ 363 h 123"/>
                <a:gd name="T12" fmla="*/ 1193 w 87"/>
                <a:gd name="T13" fmla="*/ 477 h 123"/>
                <a:gd name="T14" fmla="*/ 847 w 87"/>
                <a:gd name="T15" fmla="*/ 989 h 123"/>
                <a:gd name="T16" fmla="*/ 709 w 87"/>
                <a:gd name="T17" fmla="*/ 931 h 123"/>
                <a:gd name="T18" fmla="*/ 784 w 87"/>
                <a:gd name="T19" fmla="*/ 227 h 123"/>
                <a:gd name="T20" fmla="*/ 817 w 87"/>
                <a:gd name="T21" fmla="*/ 136 h 123"/>
                <a:gd name="T22" fmla="*/ 784 w 87"/>
                <a:gd name="T23" fmla="*/ 21 h 123"/>
                <a:gd name="T24" fmla="*/ 692 w 87"/>
                <a:gd name="T25" fmla="*/ 56 h 123"/>
                <a:gd name="T26" fmla="*/ 659 w 87"/>
                <a:gd name="T27" fmla="*/ 171 h 123"/>
                <a:gd name="T28" fmla="*/ 554 w 87"/>
                <a:gd name="T29" fmla="*/ 1024 h 123"/>
                <a:gd name="T30" fmla="*/ 534 w 87"/>
                <a:gd name="T31" fmla="*/ 1080 h 123"/>
                <a:gd name="T32" fmla="*/ 313 w 87"/>
                <a:gd name="T33" fmla="*/ 1251 h 123"/>
                <a:gd name="T34" fmla="*/ 20 w 87"/>
                <a:gd name="T35" fmla="*/ 1899 h 123"/>
                <a:gd name="T36" fmla="*/ 50 w 87"/>
                <a:gd name="T37" fmla="*/ 2027 h 123"/>
                <a:gd name="T38" fmla="*/ 158 w 87"/>
                <a:gd name="T39" fmla="*/ 1971 h 123"/>
                <a:gd name="T40" fmla="*/ 439 w 87"/>
                <a:gd name="T41" fmla="*/ 1400 h 123"/>
                <a:gd name="T42" fmla="*/ 616 w 87"/>
                <a:gd name="T43" fmla="*/ 1272 h 123"/>
                <a:gd name="T44" fmla="*/ 679 w 87"/>
                <a:gd name="T45" fmla="*/ 1309 h 123"/>
                <a:gd name="T46" fmla="*/ 722 w 87"/>
                <a:gd name="T47" fmla="*/ 1536 h 123"/>
                <a:gd name="T48" fmla="*/ 554 w 87"/>
                <a:gd name="T49" fmla="*/ 2197 h 123"/>
                <a:gd name="T50" fmla="*/ 596 w 87"/>
                <a:gd name="T51" fmla="*/ 2312 h 123"/>
                <a:gd name="T52" fmla="*/ 692 w 87"/>
                <a:gd name="T53" fmla="*/ 2275 h 123"/>
                <a:gd name="T54" fmla="*/ 897 w 87"/>
                <a:gd name="T55" fmla="*/ 1557 h 123"/>
                <a:gd name="T56" fmla="*/ 847 w 87"/>
                <a:gd name="T57" fmla="*/ 1251 h 12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7" h="123">
                  <a:moveTo>
                    <a:pt x="54" y="66"/>
                  </a:moveTo>
                  <a:cubicBezTo>
                    <a:pt x="53" y="65"/>
                    <a:pt x="53" y="64"/>
                    <a:pt x="56" y="63"/>
                  </a:cubicBezTo>
                  <a:cubicBezTo>
                    <a:pt x="73" y="57"/>
                    <a:pt x="77" y="45"/>
                    <a:pt x="84" y="28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1"/>
                    <a:pt x="86" y="18"/>
                    <a:pt x="84" y="17"/>
                  </a:cubicBezTo>
                  <a:cubicBezTo>
                    <a:pt x="82" y="16"/>
                    <a:pt x="79" y="17"/>
                    <a:pt x="78" y="19"/>
                  </a:cubicBezTo>
                  <a:cubicBezTo>
                    <a:pt x="76" y="25"/>
                    <a:pt x="76" y="25"/>
                    <a:pt x="76" y="25"/>
                  </a:cubicBezTo>
                  <a:cubicBezTo>
                    <a:pt x="70" y="40"/>
                    <a:pt x="65" y="48"/>
                    <a:pt x="54" y="52"/>
                  </a:cubicBezTo>
                  <a:cubicBezTo>
                    <a:pt x="52" y="53"/>
                    <a:pt x="47" y="53"/>
                    <a:pt x="45" y="49"/>
                  </a:cubicBezTo>
                  <a:cubicBezTo>
                    <a:pt x="40" y="37"/>
                    <a:pt x="43" y="28"/>
                    <a:pt x="50" y="12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3" y="5"/>
                    <a:pt x="52" y="2"/>
                    <a:pt x="50" y="1"/>
                  </a:cubicBezTo>
                  <a:cubicBezTo>
                    <a:pt x="48" y="0"/>
                    <a:pt x="45" y="1"/>
                    <a:pt x="44" y="3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34" y="25"/>
                    <a:pt x="28" y="38"/>
                    <a:pt x="35" y="54"/>
                  </a:cubicBezTo>
                  <a:cubicBezTo>
                    <a:pt x="35" y="55"/>
                    <a:pt x="36" y="56"/>
                    <a:pt x="34" y="57"/>
                  </a:cubicBezTo>
                  <a:cubicBezTo>
                    <a:pt x="29" y="59"/>
                    <a:pt x="24" y="61"/>
                    <a:pt x="20" y="66"/>
                  </a:cubicBezTo>
                  <a:cubicBezTo>
                    <a:pt x="11" y="77"/>
                    <a:pt x="3" y="95"/>
                    <a:pt x="1" y="100"/>
                  </a:cubicBezTo>
                  <a:cubicBezTo>
                    <a:pt x="0" y="103"/>
                    <a:pt x="1" y="106"/>
                    <a:pt x="3" y="107"/>
                  </a:cubicBezTo>
                  <a:cubicBezTo>
                    <a:pt x="6" y="108"/>
                    <a:pt x="9" y="107"/>
                    <a:pt x="10" y="104"/>
                  </a:cubicBezTo>
                  <a:cubicBezTo>
                    <a:pt x="12" y="99"/>
                    <a:pt x="20" y="83"/>
                    <a:pt x="28" y="74"/>
                  </a:cubicBezTo>
                  <a:cubicBezTo>
                    <a:pt x="31" y="70"/>
                    <a:pt x="35" y="68"/>
                    <a:pt x="39" y="67"/>
                  </a:cubicBezTo>
                  <a:cubicBezTo>
                    <a:pt x="41" y="67"/>
                    <a:pt x="43" y="68"/>
                    <a:pt x="43" y="69"/>
                  </a:cubicBezTo>
                  <a:cubicBezTo>
                    <a:pt x="45" y="73"/>
                    <a:pt x="46" y="76"/>
                    <a:pt x="46" y="81"/>
                  </a:cubicBezTo>
                  <a:cubicBezTo>
                    <a:pt x="45" y="94"/>
                    <a:pt x="38" y="111"/>
                    <a:pt x="35" y="116"/>
                  </a:cubicBezTo>
                  <a:cubicBezTo>
                    <a:pt x="34" y="118"/>
                    <a:pt x="35" y="121"/>
                    <a:pt x="38" y="122"/>
                  </a:cubicBezTo>
                  <a:cubicBezTo>
                    <a:pt x="40" y="123"/>
                    <a:pt x="43" y="122"/>
                    <a:pt x="44" y="120"/>
                  </a:cubicBezTo>
                  <a:cubicBezTo>
                    <a:pt x="47" y="114"/>
                    <a:pt x="55" y="96"/>
                    <a:pt x="57" y="82"/>
                  </a:cubicBezTo>
                  <a:cubicBezTo>
                    <a:pt x="57" y="76"/>
                    <a:pt x="56" y="71"/>
                    <a:pt x="54" y="66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12" name="Group 1313">
            <a:extLst>
              <a:ext uri="{FF2B5EF4-FFF2-40B4-BE49-F238E27FC236}">
                <a16:creationId xmlns:a16="http://schemas.microsoft.com/office/drawing/2014/main" id="{E4CB5DEC-A7F1-443B-BD95-25C633BF2E94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644900"/>
            <a:ext cx="322263" cy="381000"/>
            <a:chOff x="1920" y="1584"/>
            <a:chExt cx="203" cy="240"/>
          </a:xfrm>
        </p:grpSpPr>
        <p:sp>
          <p:nvSpPr>
            <p:cNvPr id="20521" name="Freeform 1159">
              <a:extLst>
                <a:ext uri="{FF2B5EF4-FFF2-40B4-BE49-F238E27FC236}">
                  <a16:creationId xmlns:a16="http://schemas.microsoft.com/office/drawing/2014/main" id="{AE42BE98-7073-47F4-98BF-21BECD51F2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1584"/>
              <a:ext cx="200" cy="240"/>
            </a:xfrm>
            <a:custGeom>
              <a:avLst/>
              <a:gdLst>
                <a:gd name="T0" fmla="*/ 738 w 80"/>
                <a:gd name="T1" fmla="*/ 760 h 90"/>
                <a:gd name="T2" fmla="*/ 720 w 80"/>
                <a:gd name="T3" fmla="*/ 704 h 90"/>
                <a:gd name="T4" fmla="*/ 520 w 80"/>
                <a:gd name="T5" fmla="*/ 93 h 90"/>
                <a:gd name="T6" fmla="*/ 470 w 80"/>
                <a:gd name="T7" fmla="*/ 35 h 90"/>
                <a:gd name="T8" fmla="*/ 408 w 80"/>
                <a:gd name="T9" fmla="*/ 21 h 90"/>
                <a:gd name="T10" fmla="*/ 395 w 80"/>
                <a:gd name="T11" fmla="*/ 115 h 90"/>
                <a:gd name="T12" fmla="*/ 438 w 80"/>
                <a:gd name="T13" fmla="*/ 171 h 90"/>
                <a:gd name="T14" fmla="*/ 595 w 80"/>
                <a:gd name="T15" fmla="*/ 648 h 90"/>
                <a:gd name="T16" fmla="*/ 500 w 80"/>
                <a:gd name="T17" fmla="*/ 739 h 90"/>
                <a:gd name="T18" fmla="*/ 158 w 80"/>
                <a:gd name="T19" fmla="*/ 419 h 90"/>
                <a:gd name="T20" fmla="*/ 113 w 80"/>
                <a:gd name="T21" fmla="*/ 341 h 90"/>
                <a:gd name="T22" fmla="*/ 33 w 80"/>
                <a:gd name="T23" fmla="*/ 341 h 90"/>
                <a:gd name="T24" fmla="*/ 20 w 80"/>
                <a:gd name="T25" fmla="*/ 419 h 90"/>
                <a:gd name="T26" fmla="*/ 63 w 80"/>
                <a:gd name="T27" fmla="*/ 491 h 90"/>
                <a:gd name="T28" fmla="*/ 500 w 80"/>
                <a:gd name="T29" fmla="*/ 909 h 90"/>
                <a:gd name="T30" fmla="*/ 533 w 80"/>
                <a:gd name="T31" fmla="*/ 947 h 90"/>
                <a:gd name="T32" fmla="*/ 533 w 80"/>
                <a:gd name="T33" fmla="*/ 1173 h 90"/>
                <a:gd name="T34" fmla="*/ 783 w 80"/>
                <a:gd name="T35" fmla="*/ 1672 h 90"/>
                <a:gd name="T36" fmla="*/ 863 w 80"/>
                <a:gd name="T37" fmla="*/ 1685 h 90"/>
                <a:gd name="T38" fmla="*/ 875 w 80"/>
                <a:gd name="T39" fmla="*/ 1571 h 90"/>
                <a:gd name="T40" fmla="*/ 658 w 80"/>
                <a:gd name="T41" fmla="*/ 1139 h 90"/>
                <a:gd name="T42" fmla="*/ 658 w 80"/>
                <a:gd name="T43" fmla="*/ 947 h 90"/>
                <a:gd name="T44" fmla="*/ 708 w 80"/>
                <a:gd name="T45" fmla="*/ 909 h 90"/>
                <a:gd name="T46" fmla="*/ 845 w 80"/>
                <a:gd name="T47" fmla="*/ 968 h 90"/>
                <a:gd name="T48" fmla="*/ 1145 w 80"/>
                <a:gd name="T49" fmla="*/ 1344 h 90"/>
                <a:gd name="T50" fmla="*/ 1220 w 80"/>
                <a:gd name="T51" fmla="*/ 1344 h 90"/>
                <a:gd name="T52" fmla="*/ 1238 w 80"/>
                <a:gd name="T53" fmla="*/ 1251 h 90"/>
                <a:gd name="T54" fmla="*/ 925 w 80"/>
                <a:gd name="T55" fmla="*/ 832 h 90"/>
                <a:gd name="T56" fmla="*/ 738 w 80"/>
                <a:gd name="T57" fmla="*/ 760 h 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0" h="90">
                  <a:moveTo>
                    <a:pt x="47" y="40"/>
                  </a:moveTo>
                  <a:cubicBezTo>
                    <a:pt x="46" y="40"/>
                    <a:pt x="45" y="39"/>
                    <a:pt x="46" y="37"/>
                  </a:cubicBezTo>
                  <a:cubicBezTo>
                    <a:pt x="48" y="24"/>
                    <a:pt x="41" y="16"/>
                    <a:pt x="33" y="5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29" y="0"/>
                    <a:pt x="27" y="0"/>
                    <a:pt x="26" y="1"/>
                  </a:cubicBezTo>
                  <a:cubicBezTo>
                    <a:pt x="24" y="2"/>
                    <a:pt x="24" y="4"/>
                    <a:pt x="25" y="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35" y="19"/>
                    <a:pt x="39" y="25"/>
                    <a:pt x="38" y="34"/>
                  </a:cubicBezTo>
                  <a:cubicBezTo>
                    <a:pt x="37" y="36"/>
                    <a:pt x="35" y="39"/>
                    <a:pt x="32" y="39"/>
                  </a:cubicBezTo>
                  <a:cubicBezTo>
                    <a:pt x="22" y="38"/>
                    <a:pt x="17" y="32"/>
                    <a:pt x="10" y="22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4" y="17"/>
                    <a:pt x="2" y="18"/>
                  </a:cubicBezTo>
                  <a:cubicBezTo>
                    <a:pt x="1" y="19"/>
                    <a:pt x="0" y="21"/>
                    <a:pt x="1" y="22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12" y="37"/>
                    <a:pt x="18" y="46"/>
                    <a:pt x="32" y="48"/>
                  </a:cubicBezTo>
                  <a:cubicBezTo>
                    <a:pt x="32" y="48"/>
                    <a:pt x="34" y="48"/>
                    <a:pt x="34" y="50"/>
                  </a:cubicBezTo>
                  <a:cubicBezTo>
                    <a:pt x="33" y="54"/>
                    <a:pt x="33" y="57"/>
                    <a:pt x="34" y="62"/>
                  </a:cubicBezTo>
                  <a:cubicBezTo>
                    <a:pt x="38" y="72"/>
                    <a:pt x="47" y="84"/>
                    <a:pt x="50" y="88"/>
                  </a:cubicBezTo>
                  <a:cubicBezTo>
                    <a:pt x="51" y="89"/>
                    <a:pt x="53" y="90"/>
                    <a:pt x="55" y="89"/>
                  </a:cubicBezTo>
                  <a:cubicBezTo>
                    <a:pt x="57" y="87"/>
                    <a:pt x="57" y="85"/>
                    <a:pt x="56" y="83"/>
                  </a:cubicBezTo>
                  <a:cubicBezTo>
                    <a:pt x="53" y="80"/>
                    <a:pt x="45" y="68"/>
                    <a:pt x="42" y="60"/>
                  </a:cubicBezTo>
                  <a:cubicBezTo>
                    <a:pt x="41" y="56"/>
                    <a:pt x="41" y="53"/>
                    <a:pt x="42" y="50"/>
                  </a:cubicBezTo>
                  <a:cubicBezTo>
                    <a:pt x="43" y="48"/>
                    <a:pt x="44" y="48"/>
                    <a:pt x="45" y="48"/>
                  </a:cubicBezTo>
                  <a:cubicBezTo>
                    <a:pt x="48" y="48"/>
                    <a:pt x="51" y="49"/>
                    <a:pt x="54" y="51"/>
                  </a:cubicBezTo>
                  <a:cubicBezTo>
                    <a:pt x="62" y="56"/>
                    <a:pt x="70" y="67"/>
                    <a:pt x="73" y="71"/>
                  </a:cubicBezTo>
                  <a:cubicBezTo>
                    <a:pt x="74" y="72"/>
                    <a:pt x="77" y="73"/>
                    <a:pt x="78" y="71"/>
                  </a:cubicBezTo>
                  <a:cubicBezTo>
                    <a:pt x="80" y="70"/>
                    <a:pt x="80" y="68"/>
                    <a:pt x="79" y="66"/>
                  </a:cubicBezTo>
                  <a:cubicBezTo>
                    <a:pt x="76" y="62"/>
                    <a:pt x="68" y="50"/>
                    <a:pt x="59" y="44"/>
                  </a:cubicBezTo>
                  <a:cubicBezTo>
                    <a:pt x="55" y="41"/>
                    <a:pt x="51" y="40"/>
                    <a:pt x="47" y="40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2" name="Freeform 1160">
              <a:extLst>
                <a:ext uri="{FF2B5EF4-FFF2-40B4-BE49-F238E27FC236}">
                  <a16:creationId xmlns:a16="http://schemas.microsoft.com/office/drawing/2014/main" id="{12D9C6C9-9698-4191-BA46-E07359B7DF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8" y="1728"/>
              <a:ext cx="42" cy="51"/>
            </a:xfrm>
            <a:custGeom>
              <a:avLst/>
              <a:gdLst>
                <a:gd name="T0" fmla="*/ 91 w 17"/>
                <a:gd name="T1" fmla="*/ 0 h 19"/>
                <a:gd name="T2" fmla="*/ 0 w 17"/>
                <a:gd name="T3" fmla="*/ 94 h 19"/>
                <a:gd name="T4" fmla="*/ 153 w 17"/>
                <a:gd name="T5" fmla="*/ 330 h 19"/>
                <a:gd name="T6" fmla="*/ 225 w 17"/>
                <a:gd name="T7" fmla="*/ 330 h 19"/>
                <a:gd name="T8" fmla="*/ 245 w 17"/>
                <a:gd name="T9" fmla="*/ 231 h 19"/>
                <a:gd name="T10" fmla="*/ 91 w 17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9">
                  <a:moveTo>
                    <a:pt x="6" y="0"/>
                  </a:moveTo>
                  <a:cubicBezTo>
                    <a:pt x="3" y="0"/>
                    <a:pt x="2" y="2"/>
                    <a:pt x="0" y="5"/>
                  </a:cubicBezTo>
                  <a:cubicBezTo>
                    <a:pt x="4" y="9"/>
                    <a:pt x="8" y="14"/>
                    <a:pt x="10" y="17"/>
                  </a:cubicBezTo>
                  <a:cubicBezTo>
                    <a:pt x="11" y="18"/>
                    <a:pt x="14" y="19"/>
                    <a:pt x="15" y="17"/>
                  </a:cubicBezTo>
                  <a:cubicBezTo>
                    <a:pt x="17" y="16"/>
                    <a:pt x="17" y="14"/>
                    <a:pt x="16" y="12"/>
                  </a:cubicBezTo>
                  <a:cubicBezTo>
                    <a:pt x="14" y="10"/>
                    <a:pt x="11" y="5"/>
                    <a:pt x="6" y="0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3" name="Freeform 1161">
              <a:extLst>
                <a:ext uri="{FF2B5EF4-FFF2-40B4-BE49-F238E27FC236}">
                  <a16:creationId xmlns:a16="http://schemas.microsoft.com/office/drawing/2014/main" id="{86951FCC-5FC5-445E-8955-252B7C5E22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28" y="1584"/>
              <a:ext cx="195" cy="237"/>
            </a:xfrm>
            <a:custGeom>
              <a:avLst/>
              <a:gdLst>
                <a:gd name="T0" fmla="*/ 583 w 78"/>
                <a:gd name="T1" fmla="*/ 943 h 89"/>
                <a:gd name="T2" fmla="*/ 583 w 78"/>
                <a:gd name="T3" fmla="*/ 1134 h 89"/>
                <a:gd name="T4" fmla="*/ 783 w 78"/>
                <a:gd name="T5" fmla="*/ 1568 h 89"/>
                <a:gd name="T6" fmla="*/ 783 w 78"/>
                <a:gd name="T7" fmla="*/ 1680 h 89"/>
                <a:gd name="T8" fmla="*/ 770 w 78"/>
                <a:gd name="T9" fmla="*/ 1680 h 89"/>
                <a:gd name="T10" fmla="*/ 813 w 78"/>
                <a:gd name="T11" fmla="*/ 1680 h 89"/>
                <a:gd name="T12" fmla="*/ 833 w 78"/>
                <a:gd name="T13" fmla="*/ 1568 h 89"/>
                <a:gd name="T14" fmla="*/ 613 w 78"/>
                <a:gd name="T15" fmla="*/ 1134 h 89"/>
                <a:gd name="T16" fmla="*/ 613 w 78"/>
                <a:gd name="T17" fmla="*/ 943 h 89"/>
                <a:gd name="T18" fmla="*/ 645 w 78"/>
                <a:gd name="T19" fmla="*/ 908 h 89"/>
                <a:gd name="T20" fmla="*/ 613 w 78"/>
                <a:gd name="T21" fmla="*/ 908 h 89"/>
                <a:gd name="T22" fmla="*/ 583 w 78"/>
                <a:gd name="T23" fmla="*/ 943 h 89"/>
                <a:gd name="T24" fmla="*/ 63 w 78"/>
                <a:gd name="T25" fmla="*/ 418 h 89"/>
                <a:gd name="T26" fmla="*/ 425 w 78"/>
                <a:gd name="T27" fmla="*/ 738 h 89"/>
                <a:gd name="T28" fmla="*/ 438 w 78"/>
                <a:gd name="T29" fmla="*/ 738 h 89"/>
                <a:gd name="T30" fmla="*/ 113 w 78"/>
                <a:gd name="T31" fmla="*/ 418 h 89"/>
                <a:gd name="T32" fmla="*/ 63 w 78"/>
                <a:gd name="T33" fmla="*/ 341 h 89"/>
                <a:gd name="T34" fmla="*/ 0 w 78"/>
                <a:gd name="T35" fmla="*/ 320 h 89"/>
                <a:gd name="T36" fmla="*/ 20 w 78"/>
                <a:gd name="T37" fmla="*/ 341 h 89"/>
                <a:gd name="T38" fmla="*/ 63 w 78"/>
                <a:gd name="T39" fmla="*/ 418 h 89"/>
                <a:gd name="T40" fmla="*/ 875 w 78"/>
                <a:gd name="T41" fmla="*/ 831 h 89"/>
                <a:gd name="T42" fmla="*/ 688 w 78"/>
                <a:gd name="T43" fmla="*/ 759 h 89"/>
                <a:gd name="T44" fmla="*/ 675 w 78"/>
                <a:gd name="T45" fmla="*/ 703 h 89"/>
                <a:gd name="T46" fmla="*/ 470 w 78"/>
                <a:gd name="T47" fmla="*/ 93 h 89"/>
                <a:gd name="T48" fmla="*/ 425 w 78"/>
                <a:gd name="T49" fmla="*/ 35 h 89"/>
                <a:gd name="T50" fmla="*/ 363 w 78"/>
                <a:gd name="T51" fmla="*/ 21 h 89"/>
                <a:gd name="T52" fmla="*/ 395 w 78"/>
                <a:gd name="T53" fmla="*/ 35 h 89"/>
                <a:gd name="T54" fmla="*/ 438 w 78"/>
                <a:gd name="T55" fmla="*/ 93 h 89"/>
                <a:gd name="T56" fmla="*/ 625 w 78"/>
                <a:gd name="T57" fmla="*/ 703 h 89"/>
                <a:gd name="T58" fmla="*/ 658 w 78"/>
                <a:gd name="T59" fmla="*/ 759 h 89"/>
                <a:gd name="T60" fmla="*/ 863 w 78"/>
                <a:gd name="T61" fmla="*/ 815 h 89"/>
                <a:gd name="T62" fmla="*/ 1208 w 78"/>
                <a:gd name="T63" fmla="*/ 1249 h 89"/>
                <a:gd name="T64" fmla="*/ 1145 w 78"/>
                <a:gd name="T65" fmla="*/ 1339 h 89"/>
                <a:gd name="T66" fmla="*/ 1125 w 78"/>
                <a:gd name="T67" fmla="*/ 1361 h 89"/>
                <a:gd name="T68" fmla="*/ 1175 w 78"/>
                <a:gd name="T69" fmla="*/ 1339 h 89"/>
                <a:gd name="T70" fmla="*/ 1188 w 78"/>
                <a:gd name="T71" fmla="*/ 1249 h 89"/>
                <a:gd name="T72" fmla="*/ 875 w 78"/>
                <a:gd name="T73" fmla="*/ 831 h 8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8" h="89">
                  <a:moveTo>
                    <a:pt x="37" y="50"/>
                  </a:moveTo>
                  <a:cubicBezTo>
                    <a:pt x="36" y="53"/>
                    <a:pt x="36" y="56"/>
                    <a:pt x="37" y="60"/>
                  </a:cubicBezTo>
                  <a:cubicBezTo>
                    <a:pt x="40" y="68"/>
                    <a:pt x="48" y="80"/>
                    <a:pt x="50" y="83"/>
                  </a:cubicBezTo>
                  <a:cubicBezTo>
                    <a:pt x="52" y="85"/>
                    <a:pt x="51" y="87"/>
                    <a:pt x="50" y="89"/>
                  </a:cubicBezTo>
                  <a:cubicBezTo>
                    <a:pt x="49" y="89"/>
                    <a:pt x="49" y="89"/>
                    <a:pt x="49" y="89"/>
                  </a:cubicBezTo>
                  <a:cubicBezTo>
                    <a:pt x="50" y="89"/>
                    <a:pt x="51" y="89"/>
                    <a:pt x="52" y="89"/>
                  </a:cubicBezTo>
                  <a:cubicBezTo>
                    <a:pt x="54" y="87"/>
                    <a:pt x="54" y="85"/>
                    <a:pt x="53" y="83"/>
                  </a:cubicBezTo>
                  <a:cubicBezTo>
                    <a:pt x="50" y="80"/>
                    <a:pt x="42" y="68"/>
                    <a:pt x="39" y="60"/>
                  </a:cubicBezTo>
                  <a:cubicBezTo>
                    <a:pt x="38" y="56"/>
                    <a:pt x="38" y="53"/>
                    <a:pt x="39" y="50"/>
                  </a:cubicBezTo>
                  <a:cubicBezTo>
                    <a:pt x="39" y="49"/>
                    <a:pt x="40" y="48"/>
                    <a:pt x="41" y="48"/>
                  </a:cubicBezTo>
                  <a:cubicBezTo>
                    <a:pt x="40" y="48"/>
                    <a:pt x="40" y="48"/>
                    <a:pt x="39" y="48"/>
                  </a:cubicBezTo>
                  <a:cubicBezTo>
                    <a:pt x="39" y="48"/>
                    <a:pt x="37" y="48"/>
                    <a:pt x="37" y="50"/>
                  </a:cubicBezTo>
                  <a:close/>
                  <a:moveTo>
                    <a:pt x="4" y="22"/>
                  </a:moveTo>
                  <a:cubicBezTo>
                    <a:pt x="12" y="32"/>
                    <a:pt x="17" y="38"/>
                    <a:pt x="27" y="39"/>
                  </a:cubicBezTo>
                  <a:cubicBezTo>
                    <a:pt x="27" y="39"/>
                    <a:pt x="28" y="39"/>
                    <a:pt x="28" y="39"/>
                  </a:cubicBezTo>
                  <a:cubicBezTo>
                    <a:pt x="19" y="38"/>
                    <a:pt x="14" y="32"/>
                    <a:pt x="7" y="22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3" y="17"/>
                    <a:pt x="1" y="17"/>
                    <a:pt x="0" y="17"/>
                  </a:cubicBezTo>
                  <a:cubicBezTo>
                    <a:pt x="1" y="18"/>
                    <a:pt x="1" y="18"/>
                    <a:pt x="1" y="18"/>
                  </a:cubicBezTo>
                  <a:lnTo>
                    <a:pt x="4" y="22"/>
                  </a:lnTo>
                  <a:close/>
                  <a:moveTo>
                    <a:pt x="56" y="44"/>
                  </a:moveTo>
                  <a:cubicBezTo>
                    <a:pt x="52" y="41"/>
                    <a:pt x="48" y="40"/>
                    <a:pt x="44" y="40"/>
                  </a:cubicBezTo>
                  <a:cubicBezTo>
                    <a:pt x="43" y="40"/>
                    <a:pt x="42" y="39"/>
                    <a:pt x="43" y="37"/>
                  </a:cubicBezTo>
                  <a:cubicBezTo>
                    <a:pt x="45" y="24"/>
                    <a:pt x="38" y="16"/>
                    <a:pt x="30" y="5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6" y="0"/>
                    <a:pt x="25" y="0"/>
                    <a:pt x="23" y="1"/>
                  </a:cubicBezTo>
                  <a:cubicBezTo>
                    <a:pt x="24" y="1"/>
                    <a:pt x="25" y="1"/>
                    <a:pt x="25" y="2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36" y="16"/>
                    <a:pt x="43" y="24"/>
                    <a:pt x="40" y="37"/>
                  </a:cubicBezTo>
                  <a:cubicBezTo>
                    <a:pt x="40" y="39"/>
                    <a:pt x="41" y="40"/>
                    <a:pt x="42" y="40"/>
                  </a:cubicBezTo>
                  <a:cubicBezTo>
                    <a:pt x="46" y="40"/>
                    <a:pt x="51" y="40"/>
                    <a:pt x="55" y="43"/>
                  </a:cubicBezTo>
                  <a:cubicBezTo>
                    <a:pt x="64" y="49"/>
                    <a:pt x="74" y="63"/>
                    <a:pt x="77" y="66"/>
                  </a:cubicBezTo>
                  <a:cubicBezTo>
                    <a:pt x="78" y="68"/>
                    <a:pt x="75" y="70"/>
                    <a:pt x="73" y="71"/>
                  </a:cubicBezTo>
                  <a:cubicBezTo>
                    <a:pt x="73" y="72"/>
                    <a:pt x="72" y="72"/>
                    <a:pt x="72" y="72"/>
                  </a:cubicBezTo>
                  <a:cubicBezTo>
                    <a:pt x="73" y="72"/>
                    <a:pt x="74" y="72"/>
                    <a:pt x="75" y="71"/>
                  </a:cubicBezTo>
                  <a:cubicBezTo>
                    <a:pt x="77" y="70"/>
                    <a:pt x="77" y="68"/>
                    <a:pt x="76" y="66"/>
                  </a:cubicBezTo>
                  <a:cubicBezTo>
                    <a:pt x="73" y="62"/>
                    <a:pt x="65" y="50"/>
                    <a:pt x="56" y="44"/>
                  </a:cubicBezTo>
                  <a:close/>
                </a:path>
              </a:pathLst>
            </a:custGeom>
            <a:solidFill>
              <a:srgbClr val="7F0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4" name="Freeform 1162">
              <a:extLst>
                <a:ext uri="{FF2B5EF4-FFF2-40B4-BE49-F238E27FC236}">
                  <a16:creationId xmlns:a16="http://schemas.microsoft.com/office/drawing/2014/main" id="{EA3DE013-127F-4923-912F-71014CCB10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" y="1709"/>
              <a:ext cx="70" cy="59"/>
            </a:xfrm>
            <a:custGeom>
              <a:avLst/>
              <a:gdLst>
                <a:gd name="T0" fmla="*/ 0 w 28"/>
                <a:gd name="T1" fmla="*/ 0 h 22"/>
                <a:gd name="T2" fmla="*/ 145 w 28"/>
                <a:gd name="T3" fmla="*/ 56 h 22"/>
                <a:gd name="T4" fmla="*/ 438 w 28"/>
                <a:gd name="T5" fmla="*/ 424 h 22"/>
                <a:gd name="T6" fmla="*/ 438 w 28"/>
                <a:gd name="T7" fmla="*/ 424 h 22"/>
                <a:gd name="T8" fmla="*/ 158 w 28"/>
                <a:gd name="T9" fmla="*/ 56 h 22"/>
                <a:gd name="T10" fmla="*/ 0 w 28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" h="22">
                  <a:moveTo>
                    <a:pt x="0" y="0"/>
                  </a:moveTo>
                  <a:cubicBezTo>
                    <a:pt x="3" y="0"/>
                    <a:pt x="6" y="0"/>
                    <a:pt x="9" y="3"/>
                  </a:cubicBezTo>
                  <a:cubicBezTo>
                    <a:pt x="17" y="9"/>
                    <a:pt x="26" y="21"/>
                    <a:pt x="28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6" y="21"/>
                    <a:pt x="19" y="9"/>
                    <a:pt x="10" y="3"/>
                  </a:cubicBezTo>
                  <a:cubicBezTo>
                    <a:pt x="7" y="0"/>
                    <a:pt x="3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5" name="Freeform 1163">
              <a:extLst>
                <a:ext uri="{FF2B5EF4-FFF2-40B4-BE49-F238E27FC236}">
                  <a16:creationId xmlns:a16="http://schemas.microsoft.com/office/drawing/2014/main" id="{B927EA17-398B-42C3-B28F-B39F5CB2C8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3" y="1653"/>
              <a:ext cx="112" cy="160"/>
            </a:xfrm>
            <a:custGeom>
              <a:avLst/>
              <a:gdLst>
                <a:gd name="T0" fmla="*/ 30 w 45"/>
                <a:gd name="T1" fmla="*/ 35 h 60"/>
                <a:gd name="T2" fmla="*/ 416 w 45"/>
                <a:gd name="T3" fmla="*/ 397 h 60"/>
                <a:gd name="T4" fmla="*/ 446 w 45"/>
                <a:gd name="T5" fmla="*/ 397 h 60"/>
                <a:gd name="T6" fmla="*/ 446 w 45"/>
                <a:gd name="T7" fmla="*/ 435 h 60"/>
                <a:gd name="T8" fmla="*/ 465 w 45"/>
                <a:gd name="T9" fmla="*/ 683 h 60"/>
                <a:gd name="T10" fmla="*/ 694 w 45"/>
                <a:gd name="T11" fmla="*/ 1139 h 60"/>
                <a:gd name="T12" fmla="*/ 694 w 45"/>
                <a:gd name="T13" fmla="*/ 1139 h 60"/>
                <a:gd name="T14" fmla="*/ 495 w 45"/>
                <a:gd name="T15" fmla="*/ 683 h 60"/>
                <a:gd name="T16" fmla="*/ 478 w 45"/>
                <a:gd name="T17" fmla="*/ 435 h 60"/>
                <a:gd name="T18" fmla="*/ 465 w 45"/>
                <a:gd name="T19" fmla="*/ 397 h 60"/>
                <a:gd name="T20" fmla="*/ 433 w 45"/>
                <a:gd name="T21" fmla="*/ 363 h 60"/>
                <a:gd name="T22" fmla="*/ 124 w 45"/>
                <a:gd name="T23" fmla="*/ 192 h 60"/>
                <a:gd name="T24" fmla="*/ 12 w 45"/>
                <a:gd name="T25" fmla="*/ 21 h 60"/>
                <a:gd name="T26" fmla="*/ 30 w 45"/>
                <a:gd name="T27" fmla="*/ 35 h 6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5" h="60">
                  <a:moveTo>
                    <a:pt x="2" y="2"/>
                  </a:moveTo>
                  <a:cubicBezTo>
                    <a:pt x="9" y="12"/>
                    <a:pt x="14" y="19"/>
                    <a:pt x="27" y="21"/>
                  </a:cubicBezTo>
                  <a:cubicBezTo>
                    <a:pt x="28" y="21"/>
                    <a:pt x="29" y="21"/>
                    <a:pt x="29" y="21"/>
                  </a:cubicBezTo>
                  <a:cubicBezTo>
                    <a:pt x="29" y="22"/>
                    <a:pt x="30" y="23"/>
                    <a:pt x="29" y="23"/>
                  </a:cubicBezTo>
                  <a:cubicBezTo>
                    <a:pt x="29" y="27"/>
                    <a:pt x="29" y="31"/>
                    <a:pt x="30" y="36"/>
                  </a:cubicBezTo>
                  <a:cubicBezTo>
                    <a:pt x="34" y="45"/>
                    <a:pt x="41" y="56"/>
                    <a:pt x="45" y="60"/>
                  </a:cubicBezTo>
                  <a:cubicBezTo>
                    <a:pt x="45" y="60"/>
                    <a:pt x="45" y="60"/>
                    <a:pt x="45" y="60"/>
                  </a:cubicBezTo>
                  <a:cubicBezTo>
                    <a:pt x="41" y="56"/>
                    <a:pt x="35" y="45"/>
                    <a:pt x="32" y="36"/>
                  </a:cubicBezTo>
                  <a:cubicBezTo>
                    <a:pt x="30" y="31"/>
                    <a:pt x="30" y="27"/>
                    <a:pt x="31" y="23"/>
                  </a:cubicBezTo>
                  <a:cubicBezTo>
                    <a:pt x="31" y="22"/>
                    <a:pt x="30" y="21"/>
                    <a:pt x="30" y="21"/>
                  </a:cubicBezTo>
                  <a:cubicBezTo>
                    <a:pt x="29" y="20"/>
                    <a:pt x="28" y="19"/>
                    <a:pt x="28" y="19"/>
                  </a:cubicBezTo>
                  <a:cubicBezTo>
                    <a:pt x="19" y="19"/>
                    <a:pt x="13" y="15"/>
                    <a:pt x="8" y="10"/>
                  </a:cubicBezTo>
                  <a:cubicBezTo>
                    <a:pt x="6" y="8"/>
                    <a:pt x="3" y="3"/>
                    <a:pt x="1" y="1"/>
                  </a:cubicBezTo>
                  <a:cubicBezTo>
                    <a:pt x="0" y="0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6" name="Freeform 1164">
              <a:extLst>
                <a:ext uri="{FF2B5EF4-FFF2-40B4-BE49-F238E27FC236}">
                  <a16:creationId xmlns:a16="http://schemas.microsoft.com/office/drawing/2014/main" id="{947CE927-3B55-4C6C-B62B-5C2541CB2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" y="1608"/>
              <a:ext cx="27" cy="67"/>
            </a:xfrm>
            <a:custGeom>
              <a:avLst/>
              <a:gdLst>
                <a:gd name="T0" fmla="*/ 0 w 11"/>
                <a:gd name="T1" fmla="*/ 0 h 25"/>
                <a:gd name="T2" fmla="*/ 150 w 11"/>
                <a:gd name="T3" fmla="*/ 482 h 25"/>
                <a:gd name="T4" fmla="*/ 150 w 11"/>
                <a:gd name="T5" fmla="*/ 482 h 25"/>
                <a:gd name="T6" fmla="*/ 133 w 11"/>
                <a:gd name="T7" fmla="*/ 209 h 25"/>
                <a:gd name="T8" fmla="*/ 0 w 11"/>
                <a:gd name="T9" fmla="*/ 0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" h="25">
                  <a:moveTo>
                    <a:pt x="0" y="0"/>
                  </a:moveTo>
                  <a:cubicBezTo>
                    <a:pt x="8" y="11"/>
                    <a:pt x="11" y="16"/>
                    <a:pt x="10" y="25"/>
                  </a:cubicBezTo>
                  <a:cubicBezTo>
                    <a:pt x="10" y="25"/>
                    <a:pt x="10" y="25"/>
                    <a:pt x="10" y="25"/>
                  </a:cubicBezTo>
                  <a:cubicBezTo>
                    <a:pt x="11" y="20"/>
                    <a:pt x="11" y="16"/>
                    <a:pt x="9" y="11"/>
                  </a:cubicBezTo>
                  <a:cubicBezTo>
                    <a:pt x="7" y="8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7" name="Freeform 1171">
              <a:extLst>
                <a:ext uri="{FF2B5EF4-FFF2-40B4-BE49-F238E27FC236}">
                  <a16:creationId xmlns:a16="http://schemas.microsoft.com/office/drawing/2014/main" id="{C20A3C89-BAFD-42E6-9B06-2597B93059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0" y="1584"/>
              <a:ext cx="200" cy="240"/>
            </a:xfrm>
            <a:custGeom>
              <a:avLst/>
              <a:gdLst>
                <a:gd name="T0" fmla="*/ 738 w 80"/>
                <a:gd name="T1" fmla="*/ 760 h 90"/>
                <a:gd name="T2" fmla="*/ 720 w 80"/>
                <a:gd name="T3" fmla="*/ 704 h 90"/>
                <a:gd name="T4" fmla="*/ 520 w 80"/>
                <a:gd name="T5" fmla="*/ 93 h 90"/>
                <a:gd name="T6" fmla="*/ 470 w 80"/>
                <a:gd name="T7" fmla="*/ 35 h 90"/>
                <a:gd name="T8" fmla="*/ 408 w 80"/>
                <a:gd name="T9" fmla="*/ 21 h 90"/>
                <a:gd name="T10" fmla="*/ 395 w 80"/>
                <a:gd name="T11" fmla="*/ 115 h 90"/>
                <a:gd name="T12" fmla="*/ 438 w 80"/>
                <a:gd name="T13" fmla="*/ 171 h 90"/>
                <a:gd name="T14" fmla="*/ 595 w 80"/>
                <a:gd name="T15" fmla="*/ 648 h 90"/>
                <a:gd name="T16" fmla="*/ 500 w 80"/>
                <a:gd name="T17" fmla="*/ 739 h 90"/>
                <a:gd name="T18" fmla="*/ 158 w 80"/>
                <a:gd name="T19" fmla="*/ 419 h 90"/>
                <a:gd name="T20" fmla="*/ 113 w 80"/>
                <a:gd name="T21" fmla="*/ 341 h 90"/>
                <a:gd name="T22" fmla="*/ 33 w 80"/>
                <a:gd name="T23" fmla="*/ 341 h 90"/>
                <a:gd name="T24" fmla="*/ 20 w 80"/>
                <a:gd name="T25" fmla="*/ 419 h 90"/>
                <a:gd name="T26" fmla="*/ 63 w 80"/>
                <a:gd name="T27" fmla="*/ 491 h 90"/>
                <a:gd name="T28" fmla="*/ 500 w 80"/>
                <a:gd name="T29" fmla="*/ 909 h 90"/>
                <a:gd name="T30" fmla="*/ 533 w 80"/>
                <a:gd name="T31" fmla="*/ 947 h 90"/>
                <a:gd name="T32" fmla="*/ 533 w 80"/>
                <a:gd name="T33" fmla="*/ 1173 h 90"/>
                <a:gd name="T34" fmla="*/ 783 w 80"/>
                <a:gd name="T35" fmla="*/ 1672 h 90"/>
                <a:gd name="T36" fmla="*/ 863 w 80"/>
                <a:gd name="T37" fmla="*/ 1685 h 90"/>
                <a:gd name="T38" fmla="*/ 875 w 80"/>
                <a:gd name="T39" fmla="*/ 1571 h 90"/>
                <a:gd name="T40" fmla="*/ 658 w 80"/>
                <a:gd name="T41" fmla="*/ 1139 h 90"/>
                <a:gd name="T42" fmla="*/ 658 w 80"/>
                <a:gd name="T43" fmla="*/ 947 h 90"/>
                <a:gd name="T44" fmla="*/ 708 w 80"/>
                <a:gd name="T45" fmla="*/ 909 h 90"/>
                <a:gd name="T46" fmla="*/ 845 w 80"/>
                <a:gd name="T47" fmla="*/ 968 h 90"/>
                <a:gd name="T48" fmla="*/ 1145 w 80"/>
                <a:gd name="T49" fmla="*/ 1344 h 90"/>
                <a:gd name="T50" fmla="*/ 1220 w 80"/>
                <a:gd name="T51" fmla="*/ 1344 h 90"/>
                <a:gd name="T52" fmla="*/ 1238 w 80"/>
                <a:gd name="T53" fmla="*/ 1251 h 90"/>
                <a:gd name="T54" fmla="*/ 925 w 80"/>
                <a:gd name="T55" fmla="*/ 832 h 90"/>
                <a:gd name="T56" fmla="*/ 738 w 80"/>
                <a:gd name="T57" fmla="*/ 760 h 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80" h="90">
                  <a:moveTo>
                    <a:pt x="47" y="40"/>
                  </a:moveTo>
                  <a:cubicBezTo>
                    <a:pt x="46" y="40"/>
                    <a:pt x="45" y="39"/>
                    <a:pt x="46" y="37"/>
                  </a:cubicBezTo>
                  <a:cubicBezTo>
                    <a:pt x="48" y="24"/>
                    <a:pt x="41" y="16"/>
                    <a:pt x="33" y="5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29" y="0"/>
                    <a:pt x="27" y="0"/>
                    <a:pt x="26" y="1"/>
                  </a:cubicBezTo>
                  <a:cubicBezTo>
                    <a:pt x="24" y="2"/>
                    <a:pt x="24" y="4"/>
                    <a:pt x="25" y="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35" y="19"/>
                    <a:pt x="39" y="25"/>
                    <a:pt x="38" y="34"/>
                  </a:cubicBezTo>
                  <a:cubicBezTo>
                    <a:pt x="37" y="36"/>
                    <a:pt x="35" y="39"/>
                    <a:pt x="32" y="39"/>
                  </a:cubicBezTo>
                  <a:cubicBezTo>
                    <a:pt x="22" y="38"/>
                    <a:pt x="17" y="32"/>
                    <a:pt x="10" y="22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4" y="17"/>
                    <a:pt x="2" y="18"/>
                  </a:cubicBezTo>
                  <a:cubicBezTo>
                    <a:pt x="1" y="19"/>
                    <a:pt x="0" y="21"/>
                    <a:pt x="1" y="22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12" y="37"/>
                    <a:pt x="18" y="46"/>
                    <a:pt x="32" y="48"/>
                  </a:cubicBezTo>
                  <a:cubicBezTo>
                    <a:pt x="32" y="48"/>
                    <a:pt x="34" y="48"/>
                    <a:pt x="34" y="50"/>
                  </a:cubicBezTo>
                  <a:cubicBezTo>
                    <a:pt x="33" y="54"/>
                    <a:pt x="33" y="57"/>
                    <a:pt x="34" y="62"/>
                  </a:cubicBezTo>
                  <a:cubicBezTo>
                    <a:pt x="38" y="72"/>
                    <a:pt x="47" y="84"/>
                    <a:pt x="50" y="88"/>
                  </a:cubicBezTo>
                  <a:cubicBezTo>
                    <a:pt x="51" y="89"/>
                    <a:pt x="53" y="90"/>
                    <a:pt x="55" y="89"/>
                  </a:cubicBezTo>
                  <a:cubicBezTo>
                    <a:pt x="57" y="87"/>
                    <a:pt x="57" y="85"/>
                    <a:pt x="56" y="83"/>
                  </a:cubicBezTo>
                  <a:cubicBezTo>
                    <a:pt x="53" y="80"/>
                    <a:pt x="45" y="68"/>
                    <a:pt x="42" y="60"/>
                  </a:cubicBezTo>
                  <a:cubicBezTo>
                    <a:pt x="41" y="56"/>
                    <a:pt x="41" y="53"/>
                    <a:pt x="42" y="50"/>
                  </a:cubicBezTo>
                  <a:cubicBezTo>
                    <a:pt x="43" y="48"/>
                    <a:pt x="44" y="48"/>
                    <a:pt x="45" y="48"/>
                  </a:cubicBezTo>
                  <a:cubicBezTo>
                    <a:pt x="48" y="48"/>
                    <a:pt x="51" y="49"/>
                    <a:pt x="54" y="51"/>
                  </a:cubicBezTo>
                  <a:cubicBezTo>
                    <a:pt x="62" y="56"/>
                    <a:pt x="70" y="67"/>
                    <a:pt x="73" y="71"/>
                  </a:cubicBezTo>
                  <a:cubicBezTo>
                    <a:pt x="74" y="72"/>
                    <a:pt x="77" y="73"/>
                    <a:pt x="78" y="71"/>
                  </a:cubicBezTo>
                  <a:cubicBezTo>
                    <a:pt x="80" y="70"/>
                    <a:pt x="80" y="68"/>
                    <a:pt x="79" y="66"/>
                  </a:cubicBezTo>
                  <a:cubicBezTo>
                    <a:pt x="76" y="62"/>
                    <a:pt x="68" y="50"/>
                    <a:pt x="59" y="44"/>
                  </a:cubicBezTo>
                  <a:cubicBezTo>
                    <a:pt x="55" y="41"/>
                    <a:pt x="51" y="40"/>
                    <a:pt x="47" y="40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13" name="Group 1314">
            <a:extLst>
              <a:ext uri="{FF2B5EF4-FFF2-40B4-BE49-F238E27FC236}">
                <a16:creationId xmlns:a16="http://schemas.microsoft.com/office/drawing/2014/main" id="{5927AF5E-9382-464F-94CB-9B716978B795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416300"/>
            <a:ext cx="203200" cy="393700"/>
            <a:chOff x="2303" y="1496"/>
            <a:chExt cx="128" cy="248"/>
          </a:xfrm>
        </p:grpSpPr>
        <p:sp>
          <p:nvSpPr>
            <p:cNvPr id="20514" name="Freeform 1165">
              <a:extLst>
                <a:ext uri="{FF2B5EF4-FFF2-40B4-BE49-F238E27FC236}">
                  <a16:creationId xmlns:a16="http://schemas.microsoft.com/office/drawing/2014/main" id="{1DD88A5B-6313-4E58-B8AE-B807A4C6AC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3" y="1496"/>
              <a:ext cx="128" cy="248"/>
            </a:xfrm>
            <a:custGeom>
              <a:avLst/>
              <a:gdLst>
                <a:gd name="T0" fmla="*/ 522 w 51"/>
                <a:gd name="T1" fmla="*/ 853 h 93"/>
                <a:gd name="T2" fmla="*/ 522 w 51"/>
                <a:gd name="T3" fmla="*/ 797 h 93"/>
                <a:gd name="T4" fmla="*/ 567 w 51"/>
                <a:gd name="T5" fmla="*/ 149 h 93"/>
                <a:gd name="T6" fmla="*/ 555 w 51"/>
                <a:gd name="T7" fmla="*/ 56 h 93"/>
                <a:gd name="T8" fmla="*/ 492 w 51"/>
                <a:gd name="T9" fmla="*/ 21 h 93"/>
                <a:gd name="T10" fmla="*/ 459 w 51"/>
                <a:gd name="T11" fmla="*/ 93 h 93"/>
                <a:gd name="T12" fmla="*/ 459 w 51"/>
                <a:gd name="T13" fmla="*/ 171 h 93"/>
                <a:gd name="T14" fmla="*/ 429 w 51"/>
                <a:gd name="T15" fmla="*/ 683 h 93"/>
                <a:gd name="T16" fmla="*/ 314 w 51"/>
                <a:gd name="T17" fmla="*/ 717 h 93"/>
                <a:gd name="T18" fmla="*/ 113 w 51"/>
                <a:gd name="T19" fmla="*/ 248 h 93"/>
                <a:gd name="T20" fmla="*/ 113 w 51"/>
                <a:gd name="T21" fmla="*/ 149 h 93"/>
                <a:gd name="T22" fmla="*/ 50 w 51"/>
                <a:gd name="T23" fmla="*/ 93 h 93"/>
                <a:gd name="T24" fmla="*/ 0 w 51"/>
                <a:gd name="T25" fmla="*/ 171 h 93"/>
                <a:gd name="T26" fmla="*/ 20 w 51"/>
                <a:gd name="T27" fmla="*/ 264 h 93"/>
                <a:gd name="T28" fmla="*/ 251 w 51"/>
                <a:gd name="T29" fmla="*/ 853 h 93"/>
                <a:gd name="T30" fmla="*/ 271 w 51"/>
                <a:gd name="T31" fmla="*/ 909 h 93"/>
                <a:gd name="T32" fmla="*/ 188 w 51"/>
                <a:gd name="T33" fmla="*/ 1117 h 93"/>
                <a:gd name="T34" fmla="*/ 221 w 51"/>
                <a:gd name="T35" fmla="*/ 1685 h 93"/>
                <a:gd name="T36" fmla="*/ 301 w 51"/>
                <a:gd name="T37" fmla="*/ 1741 h 93"/>
                <a:gd name="T38" fmla="*/ 346 w 51"/>
                <a:gd name="T39" fmla="*/ 1672 h 93"/>
                <a:gd name="T40" fmla="*/ 314 w 51"/>
                <a:gd name="T41" fmla="*/ 1160 h 93"/>
                <a:gd name="T42" fmla="*/ 379 w 51"/>
                <a:gd name="T43" fmla="*/ 989 h 93"/>
                <a:gd name="T44" fmla="*/ 442 w 51"/>
                <a:gd name="T45" fmla="*/ 968 h 93"/>
                <a:gd name="T46" fmla="*/ 555 w 51"/>
                <a:gd name="T47" fmla="*/ 1101 h 93"/>
                <a:gd name="T48" fmla="*/ 680 w 51"/>
                <a:gd name="T49" fmla="*/ 1592 h 93"/>
                <a:gd name="T50" fmla="*/ 743 w 51"/>
                <a:gd name="T51" fmla="*/ 1651 h 93"/>
                <a:gd name="T52" fmla="*/ 788 w 51"/>
                <a:gd name="T53" fmla="*/ 1571 h 93"/>
                <a:gd name="T54" fmla="*/ 663 w 51"/>
                <a:gd name="T55" fmla="*/ 1024 h 93"/>
                <a:gd name="T56" fmla="*/ 522 w 51"/>
                <a:gd name="T57" fmla="*/ 853 h 9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1" h="93">
                  <a:moveTo>
                    <a:pt x="33" y="45"/>
                  </a:moveTo>
                  <a:cubicBezTo>
                    <a:pt x="33" y="44"/>
                    <a:pt x="32" y="43"/>
                    <a:pt x="33" y="42"/>
                  </a:cubicBezTo>
                  <a:cubicBezTo>
                    <a:pt x="41" y="31"/>
                    <a:pt x="39" y="21"/>
                    <a:pt x="36" y="8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5" y="2"/>
                    <a:pt x="33" y="0"/>
                    <a:pt x="31" y="1"/>
                  </a:cubicBezTo>
                  <a:cubicBezTo>
                    <a:pt x="29" y="1"/>
                    <a:pt x="28" y="3"/>
                    <a:pt x="29" y="5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32" y="21"/>
                    <a:pt x="32" y="28"/>
                    <a:pt x="27" y="36"/>
                  </a:cubicBezTo>
                  <a:cubicBezTo>
                    <a:pt x="26" y="37"/>
                    <a:pt x="23" y="39"/>
                    <a:pt x="20" y="38"/>
                  </a:cubicBezTo>
                  <a:cubicBezTo>
                    <a:pt x="12" y="33"/>
                    <a:pt x="10" y="25"/>
                    <a:pt x="7" y="13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6"/>
                    <a:pt x="4" y="5"/>
                    <a:pt x="3" y="5"/>
                  </a:cubicBezTo>
                  <a:cubicBezTo>
                    <a:pt x="1" y="6"/>
                    <a:pt x="0" y="7"/>
                    <a:pt x="0" y="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3" y="27"/>
                    <a:pt x="4" y="38"/>
                    <a:pt x="16" y="45"/>
                  </a:cubicBezTo>
                  <a:cubicBezTo>
                    <a:pt x="17" y="46"/>
                    <a:pt x="18" y="46"/>
                    <a:pt x="17" y="48"/>
                  </a:cubicBezTo>
                  <a:cubicBezTo>
                    <a:pt x="14" y="51"/>
                    <a:pt x="13" y="55"/>
                    <a:pt x="12" y="59"/>
                  </a:cubicBezTo>
                  <a:cubicBezTo>
                    <a:pt x="10" y="70"/>
                    <a:pt x="14" y="85"/>
                    <a:pt x="14" y="89"/>
                  </a:cubicBezTo>
                  <a:cubicBezTo>
                    <a:pt x="15" y="91"/>
                    <a:pt x="17" y="93"/>
                    <a:pt x="19" y="92"/>
                  </a:cubicBezTo>
                  <a:cubicBezTo>
                    <a:pt x="21" y="92"/>
                    <a:pt x="22" y="90"/>
                    <a:pt x="22" y="88"/>
                  </a:cubicBezTo>
                  <a:cubicBezTo>
                    <a:pt x="21" y="84"/>
                    <a:pt x="19" y="70"/>
                    <a:pt x="20" y="61"/>
                  </a:cubicBezTo>
                  <a:cubicBezTo>
                    <a:pt x="21" y="57"/>
                    <a:pt x="22" y="54"/>
                    <a:pt x="24" y="52"/>
                  </a:cubicBezTo>
                  <a:cubicBezTo>
                    <a:pt x="25" y="51"/>
                    <a:pt x="27" y="51"/>
                    <a:pt x="28" y="51"/>
                  </a:cubicBezTo>
                  <a:cubicBezTo>
                    <a:pt x="31" y="53"/>
                    <a:pt x="33" y="55"/>
                    <a:pt x="35" y="58"/>
                  </a:cubicBezTo>
                  <a:cubicBezTo>
                    <a:pt x="39" y="66"/>
                    <a:pt x="42" y="80"/>
                    <a:pt x="43" y="84"/>
                  </a:cubicBezTo>
                  <a:cubicBezTo>
                    <a:pt x="43" y="86"/>
                    <a:pt x="45" y="87"/>
                    <a:pt x="47" y="87"/>
                  </a:cubicBezTo>
                  <a:cubicBezTo>
                    <a:pt x="49" y="87"/>
                    <a:pt x="51" y="85"/>
                    <a:pt x="50" y="83"/>
                  </a:cubicBezTo>
                  <a:cubicBezTo>
                    <a:pt x="49" y="78"/>
                    <a:pt x="47" y="63"/>
                    <a:pt x="42" y="54"/>
                  </a:cubicBezTo>
                  <a:cubicBezTo>
                    <a:pt x="39" y="49"/>
                    <a:pt x="37" y="47"/>
                    <a:pt x="33" y="45"/>
                  </a:cubicBezTo>
                  <a:close/>
                </a:path>
              </a:pathLst>
            </a:custGeom>
            <a:solidFill>
              <a:srgbClr val="9ACB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5" name="Freeform 1166">
              <a:extLst>
                <a:ext uri="{FF2B5EF4-FFF2-40B4-BE49-F238E27FC236}">
                  <a16:creationId xmlns:a16="http://schemas.microsoft.com/office/drawing/2014/main" id="{4ED56528-4121-400F-AF60-5FD408CA39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" y="1683"/>
              <a:ext cx="25" cy="61"/>
            </a:xfrm>
            <a:custGeom>
              <a:avLst/>
              <a:gdLst>
                <a:gd name="T0" fmla="*/ 33 w 10"/>
                <a:gd name="T1" fmla="*/ 0 h 23"/>
                <a:gd name="T2" fmla="*/ 0 w 10"/>
                <a:gd name="T3" fmla="*/ 21 h 23"/>
                <a:gd name="T4" fmla="*/ 33 w 10"/>
                <a:gd name="T5" fmla="*/ 353 h 23"/>
                <a:gd name="T6" fmla="*/ 113 w 10"/>
                <a:gd name="T7" fmla="*/ 408 h 23"/>
                <a:gd name="T8" fmla="*/ 158 w 10"/>
                <a:gd name="T9" fmla="*/ 337 h 23"/>
                <a:gd name="T10" fmla="*/ 125 w 10"/>
                <a:gd name="T11" fmla="*/ 0 h 23"/>
                <a:gd name="T12" fmla="*/ 33 w 10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" h="23">
                  <a:moveTo>
                    <a:pt x="2" y="0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9"/>
                    <a:pt x="2" y="16"/>
                    <a:pt x="2" y="19"/>
                  </a:cubicBezTo>
                  <a:cubicBezTo>
                    <a:pt x="3" y="21"/>
                    <a:pt x="5" y="23"/>
                    <a:pt x="7" y="22"/>
                  </a:cubicBezTo>
                  <a:cubicBezTo>
                    <a:pt x="9" y="22"/>
                    <a:pt x="10" y="20"/>
                    <a:pt x="10" y="18"/>
                  </a:cubicBezTo>
                  <a:cubicBezTo>
                    <a:pt x="9" y="15"/>
                    <a:pt x="8" y="7"/>
                    <a:pt x="8" y="0"/>
                  </a:cubicBezTo>
                  <a:cubicBezTo>
                    <a:pt x="6" y="0"/>
                    <a:pt x="4" y="0"/>
                    <a:pt x="2" y="0"/>
                  </a:cubicBezTo>
                  <a:close/>
                </a:path>
              </a:pathLst>
            </a:custGeom>
            <a:solidFill>
              <a:srgbClr val="9E0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Freeform 1167">
              <a:extLst>
                <a:ext uri="{FF2B5EF4-FFF2-40B4-BE49-F238E27FC236}">
                  <a16:creationId xmlns:a16="http://schemas.microsoft.com/office/drawing/2014/main" id="{142E8093-83A7-42B3-8F36-E1877EA44D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11" y="1499"/>
              <a:ext cx="120" cy="229"/>
            </a:xfrm>
            <a:custGeom>
              <a:avLst/>
              <a:gdLst>
                <a:gd name="T0" fmla="*/ 33 w 48"/>
                <a:gd name="T1" fmla="*/ 205 h 86"/>
                <a:gd name="T2" fmla="*/ 238 w 48"/>
                <a:gd name="T3" fmla="*/ 682 h 86"/>
                <a:gd name="T4" fmla="*/ 250 w 48"/>
                <a:gd name="T5" fmla="*/ 682 h 86"/>
                <a:gd name="T6" fmla="*/ 63 w 48"/>
                <a:gd name="T7" fmla="*/ 226 h 86"/>
                <a:gd name="T8" fmla="*/ 63 w 48"/>
                <a:gd name="T9" fmla="*/ 136 h 86"/>
                <a:gd name="T10" fmla="*/ 0 w 48"/>
                <a:gd name="T11" fmla="*/ 77 h 86"/>
                <a:gd name="T12" fmla="*/ 20 w 48"/>
                <a:gd name="T13" fmla="*/ 115 h 86"/>
                <a:gd name="T14" fmla="*/ 33 w 48"/>
                <a:gd name="T15" fmla="*/ 205 h 86"/>
                <a:gd name="T16" fmla="*/ 613 w 48"/>
                <a:gd name="T17" fmla="*/ 999 h 86"/>
                <a:gd name="T18" fmla="*/ 470 w 48"/>
                <a:gd name="T19" fmla="*/ 831 h 86"/>
                <a:gd name="T20" fmla="*/ 470 w 48"/>
                <a:gd name="T21" fmla="*/ 772 h 86"/>
                <a:gd name="T22" fmla="*/ 520 w 48"/>
                <a:gd name="T23" fmla="*/ 136 h 86"/>
                <a:gd name="T24" fmla="*/ 500 w 48"/>
                <a:gd name="T25" fmla="*/ 35 h 86"/>
                <a:gd name="T26" fmla="*/ 458 w 48"/>
                <a:gd name="T27" fmla="*/ 0 h 86"/>
                <a:gd name="T28" fmla="*/ 470 w 48"/>
                <a:gd name="T29" fmla="*/ 21 h 86"/>
                <a:gd name="T30" fmla="*/ 488 w 48"/>
                <a:gd name="T31" fmla="*/ 115 h 86"/>
                <a:gd name="T32" fmla="*/ 438 w 48"/>
                <a:gd name="T33" fmla="*/ 759 h 86"/>
                <a:gd name="T34" fmla="*/ 438 w 48"/>
                <a:gd name="T35" fmla="*/ 815 h 86"/>
                <a:gd name="T36" fmla="*/ 583 w 48"/>
                <a:gd name="T37" fmla="*/ 977 h 86"/>
                <a:gd name="T38" fmla="*/ 708 w 48"/>
                <a:gd name="T39" fmla="*/ 1531 h 86"/>
                <a:gd name="T40" fmla="*/ 658 w 48"/>
                <a:gd name="T41" fmla="*/ 1603 h 86"/>
                <a:gd name="T42" fmla="*/ 645 w 48"/>
                <a:gd name="T43" fmla="*/ 1603 h 86"/>
                <a:gd name="T44" fmla="*/ 688 w 48"/>
                <a:gd name="T45" fmla="*/ 1624 h 86"/>
                <a:gd name="T46" fmla="*/ 738 w 48"/>
                <a:gd name="T47" fmla="*/ 1544 h 86"/>
                <a:gd name="T48" fmla="*/ 613 w 48"/>
                <a:gd name="T49" fmla="*/ 999 h 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48" h="86">
                  <a:moveTo>
                    <a:pt x="2" y="11"/>
                  </a:moveTo>
                  <a:cubicBezTo>
                    <a:pt x="4" y="23"/>
                    <a:pt x="7" y="31"/>
                    <a:pt x="15" y="36"/>
                  </a:cubicBezTo>
                  <a:cubicBezTo>
                    <a:pt x="15" y="36"/>
                    <a:pt x="16" y="36"/>
                    <a:pt x="16" y="36"/>
                  </a:cubicBezTo>
                  <a:cubicBezTo>
                    <a:pt x="9" y="31"/>
                    <a:pt x="7" y="24"/>
                    <a:pt x="4" y="12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3" y="6"/>
                    <a:pt x="2" y="4"/>
                    <a:pt x="0" y="4"/>
                  </a:cubicBezTo>
                  <a:cubicBezTo>
                    <a:pt x="1" y="5"/>
                    <a:pt x="1" y="5"/>
                    <a:pt x="1" y="6"/>
                  </a:cubicBezTo>
                  <a:lnTo>
                    <a:pt x="2" y="11"/>
                  </a:lnTo>
                  <a:close/>
                  <a:moveTo>
                    <a:pt x="39" y="53"/>
                  </a:moveTo>
                  <a:cubicBezTo>
                    <a:pt x="36" y="48"/>
                    <a:pt x="34" y="46"/>
                    <a:pt x="30" y="44"/>
                  </a:cubicBezTo>
                  <a:cubicBezTo>
                    <a:pt x="30" y="43"/>
                    <a:pt x="29" y="42"/>
                    <a:pt x="30" y="41"/>
                  </a:cubicBezTo>
                  <a:cubicBezTo>
                    <a:pt x="38" y="30"/>
                    <a:pt x="36" y="20"/>
                    <a:pt x="33" y="7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1" y="0"/>
                    <a:pt x="29" y="0"/>
                  </a:cubicBezTo>
                  <a:cubicBezTo>
                    <a:pt x="29" y="0"/>
                    <a:pt x="30" y="1"/>
                    <a:pt x="30" y="1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3" y="19"/>
                    <a:pt x="36" y="29"/>
                    <a:pt x="28" y="40"/>
                  </a:cubicBezTo>
                  <a:cubicBezTo>
                    <a:pt x="27" y="41"/>
                    <a:pt x="27" y="42"/>
                    <a:pt x="28" y="43"/>
                  </a:cubicBezTo>
                  <a:cubicBezTo>
                    <a:pt x="31" y="45"/>
                    <a:pt x="34" y="47"/>
                    <a:pt x="37" y="52"/>
                  </a:cubicBezTo>
                  <a:cubicBezTo>
                    <a:pt x="42" y="61"/>
                    <a:pt x="44" y="76"/>
                    <a:pt x="45" y="81"/>
                  </a:cubicBezTo>
                  <a:cubicBezTo>
                    <a:pt x="45" y="83"/>
                    <a:pt x="44" y="85"/>
                    <a:pt x="42" y="85"/>
                  </a:cubicBezTo>
                  <a:cubicBezTo>
                    <a:pt x="42" y="85"/>
                    <a:pt x="41" y="85"/>
                    <a:pt x="41" y="85"/>
                  </a:cubicBezTo>
                  <a:cubicBezTo>
                    <a:pt x="42" y="86"/>
                    <a:pt x="43" y="86"/>
                    <a:pt x="44" y="86"/>
                  </a:cubicBezTo>
                  <a:cubicBezTo>
                    <a:pt x="46" y="86"/>
                    <a:pt x="48" y="84"/>
                    <a:pt x="47" y="82"/>
                  </a:cubicBezTo>
                  <a:cubicBezTo>
                    <a:pt x="46" y="77"/>
                    <a:pt x="44" y="62"/>
                    <a:pt x="39" y="53"/>
                  </a:cubicBezTo>
                  <a:close/>
                </a:path>
              </a:pathLst>
            </a:custGeom>
            <a:solidFill>
              <a:srgbClr val="47A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Freeform 1168">
              <a:extLst>
                <a:ext uri="{FF2B5EF4-FFF2-40B4-BE49-F238E27FC236}">
                  <a16:creationId xmlns:a16="http://schemas.microsoft.com/office/drawing/2014/main" id="{E7069178-2483-4D71-BD94-DE370BD71C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6" y="1632"/>
              <a:ext cx="37" cy="85"/>
            </a:xfrm>
            <a:custGeom>
              <a:avLst/>
              <a:gdLst>
                <a:gd name="T0" fmla="*/ 0 w 15"/>
                <a:gd name="T1" fmla="*/ 0 h 32"/>
                <a:gd name="T2" fmla="*/ 104 w 15"/>
                <a:gd name="T3" fmla="*/ 114 h 32"/>
                <a:gd name="T4" fmla="*/ 224 w 15"/>
                <a:gd name="T5" fmla="*/ 600 h 32"/>
                <a:gd name="T6" fmla="*/ 224 w 15"/>
                <a:gd name="T7" fmla="*/ 600 h 32"/>
                <a:gd name="T8" fmla="*/ 121 w 15"/>
                <a:gd name="T9" fmla="*/ 133 h 32"/>
                <a:gd name="T10" fmla="*/ 0 w 15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32">
                  <a:moveTo>
                    <a:pt x="0" y="0"/>
                  </a:moveTo>
                  <a:cubicBezTo>
                    <a:pt x="3" y="1"/>
                    <a:pt x="5" y="3"/>
                    <a:pt x="7" y="6"/>
                  </a:cubicBezTo>
                  <a:cubicBezTo>
                    <a:pt x="12" y="15"/>
                    <a:pt x="15" y="31"/>
                    <a:pt x="15" y="32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5" y="31"/>
                    <a:pt x="13" y="16"/>
                    <a:pt x="8" y="7"/>
                  </a:cubicBezTo>
                  <a:cubicBezTo>
                    <a:pt x="6" y="3"/>
                    <a:pt x="3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Freeform 1169">
              <a:extLst>
                <a:ext uri="{FF2B5EF4-FFF2-40B4-BE49-F238E27FC236}">
                  <a16:creationId xmlns:a16="http://schemas.microsoft.com/office/drawing/2014/main" id="{6F802BA8-E76B-48A4-8F9A-D3EC2FB59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8" y="1533"/>
              <a:ext cx="43" cy="198"/>
            </a:xfrm>
            <a:custGeom>
              <a:avLst/>
              <a:gdLst>
                <a:gd name="T0" fmla="*/ 0 w 17"/>
                <a:gd name="T1" fmla="*/ 35 h 74"/>
                <a:gd name="T2" fmla="*/ 243 w 17"/>
                <a:gd name="T3" fmla="*/ 594 h 74"/>
                <a:gd name="T4" fmla="*/ 255 w 17"/>
                <a:gd name="T5" fmla="*/ 615 h 74"/>
                <a:gd name="T6" fmla="*/ 255 w 17"/>
                <a:gd name="T7" fmla="*/ 650 h 74"/>
                <a:gd name="T8" fmla="*/ 180 w 17"/>
                <a:gd name="T9" fmla="*/ 880 h 74"/>
                <a:gd name="T10" fmla="*/ 210 w 17"/>
                <a:gd name="T11" fmla="*/ 1418 h 74"/>
                <a:gd name="T12" fmla="*/ 210 w 17"/>
                <a:gd name="T13" fmla="*/ 1418 h 74"/>
                <a:gd name="T14" fmla="*/ 192 w 17"/>
                <a:gd name="T15" fmla="*/ 880 h 74"/>
                <a:gd name="T16" fmla="*/ 276 w 17"/>
                <a:gd name="T17" fmla="*/ 650 h 74"/>
                <a:gd name="T18" fmla="*/ 276 w 17"/>
                <a:gd name="T19" fmla="*/ 615 h 74"/>
                <a:gd name="T20" fmla="*/ 255 w 17"/>
                <a:gd name="T21" fmla="*/ 573 h 74"/>
                <a:gd name="T22" fmla="*/ 33 w 17"/>
                <a:gd name="T23" fmla="*/ 230 h 74"/>
                <a:gd name="T24" fmla="*/ 0 w 17"/>
                <a:gd name="T25" fmla="*/ 35 h 74"/>
                <a:gd name="T26" fmla="*/ 0 w 17"/>
                <a:gd name="T27" fmla="*/ 35 h 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7" h="74">
                  <a:moveTo>
                    <a:pt x="0" y="2"/>
                  </a:moveTo>
                  <a:cubicBezTo>
                    <a:pt x="2" y="15"/>
                    <a:pt x="4" y="24"/>
                    <a:pt x="15" y="31"/>
                  </a:cubicBezTo>
                  <a:cubicBezTo>
                    <a:pt x="15" y="31"/>
                    <a:pt x="16" y="31"/>
                    <a:pt x="16" y="32"/>
                  </a:cubicBezTo>
                  <a:cubicBezTo>
                    <a:pt x="16" y="33"/>
                    <a:pt x="16" y="33"/>
                    <a:pt x="16" y="34"/>
                  </a:cubicBezTo>
                  <a:cubicBezTo>
                    <a:pt x="13" y="37"/>
                    <a:pt x="12" y="41"/>
                    <a:pt x="11" y="46"/>
                  </a:cubicBezTo>
                  <a:cubicBezTo>
                    <a:pt x="10" y="56"/>
                    <a:pt x="12" y="68"/>
                    <a:pt x="13" y="74"/>
                  </a:cubicBezTo>
                  <a:cubicBezTo>
                    <a:pt x="13" y="74"/>
                    <a:pt x="13" y="74"/>
                    <a:pt x="13" y="74"/>
                  </a:cubicBezTo>
                  <a:cubicBezTo>
                    <a:pt x="12" y="68"/>
                    <a:pt x="11" y="56"/>
                    <a:pt x="12" y="46"/>
                  </a:cubicBezTo>
                  <a:cubicBezTo>
                    <a:pt x="13" y="41"/>
                    <a:pt x="14" y="38"/>
                    <a:pt x="17" y="34"/>
                  </a:cubicBezTo>
                  <a:cubicBezTo>
                    <a:pt x="17" y="34"/>
                    <a:pt x="17" y="33"/>
                    <a:pt x="17" y="32"/>
                  </a:cubicBezTo>
                  <a:cubicBezTo>
                    <a:pt x="17" y="31"/>
                    <a:pt x="16" y="30"/>
                    <a:pt x="16" y="30"/>
                  </a:cubicBezTo>
                  <a:cubicBezTo>
                    <a:pt x="8" y="25"/>
                    <a:pt x="5" y="19"/>
                    <a:pt x="2" y="12"/>
                  </a:cubicBezTo>
                  <a:cubicBezTo>
                    <a:pt x="2" y="10"/>
                    <a:pt x="1" y="5"/>
                    <a:pt x="0" y="2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Freeform 1170">
              <a:extLst>
                <a:ext uri="{FF2B5EF4-FFF2-40B4-BE49-F238E27FC236}">
                  <a16:creationId xmlns:a16="http://schemas.microsoft.com/office/drawing/2014/main" id="{86668D01-AF2B-4AA9-BBB2-2AE53FB94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3" y="1523"/>
              <a:ext cx="13" cy="69"/>
            </a:xfrm>
            <a:custGeom>
              <a:avLst/>
              <a:gdLst>
                <a:gd name="T0" fmla="*/ 34 w 5"/>
                <a:gd name="T1" fmla="*/ 0 h 26"/>
                <a:gd name="T2" fmla="*/ 0 w 5"/>
                <a:gd name="T3" fmla="*/ 486 h 26"/>
                <a:gd name="T4" fmla="*/ 0 w 5"/>
                <a:gd name="T5" fmla="*/ 486 h 26"/>
                <a:gd name="T6" fmla="*/ 88 w 5"/>
                <a:gd name="T7" fmla="*/ 247 h 26"/>
                <a:gd name="T8" fmla="*/ 34 w 5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" h="26">
                  <a:moveTo>
                    <a:pt x="2" y="0"/>
                  </a:moveTo>
                  <a:cubicBezTo>
                    <a:pt x="5" y="12"/>
                    <a:pt x="5" y="19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3" y="22"/>
                    <a:pt x="5" y="18"/>
                    <a:pt x="5" y="13"/>
                  </a:cubicBezTo>
                  <a:cubicBezTo>
                    <a:pt x="5" y="9"/>
                    <a:pt x="4" y="5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0" name="Freeform 1172">
              <a:extLst>
                <a:ext uri="{FF2B5EF4-FFF2-40B4-BE49-F238E27FC236}">
                  <a16:creationId xmlns:a16="http://schemas.microsoft.com/office/drawing/2014/main" id="{61180FEF-D6CB-4AF9-A185-9B06A1F3E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3" y="1496"/>
              <a:ext cx="128" cy="248"/>
            </a:xfrm>
            <a:custGeom>
              <a:avLst/>
              <a:gdLst>
                <a:gd name="T0" fmla="*/ 522 w 51"/>
                <a:gd name="T1" fmla="*/ 853 h 93"/>
                <a:gd name="T2" fmla="*/ 522 w 51"/>
                <a:gd name="T3" fmla="*/ 797 h 93"/>
                <a:gd name="T4" fmla="*/ 567 w 51"/>
                <a:gd name="T5" fmla="*/ 149 h 93"/>
                <a:gd name="T6" fmla="*/ 555 w 51"/>
                <a:gd name="T7" fmla="*/ 56 h 93"/>
                <a:gd name="T8" fmla="*/ 492 w 51"/>
                <a:gd name="T9" fmla="*/ 21 h 93"/>
                <a:gd name="T10" fmla="*/ 459 w 51"/>
                <a:gd name="T11" fmla="*/ 93 h 93"/>
                <a:gd name="T12" fmla="*/ 459 w 51"/>
                <a:gd name="T13" fmla="*/ 171 h 93"/>
                <a:gd name="T14" fmla="*/ 429 w 51"/>
                <a:gd name="T15" fmla="*/ 683 h 93"/>
                <a:gd name="T16" fmla="*/ 314 w 51"/>
                <a:gd name="T17" fmla="*/ 717 h 93"/>
                <a:gd name="T18" fmla="*/ 113 w 51"/>
                <a:gd name="T19" fmla="*/ 248 h 93"/>
                <a:gd name="T20" fmla="*/ 113 w 51"/>
                <a:gd name="T21" fmla="*/ 149 h 93"/>
                <a:gd name="T22" fmla="*/ 50 w 51"/>
                <a:gd name="T23" fmla="*/ 93 h 93"/>
                <a:gd name="T24" fmla="*/ 0 w 51"/>
                <a:gd name="T25" fmla="*/ 171 h 93"/>
                <a:gd name="T26" fmla="*/ 20 w 51"/>
                <a:gd name="T27" fmla="*/ 264 h 93"/>
                <a:gd name="T28" fmla="*/ 251 w 51"/>
                <a:gd name="T29" fmla="*/ 853 h 93"/>
                <a:gd name="T30" fmla="*/ 271 w 51"/>
                <a:gd name="T31" fmla="*/ 909 h 93"/>
                <a:gd name="T32" fmla="*/ 188 w 51"/>
                <a:gd name="T33" fmla="*/ 1117 h 93"/>
                <a:gd name="T34" fmla="*/ 221 w 51"/>
                <a:gd name="T35" fmla="*/ 1685 h 93"/>
                <a:gd name="T36" fmla="*/ 301 w 51"/>
                <a:gd name="T37" fmla="*/ 1741 h 93"/>
                <a:gd name="T38" fmla="*/ 346 w 51"/>
                <a:gd name="T39" fmla="*/ 1672 h 93"/>
                <a:gd name="T40" fmla="*/ 314 w 51"/>
                <a:gd name="T41" fmla="*/ 1160 h 93"/>
                <a:gd name="T42" fmla="*/ 379 w 51"/>
                <a:gd name="T43" fmla="*/ 989 h 93"/>
                <a:gd name="T44" fmla="*/ 442 w 51"/>
                <a:gd name="T45" fmla="*/ 968 h 93"/>
                <a:gd name="T46" fmla="*/ 555 w 51"/>
                <a:gd name="T47" fmla="*/ 1101 h 93"/>
                <a:gd name="T48" fmla="*/ 680 w 51"/>
                <a:gd name="T49" fmla="*/ 1592 h 93"/>
                <a:gd name="T50" fmla="*/ 743 w 51"/>
                <a:gd name="T51" fmla="*/ 1651 h 93"/>
                <a:gd name="T52" fmla="*/ 788 w 51"/>
                <a:gd name="T53" fmla="*/ 1571 h 93"/>
                <a:gd name="T54" fmla="*/ 663 w 51"/>
                <a:gd name="T55" fmla="*/ 1024 h 93"/>
                <a:gd name="T56" fmla="*/ 522 w 51"/>
                <a:gd name="T57" fmla="*/ 853 h 9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1" h="93">
                  <a:moveTo>
                    <a:pt x="33" y="45"/>
                  </a:moveTo>
                  <a:cubicBezTo>
                    <a:pt x="33" y="44"/>
                    <a:pt x="32" y="43"/>
                    <a:pt x="33" y="42"/>
                  </a:cubicBezTo>
                  <a:cubicBezTo>
                    <a:pt x="41" y="31"/>
                    <a:pt x="39" y="21"/>
                    <a:pt x="36" y="8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5" y="2"/>
                    <a:pt x="33" y="0"/>
                    <a:pt x="31" y="1"/>
                  </a:cubicBezTo>
                  <a:cubicBezTo>
                    <a:pt x="29" y="1"/>
                    <a:pt x="28" y="3"/>
                    <a:pt x="29" y="5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32" y="21"/>
                    <a:pt x="32" y="28"/>
                    <a:pt x="27" y="36"/>
                  </a:cubicBezTo>
                  <a:cubicBezTo>
                    <a:pt x="26" y="37"/>
                    <a:pt x="23" y="39"/>
                    <a:pt x="20" y="38"/>
                  </a:cubicBezTo>
                  <a:cubicBezTo>
                    <a:pt x="12" y="33"/>
                    <a:pt x="10" y="25"/>
                    <a:pt x="7" y="13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6"/>
                    <a:pt x="4" y="5"/>
                    <a:pt x="3" y="5"/>
                  </a:cubicBezTo>
                  <a:cubicBezTo>
                    <a:pt x="1" y="6"/>
                    <a:pt x="0" y="7"/>
                    <a:pt x="0" y="9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3" y="27"/>
                    <a:pt x="4" y="38"/>
                    <a:pt x="16" y="45"/>
                  </a:cubicBezTo>
                  <a:cubicBezTo>
                    <a:pt x="17" y="46"/>
                    <a:pt x="18" y="46"/>
                    <a:pt x="17" y="48"/>
                  </a:cubicBezTo>
                  <a:cubicBezTo>
                    <a:pt x="14" y="51"/>
                    <a:pt x="13" y="55"/>
                    <a:pt x="12" y="59"/>
                  </a:cubicBezTo>
                  <a:cubicBezTo>
                    <a:pt x="10" y="70"/>
                    <a:pt x="14" y="85"/>
                    <a:pt x="14" y="89"/>
                  </a:cubicBezTo>
                  <a:cubicBezTo>
                    <a:pt x="15" y="91"/>
                    <a:pt x="17" y="93"/>
                    <a:pt x="19" y="92"/>
                  </a:cubicBezTo>
                  <a:cubicBezTo>
                    <a:pt x="21" y="92"/>
                    <a:pt x="22" y="90"/>
                    <a:pt x="22" y="88"/>
                  </a:cubicBezTo>
                  <a:cubicBezTo>
                    <a:pt x="21" y="84"/>
                    <a:pt x="19" y="70"/>
                    <a:pt x="20" y="61"/>
                  </a:cubicBezTo>
                  <a:cubicBezTo>
                    <a:pt x="21" y="57"/>
                    <a:pt x="22" y="54"/>
                    <a:pt x="24" y="52"/>
                  </a:cubicBezTo>
                  <a:cubicBezTo>
                    <a:pt x="25" y="51"/>
                    <a:pt x="27" y="51"/>
                    <a:pt x="28" y="51"/>
                  </a:cubicBezTo>
                  <a:cubicBezTo>
                    <a:pt x="31" y="53"/>
                    <a:pt x="33" y="55"/>
                    <a:pt x="35" y="58"/>
                  </a:cubicBezTo>
                  <a:cubicBezTo>
                    <a:pt x="39" y="66"/>
                    <a:pt x="42" y="80"/>
                    <a:pt x="43" y="84"/>
                  </a:cubicBezTo>
                  <a:cubicBezTo>
                    <a:pt x="43" y="86"/>
                    <a:pt x="45" y="87"/>
                    <a:pt x="47" y="87"/>
                  </a:cubicBezTo>
                  <a:cubicBezTo>
                    <a:pt x="49" y="87"/>
                    <a:pt x="51" y="85"/>
                    <a:pt x="50" y="83"/>
                  </a:cubicBezTo>
                  <a:cubicBezTo>
                    <a:pt x="49" y="78"/>
                    <a:pt x="47" y="63"/>
                    <a:pt x="42" y="54"/>
                  </a:cubicBezTo>
                  <a:cubicBezTo>
                    <a:pt x="39" y="49"/>
                    <a:pt x="37" y="47"/>
                    <a:pt x="33" y="45"/>
                  </a:cubicBezTo>
                  <a:close/>
                </a:path>
              </a:pathLst>
            </a:custGeom>
            <a:noFill/>
            <a:ln w="7938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Group 232">
            <a:extLst>
              <a:ext uri="{FF2B5EF4-FFF2-40B4-BE49-F238E27FC236}">
                <a16:creationId xmlns:a16="http://schemas.microsoft.com/office/drawing/2014/main" id="{DA7BFD81-6529-478A-936E-6296340D6332}"/>
              </a:ext>
            </a:extLst>
          </p:cNvPr>
          <p:cNvGrpSpPr>
            <a:grpSpLocks/>
          </p:cNvGrpSpPr>
          <p:nvPr/>
        </p:nvGrpSpPr>
        <p:grpSpPr bwMode="auto">
          <a:xfrm>
            <a:off x="5502275" y="5216525"/>
            <a:ext cx="1087438" cy="733425"/>
            <a:chOff x="2508" y="3304"/>
            <a:chExt cx="685" cy="462"/>
          </a:xfrm>
        </p:grpSpPr>
        <p:sp>
          <p:nvSpPr>
            <p:cNvPr id="21707" name="Freeform 77">
              <a:extLst>
                <a:ext uri="{FF2B5EF4-FFF2-40B4-BE49-F238E27FC236}">
                  <a16:creationId xmlns:a16="http://schemas.microsoft.com/office/drawing/2014/main" id="{6D58F176-5D70-4BB7-8308-D1B67A4C9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3304"/>
              <a:ext cx="685" cy="462"/>
            </a:xfrm>
            <a:custGeom>
              <a:avLst/>
              <a:gdLst>
                <a:gd name="T0" fmla="*/ 2237 w 339"/>
                <a:gd name="T1" fmla="*/ 209 h 214"/>
                <a:gd name="T2" fmla="*/ 1404 w 339"/>
                <a:gd name="T3" fmla="*/ 181 h 214"/>
                <a:gd name="T4" fmla="*/ 620 w 339"/>
                <a:gd name="T5" fmla="*/ 192 h 214"/>
                <a:gd name="T6" fmla="*/ 0 w 339"/>
                <a:gd name="T7" fmla="*/ 1058 h 214"/>
                <a:gd name="T8" fmla="*/ 653 w 339"/>
                <a:gd name="T9" fmla="*/ 1943 h 214"/>
                <a:gd name="T10" fmla="*/ 1404 w 339"/>
                <a:gd name="T11" fmla="*/ 1934 h 214"/>
                <a:gd name="T12" fmla="*/ 2128 w 339"/>
                <a:gd name="T13" fmla="*/ 1954 h 214"/>
                <a:gd name="T14" fmla="*/ 2797 w 339"/>
                <a:gd name="T15" fmla="*/ 1058 h 214"/>
                <a:gd name="T16" fmla="*/ 2237 w 339"/>
                <a:gd name="T17" fmla="*/ 209 h 2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9" h="214">
                  <a:moveTo>
                    <a:pt x="271" y="21"/>
                  </a:moveTo>
                  <a:cubicBezTo>
                    <a:pt x="217" y="0"/>
                    <a:pt x="184" y="18"/>
                    <a:pt x="170" y="18"/>
                  </a:cubicBezTo>
                  <a:cubicBezTo>
                    <a:pt x="155" y="18"/>
                    <a:pt x="125" y="0"/>
                    <a:pt x="75" y="19"/>
                  </a:cubicBezTo>
                  <a:cubicBezTo>
                    <a:pt x="30" y="38"/>
                    <a:pt x="0" y="69"/>
                    <a:pt x="0" y="105"/>
                  </a:cubicBezTo>
                  <a:cubicBezTo>
                    <a:pt x="0" y="142"/>
                    <a:pt x="32" y="175"/>
                    <a:pt x="79" y="193"/>
                  </a:cubicBezTo>
                  <a:cubicBezTo>
                    <a:pt x="132" y="211"/>
                    <a:pt x="156" y="192"/>
                    <a:pt x="170" y="192"/>
                  </a:cubicBezTo>
                  <a:cubicBezTo>
                    <a:pt x="184" y="192"/>
                    <a:pt x="199" y="214"/>
                    <a:pt x="258" y="194"/>
                  </a:cubicBezTo>
                  <a:cubicBezTo>
                    <a:pt x="307" y="176"/>
                    <a:pt x="339" y="143"/>
                    <a:pt x="339" y="105"/>
                  </a:cubicBezTo>
                  <a:cubicBezTo>
                    <a:pt x="339" y="71"/>
                    <a:pt x="312" y="40"/>
                    <a:pt x="271" y="21"/>
                  </a:cubicBezTo>
                  <a:close/>
                </a:path>
              </a:pathLst>
            </a:cu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08" name="Freeform 78">
              <a:extLst>
                <a:ext uri="{FF2B5EF4-FFF2-40B4-BE49-F238E27FC236}">
                  <a16:creationId xmlns:a16="http://schemas.microsoft.com/office/drawing/2014/main" id="{7F1CF81C-1AF1-4234-8C00-3C35B20D7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1" y="3615"/>
              <a:ext cx="360" cy="120"/>
            </a:xfrm>
            <a:custGeom>
              <a:avLst/>
              <a:gdLst>
                <a:gd name="T0" fmla="*/ 1472 w 178"/>
                <a:gd name="T1" fmla="*/ 109 h 56"/>
                <a:gd name="T2" fmla="*/ 605 w 178"/>
                <a:gd name="T3" fmla="*/ 482 h 56"/>
                <a:gd name="T4" fmla="*/ 324 w 178"/>
                <a:gd name="T5" fmla="*/ 422 h 56"/>
                <a:gd name="T6" fmla="*/ 0 w 178"/>
                <a:gd name="T7" fmla="*/ 501 h 56"/>
                <a:gd name="T8" fmla="*/ 307 w 178"/>
                <a:gd name="T9" fmla="*/ 334 h 56"/>
                <a:gd name="T10" fmla="*/ 647 w 178"/>
                <a:gd name="T11" fmla="*/ 386 h 56"/>
                <a:gd name="T12" fmla="*/ 1408 w 17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8" h="56">
                  <a:moveTo>
                    <a:pt x="178" y="11"/>
                  </a:moveTo>
                  <a:cubicBezTo>
                    <a:pt x="146" y="52"/>
                    <a:pt x="92" y="56"/>
                    <a:pt x="73" y="49"/>
                  </a:cubicBezTo>
                  <a:cubicBezTo>
                    <a:pt x="60" y="45"/>
                    <a:pt x="53" y="40"/>
                    <a:pt x="39" y="43"/>
                  </a:cubicBezTo>
                  <a:cubicBezTo>
                    <a:pt x="25" y="45"/>
                    <a:pt x="19" y="50"/>
                    <a:pt x="0" y="51"/>
                  </a:cubicBezTo>
                  <a:cubicBezTo>
                    <a:pt x="17" y="49"/>
                    <a:pt x="21" y="41"/>
                    <a:pt x="37" y="34"/>
                  </a:cubicBezTo>
                  <a:cubicBezTo>
                    <a:pt x="53" y="27"/>
                    <a:pt x="62" y="33"/>
                    <a:pt x="78" y="39"/>
                  </a:cubicBezTo>
                  <a:cubicBezTo>
                    <a:pt x="94" y="46"/>
                    <a:pt x="148" y="35"/>
                    <a:pt x="170" y="0"/>
                  </a:cubicBezTo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09" name="Freeform 79">
              <a:extLst>
                <a:ext uri="{FF2B5EF4-FFF2-40B4-BE49-F238E27FC236}">
                  <a16:creationId xmlns:a16="http://schemas.microsoft.com/office/drawing/2014/main" id="{EF342096-ADBA-4077-A356-91213F1EAA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" y="3384"/>
              <a:ext cx="204" cy="341"/>
            </a:xfrm>
            <a:custGeom>
              <a:avLst/>
              <a:gdLst>
                <a:gd name="T0" fmla="*/ 0 w 101"/>
                <a:gd name="T1" fmla="*/ 1580 h 158"/>
                <a:gd name="T2" fmla="*/ 832 w 101"/>
                <a:gd name="T3" fmla="*/ 676 h 158"/>
                <a:gd name="T4" fmla="*/ 469 w 101"/>
                <a:gd name="T5" fmla="*/ 0 h 158"/>
                <a:gd name="T6" fmla="*/ 685 w 101"/>
                <a:gd name="T7" fmla="*/ 624 h 158"/>
                <a:gd name="T8" fmla="*/ 0 w 101"/>
                <a:gd name="T9" fmla="*/ 1588 h 1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" h="158">
                  <a:moveTo>
                    <a:pt x="0" y="157"/>
                  </a:moveTo>
                  <a:cubicBezTo>
                    <a:pt x="59" y="144"/>
                    <a:pt x="101" y="108"/>
                    <a:pt x="101" y="67"/>
                  </a:cubicBezTo>
                  <a:cubicBezTo>
                    <a:pt x="101" y="41"/>
                    <a:pt x="84" y="18"/>
                    <a:pt x="57" y="0"/>
                  </a:cubicBezTo>
                  <a:cubicBezTo>
                    <a:pt x="69" y="16"/>
                    <a:pt x="83" y="32"/>
                    <a:pt x="83" y="62"/>
                  </a:cubicBezTo>
                  <a:cubicBezTo>
                    <a:pt x="83" y="99"/>
                    <a:pt x="52" y="143"/>
                    <a:pt x="0" y="158"/>
                  </a:cubicBezTo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0" name="Freeform 80">
              <a:extLst>
                <a:ext uri="{FF2B5EF4-FFF2-40B4-BE49-F238E27FC236}">
                  <a16:creationId xmlns:a16="http://schemas.microsoft.com/office/drawing/2014/main" id="{0F97C990-81BB-4C9F-B8D4-9612AD9EE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" y="3342"/>
              <a:ext cx="208" cy="302"/>
            </a:xfrm>
            <a:custGeom>
              <a:avLst/>
              <a:gdLst>
                <a:gd name="T0" fmla="*/ 701 w 103"/>
                <a:gd name="T1" fmla="*/ 80 h 140"/>
                <a:gd name="T2" fmla="*/ 436 w 103"/>
                <a:gd name="T3" fmla="*/ 270 h 140"/>
                <a:gd name="T4" fmla="*/ 196 w 103"/>
                <a:gd name="T5" fmla="*/ 1404 h 140"/>
                <a:gd name="T6" fmla="*/ 0 w 103"/>
                <a:gd name="T7" fmla="*/ 893 h 140"/>
                <a:gd name="T8" fmla="*/ 685 w 103"/>
                <a:gd name="T9" fmla="*/ 41 h 140"/>
                <a:gd name="T10" fmla="*/ 848 w 103"/>
                <a:gd name="T11" fmla="*/ 9 h 140"/>
                <a:gd name="T12" fmla="*/ 701 w 103"/>
                <a:gd name="T13" fmla="*/ 80 h 1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3" h="140">
                  <a:moveTo>
                    <a:pt x="85" y="8"/>
                  </a:moveTo>
                  <a:cubicBezTo>
                    <a:pt x="74" y="13"/>
                    <a:pt x="61" y="21"/>
                    <a:pt x="53" y="27"/>
                  </a:cubicBezTo>
                  <a:cubicBezTo>
                    <a:pt x="32" y="44"/>
                    <a:pt x="0" y="90"/>
                    <a:pt x="24" y="140"/>
                  </a:cubicBezTo>
                  <a:cubicBezTo>
                    <a:pt x="9" y="125"/>
                    <a:pt x="0" y="108"/>
                    <a:pt x="0" y="89"/>
                  </a:cubicBezTo>
                  <a:cubicBezTo>
                    <a:pt x="0" y="52"/>
                    <a:pt x="34" y="20"/>
                    <a:pt x="83" y="4"/>
                  </a:cubicBezTo>
                  <a:cubicBezTo>
                    <a:pt x="93" y="0"/>
                    <a:pt x="103" y="1"/>
                    <a:pt x="103" y="1"/>
                  </a:cubicBezTo>
                  <a:cubicBezTo>
                    <a:pt x="97" y="3"/>
                    <a:pt x="85" y="8"/>
                    <a:pt x="85" y="8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1" name="Freeform 81">
              <a:extLst>
                <a:ext uri="{FF2B5EF4-FFF2-40B4-BE49-F238E27FC236}">
                  <a16:creationId xmlns:a16="http://schemas.microsoft.com/office/drawing/2014/main" id="{CCE09434-1D9B-4377-9576-215F8BD96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" y="3304"/>
              <a:ext cx="685" cy="462"/>
            </a:xfrm>
            <a:custGeom>
              <a:avLst/>
              <a:gdLst>
                <a:gd name="T0" fmla="*/ 2237 w 339"/>
                <a:gd name="T1" fmla="*/ 209 h 214"/>
                <a:gd name="T2" fmla="*/ 1404 w 339"/>
                <a:gd name="T3" fmla="*/ 181 h 214"/>
                <a:gd name="T4" fmla="*/ 620 w 339"/>
                <a:gd name="T5" fmla="*/ 192 h 214"/>
                <a:gd name="T6" fmla="*/ 0 w 339"/>
                <a:gd name="T7" fmla="*/ 1058 h 214"/>
                <a:gd name="T8" fmla="*/ 653 w 339"/>
                <a:gd name="T9" fmla="*/ 1943 h 214"/>
                <a:gd name="T10" fmla="*/ 1404 w 339"/>
                <a:gd name="T11" fmla="*/ 1934 h 214"/>
                <a:gd name="T12" fmla="*/ 2128 w 339"/>
                <a:gd name="T13" fmla="*/ 1954 h 214"/>
                <a:gd name="T14" fmla="*/ 2797 w 339"/>
                <a:gd name="T15" fmla="*/ 1058 h 214"/>
                <a:gd name="T16" fmla="*/ 2237 w 339"/>
                <a:gd name="T17" fmla="*/ 209 h 2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9" h="214">
                  <a:moveTo>
                    <a:pt x="271" y="21"/>
                  </a:moveTo>
                  <a:cubicBezTo>
                    <a:pt x="217" y="0"/>
                    <a:pt x="184" y="18"/>
                    <a:pt x="170" y="18"/>
                  </a:cubicBezTo>
                  <a:cubicBezTo>
                    <a:pt x="155" y="18"/>
                    <a:pt x="125" y="0"/>
                    <a:pt x="75" y="19"/>
                  </a:cubicBezTo>
                  <a:cubicBezTo>
                    <a:pt x="30" y="38"/>
                    <a:pt x="0" y="69"/>
                    <a:pt x="0" y="105"/>
                  </a:cubicBezTo>
                  <a:cubicBezTo>
                    <a:pt x="0" y="142"/>
                    <a:pt x="32" y="175"/>
                    <a:pt x="79" y="193"/>
                  </a:cubicBezTo>
                  <a:cubicBezTo>
                    <a:pt x="132" y="211"/>
                    <a:pt x="156" y="192"/>
                    <a:pt x="170" y="192"/>
                  </a:cubicBezTo>
                  <a:cubicBezTo>
                    <a:pt x="184" y="192"/>
                    <a:pt x="199" y="214"/>
                    <a:pt x="258" y="194"/>
                  </a:cubicBezTo>
                  <a:cubicBezTo>
                    <a:pt x="307" y="176"/>
                    <a:pt x="339" y="143"/>
                    <a:pt x="339" y="105"/>
                  </a:cubicBezTo>
                  <a:cubicBezTo>
                    <a:pt x="339" y="71"/>
                    <a:pt x="312" y="40"/>
                    <a:pt x="271" y="21"/>
                  </a:cubicBezTo>
                  <a:close/>
                </a:path>
              </a:pathLst>
            </a:custGeom>
            <a:noFill/>
            <a:ln w="11113" cap="rnd">
              <a:solidFill>
                <a:srgbClr val="58585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2" name="Oval 157">
              <a:extLst>
                <a:ext uri="{FF2B5EF4-FFF2-40B4-BE49-F238E27FC236}">
                  <a16:creationId xmlns:a16="http://schemas.microsoft.com/office/drawing/2014/main" id="{1445AD60-A18A-4E72-928F-5FE65A008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9" y="3402"/>
              <a:ext cx="45" cy="4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713" name="Oval 158">
              <a:extLst>
                <a:ext uri="{FF2B5EF4-FFF2-40B4-BE49-F238E27FC236}">
                  <a16:creationId xmlns:a16="http://schemas.microsoft.com/office/drawing/2014/main" id="{E792BA7C-3806-4374-A372-643D242D0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4" y="3381"/>
              <a:ext cx="24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714" name="Oval 159">
              <a:extLst>
                <a:ext uri="{FF2B5EF4-FFF2-40B4-BE49-F238E27FC236}">
                  <a16:creationId xmlns:a16="http://schemas.microsoft.com/office/drawing/2014/main" id="{991BCDA0-1117-4350-B2EB-AF6407A78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5" y="3447"/>
              <a:ext cx="24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06" name="Group 203">
            <a:extLst>
              <a:ext uri="{FF2B5EF4-FFF2-40B4-BE49-F238E27FC236}">
                <a16:creationId xmlns:a16="http://schemas.microsoft.com/office/drawing/2014/main" id="{1725C0FF-5841-44BB-9179-EAF643875640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4189413"/>
            <a:ext cx="873125" cy="571500"/>
            <a:chOff x="1634" y="2657"/>
            <a:chExt cx="550" cy="360"/>
          </a:xfrm>
        </p:grpSpPr>
        <p:sp>
          <p:nvSpPr>
            <p:cNvPr id="21700" name="Oval 104">
              <a:extLst>
                <a:ext uri="{FF2B5EF4-FFF2-40B4-BE49-F238E27FC236}">
                  <a16:creationId xmlns:a16="http://schemas.microsoft.com/office/drawing/2014/main" id="{80D76A94-A73F-4E14-BD9F-BFF0FD30C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2657"/>
              <a:ext cx="550" cy="360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701" name="Freeform 109">
              <a:extLst>
                <a:ext uri="{FF2B5EF4-FFF2-40B4-BE49-F238E27FC236}">
                  <a16:creationId xmlns:a16="http://schemas.microsoft.com/office/drawing/2014/main" id="{F747F87B-C086-41F4-834E-E663D88A6D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" y="2722"/>
              <a:ext cx="415" cy="282"/>
            </a:xfrm>
            <a:custGeom>
              <a:avLst/>
              <a:gdLst>
                <a:gd name="T0" fmla="*/ 1585 w 205"/>
                <a:gd name="T1" fmla="*/ 487 h 131"/>
                <a:gd name="T2" fmla="*/ 524 w 205"/>
                <a:gd name="T3" fmla="*/ 1227 h 131"/>
                <a:gd name="T4" fmla="*/ 0 w 205"/>
                <a:gd name="T5" fmla="*/ 1126 h 131"/>
                <a:gd name="T6" fmla="*/ 292 w 205"/>
                <a:gd name="T7" fmla="*/ 1255 h 131"/>
                <a:gd name="T8" fmla="*/ 664 w 205"/>
                <a:gd name="T9" fmla="*/ 1307 h 131"/>
                <a:gd name="T10" fmla="*/ 1700 w 205"/>
                <a:gd name="T11" fmla="*/ 538 h 131"/>
                <a:gd name="T12" fmla="*/ 1409 w 205"/>
                <a:gd name="T13" fmla="*/ 0 h 131"/>
                <a:gd name="T14" fmla="*/ 1585 w 205"/>
                <a:gd name="T15" fmla="*/ 487 h 1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5" h="131">
                  <a:moveTo>
                    <a:pt x="191" y="49"/>
                  </a:moveTo>
                  <a:cubicBezTo>
                    <a:pt x="191" y="92"/>
                    <a:pt x="132" y="123"/>
                    <a:pt x="63" y="123"/>
                  </a:cubicBezTo>
                  <a:cubicBezTo>
                    <a:pt x="42" y="123"/>
                    <a:pt x="17" y="119"/>
                    <a:pt x="0" y="113"/>
                  </a:cubicBezTo>
                  <a:cubicBezTo>
                    <a:pt x="10" y="119"/>
                    <a:pt x="22" y="123"/>
                    <a:pt x="35" y="126"/>
                  </a:cubicBezTo>
                  <a:cubicBezTo>
                    <a:pt x="49" y="129"/>
                    <a:pt x="64" y="131"/>
                    <a:pt x="80" y="131"/>
                  </a:cubicBezTo>
                  <a:cubicBezTo>
                    <a:pt x="149" y="131"/>
                    <a:pt x="205" y="96"/>
                    <a:pt x="205" y="54"/>
                  </a:cubicBezTo>
                  <a:cubicBezTo>
                    <a:pt x="205" y="33"/>
                    <a:pt x="191" y="14"/>
                    <a:pt x="170" y="0"/>
                  </a:cubicBezTo>
                  <a:cubicBezTo>
                    <a:pt x="180" y="13"/>
                    <a:pt x="191" y="25"/>
                    <a:pt x="191" y="49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02" name="Freeform 110">
              <a:extLst>
                <a:ext uri="{FF2B5EF4-FFF2-40B4-BE49-F238E27FC236}">
                  <a16:creationId xmlns:a16="http://schemas.microsoft.com/office/drawing/2014/main" id="{96978FE9-F64B-4AAF-A4FF-FFF6EB51A3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" y="2670"/>
              <a:ext cx="415" cy="257"/>
            </a:xfrm>
            <a:custGeom>
              <a:avLst/>
              <a:gdLst>
                <a:gd name="T0" fmla="*/ 381 w 205"/>
                <a:gd name="T1" fmla="*/ 374 h 119"/>
                <a:gd name="T2" fmla="*/ 1213 w 205"/>
                <a:gd name="T3" fmla="*/ 89 h 119"/>
                <a:gd name="T4" fmla="*/ 1700 w 205"/>
                <a:gd name="T5" fmla="*/ 181 h 119"/>
                <a:gd name="T6" fmla="*/ 1036 w 205"/>
                <a:gd name="T7" fmla="*/ 0 h 119"/>
                <a:gd name="T8" fmla="*/ 0 w 205"/>
                <a:gd name="T9" fmla="*/ 775 h 119"/>
                <a:gd name="T10" fmla="*/ 156 w 205"/>
                <a:gd name="T11" fmla="*/ 1199 h 119"/>
                <a:gd name="T12" fmla="*/ 381 w 205"/>
                <a:gd name="T13" fmla="*/ 374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5" h="119">
                  <a:moveTo>
                    <a:pt x="46" y="37"/>
                  </a:moveTo>
                  <a:cubicBezTo>
                    <a:pt x="69" y="19"/>
                    <a:pt x="106" y="9"/>
                    <a:pt x="146" y="9"/>
                  </a:cubicBezTo>
                  <a:cubicBezTo>
                    <a:pt x="167" y="9"/>
                    <a:pt x="187" y="12"/>
                    <a:pt x="205" y="18"/>
                  </a:cubicBezTo>
                  <a:cubicBezTo>
                    <a:pt x="183" y="7"/>
                    <a:pt x="155" y="0"/>
                    <a:pt x="125" y="0"/>
                  </a:cubicBezTo>
                  <a:cubicBezTo>
                    <a:pt x="56" y="0"/>
                    <a:pt x="0" y="35"/>
                    <a:pt x="0" y="77"/>
                  </a:cubicBezTo>
                  <a:cubicBezTo>
                    <a:pt x="0" y="93"/>
                    <a:pt x="7" y="107"/>
                    <a:pt x="19" y="119"/>
                  </a:cubicBezTo>
                  <a:cubicBezTo>
                    <a:pt x="0" y="78"/>
                    <a:pt x="29" y="50"/>
                    <a:pt x="46" y="37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03" name="Oval 111">
              <a:extLst>
                <a:ext uri="{FF2B5EF4-FFF2-40B4-BE49-F238E27FC236}">
                  <a16:creationId xmlns:a16="http://schemas.microsoft.com/office/drawing/2014/main" id="{CEE673E1-B738-43C6-AAB6-DD38BF344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1" y="2732"/>
              <a:ext cx="37" cy="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704" name="Oval 112">
              <a:extLst>
                <a:ext uri="{FF2B5EF4-FFF2-40B4-BE49-F238E27FC236}">
                  <a16:creationId xmlns:a16="http://schemas.microsoft.com/office/drawing/2014/main" id="{7D8B5502-E32B-41A3-AD8C-2F6CA3BD8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" y="2718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705" name="Oval 113">
              <a:extLst>
                <a:ext uri="{FF2B5EF4-FFF2-40B4-BE49-F238E27FC236}">
                  <a16:creationId xmlns:a16="http://schemas.microsoft.com/office/drawing/2014/main" id="{034D7D2A-7EE8-4158-B0E4-E52BD67E7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9" y="2769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706" name="Oval 114">
              <a:extLst>
                <a:ext uri="{FF2B5EF4-FFF2-40B4-BE49-F238E27FC236}">
                  <a16:creationId xmlns:a16="http://schemas.microsoft.com/office/drawing/2014/main" id="{B43E8B2D-D7FA-4639-A483-56AA0D290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2657"/>
              <a:ext cx="550" cy="360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07" name="Group 197">
            <a:extLst>
              <a:ext uri="{FF2B5EF4-FFF2-40B4-BE49-F238E27FC236}">
                <a16:creationId xmlns:a16="http://schemas.microsoft.com/office/drawing/2014/main" id="{5BA1AC66-520C-4785-8CCD-B0CFDDFC9BEC}"/>
              </a:ext>
            </a:extLst>
          </p:cNvPr>
          <p:cNvGrpSpPr>
            <a:grpSpLocks/>
          </p:cNvGrpSpPr>
          <p:nvPr/>
        </p:nvGrpSpPr>
        <p:grpSpPr bwMode="auto">
          <a:xfrm>
            <a:off x="4410075" y="2887663"/>
            <a:ext cx="1089025" cy="715962"/>
            <a:chOff x="1820" y="1837"/>
            <a:chExt cx="686" cy="451"/>
          </a:xfrm>
        </p:grpSpPr>
        <p:sp>
          <p:nvSpPr>
            <p:cNvPr id="21693" name="Oval 31">
              <a:extLst>
                <a:ext uri="{FF2B5EF4-FFF2-40B4-BE49-F238E27FC236}">
                  <a16:creationId xmlns:a16="http://schemas.microsoft.com/office/drawing/2014/main" id="{14030B9C-CE04-4CE3-9827-7E69C6269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" y="1837"/>
              <a:ext cx="686" cy="451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94" name="Freeform 36">
              <a:extLst>
                <a:ext uri="{FF2B5EF4-FFF2-40B4-BE49-F238E27FC236}">
                  <a16:creationId xmlns:a16="http://schemas.microsoft.com/office/drawing/2014/main" id="{4EBA0AD6-F0DD-43F1-93A4-1DA517B0D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8" y="1919"/>
              <a:ext cx="517" cy="352"/>
            </a:xfrm>
            <a:custGeom>
              <a:avLst/>
              <a:gdLst>
                <a:gd name="T0" fmla="*/ 1969 w 256"/>
                <a:gd name="T1" fmla="*/ 615 h 163"/>
                <a:gd name="T2" fmla="*/ 652 w 256"/>
                <a:gd name="T3" fmla="*/ 1553 h 163"/>
                <a:gd name="T4" fmla="*/ 0 w 256"/>
                <a:gd name="T5" fmla="*/ 1417 h 163"/>
                <a:gd name="T6" fmla="*/ 364 w 256"/>
                <a:gd name="T7" fmla="*/ 1581 h 163"/>
                <a:gd name="T8" fmla="*/ 824 w 256"/>
                <a:gd name="T9" fmla="*/ 1641 h 163"/>
                <a:gd name="T10" fmla="*/ 2108 w 256"/>
                <a:gd name="T11" fmla="*/ 676 h 163"/>
                <a:gd name="T12" fmla="*/ 1753 w 256"/>
                <a:gd name="T13" fmla="*/ 0 h 163"/>
                <a:gd name="T14" fmla="*/ 1969 w 256"/>
                <a:gd name="T15" fmla="*/ 615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163">
                  <a:moveTo>
                    <a:pt x="239" y="61"/>
                  </a:moveTo>
                  <a:cubicBezTo>
                    <a:pt x="239" y="115"/>
                    <a:pt x="165" y="154"/>
                    <a:pt x="79" y="154"/>
                  </a:cubicBezTo>
                  <a:cubicBezTo>
                    <a:pt x="53" y="154"/>
                    <a:pt x="22" y="148"/>
                    <a:pt x="0" y="141"/>
                  </a:cubicBezTo>
                  <a:cubicBezTo>
                    <a:pt x="13" y="148"/>
                    <a:pt x="28" y="153"/>
                    <a:pt x="44" y="157"/>
                  </a:cubicBezTo>
                  <a:cubicBezTo>
                    <a:pt x="62" y="161"/>
                    <a:pt x="80" y="163"/>
                    <a:pt x="100" y="163"/>
                  </a:cubicBezTo>
                  <a:cubicBezTo>
                    <a:pt x="186" y="163"/>
                    <a:pt x="256" y="120"/>
                    <a:pt x="256" y="67"/>
                  </a:cubicBezTo>
                  <a:cubicBezTo>
                    <a:pt x="256" y="41"/>
                    <a:pt x="240" y="17"/>
                    <a:pt x="213" y="0"/>
                  </a:cubicBezTo>
                  <a:cubicBezTo>
                    <a:pt x="225" y="16"/>
                    <a:pt x="239" y="32"/>
                    <a:pt x="239" y="61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95" name="Freeform 37">
              <a:extLst>
                <a:ext uri="{FF2B5EF4-FFF2-40B4-BE49-F238E27FC236}">
                  <a16:creationId xmlns:a16="http://schemas.microsoft.com/office/drawing/2014/main" id="{9135321F-9B6F-4350-A7B3-B99257E0D1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" y="1855"/>
              <a:ext cx="518" cy="319"/>
            </a:xfrm>
            <a:custGeom>
              <a:avLst/>
              <a:gdLst>
                <a:gd name="T0" fmla="*/ 471 w 256"/>
                <a:gd name="T1" fmla="*/ 450 h 148"/>
                <a:gd name="T2" fmla="*/ 1516 w 256"/>
                <a:gd name="T3" fmla="*/ 112 h 148"/>
                <a:gd name="T4" fmla="*/ 2121 w 256"/>
                <a:gd name="T5" fmla="*/ 218 h 148"/>
                <a:gd name="T6" fmla="*/ 1293 w 256"/>
                <a:gd name="T7" fmla="*/ 0 h 148"/>
                <a:gd name="T8" fmla="*/ 0 w 256"/>
                <a:gd name="T9" fmla="*/ 961 h 148"/>
                <a:gd name="T10" fmla="*/ 200 w 256"/>
                <a:gd name="T11" fmla="*/ 1483 h 148"/>
                <a:gd name="T12" fmla="*/ 471 w 256"/>
                <a:gd name="T13" fmla="*/ 450 h 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6" h="148">
                  <a:moveTo>
                    <a:pt x="57" y="45"/>
                  </a:moveTo>
                  <a:cubicBezTo>
                    <a:pt x="86" y="23"/>
                    <a:pt x="133" y="11"/>
                    <a:pt x="183" y="11"/>
                  </a:cubicBezTo>
                  <a:cubicBezTo>
                    <a:pt x="209" y="11"/>
                    <a:pt x="234" y="15"/>
                    <a:pt x="256" y="22"/>
                  </a:cubicBezTo>
                  <a:cubicBezTo>
                    <a:pt x="229" y="8"/>
                    <a:pt x="194" y="0"/>
                    <a:pt x="156" y="0"/>
                  </a:cubicBezTo>
                  <a:cubicBezTo>
                    <a:pt x="70" y="0"/>
                    <a:pt x="0" y="43"/>
                    <a:pt x="0" y="96"/>
                  </a:cubicBezTo>
                  <a:cubicBezTo>
                    <a:pt x="0" y="115"/>
                    <a:pt x="9" y="133"/>
                    <a:pt x="24" y="148"/>
                  </a:cubicBezTo>
                  <a:cubicBezTo>
                    <a:pt x="0" y="97"/>
                    <a:pt x="36" y="62"/>
                    <a:pt x="57" y="45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96" name="Oval 38">
              <a:extLst>
                <a:ext uri="{FF2B5EF4-FFF2-40B4-BE49-F238E27FC236}">
                  <a16:creationId xmlns:a16="http://schemas.microsoft.com/office/drawing/2014/main" id="{9B4C5096-086B-4097-85A1-4C16F539FB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" y="1930"/>
              <a:ext cx="45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97" name="Oval 39">
              <a:extLst>
                <a:ext uri="{FF2B5EF4-FFF2-40B4-BE49-F238E27FC236}">
                  <a16:creationId xmlns:a16="http://schemas.microsoft.com/office/drawing/2014/main" id="{4D36EB79-FB12-4218-9E83-486BF507F7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5" y="1911"/>
              <a:ext cx="26" cy="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98" name="Oval 40">
              <a:extLst>
                <a:ext uri="{FF2B5EF4-FFF2-40B4-BE49-F238E27FC236}">
                  <a16:creationId xmlns:a16="http://schemas.microsoft.com/office/drawing/2014/main" id="{9DBBF494-1AAE-45AA-9385-EB8419E7D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1978"/>
              <a:ext cx="24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99" name="Oval 56">
              <a:extLst>
                <a:ext uri="{FF2B5EF4-FFF2-40B4-BE49-F238E27FC236}">
                  <a16:creationId xmlns:a16="http://schemas.microsoft.com/office/drawing/2014/main" id="{45610F60-04BB-4CBC-921B-1C2265CBB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" y="1837"/>
              <a:ext cx="686" cy="451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sp>
        <p:nvSpPr>
          <p:cNvPr id="10245" name="Rectangle 2">
            <a:extLst>
              <a:ext uri="{FF2B5EF4-FFF2-40B4-BE49-F238E27FC236}">
                <a16:creationId xmlns:a16="http://schemas.microsoft.com/office/drawing/2014/main" id="{E857B79B-8062-4257-982F-82855EB2C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fr-FR" altLang="x-none" sz="5067"/>
              <a:t>Mitosis</a:t>
            </a:r>
          </a:p>
        </p:txBody>
      </p:sp>
      <p:grpSp>
        <p:nvGrpSpPr>
          <p:cNvPr id="21509" name="Group 194">
            <a:extLst>
              <a:ext uri="{FF2B5EF4-FFF2-40B4-BE49-F238E27FC236}">
                <a16:creationId xmlns:a16="http://schemas.microsoft.com/office/drawing/2014/main" id="{65D0EA49-3BFD-4DD7-BB2F-F108DDA0099F}"/>
              </a:ext>
            </a:extLst>
          </p:cNvPr>
          <p:cNvGrpSpPr>
            <a:grpSpLocks/>
          </p:cNvGrpSpPr>
          <p:nvPr/>
        </p:nvGrpSpPr>
        <p:grpSpPr bwMode="auto">
          <a:xfrm>
            <a:off x="5502275" y="1724025"/>
            <a:ext cx="1087438" cy="715963"/>
            <a:chOff x="2508" y="1104"/>
            <a:chExt cx="685" cy="451"/>
          </a:xfrm>
        </p:grpSpPr>
        <p:sp>
          <p:nvSpPr>
            <p:cNvPr id="21686" name="Oval 5">
              <a:extLst>
                <a:ext uri="{FF2B5EF4-FFF2-40B4-BE49-F238E27FC236}">
                  <a16:creationId xmlns:a16="http://schemas.microsoft.com/office/drawing/2014/main" id="{3F3CA850-E23B-48A0-87F7-96FAB019C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8" y="1104"/>
              <a:ext cx="685" cy="451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87" name="Freeform 13">
              <a:extLst>
                <a:ext uri="{FF2B5EF4-FFF2-40B4-BE49-F238E27FC236}">
                  <a16:creationId xmlns:a16="http://schemas.microsoft.com/office/drawing/2014/main" id="{96A017BA-C451-4391-ACAC-911466AA4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7" y="1186"/>
              <a:ext cx="518" cy="352"/>
            </a:xfrm>
            <a:custGeom>
              <a:avLst/>
              <a:gdLst>
                <a:gd name="T0" fmla="*/ 1973 w 256"/>
                <a:gd name="T1" fmla="*/ 615 h 163"/>
                <a:gd name="T2" fmla="*/ 648 w 256"/>
                <a:gd name="T3" fmla="*/ 1553 h 163"/>
                <a:gd name="T4" fmla="*/ 0 w 256"/>
                <a:gd name="T5" fmla="*/ 1417 h 163"/>
                <a:gd name="T6" fmla="*/ 356 w 256"/>
                <a:gd name="T7" fmla="*/ 1581 h 163"/>
                <a:gd name="T8" fmla="*/ 819 w 256"/>
                <a:gd name="T9" fmla="*/ 1641 h 163"/>
                <a:gd name="T10" fmla="*/ 2121 w 256"/>
                <a:gd name="T11" fmla="*/ 676 h 163"/>
                <a:gd name="T12" fmla="*/ 1756 w 256"/>
                <a:gd name="T13" fmla="*/ 0 h 163"/>
                <a:gd name="T14" fmla="*/ 1973 w 256"/>
                <a:gd name="T15" fmla="*/ 615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163">
                  <a:moveTo>
                    <a:pt x="238" y="61"/>
                  </a:moveTo>
                  <a:cubicBezTo>
                    <a:pt x="238" y="114"/>
                    <a:pt x="165" y="154"/>
                    <a:pt x="78" y="154"/>
                  </a:cubicBezTo>
                  <a:cubicBezTo>
                    <a:pt x="52" y="154"/>
                    <a:pt x="21" y="148"/>
                    <a:pt x="0" y="141"/>
                  </a:cubicBezTo>
                  <a:cubicBezTo>
                    <a:pt x="13" y="148"/>
                    <a:pt x="27" y="153"/>
                    <a:pt x="43" y="157"/>
                  </a:cubicBezTo>
                  <a:cubicBezTo>
                    <a:pt x="61" y="161"/>
                    <a:pt x="80" y="163"/>
                    <a:pt x="99" y="163"/>
                  </a:cubicBezTo>
                  <a:cubicBezTo>
                    <a:pt x="186" y="163"/>
                    <a:pt x="256" y="120"/>
                    <a:pt x="256" y="67"/>
                  </a:cubicBezTo>
                  <a:cubicBezTo>
                    <a:pt x="256" y="41"/>
                    <a:pt x="239" y="17"/>
                    <a:pt x="212" y="0"/>
                  </a:cubicBezTo>
                  <a:cubicBezTo>
                    <a:pt x="224" y="16"/>
                    <a:pt x="238" y="31"/>
                    <a:pt x="238" y="61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8" name="Freeform 14">
              <a:extLst>
                <a:ext uri="{FF2B5EF4-FFF2-40B4-BE49-F238E27FC236}">
                  <a16:creationId xmlns:a16="http://schemas.microsoft.com/office/drawing/2014/main" id="{F7B8808A-ECF4-4E40-9BC7-5F9F19DE3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0" y="1121"/>
              <a:ext cx="518" cy="319"/>
            </a:xfrm>
            <a:custGeom>
              <a:avLst/>
              <a:gdLst>
                <a:gd name="T0" fmla="*/ 471 w 256"/>
                <a:gd name="T1" fmla="*/ 450 h 148"/>
                <a:gd name="T2" fmla="*/ 1516 w 256"/>
                <a:gd name="T3" fmla="*/ 112 h 148"/>
                <a:gd name="T4" fmla="*/ 2121 w 256"/>
                <a:gd name="T5" fmla="*/ 218 h 148"/>
                <a:gd name="T6" fmla="*/ 1293 w 256"/>
                <a:gd name="T7" fmla="*/ 0 h 148"/>
                <a:gd name="T8" fmla="*/ 0 w 256"/>
                <a:gd name="T9" fmla="*/ 961 h 148"/>
                <a:gd name="T10" fmla="*/ 200 w 256"/>
                <a:gd name="T11" fmla="*/ 1483 h 148"/>
                <a:gd name="T12" fmla="*/ 471 w 256"/>
                <a:gd name="T13" fmla="*/ 450 h 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6" h="148">
                  <a:moveTo>
                    <a:pt x="57" y="45"/>
                  </a:moveTo>
                  <a:cubicBezTo>
                    <a:pt x="86" y="23"/>
                    <a:pt x="133" y="11"/>
                    <a:pt x="183" y="11"/>
                  </a:cubicBezTo>
                  <a:cubicBezTo>
                    <a:pt x="209" y="11"/>
                    <a:pt x="234" y="15"/>
                    <a:pt x="256" y="22"/>
                  </a:cubicBezTo>
                  <a:cubicBezTo>
                    <a:pt x="229" y="8"/>
                    <a:pt x="194" y="0"/>
                    <a:pt x="156" y="0"/>
                  </a:cubicBezTo>
                  <a:cubicBezTo>
                    <a:pt x="70" y="0"/>
                    <a:pt x="0" y="43"/>
                    <a:pt x="0" y="96"/>
                  </a:cubicBezTo>
                  <a:cubicBezTo>
                    <a:pt x="0" y="115"/>
                    <a:pt x="9" y="133"/>
                    <a:pt x="24" y="148"/>
                  </a:cubicBezTo>
                  <a:cubicBezTo>
                    <a:pt x="0" y="97"/>
                    <a:pt x="36" y="62"/>
                    <a:pt x="57" y="45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9" name="Oval 15">
              <a:extLst>
                <a:ext uri="{FF2B5EF4-FFF2-40B4-BE49-F238E27FC236}">
                  <a16:creationId xmlns:a16="http://schemas.microsoft.com/office/drawing/2014/main" id="{BF081739-A012-48BB-B709-A73125757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9" y="1197"/>
              <a:ext cx="45" cy="4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90" name="Oval 16">
              <a:extLst>
                <a:ext uri="{FF2B5EF4-FFF2-40B4-BE49-F238E27FC236}">
                  <a16:creationId xmlns:a16="http://schemas.microsoft.com/office/drawing/2014/main" id="{1C31A01B-7525-4BF4-A112-2CEA6BE7DC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9" y="1176"/>
              <a:ext cx="26" cy="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91" name="Oval 17">
              <a:extLst>
                <a:ext uri="{FF2B5EF4-FFF2-40B4-BE49-F238E27FC236}">
                  <a16:creationId xmlns:a16="http://schemas.microsoft.com/office/drawing/2014/main" id="{F161379F-7CAB-45D2-829C-9B10557B2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1" y="1242"/>
              <a:ext cx="24" cy="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92" name="Oval 54">
              <a:extLst>
                <a:ext uri="{FF2B5EF4-FFF2-40B4-BE49-F238E27FC236}">
                  <a16:creationId xmlns:a16="http://schemas.microsoft.com/office/drawing/2014/main" id="{9532CE2D-C710-4DE5-8904-43E546369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8" y="1104"/>
              <a:ext cx="685" cy="451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10" name="Group 198">
            <a:extLst>
              <a:ext uri="{FF2B5EF4-FFF2-40B4-BE49-F238E27FC236}">
                <a16:creationId xmlns:a16="http://schemas.microsoft.com/office/drawing/2014/main" id="{7FE02FD3-2BBD-4986-B919-6881B52530EE}"/>
              </a:ext>
            </a:extLst>
          </p:cNvPr>
          <p:cNvGrpSpPr>
            <a:grpSpLocks/>
          </p:cNvGrpSpPr>
          <p:nvPr/>
        </p:nvGrpSpPr>
        <p:grpSpPr bwMode="auto">
          <a:xfrm>
            <a:off x="4706938" y="2986088"/>
            <a:ext cx="508000" cy="536575"/>
            <a:chOff x="1633" y="1251"/>
            <a:chExt cx="320" cy="338"/>
          </a:xfrm>
        </p:grpSpPr>
        <p:sp>
          <p:nvSpPr>
            <p:cNvPr id="21679" name="Oval 32">
              <a:extLst>
                <a:ext uri="{FF2B5EF4-FFF2-40B4-BE49-F238E27FC236}">
                  <a16:creationId xmlns:a16="http://schemas.microsoft.com/office/drawing/2014/main" id="{AA044C45-E002-4AA9-9E2D-66BF73A7E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3" y="1251"/>
              <a:ext cx="320" cy="338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80" name="Freeform 33">
              <a:extLst>
                <a:ext uri="{FF2B5EF4-FFF2-40B4-BE49-F238E27FC236}">
                  <a16:creationId xmlns:a16="http://schemas.microsoft.com/office/drawing/2014/main" id="{0BA0345D-22E6-43FB-8A92-CAC2A97747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8" y="1311"/>
              <a:ext cx="241" cy="268"/>
            </a:xfrm>
            <a:custGeom>
              <a:avLst/>
              <a:gdLst>
                <a:gd name="T0" fmla="*/ 881 w 119"/>
                <a:gd name="T1" fmla="*/ 434 h 124"/>
                <a:gd name="T2" fmla="*/ 284 w 119"/>
                <a:gd name="T3" fmla="*/ 1163 h 124"/>
                <a:gd name="T4" fmla="*/ 0 w 119"/>
                <a:gd name="T5" fmla="*/ 1078 h 124"/>
                <a:gd name="T6" fmla="*/ 168 w 119"/>
                <a:gd name="T7" fmla="*/ 1200 h 124"/>
                <a:gd name="T8" fmla="*/ 381 w 119"/>
                <a:gd name="T9" fmla="*/ 1251 h 124"/>
                <a:gd name="T10" fmla="*/ 988 w 119"/>
                <a:gd name="T11" fmla="*/ 514 h 124"/>
                <a:gd name="T12" fmla="*/ 812 w 119"/>
                <a:gd name="T13" fmla="*/ 0 h 124"/>
                <a:gd name="T14" fmla="*/ 881 w 119"/>
                <a:gd name="T15" fmla="*/ 434 h 1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9" h="124">
                  <a:moveTo>
                    <a:pt x="106" y="43"/>
                  </a:moveTo>
                  <a:cubicBezTo>
                    <a:pt x="106" y="83"/>
                    <a:pt x="74" y="115"/>
                    <a:pt x="34" y="115"/>
                  </a:cubicBezTo>
                  <a:cubicBezTo>
                    <a:pt x="21" y="115"/>
                    <a:pt x="10" y="112"/>
                    <a:pt x="0" y="107"/>
                  </a:cubicBezTo>
                  <a:cubicBezTo>
                    <a:pt x="6" y="112"/>
                    <a:pt x="13" y="116"/>
                    <a:pt x="20" y="119"/>
                  </a:cubicBezTo>
                  <a:cubicBezTo>
                    <a:pt x="28" y="122"/>
                    <a:pt x="37" y="124"/>
                    <a:pt x="46" y="124"/>
                  </a:cubicBezTo>
                  <a:cubicBezTo>
                    <a:pt x="86" y="124"/>
                    <a:pt x="119" y="91"/>
                    <a:pt x="119" y="51"/>
                  </a:cubicBezTo>
                  <a:cubicBezTo>
                    <a:pt x="119" y="31"/>
                    <a:pt x="111" y="13"/>
                    <a:pt x="98" y="0"/>
                  </a:cubicBezTo>
                  <a:cubicBezTo>
                    <a:pt x="104" y="12"/>
                    <a:pt x="106" y="20"/>
                    <a:pt x="106" y="43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1" name="Freeform 34">
              <a:extLst>
                <a:ext uri="{FF2B5EF4-FFF2-40B4-BE49-F238E27FC236}">
                  <a16:creationId xmlns:a16="http://schemas.microsoft.com/office/drawing/2014/main" id="{39826CB8-0A20-47FC-9971-AE4D860A96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3" y="1262"/>
              <a:ext cx="241" cy="241"/>
            </a:xfrm>
            <a:custGeom>
              <a:avLst/>
              <a:gdLst>
                <a:gd name="T0" fmla="*/ 217 w 119"/>
                <a:gd name="T1" fmla="*/ 346 h 112"/>
                <a:gd name="T2" fmla="*/ 705 w 119"/>
                <a:gd name="T3" fmla="*/ 88 h 112"/>
                <a:gd name="T4" fmla="*/ 988 w 119"/>
                <a:gd name="T5" fmla="*/ 172 h 112"/>
                <a:gd name="T6" fmla="*/ 608 w 119"/>
                <a:gd name="T7" fmla="*/ 0 h 112"/>
                <a:gd name="T8" fmla="*/ 0 w 119"/>
                <a:gd name="T9" fmla="*/ 727 h 112"/>
                <a:gd name="T10" fmla="*/ 91 w 119"/>
                <a:gd name="T11" fmla="*/ 1117 h 112"/>
                <a:gd name="T12" fmla="*/ 217 w 119"/>
                <a:gd name="T13" fmla="*/ 346 h 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" h="112">
                  <a:moveTo>
                    <a:pt x="26" y="35"/>
                  </a:moveTo>
                  <a:cubicBezTo>
                    <a:pt x="40" y="18"/>
                    <a:pt x="62" y="9"/>
                    <a:pt x="85" y="9"/>
                  </a:cubicBezTo>
                  <a:cubicBezTo>
                    <a:pt x="97" y="9"/>
                    <a:pt x="109" y="12"/>
                    <a:pt x="119" y="17"/>
                  </a:cubicBezTo>
                  <a:cubicBezTo>
                    <a:pt x="106" y="7"/>
                    <a:pt x="90" y="0"/>
                    <a:pt x="73" y="0"/>
                  </a:cubicBezTo>
                  <a:cubicBezTo>
                    <a:pt x="32" y="0"/>
                    <a:pt x="0" y="33"/>
                    <a:pt x="0" y="73"/>
                  </a:cubicBezTo>
                  <a:cubicBezTo>
                    <a:pt x="0" y="88"/>
                    <a:pt x="4" y="101"/>
                    <a:pt x="11" y="112"/>
                  </a:cubicBezTo>
                  <a:cubicBezTo>
                    <a:pt x="0" y="74"/>
                    <a:pt x="17" y="47"/>
                    <a:pt x="26" y="35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2" name="Oval 35">
              <a:extLst>
                <a:ext uri="{FF2B5EF4-FFF2-40B4-BE49-F238E27FC236}">
                  <a16:creationId xmlns:a16="http://schemas.microsoft.com/office/drawing/2014/main" id="{F339EB52-8152-421B-8A34-F6027AA92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3" y="1251"/>
              <a:ext cx="320" cy="338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83" name="Oval 98">
              <a:extLst>
                <a:ext uri="{FF2B5EF4-FFF2-40B4-BE49-F238E27FC236}">
                  <a16:creationId xmlns:a16="http://schemas.microsoft.com/office/drawing/2014/main" id="{34A7E39A-FB51-4134-B28A-7AFB2F6EA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2" y="1296"/>
              <a:ext cx="42" cy="4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84" name="Oval 99">
              <a:extLst>
                <a:ext uri="{FF2B5EF4-FFF2-40B4-BE49-F238E27FC236}">
                  <a16:creationId xmlns:a16="http://schemas.microsoft.com/office/drawing/2014/main" id="{E0401346-F11D-4037-8D1B-D4005CCD8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7" y="1290"/>
              <a:ext cx="25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85" name="Oval 100">
              <a:extLst>
                <a:ext uri="{FF2B5EF4-FFF2-40B4-BE49-F238E27FC236}">
                  <a16:creationId xmlns:a16="http://schemas.microsoft.com/office/drawing/2014/main" id="{52F0020A-61CE-4497-9D25-A65B0F2E0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344"/>
              <a:ext cx="24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11" name="Group 204">
            <a:extLst>
              <a:ext uri="{FF2B5EF4-FFF2-40B4-BE49-F238E27FC236}">
                <a16:creationId xmlns:a16="http://schemas.microsoft.com/office/drawing/2014/main" id="{6F44032F-37B3-4B67-92FC-DECBE40A4DE7}"/>
              </a:ext>
            </a:extLst>
          </p:cNvPr>
          <p:cNvGrpSpPr>
            <a:grpSpLocks/>
          </p:cNvGrpSpPr>
          <p:nvPr/>
        </p:nvGrpSpPr>
        <p:grpSpPr bwMode="auto">
          <a:xfrm>
            <a:off x="4359275" y="4267200"/>
            <a:ext cx="404813" cy="430213"/>
            <a:chOff x="1488" y="2304"/>
            <a:chExt cx="255" cy="271"/>
          </a:xfrm>
        </p:grpSpPr>
        <p:sp>
          <p:nvSpPr>
            <p:cNvPr id="21672" name="Oval 105">
              <a:extLst>
                <a:ext uri="{FF2B5EF4-FFF2-40B4-BE49-F238E27FC236}">
                  <a16:creationId xmlns:a16="http://schemas.microsoft.com/office/drawing/2014/main" id="{039FE8D4-FD1F-4F9D-8B4E-712CA7E333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73" name="Freeform 106">
              <a:extLst>
                <a:ext uri="{FF2B5EF4-FFF2-40B4-BE49-F238E27FC236}">
                  <a16:creationId xmlns:a16="http://schemas.microsoft.com/office/drawing/2014/main" id="{18CCCA06-F38A-436F-88A9-E3ED6C677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" y="2353"/>
              <a:ext cx="192" cy="212"/>
            </a:xfrm>
            <a:custGeom>
              <a:avLst/>
              <a:gdLst>
                <a:gd name="T0" fmla="*/ 703 w 95"/>
                <a:gd name="T1" fmla="*/ 333 h 98"/>
                <a:gd name="T2" fmla="*/ 224 w 95"/>
                <a:gd name="T3" fmla="*/ 930 h 98"/>
                <a:gd name="T4" fmla="*/ 0 w 95"/>
                <a:gd name="T5" fmla="*/ 861 h 98"/>
                <a:gd name="T6" fmla="*/ 131 w 95"/>
                <a:gd name="T7" fmla="*/ 950 h 98"/>
                <a:gd name="T8" fmla="*/ 307 w 95"/>
                <a:gd name="T9" fmla="*/ 993 h 98"/>
                <a:gd name="T10" fmla="*/ 784 w 95"/>
                <a:gd name="T11" fmla="*/ 407 h 98"/>
                <a:gd name="T12" fmla="*/ 653 w 95"/>
                <a:gd name="T13" fmla="*/ 0 h 98"/>
                <a:gd name="T14" fmla="*/ 703 w 95"/>
                <a:gd name="T15" fmla="*/ 333 h 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5" h="98">
                  <a:moveTo>
                    <a:pt x="85" y="33"/>
                  </a:moveTo>
                  <a:cubicBezTo>
                    <a:pt x="85" y="66"/>
                    <a:pt x="59" y="92"/>
                    <a:pt x="27" y="92"/>
                  </a:cubicBezTo>
                  <a:cubicBezTo>
                    <a:pt x="17" y="92"/>
                    <a:pt x="8" y="89"/>
                    <a:pt x="0" y="85"/>
                  </a:cubicBezTo>
                  <a:cubicBezTo>
                    <a:pt x="5" y="89"/>
                    <a:pt x="10" y="92"/>
                    <a:pt x="16" y="94"/>
                  </a:cubicBezTo>
                  <a:cubicBezTo>
                    <a:pt x="23" y="97"/>
                    <a:pt x="30" y="98"/>
                    <a:pt x="37" y="98"/>
                  </a:cubicBezTo>
                  <a:cubicBezTo>
                    <a:pt x="69" y="98"/>
                    <a:pt x="95" y="72"/>
                    <a:pt x="95" y="40"/>
                  </a:cubicBezTo>
                  <a:cubicBezTo>
                    <a:pt x="95" y="24"/>
                    <a:pt x="89" y="10"/>
                    <a:pt x="79" y="0"/>
                  </a:cubicBezTo>
                  <a:cubicBezTo>
                    <a:pt x="84" y="9"/>
                    <a:pt x="85" y="15"/>
                    <a:pt x="85" y="33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4" name="Freeform 107">
              <a:extLst>
                <a:ext uri="{FF2B5EF4-FFF2-40B4-BE49-F238E27FC236}">
                  <a16:creationId xmlns:a16="http://schemas.microsoft.com/office/drawing/2014/main" id="{E66CF3F4-B4E0-4AD3-A31C-9D002CB56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6" y="2312"/>
              <a:ext cx="192" cy="194"/>
            </a:xfrm>
            <a:custGeom>
              <a:avLst/>
              <a:gdLst>
                <a:gd name="T0" fmla="*/ 172 w 95"/>
                <a:gd name="T1" fmla="*/ 278 h 90"/>
                <a:gd name="T2" fmla="*/ 560 w 95"/>
                <a:gd name="T3" fmla="*/ 69 h 90"/>
                <a:gd name="T4" fmla="*/ 784 w 95"/>
                <a:gd name="T5" fmla="*/ 140 h 90"/>
                <a:gd name="T6" fmla="*/ 477 w 95"/>
                <a:gd name="T7" fmla="*/ 0 h 90"/>
                <a:gd name="T8" fmla="*/ 0 w 95"/>
                <a:gd name="T9" fmla="*/ 591 h 90"/>
                <a:gd name="T10" fmla="*/ 73 w 95"/>
                <a:gd name="T11" fmla="*/ 901 h 90"/>
                <a:gd name="T12" fmla="*/ 172 w 95"/>
                <a:gd name="T13" fmla="*/ 278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90">
                  <a:moveTo>
                    <a:pt x="21" y="28"/>
                  </a:moveTo>
                  <a:cubicBezTo>
                    <a:pt x="32" y="14"/>
                    <a:pt x="49" y="7"/>
                    <a:pt x="68" y="7"/>
                  </a:cubicBezTo>
                  <a:cubicBezTo>
                    <a:pt x="78" y="7"/>
                    <a:pt x="87" y="9"/>
                    <a:pt x="95" y="14"/>
                  </a:cubicBezTo>
                  <a:cubicBezTo>
                    <a:pt x="85" y="5"/>
                    <a:pt x="72" y="0"/>
                    <a:pt x="58" y="0"/>
                  </a:cubicBezTo>
                  <a:cubicBezTo>
                    <a:pt x="26" y="0"/>
                    <a:pt x="0" y="27"/>
                    <a:pt x="0" y="59"/>
                  </a:cubicBezTo>
                  <a:cubicBezTo>
                    <a:pt x="0" y="70"/>
                    <a:pt x="3" y="81"/>
                    <a:pt x="9" y="90"/>
                  </a:cubicBezTo>
                  <a:cubicBezTo>
                    <a:pt x="0" y="59"/>
                    <a:pt x="13" y="38"/>
                    <a:pt x="21" y="28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5" name="Oval 108">
              <a:extLst>
                <a:ext uri="{FF2B5EF4-FFF2-40B4-BE49-F238E27FC236}">
                  <a16:creationId xmlns:a16="http://schemas.microsoft.com/office/drawing/2014/main" id="{E5CB5070-E596-4E1C-8496-0063354A2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76" name="Oval 115">
              <a:extLst>
                <a:ext uri="{FF2B5EF4-FFF2-40B4-BE49-F238E27FC236}">
                  <a16:creationId xmlns:a16="http://schemas.microsoft.com/office/drawing/2014/main" id="{406905A1-AD5D-42E6-9762-A5EC97A4E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8" y="2334"/>
              <a:ext cx="35" cy="3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77" name="Oval 116">
              <a:extLst>
                <a:ext uri="{FF2B5EF4-FFF2-40B4-BE49-F238E27FC236}">
                  <a16:creationId xmlns:a16="http://schemas.microsoft.com/office/drawing/2014/main" id="{A4DCC34D-533E-48FD-91B3-9C92A9A2F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" y="2321"/>
              <a:ext cx="18" cy="2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78" name="Oval 117">
              <a:extLst>
                <a:ext uri="{FF2B5EF4-FFF2-40B4-BE49-F238E27FC236}">
                  <a16:creationId xmlns:a16="http://schemas.microsoft.com/office/drawing/2014/main" id="{9835BAF9-CE70-41C8-91C3-FB31D336C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2370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12" name="Group 233">
            <a:extLst>
              <a:ext uri="{FF2B5EF4-FFF2-40B4-BE49-F238E27FC236}">
                <a16:creationId xmlns:a16="http://schemas.microsoft.com/office/drawing/2014/main" id="{0A6034CF-9338-4409-820B-3C0D6632210C}"/>
              </a:ext>
            </a:extLst>
          </p:cNvPr>
          <p:cNvGrpSpPr>
            <a:grpSpLocks/>
          </p:cNvGrpSpPr>
          <p:nvPr/>
        </p:nvGrpSpPr>
        <p:grpSpPr bwMode="auto">
          <a:xfrm>
            <a:off x="6140450" y="5300663"/>
            <a:ext cx="407988" cy="563562"/>
            <a:chOff x="3563" y="3365"/>
            <a:chExt cx="257" cy="355"/>
          </a:xfrm>
        </p:grpSpPr>
        <p:sp>
          <p:nvSpPr>
            <p:cNvPr id="21657" name="Freeform 143">
              <a:extLst>
                <a:ext uri="{FF2B5EF4-FFF2-40B4-BE49-F238E27FC236}">
                  <a16:creationId xmlns:a16="http://schemas.microsoft.com/office/drawing/2014/main" id="{FB575CE3-E5A9-42EF-A3F1-9F4965BFAB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0" y="3393"/>
              <a:ext cx="138" cy="131"/>
            </a:xfrm>
            <a:custGeom>
              <a:avLst/>
              <a:gdLst>
                <a:gd name="T0" fmla="*/ 0 w 68"/>
                <a:gd name="T1" fmla="*/ 0 h 61"/>
                <a:gd name="T2" fmla="*/ 568 w 68"/>
                <a:gd name="T3" fmla="*/ 603 h 6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8" h="61">
                  <a:moveTo>
                    <a:pt x="0" y="0"/>
                  </a:moveTo>
                  <a:cubicBezTo>
                    <a:pt x="37" y="14"/>
                    <a:pt x="62" y="36"/>
                    <a:pt x="68" y="61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8" name="Freeform 145">
              <a:extLst>
                <a:ext uri="{FF2B5EF4-FFF2-40B4-BE49-F238E27FC236}">
                  <a16:creationId xmlns:a16="http://schemas.microsoft.com/office/drawing/2014/main" id="{44EE9431-36A5-4609-87E4-1F7F40BF3D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6" y="3444"/>
              <a:ext cx="162" cy="87"/>
            </a:xfrm>
            <a:custGeom>
              <a:avLst/>
              <a:gdLst>
                <a:gd name="T0" fmla="*/ 0 w 80"/>
                <a:gd name="T1" fmla="*/ 0 h 40"/>
                <a:gd name="T2" fmla="*/ 664 w 80"/>
                <a:gd name="T3" fmla="*/ 411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40">
                  <a:moveTo>
                    <a:pt x="0" y="0"/>
                  </a:moveTo>
                  <a:cubicBezTo>
                    <a:pt x="37" y="8"/>
                    <a:pt x="67" y="23"/>
                    <a:pt x="80" y="4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9" name="Freeform 147">
              <a:extLst>
                <a:ext uri="{FF2B5EF4-FFF2-40B4-BE49-F238E27FC236}">
                  <a16:creationId xmlns:a16="http://schemas.microsoft.com/office/drawing/2014/main" id="{B12C5948-3626-4AD5-BA40-9B843F397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" y="3498"/>
              <a:ext cx="172" cy="37"/>
            </a:xfrm>
            <a:custGeom>
              <a:avLst/>
              <a:gdLst>
                <a:gd name="T0" fmla="*/ 0 w 85"/>
                <a:gd name="T1" fmla="*/ 0 h 17"/>
                <a:gd name="T2" fmla="*/ 704 w 85"/>
                <a:gd name="T3" fmla="*/ 176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5" h="17">
                  <a:moveTo>
                    <a:pt x="0" y="0"/>
                  </a:moveTo>
                  <a:cubicBezTo>
                    <a:pt x="35" y="4"/>
                    <a:pt x="65" y="10"/>
                    <a:pt x="85" y="17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0" name="Freeform 150">
              <a:extLst>
                <a:ext uri="{FF2B5EF4-FFF2-40B4-BE49-F238E27FC236}">
                  <a16:creationId xmlns:a16="http://schemas.microsoft.com/office/drawing/2014/main" id="{FAAFB298-4383-472F-AE5E-E50248E5C0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7" y="3546"/>
              <a:ext cx="148" cy="155"/>
            </a:xfrm>
            <a:custGeom>
              <a:avLst/>
              <a:gdLst>
                <a:gd name="T0" fmla="*/ 608 w 73"/>
                <a:gd name="T1" fmla="*/ 0 h 72"/>
                <a:gd name="T2" fmla="*/ 0 w 73"/>
                <a:gd name="T3" fmla="*/ 719 h 7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3" h="72">
                  <a:moveTo>
                    <a:pt x="73" y="0"/>
                  </a:moveTo>
                  <a:cubicBezTo>
                    <a:pt x="73" y="30"/>
                    <a:pt x="44" y="57"/>
                    <a:pt x="0" y="72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1" name="Freeform 151">
              <a:extLst>
                <a:ext uri="{FF2B5EF4-FFF2-40B4-BE49-F238E27FC236}">
                  <a16:creationId xmlns:a16="http://schemas.microsoft.com/office/drawing/2014/main" id="{1F74D6D4-C423-4B2F-86F7-D94C0054FA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6" y="3544"/>
              <a:ext cx="152" cy="105"/>
            </a:xfrm>
            <a:custGeom>
              <a:avLst/>
              <a:gdLst>
                <a:gd name="T0" fmla="*/ 0 w 75"/>
                <a:gd name="T1" fmla="*/ 482 h 49"/>
                <a:gd name="T2" fmla="*/ 624 w 75"/>
                <a:gd name="T3" fmla="*/ 0 h 4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5" h="49">
                  <a:moveTo>
                    <a:pt x="0" y="49"/>
                  </a:moveTo>
                  <a:cubicBezTo>
                    <a:pt x="38" y="38"/>
                    <a:pt x="66" y="20"/>
                    <a:pt x="75" y="0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2" name="Freeform 153">
              <a:extLst>
                <a:ext uri="{FF2B5EF4-FFF2-40B4-BE49-F238E27FC236}">
                  <a16:creationId xmlns:a16="http://schemas.microsoft.com/office/drawing/2014/main" id="{B134CDAD-0DEF-4EEA-9045-B9B474788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3541"/>
              <a:ext cx="160" cy="59"/>
            </a:xfrm>
            <a:custGeom>
              <a:avLst/>
              <a:gdLst>
                <a:gd name="T0" fmla="*/ 0 w 79"/>
                <a:gd name="T1" fmla="*/ 282 h 27"/>
                <a:gd name="T2" fmla="*/ 656 w 79"/>
                <a:gd name="T3" fmla="*/ 0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27">
                  <a:moveTo>
                    <a:pt x="0" y="27"/>
                  </a:moveTo>
                  <a:cubicBezTo>
                    <a:pt x="33" y="21"/>
                    <a:pt x="62" y="11"/>
                    <a:pt x="79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3" name="Freeform 155">
              <a:extLst>
                <a:ext uri="{FF2B5EF4-FFF2-40B4-BE49-F238E27FC236}">
                  <a16:creationId xmlns:a16="http://schemas.microsoft.com/office/drawing/2014/main" id="{C239C93D-AF23-4D30-9BEA-30EB522C00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" y="3541"/>
              <a:ext cx="172" cy="11"/>
            </a:xfrm>
            <a:custGeom>
              <a:avLst/>
              <a:gdLst>
                <a:gd name="T0" fmla="*/ 0 w 85"/>
                <a:gd name="T1" fmla="*/ 53 h 5"/>
                <a:gd name="T2" fmla="*/ 704 w 85"/>
                <a:gd name="T3" fmla="*/ 0 h 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5" h="5">
                  <a:moveTo>
                    <a:pt x="0" y="5"/>
                  </a:moveTo>
                  <a:cubicBezTo>
                    <a:pt x="30" y="4"/>
                    <a:pt x="59" y="2"/>
                    <a:pt x="85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4" name="Oval 160">
              <a:extLst>
                <a:ext uri="{FF2B5EF4-FFF2-40B4-BE49-F238E27FC236}">
                  <a16:creationId xmlns:a16="http://schemas.microsoft.com/office/drawing/2014/main" id="{7F312272-A67D-4800-AA0C-36A3D8917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6" y="3511"/>
              <a:ext cx="24" cy="6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65" name="Freeform 167">
              <a:extLst>
                <a:ext uri="{FF2B5EF4-FFF2-40B4-BE49-F238E27FC236}">
                  <a16:creationId xmlns:a16="http://schemas.microsoft.com/office/drawing/2014/main" id="{8B4482EA-D639-4C43-8083-6EB0B49F11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3365"/>
              <a:ext cx="73" cy="34"/>
            </a:xfrm>
            <a:custGeom>
              <a:avLst/>
              <a:gdLst>
                <a:gd name="T0" fmla="*/ 83 w 36"/>
                <a:gd name="T1" fmla="*/ 0 h 16"/>
                <a:gd name="T2" fmla="*/ 300 w 36"/>
                <a:gd name="T3" fmla="*/ 128 h 16"/>
                <a:gd name="T4" fmla="*/ 0 w 36"/>
                <a:gd name="T5" fmla="*/ 153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16">
                  <a:moveTo>
                    <a:pt x="10" y="0"/>
                  </a:moveTo>
                  <a:cubicBezTo>
                    <a:pt x="20" y="3"/>
                    <a:pt x="29" y="6"/>
                    <a:pt x="36" y="13"/>
                  </a:cubicBezTo>
                  <a:cubicBezTo>
                    <a:pt x="26" y="16"/>
                    <a:pt x="12" y="12"/>
                    <a:pt x="0" y="1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6" name="Freeform 168">
              <a:extLst>
                <a:ext uri="{FF2B5EF4-FFF2-40B4-BE49-F238E27FC236}">
                  <a16:creationId xmlns:a16="http://schemas.microsoft.com/office/drawing/2014/main" id="{6A64EA72-7F7C-4983-8BEE-DE7CC25922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" y="3419"/>
              <a:ext cx="75" cy="32"/>
            </a:xfrm>
            <a:custGeom>
              <a:avLst/>
              <a:gdLst>
                <a:gd name="T0" fmla="*/ 83 w 37"/>
                <a:gd name="T1" fmla="*/ 0 h 15"/>
                <a:gd name="T2" fmla="*/ 308 w 37"/>
                <a:gd name="T3" fmla="*/ 117 h 15"/>
                <a:gd name="T4" fmla="*/ 0 w 37"/>
                <a:gd name="T5" fmla="*/ 145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" h="15">
                  <a:moveTo>
                    <a:pt x="10" y="0"/>
                  </a:moveTo>
                  <a:cubicBezTo>
                    <a:pt x="19" y="4"/>
                    <a:pt x="28" y="7"/>
                    <a:pt x="37" y="12"/>
                  </a:cubicBezTo>
                  <a:cubicBezTo>
                    <a:pt x="21" y="12"/>
                    <a:pt x="5" y="13"/>
                    <a:pt x="0" y="15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7" name="Freeform 169">
              <a:extLst>
                <a:ext uri="{FF2B5EF4-FFF2-40B4-BE49-F238E27FC236}">
                  <a16:creationId xmlns:a16="http://schemas.microsoft.com/office/drawing/2014/main" id="{DC6D9658-4B62-4E28-9817-7B78014AE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3" y="3488"/>
              <a:ext cx="71" cy="45"/>
            </a:xfrm>
            <a:custGeom>
              <a:avLst/>
              <a:gdLst>
                <a:gd name="T0" fmla="*/ 91 w 35"/>
                <a:gd name="T1" fmla="*/ 0 h 21"/>
                <a:gd name="T2" fmla="*/ 292 w 35"/>
                <a:gd name="T3" fmla="*/ 60 h 21"/>
                <a:gd name="T4" fmla="*/ 0 w 35"/>
                <a:gd name="T5" fmla="*/ 206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" h="21">
                  <a:moveTo>
                    <a:pt x="11" y="0"/>
                  </a:moveTo>
                  <a:cubicBezTo>
                    <a:pt x="17" y="0"/>
                    <a:pt x="30" y="1"/>
                    <a:pt x="35" y="6"/>
                  </a:cubicBezTo>
                  <a:cubicBezTo>
                    <a:pt x="23" y="11"/>
                    <a:pt x="11" y="13"/>
                    <a:pt x="0" y="21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8" name="Freeform 170">
              <a:extLst>
                <a:ext uri="{FF2B5EF4-FFF2-40B4-BE49-F238E27FC236}">
                  <a16:creationId xmlns:a16="http://schemas.microsoft.com/office/drawing/2014/main" id="{53C7E2B1-E4CC-498D-9EEC-A09DB42F7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" y="3550"/>
              <a:ext cx="63" cy="37"/>
            </a:xfrm>
            <a:custGeom>
              <a:avLst/>
              <a:gdLst>
                <a:gd name="T0" fmla="*/ 0 w 31"/>
                <a:gd name="T1" fmla="*/ 33 h 17"/>
                <a:gd name="T2" fmla="*/ 260 w 31"/>
                <a:gd name="T3" fmla="*/ 9 h 17"/>
                <a:gd name="T4" fmla="*/ 0 w 31"/>
                <a:gd name="T5" fmla="*/ 176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" h="17">
                  <a:moveTo>
                    <a:pt x="0" y="3"/>
                  </a:moveTo>
                  <a:cubicBezTo>
                    <a:pt x="11" y="2"/>
                    <a:pt x="21" y="0"/>
                    <a:pt x="31" y="1"/>
                  </a:cubicBezTo>
                  <a:cubicBezTo>
                    <a:pt x="27" y="9"/>
                    <a:pt x="8" y="15"/>
                    <a:pt x="0" y="1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9" name="Freeform 171">
              <a:extLst>
                <a:ext uri="{FF2B5EF4-FFF2-40B4-BE49-F238E27FC236}">
                  <a16:creationId xmlns:a16="http://schemas.microsoft.com/office/drawing/2014/main" id="{7BD1E388-A9F0-4378-8A43-9053F2C900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3634"/>
              <a:ext cx="64" cy="56"/>
            </a:xfrm>
            <a:custGeom>
              <a:avLst/>
              <a:gdLst>
                <a:gd name="T0" fmla="*/ 0 w 32"/>
                <a:gd name="T1" fmla="*/ 52 h 26"/>
                <a:gd name="T2" fmla="*/ 208 w 32"/>
                <a:gd name="T3" fmla="*/ 52 h 26"/>
                <a:gd name="T4" fmla="*/ 40 w 32"/>
                <a:gd name="T5" fmla="*/ 261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26">
                  <a:moveTo>
                    <a:pt x="0" y="5"/>
                  </a:moveTo>
                  <a:cubicBezTo>
                    <a:pt x="4" y="5"/>
                    <a:pt x="23" y="0"/>
                    <a:pt x="26" y="5"/>
                  </a:cubicBezTo>
                  <a:cubicBezTo>
                    <a:pt x="32" y="13"/>
                    <a:pt x="9" y="23"/>
                    <a:pt x="5" y="26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0" name="Freeform 172">
              <a:extLst>
                <a:ext uri="{FF2B5EF4-FFF2-40B4-BE49-F238E27FC236}">
                  <a16:creationId xmlns:a16="http://schemas.microsoft.com/office/drawing/2014/main" id="{C09E3F7B-A0FD-41F9-BD2C-43B207647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3686"/>
              <a:ext cx="66" cy="34"/>
            </a:xfrm>
            <a:custGeom>
              <a:avLst/>
              <a:gdLst>
                <a:gd name="T0" fmla="*/ 0 w 33"/>
                <a:gd name="T1" fmla="*/ 9 h 16"/>
                <a:gd name="T2" fmla="*/ 248 w 33"/>
                <a:gd name="T3" fmla="*/ 60 h 16"/>
                <a:gd name="T4" fmla="*/ 80 w 33"/>
                <a:gd name="T5" fmla="*/ 153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16">
                  <a:moveTo>
                    <a:pt x="0" y="1"/>
                  </a:moveTo>
                  <a:cubicBezTo>
                    <a:pt x="6" y="0"/>
                    <a:pt x="33" y="1"/>
                    <a:pt x="31" y="6"/>
                  </a:cubicBezTo>
                  <a:cubicBezTo>
                    <a:pt x="29" y="12"/>
                    <a:pt x="14" y="15"/>
                    <a:pt x="10" y="1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1" name="Freeform 173">
              <a:extLst>
                <a:ext uri="{FF2B5EF4-FFF2-40B4-BE49-F238E27FC236}">
                  <a16:creationId xmlns:a16="http://schemas.microsoft.com/office/drawing/2014/main" id="{58C09C1B-22CC-4644-BFFB-F51A7BBC6C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2" y="3593"/>
              <a:ext cx="64" cy="43"/>
            </a:xfrm>
            <a:custGeom>
              <a:avLst/>
              <a:gdLst>
                <a:gd name="T0" fmla="*/ 0 w 32"/>
                <a:gd name="T1" fmla="*/ 69 h 20"/>
                <a:gd name="T2" fmla="*/ 256 w 32"/>
                <a:gd name="T3" fmla="*/ 52 h 20"/>
                <a:gd name="T4" fmla="*/ 48 w 32"/>
                <a:gd name="T5" fmla="*/ 198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20">
                  <a:moveTo>
                    <a:pt x="0" y="7"/>
                  </a:moveTo>
                  <a:cubicBezTo>
                    <a:pt x="8" y="6"/>
                    <a:pt x="25" y="0"/>
                    <a:pt x="32" y="5"/>
                  </a:cubicBezTo>
                  <a:cubicBezTo>
                    <a:pt x="26" y="13"/>
                    <a:pt x="14" y="14"/>
                    <a:pt x="6" y="2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3" name="Group 234">
            <a:extLst>
              <a:ext uri="{FF2B5EF4-FFF2-40B4-BE49-F238E27FC236}">
                <a16:creationId xmlns:a16="http://schemas.microsoft.com/office/drawing/2014/main" id="{7CAE95A1-5FD6-41D8-8412-379FEDF37AC6}"/>
              </a:ext>
            </a:extLst>
          </p:cNvPr>
          <p:cNvGrpSpPr>
            <a:grpSpLocks/>
          </p:cNvGrpSpPr>
          <p:nvPr/>
        </p:nvGrpSpPr>
        <p:grpSpPr bwMode="auto">
          <a:xfrm>
            <a:off x="5535613" y="5286375"/>
            <a:ext cx="354012" cy="573088"/>
            <a:chOff x="2098" y="3423"/>
            <a:chExt cx="223" cy="361"/>
          </a:xfrm>
        </p:grpSpPr>
        <p:sp>
          <p:nvSpPr>
            <p:cNvPr id="21642" name="Freeform 144">
              <a:extLst>
                <a:ext uri="{FF2B5EF4-FFF2-40B4-BE49-F238E27FC236}">
                  <a16:creationId xmlns:a16="http://schemas.microsoft.com/office/drawing/2014/main" id="{74DD7260-8E97-4404-80FC-B4D4A806B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445"/>
              <a:ext cx="160" cy="138"/>
            </a:xfrm>
            <a:custGeom>
              <a:avLst/>
              <a:gdLst>
                <a:gd name="T0" fmla="*/ 0 w 79"/>
                <a:gd name="T1" fmla="*/ 643 h 64"/>
                <a:gd name="T2" fmla="*/ 656 w 79"/>
                <a:gd name="T3" fmla="*/ 0 h 6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64">
                  <a:moveTo>
                    <a:pt x="0" y="64"/>
                  </a:moveTo>
                  <a:cubicBezTo>
                    <a:pt x="6" y="36"/>
                    <a:pt x="37" y="13"/>
                    <a:pt x="79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3" name="Freeform 146">
              <a:extLst>
                <a:ext uri="{FF2B5EF4-FFF2-40B4-BE49-F238E27FC236}">
                  <a16:creationId xmlns:a16="http://schemas.microsoft.com/office/drawing/2014/main" id="{6F1DD840-41FD-47DD-8B96-965A71A59A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501"/>
              <a:ext cx="170" cy="86"/>
            </a:xfrm>
            <a:custGeom>
              <a:avLst/>
              <a:gdLst>
                <a:gd name="T0" fmla="*/ 0 w 84"/>
                <a:gd name="T1" fmla="*/ 398 h 40"/>
                <a:gd name="T2" fmla="*/ 696 w 84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4" h="40">
                  <a:moveTo>
                    <a:pt x="0" y="40"/>
                  </a:moveTo>
                  <a:cubicBezTo>
                    <a:pt x="8" y="23"/>
                    <a:pt x="40" y="8"/>
                    <a:pt x="84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4" name="Freeform 148">
              <a:extLst>
                <a:ext uri="{FF2B5EF4-FFF2-40B4-BE49-F238E27FC236}">
                  <a16:creationId xmlns:a16="http://schemas.microsoft.com/office/drawing/2014/main" id="{B4B4E9CF-A4F7-488E-A863-324049C6C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559"/>
              <a:ext cx="162" cy="35"/>
            </a:xfrm>
            <a:custGeom>
              <a:avLst/>
              <a:gdLst>
                <a:gd name="T0" fmla="*/ 0 w 80"/>
                <a:gd name="T1" fmla="*/ 168 h 16"/>
                <a:gd name="T2" fmla="*/ 664 w 80"/>
                <a:gd name="T3" fmla="*/ 0 h 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0" h="16">
                  <a:moveTo>
                    <a:pt x="0" y="16"/>
                  </a:moveTo>
                  <a:cubicBezTo>
                    <a:pt x="9" y="10"/>
                    <a:pt x="40" y="4"/>
                    <a:pt x="80" y="0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5" name="Freeform 149">
              <a:extLst>
                <a:ext uri="{FF2B5EF4-FFF2-40B4-BE49-F238E27FC236}">
                  <a16:creationId xmlns:a16="http://schemas.microsoft.com/office/drawing/2014/main" id="{1E67BBA1-C880-4036-B7F9-B5A7AECC6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8" y="3607"/>
              <a:ext cx="144" cy="153"/>
            </a:xfrm>
            <a:custGeom>
              <a:avLst/>
              <a:gdLst>
                <a:gd name="T0" fmla="*/ 592 w 71"/>
                <a:gd name="T1" fmla="*/ 711 h 71"/>
                <a:gd name="T2" fmla="*/ 0 w 71"/>
                <a:gd name="T3" fmla="*/ 0 h 7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1" h="71">
                  <a:moveTo>
                    <a:pt x="71" y="71"/>
                  </a:moveTo>
                  <a:cubicBezTo>
                    <a:pt x="29" y="56"/>
                    <a:pt x="0" y="30"/>
                    <a:pt x="0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6" name="Freeform 152">
              <a:extLst>
                <a:ext uri="{FF2B5EF4-FFF2-40B4-BE49-F238E27FC236}">
                  <a16:creationId xmlns:a16="http://schemas.microsoft.com/office/drawing/2014/main" id="{586E0D9A-DCAE-435B-8DF3-0F4D98590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3605"/>
              <a:ext cx="158" cy="110"/>
            </a:xfrm>
            <a:custGeom>
              <a:avLst/>
              <a:gdLst>
                <a:gd name="T0" fmla="*/ 0 w 78"/>
                <a:gd name="T1" fmla="*/ 0 h 51"/>
                <a:gd name="T2" fmla="*/ 648 w 78"/>
                <a:gd name="T3" fmla="*/ 511 h 5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8" h="51">
                  <a:moveTo>
                    <a:pt x="0" y="0"/>
                  </a:moveTo>
                  <a:cubicBezTo>
                    <a:pt x="4" y="22"/>
                    <a:pt x="34" y="41"/>
                    <a:pt x="78" y="51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7" name="Freeform 154">
              <a:extLst>
                <a:ext uri="{FF2B5EF4-FFF2-40B4-BE49-F238E27FC236}">
                  <a16:creationId xmlns:a16="http://schemas.microsoft.com/office/drawing/2014/main" id="{77123954-011B-4ABF-AB26-F18A5C734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602"/>
              <a:ext cx="154" cy="63"/>
            </a:xfrm>
            <a:custGeom>
              <a:avLst/>
              <a:gdLst>
                <a:gd name="T0" fmla="*/ 0 w 76"/>
                <a:gd name="T1" fmla="*/ 0 h 29"/>
                <a:gd name="T2" fmla="*/ 632 w 76"/>
                <a:gd name="T3" fmla="*/ 298 h 2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" h="29">
                  <a:moveTo>
                    <a:pt x="0" y="0"/>
                  </a:moveTo>
                  <a:cubicBezTo>
                    <a:pt x="7" y="13"/>
                    <a:pt x="36" y="23"/>
                    <a:pt x="76" y="29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8" name="Freeform 156">
              <a:extLst>
                <a:ext uri="{FF2B5EF4-FFF2-40B4-BE49-F238E27FC236}">
                  <a16:creationId xmlns:a16="http://schemas.microsoft.com/office/drawing/2014/main" id="{722F2A12-5DC6-49DD-AC7E-57F43504CF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3600"/>
              <a:ext cx="160" cy="15"/>
            </a:xfrm>
            <a:custGeom>
              <a:avLst/>
              <a:gdLst>
                <a:gd name="T0" fmla="*/ 0 w 79"/>
                <a:gd name="T1" fmla="*/ 0 h 7"/>
                <a:gd name="T2" fmla="*/ 656 w 79"/>
                <a:gd name="T3" fmla="*/ 69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7">
                  <a:moveTo>
                    <a:pt x="0" y="0"/>
                  </a:moveTo>
                  <a:cubicBezTo>
                    <a:pt x="11" y="4"/>
                    <a:pt x="40" y="6"/>
                    <a:pt x="79" y="7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9" name="Oval 161">
              <a:extLst>
                <a:ext uri="{FF2B5EF4-FFF2-40B4-BE49-F238E27FC236}">
                  <a16:creationId xmlns:a16="http://schemas.microsoft.com/office/drawing/2014/main" id="{1296ED79-AD06-43E5-970D-E22D07701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3572"/>
              <a:ext cx="24" cy="6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50" name="Freeform 162">
              <a:extLst>
                <a:ext uri="{FF2B5EF4-FFF2-40B4-BE49-F238E27FC236}">
                  <a16:creationId xmlns:a16="http://schemas.microsoft.com/office/drawing/2014/main" id="{6FAA2E27-DF8F-4B14-A4E6-DC5212FC9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2" y="3423"/>
              <a:ext cx="44" cy="39"/>
            </a:xfrm>
            <a:custGeom>
              <a:avLst/>
              <a:gdLst>
                <a:gd name="T0" fmla="*/ 176 w 22"/>
                <a:gd name="T1" fmla="*/ 0 h 18"/>
                <a:gd name="T2" fmla="*/ 0 w 22"/>
                <a:gd name="T3" fmla="*/ 104 h 18"/>
                <a:gd name="T4" fmla="*/ 160 w 22"/>
                <a:gd name="T5" fmla="*/ 184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18">
                  <a:moveTo>
                    <a:pt x="22" y="0"/>
                  </a:moveTo>
                  <a:cubicBezTo>
                    <a:pt x="14" y="1"/>
                    <a:pt x="7" y="5"/>
                    <a:pt x="0" y="10"/>
                  </a:cubicBezTo>
                  <a:cubicBezTo>
                    <a:pt x="7" y="12"/>
                    <a:pt x="13" y="16"/>
                    <a:pt x="20" y="1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1" name="Freeform 163">
              <a:extLst>
                <a:ext uri="{FF2B5EF4-FFF2-40B4-BE49-F238E27FC236}">
                  <a16:creationId xmlns:a16="http://schemas.microsoft.com/office/drawing/2014/main" id="{36FAE779-5A37-4955-B4D7-6991DA1E1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8" y="3533"/>
              <a:ext cx="44" cy="54"/>
            </a:xfrm>
            <a:custGeom>
              <a:avLst/>
              <a:gdLst>
                <a:gd name="T0" fmla="*/ 152 w 22"/>
                <a:gd name="T1" fmla="*/ 0 h 25"/>
                <a:gd name="T2" fmla="*/ 0 w 22"/>
                <a:gd name="T3" fmla="*/ 121 h 25"/>
                <a:gd name="T4" fmla="*/ 176 w 22"/>
                <a:gd name="T5" fmla="*/ 253 h 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25">
                  <a:moveTo>
                    <a:pt x="19" y="0"/>
                  </a:moveTo>
                  <a:cubicBezTo>
                    <a:pt x="14" y="1"/>
                    <a:pt x="4" y="9"/>
                    <a:pt x="0" y="12"/>
                  </a:cubicBezTo>
                  <a:cubicBezTo>
                    <a:pt x="12" y="15"/>
                    <a:pt x="13" y="21"/>
                    <a:pt x="22" y="25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2" name="Freeform 164">
              <a:extLst>
                <a:ext uri="{FF2B5EF4-FFF2-40B4-BE49-F238E27FC236}">
                  <a16:creationId xmlns:a16="http://schemas.microsoft.com/office/drawing/2014/main" id="{4ECCF71D-E3B4-4FC4-9914-C7FF2B23C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2" y="3607"/>
              <a:ext cx="32" cy="36"/>
            </a:xfrm>
            <a:custGeom>
              <a:avLst/>
              <a:gdLst>
                <a:gd name="T0" fmla="*/ 128 w 16"/>
                <a:gd name="T1" fmla="*/ 0 h 17"/>
                <a:gd name="T2" fmla="*/ 0 w 16"/>
                <a:gd name="T3" fmla="*/ 49 h 17"/>
                <a:gd name="T4" fmla="*/ 128 w 16"/>
                <a:gd name="T5" fmla="*/ 161 h 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17">
                  <a:moveTo>
                    <a:pt x="16" y="0"/>
                  </a:moveTo>
                  <a:cubicBezTo>
                    <a:pt x="11" y="2"/>
                    <a:pt x="3" y="0"/>
                    <a:pt x="0" y="5"/>
                  </a:cubicBezTo>
                  <a:cubicBezTo>
                    <a:pt x="5" y="10"/>
                    <a:pt x="9" y="16"/>
                    <a:pt x="16" y="1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3" name="Freeform 165">
              <a:extLst>
                <a:ext uri="{FF2B5EF4-FFF2-40B4-BE49-F238E27FC236}">
                  <a16:creationId xmlns:a16="http://schemas.microsoft.com/office/drawing/2014/main" id="{F8C882E0-5F33-42F1-97D5-0B12AC87D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8" y="3700"/>
              <a:ext cx="40" cy="45"/>
            </a:xfrm>
            <a:custGeom>
              <a:avLst/>
              <a:gdLst>
                <a:gd name="T0" fmla="*/ 160 w 20"/>
                <a:gd name="T1" fmla="*/ 0 h 21"/>
                <a:gd name="T2" fmla="*/ 0 w 20"/>
                <a:gd name="T3" fmla="*/ 69 h 21"/>
                <a:gd name="T4" fmla="*/ 128 w 20"/>
                <a:gd name="T5" fmla="*/ 206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21">
                  <a:moveTo>
                    <a:pt x="20" y="0"/>
                  </a:moveTo>
                  <a:cubicBezTo>
                    <a:pt x="15" y="2"/>
                    <a:pt x="5" y="4"/>
                    <a:pt x="0" y="7"/>
                  </a:cubicBezTo>
                  <a:cubicBezTo>
                    <a:pt x="1" y="12"/>
                    <a:pt x="4" y="20"/>
                    <a:pt x="16" y="21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4" name="Freeform 166">
              <a:extLst>
                <a:ext uri="{FF2B5EF4-FFF2-40B4-BE49-F238E27FC236}">
                  <a16:creationId xmlns:a16="http://schemas.microsoft.com/office/drawing/2014/main" id="{CED754EC-8F21-44CE-8BE9-67F78D9FF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2" y="3749"/>
              <a:ext cx="36" cy="35"/>
            </a:xfrm>
            <a:custGeom>
              <a:avLst/>
              <a:gdLst>
                <a:gd name="T0" fmla="*/ 112 w 18"/>
                <a:gd name="T1" fmla="*/ 0 h 16"/>
                <a:gd name="T2" fmla="*/ 0 w 18"/>
                <a:gd name="T3" fmla="*/ 61 h 16"/>
                <a:gd name="T4" fmla="*/ 144 w 18"/>
                <a:gd name="T5" fmla="*/ 168 h 1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" h="16">
                  <a:moveTo>
                    <a:pt x="14" y="0"/>
                  </a:moveTo>
                  <a:cubicBezTo>
                    <a:pt x="10" y="2"/>
                    <a:pt x="4" y="3"/>
                    <a:pt x="0" y="6"/>
                  </a:cubicBezTo>
                  <a:cubicBezTo>
                    <a:pt x="3" y="11"/>
                    <a:pt x="12" y="15"/>
                    <a:pt x="18" y="1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5" name="Freeform 174">
              <a:extLst>
                <a:ext uri="{FF2B5EF4-FFF2-40B4-BE49-F238E27FC236}">
                  <a16:creationId xmlns:a16="http://schemas.microsoft.com/office/drawing/2014/main" id="{F848FD9E-C23E-4115-8209-17A6C49C41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8" y="3659"/>
              <a:ext cx="48" cy="51"/>
            </a:xfrm>
            <a:custGeom>
              <a:avLst/>
              <a:gdLst>
                <a:gd name="T0" fmla="*/ 144 w 24"/>
                <a:gd name="T1" fmla="*/ 9 h 24"/>
                <a:gd name="T2" fmla="*/ 0 w 24"/>
                <a:gd name="T3" fmla="*/ 40 h 24"/>
                <a:gd name="T4" fmla="*/ 192 w 24"/>
                <a:gd name="T5" fmla="*/ 230 h 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4" h="24">
                  <a:moveTo>
                    <a:pt x="18" y="1"/>
                  </a:moveTo>
                  <a:cubicBezTo>
                    <a:pt x="13" y="3"/>
                    <a:pt x="5" y="0"/>
                    <a:pt x="0" y="4"/>
                  </a:cubicBezTo>
                  <a:cubicBezTo>
                    <a:pt x="2" y="12"/>
                    <a:pt x="18" y="21"/>
                    <a:pt x="24" y="2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6" name="Freeform 175">
              <a:extLst>
                <a:ext uri="{FF2B5EF4-FFF2-40B4-BE49-F238E27FC236}">
                  <a16:creationId xmlns:a16="http://schemas.microsoft.com/office/drawing/2014/main" id="{0FC2675B-ACC9-4B7A-87DE-899676BAD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6" y="3482"/>
              <a:ext cx="45" cy="64"/>
            </a:xfrm>
            <a:custGeom>
              <a:avLst/>
              <a:gdLst>
                <a:gd name="T0" fmla="*/ 172 w 22"/>
                <a:gd name="T1" fmla="*/ 0 h 30"/>
                <a:gd name="T2" fmla="*/ 33 w 22"/>
                <a:gd name="T3" fmla="*/ 68 h 30"/>
                <a:gd name="T4" fmla="*/ 188 w 22"/>
                <a:gd name="T5" fmla="*/ 292 h 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" h="30">
                  <a:moveTo>
                    <a:pt x="20" y="0"/>
                  </a:moveTo>
                  <a:cubicBezTo>
                    <a:pt x="17" y="1"/>
                    <a:pt x="5" y="4"/>
                    <a:pt x="4" y="7"/>
                  </a:cubicBezTo>
                  <a:cubicBezTo>
                    <a:pt x="0" y="13"/>
                    <a:pt x="17" y="29"/>
                    <a:pt x="22" y="3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4" name="Group 190">
            <a:extLst>
              <a:ext uri="{FF2B5EF4-FFF2-40B4-BE49-F238E27FC236}">
                <a16:creationId xmlns:a16="http://schemas.microsoft.com/office/drawing/2014/main" id="{B8E842D3-B398-4ECD-9C87-42D54C5FD4BE}"/>
              </a:ext>
            </a:extLst>
          </p:cNvPr>
          <p:cNvGrpSpPr>
            <a:grpSpLocks/>
          </p:cNvGrpSpPr>
          <p:nvPr/>
        </p:nvGrpSpPr>
        <p:grpSpPr bwMode="auto">
          <a:xfrm>
            <a:off x="4808538" y="3679825"/>
            <a:ext cx="138112" cy="320675"/>
            <a:chOff x="2071" y="2336"/>
            <a:chExt cx="87" cy="202"/>
          </a:xfrm>
        </p:grpSpPr>
        <p:sp>
          <p:nvSpPr>
            <p:cNvPr id="21640" name="Freeform 176">
              <a:extLst>
                <a:ext uri="{FF2B5EF4-FFF2-40B4-BE49-F238E27FC236}">
                  <a16:creationId xmlns:a16="http://schemas.microsoft.com/office/drawing/2014/main" id="{92FEE753-483A-4856-A086-CCB4D6722D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5" y="2396"/>
              <a:ext cx="2" cy="142"/>
            </a:xfrm>
            <a:custGeom>
              <a:avLst/>
              <a:gdLst>
                <a:gd name="T0" fmla="*/ 8 w 1"/>
                <a:gd name="T1" fmla="*/ 658 h 66"/>
                <a:gd name="T2" fmla="*/ 0 w 1"/>
                <a:gd name="T3" fmla="*/ 157 h 66"/>
                <a:gd name="T4" fmla="*/ 0 w 1"/>
                <a:gd name="T5" fmla="*/ 0 h 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66">
                  <a:moveTo>
                    <a:pt x="1" y="66"/>
                  </a:moveTo>
                  <a:cubicBezTo>
                    <a:pt x="0" y="49"/>
                    <a:pt x="0" y="33"/>
                    <a:pt x="0" y="16"/>
                  </a:cubicBezTo>
                  <a:cubicBezTo>
                    <a:pt x="0" y="11"/>
                    <a:pt x="0" y="5"/>
                    <a:pt x="0" y="0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1" name="Freeform 177">
              <a:extLst>
                <a:ext uri="{FF2B5EF4-FFF2-40B4-BE49-F238E27FC236}">
                  <a16:creationId xmlns:a16="http://schemas.microsoft.com/office/drawing/2014/main" id="{98B4D67F-E575-476B-A879-48A321924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1" y="2336"/>
              <a:ext cx="87" cy="84"/>
            </a:xfrm>
            <a:custGeom>
              <a:avLst/>
              <a:gdLst>
                <a:gd name="T0" fmla="*/ 192 w 43"/>
                <a:gd name="T1" fmla="*/ 0 h 39"/>
                <a:gd name="T2" fmla="*/ 356 w 43"/>
                <a:gd name="T3" fmla="*/ 390 h 39"/>
                <a:gd name="T4" fmla="*/ 184 w 43"/>
                <a:gd name="T5" fmla="*/ 310 h 39"/>
                <a:gd name="T6" fmla="*/ 0 w 43"/>
                <a:gd name="T7" fmla="*/ 381 h 39"/>
                <a:gd name="T8" fmla="*/ 192 w 43"/>
                <a:gd name="T9" fmla="*/ 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39">
                  <a:moveTo>
                    <a:pt x="23" y="0"/>
                  </a:moveTo>
                  <a:cubicBezTo>
                    <a:pt x="27" y="13"/>
                    <a:pt x="35" y="29"/>
                    <a:pt x="43" y="39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9" y="29"/>
                    <a:pt x="18" y="1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5" name="Group 191">
            <a:extLst>
              <a:ext uri="{FF2B5EF4-FFF2-40B4-BE49-F238E27FC236}">
                <a16:creationId xmlns:a16="http://schemas.microsoft.com/office/drawing/2014/main" id="{59DF6BD3-D62F-4D94-B61A-A5561954377C}"/>
              </a:ext>
            </a:extLst>
          </p:cNvPr>
          <p:cNvGrpSpPr>
            <a:grpSpLocks/>
          </p:cNvGrpSpPr>
          <p:nvPr/>
        </p:nvGrpSpPr>
        <p:grpSpPr bwMode="auto">
          <a:xfrm>
            <a:off x="5129213" y="4926013"/>
            <a:ext cx="279400" cy="379412"/>
            <a:chOff x="2273" y="3121"/>
            <a:chExt cx="176" cy="239"/>
          </a:xfrm>
        </p:grpSpPr>
        <p:sp>
          <p:nvSpPr>
            <p:cNvPr id="21638" name="Freeform 178">
              <a:extLst>
                <a:ext uri="{FF2B5EF4-FFF2-40B4-BE49-F238E27FC236}">
                  <a16:creationId xmlns:a16="http://schemas.microsoft.com/office/drawing/2014/main" id="{01980A1F-AE88-426F-8765-29BE39516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" y="3170"/>
              <a:ext cx="145" cy="190"/>
            </a:xfrm>
            <a:custGeom>
              <a:avLst/>
              <a:gdLst>
                <a:gd name="T0" fmla="*/ 588 w 72"/>
                <a:gd name="T1" fmla="*/ 885 h 88"/>
                <a:gd name="T2" fmla="*/ 0 w 72"/>
                <a:gd name="T3" fmla="*/ 0 h 8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" h="88">
                  <a:moveTo>
                    <a:pt x="72" y="88"/>
                  </a:moveTo>
                  <a:cubicBezTo>
                    <a:pt x="45" y="63"/>
                    <a:pt x="21" y="34"/>
                    <a:pt x="0" y="0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9" name="Freeform 179">
              <a:extLst>
                <a:ext uri="{FF2B5EF4-FFF2-40B4-BE49-F238E27FC236}">
                  <a16:creationId xmlns:a16="http://schemas.microsoft.com/office/drawing/2014/main" id="{574E75CD-9AD9-43D6-9A2B-7481A6836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3121"/>
              <a:ext cx="79" cy="95"/>
            </a:xfrm>
            <a:custGeom>
              <a:avLst/>
              <a:gdLst>
                <a:gd name="T0" fmla="*/ 0 w 39"/>
                <a:gd name="T1" fmla="*/ 0 h 44"/>
                <a:gd name="T2" fmla="*/ 324 w 39"/>
                <a:gd name="T3" fmla="*/ 209 h 44"/>
                <a:gd name="T4" fmla="*/ 140 w 39"/>
                <a:gd name="T5" fmla="*/ 261 h 44"/>
                <a:gd name="T6" fmla="*/ 24 w 39"/>
                <a:gd name="T7" fmla="*/ 443 h 44"/>
                <a:gd name="T8" fmla="*/ 0 w 39"/>
                <a:gd name="T9" fmla="*/ 0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44">
                  <a:moveTo>
                    <a:pt x="0" y="0"/>
                  </a:moveTo>
                  <a:cubicBezTo>
                    <a:pt x="11" y="9"/>
                    <a:pt x="26" y="18"/>
                    <a:pt x="39" y="21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5" y="31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6" name="Group 192">
            <a:extLst>
              <a:ext uri="{FF2B5EF4-FFF2-40B4-BE49-F238E27FC236}">
                <a16:creationId xmlns:a16="http://schemas.microsoft.com/office/drawing/2014/main" id="{CEEB7CBB-4735-4F11-B047-E684C3B520AE}"/>
              </a:ext>
            </a:extLst>
          </p:cNvPr>
          <p:cNvGrpSpPr>
            <a:grpSpLocks/>
          </p:cNvGrpSpPr>
          <p:nvPr/>
        </p:nvGrpSpPr>
        <p:grpSpPr bwMode="auto">
          <a:xfrm>
            <a:off x="6686550" y="4932363"/>
            <a:ext cx="273050" cy="376237"/>
            <a:chOff x="3254" y="3125"/>
            <a:chExt cx="172" cy="237"/>
          </a:xfrm>
        </p:grpSpPr>
        <p:sp>
          <p:nvSpPr>
            <p:cNvPr id="21636" name="Freeform 180">
              <a:extLst>
                <a:ext uri="{FF2B5EF4-FFF2-40B4-BE49-F238E27FC236}">
                  <a16:creationId xmlns:a16="http://schemas.microsoft.com/office/drawing/2014/main" id="{02E2D157-FF8B-4AF7-AE26-DF9EDAA861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" y="3125"/>
              <a:ext cx="136" cy="194"/>
            </a:xfrm>
            <a:custGeom>
              <a:avLst/>
              <a:gdLst>
                <a:gd name="T0" fmla="*/ 560 w 67"/>
                <a:gd name="T1" fmla="*/ 0 h 90"/>
                <a:gd name="T2" fmla="*/ 0 w 67"/>
                <a:gd name="T3" fmla="*/ 901 h 9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7" h="90">
                  <a:moveTo>
                    <a:pt x="67" y="0"/>
                  </a:moveTo>
                  <a:cubicBezTo>
                    <a:pt x="47" y="34"/>
                    <a:pt x="25" y="64"/>
                    <a:pt x="0" y="90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7" name="Freeform 181">
              <a:extLst>
                <a:ext uri="{FF2B5EF4-FFF2-40B4-BE49-F238E27FC236}">
                  <a16:creationId xmlns:a16="http://schemas.microsoft.com/office/drawing/2014/main" id="{F41C5B1C-D872-4AE7-97FF-6DBA40DDF3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" y="3269"/>
              <a:ext cx="85" cy="93"/>
            </a:xfrm>
            <a:custGeom>
              <a:avLst/>
              <a:gdLst>
                <a:gd name="T0" fmla="*/ 0 w 42"/>
                <a:gd name="T1" fmla="*/ 435 h 43"/>
                <a:gd name="T2" fmla="*/ 91 w 42"/>
                <a:gd name="T3" fmla="*/ 0 h 43"/>
                <a:gd name="T4" fmla="*/ 176 w 42"/>
                <a:gd name="T5" fmla="*/ 210 h 43"/>
                <a:gd name="T6" fmla="*/ 348 w 42"/>
                <a:gd name="T7" fmla="*/ 305 h 43"/>
                <a:gd name="T8" fmla="*/ 0 w 42"/>
                <a:gd name="T9" fmla="*/ 435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3">
                  <a:moveTo>
                    <a:pt x="0" y="43"/>
                  </a:moveTo>
                  <a:cubicBezTo>
                    <a:pt x="5" y="30"/>
                    <a:pt x="10" y="13"/>
                    <a:pt x="11" y="0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29" y="31"/>
                    <a:pt x="12" y="37"/>
                    <a:pt x="0" y="4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7" name="Group 193">
            <a:extLst>
              <a:ext uri="{FF2B5EF4-FFF2-40B4-BE49-F238E27FC236}">
                <a16:creationId xmlns:a16="http://schemas.microsoft.com/office/drawing/2014/main" id="{92E845F3-5A0D-457D-B000-9D6C11CF9D25}"/>
              </a:ext>
            </a:extLst>
          </p:cNvPr>
          <p:cNvGrpSpPr>
            <a:grpSpLocks/>
          </p:cNvGrpSpPr>
          <p:nvPr/>
        </p:nvGrpSpPr>
        <p:grpSpPr bwMode="auto">
          <a:xfrm>
            <a:off x="7148513" y="3648075"/>
            <a:ext cx="134937" cy="295275"/>
            <a:chOff x="3545" y="2344"/>
            <a:chExt cx="85" cy="186"/>
          </a:xfrm>
        </p:grpSpPr>
        <p:sp>
          <p:nvSpPr>
            <p:cNvPr id="21634" name="Freeform 182">
              <a:extLst>
                <a:ext uri="{FF2B5EF4-FFF2-40B4-BE49-F238E27FC236}">
                  <a16:creationId xmlns:a16="http://schemas.microsoft.com/office/drawing/2014/main" id="{CBC36561-94EE-493B-9B30-AE413C9C21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2344"/>
              <a:ext cx="2" cy="127"/>
            </a:xfrm>
            <a:custGeom>
              <a:avLst/>
              <a:gdLst>
                <a:gd name="T0" fmla="*/ 0 w 1"/>
                <a:gd name="T1" fmla="*/ 0 h 59"/>
                <a:gd name="T2" fmla="*/ 8 w 1"/>
                <a:gd name="T3" fmla="*/ 398 h 59"/>
                <a:gd name="T4" fmla="*/ 8 w 1"/>
                <a:gd name="T5" fmla="*/ 588 h 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59">
                  <a:moveTo>
                    <a:pt x="0" y="0"/>
                  </a:moveTo>
                  <a:cubicBezTo>
                    <a:pt x="0" y="14"/>
                    <a:pt x="1" y="27"/>
                    <a:pt x="1" y="40"/>
                  </a:cubicBezTo>
                  <a:cubicBezTo>
                    <a:pt x="1" y="47"/>
                    <a:pt x="1" y="53"/>
                    <a:pt x="1" y="59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5" name="Freeform 183">
              <a:extLst>
                <a:ext uri="{FF2B5EF4-FFF2-40B4-BE49-F238E27FC236}">
                  <a16:creationId xmlns:a16="http://schemas.microsoft.com/office/drawing/2014/main" id="{096403A2-C76C-47AA-84E3-5821538A9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5" y="2446"/>
              <a:ext cx="85" cy="84"/>
            </a:xfrm>
            <a:custGeom>
              <a:avLst/>
              <a:gdLst>
                <a:gd name="T0" fmla="*/ 164 w 42"/>
                <a:gd name="T1" fmla="*/ 390 h 39"/>
                <a:gd name="T2" fmla="*/ 0 w 42"/>
                <a:gd name="T3" fmla="*/ 0 h 39"/>
                <a:gd name="T4" fmla="*/ 176 w 42"/>
                <a:gd name="T5" fmla="*/ 80 h 39"/>
                <a:gd name="T6" fmla="*/ 348 w 42"/>
                <a:gd name="T7" fmla="*/ 9 h 39"/>
                <a:gd name="T8" fmla="*/ 164 w 42"/>
                <a:gd name="T9" fmla="*/ 39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39">
                  <a:moveTo>
                    <a:pt x="20" y="39"/>
                  </a:moveTo>
                  <a:cubicBezTo>
                    <a:pt x="16" y="26"/>
                    <a:pt x="8" y="10"/>
                    <a:pt x="0" y="0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33" y="11"/>
                    <a:pt x="25" y="26"/>
                    <a:pt x="20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8" name="Group 189">
            <a:extLst>
              <a:ext uri="{FF2B5EF4-FFF2-40B4-BE49-F238E27FC236}">
                <a16:creationId xmlns:a16="http://schemas.microsoft.com/office/drawing/2014/main" id="{8B49A210-178A-4742-AF21-2670E96AE8E7}"/>
              </a:ext>
            </a:extLst>
          </p:cNvPr>
          <p:cNvGrpSpPr>
            <a:grpSpLocks/>
          </p:cNvGrpSpPr>
          <p:nvPr/>
        </p:nvGrpSpPr>
        <p:grpSpPr bwMode="auto">
          <a:xfrm>
            <a:off x="6645275" y="2319338"/>
            <a:ext cx="339725" cy="455612"/>
            <a:chOff x="3228" y="1479"/>
            <a:chExt cx="214" cy="287"/>
          </a:xfrm>
        </p:grpSpPr>
        <p:sp>
          <p:nvSpPr>
            <p:cNvPr id="21632" name="Freeform 184">
              <a:extLst>
                <a:ext uri="{FF2B5EF4-FFF2-40B4-BE49-F238E27FC236}">
                  <a16:creationId xmlns:a16="http://schemas.microsoft.com/office/drawing/2014/main" id="{A702A281-459D-4888-917E-24001E5E8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8" y="1479"/>
              <a:ext cx="186" cy="235"/>
            </a:xfrm>
            <a:custGeom>
              <a:avLst/>
              <a:gdLst>
                <a:gd name="T0" fmla="*/ 0 w 92"/>
                <a:gd name="T1" fmla="*/ 0 h 109"/>
                <a:gd name="T2" fmla="*/ 760 w 92"/>
                <a:gd name="T3" fmla="*/ 1093 h 10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2" h="109">
                  <a:moveTo>
                    <a:pt x="0" y="0"/>
                  </a:moveTo>
                  <a:cubicBezTo>
                    <a:pt x="35" y="29"/>
                    <a:pt x="66" y="66"/>
                    <a:pt x="92" y="109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3" name="Freeform 185">
              <a:extLst>
                <a:ext uri="{FF2B5EF4-FFF2-40B4-BE49-F238E27FC236}">
                  <a16:creationId xmlns:a16="http://schemas.microsoft.com/office/drawing/2014/main" id="{F9FABE34-4026-4D41-8E0C-71E02DB40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3" y="1671"/>
              <a:ext cx="79" cy="95"/>
            </a:xfrm>
            <a:custGeom>
              <a:avLst/>
              <a:gdLst>
                <a:gd name="T0" fmla="*/ 324 w 39"/>
                <a:gd name="T1" fmla="*/ 443 h 44"/>
                <a:gd name="T2" fmla="*/ 0 w 39"/>
                <a:gd name="T3" fmla="*/ 225 h 44"/>
                <a:gd name="T4" fmla="*/ 192 w 39"/>
                <a:gd name="T5" fmla="*/ 173 h 44"/>
                <a:gd name="T6" fmla="*/ 308 w 39"/>
                <a:gd name="T7" fmla="*/ 0 h 44"/>
                <a:gd name="T8" fmla="*/ 324 w 39"/>
                <a:gd name="T9" fmla="*/ 443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44">
                  <a:moveTo>
                    <a:pt x="39" y="44"/>
                  </a:moveTo>
                  <a:cubicBezTo>
                    <a:pt x="28" y="35"/>
                    <a:pt x="13" y="26"/>
                    <a:pt x="0" y="22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5" y="13"/>
                    <a:pt x="36" y="30"/>
                    <a:pt x="39" y="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9" name="Group 188">
            <a:extLst>
              <a:ext uri="{FF2B5EF4-FFF2-40B4-BE49-F238E27FC236}">
                <a16:creationId xmlns:a16="http://schemas.microsoft.com/office/drawing/2014/main" id="{307FF61E-6EC5-4AA8-BE13-A7FEB6ADD7B8}"/>
              </a:ext>
            </a:extLst>
          </p:cNvPr>
          <p:cNvGrpSpPr>
            <a:grpSpLocks/>
          </p:cNvGrpSpPr>
          <p:nvPr/>
        </p:nvGrpSpPr>
        <p:grpSpPr bwMode="auto">
          <a:xfrm>
            <a:off x="5113338" y="2292350"/>
            <a:ext cx="363537" cy="479425"/>
            <a:chOff x="2263" y="1462"/>
            <a:chExt cx="229" cy="302"/>
          </a:xfrm>
        </p:grpSpPr>
        <p:sp>
          <p:nvSpPr>
            <p:cNvPr id="21630" name="Freeform 186">
              <a:extLst>
                <a:ext uri="{FF2B5EF4-FFF2-40B4-BE49-F238E27FC236}">
                  <a16:creationId xmlns:a16="http://schemas.microsoft.com/office/drawing/2014/main" id="{37F7F1A9-1201-45B4-B939-27A316475E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1501"/>
              <a:ext cx="188" cy="263"/>
            </a:xfrm>
            <a:custGeom>
              <a:avLst/>
              <a:gdLst>
                <a:gd name="T0" fmla="*/ 0 w 93"/>
                <a:gd name="T1" fmla="*/ 1222 h 122"/>
                <a:gd name="T2" fmla="*/ 768 w 93"/>
                <a:gd name="T3" fmla="*/ 0 h 1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3" h="122">
                  <a:moveTo>
                    <a:pt x="0" y="122"/>
                  </a:moveTo>
                  <a:cubicBezTo>
                    <a:pt x="26" y="74"/>
                    <a:pt x="57" y="33"/>
                    <a:pt x="93" y="0"/>
                  </a:cubicBezTo>
                </a:path>
              </a:pathLst>
            </a:custGeom>
            <a:noFill/>
            <a:ln w="14288" cap="rnd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1" name="Freeform 187">
              <a:extLst>
                <a:ext uri="{FF2B5EF4-FFF2-40B4-BE49-F238E27FC236}">
                  <a16:creationId xmlns:a16="http://schemas.microsoft.com/office/drawing/2014/main" id="{5EBC7567-642D-4D07-A68D-864D8052BC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5" y="1462"/>
              <a:ext cx="87" cy="91"/>
            </a:xfrm>
            <a:custGeom>
              <a:avLst/>
              <a:gdLst>
                <a:gd name="T0" fmla="*/ 356 w 43"/>
                <a:gd name="T1" fmla="*/ 0 h 42"/>
                <a:gd name="T2" fmla="*/ 241 w 43"/>
                <a:gd name="T3" fmla="*/ 427 h 42"/>
                <a:gd name="T4" fmla="*/ 164 w 43"/>
                <a:gd name="T5" fmla="*/ 217 h 42"/>
                <a:gd name="T6" fmla="*/ 0 w 43"/>
                <a:gd name="T7" fmla="*/ 104 h 42"/>
                <a:gd name="T8" fmla="*/ 356 w 43"/>
                <a:gd name="T9" fmla="*/ 0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" h="42">
                  <a:moveTo>
                    <a:pt x="43" y="0"/>
                  </a:moveTo>
                  <a:cubicBezTo>
                    <a:pt x="37" y="12"/>
                    <a:pt x="30" y="29"/>
                    <a:pt x="29" y="4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3" y="10"/>
                    <a:pt x="30" y="5"/>
                    <a:pt x="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20" name="Group 195">
            <a:extLst>
              <a:ext uri="{FF2B5EF4-FFF2-40B4-BE49-F238E27FC236}">
                <a16:creationId xmlns:a16="http://schemas.microsoft.com/office/drawing/2014/main" id="{0B5B31A3-D92B-4E30-A204-9B9EECF0F235}"/>
              </a:ext>
            </a:extLst>
          </p:cNvPr>
          <p:cNvGrpSpPr>
            <a:grpSpLocks/>
          </p:cNvGrpSpPr>
          <p:nvPr/>
        </p:nvGrpSpPr>
        <p:grpSpPr bwMode="auto">
          <a:xfrm>
            <a:off x="5788025" y="1824038"/>
            <a:ext cx="506413" cy="536575"/>
            <a:chOff x="3510" y="1162"/>
            <a:chExt cx="319" cy="338"/>
          </a:xfrm>
        </p:grpSpPr>
        <p:sp>
          <p:nvSpPr>
            <p:cNvPr id="21623" name="Oval 6">
              <a:extLst>
                <a:ext uri="{FF2B5EF4-FFF2-40B4-BE49-F238E27FC236}">
                  <a16:creationId xmlns:a16="http://schemas.microsoft.com/office/drawing/2014/main" id="{7D9D540F-4047-42A1-9ED4-761B0AB279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0" y="1162"/>
              <a:ext cx="319" cy="338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24" name="Freeform 7">
              <a:extLst>
                <a:ext uri="{FF2B5EF4-FFF2-40B4-BE49-F238E27FC236}">
                  <a16:creationId xmlns:a16="http://schemas.microsoft.com/office/drawing/2014/main" id="{26EC457B-5638-43AC-80EE-782D6D6C8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" y="1222"/>
              <a:ext cx="240" cy="265"/>
            </a:xfrm>
            <a:custGeom>
              <a:avLst/>
              <a:gdLst>
                <a:gd name="T0" fmla="*/ 879 w 119"/>
                <a:gd name="T1" fmla="*/ 418 h 123"/>
                <a:gd name="T2" fmla="*/ 280 w 119"/>
                <a:gd name="T3" fmla="*/ 1150 h 123"/>
                <a:gd name="T4" fmla="*/ 0 w 119"/>
                <a:gd name="T5" fmla="*/ 1073 h 123"/>
                <a:gd name="T6" fmla="*/ 163 w 119"/>
                <a:gd name="T7" fmla="*/ 1189 h 123"/>
                <a:gd name="T8" fmla="*/ 379 w 119"/>
                <a:gd name="T9" fmla="*/ 1230 h 123"/>
                <a:gd name="T10" fmla="*/ 976 w 119"/>
                <a:gd name="T11" fmla="*/ 511 h 123"/>
                <a:gd name="T12" fmla="*/ 805 w 119"/>
                <a:gd name="T13" fmla="*/ 0 h 123"/>
                <a:gd name="T14" fmla="*/ 879 w 119"/>
                <a:gd name="T15" fmla="*/ 418 h 12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9" h="123">
                  <a:moveTo>
                    <a:pt x="107" y="42"/>
                  </a:moveTo>
                  <a:cubicBezTo>
                    <a:pt x="107" y="83"/>
                    <a:pt x="74" y="115"/>
                    <a:pt x="34" y="115"/>
                  </a:cubicBezTo>
                  <a:cubicBezTo>
                    <a:pt x="21" y="115"/>
                    <a:pt x="10" y="112"/>
                    <a:pt x="0" y="107"/>
                  </a:cubicBezTo>
                  <a:cubicBezTo>
                    <a:pt x="6" y="112"/>
                    <a:pt x="13" y="116"/>
                    <a:pt x="20" y="119"/>
                  </a:cubicBezTo>
                  <a:cubicBezTo>
                    <a:pt x="28" y="122"/>
                    <a:pt x="37" y="123"/>
                    <a:pt x="46" y="123"/>
                  </a:cubicBezTo>
                  <a:cubicBezTo>
                    <a:pt x="86" y="123"/>
                    <a:pt x="119" y="91"/>
                    <a:pt x="119" y="51"/>
                  </a:cubicBezTo>
                  <a:cubicBezTo>
                    <a:pt x="119" y="31"/>
                    <a:pt x="111" y="13"/>
                    <a:pt x="98" y="0"/>
                  </a:cubicBezTo>
                  <a:cubicBezTo>
                    <a:pt x="104" y="12"/>
                    <a:pt x="107" y="20"/>
                    <a:pt x="107" y="42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25" name="Freeform 8">
              <a:extLst>
                <a:ext uri="{FF2B5EF4-FFF2-40B4-BE49-F238E27FC236}">
                  <a16:creationId xmlns:a16="http://schemas.microsoft.com/office/drawing/2014/main" id="{FDBFF7B6-2EA2-450A-ACF2-638F7B3A8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0" y="1172"/>
              <a:ext cx="241" cy="242"/>
            </a:xfrm>
            <a:custGeom>
              <a:avLst/>
              <a:gdLst>
                <a:gd name="T0" fmla="*/ 225 w 119"/>
                <a:gd name="T1" fmla="*/ 354 h 112"/>
                <a:gd name="T2" fmla="*/ 705 w 119"/>
                <a:gd name="T3" fmla="*/ 89 h 112"/>
                <a:gd name="T4" fmla="*/ 988 w 119"/>
                <a:gd name="T5" fmla="*/ 173 h 112"/>
                <a:gd name="T6" fmla="*/ 608 w 119"/>
                <a:gd name="T7" fmla="*/ 0 h 112"/>
                <a:gd name="T8" fmla="*/ 0 w 119"/>
                <a:gd name="T9" fmla="*/ 737 h 112"/>
                <a:gd name="T10" fmla="*/ 91 w 119"/>
                <a:gd name="T11" fmla="*/ 1130 h 112"/>
                <a:gd name="T12" fmla="*/ 225 w 119"/>
                <a:gd name="T13" fmla="*/ 354 h 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" h="112">
                  <a:moveTo>
                    <a:pt x="27" y="35"/>
                  </a:moveTo>
                  <a:cubicBezTo>
                    <a:pt x="40" y="18"/>
                    <a:pt x="62" y="9"/>
                    <a:pt x="85" y="9"/>
                  </a:cubicBezTo>
                  <a:cubicBezTo>
                    <a:pt x="97" y="9"/>
                    <a:pt x="109" y="12"/>
                    <a:pt x="119" y="17"/>
                  </a:cubicBezTo>
                  <a:cubicBezTo>
                    <a:pt x="106" y="7"/>
                    <a:pt x="90" y="0"/>
                    <a:pt x="73" y="0"/>
                  </a:cubicBezTo>
                  <a:cubicBezTo>
                    <a:pt x="33" y="0"/>
                    <a:pt x="0" y="33"/>
                    <a:pt x="0" y="73"/>
                  </a:cubicBezTo>
                  <a:cubicBezTo>
                    <a:pt x="0" y="87"/>
                    <a:pt x="4" y="101"/>
                    <a:pt x="11" y="112"/>
                  </a:cubicBezTo>
                  <a:cubicBezTo>
                    <a:pt x="0" y="74"/>
                    <a:pt x="17" y="47"/>
                    <a:pt x="27" y="35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26" name="Oval 9">
              <a:extLst>
                <a:ext uri="{FF2B5EF4-FFF2-40B4-BE49-F238E27FC236}">
                  <a16:creationId xmlns:a16="http://schemas.microsoft.com/office/drawing/2014/main" id="{272802BB-20A0-4F55-843D-DD62507BA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0" y="1162"/>
              <a:ext cx="319" cy="338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27" name="Oval 10">
              <a:extLst>
                <a:ext uri="{FF2B5EF4-FFF2-40B4-BE49-F238E27FC236}">
                  <a16:creationId xmlns:a16="http://schemas.microsoft.com/office/drawing/2014/main" id="{BB0DE25B-37DB-4E0D-BF14-7C5A5DED7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2" y="1218"/>
              <a:ext cx="28" cy="3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28" name="Oval 11">
              <a:extLst>
                <a:ext uri="{FF2B5EF4-FFF2-40B4-BE49-F238E27FC236}">
                  <a16:creationId xmlns:a16="http://schemas.microsoft.com/office/drawing/2014/main" id="{30F14F90-24EA-4D08-9B2A-1319F85D2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" y="1209"/>
              <a:ext cx="16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29" name="Oval 12">
              <a:extLst>
                <a:ext uri="{FF2B5EF4-FFF2-40B4-BE49-F238E27FC236}">
                  <a16:creationId xmlns:a16="http://schemas.microsoft.com/office/drawing/2014/main" id="{67089248-F2BC-455E-8645-E0F8C83DF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3" y="1248"/>
              <a:ext cx="17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21" name="Group 196">
            <a:extLst>
              <a:ext uri="{FF2B5EF4-FFF2-40B4-BE49-F238E27FC236}">
                <a16:creationId xmlns:a16="http://schemas.microsoft.com/office/drawing/2014/main" id="{9D230562-32B9-43A2-A1EF-A152345EBBDD}"/>
              </a:ext>
            </a:extLst>
          </p:cNvPr>
          <p:cNvGrpSpPr>
            <a:grpSpLocks/>
          </p:cNvGrpSpPr>
          <p:nvPr/>
        </p:nvGrpSpPr>
        <p:grpSpPr bwMode="auto">
          <a:xfrm>
            <a:off x="5864225" y="1843088"/>
            <a:ext cx="373063" cy="444500"/>
            <a:chOff x="3947" y="1151"/>
            <a:chExt cx="235" cy="280"/>
          </a:xfrm>
        </p:grpSpPr>
        <p:sp>
          <p:nvSpPr>
            <p:cNvPr id="21619" name="Freeform 72">
              <a:extLst>
                <a:ext uri="{FF2B5EF4-FFF2-40B4-BE49-F238E27FC236}">
                  <a16:creationId xmlns:a16="http://schemas.microsoft.com/office/drawing/2014/main" id="{168DEDAE-F136-4A32-A997-162594CB0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5" y="1222"/>
              <a:ext cx="97" cy="168"/>
            </a:xfrm>
            <a:custGeom>
              <a:avLst/>
              <a:gdLst>
                <a:gd name="T0" fmla="*/ 0 w 48"/>
                <a:gd name="T1" fmla="*/ 780 h 78"/>
                <a:gd name="T2" fmla="*/ 24 w 48"/>
                <a:gd name="T3" fmla="*/ 650 h 78"/>
                <a:gd name="T4" fmla="*/ 172 w 48"/>
                <a:gd name="T5" fmla="*/ 659 h 78"/>
                <a:gd name="T6" fmla="*/ 340 w 48"/>
                <a:gd name="T7" fmla="*/ 640 h 78"/>
                <a:gd name="T8" fmla="*/ 249 w 48"/>
                <a:gd name="T9" fmla="*/ 409 h 78"/>
                <a:gd name="T10" fmla="*/ 299 w 48"/>
                <a:gd name="T11" fmla="*/ 269 h 78"/>
                <a:gd name="T12" fmla="*/ 315 w 48"/>
                <a:gd name="T13" fmla="*/ 88 h 78"/>
                <a:gd name="T14" fmla="*/ 99 w 48"/>
                <a:gd name="T15" fmla="*/ 121 h 7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8" h="78">
                  <a:moveTo>
                    <a:pt x="0" y="78"/>
                  </a:moveTo>
                  <a:cubicBezTo>
                    <a:pt x="3" y="76"/>
                    <a:pt x="1" y="68"/>
                    <a:pt x="3" y="65"/>
                  </a:cubicBezTo>
                  <a:cubicBezTo>
                    <a:pt x="7" y="57"/>
                    <a:pt x="16" y="63"/>
                    <a:pt x="21" y="66"/>
                  </a:cubicBezTo>
                  <a:cubicBezTo>
                    <a:pt x="27" y="69"/>
                    <a:pt x="36" y="70"/>
                    <a:pt x="41" y="64"/>
                  </a:cubicBezTo>
                  <a:cubicBezTo>
                    <a:pt x="48" y="55"/>
                    <a:pt x="34" y="47"/>
                    <a:pt x="30" y="41"/>
                  </a:cubicBezTo>
                  <a:cubicBezTo>
                    <a:pt x="26" y="34"/>
                    <a:pt x="33" y="32"/>
                    <a:pt x="36" y="27"/>
                  </a:cubicBezTo>
                  <a:cubicBezTo>
                    <a:pt x="39" y="23"/>
                    <a:pt x="40" y="14"/>
                    <a:pt x="38" y="9"/>
                  </a:cubicBezTo>
                  <a:cubicBezTo>
                    <a:pt x="35" y="0"/>
                    <a:pt x="19" y="14"/>
                    <a:pt x="12" y="12"/>
                  </a:cubicBezTo>
                </a:path>
              </a:pathLst>
            </a:custGeom>
            <a:noFill/>
            <a:ln w="11113" cap="rnd">
              <a:solidFill>
                <a:srgbClr val="9C689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20" name="Freeform 73">
              <a:extLst>
                <a:ext uri="{FF2B5EF4-FFF2-40B4-BE49-F238E27FC236}">
                  <a16:creationId xmlns:a16="http://schemas.microsoft.com/office/drawing/2014/main" id="{28B43CFF-4FA7-4374-BA60-10F5FB803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1222"/>
              <a:ext cx="126" cy="175"/>
            </a:xfrm>
            <a:custGeom>
              <a:avLst/>
              <a:gdLst>
                <a:gd name="T0" fmla="*/ 8 w 62"/>
                <a:gd name="T1" fmla="*/ 817 h 81"/>
                <a:gd name="T2" fmla="*/ 57 w 62"/>
                <a:gd name="T3" fmla="*/ 652 h 81"/>
                <a:gd name="T4" fmla="*/ 169 w 62"/>
                <a:gd name="T5" fmla="*/ 676 h 81"/>
                <a:gd name="T6" fmla="*/ 285 w 62"/>
                <a:gd name="T7" fmla="*/ 374 h 81"/>
                <a:gd name="T8" fmla="*/ 404 w 62"/>
                <a:gd name="T9" fmla="*/ 607 h 81"/>
                <a:gd name="T10" fmla="*/ 293 w 62"/>
                <a:gd name="T11" fmla="*/ 536 h 81"/>
                <a:gd name="T12" fmla="*/ 463 w 62"/>
                <a:gd name="T13" fmla="*/ 382 h 81"/>
                <a:gd name="T14" fmla="*/ 360 w 62"/>
                <a:gd name="T15" fmla="*/ 225 h 81"/>
                <a:gd name="T16" fmla="*/ 471 w 62"/>
                <a:gd name="T17" fmla="*/ 443 h 81"/>
                <a:gd name="T18" fmla="*/ 360 w 62"/>
                <a:gd name="T19" fmla="*/ 415 h 81"/>
                <a:gd name="T20" fmla="*/ 512 w 62"/>
                <a:gd name="T21" fmla="*/ 164 h 81"/>
                <a:gd name="T22" fmla="*/ 368 w 62"/>
                <a:gd name="T23" fmla="*/ 112 h 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2" h="81">
                  <a:moveTo>
                    <a:pt x="1" y="81"/>
                  </a:moveTo>
                  <a:cubicBezTo>
                    <a:pt x="1" y="75"/>
                    <a:pt x="0" y="66"/>
                    <a:pt x="7" y="65"/>
                  </a:cubicBezTo>
                  <a:cubicBezTo>
                    <a:pt x="13" y="64"/>
                    <a:pt x="13" y="71"/>
                    <a:pt x="20" y="67"/>
                  </a:cubicBezTo>
                  <a:cubicBezTo>
                    <a:pt x="33" y="61"/>
                    <a:pt x="24" y="40"/>
                    <a:pt x="34" y="37"/>
                  </a:cubicBezTo>
                  <a:cubicBezTo>
                    <a:pt x="43" y="34"/>
                    <a:pt x="49" y="53"/>
                    <a:pt x="48" y="60"/>
                  </a:cubicBezTo>
                  <a:cubicBezTo>
                    <a:pt x="46" y="71"/>
                    <a:pt x="34" y="60"/>
                    <a:pt x="35" y="53"/>
                  </a:cubicBezTo>
                  <a:cubicBezTo>
                    <a:pt x="37" y="43"/>
                    <a:pt x="50" y="46"/>
                    <a:pt x="55" y="38"/>
                  </a:cubicBezTo>
                  <a:cubicBezTo>
                    <a:pt x="58" y="31"/>
                    <a:pt x="51" y="14"/>
                    <a:pt x="43" y="22"/>
                  </a:cubicBezTo>
                  <a:cubicBezTo>
                    <a:pt x="37" y="28"/>
                    <a:pt x="55" y="38"/>
                    <a:pt x="56" y="44"/>
                  </a:cubicBezTo>
                  <a:cubicBezTo>
                    <a:pt x="60" y="59"/>
                    <a:pt x="43" y="53"/>
                    <a:pt x="43" y="41"/>
                  </a:cubicBezTo>
                  <a:cubicBezTo>
                    <a:pt x="44" y="29"/>
                    <a:pt x="61" y="27"/>
                    <a:pt x="61" y="16"/>
                  </a:cubicBezTo>
                  <a:cubicBezTo>
                    <a:pt x="62" y="7"/>
                    <a:pt x="46" y="0"/>
                    <a:pt x="44" y="11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21" name="Freeform 75">
              <a:extLst>
                <a:ext uri="{FF2B5EF4-FFF2-40B4-BE49-F238E27FC236}">
                  <a16:creationId xmlns:a16="http://schemas.microsoft.com/office/drawing/2014/main" id="{DCF86E75-29A1-4ED6-8C42-20D884A97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1200"/>
              <a:ext cx="198" cy="194"/>
            </a:xfrm>
            <a:custGeom>
              <a:avLst/>
              <a:gdLst>
                <a:gd name="T0" fmla="*/ 265 w 98"/>
                <a:gd name="T1" fmla="*/ 60 h 90"/>
                <a:gd name="T2" fmla="*/ 131 w 98"/>
                <a:gd name="T3" fmla="*/ 233 h 90"/>
                <a:gd name="T4" fmla="*/ 123 w 98"/>
                <a:gd name="T5" fmla="*/ 422 h 90"/>
                <a:gd name="T6" fmla="*/ 8 w 98"/>
                <a:gd name="T7" fmla="*/ 539 h 90"/>
                <a:gd name="T8" fmla="*/ 139 w 98"/>
                <a:gd name="T9" fmla="*/ 608 h 90"/>
                <a:gd name="T10" fmla="*/ 123 w 98"/>
                <a:gd name="T11" fmla="*/ 744 h 90"/>
                <a:gd name="T12" fmla="*/ 188 w 98"/>
                <a:gd name="T13" fmla="*/ 892 h 90"/>
                <a:gd name="T14" fmla="*/ 364 w 98"/>
                <a:gd name="T15" fmla="*/ 752 h 90"/>
                <a:gd name="T16" fmla="*/ 503 w 98"/>
                <a:gd name="T17" fmla="*/ 683 h 90"/>
                <a:gd name="T18" fmla="*/ 511 w 98"/>
                <a:gd name="T19" fmla="*/ 422 h 90"/>
                <a:gd name="T20" fmla="*/ 677 w 98"/>
                <a:gd name="T21" fmla="*/ 668 h 90"/>
                <a:gd name="T22" fmla="*/ 584 w 98"/>
                <a:gd name="T23" fmla="*/ 321 h 90"/>
                <a:gd name="T24" fmla="*/ 543 w 98"/>
                <a:gd name="T25" fmla="*/ 60 h 90"/>
                <a:gd name="T26" fmla="*/ 444 w 98"/>
                <a:gd name="T27" fmla="*/ 28 h 90"/>
                <a:gd name="T28" fmla="*/ 444 w 98"/>
                <a:gd name="T29" fmla="*/ 181 h 90"/>
                <a:gd name="T30" fmla="*/ 364 w 98"/>
                <a:gd name="T31" fmla="*/ 310 h 90"/>
                <a:gd name="T32" fmla="*/ 372 w 98"/>
                <a:gd name="T33" fmla="*/ 519 h 90"/>
                <a:gd name="T34" fmla="*/ 156 w 98"/>
                <a:gd name="T35" fmla="*/ 580 h 9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8" h="90">
                  <a:moveTo>
                    <a:pt x="32" y="6"/>
                  </a:moveTo>
                  <a:cubicBezTo>
                    <a:pt x="26" y="12"/>
                    <a:pt x="12" y="11"/>
                    <a:pt x="16" y="23"/>
                  </a:cubicBezTo>
                  <a:cubicBezTo>
                    <a:pt x="19" y="35"/>
                    <a:pt x="30" y="32"/>
                    <a:pt x="15" y="42"/>
                  </a:cubicBezTo>
                  <a:cubicBezTo>
                    <a:pt x="11" y="44"/>
                    <a:pt x="1" y="47"/>
                    <a:pt x="1" y="54"/>
                  </a:cubicBezTo>
                  <a:cubicBezTo>
                    <a:pt x="0" y="65"/>
                    <a:pt x="12" y="58"/>
                    <a:pt x="17" y="61"/>
                  </a:cubicBezTo>
                  <a:cubicBezTo>
                    <a:pt x="27" y="65"/>
                    <a:pt x="18" y="68"/>
                    <a:pt x="15" y="74"/>
                  </a:cubicBezTo>
                  <a:cubicBezTo>
                    <a:pt x="12" y="81"/>
                    <a:pt x="11" y="90"/>
                    <a:pt x="23" y="89"/>
                  </a:cubicBezTo>
                  <a:cubicBezTo>
                    <a:pt x="31" y="88"/>
                    <a:pt x="37" y="78"/>
                    <a:pt x="44" y="75"/>
                  </a:cubicBezTo>
                  <a:cubicBezTo>
                    <a:pt x="49" y="72"/>
                    <a:pt x="57" y="78"/>
                    <a:pt x="61" y="68"/>
                  </a:cubicBezTo>
                  <a:cubicBezTo>
                    <a:pt x="65" y="57"/>
                    <a:pt x="47" y="36"/>
                    <a:pt x="62" y="42"/>
                  </a:cubicBezTo>
                  <a:cubicBezTo>
                    <a:pt x="72" y="45"/>
                    <a:pt x="68" y="75"/>
                    <a:pt x="82" y="67"/>
                  </a:cubicBezTo>
                  <a:cubicBezTo>
                    <a:pt x="98" y="58"/>
                    <a:pt x="74" y="38"/>
                    <a:pt x="71" y="32"/>
                  </a:cubicBezTo>
                  <a:cubicBezTo>
                    <a:pt x="67" y="22"/>
                    <a:pt x="78" y="15"/>
                    <a:pt x="66" y="6"/>
                  </a:cubicBezTo>
                  <a:cubicBezTo>
                    <a:pt x="62" y="2"/>
                    <a:pt x="58" y="0"/>
                    <a:pt x="54" y="3"/>
                  </a:cubicBezTo>
                  <a:cubicBezTo>
                    <a:pt x="46" y="8"/>
                    <a:pt x="52" y="12"/>
                    <a:pt x="54" y="18"/>
                  </a:cubicBezTo>
                  <a:cubicBezTo>
                    <a:pt x="61" y="34"/>
                    <a:pt x="56" y="27"/>
                    <a:pt x="44" y="31"/>
                  </a:cubicBezTo>
                  <a:cubicBezTo>
                    <a:pt x="27" y="38"/>
                    <a:pt x="47" y="44"/>
                    <a:pt x="45" y="52"/>
                  </a:cubicBezTo>
                  <a:cubicBezTo>
                    <a:pt x="42" y="61"/>
                    <a:pt x="25" y="48"/>
                    <a:pt x="19" y="5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22" name="Freeform 76">
              <a:extLst>
                <a:ext uri="{FF2B5EF4-FFF2-40B4-BE49-F238E27FC236}">
                  <a16:creationId xmlns:a16="http://schemas.microsoft.com/office/drawing/2014/main" id="{C31D3A39-4CC8-4888-A694-37FE5CE9C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8" y="1151"/>
              <a:ext cx="202" cy="280"/>
            </a:xfrm>
            <a:custGeom>
              <a:avLst/>
              <a:gdLst>
                <a:gd name="T0" fmla="*/ 180 w 100"/>
                <a:gd name="T1" fmla="*/ 459 h 130"/>
                <a:gd name="T2" fmla="*/ 24 w 100"/>
                <a:gd name="T3" fmla="*/ 510 h 130"/>
                <a:gd name="T4" fmla="*/ 40 w 100"/>
                <a:gd name="T5" fmla="*/ 728 h 130"/>
                <a:gd name="T6" fmla="*/ 232 w 100"/>
                <a:gd name="T7" fmla="*/ 797 h 130"/>
                <a:gd name="T8" fmla="*/ 139 w 100"/>
                <a:gd name="T9" fmla="*/ 1098 h 130"/>
                <a:gd name="T10" fmla="*/ 388 w 100"/>
                <a:gd name="T11" fmla="*/ 1170 h 130"/>
                <a:gd name="T12" fmla="*/ 493 w 100"/>
                <a:gd name="T13" fmla="*/ 1198 h 130"/>
                <a:gd name="T14" fmla="*/ 501 w 100"/>
                <a:gd name="T15" fmla="*/ 1030 h 130"/>
                <a:gd name="T16" fmla="*/ 380 w 100"/>
                <a:gd name="T17" fmla="*/ 868 h 130"/>
                <a:gd name="T18" fmla="*/ 461 w 100"/>
                <a:gd name="T19" fmla="*/ 780 h 130"/>
                <a:gd name="T20" fmla="*/ 628 w 100"/>
                <a:gd name="T21" fmla="*/ 900 h 130"/>
                <a:gd name="T22" fmla="*/ 444 w 100"/>
                <a:gd name="T23" fmla="*/ 700 h 130"/>
                <a:gd name="T24" fmla="*/ 493 w 100"/>
                <a:gd name="T25" fmla="*/ 599 h 130"/>
                <a:gd name="T26" fmla="*/ 620 w 100"/>
                <a:gd name="T27" fmla="*/ 691 h 130"/>
                <a:gd name="T28" fmla="*/ 735 w 100"/>
                <a:gd name="T29" fmla="*/ 519 h 130"/>
                <a:gd name="T30" fmla="*/ 501 w 100"/>
                <a:gd name="T31" fmla="*/ 530 h 130"/>
                <a:gd name="T32" fmla="*/ 420 w 100"/>
                <a:gd name="T33" fmla="*/ 418 h 130"/>
                <a:gd name="T34" fmla="*/ 527 w 100"/>
                <a:gd name="T35" fmla="*/ 349 h 130"/>
                <a:gd name="T36" fmla="*/ 347 w 100"/>
                <a:gd name="T37" fmla="*/ 209 h 130"/>
                <a:gd name="T38" fmla="*/ 323 w 100"/>
                <a:gd name="T39" fmla="*/ 381 h 130"/>
                <a:gd name="T40" fmla="*/ 156 w 100"/>
                <a:gd name="T41" fmla="*/ 278 h 13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00" h="130">
                  <a:moveTo>
                    <a:pt x="22" y="46"/>
                  </a:moveTo>
                  <a:cubicBezTo>
                    <a:pt x="16" y="40"/>
                    <a:pt x="4" y="43"/>
                    <a:pt x="3" y="51"/>
                  </a:cubicBezTo>
                  <a:cubicBezTo>
                    <a:pt x="26" y="54"/>
                    <a:pt x="7" y="63"/>
                    <a:pt x="5" y="73"/>
                  </a:cubicBezTo>
                  <a:cubicBezTo>
                    <a:pt x="0" y="93"/>
                    <a:pt x="21" y="75"/>
                    <a:pt x="28" y="80"/>
                  </a:cubicBezTo>
                  <a:cubicBezTo>
                    <a:pt x="37" y="86"/>
                    <a:pt x="16" y="101"/>
                    <a:pt x="17" y="110"/>
                  </a:cubicBezTo>
                  <a:cubicBezTo>
                    <a:pt x="19" y="130"/>
                    <a:pt x="36" y="117"/>
                    <a:pt x="47" y="117"/>
                  </a:cubicBezTo>
                  <a:cubicBezTo>
                    <a:pt x="51" y="117"/>
                    <a:pt x="57" y="122"/>
                    <a:pt x="60" y="120"/>
                  </a:cubicBezTo>
                  <a:cubicBezTo>
                    <a:pt x="65" y="116"/>
                    <a:pt x="63" y="107"/>
                    <a:pt x="61" y="103"/>
                  </a:cubicBezTo>
                  <a:cubicBezTo>
                    <a:pt x="58" y="96"/>
                    <a:pt x="47" y="94"/>
                    <a:pt x="46" y="87"/>
                  </a:cubicBezTo>
                  <a:cubicBezTo>
                    <a:pt x="45" y="82"/>
                    <a:pt x="50" y="75"/>
                    <a:pt x="56" y="78"/>
                  </a:cubicBezTo>
                  <a:cubicBezTo>
                    <a:pt x="59" y="79"/>
                    <a:pt x="72" y="115"/>
                    <a:pt x="76" y="90"/>
                  </a:cubicBezTo>
                  <a:cubicBezTo>
                    <a:pt x="79" y="75"/>
                    <a:pt x="54" y="76"/>
                    <a:pt x="54" y="70"/>
                  </a:cubicBezTo>
                  <a:cubicBezTo>
                    <a:pt x="55" y="66"/>
                    <a:pt x="56" y="61"/>
                    <a:pt x="60" y="60"/>
                  </a:cubicBezTo>
                  <a:cubicBezTo>
                    <a:pt x="71" y="56"/>
                    <a:pt x="69" y="64"/>
                    <a:pt x="75" y="69"/>
                  </a:cubicBezTo>
                  <a:cubicBezTo>
                    <a:pt x="84" y="76"/>
                    <a:pt x="94" y="61"/>
                    <a:pt x="89" y="52"/>
                  </a:cubicBezTo>
                  <a:cubicBezTo>
                    <a:pt x="83" y="42"/>
                    <a:pt x="69" y="55"/>
                    <a:pt x="61" y="53"/>
                  </a:cubicBezTo>
                  <a:cubicBezTo>
                    <a:pt x="56" y="52"/>
                    <a:pt x="51" y="48"/>
                    <a:pt x="51" y="42"/>
                  </a:cubicBezTo>
                  <a:cubicBezTo>
                    <a:pt x="50" y="31"/>
                    <a:pt x="57" y="35"/>
                    <a:pt x="64" y="35"/>
                  </a:cubicBezTo>
                  <a:cubicBezTo>
                    <a:pt x="100" y="33"/>
                    <a:pt x="51" y="0"/>
                    <a:pt x="42" y="21"/>
                  </a:cubicBezTo>
                  <a:cubicBezTo>
                    <a:pt x="39" y="26"/>
                    <a:pt x="53" y="37"/>
                    <a:pt x="39" y="38"/>
                  </a:cubicBezTo>
                  <a:cubicBezTo>
                    <a:pt x="33" y="38"/>
                    <a:pt x="26" y="28"/>
                    <a:pt x="19" y="2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22" name="Group 199">
            <a:extLst>
              <a:ext uri="{FF2B5EF4-FFF2-40B4-BE49-F238E27FC236}">
                <a16:creationId xmlns:a16="http://schemas.microsoft.com/office/drawing/2014/main" id="{FBF8EE20-6DFC-428E-AD58-CC696EE72208}"/>
              </a:ext>
            </a:extLst>
          </p:cNvPr>
          <p:cNvGrpSpPr>
            <a:grpSpLocks/>
          </p:cNvGrpSpPr>
          <p:nvPr/>
        </p:nvGrpSpPr>
        <p:grpSpPr bwMode="auto">
          <a:xfrm>
            <a:off x="4738688" y="3067050"/>
            <a:ext cx="449262" cy="441325"/>
            <a:chOff x="1559" y="926"/>
            <a:chExt cx="283" cy="278"/>
          </a:xfrm>
        </p:grpSpPr>
        <p:sp>
          <p:nvSpPr>
            <p:cNvPr id="21616" name="Freeform 74">
              <a:extLst>
                <a:ext uri="{FF2B5EF4-FFF2-40B4-BE49-F238E27FC236}">
                  <a16:creationId xmlns:a16="http://schemas.microsoft.com/office/drawing/2014/main" id="{E3867E91-05F8-45E2-B868-61CE79E1C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008"/>
              <a:ext cx="210" cy="129"/>
            </a:xfrm>
            <a:custGeom>
              <a:avLst/>
              <a:gdLst>
                <a:gd name="T0" fmla="*/ 57 w 104"/>
                <a:gd name="T1" fmla="*/ 189 h 60"/>
                <a:gd name="T2" fmla="*/ 89 w 104"/>
                <a:gd name="T3" fmla="*/ 378 h 60"/>
                <a:gd name="T4" fmla="*/ 224 w 104"/>
                <a:gd name="T5" fmla="*/ 357 h 60"/>
                <a:gd name="T6" fmla="*/ 232 w 104"/>
                <a:gd name="T7" fmla="*/ 518 h 60"/>
                <a:gd name="T8" fmla="*/ 380 w 104"/>
                <a:gd name="T9" fmla="*/ 568 h 60"/>
                <a:gd name="T10" fmla="*/ 509 w 104"/>
                <a:gd name="T11" fmla="*/ 417 h 60"/>
                <a:gd name="T12" fmla="*/ 567 w 104"/>
                <a:gd name="T13" fmla="*/ 329 h 60"/>
                <a:gd name="T14" fmla="*/ 632 w 104"/>
                <a:gd name="T15" fmla="*/ 398 h 60"/>
                <a:gd name="T16" fmla="*/ 709 w 104"/>
                <a:gd name="T17" fmla="*/ 329 h 60"/>
                <a:gd name="T18" fmla="*/ 792 w 104"/>
                <a:gd name="T19" fmla="*/ 241 h 60"/>
                <a:gd name="T20" fmla="*/ 616 w 104"/>
                <a:gd name="T21" fmla="*/ 41 h 60"/>
                <a:gd name="T22" fmla="*/ 216 w 104"/>
                <a:gd name="T23" fmla="*/ 80 h 60"/>
                <a:gd name="T24" fmla="*/ 147 w 104"/>
                <a:gd name="T25" fmla="*/ 28 h 60"/>
                <a:gd name="T26" fmla="*/ 81 w 104"/>
                <a:gd name="T27" fmla="*/ 120 h 6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4" h="60">
                  <a:moveTo>
                    <a:pt x="7" y="19"/>
                  </a:moveTo>
                  <a:cubicBezTo>
                    <a:pt x="5" y="25"/>
                    <a:pt x="0" y="42"/>
                    <a:pt x="11" y="38"/>
                  </a:cubicBezTo>
                  <a:cubicBezTo>
                    <a:pt x="16" y="36"/>
                    <a:pt x="23" y="30"/>
                    <a:pt x="27" y="36"/>
                  </a:cubicBezTo>
                  <a:cubicBezTo>
                    <a:pt x="31" y="40"/>
                    <a:pt x="26" y="47"/>
                    <a:pt x="28" y="52"/>
                  </a:cubicBezTo>
                  <a:cubicBezTo>
                    <a:pt x="31" y="60"/>
                    <a:pt x="39" y="60"/>
                    <a:pt x="46" y="57"/>
                  </a:cubicBezTo>
                  <a:cubicBezTo>
                    <a:pt x="53" y="55"/>
                    <a:pt x="61" y="50"/>
                    <a:pt x="62" y="42"/>
                  </a:cubicBezTo>
                  <a:cubicBezTo>
                    <a:pt x="63" y="39"/>
                    <a:pt x="64" y="32"/>
                    <a:pt x="69" y="33"/>
                  </a:cubicBezTo>
                  <a:cubicBezTo>
                    <a:pt x="74" y="33"/>
                    <a:pt x="72" y="40"/>
                    <a:pt x="77" y="40"/>
                  </a:cubicBezTo>
                  <a:cubicBezTo>
                    <a:pt x="82" y="40"/>
                    <a:pt x="84" y="35"/>
                    <a:pt x="86" y="33"/>
                  </a:cubicBezTo>
                  <a:cubicBezTo>
                    <a:pt x="90" y="29"/>
                    <a:pt x="94" y="29"/>
                    <a:pt x="96" y="24"/>
                  </a:cubicBezTo>
                  <a:cubicBezTo>
                    <a:pt x="104" y="9"/>
                    <a:pt x="86" y="7"/>
                    <a:pt x="75" y="4"/>
                  </a:cubicBezTo>
                  <a:cubicBezTo>
                    <a:pt x="59" y="0"/>
                    <a:pt x="43" y="15"/>
                    <a:pt x="26" y="8"/>
                  </a:cubicBezTo>
                  <a:cubicBezTo>
                    <a:pt x="23" y="7"/>
                    <a:pt x="23" y="2"/>
                    <a:pt x="18" y="3"/>
                  </a:cubicBezTo>
                  <a:cubicBezTo>
                    <a:pt x="16" y="4"/>
                    <a:pt x="10" y="9"/>
                    <a:pt x="10" y="12"/>
                  </a:cubicBezTo>
                </a:path>
              </a:pathLst>
            </a:custGeom>
            <a:noFill/>
            <a:ln w="7938" cap="rnd">
              <a:solidFill>
                <a:srgbClr val="C5A9C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7" name="Freeform 96">
              <a:extLst>
                <a:ext uri="{FF2B5EF4-FFF2-40B4-BE49-F238E27FC236}">
                  <a16:creationId xmlns:a16="http://schemas.microsoft.com/office/drawing/2014/main" id="{D7EE77FF-7E69-4F34-AEA4-DD2329D20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9" y="926"/>
              <a:ext cx="243" cy="257"/>
            </a:xfrm>
            <a:custGeom>
              <a:avLst/>
              <a:gdLst>
                <a:gd name="T0" fmla="*/ 176 w 120"/>
                <a:gd name="T1" fmla="*/ 723 h 119"/>
                <a:gd name="T2" fmla="*/ 168 w 120"/>
                <a:gd name="T3" fmla="*/ 946 h 119"/>
                <a:gd name="T4" fmla="*/ 316 w 120"/>
                <a:gd name="T5" fmla="*/ 918 h 119"/>
                <a:gd name="T6" fmla="*/ 405 w 120"/>
                <a:gd name="T7" fmla="*/ 1147 h 119"/>
                <a:gd name="T8" fmla="*/ 541 w 120"/>
                <a:gd name="T9" fmla="*/ 1058 h 119"/>
                <a:gd name="T10" fmla="*/ 729 w 120"/>
                <a:gd name="T11" fmla="*/ 989 h 119"/>
                <a:gd name="T12" fmla="*/ 516 w 120"/>
                <a:gd name="T13" fmla="*/ 747 h 119"/>
                <a:gd name="T14" fmla="*/ 865 w 120"/>
                <a:gd name="T15" fmla="*/ 574 h 119"/>
                <a:gd name="T16" fmla="*/ 820 w 120"/>
                <a:gd name="T17" fmla="*/ 270 h 119"/>
                <a:gd name="T18" fmla="*/ 972 w 120"/>
                <a:gd name="T19" fmla="*/ 253 h 119"/>
                <a:gd name="T20" fmla="*/ 889 w 120"/>
                <a:gd name="T21" fmla="*/ 112 h 119"/>
                <a:gd name="T22" fmla="*/ 565 w 120"/>
                <a:gd name="T23" fmla="*/ 60 h 119"/>
                <a:gd name="T24" fmla="*/ 624 w 120"/>
                <a:gd name="T25" fmla="*/ 253 h 119"/>
                <a:gd name="T26" fmla="*/ 488 w 120"/>
                <a:gd name="T27" fmla="*/ 164 h 119"/>
                <a:gd name="T28" fmla="*/ 324 w 120"/>
                <a:gd name="T29" fmla="*/ 80 h 119"/>
                <a:gd name="T30" fmla="*/ 381 w 120"/>
                <a:gd name="T31" fmla="*/ 302 h 119"/>
                <a:gd name="T32" fmla="*/ 176 w 120"/>
                <a:gd name="T33" fmla="*/ 451 h 119"/>
                <a:gd name="T34" fmla="*/ 176 w 120"/>
                <a:gd name="T35" fmla="*/ 723 h 1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0" h="119">
                  <a:moveTo>
                    <a:pt x="21" y="72"/>
                  </a:moveTo>
                  <a:cubicBezTo>
                    <a:pt x="15" y="77"/>
                    <a:pt x="9" y="92"/>
                    <a:pt x="20" y="94"/>
                  </a:cubicBezTo>
                  <a:cubicBezTo>
                    <a:pt x="27" y="95"/>
                    <a:pt x="32" y="83"/>
                    <a:pt x="38" y="91"/>
                  </a:cubicBezTo>
                  <a:cubicBezTo>
                    <a:pt x="43" y="98"/>
                    <a:pt x="28" y="119"/>
                    <a:pt x="49" y="114"/>
                  </a:cubicBezTo>
                  <a:cubicBezTo>
                    <a:pt x="55" y="112"/>
                    <a:pt x="59" y="107"/>
                    <a:pt x="65" y="105"/>
                  </a:cubicBezTo>
                  <a:cubicBezTo>
                    <a:pt x="72" y="102"/>
                    <a:pt x="82" y="103"/>
                    <a:pt x="88" y="98"/>
                  </a:cubicBezTo>
                  <a:cubicBezTo>
                    <a:pt x="104" y="85"/>
                    <a:pt x="62" y="82"/>
                    <a:pt x="62" y="74"/>
                  </a:cubicBezTo>
                  <a:cubicBezTo>
                    <a:pt x="63" y="57"/>
                    <a:pt x="96" y="67"/>
                    <a:pt x="104" y="57"/>
                  </a:cubicBezTo>
                  <a:cubicBezTo>
                    <a:pt x="115" y="44"/>
                    <a:pt x="69" y="34"/>
                    <a:pt x="99" y="27"/>
                  </a:cubicBezTo>
                  <a:cubicBezTo>
                    <a:pt x="103" y="26"/>
                    <a:pt x="115" y="29"/>
                    <a:pt x="117" y="25"/>
                  </a:cubicBezTo>
                  <a:cubicBezTo>
                    <a:pt x="120" y="20"/>
                    <a:pt x="111" y="13"/>
                    <a:pt x="107" y="11"/>
                  </a:cubicBezTo>
                  <a:cubicBezTo>
                    <a:pt x="97" y="4"/>
                    <a:pt x="80" y="0"/>
                    <a:pt x="68" y="6"/>
                  </a:cubicBezTo>
                  <a:cubicBezTo>
                    <a:pt x="69" y="11"/>
                    <a:pt x="81" y="20"/>
                    <a:pt x="75" y="25"/>
                  </a:cubicBezTo>
                  <a:cubicBezTo>
                    <a:pt x="68" y="33"/>
                    <a:pt x="62" y="19"/>
                    <a:pt x="59" y="16"/>
                  </a:cubicBezTo>
                  <a:cubicBezTo>
                    <a:pt x="54" y="9"/>
                    <a:pt x="47" y="3"/>
                    <a:pt x="39" y="8"/>
                  </a:cubicBezTo>
                  <a:cubicBezTo>
                    <a:pt x="27" y="18"/>
                    <a:pt x="41" y="23"/>
                    <a:pt x="46" y="30"/>
                  </a:cubicBezTo>
                  <a:cubicBezTo>
                    <a:pt x="59" y="49"/>
                    <a:pt x="30" y="40"/>
                    <a:pt x="21" y="45"/>
                  </a:cubicBezTo>
                  <a:cubicBezTo>
                    <a:pt x="0" y="58"/>
                    <a:pt x="31" y="56"/>
                    <a:pt x="21" y="72"/>
                  </a:cubicBezTo>
                </a:path>
              </a:pathLst>
            </a:custGeom>
            <a:noFill/>
            <a:ln w="7938" cap="rnd">
              <a:solidFill>
                <a:srgbClr val="CEB6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8" name="Freeform 97">
              <a:extLst>
                <a:ext uri="{FF2B5EF4-FFF2-40B4-BE49-F238E27FC236}">
                  <a16:creationId xmlns:a16="http://schemas.microsoft.com/office/drawing/2014/main" id="{D30556E2-9A34-4890-8C32-914D56904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2" y="941"/>
              <a:ext cx="228" cy="263"/>
            </a:xfrm>
            <a:custGeom>
              <a:avLst/>
              <a:gdLst>
                <a:gd name="T0" fmla="*/ 163 w 113"/>
                <a:gd name="T1" fmla="*/ 200 h 122"/>
                <a:gd name="T2" fmla="*/ 48 w 113"/>
                <a:gd name="T3" fmla="*/ 423 h 122"/>
                <a:gd name="T4" fmla="*/ 500 w 113"/>
                <a:gd name="T5" fmla="*/ 554 h 122"/>
                <a:gd name="T6" fmla="*/ 517 w 113"/>
                <a:gd name="T7" fmla="*/ 720 h 122"/>
                <a:gd name="T8" fmla="*/ 347 w 113"/>
                <a:gd name="T9" fmla="*/ 752 h 122"/>
                <a:gd name="T10" fmla="*/ 297 w 113"/>
                <a:gd name="T11" fmla="*/ 901 h 122"/>
                <a:gd name="T12" fmla="*/ 395 w 113"/>
                <a:gd name="T13" fmla="*/ 961 h 122"/>
                <a:gd name="T14" fmla="*/ 452 w 113"/>
                <a:gd name="T15" fmla="*/ 1143 h 122"/>
                <a:gd name="T16" fmla="*/ 700 w 113"/>
                <a:gd name="T17" fmla="*/ 1033 h 122"/>
                <a:gd name="T18" fmla="*/ 749 w 113"/>
                <a:gd name="T19" fmla="*/ 901 h 122"/>
                <a:gd name="T20" fmla="*/ 864 w 113"/>
                <a:gd name="T21" fmla="*/ 789 h 122"/>
                <a:gd name="T22" fmla="*/ 839 w 113"/>
                <a:gd name="T23" fmla="*/ 382 h 122"/>
                <a:gd name="T24" fmla="*/ 856 w 113"/>
                <a:gd name="T25" fmla="*/ 172 h 122"/>
                <a:gd name="T26" fmla="*/ 607 w 113"/>
                <a:gd name="T27" fmla="*/ 121 h 122"/>
                <a:gd name="T28" fmla="*/ 476 w 113"/>
                <a:gd name="T29" fmla="*/ 19 h 122"/>
                <a:gd name="T30" fmla="*/ 355 w 113"/>
                <a:gd name="T31" fmla="*/ 149 h 122"/>
                <a:gd name="T32" fmla="*/ 355 w 113"/>
                <a:gd name="T33" fmla="*/ 390 h 122"/>
                <a:gd name="T34" fmla="*/ 204 w 113"/>
                <a:gd name="T35" fmla="*/ 459 h 12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22">
                  <a:moveTo>
                    <a:pt x="20" y="20"/>
                  </a:moveTo>
                  <a:cubicBezTo>
                    <a:pt x="14" y="26"/>
                    <a:pt x="0" y="31"/>
                    <a:pt x="6" y="42"/>
                  </a:cubicBezTo>
                  <a:cubicBezTo>
                    <a:pt x="14" y="55"/>
                    <a:pt x="49" y="42"/>
                    <a:pt x="61" y="55"/>
                  </a:cubicBezTo>
                  <a:cubicBezTo>
                    <a:pt x="65" y="59"/>
                    <a:pt x="68" y="68"/>
                    <a:pt x="63" y="72"/>
                  </a:cubicBezTo>
                  <a:cubicBezTo>
                    <a:pt x="58" y="77"/>
                    <a:pt x="48" y="72"/>
                    <a:pt x="42" y="75"/>
                  </a:cubicBezTo>
                  <a:cubicBezTo>
                    <a:pt x="35" y="78"/>
                    <a:pt x="33" y="83"/>
                    <a:pt x="36" y="90"/>
                  </a:cubicBezTo>
                  <a:cubicBezTo>
                    <a:pt x="40" y="97"/>
                    <a:pt x="41" y="93"/>
                    <a:pt x="48" y="96"/>
                  </a:cubicBezTo>
                  <a:cubicBezTo>
                    <a:pt x="65" y="101"/>
                    <a:pt x="47" y="105"/>
                    <a:pt x="55" y="114"/>
                  </a:cubicBezTo>
                  <a:cubicBezTo>
                    <a:pt x="63" y="122"/>
                    <a:pt x="81" y="108"/>
                    <a:pt x="85" y="103"/>
                  </a:cubicBezTo>
                  <a:cubicBezTo>
                    <a:pt x="88" y="98"/>
                    <a:pt x="88" y="93"/>
                    <a:pt x="91" y="90"/>
                  </a:cubicBezTo>
                  <a:cubicBezTo>
                    <a:pt x="95" y="85"/>
                    <a:pt x="103" y="84"/>
                    <a:pt x="105" y="79"/>
                  </a:cubicBezTo>
                  <a:cubicBezTo>
                    <a:pt x="112" y="61"/>
                    <a:pt x="79" y="57"/>
                    <a:pt x="102" y="38"/>
                  </a:cubicBezTo>
                  <a:cubicBezTo>
                    <a:pt x="110" y="30"/>
                    <a:pt x="113" y="22"/>
                    <a:pt x="104" y="17"/>
                  </a:cubicBezTo>
                  <a:cubicBezTo>
                    <a:pt x="93" y="12"/>
                    <a:pt x="85" y="21"/>
                    <a:pt x="74" y="12"/>
                  </a:cubicBezTo>
                  <a:cubicBezTo>
                    <a:pt x="69" y="7"/>
                    <a:pt x="68" y="0"/>
                    <a:pt x="58" y="2"/>
                  </a:cubicBezTo>
                  <a:cubicBezTo>
                    <a:pt x="53" y="3"/>
                    <a:pt x="44" y="9"/>
                    <a:pt x="43" y="15"/>
                  </a:cubicBezTo>
                  <a:cubicBezTo>
                    <a:pt x="42" y="22"/>
                    <a:pt x="56" y="37"/>
                    <a:pt x="43" y="39"/>
                  </a:cubicBezTo>
                  <a:cubicBezTo>
                    <a:pt x="39" y="40"/>
                    <a:pt x="28" y="53"/>
                    <a:pt x="25" y="46"/>
                  </a:cubicBezTo>
                </a:path>
              </a:pathLst>
            </a:custGeom>
            <a:noFill/>
            <a:ln w="7938" cap="rnd">
              <a:solidFill>
                <a:srgbClr val="B895B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23" name="Group 200">
            <a:extLst>
              <a:ext uri="{FF2B5EF4-FFF2-40B4-BE49-F238E27FC236}">
                <a16:creationId xmlns:a16="http://schemas.microsoft.com/office/drawing/2014/main" id="{A7945B02-0A2C-4BED-B7E7-67A10566C573}"/>
              </a:ext>
            </a:extLst>
          </p:cNvPr>
          <p:cNvGrpSpPr>
            <a:grpSpLocks/>
          </p:cNvGrpSpPr>
          <p:nvPr/>
        </p:nvGrpSpPr>
        <p:grpSpPr bwMode="auto">
          <a:xfrm>
            <a:off x="6626225" y="2867025"/>
            <a:ext cx="1089025" cy="715963"/>
            <a:chOff x="3195" y="1837"/>
            <a:chExt cx="686" cy="451"/>
          </a:xfrm>
        </p:grpSpPr>
        <p:sp>
          <p:nvSpPr>
            <p:cNvPr id="21609" name="Oval 18">
              <a:extLst>
                <a:ext uri="{FF2B5EF4-FFF2-40B4-BE49-F238E27FC236}">
                  <a16:creationId xmlns:a16="http://schemas.microsoft.com/office/drawing/2014/main" id="{0ACD85B3-B38B-4FAE-859C-12BB6C564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" y="1837"/>
              <a:ext cx="686" cy="451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10" name="Freeform 26">
              <a:extLst>
                <a:ext uri="{FF2B5EF4-FFF2-40B4-BE49-F238E27FC236}">
                  <a16:creationId xmlns:a16="http://schemas.microsoft.com/office/drawing/2014/main" id="{0E9C5942-CFF0-4A7A-A3C8-764FD15D0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" y="1919"/>
              <a:ext cx="518" cy="352"/>
            </a:xfrm>
            <a:custGeom>
              <a:avLst/>
              <a:gdLst>
                <a:gd name="T0" fmla="*/ 1981 w 256"/>
                <a:gd name="T1" fmla="*/ 615 h 163"/>
                <a:gd name="T2" fmla="*/ 648 w 256"/>
                <a:gd name="T3" fmla="*/ 1553 h 163"/>
                <a:gd name="T4" fmla="*/ 0 w 256"/>
                <a:gd name="T5" fmla="*/ 1417 h 163"/>
                <a:gd name="T6" fmla="*/ 356 w 256"/>
                <a:gd name="T7" fmla="*/ 1581 h 163"/>
                <a:gd name="T8" fmla="*/ 819 w 256"/>
                <a:gd name="T9" fmla="*/ 1641 h 163"/>
                <a:gd name="T10" fmla="*/ 2121 w 256"/>
                <a:gd name="T11" fmla="*/ 676 h 163"/>
                <a:gd name="T12" fmla="*/ 1756 w 256"/>
                <a:gd name="T13" fmla="*/ 0 h 163"/>
                <a:gd name="T14" fmla="*/ 1981 w 256"/>
                <a:gd name="T15" fmla="*/ 615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163">
                  <a:moveTo>
                    <a:pt x="239" y="61"/>
                  </a:moveTo>
                  <a:cubicBezTo>
                    <a:pt x="239" y="115"/>
                    <a:pt x="165" y="154"/>
                    <a:pt x="78" y="154"/>
                  </a:cubicBezTo>
                  <a:cubicBezTo>
                    <a:pt x="52" y="154"/>
                    <a:pt x="22" y="148"/>
                    <a:pt x="0" y="141"/>
                  </a:cubicBezTo>
                  <a:cubicBezTo>
                    <a:pt x="13" y="148"/>
                    <a:pt x="27" y="153"/>
                    <a:pt x="43" y="157"/>
                  </a:cubicBezTo>
                  <a:cubicBezTo>
                    <a:pt x="61" y="161"/>
                    <a:pt x="80" y="163"/>
                    <a:pt x="99" y="163"/>
                  </a:cubicBezTo>
                  <a:cubicBezTo>
                    <a:pt x="186" y="163"/>
                    <a:pt x="256" y="120"/>
                    <a:pt x="256" y="67"/>
                  </a:cubicBezTo>
                  <a:cubicBezTo>
                    <a:pt x="256" y="41"/>
                    <a:pt x="239" y="17"/>
                    <a:pt x="212" y="0"/>
                  </a:cubicBezTo>
                  <a:cubicBezTo>
                    <a:pt x="224" y="16"/>
                    <a:pt x="239" y="32"/>
                    <a:pt x="239" y="61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1" name="Freeform 27">
              <a:extLst>
                <a:ext uri="{FF2B5EF4-FFF2-40B4-BE49-F238E27FC236}">
                  <a16:creationId xmlns:a16="http://schemas.microsoft.com/office/drawing/2014/main" id="{E333E98D-2C27-43CC-88C9-4473C898A5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8" y="1855"/>
              <a:ext cx="517" cy="319"/>
            </a:xfrm>
            <a:custGeom>
              <a:avLst/>
              <a:gdLst>
                <a:gd name="T0" fmla="*/ 469 w 256"/>
                <a:gd name="T1" fmla="*/ 450 h 148"/>
                <a:gd name="T2" fmla="*/ 1509 w 256"/>
                <a:gd name="T3" fmla="*/ 112 h 148"/>
                <a:gd name="T4" fmla="*/ 2108 w 256"/>
                <a:gd name="T5" fmla="*/ 218 h 148"/>
                <a:gd name="T6" fmla="*/ 1293 w 256"/>
                <a:gd name="T7" fmla="*/ 0 h 148"/>
                <a:gd name="T8" fmla="*/ 0 w 256"/>
                <a:gd name="T9" fmla="*/ 961 h 148"/>
                <a:gd name="T10" fmla="*/ 204 w 256"/>
                <a:gd name="T11" fmla="*/ 1483 h 148"/>
                <a:gd name="T12" fmla="*/ 469 w 256"/>
                <a:gd name="T13" fmla="*/ 450 h 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6" h="148">
                  <a:moveTo>
                    <a:pt x="57" y="45"/>
                  </a:moveTo>
                  <a:cubicBezTo>
                    <a:pt x="86" y="23"/>
                    <a:pt x="133" y="11"/>
                    <a:pt x="183" y="11"/>
                  </a:cubicBezTo>
                  <a:cubicBezTo>
                    <a:pt x="210" y="11"/>
                    <a:pt x="234" y="15"/>
                    <a:pt x="256" y="22"/>
                  </a:cubicBezTo>
                  <a:cubicBezTo>
                    <a:pt x="229" y="8"/>
                    <a:pt x="194" y="0"/>
                    <a:pt x="157" y="0"/>
                  </a:cubicBezTo>
                  <a:cubicBezTo>
                    <a:pt x="70" y="0"/>
                    <a:pt x="0" y="43"/>
                    <a:pt x="0" y="96"/>
                  </a:cubicBezTo>
                  <a:cubicBezTo>
                    <a:pt x="0" y="115"/>
                    <a:pt x="9" y="133"/>
                    <a:pt x="25" y="148"/>
                  </a:cubicBezTo>
                  <a:cubicBezTo>
                    <a:pt x="0" y="97"/>
                    <a:pt x="36" y="62"/>
                    <a:pt x="57" y="45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2" name="Oval 28">
              <a:extLst>
                <a:ext uri="{FF2B5EF4-FFF2-40B4-BE49-F238E27FC236}">
                  <a16:creationId xmlns:a16="http://schemas.microsoft.com/office/drawing/2014/main" id="{73B81443-8193-4E8B-82BF-1F3477A1C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7" y="1930"/>
              <a:ext cx="44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13" name="Oval 29">
              <a:extLst>
                <a:ext uri="{FF2B5EF4-FFF2-40B4-BE49-F238E27FC236}">
                  <a16:creationId xmlns:a16="http://schemas.microsoft.com/office/drawing/2014/main" id="{9776D75B-5283-47AE-9264-34020EC9C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7" y="1915"/>
              <a:ext cx="25" cy="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14" name="Oval 30">
              <a:extLst>
                <a:ext uri="{FF2B5EF4-FFF2-40B4-BE49-F238E27FC236}">
                  <a16:creationId xmlns:a16="http://schemas.microsoft.com/office/drawing/2014/main" id="{36234F76-EF64-4BF8-91AB-25ED1DD22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1978"/>
              <a:ext cx="25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15" name="Oval 55">
              <a:extLst>
                <a:ext uri="{FF2B5EF4-FFF2-40B4-BE49-F238E27FC236}">
                  <a16:creationId xmlns:a16="http://schemas.microsoft.com/office/drawing/2014/main" id="{6AA8BC1B-C0CD-4275-A35D-3E2A22E12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" y="1837"/>
              <a:ext cx="686" cy="451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24" name="Group 201">
            <a:extLst>
              <a:ext uri="{FF2B5EF4-FFF2-40B4-BE49-F238E27FC236}">
                <a16:creationId xmlns:a16="http://schemas.microsoft.com/office/drawing/2014/main" id="{FEDABA9A-9AE1-4CA7-A998-65A4F0DA9A73}"/>
              </a:ext>
            </a:extLst>
          </p:cNvPr>
          <p:cNvGrpSpPr>
            <a:grpSpLocks/>
          </p:cNvGrpSpPr>
          <p:nvPr/>
        </p:nvGrpSpPr>
        <p:grpSpPr bwMode="auto">
          <a:xfrm>
            <a:off x="6897688" y="2986088"/>
            <a:ext cx="508000" cy="536575"/>
            <a:chOff x="4001" y="1936"/>
            <a:chExt cx="320" cy="338"/>
          </a:xfrm>
        </p:grpSpPr>
        <p:sp>
          <p:nvSpPr>
            <p:cNvPr id="21602" name="Oval 19">
              <a:extLst>
                <a:ext uri="{FF2B5EF4-FFF2-40B4-BE49-F238E27FC236}">
                  <a16:creationId xmlns:a16="http://schemas.microsoft.com/office/drawing/2014/main" id="{7AF69069-4A5F-42A9-940D-EDF350D166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1" y="1936"/>
              <a:ext cx="320" cy="338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03" name="Freeform 20">
              <a:extLst>
                <a:ext uri="{FF2B5EF4-FFF2-40B4-BE49-F238E27FC236}">
                  <a16:creationId xmlns:a16="http://schemas.microsoft.com/office/drawing/2014/main" id="{4050B71E-1288-490C-8E7D-6C273FD023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6" y="1996"/>
              <a:ext cx="241" cy="268"/>
            </a:xfrm>
            <a:custGeom>
              <a:avLst/>
              <a:gdLst>
                <a:gd name="T0" fmla="*/ 889 w 119"/>
                <a:gd name="T1" fmla="*/ 434 h 124"/>
                <a:gd name="T2" fmla="*/ 284 w 119"/>
                <a:gd name="T3" fmla="*/ 1163 h 124"/>
                <a:gd name="T4" fmla="*/ 0 w 119"/>
                <a:gd name="T5" fmla="*/ 1078 h 124"/>
                <a:gd name="T6" fmla="*/ 168 w 119"/>
                <a:gd name="T7" fmla="*/ 1200 h 124"/>
                <a:gd name="T8" fmla="*/ 381 w 119"/>
                <a:gd name="T9" fmla="*/ 1251 h 124"/>
                <a:gd name="T10" fmla="*/ 988 w 119"/>
                <a:gd name="T11" fmla="*/ 514 h 124"/>
                <a:gd name="T12" fmla="*/ 820 w 119"/>
                <a:gd name="T13" fmla="*/ 0 h 124"/>
                <a:gd name="T14" fmla="*/ 889 w 119"/>
                <a:gd name="T15" fmla="*/ 434 h 1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9" h="124">
                  <a:moveTo>
                    <a:pt x="107" y="43"/>
                  </a:moveTo>
                  <a:cubicBezTo>
                    <a:pt x="107" y="83"/>
                    <a:pt x="74" y="115"/>
                    <a:pt x="34" y="115"/>
                  </a:cubicBezTo>
                  <a:cubicBezTo>
                    <a:pt x="22" y="115"/>
                    <a:pt x="10" y="112"/>
                    <a:pt x="0" y="107"/>
                  </a:cubicBezTo>
                  <a:cubicBezTo>
                    <a:pt x="6" y="112"/>
                    <a:pt x="13" y="116"/>
                    <a:pt x="20" y="119"/>
                  </a:cubicBezTo>
                  <a:cubicBezTo>
                    <a:pt x="28" y="122"/>
                    <a:pt x="37" y="124"/>
                    <a:pt x="46" y="124"/>
                  </a:cubicBezTo>
                  <a:cubicBezTo>
                    <a:pt x="86" y="124"/>
                    <a:pt x="119" y="91"/>
                    <a:pt x="119" y="51"/>
                  </a:cubicBezTo>
                  <a:cubicBezTo>
                    <a:pt x="119" y="31"/>
                    <a:pt x="111" y="13"/>
                    <a:pt x="99" y="0"/>
                  </a:cubicBezTo>
                  <a:cubicBezTo>
                    <a:pt x="104" y="12"/>
                    <a:pt x="107" y="20"/>
                    <a:pt x="107" y="43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4" name="Freeform 21">
              <a:extLst>
                <a:ext uri="{FF2B5EF4-FFF2-40B4-BE49-F238E27FC236}">
                  <a16:creationId xmlns:a16="http://schemas.microsoft.com/office/drawing/2014/main" id="{00E44809-3399-476F-8D09-F831BDC40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2" y="1947"/>
              <a:ext cx="240" cy="241"/>
            </a:xfrm>
            <a:custGeom>
              <a:avLst/>
              <a:gdLst>
                <a:gd name="T0" fmla="*/ 220 w 119"/>
                <a:gd name="T1" fmla="*/ 346 h 112"/>
                <a:gd name="T2" fmla="*/ 696 w 119"/>
                <a:gd name="T3" fmla="*/ 88 h 112"/>
                <a:gd name="T4" fmla="*/ 976 w 119"/>
                <a:gd name="T5" fmla="*/ 172 h 112"/>
                <a:gd name="T6" fmla="*/ 597 w 119"/>
                <a:gd name="T7" fmla="*/ 0 h 112"/>
                <a:gd name="T8" fmla="*/ 0 w 119"/>
                <a:gd name="T9" fmla="*/ 727 h 112"/>
                <a:gd name="T10" fmla="*/ 89 w 119"/>
                <a:gd name="T11" fmla="*/ 1117 h 112"/>
                <a:gd name="T12" fmla="*/ 220 w 119"/>
                <a:gd name="T13" fmla="*/ 346 h 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9" h="112">
                  <a:moveTo>
                    <a:pt x="27" y="35"/>
                  </a:moveTo>
                  <a:cubicBezTo>
                    <a:pt x="40" y="18"/>
                    <a:pt x="62" y="9"/>
                    <a:pt x="85" y="9"/>
                  </a:cubicBezTo>
                  <a:cubicBezTo>
                    <a:pt x="98" y="9"/>
                    <a:pt x="109" y="12"/>
                    <a:pt x="119" y="17"/>
                  </a:cubicBezTo>
                  <a:cubicBezTo>
                    <a:pt x="107" y="7"/>
                    <a:pt x="91" y="0"/>
                    <a:pt x="73" y="0"/>
                  </a:cubicBezTo>
                  <a:cubicBezTo>
                    <a:pt x="33" y="0"/>
                    <a:pt x="0" y="33"/>
                    <a:pt x="0" y="73"/>
                  </a:cubicBezTo>
                  <a:cubicBezTo>
                    <a:pt x="0" y="88"/>
                    <a:pt x="4" y="101"/>
                    <a:pt x="11" y="112"/>
                  </a:cubicBezTo>
                  <a:cubicBezTo>
                    <a:pt x="0" y="74"/>
                    <a:pt x="17" y="47"/>
                    <a:pt x="27" y="35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5" name="Oval 22">
              <a:extLst>
                <a:ext uri="{FF2B5EF4-FFF2-40B4-BE49-F238E27FC236}">
                  <a16:creationId xmlns:a16="http://schemas.microsoft.com/office/drawing/2014/main" id="{81CEAEED-4D2A-4997-A7CE-079521543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1" y="1936"/>
              <a:ext cx="320" cy="338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06" name="Oval 23">
              <a:extLst>
                <a:ext uri="{FF2B5EF4-FFF2-40B4-BE49-F238E27FC236}">
                  <a16:creationId xmlns:a16="http://schemas.microsoft.com/office/drawing/2014/main" id="{CC8EA386-CBA1-4545-A4ED-0413D9942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8" y="1983"/>
              <a:ext cx="29" cy="3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07" name="Oval 24">
              <a:extLst>
                <a:ext uri="{FF2B5EF4-FFF2-40B4-BE49-F238E27FC236}">
                  <a16:creationId xmlns:a16="http://schemas.microsoft.com/office/drawing/2014/main" id="{6F237208-94A0-4E2D-BD38-C646D1ECE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1" y="1975"/>
              <a:ext cx="16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608" name="Oval 25">
              <a:extLst>
                <a:ext uri="{FF2B5EF4-FFF2-40B4-BE49-F238E27FC236}">
                  <a16:creationId xmlns:a16="http://schemas.microsoft.com/office/drawing/2014/main" id="{5DD4BF2C-FFF8-4C69-957D-EF0AB0F32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0" y="2013"/>
              <a:ext cx="16" cy="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25" name="Group 202">
            <a:extLst>
              <a:ext uri="{FF2B5EF4-FFF2-40B4-BE49-F238E27FC236}">
                <a16:creationId xmlns:a16="http://schemas.microsoft.com/office/drawing/2014/main" id="{C0CFF0B6-FB52-439C-82F6-0B85780161D5}"/>
              </a:ext>
            </a:extLst>
          </p:cNvPr>
          <p:cNvGrpSpPr>
            <a:grpSpLocks/>
          </p:cNvGrpSpPr>
          <p:nvPr/>
        </p:nvGrpSpPr>
        <p:grpSpPr bwMode="auto">
          <a:xfrm>
            <a:off x="6959600" y="3028950"/>
            <a:ext cx="382588" cy="471488"/>
            <a:chOff x="3948" y="1626"/>
            <a:chExt cx="241" cy="297"/>
          </a:xfrm>
        </p:grpSpPr>
        <p:sp>
          <p:nvSpPr>
            <p:cNvPr id="21588" name="Freeform 82">
              <a:extLst>
                <a:ext uri="{FF2B5EF4-FFF2-40B4-BE49-F238E27FC236}">
                  <a16:creationId xmlns:a16="http://schemas.microsoft.com/office/drawing/2014/main" id="{B1A84778-B4D7-4706-B690-18239F164A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5" y="1669"/>
              <a:ext cx="20" cy="90"/>
            </a:xfrm>
            <a:custGeom>
              <a:avLst/>
              <a:gdLst>
                <a:gd name="T0" fmla="*/ 32 w 10"/>
                <a:gd name="T1" fmla="*/ 0 h 42"/>
                <a:gd name="T2" fmla="*/ 80 w 10"/>
                <a:gd name="T3" fmla="*/ 414 h 4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42">
                  <a:moveTo>
                    <a:pt x="4" y="0"/>
                  </a:moveTo>
                  <a:cubicBezTo>
                    <a:pt x="0" y="13"/>
                    <a:pt x="0" y="31"/>
                    <a:pt x="10" y="4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9" name="Freeform 83">
              <a:extLst>
                <a:ext uri="{FF2B5EF4-FFF2-40B4-BE49-F238E27FC236}">
                  <a16:creationId xmlns:a16="http://schemas.microsoft.com/office/drawing/2014/main" id="{13E46C49-BC16-4ACE-B453-11097A4915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1680"/>
              <a:ext cx="73" cy="71"/>
            </a:xfrm>
            <a:custGeom>
              <a:avLst/>
              <a:gdLst>
                <a:gd name="T0" fmla="*/ 0 w 36"/>
                <a:gd name="T1" fmla="*/ 0 h 33"/>
                <a:gd name="T2" fmla="*/ 300 w 36"/>
                <a:gd name="T3" fmla="*/ 329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6" h="33">
                  <a:moveTo>
                    <a:pt x="0" y="0"/>
                  </a:moveTo>
                  <a:cubicBezTo>
                    <a:pt x="14" y="10"/>
                    <a:pt x="16" y="30"/>
                    <a:pt x="36" y="33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0" name="Freeform 84">
              <a:extLst>
                <a:ext uri="{FF2B5EF4-FFF2-40B4-BE49-F238E27FC236}">
                  <a16:creationId xmlns:a16="http://schemas.microsoft.com/office/drawing/2014/main" id="{B81E8C53-6098-4D86-8826-6A72E594E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2" y="1770"/>
              <a:ext cx="83" cy="76"/>
            </a:xfrm>
            <a:custGeom>
              <a:avLst/>
              <a:gdLst>
                <a:gd name="T0" fmla="*/ 0 w 41"/>
                <a:gd name="T1" fmla="*/ 0 h 35"/>
                <a:gd name="T2" fmla="*/ 340 w 41"/>
                <a:gd name="T3" fmla="*/ 358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1" h="35">
                  <a:moveTo>
                    <a:pt x="0" y="0"/>
                  </a:moveTo>
                  <a:cubicBezTo>
                    <a:pt x="9" y="16"/>
                    <a:pt x="26" y="26"/>
                    <a:pt x="41" y="35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1" name="Freeform 85">
              <a:extLst>
                <a:ext uri="{FF2B5EF4-FFF2-40B4-BE49-F238E27FC236}">
                  <a16:creationId xmlns:a16="http://schemas.microsoft.com/office/drawing/2014/main" id="{62F85761-C1C8-469A-8E13-B245D7F9B6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8" y="1811"/>
              <a:ext cx="93" cy="20"/>
            </a:xfrm>
            <a:custGeom>
              <a:avLst/>
              <a:gdLst>
                <a:gd name="T0" fmla="*/ 0 w 46"/>
                <a:gd name="T1" fmla="*/ 0 h 9"/>
                <a:gd name="T2" fmla="*/ 200 w 46"/>
                <a:gd name="T3" fmla="*/ 20 h 9"/>
                <a:gd name="T4" fmla="*/ 380 w 46"/>
                <a:gd name="T5" fmla="*/ 98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" h="9">
                  <a:moveTo>
                    <a:pt x="0" y="0"/>
                  </a:moveTo>
                  <a:cubicBezTo>
                    <a:pt x="8" y="2"/>
                    <a:pt x="17" y="0"/>
                    <a:pt x="24" y="2"/>
                  </a:cubicBezTo>
                  <a:cubicBezTo>
                    <a:pt x="32" y="3"/>
                    <a:pt x="39" y="7"/>
                    <a:pt x="46" y="9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2" name="Freeform 86">
              <a:extLst>
                <a:ext uri="{FF2B5EF4-FFF2-40B4-BE49-F238E27FC236}">
                  <a16:creationId xmlns:a16="http://schemas.microsoft.com/office/drawing/2014/main" id="{9D3F5281-AFFB-4B31-890E-0617D71C8E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826"/>
              <a:ext cx="83" cy="67"/>
            </a:xfrm>
            <a:custGeom>
              <a:avLst/>
              <a:gdLst>
                <a:gd name="T0" fmla="*/ 340 w 41"/>
                <a:gd name="T1" fmla="*/ 0 h 31"/>
                <a:gd name="T2" fmla="*/ 0 w 41"/>
                <a:gd name="T3" fmla="*/ 313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1" h="31">
                  <a:moveTo>
                    <a:pt x="41" y="0"/>
                  </a:moveTo>
                  <a:cubicBezTo>
                    <a:pt x="36" y="19"/>
                    <a:pt x="17" y="26"/>
                    <a:pt x="0" y="31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3" name="Freeform 87">
              <a:extLst>
                <a:ext uri="{FF2B5EF4-FFF2-40B4-BE49-F238E27FC236}">
                  <a16:creationId xmlns:a16="http://schemas.microsoft.com/office/drawing/2014/main" id="{2D052D41-2012-4099-8D8C-55E8956BF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859"/>
              <a:ext cx="91" cy="17"/>
            </a:xfrm>
            <a:custGeom>
              <a:avLst/>
              <a:gdLst>
                <a:gd name="T0" fmla="*/ 0 w 45"/>
                <a:gd name="T1" fmla="*/ 28 h 8"/>
                <a:gd name="T2" fmla="*/ 372 w 45"/>
                <a:gd name="T3" fmla="*/ 0 h 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5" h="8">
                  <a:moveTo>
                    <a:pt x="0" y="3"/>
                  </a:moveTo>
                  <a:cubicBezTo>
                    <a:pt x="14" y="7"/>
                    <a:pt x="32" y="8"/>
                    <a:pt x="45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4" name="Freeform 88">
              <a:extLst>
                <a:ext uri="{FF2B5EF4-FFF2-40B4-BE49-F238E27FC236}">
                  <a16:creationId xmlns:a16="http://schemas.microsoft.com/office/drawing/2014/main" id="{8AC4E50A-F446-4466-8488-FC2FC3ACFF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8" y="1665"/>
              <a:ext cx="36" cy="116"/>
            </a:xfrm>
            <a:custGeom>
              <a:avLst/>
              <a:gdLst>
                <a:gd name="T0" fmla="*/ 0 w 18"/>
                <a:gd name="T1" fmla="*/ 0 h 54"/>
                <a:gd name="T2" fmla="*/ 80 w 18"/>
                <a:gd name="T3" fmla="*/ 535 h 5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54">
                  <a:moveTo>
                    <a:pt x="0" y="0"/>
                  </a:moveTo>
                  <a:cubicBezTo>
                    <a:pt x="18" y="15"/>
                    <a:pt x="12" y="33"/>
                    <a:pt x="10" y="5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5" name="Freeform 89">
              <a:extLst>
                <a:ext uri="{FF2B5EF4-FFF2-40B4-BE49-F238E27FC236}">
                  <a16:creationId xmlns:a16="http://schemas.microsoft.com/office/drawing/2014/main" id="{C4ED49A6-EC76-479D-AA53-BEDCD01FE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" y="1682"/>
              <a:ext cx="65" cy="71"/>
            </a:xfrm>
            <a:custGeom>
              <a:avLst/>
              <a:gdLst>
                <a:gd name="T0" fmla="*/ 0 w 32"/>
                <a:gd name="T1" fmla="*/ 0 h 33"/>
                <a:gd name="T2" fmla="*/ 160 w 32"/>
                <a:gd name="T3" fmla="*/ 112 h 33"/>
                <a:gd name="T4" fmla="*/ 268 w 32"/>
                <a:gd name="T5" fmla="*/ 329 h 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33">
                  <a:moveTo>
                    <a:pt x="0" y="0"/>
                  </a:moveTo>
                  <a:cubicBezTo>
                    <a:pt x="6" y="4"/>
                    <a:pt x="14" y="6"/>
                    <a:pt x="19" y="11"/>
                  </a:cubicBezTo>
                  <a:cubicBezTo>
                    <a:pt x="28" y="18"/>
                    <a:pt x="28" y="24"/>
                    <a:pt x="32" y="33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6" name="Freeform 90">
              <a:extLst>
                <a:ext uri="{FF2B5EF4-FFF2-40B4-BE49-F238E27FC236}">
                  <a16:creationId xmlns:a16="http://schemas.microsoft.com/office/drawing/2014/main" id="{632705CF-39EF-43DF-A03D-49F6D02A21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5" y="1725"/>
              <a:ext cx="59" cy="112"/>
            </a:xfrm>
            <a:custGeom>
              <a:avLst/>
              <a:gdLst>
                <a:gd name="T0" fmla="*/ 220 w 29"/>
                <a:gd name="T1" fmla="*/ 0 h 52"/>
                <a:gd name="T2" fmla="*/ 0 w 29"/>
                <a:gd name="T3" fmla="*/ 519 h 5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9" h="52">
                  <a:moveTo>
                    <a:pt x="26" y="0"/>
                  </a:moveTo>
                  <a:cubicBezTo>
                    <a:pt x="29" y="18"/>
                    <a:pt x="16" y="43"/>
                    <a:pt x="0" y="5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7" name="Freeform 91">
              <a:extLst>
                <a:ext uri="{FF2B5EF4-FFF2-40B4-BE49-F238E27FC236}">
                  <a16:creationId xmlns:a16="http://schemas.microsoft.com/office/drawing/2014/main" id="{66D863CD-44F1-4022-8858-363AF32B5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5" y="1757"/>
              <a:ext cx="77" cy="50"/>
            </a:xfrm>
            <a:custGeom>
              <a:avLst/>
              <a:gdLst>
                <a:gd name="T0" fmla="*/ 0 w 38"/>
                <a:gd name="T1" fmla="*/ 237 h 23"/>
                <a:gd name="T2" fmla="*/ 316 w 38"/>
                <a:gd name="T3" fmla="*/ 0 h 2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8" h="23">
                  <a:moveTo>
                    <a:pt x="0" y="23"/>
                  </a:moveTo>
                  <a:cubicBezTo>
                    <a:pt x="16" y="20"/>
                    <a:pt x="30" y="15"/>
                    <a:pt x="38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8" name="Freeform 92">
              <a:extLst>
                <a:ext uri="{FF2B5EF4-FFF2-40B4-BE49-F238E27FC236}">
                  <a16:creationId xmlns:a16="http://schemas.microsoft.com/office/drawing/2014/main" id="{56D72EE1-9B48-4B5E-9A1E-91C58B1CF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0" y="1878"/>
              <a:ext cx="97" cy="22"/>
            </a:xfrm>
            <a:custGeom>
              <a:avLst/>
              <a:gdLst>
                <a:gd name="T0" fmla="*/ 0 w 48"/>
                <a:gd name="T1" fmla="*/ 0 h 10"/>
                <a:gd name="T2" fmla="*/ 396 w 48"/>
                <a:gd name="T3" fmla="*/ 73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8" h="10">
                  <a:moveTo>
                    <a:pt x="0" y="0"/>
                  </a:moveTo>
                  <a:cubicBezTo>
                    <a:pt x="15" y="10"/>
                    <a:pt x="31" y="9"/>
                    <a:pt x="48" y="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9" name="Freeform 93">
              <a:extLst>
                <a:ext uri="{FF2B5EF4-FFF2-40B4-BE49-F238E27FC236}">
                  <a16:creationId xmlns:a16="http://schemas.microsoft.com/office/drawing/2014/main" id="{63805E23-5F81-45F1-9365-EE69365AF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8" y="1872"/>
              <a:ext cx="71" cy="51"/>
            </a:xfrm>
            <a:custGeom>
              <a:avLst/>
              <a:gdLst>
                <a:gd name="T0" fmla="*/ 0 w 35"/>
                <a:gd name="T1" fmla="*/ 0 h 24"/>
                <a:gd name="T2" fmla="*/ 292 w 35"/>
                <a:gd name="T3" fmla="*/ 23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" h="24">
                  <a:moveTo>
                    <a:pt x="0" y="0"/>
                  </a:moveTo>
                  <a:cubicBezTo>
                    <a:pt x="7" y="13"/>
                    <a:pt x="22" y="20"/>
                    <a:pt x="35" y="2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0" name="Freeform 94">
              <a:extLst>
                <a:ext uri="{FF2B5EF4-FFF2-40B4-BE49-F238E27FC236}">
                  <a16:creationId xmlns:a16="http://schemas.microsoft.com/office/drawing/2014/main" id="{7298E40B-4DBE-491D-BA9A-56535E9A8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1639"/>
              <a:ext cx="23" cy="75"/>
            </a:xfrm>
            <a:custGeom>
              <a:avLst/>
              <a:gdLst>
                <a:gd name="T0" fmla="*/ 0 w 11"/>
                <a:gd name="T1" fmla="*/ 0 h 35"/>
                <a:gd name="T2" fmla="*/ 17 w 11"/>
                <a:gd name="T3" fmla="*/ 345 h 3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5">
                  <a:moveTo>
                    <a:pt x="0" y="0"/>
                  </a:moveTo>
                  <a:cubicBezTo>
                    <a:pt x="11" y="9"/>
                    <a:pt x="7" y="24"/>
                    <a:pt x="2" y="35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1" name="Freeform 95">
              <a:extLst>
                <a:ext uri="{FF2B5EF4-FFF2-40B4-BE49-F238E27FC236}">
                  <a16:creationId xmlns:a16="http://schemas.microsoft.com/office/drawing/2014/main" id="{164A0F2E-47D5-4DDF-8111-A64D3A8C44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" y="1626"/>
              <a:ext cx="45" cy="86"/>
            </a:xfrm>
            <a:custGeom>
              <a:avLst/>
              <a:gdLst>
                <a:gd name="T0" fmla="*/ 0 w 22"/>
                <a:gd name="T1" fmla="*/ 398 h 40"/>
                <a:gd name="T2" fmla="*/ 188 w 22"/>
                <a:gd name="T3" fmla="*/ 0 h 4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2" h="40">
                  <a:moveTo>
                    <a:pt x="0" y="40"/>
                  </a:moveTo>
                  <a:cubicBezTo>
                    <a:pt x="9" y="27"/>
                    <a:pt x="21" y="15"/>
                    <a:pt x="22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26" name="Group 205">
            <a:extLst>
              <a:ext uri="{FF2B5EF4-FFF2-40B4-BE49-F238E27FC236}">
                <a16:creationId xmlns:a16="http://schemas.microsoft.com/office/drawing/2014/main" id="{C193E52E-D06C-43E5-84FE-50884C6EBD61}"/>
              </a:ext>
            </a:extLst>
          </p:cNvPr>
          <p:cNvGrpSpPr>
            <a:grpSpLocks/>
          </p:cNvGrpSpPr>
          <p:nvPr/>
        </p:nvGrpSpPr>
        <p:grpSpPr bwMode="auto">
          <a:xfrm>
            <a:off x="4411663" y="4338638"/>
            <a:ext cx="282575" cy="312737"/>
            <a:chOff x="1449" y="2053"/>
            <a:chExt cx="178" cy="197"/>
          </a:xfrm>
        </p:grpSpPr>
        <p:sp>
          <p:nvSpPr>
            <p:cNvPr id="21582" name="Freeform 137">
              <a:extLst>
                <a:ext uri="{FF2B5EF4-FFF2-40B4-BE49-F238E27FC236}">
                  <a16:creationId xmlns:a16="http://schemas.microsoft.com/office/drawing/2014/main" id="{EC16914D-5AFB-4F3A-9A17-AB5674410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3" y="2196"/>
              <a:ext cx="87" cy="17"/>
            </a:xfrm>
            <a:custGeom>
              <a:avLst/>
              <a:gdLst>
                <a:gd name="T0" fmla="*/ 0 w 43"/>
                <a:gd name="T1" fmla="*/ 19 h 8"/>
                <a:gd name="T2" fmla="*/ 99 w 43"/>
                <a:gd name="T3" fmla="*/ 28 h 8"/>
                <a:gd name="T4" fmla="*/ 225 w 43"/>
                <a:gd name="T5" fmla="*/ 0 h 8"/>
                <a:gd name="T6" fmla="*/ 356 w 43"/>
                <a:gd name="T7" fmla="*/ 68 h 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" h="8">
                  <a:moveTo>
                    <a:pt x="0" y="2"/>
                  </a:moveTo>
                  <a:cubicBezTo>
                    <a:pt x="4" y="2"/>
                    <a:pt x="8" y="3"/>
                    <a:pt x="12" y="3"/>
                  </a:cubicBezTo>
                  <a:cubicBezTo>
                    <a:pt x="16" y="3"/>
                    <a:pt x="22" y="0"/>
                    <a:pt x="27" y="0"/>
                  </a:cubicBezTo>
                  <a:cubicBezTo>
                    <a:pt x="33" y="2"/>
                    <a:pt x="35" y="8"/>
                    <a:pt x="43" y="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3" name="Freeform 138">
              <a:extLst>
                <a:ext uri="{FF2B5EF4-FFF2-40B4-BE49-F238E27FC236}">
                  <a16:creationId xmlns:a16="http://schemas.microsoft.com/office/drawing/2014/main" id="{1BD68207-8D84-4423-A898-6CA19A52FF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2064"/>
              <a:ext cx="20" cy="97"/>
            </a:xfrm>
            <a:custGeom>
              <a:avLst/>
              <a:gdLst>
                <a:gd name="T0" fmla="*/ 0 w 10"/>
                <a:gd name="T1" fmla="*/ 0 h 45"/>
                <a:gd name="T2" fmla="*/ 64 w 10"/>
                <a:gd name="T3" fmla="*/ 218 h 45"/>
                <a:gd name="T4" fmla="*/ 56 w 10"/>
                <a:gd name="T5" fmla="*/ 451 h 4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45">
                  <a:moveTo>
                    <a:pt x="0" y="0"/>
                  </a:moveTo>
                  <a:cubicBezTo>
                    <a:pt x="2" y="8"/>
                    <a:pt x="5" y="14"/>
                    <a:pt x="8" y="22"/>
                  </a:cubicBezTo>
                  <a:cubicBezTo>
                    <a:pt x="10" y="30"/>
                    <a:pt x="6" y="36"/>
                    <a:pt x="7" y="45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4" name="Freeform 139">
              <a:extLst>
                <a:ext uri="{FF2B5EF4-FFF2-40B4-BE49-F238E27FC236}">
                  <a16:creationId xmlns:a16="http://schemas.microsoft.com/office/drawing/2014/main" id="{69EE0DCD-FA18-4A6C-A04C-70D5407AF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1" y="2112"/>
              <a:ext cx="28" cy="62"/>
            </a:xfrm>
            <a:custGeom>
              <a:avLst/>
              <a:gdLst>
                <a:gd name="T0" fmla="*/ 112 w 14"/>
                <a:gd name="T1" fmla="*/ 0 h 29"/>
                <a:gd name="T2" fmla="*/ 0 w 14"/>
                <a:gd name="T3" fmla="*/ 120 h 29"/>
                <a:gd name="T4" fmla="*/ 0 w 14"/>
                <a:gd name="T5" fmla="*/ 284 h 2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29">
                  <a:moveTo>
                    <a:pt x="14" y="0"/>
                  </a:moveTo>
                  <a:cubicBezTo>
                    <a:pt x="12" y="5"/>
                    <a:pt x="5" y="8"/>
                    <a:pt x="0" y="12"/>
                  </a:cubicBezTo>
                  <a:cubicBezTo>
                    <a:pt x="1" y="18"/>
                    <a:pt x="1" y="23"/>
                    <a:pt x="0" y="29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5" name="Freeform 140">
              <a:extLst>
                <a:ext uri="{FF2B5EF4-FFF2-40B4-BE49-F238E27FC236}">
                  <a16:creationId xmlns:a16="http://schemas.microsoft.com/office/drawing/2014/main" id="{80782771-EB56-49D6-9D5D-A94BA2AAEB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9" y="2112"/>
              <a:ext cx="69" cy="49"/>
            </a:xfrm>
            <a:custGeom>
              <a:avLst/>
              <a:gdLst>
                <a:gd name="T0" fmla="*/ 0 w 34"/>
                <a:gd name="T1" fmla="*/ 222 h 23"/>
                <a:gd name="T2" fmla="*/ 108 w 34"/>
                <a:gd name="T3" fmla="*/ 173 h 23"/>
                <a:gd name="T4" fmla="*/ 227 w 34"/>
                <a:gd name="T5" fmla="*/ 153 h 23"/>
                <a:gd name="T6" fmla="*/ 284 w 34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4" h="23">
                  <a:moveTo>
                    <a:pt x="0" y="23"/>
                  </a:moveTo>
                  <a:cubicBezTo>
                    <a:pt x="4" y="21"/>
                    <a:pt x="8" y="20"/>
                    <a:pt x="13" y="18"/>
                  </a:cubicBezTo>
                  <a:cubicBezTo>
                    <a:pt x="15" y="18"/>
                    <a:pt x="25" y="18"/>
                    <a:pt x="27" y="16"/>
                  </a:cubicBezTo>
                  <a:cubicBezTo>
                    <a:pt x="30" y="13"/>
                    <a:pt x="30" y="5"/>
                    <a:pt x="34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6" name="Freeform 141">
              <a:extLst>
                <a:ext uri="{FF2B5EF4-FFF2-40B4-BE49-F238E27FC236}">
                  <a16:creationId xmlns:a16="http://schemas.microsoft.com/office/drawing/2014/main" id="{9CDC66ED-B402-4D35-AA5A-803CFC77BC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6" y="2053"/>
              <a:ext cx="53" cy="39"/>
            </a:xfrm>
            <a:custGeom>
              <a:avLst/>
              <a:gdLst>
                <a:gd name="T0" fmla="*/ 0 w 26"/>
                <a:gd name="T1" fmla="*/ 0 h 18"/>
                <a:gd name="T2" fmla="*/ 100 w 26"/>
                <a:gd name="T3" fmla="*/ 165 h 18"/>
                <a:gd name="T4" fmla="*/ 220 w 26"/>
                <a:gd name="T5" fmla="*/ 184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" h="18">
                  <a:moveTo>
                    <a:pt x="0" y="0"/>
                  </a:moveTo>
                  <a:cubicBezTo>
                    <a:pt x="8" y="3"/>
                    <a:pt x="9" y="10"/>
                    <a:pt x="12" y="16"/>
                  </a:cubicBezTo>
                  <a:cubicBezTo>
                    <a:pt x="17" y="13"/>
                    <a:pt x="22" y="15"/>
                    <a:pt x="26" y="1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7" name="Freeform 142">
              <a:extLst>
                <a:ext uri="{FF2B5EF4-FFF2-40B4-BE49-F238E27FC236}">
                  <a16:creationId xmlns:a16="http://schemas.microsoft.com/office/drawing/2014/main" id="{FD2139AB-1DDF-4EE9-91AB-6EC5C8338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6" y="2189"/>
              <a:ext cx="61" cy="61"/>
            </a:xfrm>
            <a:custGeom>
              <a:avLst/>
              <a:gdLst>
                <a:gd name="T0" fmla="*/ 0 w 30"/>
                <a:gd name="T1" fmla="*/ 290 h 28"/>
                <a:gd name="T2" fmla="*/ 75 w 30"/>
                <a:gd name="T3" fmla="*/ 124 h 28"/>
                <a:gd name="T4" fmla="*/ 136 w 30"/>
                <a:gd name="T5" fmla="*/ 96 h 28"/>
                <a:gd name="T6" fmla="*/ 252 w 30"/>
                <a:gd name="T7" fmla="*/ 0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28">
                  <a:moveTo>
                    <a:pt x="0" y="28"/>
                  </a:moveTo>
                  <a:cubicBezTo>
                    <a:pt x="9" y="25"/>
                    <a:pt x="5" y="16"/>
                    <a:pt x="9" y="12"/>
                  </a:cubicBezTo>
                  <a:cubicBezTo>
                    <a:pt x="10" y="11"/>
                    <a:pt x="15" y="10"/>
                    <a:pt x="16" y="9"/>
                  </a:cubicBezTo>
                  <a:cubicBezTo>
                    <a:pt x="22" y="7"/>
                    <a:pt x="25" y="4"/>
                    <a:pt x="30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27" name="Group 206">
            <a:extLst>
              <a:ext uri="{FF2B5EF4-FFF2-40B4-BE49-F238E27FC236}">
                <a16:creationId xmlns:a16="http://schemas.microsoft.com/office/drawing/2014/main" id="{C69B1FC9-E4E7-4DC4-BDAE-42D4DB405587}"/>
              </a:ext>
            </a:extLst>
          </p:cNvPr>
          <p:cNvGrpSpPr>
            <a:grpSpLocks/>
          </p:cNvGrpSpPr>
          <p:nvPr/>
        </p:nvGrpSpPr>
        <p:grpSpPr bwMode="auto">
          <a:xfrm>
            <a:off x="5033963" y="4200525"/>
            <a:ext cx="873125" cy="571500"/>
            <a:chOff x="1634" y="2657"/>
            <a:chExt cx="550" cy="360"/>
          </a:xfrm>
        </p:grpSpPr>
        <p:sp>
          <p:nvSpPr>
            <p:cNvPr id="21575" name="Oval 207">
              <a:extLst>
                <a:ext uri="{FF2B5EF4-FFF2-40B4-BE49-F238E27FC236}">
                  <a16:creationId xmlns:a16="http://schemas.microsoft.com/office/drawing/2014/main" id="{404D90CB-7E04-40E7-B236-187217DC7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2657"/>
              <a:ext cx="550" cy="360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76" name="Freeform 208">
              <a:extLst>
                <a:ext uri="{FF2B5EF4-FFF2-40B4-BE49-F238E27FC236}">
                  <a16:creationId xmlns:a16="http://schemas.microsoft.com/office/drawing/2014/main" id="{C9028CB1-0B55-4228-A781-63A8C96D1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5" y="2722"/>
              <a:ext cx="415" cy="282"/>
            </a:xfrm>
            <a:custGeom>
              <a:avLst/>
              <a:gdLst>
                <a:gd name="T0" fmla="*/ 1585 w 205"/>
                <a:gd name="T1" fmla="*/ 487 h 131"/>
                <a:gd name="T2" fmla="*/ 524 w 205"/>
                <a:gd name="T3" fmla="*/ 1227 h 131"/>
                <a:gd name="T4" fmla="*/ 0 w 205"/>
                <a:gd name="T5" fmla="*/ 1126 h 131"/>
                <a:gd name="T6" fmla="*/ 292 w 205"/>
                <a:gd name="T7" fmla="*/ 1255 h 131"/>
                <a:gd name="T8" fmla="*/ 664 w 205"/>
                <a:gd name="T9" fmla="*/ 1307 h 131"/>
                <a:gd name="T10" fmla="*/ 1700 w 205"/>
                <a:gd name="T11" fmla="*/ 538 h 131"/>
                <a:gd name="T12" fmla="*/ 1409 w 205"/>
                <a:gd name="T13" fmla="*/ 0 h 131"/>
                <a:gd name="T14" fmla="*/ 1585 w 205"/>
                <a:gd name="T15" fmla="*/ 487 h 1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5" h="131">
                  <a:moveTo>
                    <a:pt x="191" y="49"/>
                  </a:moveTo>
                  <a:cubicBezTo>
                    <a:pt x="191" y="92"/>
                    <a:pt x="132" y="123"/>
                    <a:pt x="63" y="123"/>
                  </a:cubicBezTo>
                  <a:cubicBezTo>
                    <a:pt x="42" y="123"/>
                    <a:pt x="17" y="119"/>
                    <a:pt x="0" y="113"/>
                  </a:cubicBezTo>
                  <a:cubicBezTo>
                    <a:pt x="10" y="119"/>
                    <a:pt x="22" y="123"/>
                    <a:pt x="35" y="126"/>
                  </a:cubicBezTo>
                  <a:cubicBezTo>
                    <a:pt x="49" y="129"/>
                    <a:pt x="64" y="131"/>
                    <a:pt x="80" y="131"/>
                  </a:cubicBezTo>
                  <a:cubicBezTo>
                    <a:pt x="149" y="131"/>
                    <a:pt x="205" y="96"/>
                    <a:pt x="205" y="54"/>
                  </a:cubicBezTo>
                  <a:cubicBezTo>
                    <a:pt x="205" y="33"/>
                    <a:pt x="191" y="14"/>
                    <a:pt x="170" y="0"/>
                  </a:cubicBezTo>
                  <a:cubicBezTo>
                    <a:pt x="180" y="13"/>
                    <a:pt x="191" y="25"/>
                    <a:pt x="191" y="49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7" name="Freeform 209">
              <a:extLst>
                <a:ext uri="{FF2B5EF4-FFF2-40B4-BE49-F238E27FC236}">
                  <a16:creationId xmlns:a16="http://schemas.microsoft.com/office/drawing/2014/main" id="{EF0E8A42-21DF-42C3-9CFE-28E239057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2" y="2670"/>
              <a:ext cx="415" cy="257"/>
            </a:xfrm>
            <a:custGeom>
              <a:avLst/>
              <a:gdLst>
                <a:gd name="T0" fmla="*/ 381 w 205"/>
                <a:gd name="T1" fmla="*/ 374 h 119"/>
                <a:gd name="T2" fmla="*/ 1213 w 205"/>
                <a:gd name="T3" fmla="*/ 89 h 119"/>
                <a:gd name="T4" fmla="*/ 1700 w 205"/>
                <a:gd name="T5" fmla="*/ 181 h 119"/>
                <a:gd name="T6" fmla="*/ 1036 w 205"/>
                <a:gd name="T7" fmla="*/ 0 h 119"/>
                <a:gd name="T8" fmla="*/ 0 w 205"/>
                <a:gd name="T9" fmla="*/ 775 h 119"/>
                <a:gd name="T10" fmla="*/ 156 w 205"/>
                <a:gd name="T11" fmla="*/ 1199 h 119"/>
                <a:gd name="T12" fmla="*/ 381 w 205"/>
                <a:gd name="T13" fmla="*/ 374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5" h="119">
                  <a:moveTo>
                    <a:pt x="46" y="37"/>
                  </a:moveTo>
                  <a:cubicBezTo>
                    <a:pt x="69" y="19"/>
                    <a:pt x="106" y="9"/>
                    <a:pt x="146" y="9"/>
                  </a:cubicBezTo>
                  <a:cubicBezTo>
                    <a:pt x="167" y="9"/>
                    <a:pt x="187" y="12"/>
                    <a:pt x="205" y="18"/>
                  </a:cubicBezTo>
                  <a:cubicBezTo>
                    <a:pt x="183" y="7"/>
                    <a:pt x="155" y="0"/>
                    <a:pt x="125" y="0"/>
                  </a:cubicBezTo>
                  <a:cubicBezTo>
                    <a:pt x="56" y="0"/>
                    <a:pt x="0" y="35"/>
                    <a:pt x="0" y="77"/>
                  </a:cubicBezTo>
                  <a:cubicBezTo>
                    <a:pt x="0" y="93"/>
                    <a:pt x="7" y="107"/>
                    <a:pt x="19" y="119"/>
                  </a:cubicBezTo>
                  <a:cubicBezTo>
                    <a:pt x="0" y="78"/>
                    <a:pt x="29" y="50"/>
                    <a:pt x="46" y="37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Oval 210">
              <a:extLst>
                <a:ext uri="{FF2B5EF4-FFF2-40B4-BE49-F238E27FC236}">
                  <a16:creationId xmlns:a16="http://schemas.microsoft.com/office/drawing/2014/main" id="{19869A80-664D-4E5D-A55A-3677FC00E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1" y="2732"/>
              <a:ext cx="37" cy="3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79" name="Oval 211">
              <a:extLst>
                <a:ext uri="{FF2B5EF4-FFF2-40B4-BE49-F238E27FC236}">
                  <a16:creationId xmlns:a16="http://schemas.microsoft.com/office/drawing/2014/main" id="{303920B4-8525-4784-9A57-928A3F595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" y="2718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80" name="Oval 212">
              <a:extLst>
                <a:ext uri="{FF2B5EF4-FFF2-40B4-BE49-F238E27FC236}">
                  <a16:creationId xmlns:a16="http://schemas.microsoft.com/office/drawing/2014/main" id="{B5AFA2DA-700F-4426-9795-3061714C36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9" y="2769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81" name="Oval 213">
              <a:extLst>
                <a:ext uri="{FF2B5EF4-FFF2-40B4-BE49-F238E27FC236}">
                  <a16:creationId xmlns:a16="http://schemas.microsoft.com/office/drawing/2014/main" id="{F8871BC6-BC15-44AD-88F4-B8E3064DC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2657"/>
              <a:ext cx="550" cy="360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28" name="Group 214">
            <a:extLst>
              <a:ext uri="{FF2B5EF4-FFF2-40B4-BE49-F238E27FC236}">
                <a16:creationId xmlns:a16="http://schemas.microsoft.com/office/drawing/2014/main" id="{B4E8A512-C3D6-4D9F-9EA2-3E266AA1FA17}"/>
              </a:ext>
            </a:extLst>
          </p:cNvPr>
          <p:cNvGrpSpPr>
            <a:grpSpLocks/>
          </p:cNvGrpSpPr>
          <p:nvPr/>
        </p:nvGrpSpPr>
        <p:grpSpPr bwMode="auto">
          <a:xfrm>
            <a:off x="5278438" y="4278313"/>
            <a:ext cx="404812" cy="430212"/>
            <a:chOff x="1488" y="2304"/>
            <a:chExt cx="255" cy="271"/>
          </a:xfrm>
        </p:grpSpPr>
        <p:sp>
          <p:nvSpPr>
            <p:cNvPr id="21568" name="Oval 215">
              <a:extLst>
                <a:ext uri="{FF2B5EF4-FFF2-40B4-BE49-F238E27FC236}">
                  <a16:creationId xmlns:a16="http://schemas.microsoft.com/office/drawing/2014/main" id="{A45BD37A-159E-499A-8FC1-9F4C41F14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solidFill>
              <a:srgbClr val="FDE0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69" name="Freeform 216">
              <a:extLst>
                <a:ext uri="{FF2B5EF4-FFF2-40B4-BE49-F238E27FC236}">
                  <a16:creationId xmlns:a16="http://schemas.microsoft.com/office/drawing/2014/main" id="{701976D2-DB37-4E36-AD00-4CD85DAAA4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8" y="2353"/>
              <a:ext cx="192" cy="212"/>
            </a:xfrm>
            <a:custGeom>
              <a:avLst/>
              <a:gdLst>
                <a:gd name="T0" fmla="*/ 703 w 95"/>
                <a:gd name="T1" fmla="*/ 333 h 98"/>
                <a:gd name="T2" fmla="*/ 224 w 95"/>
                <a:gd name="T3" fmla="*/ 930 h 98"/>
                <a:gd name="T4" fmla="*/ 0 w 95"/>
                <a:gd name="T5" fmla="*/ 861 h 98"/>
                <a:gd name="T6" fmla="*/ 131 w 95"/>
                <a:gd name="T7" fmla="*/ 950 h 98"/>
                <a:gd name="T8" fmla="*/ 307 w 95"/>
                <a:gd name="T9" fmla="*/ 993 h 98"/>
                <a:gd name="T10" fmla="*/ 784 w 95"/>
                <a:gd name="T11" fmla="*/ 407 h 98"/>
                <a:gd name="T12" fmla="*/ 653 w 95"/>
                <a:gd name="T13" fmla="*/ 0 h 98"/>
                <a:gd name="T14" fmla="*/ 703 w 95"/>
                <a:gd name="T15" fmla="*/ 333 h 9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5" h="98">
                  <a:moveTo>
                    <a:pt x="85" y="33"/>
                  </a:moveTo>
                  <a:cubicBezTo>
                    <a:pt x="85" y="66"/>
                    <a:pt x="59" y="92"/>
                    <a:pt x="27" y="92"/>
                  </a:cubicBezTo>
                  <a:cubicBezTo>
                    <a:pt x="17" y="92"/>
                    <a:pt x="8" y="89"/>
                    <a:pt x="0" y="85"/>
                  </a:cubicBezTo>
                  <a:cubicBezTo>
                    <a:pt x="5" y="89"/>
                    <a:pt x="10" y="92"/>
                    <a:pt x="16" y="94"/>
                  </a:cubicBezTo>
                  <a:cubicBezTo>
                    <a:pt x="23" y="97"/>
                    <a:pt x="30" y="98"/>
                    <a:pt x="37" y="98"/>
                  </a:cubicBezTo>
                  <a:cubicBezTo>
                    <a:pt x="69" y="98"/>
                    <a:pt x="95" y="72"/>
                    <a:pt x="95" y="40"/>
                  </a:cubicBezTo>
                  <a:cubicBezTo>
                    <a:pt x="95" y="24"/>
                    <a:pt x="89" y="10"/>
                    <a:pt x="79" y="0"/>
                  </a:cubicBezTo>
                  <a:cubicBezTo>
                    <a:pt x="84" y="9"/>
                    <a:pt x="85" y="15"/>
                    <a:pt x="85" y="33"/>
                  </a:cubicBezTo>
                  <a:close/>
                </a:path>
              </a:pathLst>
            </a:custGeom>
            <a:solidFill>
              <a:srgbClr val="FCD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0" name="Freeform 217">
              <a:extLst>
                <a:ext uri="{FF2B5EF4-FFF2-40B4-BE49-F238E27FC236}">
                  <a16:creationId xmlns:a16="http://schemas.microsoft.com/office/drawing/2014/main" id="{0517B9DB-DB3D-442F-8C1A-19C42EA72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6" y="2312"/>
              <a:ext cx="192" cy="194"/>
            </a:xfrm>
            <a:custGeom>
              <a:avLst/>
              <a:gdLst>
                <a:gd name="T0" fmla="*/ 172 w 95"/>
                <a:gd name="T1" fmla="*/ 278 h 90"/>
                <a:gd name="T2" fmla="*/ 560 w 95"/>
                <a:gd name="T3" fmla="*/ 69 h 90"/>
                <a:gd name="T4" fmla="*/ 784 w 95"/>
                <a:gd name="T5" fmla="*/ 140 h 90"/>
                <a:gd name="T6" fmla="*/ 477 w 95"/>
                <a:gd name="T7" fmla="*/ 0 h 90"/>
                <a:gd name="T8" fmla="*/ 0 w 95"/>
                <a:gd name="T9" fmla="*/ 591 h 90"/>
                <a:gd name="T10" fmla="*/ 73 w 95"/>
                <a:gd name="T11" fmla="*/ 901 h 90"/>
                <a:gd name="T12" fmla="*/ 172 w 95"/>
                <a:gd name="T13" fmla="*/ 278 h 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5" h="90">
                  <a:moveTo>
                    <a:pt x="21" y="28"/>
                  </a:moveTo>
                  <a:cubicBezTo>
                    <a:pt x="32" y="14"/>
                    <a:pt x="49" y="7"/>
                    <a:pt x="68" y="7"/>
                  </a:cubicBezTo>
                  <a:cubicBezTo>
                    <a:pt x="78" y="7"/>
                    <a:pt x="87" y="9"/>
                    <a:pt x="95" y="14"/>
                  </a:cubicBezTo>
                  <a:cubicBezTo>
                    <a:pt x="85" y="5"/>
                    <a:pt x="72" y="0"/>
                    <a:pt x="58" y="0"/>
                  </a:cubicBezTo>
                  <a:cubicBezTo>
                    <a:pt x="26" y="0"/>
                    <a:pt x="0" y="27"/>
                    <a:pt x="0" y="59"/>
                  </a:cubicBezTo>
                  <a:cubicBezTo>
                    <a:pt x="0" y="70"/>
                    <a:pt x="3" y="81"/>
                    <a:pt x="9" y="90"/>
                  </a:cubicBezTo>
                  <a:cubicBezTo>
                    <a:pt x="0" y="59"/>
                    <a:pt x="13" y="38"/>
                    <a:pt x="21" y="28"/>
                  </a:cubicBezTo>
                  <a:close/>
                </a:path>
              </a:pathLst>
            </a:custGeom>
            <a:solidFill>
              <a:srgbClr val="FFF2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1" name="Oval 218">
              <a:extLst>
                <a:ext uri="{FF2B5EF4-FFF2-40B4-BE49-F238E27FC236}">
                  <a16:creationId xmlns:a16="http://schemas.microsoft.com/office/drawing/2014/main" id="{DECDBA28-3A97-470B-BF24-3D6CFAF11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55" cy="271"/>
            </a:xfrm>
            <a:prstGeom prst="ellipse">
              <a:avLst/>
            </a:prstGeom>
            <a:noFill/>
            <a:ln w="7938" cap="rnd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72" name="Oval 219">
              <a:extLst>
                <a:ext uri="{FF2B5EF4-FFF2-40B4-BE49-F238E27FC236}">
                  <a16:creationId xmlns:a16="http://schemas.microsoft.com/office/drawing/2014/main" id="{870E55B5-2C25-4F58-B167-235FC8ACD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8" y="2334"/>
              <a:ext cx="35" cy="3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73" name="Oval 220">
              <a:extLst>
                <a:ext uri="{FF2B5EF4-FFF2-40B4-BE49-F238E27FC236}">
                  <a16:creationId xmlns:a16="http://schemas.microsoft.com/office/drawing/2014/main" id="{7B488C7B-947B-426A-97FF-AA5BEBB99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" y="2321"/>
              <a:ext cx="18" cy="2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74" name="Oval 221">
              <a:extLst>
                <a:ext uri="{FF2B5EF4-FFF2-40B4-BE49-F238E27FC236}">
                  <a16:creationId xmlns:a16="http://schemas.microsoft.com/office/drawing/2014/main" id="{E9ABA11B-DA14-448F-B00C-5914CFE76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" y="2370"/>
              <a:ext cx="20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29" name="Group 222">
            <a:extLst>
              <a:ext uri="{FF2B5EF4-FFF2-40B4-BE49-F238E27FC236}">
                <a16:creationId xmlns:a16="http://schemas.microsoft.com/office/drawing/2014/main" id="{E4FD1E57-D8E5-4F59-8B49-35D832B8C890}"/>
              </a:ext>
            </a:extLst>
          </p:cNvPr>
          <p:cNvGrpSpPr>
            <a:grpSpLocks/>
          </p:cNvGrpSpPr>
          <p:nvPr/>
        </p:nvGrpSpPr>
        <p:grpSpPr bwMode="auto">
          <a:xfrm>
            <a:off x="5368925" y="4371975"/>
            <a:ext cx="238125" cy="280988"/>
            <a:chOff x="2603" y="2374"/>
            <a:chExt cx="150" cy="177"/>
          </a:xfrm>
        </p:grpSpPr>
        <p:sp>
          <p:nvSpPr>
            <p:cNvPr id="21563" name="Freeform 132">
              <a:extLst>
                <a:ext uri="{FF2B5EF4-FFF2-40B4-BE49-F238E27FC236}">
                  <a16:creationId xmlns:a16="http://schemas.microsoft.com/office/drawing/2014/main" id="{79EBF611-1962-439C-9A71-5DD4888A6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" y="2411"/>
              <a:ext cx="36" cy="90"/>
            </a:xfrm>
            <a:custGeom>
              <a:avLst/>
              <a:gdLst>
                <a:gd name="T0" fmla="*/ 0 w 18"/>
                <a:gd name="T1" fmla="*/ 0 h 42"/>
                <a:gd name="T2" fmla="*/ 48 w 18"/>
                <a:gd name="T3" fmla="*/ 109 h 42"/>
                <a:gd name="T4" fmla="*/ 128 w 18"/>
                <a:gd name="T5" fmla="*/ 197 h 42"/>
                <a:gd name="T6" fmla="*/ 120 w 18"/>
                <a:gd name="T7" fmla="*/ 414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42">
                  <a:moveTo>
                    <a:pt x="0" y="0"/>
                  </a:moveTo>
                  <a:cubicBezTo>
                    <a:pt x="2" y="3"/>
                    <a:pt x="3" y="7"/>
                    <a:pt x="6" y="11"/>
                  </a:cubicBezTo>
                  <a:cubicBezTo>
                    <a:pt x="8" y="14"/>
                    <a:pt x="14" y="16"/>
                    <a:pt x="16" y="20"/>
                  </a:cubicBezTo>
                  <a:cubicBezTo>
                    <a:pt x="18" y="26"/>
                    <a:pt x="12" y="35"/>
                    <a:pt x="15" y="4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Freeform 133">
              <a:extLst>
                <a:ext uri="{FF2B5EF4-FFF2-40B4-BE49-F238E27FC236}">
                  <a16:creationId xmlns:a16="http://schemas.microsoft.com/office/drawing/2014/main" id="{60FE4464-B023-43E5-8BE8-677C5A252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8" y="2400"/>
              <a:ext cx="18" cy="73"/>
            </a:xfrm>
            <a:custGeom>
              <a:avLst/>
              <a:gdLst>
                <a:gd name="T0" fmla="*/ 72 w 9"/>
                <a:gd name="T1" fmla="*/ 0 h 34"/>
                <a:gd name="T2" fmla="*/ 0 w 9"/>
                <a:gd name="T3" fmla="*/ 189 h 34"/>
                <a:gd name="T4" fmla="*/ 24 w 9"/>
                <a:gd name="T5" fmla="*/ 337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34">
                  <a:moveTo>
                    <a:pt x="9" y="0"/>
                  </a:moveTo>
                  <a:cubicBezTo>
                    <a:pt x="6" y="6"/>
                    <a:pt x="1" y="12"/>
                    <a:pt x="0" y="19"/>
                  </a:cubicBezTo>
                  <a:cubicBezTo>
                    <a:pt x="3" y="22"/>
                    <a:pt x="2" y="30"/>
                    <a:pt x="3" y="3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Freeform 134">
              <a:extLst>
                <a:ext uri="{FF2B5EF4-FFF2-40B4-BE49-F238E27FC236}">
                  <a16:creationId xmlns:a16="http://schemas.microsoft.com/office/drawing/2014/main" id="{BFDD0E12-B7A8-4414-A96C-FBFB2D4CF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2493"/>
              <a:ext cx="66" cy="58"/>
            </a:xfrm>
            <a:custGeom>
              <a:avLst/>
              <a:gdLst>
                <a:gd name="T0" fmla="*/ 264 w 33"/>
                <a:gd name="T1" fmla="*/ 0 h 27"/>
                <a:gd name="T2" fmla="*/ 224 w 33"/>
                <a:gd name="T3" fmla="*/ 88 h 27"/>
                <a:gd name="T4" fmla="*/ 128 w 33"/>
                <a:gd name="T5" fmla="*/ 129 h 27"/>
                <a:gd name="T6" fmla="*/ 0 w 33"/>
                <a:gd name="T7" fmla="*/ 269 h 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27">
                  <a:moveTo>
                    <a:pt x="33" y="0"/>
                  </a:moveTo>
                  <a:cubicBezTo>
                    <a:pt x="32" y="3"/>
                    <a:pt x="30" y="6"/>
                    <a:pt x="28" y="9"/>
                  </a:cubicBezTo>
                  <a:cubicBezTo>
                    <a:pt x="24" y="12"/>
                    <a:pt x="20" y="11"/>
                    <a:pt x="16" y="13"/>
                  </a:cubicBezTo>
                  <a:cubicBezTo>
                    <a:pt x="10" y="17"/>
                    <a:pt x="9" y="27"/>
                    <a:pt x="0" y="2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6" name="Freeform 135">
              <a:extLst>
                <a:ext uri="{FF2B5EF4-FFF2-40B4-BE49-F238E27FC236}">
                  <a16:creationId xmlns:a16="http://schemas.microsoft.com/office/drawing/2014/main" id="{7A0FC486-67EB-4089-A69A-8FBDA96EA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" y="2374"/>
              <a:ext cx="85" cy="19"/>
            </a:xfrm>
            <a:custGeom>
              <a:avLst/>
              <a:gdLst>
                <a:gd name="T0" fmla="*/ 0 w 42"/>
                <a:gd name="T1" fmla="*/ 57 h 9"/>
                <a:gd name="T2" fmla="*/ 107 w 42"/>
                <a:gd name="T3" fmla="*/ 57 h 9"/>
                <a:gd name="T4" fmla="*/ 192 w 42"/>
                <a:gd name="T5" fmla="*/ 76 h 9"/>
                <a:gd name="T6" fmla="*/ 259 w 42"/>
                <a:gd name="T7" fmla="*/ 27 h 9"/>
                <a:gd name="T8" fmla="*/ 348 w 42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9">
                  <a:moveTo>
                    <a:pt x="0" y="6"/>
                  </a:moveTo>
                  <a:cubicBezTo>
                    <a:pt x="4" y="6"/>
                    <a:pt x="9" y="6"/>
                    <a:pt x="13" y="6"/>
                  </a:cubicBezTo>
                  <a:cubicBezTo>
                    <a:pt x="16" y="6"/>
                    <a:pt x="21" y="9"/>
                    <a:pt x="23" y="8"/>
                  </a:cubicBezTo>
                  <a:cubicBezTo>
                    <a:pt x="25" y="8"/>
                    <a:pt x="30" y="4"/>
                    <a:pt x="31" y="3"/>
                  </a:cubicBezTo>
                  <a:cubicBezTo>
                    <a:pt x="35" y="2"/>
                    <a:pt x="39" y="1"/>
                    <a:pt x="42" y="0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7" name="Freeform 136">
              <a:extLst>
                <a:ext uri="{FF2B5EF4-FFF2-40B4-BE49-F238E27FC236}">
                  <a16:creationId xmlns:a16="http://schemas.microsoft.com/office/drawing/2014/main" id="{8FF6D4B4-49C1-49C6-9827-40A7D1F034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2417"/>
              <a:ext cx="15" cy="78"/>
            </a:xfrm>
            <a:custGeom>
              <a:avLst/>
              <a:gdLst>
                <a:gd name="T0" fmla="*/ 19 w 7"/>
                <a:gd name="T1" fmla="*/ 0 h 36"/>
                <a:gd name="T2" fmla="*/ 0 w 7"/>
                <a:gd name="T3" fmla="*/ 173 h 36"/>
                <a:gd name="T4" fmla="*/ 69 w 7"/>
                <a:gd name="T5" fmla="*/ 366 h 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" h="36">
                  <a:moveTo>
                    <a:pt x="2" y="0"/>
                  </a:moveTo>
                  <a:cubicBezTo>
                    <a:pt x="4" y="6"/>
                    <a:pt x="1" y="11"/>
                    <a:pt x="0" y="17"/>
                  </a:cubicBezTo>
                  <a:cubicBezTo>
                    <a:pt x="6" y="19"/>
                    <a:pt x="6" y="30"/>
                    <a:pt x="7" y="3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30" name="Group 223">
            <a:extLst>
              <a:ext uri="{FF2B5EF4-FFF2-40B4-BE49-F238E27FC236}">
                <a16:creationId xmlns:a16="http://schemas.microsoft.com/office/drawing/2014/main" id="{27844E79-C961-4F1C-B8D9-807A5DB12AB5}"/>
              </a:ext>
            </a:extLst>
          </p:cNvPr>
          <p:cNvGrpSpPr>
            <a:grpSpLocks/>
          </p:cNvGrpSpPr>
          <p:nvPr/>
        </p:nvGrpSpPr>
        <p:grpSpPr bwMode="auto">
          <a:xfrm>
            <a:off x="6626225" y="4010025"/>
            <a:ext cx="1089025" cy="715963"/>
            <a:chOff x="3195" y="1837"/>
            <a:chExt cx="686" cy="451"/>
          </a:xfrm>
        </p:grpSpPr>
        <p:sp>
          <p:nvSpPr>
            <p:cNvPr id="21556" name="Oval 224">
              <a:extLst>
                <a:ext uri="{FF2B5EF4-FFF2-40B4-BE49-F238E27FC236}">
                  <a16:creationId xmlns:a16="http://schemas.microsoft.com/office/drawing/2014/main" id="{E66BA987-B273-4CD8-A4D5-6A58323AB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" y="1837"/>
              <a:ext cx="686" cy="451"/>
            </a:xfrm>
            <a:prstGeom prst="ellipse">
              <a:avLst/>
            </a:prstGeom>
            <a:solidFill>
              <a:srgbClr val="FB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57" name="Freeform 225">
              <a:extLst>
                <a:ext uri="{FF2B5EF4-FFF2-40B4-BE49-F238E27FC236}">
                  <a16:creationId xmlns:a16="http://schemas.microsoft.com/office/drawing/2014/main" id="{7DF3E0E6-2DA3-4536-90BA-87E8785D4A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5" y="1919"/>
              <a:ext cx="518" cy="352"/>
            </a:xfrm>
            <a:custGeom>
              <a:avLst/>
              <a:gdLst>
                <a:gd name="T0" fmla="*/ 1981 w 256"/>
                <a:gd name="T1" fmla="*/ 615 h 163"/>
                <a:gd name="T2" fmla="*/ 648 w 256"/>
                <a:gd name="T3" fmla="*/ 1553 h 163"/>
                <a:gd name="T4" fmla="*/ 0 w 256"/>
                <a:gd name="T5" fmla="*/ 1417 h 163"/>
                <a:gd name="T6" fmla="*/ 356 w 256"/>
                <a:gd name="T7" fmla="*/ 1581 h 163"/>
                <a:gd name="T8" fmla="*/ 819 w 256"/>
                <a:gd name="T9" fmla="*/ 1641 h 163"/>
                <a:gd name="T10" fmla="*/ 2121 w 256"/>
                <a:gd name="T11" fmla="*/ 676 h 163"/>
                <a:gd name="T12" fmla="*/ 1756 w 256"/>
                <a:gd name="T13" fmla="*/ 0 h 163"/>
                <a:gd name="T14" fmla="*/ 1981 w 256"/>
                <a:gd name="T15" fmla="*/ 615 h 1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56" h="163">
                  <a:moveTo>
                    <a:pt x="239" y="61"/>
                  </a:moveTo>
                  <a:cubicBezTo>
                    <a:pt x="239" y="115"/>
                    <a:pt x="165" y="154"/>
                    <a:pt x="78" y="154"/>
                  </a:cubicBezTo>
                  <a:cubicBezTo>
                    <a:pt x="52" y="154"/>
                    <a:pt x="22" y="148"/>
                    <a:pt x="0" y="141"/>
                  </a:cubicBezTo>
                  <a:cubicBezTo>
                    <a:pt x="13" y="148"/>
                    <a:pt x="27" y="153"/>
                    <a:pt x="43" y="157"/>
                  </a:cubicBezTo>
                  <a:cubicBezTo>
                    <a:pt x="61" y="161"/>
                    <a:pt x="80" y="163"/>
                    <a:pt x="99" y="163"/>
                  </a:cubicBezTo>
                  <a:cubicBezTo>
                    <a:pt x="186" y="163"/>
                    <a:pt x="256" y="120"/>
                    <a:pt x="256" y="67"/>
                  </a:cubicBezTo>
                  <a:cubicBezTo>
                    <a:pt x="256" y="41"/>
                    <a:pt x="239" y="17"/>
                    <a:pt x="212" y="0"/>
                  </a:cubicBezTo>
                  <a:cubicBezTo>
                    <a:pt x="224" y="16"/>
                    <a:pt x="239" y="32"/>
                    <a:pt x="239" y="61"/>
                  </a:cubicBezTo>
                  <a:close/>
                </a:path>
              </a:pathLst>
            </a:custGeom>
            <a:solidFill>
              <a:srgbClr val="F8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8" name="Freeform 226">
              <a:extLst>
                <a:ext uri="{FF2B5EF4-FFF2-40B4-BE49-F238E27FC236}">
                  <a16:creationId xmlns:a16="http://schemas.microsoft.com/office/drawing/2014/main" id="{D86A227C-B257-4910-B718-949CF3FCF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8" y="1855"/>
              <a:ext cx="517" cy="319"/>
            </a:xfrm>
            <a:custGeom>
              <a:avLst/>
              <a:gdLst>
                <a:gd name="T0" fmla="*/ 469 w 256"/>
                <a:gd name="T1" fmla="*/ 450 h 148"/>
                <a:gd name="T2" fmla="*/ 1509 w 256"/>
                <a:gd name="T3" fmla="*/ 112 h 148"/>
                <a:gd name="T4" fmla="*/ 2108 w 256"/>
                <a:gd name="T5" fmla="*/ 218 h 148"/>
                <a:gd name="T6" fmla="*/ 1293 w 256"/>
                <a:gd name="T7" fmla="*/ 0 h 148"/>
                <a:gd name="T8" fmla="*/ 0 w 256"/>
                <a:gd name="T9" fmla="*/ 961 h 148"/>
                <a:gd name="T10" fmla="*/ 204 w 256"/>
                <a:gd name="T11" fmla="*/ 1483 h 148"/>
                <a:gd name="T12" fmla="*/ 469 w 256"/>
                <a:gd name="T13" fmla="*/ 450 h 1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6" h="148">
                  <a:moveTo>
                    <a:pt x="57" y="45"/>
                  </a:moveTo>
                  <a:cubicBezTo>
                    <a:pt x="86" y="23"/>
                    <a:pt x="133" y="11"/>
                    <a:pt x="183" y="11"/>
                  </a:cubicBezTo>
                  <a:cubicBezTo>
                    <a:pt x="210" y="11"/>
                    <a:pt x="234" y="15"/>
                    <a:pt x="256" y="22"/>
                  </a:cubicBezTo>
                  <a:cubicBezTo>
                    <a:pt x="229" y="8"/>
                    <a:pt x="194" y="0"/>
                    <a:pt x="157" y="0"/>
                  </a:cubicBezTo>
                  <a:cubicBezTo>
                    <a:pt x="70" y="0"/>
                    <a:pt x="0" y="43"/>
                    <a:pt x="0" y="96"/>
                  </a:cubicBezTo>
                  <a:cubicBezTo>
                    <a:pt x="0" y="115"/>
                    <a:pt x="9" y="133"/>
                    <a:pt x="25" y="148"/>
                  </a:cubicBezTo>
                  <a:cubicBezTo>
                    <a:pt x="0" y="97"/>
                    <a:pt x="36" y="62"/>
                    <a:pt x="57" y="45"/>
                  </a:cubicBezTo>
                  <a:close/>
                </a:path>
              </a:pathLst>
            </a:custGeom>
            <a:solidFill>
              <a:srgbClr val="FEF4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9" name="Oval 227">
              <a:extLst>
                <a:ext uri="{FF2B5EF4-FFF2-40B4-BE49-F238E27FC236}">
                  <a16:creationId xmlns:a16="http://schemas.microsoft.com/office/drawing/2014/main" id="{34BA09AD-2E7D-4334-B10E-8C8511E4B6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7" y="1930"/>
              <a:ext cx="44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60" name="Oval 228">
              <a:extLst>
                <a:ext uri="{FF2B5EF4-FFF2-40B4-BE49-F238E27FC236}">
                  <a16:creationId xmlns:a16="http://schemas.microsoft.com/office/drawing/2014/main" id="{D41A9CED-E566-45F4-96C4-2576A1217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7" y="1915"/>
              <a:ext cx="25" cy="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61" name="Oval 229">
              <a:extLst>
                <a:ext uri="{FF2B5EF4-FFF2-40B4-BE49-F238E27FC236}">
                  <a16:creationId xmlns:a16="http://schemas.microsoft.com/office/drawing/2014/main" id="{BACE1B83-0E8C-4859-9611-D2DEBEF0A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1978"/>
              <a:ext cx="25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62" name="Oval 230">
              <a:extLst>
                <a:ext uri="{FF2B5EF4-FFF2-40B4-BE49-F238E27FC236}">
                  <a16:creationId xmlns:a16="http://schemas.microsoft.com/office/drawing/2014/main" id="{6610DAB5-3397-454D-BA66-00387089C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5" y="1837"/>
              <a:ext cx="686" cy="451"/>
            </a:xfrm>
            <a:prstGeom prst="ellipse">
              <a:avLst/>
            </a:prstGeom>
            <a:noFill/>
            <a:ln w="11113" cap="rnd">
              <a:solidFill>
                <a:srgbClr val="5858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21531" name="Group 231">
            <a:extLst>
              <a:ext uri="{FF2B5EF4-FFF2-40B4-BE49-F238E27FC236}">
                <a16:creationId xmlns:a16="http://schemas.microsoft.com/office/drawing/2014/main" id="{9B58FFFB-51FC-4592-BE0A-93881287F532}"/>
              </a:ext>
            </a:extLst>
          </p:cNvPr>
          <p:cNvGrpSpPr>
            <a:grpSpLocks/>
          </p:cNvGrpSpPr>
          <p:nvPr/>
        </p:nvGrpSpPr>
        <p:grpSpPr bwMode="auto">
          <a:xfrm>
            <a:off x="6669088" y="4033838"/>
            <a:ext cx="1014412" cy="666750"/>
            <a:chOff x="3586" y="3059"/>
            <a:chExt cx="639" cy="420"/>
          </a:xfrm>
        </p:grpSpPr>
        <p:sp>
          <p:nvSpPr>
            <p:cNvPr id="21532" name="Oval 58">
              <a:extLst>
                <a:ext uri="{FF2B5EF4-FFF2-40B4-BE49-F238E27FC236}">
                  <a16:creationId xmlns:a16="http://schemas.microsoft.com/office/drawing/2014/main" id="{9857A78A-8EC6-4AAB-B1F9-E01230509B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6" y="3087"/>
              <a:ext cx="619" cy="366"/>
            </a:xfrm>
            <a:prstGeom prst="ellipse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33" name="Freeform 60">
              <a:extLst>
                <a:ext uri="{FF2B5EF4-FFF2-40B4-BE49-F238E27FC236}">
                  <a16:creationId xmlns:a16="http://schemas.microsoft.com/office/drawing/2014/main" id="{8E0ED757-B3F6-46B6-BBD3-021E4F7AB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087"/>
              <a:ext cx="613" cy="162"/>
            </a:xfrm>
            <a:custGeom>
              <a:avLst/>
              <a:gdLst>
                <a:gd name="T0" fmla="*/ 0 w 303"/>
                <a:gd name="T1" fmla="*/ 747 h 75"/>
                <a:gd name="T2" fmla="*/ 1248 w 303"/>
                <a:gd name="T3" fmla="*/ 0 h 75"/>
                <a:gd name="T4" fmla="*/ 2509 w 303"/>
                <a:gd name="T5" fmla="*/ 756 h 7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75">
                  <a:moveTo>
                    <a:pt x="0" y="74"/>
                  </a:moveTo>
                  <a:cubicBezTo>
                    <a:pt x="10" y="32"/>
                    <a:pt x="74" y="0"/>
                    <a:pt x="151" y="0"/>
                  </a:cubicBezTo>
                  <a:cubicBezTo>
                    <a:pt x="229" y="0"/>
                    <a:pt x="294" y="33"/>
                    <a:pt x="303" y="75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Freeform 61">
              <a:extLst>
                <a:ext uri="{FF2B5EF4-FFF2-40B4-BE49-F238E27FC236}">
                  <a16:creationId xmlns:a16="http://schemas.microsoft.com/office/drawing/2014/main" id="{C274A499-F980-47AA-98BB-04D6D46D9C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151"/>
              <a:ext cx="613" cy="104"/>
            </a:xfrm>
            <a:custGeom>
              <a:avLst/>
              <a:gdLst>
                <a:gd name="T0" fmla="*/ 0 w 303"/>
                <a:gd name="T1" fmla="*/ 470 h 48"/>
                <a:gd name="T2" fmla="*/ 1248 w 303"/>
                <a:gd name="T3" fmla="*/ 0 h 48"/>
                <a:gd name="T4" fmla="*/ 2509 w 303"/>
                <a:gd name="T5" fmla="*/ 487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48">
                  <a:moveTo>
                    <a:pt x="0" y="46"/>
                  </a:moveTo>
                  <a:cubicBezTo>
                    <a:pt x="12" y="21"/>
                    <a:pt x="76" y="0"/>
                    <a:pt x="151" y="0"/>
                  </a:cubicBezTo>
                  <a:cubicBezTo>
                    <a:pt x="221" y="0"/>
                    <a:pt x="282" y="21"/>
                    <a:pt x="303" y="48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Freeform 62">
              <a:extLst>
                <a:ext uri="{FF2B5EF4-FFF2-40B4-BE49-F238E27FC236}">
                  <a16:creationId xmlns:a16="http://schemas.microsoft.com/office/drawing/2014/main" id="{74D1E1FF-D057-4425-8883-256676A1A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214"/>
              <a:ext cx="613" cy="45"/>
            </a:xfrm>
            <a:custGeom>
              <a:avLst/>
              <a:gdLst>
                <a:gd name="T0" fmla="*/ 0 w 303"/>
                <a:gd name="T1" fmla="*/ 197 h 21"/>
                <a:gd name="T2" fmla="*/ 1248 w 303"/>
                <a:gd name="T3" fmla="*/ 9 h 21"/>
                <a:gd name="T4" fmla="*/ 2509 w 303"/>
                <a:gd name="T5" fmla="*/ 206 h 2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">
                  <a:moveTo>
                    <a:pt x="0" y="20"/>
                  </a:moveTo>
                  <a:cubicBezTo>
                    <a:pt x="14" y="10"/>
                    <a:pt x="78" y="1"/>
                    <a:pt x="151" y="1"/>
                  </a:cubicBezTo>
                  <a:cubicBezTo>
                    <a:pt x="212" y="0"/>
                    <a:pt x="270" y="10"/>
                    <a:pt x="303" y="21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Freeform 63">
              <a:extLst>
                <a:ext uri="{FF2B5EF4-FFF2-40B4-BE49-F238E27FC236}">
                  <a16:creationId xmlns:a16="http://schemas.microsoft.com/office/drawing/2014/main" id="{E3E6C261-EAB5-494C-9ECA-A7F3528F15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6" y="3270"/>
              <a:ext cx="619" cy="183"/>
            </a:xfrm>
            <a:custGeom>
              <a:avLst/>
              <a:gdLst>
                <a:gd name="T0" fmla="*/ 2533 w 306"/>
                <a:gd name="T1" fmla="*/ 0 h 85"/>
                <a:gd name="T2" fmla="*/ 1268 w 306"/>
                <a:gd name="T3" fmla="*/ 848 h 85"/>
                <a:gd name="T4" fmla="*/ 0 w 306"/>
                <a:gd name="T5" fmla="*/ 0 h 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6" h="85">
                  <a:moveTo>
                    <a:pt x="306" y="0"/>
                  </a:moveTo>
                  <a:cubicBezTo>
                    <a:pt x="306" y="47"/>
                    <a:pt x="237" y="85"/>
                    <a:pt x="153" y="85"/>
                  </a:cubicBezTo>
                  <a:cubicBezTo>
                    <a:pt x="69" y="85"/>
                    <a:pt x="0" y="47"/>
                    <a:pt x="0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7" name="Freeform 64">
              <a:extLst>
                <a:ext uri="{FF2B5EF4-FFF2-40B4-BE49-F238E27FC236}">
                  <a16:creationId xmlns:a16="http://schemas.microsoft.com/office/drawing/2014/main" id="{F0FE70B9-B614-42E0-B736-6D40778E0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8" y="3268"/>
              <a:ext cx="615" cy="127"/>
            </a:xfrm>
            <a:custGeom>
              <a:avLst/>
              <a:gdLst>
                <a:gd name="T0" fmla="*/ 0 w 304"/>
                <a:gd name="T1" fmla="*/ 0 h 59"/>
                <a:gd name="T2" fmla="*/ 1260 w 304"/>
                <a:gd name="T3" fmla="*/ 588 h 59"/>
                <a:gd name="T4" fmla="*/ 2517 w 304"/>
                <a:gd name="T5" fmla="*/ 0 h 5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4" h="59">
                  <a:moveTo>
                    <a:pt x="0" y="0"/>
                  </a:moveTo>
                  <a:cubicBezTo>
                    <a:pt x="5" y="33"/>
                    <a:pt x="72" y="59"/>
                    <a:pt x="152" y="59"/>
                  </a:cubicBezTo>
                  <a:cubicBezTo>
                    <a:pt x="226" y="59"/>
                    <a:pt x="290" y="33"/>
                    <a:pt x="304" y="0"/>
                  </a:cubicBezTo>
                </a:path>
              </a:pathLst>
            </a:custGeom>
            <a:noFill/>
            <a:ln w="3175" cap="rnd">
              <a:solidFill>
                <a:srgbClr val="9C9D9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Freeform 65">
              <a:extLst>
                <a:ext uri="{FF2B5EF4-FFF2-40B4-BE49-F238E27FC236}">
                  <a16:creationId xmlns:a16="http://schemas.microsoft.com/office/drawing/2014/main" id="{659C6EA5-BD14-439B-B05D-8FD52DF86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266"/>
              <a:ext cx="613" cy="73"/>
            </a:xfrm>
            <a:custGeom>
              <a:avLst/>
              <a:gdLst>
                <a:gd name="T0" fmla="*/ 0 w 303"/>
                <a:gd name="T1" fmla="*/ 0 h 34"/>
                <a:gd name="T2" fmla="*/ 1248 w 303"/>
                <a:gd name="T3" fmla="*/ 326 h 34"/>
                <a:gd name="T4" fmla="*/ 2509 w 303"/>
                <a:gd name="T5" fmla="*/ 0 h 3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34">
                  <a:moveTo>
                    <a:pt x="0" y="0"/>
                  </a:moveTo>
                  <a:cubicBezTo>
                    <a:pt x="11" y="20"/>
                    <a:pt x="76" y="34"/>
                    <a:pt x="151" y="33"/>
                  </a:cubicBezTo>
                  <a:cubicBezTo>
                    <a:pt x="214" y="33"/>
                    <a:pt x="274" y="19"/>
                    <a:pt x="303" y="0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9" name="Freeform 66">
              <a:extLst>
                <a:ext uri="{FF2B5EF4-FFF2-40B4-BE49-F238E27FC236}">
                  <a16:creationId xmlns:a16="http://schemas.microsoft.com/office/drawing/2014/main" id="{598517EB-28A3-43B9-8FB7-6A4532FAB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" y="3264"/>
              <a:ext cx="613" cy="23"/>
            </a:xfrm>
            <a:custGeom>
              <a:avLst/>
              <a:gdLst>
                <a:gd name="T0" fmla="*/ 0 w 303"/>
                <a:gd name="T1" fmla="*/ 0 h 11"/>
                <a:gd name="T2" fmla="*/ 2509 w 303"/>
                <a:gd name="T3" fmla="*/ 8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" h="11">
                  <a:moveTo>
                    <a:pt x="0" y="0"/>
                  </a:moveTo>
                  <a:cubicBezTo>
                    <a:pt x="28" y="11"/>
                    <a:pt x="198" y="10"/>
                    <a:pt x="303" y="1"/>
                  </a:cubicBez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0" name="Oval 70">
              <a:extLst>
                <a:ext uri="{FF2B5EF4-FFF2-40B4-BE49-F238E27FC236}">
                  <a16:creationId xmlns:a16="http://schemas.microsoft.com/office/drawing/2014/main" id="{0F266885-C2B9-435D-A952-6A8C658FC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0" y="3236"/>
              <a:ext cx="25" cy="6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41" name="Oval 71">
              <a:extLst>
                <a:ext uri="{FF2B5EF4-FFF2-40B4-BE49-F238E27FC236}">
                  <a16:creationId xmlns:a16="http://schemas.microsoft.com/office/drawing/2014/main" id="{B2E0409D-6EE9-4DE3-BF72-A23AF6433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6" y="3236"/>
              <a:ext cx="24" cy="6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21542" name="Freeform 118">
              <a:extLst>
                <a:ext uri="{FF2B5EF4-FFF2-40B4-BE49-F238E27FC236}">
                  <a16:creationId xmlns:a16="http://schemas.microsoft.com/office/drawing/2014/main" id="{C6132A65-4D03-4DF8-8E2B-674BEB4F6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" y="3067"/>
              <a:ext cx="32" cy="59"/>
            </a:xfrm>
            <a:custGeom>
              <a:avLst/>
              <a:gdLst>
                <a:gd name="T0" fmla="*/ 120 w 16"/>
                <a:gd name="T1" fmla="*/ 0 h 27"/>
                <a:gd name="T2" fmla="*/ 0 w 16"/>
                <a:gd name="T3" fmla="*/ 282 h 2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27">
                  <a:moveTo>
                    <a:pt x="15" y="0"/>
                  </a:moveTo>
                  <a:cubicBezTo>
                    <a:pt x="16" y="12"/>
                    <a:pt x="8" y="18"/>
                    <a:pt x="0" y="2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3" name="Freeform 119">
              <a:extLst>
                <a:ext uri="{FF2B5EF4-FFF2-40B4-BE49-F238E27FC236}">
                  <a16:creationId xmlns:a16="http://schemas.microsoft.com/office/drawing/2014/main" id="{D0C21D39-B90A-4FE4-813C-6379D7D65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7" y="3059"/>
              <a:ext cx="18" cy="69"/>
            </a:xfrm>
            <a:custGeom>
              <a:avLst/>
              <a:gdLst>
                <a:gd name="T0" fmla="*/ 16 w 9"/>
                <a:gd name="T1" fmla="*/ 0 h 32"/>
                <a:gd name="T2" fmla="*/ 72 w 9"/>
                <a:gd name="T3" fmla="*/ 321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2">
                  <a:moveTo>
                    <a:pt x="2" y="0"/>
                  </a:moveTo>
                  <a:cubicBezTo>
                    <a:pt x="4" y="13"/>
                    <a:pt x="0" y="23"/>
                    <a:pt x="9" y="3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Freeform 120">
              <a:extLst>
                <a:ext uri="{FF2B5EF4-FFF2-40B4-BE49-F238E27FC236}">
                  <a16:creationId xmlns:a16="http://schemas.microsoft.com/office/drawing/2014/main" id="{2B208C19-5118-4EDB-8352-C7EC126EC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9" y="3177"/>
              <a:ext cx="12" cy="69"/>
            </a:xfrm>
            <a:custGeom>
              <a:avLst/>
              <a:gdLst>
                <a:gd name="T0" fmla="*/ 48 w 6"/>
                <a:gd name="T1" fmla="*/ 0 h 32"/>
                <a:gd name="T2" fmla="*/ 0 w 6"/>
                <a:gd name="T3" fmla="*/ 321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2">
                  <a:moveTo>
                    <a:pt x="6" y="0"/>
                  </a:moveTo>
                  <a:cubicBezTo>
                    <a:pt x="6" y="11"/>
                    <a:pt x="3" y="22"/>
                    <a:pt x="0" y="32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Freeform 121">
              <a:extLst>
                <a:ext uri="{FF2B5EF4-FFF2-40B4-BE49-F238E27FC236}">
                  <a16:creationId xmlns:a16="http://schemas.microsoft.com/office/drawing/2014/main" id="{AC23A067-3E59-467F-A267-7E645B7D6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7" y="3184"/>
              <a:ext cx="22" cy="69"/>
            </a:xfrm>
            <a:custGeom>
              <a:avLst/>
              <a:gdLst>
                <a:gd name="T0" fmla="*/ 0 w 11"/>
                <a:gd name="T1" fmla="*/ 0 h 32"/>
                <a:gd name="T2" fmla="*/ 88 w 11"/>
                <a:gd name="T3" fmla="*/ 321 h 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" h="32">
                  <a:moveTo>
                    <a:pt x="0" y="0"/>
                  </a:moveTo>
                  <a:cubicBezTo>
                    <a:pt x="3" y="11"/>
                    <a:pt x="2" y="23"/>
                    <a:pt x="11" y="32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Freeform 122">
              <a:extLst>
                <a:ext uri="{FF2B5EF4-FFF2-40B4-BE49-F238E27FC236}">
                  <a16:creationId xmlns:a16="http://schemas.microsoft.com/office/drawing/2014/main" id="{46924D53-D680-411C-8A84-DAFBA022F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5" y="3305"/>
              <a:ext cx="14" cy="66"/>
            </a:xfrm>
            <a:custGeom>
              <a:avLst/>
              <a:gdLst>
                <a:gd name="T0" fmla="*/ 56 w 7"/>
                <a:gd name="T1" fmla="*/ 0 h 31"/>
                <a:gd name="T2" fmla="*/ 8 w 7"/>
                <a:gd name="T3" fmla="*/ 300 h 3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" h="31">
                  <a:moveTo>
                    <a:pt x="7" y="0"/>
                  </a:moveTo>
                  <a:cubicBezTo>
                    <a:pt x="4" y="10"/>
                    <a:pt x="0" y="21"/>
                    <a:pt x="1" y="31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Freeform 123">
              <a:extLst>
                <a:ext uri="{FF2B5EF4-FFF2-40B4-BE49-F238E27FC236}">
                  <a16:creationId xmlns:a16="http://schemas.microsoft.com/office/drawing/2014/main" id="{16545B43-4B3B-4431-A53A-F5582DAEE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1" y="3307"/>
              <a:ext cx="16" cy="60"/>
            </a:xfrm>
            <a:custGeom>
              <a:avLst/>
              <a:gdLst>
                <a:gd name="T0" fmla="*/ 0 w 8"/>
                <a:gd name="T1" fmla="*/ 0 h 28"/>
                <a:gd name="T2" fmla="*/ 64 w 8"/>
                <a:gd name="T3" fmla="*/ 276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8">
                  <a:moveTo>
                    <a:pt x="0" y="0"/>
                  </a:moveTo>
                  <a:cubicBezTo>
                    <a:pt x="3" y="9"/>
                    <a:pt x="7" y="19"/>
                    <a:pt x="8" y="2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Freeform 124">
              <a:extLst>
                <a:ext uri="{FF2B5EF4-FFF2-40B4-BE49-F238E27FC236}">
                  <a16:creationId xmlns:a16="http://schemas.microsoft.com/office/drawing/2014/main" id="{8227CCD2-8A6C-420C-A681-F49711724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7" y="3236"/>
              <a:ext cx="13" cy="71"/>
            </a:xfrm>
            <a:custGeom>
              <a:avLst/>
              <a:gdLst>
                <a:gd name="T0" fmla="*/ 33 w 6"/>
                <a:gd name="T1" fmla="*/ 0 h 33"/>
                <a:gd name="T2" fmla="*/ 0 w 6"/>
                <a:gd name="T3" fmla="*/ 329 h 3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33">
                  <a:moveTo>
                    <a:pt x="3" y="0"/>
                  </a:moveTo>
                  <a:cubicBezTo>
                    <a:pt x="6" y="9"/>
                    <a:pt x="2" y="23"/>
                    <a:pt x="0" y="33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9" name="Freeform 125">
              <a:extLst>
                <a:ext uri="{FF2B5EF4-FFF2-40B4-BE49-F238E27FC236}">
                  <a16:creationId xmlns:a16="http://schemas.microsoft.com/office/drawing/2014/main" id="{7B88F775-CF95-46C2-88F1-CB3B2153A1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5" y="3251"/>
              <a:ext cx="25" cy="56"/>
            </a:xfrm>
            <a:custGeom>
              <a:avLst/>
              <a:gdLst>
                <a:gd name="T0" fmla="*/ 0 w 12"/>
                <a:gd name="T1" fmla="*/ 0 h 26"/>
                <a:gd name="T2" fmla="*/ 108 w 12"/>
                <a:gd name="T3" fmla="*/ 261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6">
                  <a:moveTo>
                    <a:pt x="0" y="0"/>
                  </a:moveTo>
                  <a:cubicBezTo>
                    <a:pt x="3" y="9"/>
                    <a:pt x="7" y="18"/>
                    <a:pt x="12" y="26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Freeform 126">
              <a:extLst>
                <a:ext uri="{FF2B5EF4-FFF2-40B4-BE49-F238E27FC236}">
                  <a16:creationId xmlns:a16="http://schemas.microsoft.com/office/drawing/2014/main" id="{79CC01C9-18AC-448D-9825-A0499D1EC8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5" y="3400"/>
              <a:ext cx="18" cy="79"/>
            </a:xfrm>
            <a:custGeom>
              <a:avLst/>
              <a:gdLst>
                <a:gd name="T0" fmla="*/ 64 w 9"/>
                <a:gd name="T1" fmla="*/ 0 h 37"/>
                <a:gd name="T2" fmla="*/ 0 w 9"/>
                <a:gd name="T3" fmla="*/ 361 h 3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37">
                  <a:moveTo>
                    <a:pt x="8" y="0"/>
                  </a:moveTo>
                  <a:cubicBezTo>
                    <a:pt x="9" y="13"/>
                    <a:pt x="5" y="25"/>
                    <a:pt x="0" y="37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Freeform 127">
              <a:extLst>
                <a:ext uri="{FF2B5EF4-FFF2-40B4-BE49-F238E27FC236}">
                  <a16:creationId xmlns:a16="http://schemas.microsoft.com/office/drawing/2014/main" id="{ACF73C70-A1A4-4007-8D26-14EA7F65C1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7" y="3410"/>
              <a:ext cx="18" cy="61"/>
            </a:xfrm>
            <a:custGeom>
              <a:avLst/>
              <a:gdLst>
                <a:gd name="T0" fmla="*/ 0 w 9"/>
                <a:gd name="T1" fmla="*/ 0 h 28"/>
                <a:gd name="T2" fmla="*/ 72 w 9"/>
                <a:gd name="T3" fmla="*/ 29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28">
                  <a:moveTo>
                    <a:pt x="0" y="0"/>
                  </a:moveTo>
                  <a:cubicBezTo>
                    <a:pt x="3" y="11"/>
                    <a:pt x="0" y="21"/>
                    <a:pt x="9" y="28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Freeform 128">
              <a:extLst>
                <a:ext uri="{FF2B5EF4-FFF2-40B4-BE49-F238E27FC236}">
                  <a16:creationId xmlns:a16="http://schemas.microsoft.com/office/drawing/2014/main" id="{C2DCCCED-756D-45B4-A1FE-5700EEA5A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5" y="3139"/>
              <a:ext cx="17" cy="51"/>
            </a:xfrm>
            <a:custGeom>
              <a:avLst/>
              <a:gdLst>
                <a:gd name="T0" fmla="*/ 77 w 8"/>
                <a:gd name="T1" fmla="*/ 0 h 24"/>
                <a:gd name="T2" fmla="*/ 19 w 8"/>
                <a:gd name="T3" fmla="*/ 230 h 2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cubicBezTo>
                    <a:pt x="7" y="10"/>
                    <a:pt x="0" y="13"/>
                    <a:pt x="2" y="24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Freeform 129">
              <a:extLst>
                <a:ext uri="{FF2B5EF4-FFF2-40B4-BE49-F238E27FC236}">
                  <a16:creationId xmlns:a16="http://schemas.microsoft.com/office/drawing/2014/main" id="{03CDBECA-25D9-46D7-B956-315958308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3" y="3141"/>
              <a:ext cx="25" cy="47"/>
            </a:xfrm>
            <a:custGeom>
              <a:avLst/>
              <a:gdLst>
                <a:gd name="T0" fmla="*/ 0 w 12"/>
                <a:gd name="T1" fmla="*/ 0 h 22"/>
                <a:gd name="T2" fmla="*/ 108 w 12"/>
                <a:gd name="T3" fmla="*/ 214 h 2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22">
                  <a:moveTo>
                    <a:pt x="0" y="0"/>
                  </a:moveTo>
                  <a:cubicBezTo>
                    <a:pt x="7" y="3"/>
                    <a:pt x="9" y="17"/>
                    <a:pt x="12" y="22"/>
                  </a:cubicBezTo>
                </a:path>
              </a:pathLst>
            </a:custGeom>
            <a:noFill/>
            <a:ln w="11113" cap="rnd">
              <a:solidFill>
                <a:srgbClr val="69025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Freeform 130">
              <a:extLst>
                <a:ext uri="{FF2B5EF4-FFF2-40B4-BE49-F238E27FC236}">
                  <a16:creationId xmlns:a16="http://schemas.microsoft.com/office/drawing/2014/main" id="{05BB9FDA-117D-46CC-919E-9567DF35F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2" y="3356"/>
              <a:ext cx="20" cy="61"/>
            </a:xfrm>
            <a:custGeom>
              <a:avLst/>
              <a:gdLst>
                <a:gd name="T0" fmla="*/ 0 w 10"/>
                <a:gd name="T1" fmla="*/ 0 h 28"/>
                <a:gd name="T2" fmla="*/ 80 w 10"/>
                <a:gd name="T3" fmla="*/ 290 h 28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0" h="28">
                  <a:moveTo>
                    <a:pt x="0" y="0"/>
                  </a:moveTo>
                  <a:cubicBezTo>
                    <a:pt x="0" y="9"/>
                    <a:pt x="3" y="22"/>
                    <a:pt x="10" y="28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5" name="Freeform 131">
              <a:extLst>
                <a:ext uri="{FF2B5EF4-FFF2-40B4-BE49-F238E27FC236}">
                  <a16:creationId xmlns:a16="http://schemas.microsoft.com/office/drawing/2014/main" id="{9AEADB39-FD63-4786-AFF2-714E7B79D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2" y="3365"/>
              <a:ext cx="12" cy="56"/>
            </a:xfrm>
            <a:custGeom>
              <a:avLst/>
              <a:gdLst>
                <a:gd name="T0" fmla="*/ 48 w 6"/>
                <a:gd name="T1" fmla="*/ 0 h 26"/>
                <a:gd name="T2" fmla="*/ 0 w 6"/>
                <a:gd name="T3" fmla="*/ 261 h 2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26">
                  <a:moveTo>
                    <a:pt x="6" y="0"/>
                  </a:moveTo>
                  <a:cubicBezTo>
                    <a:pt x="6" y="9"/>
                    <a:pt x="3" y="18"/>
                    <a:pt x="0" y="26"/>
                  </a:cubicBezTo>
                </a:path>
              </a:pathLst>
            </a:custGeom>
            <a:noFill/>
            <a:ln w="11113" cap="rnd">
              <a:solidFill>
                <a:srgbClr val="A5779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MART theme">
  <a:themeElements>
    <a:clrScheme name="Servier SMArt 1">
      <a:dk1>
        <a:srgbClr val="7B879D"/>
      </a:dk1>
      <a:lt1>
        <a:srgbClr val="FFFFFF"/>
      </a:lt1>
      <a:dk2>
        <a:srgbClr val="687388"/>
      </a:dk2>
      <a:lt2>
        <a:srgbClr val="939393"/>
      </a:lt2>
      <a:accent1>
        <a:srgbClr val="BBE0E3"/>
      </a:accent1>
      <a:accent2>
        <a:srgbClr val="333399"/>
      </a:accent2>
      <a:accent3>
        <a:srgbClr val="F0BCC2"/>
      </a:accent3>
      <a:accent4>
        <a:srgbClr val="F3BB69"/>
      </a:accent4>
      <a:accent5>
        <a:srgbClr val="D3DD67"/>
      </a:accent5>
      <a:accent6>
        <a:srgbClr val="CAE5D1"/>
      </a:accent6>
      <a:hlink>
        <a:srgbClr val="009999"/>
      </a:hlink>
      <a:folHlink>
        <a:srgbClr val="99CC0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ART_KIT_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ART_KIT_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ART_KIT_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ART_KIT_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ART_KIT_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ART_KIT_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MART theme" id="{1B79706D-6620-4FB1-BACC-F19ADAF14B5D}" vid="{F22E276C-E2E1-435F-A752-02AEA8CD7D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SMART theme</Template>
  <TotalTime>0</TotalTime>
  <Words>23</Words>
  <Application>Microsoft Office PowerPoint</Application>
  <PresentationFormat>Grand écran</PresentationFormat>
  <Paragraphs>10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Arial Unicode MS</vt:lpstr>
      <vt:lpstr>Calibri</vt:lpstr>
      <vt:lpstr>Corbel</vt:lpstr>
      <vt:lpstr>Georgia</vt:lpstr>
      <vt:lpstr>Tahoma</vt:lpstr>
      <vt:lpstr>SMART theme</vt:lpstr>
      <vt:lpstr>Présentation PowerPoint</vt:lpstr>
      <vt:lpstr>Genetics</vt:lpstr>
      <vt:lpstr>Karyotype</vt:lpstr>
      <vt:lpstr>Chromosomes and alleles (1)</vt:lpstr>
      <vt:lpstr>Chromosomes and alleles (2)</vt:lpstr>
      <vt:lpstr>Meiosis</vt:lpstr>
      <vt:lpstr>Mitosis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LESUR Christophe SI</dc:creator>
  <cp:lastModifiedBy>LESUR Christophe SI</cp:lastModifiedBy>
  <cp:revision>1</cp:revision>
  <dcterms:created xsi:type="dcterms:W3CDTF">2023-01-30T13:02:13Z</dcterms:created>
  <dcterms:modified xsi:type="dcterms:W3CDTF">2024-11-28T10:05:24Z</dcterms:modified>
</cp:coreProperties>
</file>