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C9122-D924-4AF3-B75F-96FD2F2336A2}" v="1" dt="2024-06-13T13:54:31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037C9122-D924-4AF3-B75F-96FD2F2336A2}"/>
    <pc:docChg chg="modSld">
      <pc:chgData name="ROTA HUGO SI" userId="f084d78e-b525-4b91-8087-634c06aecf4c" providerId="ADAL" clId="{037C9122-D924-4AF3-B75F-96FD2F2336A2}" dt="2024-06-13T13:54:31.096" v="0"/>
      <pc:docMkLst>
        <pc:docMk/>
      </pc:docMkLst>
      <pc:sldChg chg="addSp modSp">
        <pc:chgData name="ROTA HUGO SI" userId="f084d78e-b525-4b91-8087-634c06aecf4c" providerId="ADAL" clId="{037C9122-D924-4AF3-B75F-96FD2F2336A2}" dt="2024-06-13T13:54:31.096" v="0"/>
        <pc:sldMkLst>
          <pc:docMk/>
          <pc:sldMk cId="286065243" sldId="256"/>
        </pc:sldMkLst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" creationId="{66180EF6-D546-BC98-312E-BF0C80F81A97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" creationId="{BA4E7B0E-BB19-47DC-E660-3B7FE95EB301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5" creationId="{DD7B25FF-4311-E0B2-C4D8-48B3428C1970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6" creationId="{3BB76A5F-FB68-44C7-7593-1903B663690C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7" creationId="{70E0EEAC-A09D-179A-A5DB-EEA5286467F0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8" creationId="{0D5104DF-8B05-0D6E-D6D4-2EE3C5CA56A1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9" creationId="{C11DCA89-9F86-67A3-E329-436476FF9839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0" creationId="{ACD04224-F740-D3F1-581A-41AF2E67AC23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1" creationId="{D334D790-40DA-C0BE-FC2B-A4CAD110B278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2" creationId="{3F590DD8-C60A-D4B1-C90E-4C295C9BF9CA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3" creationId="{EDA24C69-3D3E-B4B5-A9CB-51CE3AAB1200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4" creationId="{03F886E8-671B-7C9B-B3F9-7CA3E2A1133A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5" creationId="{511F6DC3-5EEF-D6C7-E45C-184475B62E26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6" creationId="{28EE1776-CA34-76D4-D068-3B9E0A5E4D1B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7" creationId="{4C08FA02-AEDE-FC41-B6C4-B3EB982B1D16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8" creationId="{861A5B87-1498-9489-AAA2-29EDC2963C12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19" creationId="{683F837B-D7C0-2C4F-EC67-EB0D82F0D8E0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0" creationId="{983CC607-D06D-118B-F3B3-37685897D574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1" creationId="{B16F08FE-5C44-C9DF-4493-7BC85C760CDF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2" creationId="{CCDCF1E2-E1F6-80CC-8D45-9C44A6F87B5B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3" creationId="{7BFF82C4-AAFE-067C-9FFC-AFD44A736343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4" creationId="{25F96C7D-2903-6447-0A38-6B976F4A074E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5" creationId="{7B13C3E8-0855-E2FA-478D-87A83153DCBA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6" creationId="{188F63CF-E7FF-27C7-B553-9D2F00737FBB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7" creationId="{15C08052-8A28-426B-CBB3-46BE51D007D8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8" creationId="{F0ED4189-6D9E-6008-DF2B-2C80B82605B2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29" creationId="{550DD08D-91D6-A759-2059-90398CCB2A08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0" creationId="{8B521AEF-2684-A4B1-FA89-A84DE6ED1C8D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1" creationId="{0CA50410-EC26-504B-5F98-E6693D753FEA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2" creationId="{43704649-71D5-8BD7-4A2B-5C14F88C6860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3" creationId="{1C7184DA-3208-8405-44D0-E54CAF020B82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4" creationId="{1E0E5C59-8290-888E-B339-B6F6D9B6E311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5" creationId="{79EED570-A477-9949-4672-F48EE34D9F28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6" creationId="{42DCE628-1E33-B38A-C6DF-BBC3310A62AA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7" creationId="{C17CB3F0-6B83-7515-D25D-43A6D6AEC404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8" creationId="{ADBEBD7B-072D-307B-D107-3DFAC2E2E622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39" creationId="{CFBA221E-AA12-DCAD-FAB6-054895AAE1F8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0" creationId="{58608B89-0C82-48F3-FE24-6AE7EF0EDA2B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1" creationId="{0185A81F-8651-AB61-07E3-E0DEC647B031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2" creationId="{D239587C-2BC5-F34D-F1A9-9519040C98E4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3" creationId="{017CA358-8610-D786-8829-1BB789FE0A8C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4" creationId="{E38B5CA2-FAC6-8EE6-274D-1A52C0B9AF98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5" creationId="{93CBFABA-2CEC-2BDF-31DA-9FFABE93A739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6" creationId="{B81B9F48-DC13-F0E1-92FA-98D842590802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7" creationId="{08F9FA36-00AF-0585-48C7-47AFB08D1210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8" creationId="{B2968FE6-7F5D-C409-01CE-809423C91025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49" creationId="{6E0DAC1C-BBA8-A710-61EC-1FC6685DE4CE}"/>
          </ac:spMkLst>
        </pc:spChg>
        <pc:spChg chg="add mod">
          <ac:chgData name="ROTA HUGO SI" userId="f084d78e-b525-4b91-8087-634c06aecf4c" providerId="ADAL" clId="{037C9122-D924-4AF3-B75F-96FD2F2336A2}" dt="2024-06-13T13:54:31.096" v="0"/>
          <ac:spMkLst>
            <pc:docMk/>
            <pc:sldMk cId="286065243" sldId="256"/>
            <ac:spMk id="50" creationId="{A2258C87-F30D-AAFE-85FF-B9B07875CBA8}"/>
          </ac:spMkLst>
        </pc:spChg>
        <pc:picChg chg="add mod">
          <ac:chgData name="ROTA HUGO SI" userId="f084d78e-b525-4b91-8087-634c06aecf4c" providerId="ADAL" clId="{037C9122-D924-4AF3-B75F-96FD2F2336A2}" dt="2024-06-13T13:54:31.096" v="0"/>
          <ac:picMkLst>
            <pc:docMk/>
            <pc:sldMk cId="286065243" sldId="256"/>
            <ac:picMk id="2" creationId="{E6D14C5F-B56B-027F-BC5F-3F82770B92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roquis, dessin, illustration, joint&#10;&#10;Description générée automatiquement">
            <a:extLst>
              <a:ext uri="{FF2B5EF4-FFF2-40B4-BE49-F238E27FC236}">
                <a16:creationId xmlns:a16="http://schemas.microsoft.com/office/drawing/2014/main" id="{E6D14C5F-B56B-027F-BC5F-3F82770B9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459" y="1479958"/>
            <a:ext cx="1860637" cy="483914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6180EF6-D546-BC98-312E-BF0C80F81A97}"/>
              </a:ext>
            </a:extLst>
          </p:cNvPr>
          <p:cNvSpPr/>
          <p:nvPr/>
        </p:nvSpPr>
        <p:spPr>
          <a:xfrm>
            <a:off x="0" y="2912"/>
            <a:ext cx="9144000" cy="6858000"/>
          </a:xfrm>
          <a:prstGeom prst="rect">
            <a:avLst/>
          </a:prstGeom>
          <a:noFill/>
          <a:ln w="63500"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A4E7B0E-BB19-47DC-E660-3B7FE95EB301}"/>
              </a:ext>
            </a:extLst>
          </p:cNvPr>
          <p:cNvSpPr txBox="1"/>
          <p:nvPr/>
        </p:nvSpPr>
        <p:spPr>
          <a:xfrm>
            <a:off x="33556" y="-2247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rgbClr val="F55B4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ARTERIAL SYSTEM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7B25FF-4311-E0B2-C4D8-48B3428C1970}"/>
              </a:ext>
            </a:extLst>
          </p:cNvPr>
          <p:cNvSpPr txBox="1"/>
          <p:nvPr/>
        </p:nvSpPr>
        <p:spPr>
          <a:xfrm>
            <a:off x="2269222" y="808240"/>
            <a:ext cx="4605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arterial circulation transports oxygenated blood from the heart to the organs, ensuring an essential supply of oxygen and nutrients for cellular function.</a:t>
            </a:r>
            <a:endParaRPr lang="fr-FR" sz="1200" spc="-24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3BB76A5F-FB68-44C7-7593-1903B663690C}"/>
              </a:ext>
            </a:extLst>
          </p:cNvPr>
          <p:cNvSpPr/>
          <p:nvPr/>
        </p:nvSpPr>
        <p:spPr>
          <a:xfrm>
            <a:off x="3155935" y="1946028"/>
            <a:ext cx="1432844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" name="Nuage 6">
            <a:extLst>
              <a:ext uri="{FF2B5EF4-FFF2-40B4-BE49-F238E27FC236}">
                <a16:creationId xmlns:a16="http://schemas.microsoft.com/office/drawing/2014/main" id="{70E0EEAC-A09D-179A-A5DB-EEA5286467F0}"/>
              </a:ext>
            </a:extLst>
          </p:cNvPr>
          <p:cNvSpPr/>
          <p:nvPr/>
        </p:nvSpPr>
        <p:spPr>
          <a:xfrm>
            <a:off x="793163" y="1182448"/>
            <a:ext cx="1375713" cy="515205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EXTERNAL CAROTID</a:t>
            </a: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0D5104DF-8B05-0D6E-D6D4-2EE3C5CA56A1}"/>
              </a:ext>
            </a:extLst>
          </p:cNvPr>
          <p:cNvSpPr/>
          <p:nvPr/>
        </p:nvSpPr>
        <p:spPr>
          <a:xfrm flipV="1">
            <a:off x="6101816" y="1482524"/>
            <a:ext cx="1100655" cy="46800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" name="Nuage 8">
            <a:extLst>
              <a:ext uri="{FF2B5EF4-FFF2-40B4-BE49-F238E27FC236}">
                <a16:creationId xmlns:a16="http://schemas.microsoft.com/office/drawing/2014/main" id="{C11DCA89-9F86-67A3-E329-436476FF9839}"/>
              </a:ext>
            </a:extLst>
          </p:cNvPr>
          <p:cNvSpPr/>
          <p:nvPr/>
        </p:nvSpPr>
        <p:spPr>
          <a:xfrm>
            <a:off x="7169615" y="1206030"/>
            <a:ext cx="1375713" cy="522511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INTERNAL CAROTID</a:t>
            </a: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ACD04224-F740-D3F1-581A-41AF2E67AC23}"/>
              </a:ext>
            </a:extLst>
          </p:cNvPr>
          <p:cNvSpPr/>
          <p:nvPr/>
        </p:nvSpPr>
        <p:spPr>
          <a:xfrm>
            <a:off x="2158737" y="2901479"/>
            <a:ext cx="1560353" cy="1275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D334D790-40DA-C0BE-FC2B-A4CAD110B278}"/>
              </a:ext>
            </a:extLst>
          </p:cNvPr>
          <p:cNvSpPr/>
          <p:nvPr/>
        </p:nvSpPr>
        <p:spPr>
          <a:xfrm flipV="1">
            <a:off x="3710702" y="2426311"/>
            <a:ext cx="913540" cy="483556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2" name="Nuage 11">
            <a:extLst>
              <a:ext uri="{FF2B5EF4-FFF2-40B4-BE49-F238E27FC236}">
                <a16:creationId xmlns:a16="http://schemas.microsoft.com/office/drawing/2014/main" id="{3F590DD8-C60A-D4B1-C90E-4C295C9BF9CA}"/>
              </a:ext>
            </a:extLst>
          </p:cNvPr>
          <p:cNvSpPr/>
          <p:nvPr/>
        </p:nvSpPr>
        <p:spPr>
          <a:xfrm>
            <a:off x="626617" y="2579518"/>
            <a:ext cx="1540694" cy="633466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DA24C69-3D3E-B4B5-A9CB-51CE3AAB1200}"/>
              </a:ext>
            </a:extLst>
          </p:cNvPr>
          <p:cNvSpPr txBox="1"/>
          <p:nvPr/>
        </p:nvSpPr>
        <p:spPr>
          <a:xfrm>
            <a:off x="680022" y="2759888"/>
            <a:ext cx="15603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BRACHIOCEPHALIC</a:t>
            </a: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03F886E8-671B-7C9B-B3F9-7CA3E2A1133A}"/>
              </a:ext>
            </a:extLst>
          </p:cNvPr>
          <p:cNvSpPr/>
          <p:nvPr/>
        </p:nvSpPr>
        <p:spPr>
          <a:xfrm flipV="1">
            <a:off x="5741646" y="2920884"/>
            <a:ext cx="1432800" cy="16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5" name="Nuage 14">
            <a:extLst>
              <a:ext uri="{FF2B5EF4-FFF2-40B4-BE49-F238E27FC236}">
                <a16:creationId xmlns:a16="http://schemas.microsoft.com/office/drawing/2014/main" id="{511F6DC3-5EEF-D6C7-E45C-184475B62E26}"/>
              </a:ext>
            </a:extLst>
          </p:cNvPr>
          <p:cNvSpPr/>
          <p:nvPr/>
        </p:nvSpPr>
        <p:spPr>
          <a:xfrm>
            <a:off x="7165091" y="2640264"/>
            <a:ext cx="1298902" cy="539206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AORTIC ARCH</a:t>
            </a: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28EE1776-CA34-76D4-D068-3B9E0A5E4D1B}"/>
              </a:ext>
            </a:extLst>
          </p:cNvPr>
          <p:cNvSpPr/>
          <p:nvPr/>
        </p:nvSpPr>
        <p:spPr>
          <a:xfrm flipH="1" flipV="1">
            <a:off x="4588778" y="2532809"/>
            <a:ext cx="1158214" cy="389793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4C08FA02-AEDE-FC41-B6C4-B3EB982B1D16}"/>
              </a:ext>
            </a:extLst>
          </p:cNvPr>
          <p:cNvSpPr/>
          <p:nvPr/>
        </p:nvSpPr>
        <p:spPr>
          <a:xfrm>
            <a:off x="4672012" y="1946028"/>
            <a:ext cx="1432800" cy="1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861A5B87-1498-9489-AAA2-29EDC2963C12}"/>
              </a:ext>
            </a:extLst>
          </p:cNvPr>
          <p:cNvSpPr/>
          <p:nvPr/>
        </p:nvSpPr>
        <p:spPr>
          <a:xfrm>
            <a:off x="2159158" y="1479958"/>
            <a:ext cx="1008562" cy="467345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683F837B-D7C0-2C4F-EC67-EB0D82F0D8E0}"/>
              </a:ext>
            </a:extLst>
          </p:cNvPr>
          <p:cNvSpPr/>
          <p:nvPr/>
        </p:nvSpPr>
        <p:spPr>
          <a:xfrm>
            <a:off x="5657147" y="2278063"/>
            <a:ext cx="1674401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0" name="Nuage 19">
            <a:extLst>
              <a:ext uri="{FF2B5EF4-FFF2-40B4-BE49-F238E27FC236}">
                <a16:creationId xmlns:a16="http://schemas.microsoft.com/office/drawing/2014/main" id="{983CC607-D06D-118B-F3B3-37685897D574}"/>
              </a:ext>
            </a:extLst>
          </p:cNvPr>
          <p:cNvSpPr/>
          <p:nvPr/>
        </p:nvSpPr>
        <p:spPr>
          <a:xfrm>
            <a:off x="7208885" y="1935952"/>
            <a:ext cx="1327695" cy="539206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AXILLARY</a:t>
            </a:r>
          </a:p>
        </p:txBody>
      </p:sp>
      <p:sp>
        <p:nvSpPr>
          <p:cNvPr id="21" name="AutoShape 12">
            <a:extLst>
              <a:ext uri="{FF2B5EF4-FFF2-40B4-BE49-F238E27FC236}">
                <a16:creationId xmlns:a16="http://schemas.microsoft.com/office/drawing/2014/main" id="{B16F08FE-5C44-C9DF-4493-7BC85C760CDF}"/>
              </a:ext>
            </a:extLst>
          </p:cNvPr>
          <p:cNvSpPr/>
          <p:nvPr/>
        </p:nvSpPr>
        <p:spPr>
          <a:xfrm flipV="1">
            <a:off x="5083729" y="2281956"/>
            <a:ext cx="573420" cy="323647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CCDCF1E2-E1F6-80CC-8D45-9C44A6F87B5B}"/>
              </a:ext>
            </a:extLst>
          </p:cNvPr>
          <p:cNvSpPr/>
          <p:nvPr/>
        </p:nvSpPr>
        <p:spPr>
          <a:xfrm>
            <a:off x="2017615" y="2341218"/>
            <a:ext cx="2302715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3" name="Nuage 22">
            <a:extLst>
              <a:ext uri="{FF2B5EF4-FFF2-40B4-BE49-F238E27FC236}">
                <a16:creationId xmlns:a16="http://schemas.microsoft.com/office/drawing/2014/main" id="{7BFF82C4-AAFE-067C-9FFC-AFD44A736343}"/>
              </a:ext>
            </a:extLst>
          </p:cNvPr>
          <p:cNvSpPr/>
          <p:nvPr/>
        </p:nvSpPr>
        <p:spPr>
          <a:xfrm>
            <a:off x="607420" y="1935952"/>
            <a:ext cx="1649733" cy="593973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SUBCLAVIAN</a:t>
            </a:r>
          </a:p>
        </p:txBody>
      </p:sp>
      <p:sp>
        <p:nvSpPr>
          <p:cNvPr id="24" name="AutoShape 12">
            <a:extLst>
              <a:ext uri="{FF2B5EF4-FFF2-40B4-BE49-F238E27FC236}">
                <a16:creationId xmlns:a16="http://schemas.microsoft.com/office/drawing/2014/main" id="{25F96C7D-2903-6447-0A38-6B976F4A074E}"/>
              </a:ext>
            </a:extLst>
          </p:cNvPr>
          <p:cNvSpPr/>
          <p:nvPr/>
        </p:nvSpPr>
        <p:spPr>
          <a:xfrm>
            <a:off x="1937857" y="3731437"/>
            <a:ext cx="1417740" cy="0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5" name="Nuage 24">
            <a:extLst>
              <a:ext uri="{FF2B5EF4-FFF2-40B4-BE49-F238E27FC236}">
                <a16:creationId xmlns:a16="http://schemas.microsoft.com/office/drawing/2014/main" id="{7B13C3E8-0855-E2FA-478D-87A83153DCBA}"/>
              </a:ext>
            </a:extLst>
          </p:cNvPr>
          <p:cNvSpPr/>
          <p:nvPr/>
        </p:nvSpPr>
        <p:spPr>
          <a:xfrm>
            <a:off x="673230" y="3429000"/>
            <a:ext cx="1339234" cy="506154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BRACHIAL</a:t>
            </a:r>
          </a:p>
        </p:txBody>
      </p:sp>
      <p:sp>
        <p:nvSpPr>
          <p:cNvPr id="26" name="AutoShape 12">
            <a:extLst>
              <a:ext uri="{FF2B5EF4-FFF2-40B4-BE49-F238E27FC236}">
                <a16:creationId xmlns:a16="http://schemas.microsoft.com/office/drawing/2014/main" id="{188F63CF-E7FF-27C7-B553-9D2F00737FBB}"/>
              </a:ext>
            </a:extLst>
          </p:cNvPr>
          <p:cNvSpPr/>
          <p:nvPr/>
        </p:nvSpPr>
        <p:spPr>
          <a:xfrm flipV="1">
            <a:off x="3351368" y="3212984"/>
            <a:ext cx="658570" cy="518454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7" name="AutoShape 12">
            <a:extLst>
              <a:ext uri="{FF2B5EF4-FFF2-40B4-BE49-F238E27FC236}">
                <a16:creationId xmlns:a16="http://schemas.microsoft.com/office/drawing/2014/main" id="{15C08052-8A28-426B-CBB3-46BE51D007D8}"/>
              </a:ext>
            </a:extLst>
          </p:cNvPr>
          <p:cNvSpPr/>
          <p:nvPr/>
        </p:nvSpPr>
        <p:spPr>
          <a:xfrm flipV="1">
            <a:off x="1900071" y="4232664"/>
            <a:ext cx="1464681" cy="8041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F0ED4189-6D9E-6008-DF2B-2C80B82605B2}"/>
              </a:ext>
            </a:extLst>
          </p:cNvPr>
          <p:cNvSpPr/>
          <p:nvPr/>
        </p:nvSpPr>
        <p:spPr>
          <a:xfrm>
            <a:off x="635445" y="3963435"/>
            <a:ext cx="1339234" cy="506154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RADIAL</a:t>
            </a:r>
          </a:p>
        </p:txBody>
      </p:sp>
      <p:sp>
        <p:nvSpPr>
          <p:cNvPr id="29" name="AutoShape 12">
            <a:extLst>
              <a:ext uri="{FF2B5EF4-FFF2-40B4-BE49-F238E27FC236}">
                <a16:creationId xmlns:a16="http://schemas.microsoft.com/office/drawing/2014/main" id="{550DD08D-91D6-A759-2059-90398CCB2A08}"/>
              </a:ext>
            </a:extLst>
          </p:cNvPr>
          <p:cNvSpPr/>
          <p:nvPr/>
        </p:nvSpPr>
        <p:spPr>
          <a:xfrm flipV="1">
            <a:off x="3364753" y="3748785"/>
            <a:ext cx="523531" cy="483879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0" name="AutoShape 12">
            <a:extLst>
              <a:ext uri="{FF2B5EF4-FFF2-40B4-BE49-F238E27FC236}">
                <a16:creationId xmlns:a16="http://schemas.microsoft.com/office/drawing/2014/main" id="{8B521AEF-2684-A4B1-FA89-A84DE6ED1C8D}"/>
              </a:ext>
            </a:extLst>
          </p:cNvPr>
          <p:cNvSpPr/>
          <p:nvPr/>
        </p:nvSpPr>
        <p:spPr>
          <a:xfrm flipV="1">
            <a:off x="1901229" y="4799403"/>
            <a:ext cx="1464681" cy="8041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1" name="Nuage 30">
            <a:extLst>
              <a:ext uri="{FF2B5EF4-FFF2-40B4-BE49-F238E27FC236}">
                <a16:creationId xmlns:a16="http://schemas.microsoft.com/office/drawing/2014/main" id="{0CA50410-EC26-504B-5F98-E6693D753FEA}"/>
              </a:ext>
            </a:extLst>
          </p:cNvPr>
          <p:cNvSpPr/>
          <p:nvPr/>
        </p:nvSpPr>
        <p:spPr>
          <a:xfrm>
            <a:off x="670159" y="4530174"/>
            <a:ext cx="1339234" cy="506154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ULNA</a:t>
            </a:r>
          </a:p>
        </p:txBody>
      </p:sp>
      <p:sp>
        <p:nvSpPr>
          <p:cNvPr id="32" name="AutoShape 12">
            <a:extLst>
              <a:ext uri="{FF2B5EF4-FFF2-40B4-BE49-F238E27FC236}">
                <a16:creationId xmlns:a16="http://schemas.microsoft.com/office/drawing/2014/main" id="{43704649-71D5-8BD7-4A2B-5C14F88C6860}"/>
              </a:ext>
            </a:extLst>
          </p:cNvPr>
          <p:cNvSpPr/>
          <p:nvPr/>
        </p:nvSpPr>
        <p:spPr>
          <a:xfrm flipV="1">
            <a:off x="3357522" y="3739477"/>
            <a:ext cx="627249" cy="1059923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3" name="AutoShape 12">
            <a:extLst>
              <a:ext uri="{FF2B5EF4-FFF2-40B4-BE49-F238E27FC236}">
                <a16:creationId xmlns:a16="http://schemas.microsoft.com/office/drawing/2014/main" id="{1C7184DA-3208-8405-44D0-E54CAF020B82}"/>
              </a:ext>
            </a:extLst>
          </p:cNvPr>
          <p:cNvSpPr/>
          <p:nvPr/>
        </p:nvSpPr>
        <p:spPr>
          <a:xfrm flipV="1">
            <a:off x="5766310" y="3493283"/>
            <a:ext cx="1432800" cy="16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4" name="Nuage 33">
            <a:extLst>
              <a:ext uri="{FF2B5EF4-FFF2-40B4-BE49-F238E27FC236}">
                <a16:creationId xmlns:a16="http://schemas.microsoft.com/office/drawing/2014/main" id="{1E0E5C59-8290-888E-B339-B6F6D9B6E311}"/>
              </a:ext>
            </a:extLst>
          </p:cNvPr>
          <p:cNvSpPr/>
          <p:nvPr/>
        </p:nvSpPr>
        <p:spPr>
          <a:xfrm>
            <a:off x="7180098" y="3212984"/>
            <a:ext cx="1298902" cy="539206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CELIAC TRUNK</a:t>
            </a:r>
          </a:p>
        </p:txBody>
      </p:sp>
      <p:sp>
        <p:nvSpPr>
          <p:cNvPr id="35" name="AutoShape 12">
            <a:extLst>
              <a:ext uri="{FF2B5EF4-FFF2-40B4-BE49-F238E27FC236}">
                <a16:creationId xmlns:a16="http://schemas.microsoft.com/office/drawing/2014/main" id="{79EED570-A477-9949-4672-F48EE34D9F28}"/>
              </a:ext>
            </a:extLst>
          </p:cNvPr>
          <p:cNvSpPr/>
          <p:nvPr/>
        </p:nvSpPr>
        <p:spPr>
          <a:xfrm flipH="1" flipV="1">
            <a:off x="4624242" y="3160719"/>
            <a:ext cx="1160882" cy="338181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6" name="AutoShape 12">
            <a:extLst>
              <a:ext uri="{FF2B5EF4-FFF2-40B4-BE49-F238E27FC236}">
                <a16:creationId xmlns:a16="http://schemas.microsoft.com/office/drawing/2014/main" id="{42DCE628-1E33-B38A-C6DF-BBC3310A62AA}"/>
              </a:ext>
            </a:extLst>
          </p:cNvPr>
          <p:cNvSpPr/>
          <p:nvPr/>
        </p:nvSpPr>
        <p:spPr>
          <a:xfrm flipV="1">
            <a:off x="5770780" y="4065921"/>
            <a:ext cx="1432800" cy="16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7" name="Nuage 36">
            <a:extLst>
              <a:ext uri="{FF2B5EF4-FFF2-40B4-BE49-F238E27FC236}">
                <a16:creationId xmlns:a16="http://schemas.microsoft.com/office/drawing/2014/main" id="{C17CB3F0-6B83-7515-D25D-43A6D6AEC404}"/>
              </a:ext>
            </a:extLst>
          </p:cNvPr>
          <p:cNvSpPr/>
          <p:nvPr/>
        </p:nvSpPr>
        <p:spPr>
          <a:xfrm>
            <a:off x="7171868" y="3779272"/>
            <a:ext cx="1559382" cy="602882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SUPERIOR MESENTERIC</a:t>
            </a:r>
          </a:p>
        </p:txBody>
      </p:sp>
      <p:sp>
        <p:nvSpPr>
          <p:cNvPr id="38" name="AutoShape 12">
            <a:extLst>
              <a:ext uri="{FF2B5EF4-FFF2-40B4-BE49-F238E27FC236}">
                <a16:creationId xmlns:a16="http://schemas.microsoft.com/office/drawing/2014/main" id="{ADBEBD7B-072D-307B-D107-3DFAC2E2E622}"/>
              </a:ext>
            </a:extLst>
          </p:cNvPr>
          <p:cNvSpPr/>
          <p:nvPr/>
        </p:nvSpPr>
        <p:spPr>
          <a:xfrm flipH="1" flipV="1">
            <a:off x="4581158" y="3338535"/>
            <a:ext cx="1192328" cy="737704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9" name="AutoShape 12">
            <a:extLst>
              <a:ext uri="{FF2B5EF4-FFF2-40B4-BE49-F238E27FC236}">
                <a16:creationId xmlns:a16="http://schemas.microsoft.com/office/drawing/2014/main" id="{CFBA221E-AA12-DCAD-FAB6-054895AAE1F8}"/>
              </a:ext>
            </a:extLst>
          </p:cNvPr>
          <p:cNvSpPr/>
          <p:nvPr/>
        </p:nvSpPr>
        <p:spPr>
          <a:xfrm flipV="1">
            <a:off x="5779010" y="4720095"/>
            <a:ext cx="1432800" cy="16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0" name="Nuage 39">
            <a:extLst>
              <a:ext uri="{FF2B5EF4-FFF2-40B4-BE49-F238E27FC236}">
                <a16:creationId xmlns:a16="http://schemas.microsoft.com/office/drawing/2014/main" id="{58608B89-0C82-48F3-FE24-6AE7EF0EDA2B}"/>
              </a:ext>
            </a:extLst>
          </p:cNvPr>
          <p:cNvSpPr/>
          <p:nvPr/>
        </p:nvSpPr>
        <p:spPr>
          <a:xfrm>
            <a:off x="7180098" y="4433446"/>
            <a:ext cx="1293743" cy="53816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COMMON ILIAC</a:t>
            </a:r>
          </a:p>
        </p:txBody>
      </p:sp>
      <p:sp>
        <p:nvSpPr>
          <p:cNvPr id="41" name="AutoShape 12">
            <a:extLst>
              <a:ext uri="{FF2B5EF4-FFF2-40B4-BE49-F238E27FC236}">
                <a16:creationId xmlns:a16="http://schemas.microsoft.com/office/drawing/2014/main" id="{0185A81F-8651-AB61-07E3-E0DEC647B031}"/>
              </a:ext>
            </a:extLst>
          </p:cNvPr>
          <p:cNvSpPr/>
          <p:nvPr/>
        </p:nvSpPr>
        <p:spPr>
          <a:xfrm flipH="1" flipV="1">
            <a:off x="4712881" y="3563719"/>
            <a:ext cx="1068835" cy="1159073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2" name="AutoShape 12">
            <a:extLst>
              <a:ext uri="{FF2B5EF4-FFF2-40B4-BE49-F238E27FC236}">
                <a16:creationId xmlns:a16="http://schemas.microsoft.com/office/drawing/2014/main" id="{D239587C-2BC5-F34D-F1A9-9519040C98E4}"/>
              </a:ext>
            </a:extLst>
          </p:cNvPr>
          <p:cNvSpPr/>
          <p:nvPr/>
        </p:nvSpPr>
        <p:spPr>
          <a:xfrm flipV="1">
            <a:off x="1886687" y="5336150"/>
            <a:ext cx="1464681" cy="8041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3" name="Nuage 42">
            <a:extLst>
              <a:ext uri="{FF2B5EF4-FFF2-40B4-BE49-F238E27FC236}">
                <a16:creationId xmlns:a16="http://schemas.microsoft.com/office/drawing/2014/main" id="{017CA358-8610-D786-8829-1BB789FE0A8C}"/>
              </a:ext>
            </a:extLst>
          </p:cNvPr>
          <p:cNvSpPr/>
          <p:nvPr/>
        </p:nvSpPr>
        <p:spPr>
          <a:xfrm>
            <a:off x="655617" y="5066921"/>
            <a:ext cx="1339234" cy="506154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FEMORAL</a:t>
            </a:r>
          </a:p>
        </p:txBody>
      </p:sp>
      <p:sp>
        <p:nvSpPr>
          <p:cNvPr id="44" name="AutoShape 12">
            <a:extLst>
              <a:ext uri="{FF2B5EF4-FFF2-40B4-BE49-F238E27FC236}">
                <a16:creationId xmlns:a16="http://schemas.microsoft.com/office/drawing/2014/main" id="{E38B5CA2-FAC6-8EE6-274D-1A52C0B9AF98}"/>
              </a:ext>
            </a:extLst>
          </p:cNvPr>
          <p:cNvSpPr/>
          <p:nvPr/>
        </p:nvSpPr>
        <p:spPr>
          <a:xfrm flipV="1">
            <a:off x="3342980" y="4232663"/>
            <a:ext cx="977350" cy="1103481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5" name="AutoShape 12">
            <a:extLst>
              <a:ext uri="{FF2B5EF4-FFF2-40B4-BE49-F238E27FC236}">
                <a16:creationId xmlns:a16="http://schemas.microsoft.com/office/drawing/2014/main" id="{93CBFABA-2CEC-2BDF-31DA-9FFABE93A739}"/>
              </a:ext>
            </a:extLst>
          </p:cNvPr>
          <p:cNvSpPr/>
          <p:nvPr/>
        </p:nvSpPr>
        <p:spPr>
          <a:xfrm flipV="1">
            <a:off x="1886687" y="5900079"/>
            <a:ext cx="1464681" cy="8041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6" name="Nuage 45">
            <a:extLst>
              <a:ext uri="{FF2B5EF4-FFF2-40B4-BE49-F238E27FC236}">
                <a16:creationId xmlns:a16="http://schemas.microsoft.com/office/drawing/2014/main" id="{B81B9F48-DC13-F0E1-92FA-98D842590802}"/>
              </a:ext>
            </a:extLst>
          </p:cNvPr>
          <p:cNvSpPr/>
          <p:nvPr/>
        </p:nvSpPr>
        <p:spPr>
          <a:xfrm>
            <a:off x="607420" y="5596371"/>
            <a:ext cx="1387431" cy="563929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POPLITEAL</a:t>
            </a:r>
          </a:p>
        </p:txBody>
      </p:sp>
      <p:sp>
        <p:nvSpPr>
          <p:cNvPr id="47" name="AutoShape 12">
            <a:extLst>
              <a:ext uri="{FF2B5EF4-FFF2-40B4-BE49-F238E27FC236}">
                <a16:creationId xmlns:a16="http://schemas.microsoft.com/office/drawing/2014/main" id="{08F9FA36-00AF-0585-48C7-47AFB08D1210}"/>
              </a:ext>
            </a:extLst>
          </p:cNvPr>
          <p:cNvSpPr/>
          <p:nvPr/>
        </p:nvSpPr>
        <p:spPr>
          <a:xfrm flipV="1">
            <a:off x="3350600" y="4599869"/>
            <a:ext cx="977350" cy="1300204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8" name="AutoShape 12">
            <a:extLst>
              <a:ext uri="{FF2B5EF4-FFF2-40B4-BE49-F238E27FC236}">
                <a16:creationId xmlns:a16="http://schemas.microsoft.com/office/drawing/2014/main" id="{B2968FE6-7F5D-C409-01CE-809423C91025}"/>
              </a:ext>
            </a:extLst>
          </p:cNvPr>
          <p:cNvSpPr/>
          <p:nvPr/>
        </p:nvSpPr>
        <p:spPr>
          <a:xfrm flipV="1">
            <a:off x="4826309" y="5312017"/>
            <a:ext cx="2380421" cy="5299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9" name="Nuage 48">
            <a:extLst>
              <a:ext uri="{FF2B5EF4-FFF2-40B4-BE49-F238E27FC236}">
                <a16:creationId xmlns:a16="http://schemas.microsoft.com/office/drawing/2014/main" id="{6E0DAC1C-BBA8-A710-61EC-1FC6685DE4CE}"/>
              </a:ext>
            </a:extLst>
          </p:cNvPr>
          <p:cNvSpPr/>
          <p:nvPr/>
        </p:nvSpPr>
        <p:spPr>
          <a:xfrm>
            <a:off x="7165091" y="5064542"/>
            <a:ext cx="1544297" cy="561231"/>
          </a:xfrm>
          <a:prstGeom prst="cloud">
            <a:avLst/>
          </a:prstGeom>
          <a:solidFill>
            <a:srgbClr val="F55B41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ANT. AND POST. TIBIAL</a:t>
            </a:r>
          </a:p>
        </p:txBody>
      </p:sp>
      <p:sp>
        <p:nvSpPr>
          <p:cNvPr id="50" name="AutoShape 12">
            <a:extLst>
              <a:ext uri="{FF2B5EF4-FFF2-40B4-BE49-F238E27FC236}">
                <a16:creationId xmlns:a16="http://schemas.microsoft.com/office/drawing/2014/main" id="{A2258C87-F30D-AAFE-85FF-B9B07875CBA8}"/>
              </a:ext>
            </a:extLst>
          </p:cNvPr>
          <p:cNvSpPr/>
          <p:nvPr/>
        </p:nvSpPr>
        <p:spPr>
          <a:xfrm flipH="1">
            <a:off x="4719668" y="5319999"/>
            <a:ext cx="1046641" cy="307034"/>
          </a:xfrm>
          <a:prstGeom prst="line">
            <a:avLst/>
          </a:prstGeom>
          <a:solidFill>
            <a:srgbClr val="6699FF"/>
          </a:solidFill>
          <a:ln>
            <a:solidFill>
              <a:srgbClr val="F55B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53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2</cp:revision>
  <dcterms:created xsi:type="dcterms:W3CDTF">2024-05-16T14:55:27Z</dcterms:created>
  <dcterms:modified xsi:type="dcterms:W3CDTF">2024-06-13T13:54:41Z</dcterms:modified>
</cp:coreProperties>
</file>