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00DFE-408E-4A51-88A4-DEE07AE247BD}" v="1" dt="2024-06-13T14:09:06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3D800DFE-408E-4A51-88A4-DEE07AE247BD}"/>
    <pc:docChg chg="modSld">
      <pc:chgData name="ROTA HUGO SI" userId="f084d78e-b525-4b91-8087-634c06aecf4c" providerId="ADAL" clId="{3D800DFE-408E-4A51-88A4-DEE07AE247BD}" dt="2024-06-13T14:09:06.507" v="0"/>
      <pc:docMkLst>
        <pc:docMk/>
      </pc:docMkLst>
      <pc:sldChg chg="addSp modSp">
        <pc:chgData name="ROTA HUGO SI" userId="f084d78e-b525-4b91-8087-634c06aecf4c" providerId="ADAL" clId="{3D800DFE-408E-4A51-88A4-DEE07AE247BD}" dt="2024-06-13T14:09:06.507" v="0"/>
        <pc:sldMkLst>
          <pc:docMk/>
          <pc:sldMk cId="286065243" sldId="256"/>
        </pc:sldMkLst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" creationId="{4F39A51C-257A-BB56-9F62-361A8256A562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3" creationId="{F5291964-B2BB-E517-527C-CE3EB69368E4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4" creationId="{57D03F89-1A0D-B7FE-1FD3-4EA8534F73BC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5" creationId="{4E2B7B1C-F0F1-47E0-2D15-AD7373548A75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7" creationId="{FB1A86CE-BC21-895B-4E56-9B707B2E92F9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8" creationId="{292C9001-FBB8-4CCA-2C50-C148F398D62F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9" creationId="{07EF3273-F885-FB1D-88C4-25FC67DD65CD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0" creationId="{9B94A22A-221C-66B3-2E5E-D4F86ECF8E8A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1" creationId="{C1019599-6A80-6653-D83D-1DC27C8DAB84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2" creationId="{28E743E0-3BFC-8748-FCEA-DE4EB72CF971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3" creationId="{90BDB782-5CB5-CE60-EDFC-1CCDE02CF634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4" creationId="{74AD3A5D-02AD-27DA-42C3-278322A2FA43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5" creationId="{4FD49001-6922-52BD-42C6-ECD8B6C2A620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6" creationId="{ECAB87AF-5DB2-C5A2-C20F-8E71B28604C9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7" creationId="{7ED8DCA6-0A01-B801-F526-E7F89342B613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8" creationId="{22646232-8555-E26D-F1E9-1D4EC64E4D82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19" creationId="{86CEB3EA-E3BC-22EE-FC04-DF3CF64A99C3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0" creationId="{92071B25-00AA-DFD1-AE69-0C8B65E7F309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1" creationId="{CA944A71-9D0D-06E6-6DF5-9814842D00F1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2" creationId="{886A3291-231B-4BFF-0EDF-C52DF6762111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3" creationId="{DD3B077F-D9D2-2BE0-E0D9-A67C76FB29B5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4" creationId="{CD21449A-9342-7F48-0E72-A624D8FFE380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5" creationId="{89CE3DBA-1DBF-EBDA-79EB-C6CCDEB84984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6" creationId="{276481C1-920E-08F9-16E9-FA70BB3B45E2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7" creationId="{766586EA-23CF-F3CD-B0D0-D89F72B70A3B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8" creationId="{514464D0-4E6B-0197-7BC2-37A57CC99064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29" creationId="{AE8E1FCB-92F6-E5B7-B852-431BC234D5FB}"/>
          </ac:spMkLst>
        </pc:spChg>
        <pc:spChg chg="add mod">
          <ac:chgData name="ROTA HUGO SI" userId="f084d78e-b525-4b91-8087-634c06aecf4c" providerId="ADAL" clId="{3D800DFE-408E-4A51-88A4-DEE07AE247BD}" dt="2024-06-13T14:09:06.507" v="0"/>
          <ac:spMkLst>
            <pc:docMk/>
            <pc:sldMk cId="286065243" sldId="256"/>
            <ac:spMk id="30" creationId="{04745C17-C948-22B7-9ED2-F478BDFD6422}"/>
          </ac:spMkLst>
        </pc:spChg>
        <pc:picChg chg="add mod">
          <ac:chgData name="ROTA HUGO SI" userId="f084d78e-b525-4b91-8087-634c06aecf4c" providerId="ADAL" clId="{3D800DFE-408E-4A51-88A4-DEE07AE247BD}" dt="2024-06-13T14:09:06.507" v="0"/>
          <ac:picMkLst>
            <pc:docMk/>
            <pc:sldMk cId="286065243" sldId="256"/>
            <ac:picMk id="6" creationId="{09BC26E2-82FA-3FB7-EFD5-1A5656CB19E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39A51C-257A-BB56-9F62-361A8256A562}"/>
              </a:ext>
            </a:extLst>
          </p:cNvPr>
          <p:cNvSpPr/>
          <p:nvPr/>
        </p:nvSpPr>
        <p:spPr>
          <a:xfrm>
            <a:off x="0" y="2912"/>
            <a:ext cx="9144000" cy="6858000"/>
          </a:xfrm>
          <a:prstGeom prst="rect">
            <a:avLst/>
          </a:prstGeom>
          <a:noFill/>
          <a:ln w="63500"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AutoShape 12">
            <a:extLst>
              <a:ext uri="{FF2B5EF4-FFF2-40B4-BE49-F238E27FC236}">
                <a16:creationId xmlns:a16="http://schemas.microsoft.com/office/drawing/2014/main" id="{F5291964-B2BB-E517-527C-CE3EB69368E4}"/>
              </a:ext>
            </a:extLst>
          </p:cNvPr>
          <p:cNvSpPr/>
          <p:nvPr/>
        </p:nvSpPr>
        <p:spPr>
          <a:xfrm flipV="1">
            <a:off x="1633305" y="3564668"/>
            <a:ext cx="1726634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7D03F89-1A0D-B7FE-1FD3-4EA8534F73BC}"/>
              </a:ext>
            </a:extLst>
          </p:cNvPr>
          <p:cNvSpPr txBox="1"/>
          <p:nvPr/>
        </p:nvSpPr>
        <p:spPr>
          <a:xfrm>
            <a:off x="33556" y="-2247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-24" dirty="0">
                <a:solidFill>
                  <a:srgbClr val="F55B4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BLOOD SYSTEM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2B7B1C-F0F1-47E0-2D15-AD7373548A75}"/>
              </a:ext>
            </a:extLst>
          </p:cNvPr>
          <p:cNvSpPr txBox="1"/>
          <p:nvPr/>
        </p:nvSpPr>
        <p:spPr>
          <a:xfrm>
            <a:off x="2269222" y="808240"/>
            <a:ext cx="4605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</a:t>
            </a:r>
            <a:r>
              <a:rPr lang="fr-FR" alt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circulatory</a:t>
            </a:r>
            <a:r>
              <a:rPr lang="fr-FR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system transports </a:t>
            </a:r>
            <a:r>
              <a:rPr lang="fr-FR" alt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nutrients</a:t>
            </a:r>
            <a:r>
              <a:rPr lang="fr-FR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fr-FR" alt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oxygen</a:t>
            </a:r>
            <a:r>
              <a:rPr lang="fr-FR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alt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waste</a:t>
            </a:r>
            <a:r>
              <a:rPr lang="fr-FR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alt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throughout</a:t>
            </a:r>
            <a:r>
              <a:rPr lang="fr-FR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body. </a:t>
            </a:r>
            <a:endParaRPr lang="fr-FR" sz="1200" spc="-24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Image 5" descr="Une image contenant symbole&#10;&#10;Description générée automatiquement">
            <a:extLst>
              <a:ext uri="{FF2B5EF4-FFF2-40B4-BE49-F238E27FC236}">
                <a16:creationId xmlns:a16="http://schemas.microsoft.com/office/drawing/2014/main" id="{09BC26E2-82FA-3FB7-EFD5-1A5656CB1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53" y="1324389"/>
            <a:ext cx="2436894" cy="4488873"/>
          </a:xfrm>
          <a:prstGeom prst="rect">
            <a:avLst/>
          </a:prstGeom>
        </p:spPr>
      </p:pic>
      <p:sp>
        <p:nvSpPr>
          <p:cNvPr id="7" name="Nuage 6">
            <a:extLst>
              <a:ext uri="{FF2B5EF4-FFF2-40B4-BE49-F238E27FC236}">
                <a16:creationId xmlns:a16="http://schemas.microsoft.com/office/drawing/2014/main" id="{FB1A86CE-BC21-895B-4E56-9B707B2E92F9}"/>
              </a:ext>
            </a:extLst>
          </p:cNvPr>
          <p:cNvSpPr/>
          <p:nvPr/>
        </p:nvSpPr>
        <p:spPr>
          <a:xfrm>
            <a:off x="192150" y="2438639"/>
            <a:ext cx="1794592" cy="77234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PULMONARY</a:t>
            </a:r>
          </a:p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ARTERY</a:t>
            </a: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292C9001-FBB8-4CCA-2C50-C148F398D62F}"/>
              </a:ext>
            </a:extLst>
          </p:cNvPr>
          <p:cNvSpPr/>
          <p:nvPr/>
        </p:nvSpPr>
        <p:spPr>
          <a:xfrm flipV="1">
            <a:off x="1577061" y="2755920"/>
            <a:ext cx="2363172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" name="Nuage 8">
            <a:extLst>
              <a:ext uri="{FF2B5EF4-FFF2-40B4-BE49-F238E27FC236}">
                <a16:creationId xmlns:a16="http://schemas.microsoft.com/office/drawing/2014/main" id="{07EF3273-F885-FB1D-88C4-25FC67DD65CD}"/>
              </a:ext>
            </a:extLst>
          </p:cNvPr>
          <p:cNvSpPr/>
          <p:nvPr/>
        </p:nvSpPr>
        <p:spPr>
          <a:xfrm>
            <a:off x="192150" y="3291259"/>
            <a:ext cx="1794592" cy="77234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RIGHT LUNGS CAPILLARIES</a:t>
            </a: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9B94A22A-221C-66B3-2E5E-D4F86ECF8E8A}"/>
              </a:ext>
            </a:extLst>
          </p:cNvPr>
          <p:cNvSpPr/>
          <p:nvPr/>
        </p:nvSpPr>
        <p:spPr>
          <a:xfrm flipV="1">
            <a:off x="1777475" y="2018858"/>
            <a:ext cx="1794593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C1019599-6A80-6653-D83D-1DC27C8DAB84}"/>
              </a:ext>
            </a:extLst>
          </p:cNvPr>
          <p:cNvSpPr/>
          <p:nvPr/>
        </p:nvSpPr>
        <p:spPr>
          <a:xfrm>
            <a:off x="7157258" y="1039072"/>
            <a:ext cx="1794592" cy="77234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HEAD AND BRAIN CAPILLARIES</a:t>
            </a: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28E743E0-3BFC-8748-FCEA-DE4EB72CF971}"/>
              </a:ext>
            </a:extLst>
          </p:cNvPr>
          <p:cNvSpPr/>
          <p:nvPr/>
        </p:nvSpPr>
        <p:spPr>
          <a:xfrm>
            <a:off x="5004263" y="1496291"/>
            <a:ext cx="2285374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3" name="Nuage 12">
            <a:extLst>
              <a:ext uri="{FF2B5EF4-FFF2-40B4-BE49-F238E27FC236}">
                <a16:creationId xmlns:a16="http://schemas.microsoft.com/office/drawing/2014/main" id="{90BDB782-5CB5-CE60-EDFC-1CCDE02CF634}"/>
              </a:ext>
            </a:extLst>
          </p:cNvPr>
          <p:cNvSpPr/>
          <p:nvPr/>
        </p:nvSpPr>
        <p:spPr>
          <a:xfrm>
            <a:off x="7157258" y="2656651"/>
            <a:ext cx="1794592" cy="77234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AORTA</a:t>
            </a: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74AD3A5D-02AD-27DA-42C3-278322A2FA43}"/>
              </a:ext>
            </a:extLst>
          </p:cNvPr>
          <p:cNvSpPr/>
          <p:nvPr/>
        </p:nvSpPr>
        <p:spPr>
          <a:xfrm>
            <a:off x="5910349" y="2987688"/>
            <a:ext cx="1556874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4FD49001-6922-52BD-42C6-ECD8B6C2A620}"/>
              </a:ext>
            </a:extLst>
          </p:cNvPr>
          <p:cNvSpPr/>
          <p:nvPr/>
        </p:nvSpPr>
        <p:spPr>
          <a:xfrm>
            <a:off x="4688378" y="2535382"/>
            <a:ext cx="1221971" cy="452305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6" name="Nuage 15">
            <a:extLst>
              <a:ext uri="{FF2B5EF4-FFF2-40B4-BE49-F238E27FC236}">
                <a16:creationId xmlns:a16="http://schemas.microsoft.com/office/drawing/2014/main" id="{ECAB87AF-5DB2-C5A2-C20F-8E71B28604C9}"/>
              </a:ext>
            </a:extLst>
          </p:cNvPr>
          <p:cNvSpPr/>
          <p:nvPr/>
        </p:nvSpPr>
        <p:spPr>
          <a:xfrm>
            <a:off x="7182561" y="3489980"/>
            <a:ext cx="1794592" cy="77234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LEFT LUNGS CAPILLARIES</a:t>
            </a: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7ED8DCA6-0A01-B801-F526-E7F89342B613}"/>
              </a:ext>
            </a:extLst>
          </p:cNvPr>
          <p:cNvSpPr/>
          <p:nvPr/>
        </p:nvSpPr>
        <p:spPr>
          <a:xfrm flipV="1">
            <a:off x="5732763" y="2218259"/>
            <a:ext cx="1556874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8" name="Nuage 17">
            <a:extLst>
              <a:ext uri="{FF2B5EF4-FFF2-40B4-BE49-F238E27FC236}">
                <a16:creationId xmlns:a16="http://schemas.microsoft.com/office/drawing/2014/main" id="{22646232-8555-E26D-F1E9-1D4EC64E4D82}"/>
              </a:ext>
            </a:extLst>
          </p:cNvPr>
          <p:cNvSpPr/>
          <p:nvPr/>
        </p:nvSpPr>
        <p:spPr>
          <a:xfrm>
            <a:off x="280650" y="4279976"/>
            <a:ext cx="1794592" cy="77234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LIVER  AND STOMACH  CAPILLARIES</a:t>
            </a:r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id="{86CEB3EA-E3BC-22EE-FC04-DF3CF64A99C3}"/>
              </a:ext>
            </a:extLst>
          </p:cNvPr>
          <p:cNvSpPr/>
          <p:nvPr/>
        </p:nvSpPr>
        <p:spPr>
          <a:xfrm flipV="1">
            <a:off x="5642963" y="3694771"/>
            <a:ext cx="1726634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0" name="Nuage 19">
            <a:extLst>
              <a:ext uri="{FF2B5EF4-FFF2-40B4-BE49-F238E27FC236}">
                <a16:creationId xmlns:a16="http://schemas.microsoft.com/office/drawing/2014/main" id="{92071B25-00AA-DFD1-AE69-0C8B65E7F309}"/>
              </a:ext>
            </a:extLst>
          </p:cNvPr>
          <p:cNvSpPr/>
          <p:nvPr/>
        </p:nvSpPr>
        <p:spPr>
          <a:xfrm>
            <a:off x="7157258" y="2665331"/>
            <a:ext cx="1794592" cy="77234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AORTA</a:t>
            </a:r>
          </a:p>
        </p:txBody>
      </p:sp>
      <p:sp>
        <p:nvSpPr>
          <p:cNvPr id="21" name="AutoShape 12">
            <a:extLst>
              <a:ext uri="{FF2B5EF4-FFF2-40B4-BE49-F238E27FC236}">
                <a16:creationId xmlns:a16="http://schemas.microsoft.com/office/drawing/2014/main" id="{CA944A71-9D0D-06E6-6DF5-9814842D00F1}"/>
              </a:ext>
            </a:extLst>
          </p:cNvPr>
          <p:cNvSpPr/>
          <p:nvPr/>
        </p:nvSpPr>
        <p:spPr>
          <a:xfrm>
            <a:off x="5910349" y="2996368"/>
            <a:ext cx="1556874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86A3291-231B-4BFF-0EDF-C52DF6762111}"/>
              </a:ext>
            </a:extLst>
          </p:cNvPr>
          <p:cNvSpPr/>
          <p:nvPr/>
        </p:nvSpPr>
        <p:spPr>
          <a:xfrm>
            <a:off x="4688378" y="2544062"/>
            <a:ext cx="1221971" cy="452305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3" name="Nuage 22">
            <a:extLst>
              <a:ext uri="{FF2B5EF4-FFF2-40B4-BE49-F238E27FC236}">
                <a16:creationId xmlns:a16="http://schemas.microsoft.com/office/drawing/2014/main" id="{DD3B077F-D9D2-2BE0-E0D9-A67C76FB29B5}"/>
              </a:ext>
            </a:extLst>
          </p:cNvPr>
          <p:cNvSpPr/>
          <p:nvPr/>
        </p:nvSpPr>
        <p:spPr>
          <a:xfrm>
            <a:off x="313902" y="5310078"/>
            <a:ext cx="1794592" cy="77234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KIDNEY CAPILLARIES</a:t>
            </a:r>
          </a:p>
        </p:txBody>
      </p:sp>
      <p:sp>
        <p:nvSpPr>
          <p:cNvPr id="24" name="AutoShape 12">
            <a:extLst>
              <a:ext uri="{FF2B5EF4-FFF2-40B4-BE49-F238E27FC236}">
                <a16:creationId xmlns:a16="http://schemas.microsoft.com/office/drawing/2014/main" id="{CD21449A-9342-7F48-0E72-A624D8FFE380}"/>
              </a:ext>
            </a:extLst>
          </p:cNvPr>
          <p:cNvSpPr/>
          <p:nvPr/>
        </p:nvSpPr>
        <p:spPr>
          <a:xfrm>
            <a:off x="1980210" y="4546818"/>
            <a:ext cx="1556874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89CE3DBA-1DBF-EBDA-79EB-C6CCDEB84984}"/>
              </a:ext>
            </a:extLst>
          </p:cNvPr>
          <p:cNvSpPr/>
          <p:nvPr/>
        </p:nvSpPr>
        <p:spPr>
          <a:xfrm flipH="1">
            <a:off x="3537084" y="4075272"/>
            <a:ext cx="1029758" cy="471546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6" name="AutoShape 12">
            <a:extLst>
              <a:ext uri="{FF2B5EF4-FFF2-40B4-BE49-F238E27FC236}">
                <a16:creationId xmlns:a16="http://schemas.microsoft.com/office/drawing/2014/main" id="{276481C1-920E-08F9-16E9-FA70BB3B45E2}"/>
              </a:ext>
            </a:extLst>
          </p:cNvPr>
          <p:cNvSpPr/>
          <p:nvPr/>
        </p:nvSpPr>
        <p:spPr>
          <a:xfrm>
            <a:off x="1853561" y="5893773"/>
            <a:ext cx="1556874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7" name="AutoShape 12">
            <a:extLst>
              <a:ext uri="{FF2B5EF4-FFF2-40B4-BE49-F238E27FC236}">
                <a16:creationId xmlns:a16="http://schemas.microsoft.com/office/drawing/2014/main" id="{766586EA-23CF-F3CD-B0D0-D89F72B70A3B}"/>
              </a:ext>
            </a:extLst>
          </p:cNvPr>
          <p:cNvSpPr/>
          <p:nvPr/>
        </p:nvSpPr>
        <p:spPr>
          <a:xfrm flipV="1">
            <a:off x="3410812" y="5590325"/>
            <a:ext cx="486648" cy="303448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8" name="AutoShape 12">
            <a:extLst>
              <a:ext uri="{FF2B5EF4-FFF2-40B4-BE49-F238E27FC236}">
                <a16:creationId xmlns:a16="http://schemas.microsoft.com/office/drawing/2014/main" id="{514464D0-4E6B-0197-7BC2-37A57CC99064}"/>
              </a:ext>
            </a:extLst>
          </p:cNvPr>
          <p:cNvSpPr/>
          <p:nvPr/>
        </p:nvSpPr>
        <p:spPr>
          <a:xfrm flipH="1">
            <a:off x="3410434" y="5713998"/>
            <a:ext cx="1685267" cy="182807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AE8E1FCB-92F6-E5B7-B852-431BC234D5FB}"/>
              </a:ext>
            </a:extLst>
          </p:cNvPr>
          <p:cNvSpPr/>
          <p:nvPr/>
        </p:nvSpPr>
        <p:spPr>
          <a:xfrm>
            <a:off x="115262" y="1496292"/>
            <a:ext cx="1871480" cy="837056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RIGHT ARM AND SUBCLAVIAN CAPILLARIES</a:t>
            </a:r>
          </a:p>
        </p:txBody>
      </p:sp>
      <p:sp>
        <p:nvSpPr>
          <p:cNvPr id="30" name="Nuage 29">
            <a:extLst>
              <a:ext uri="{FF2B5EF4-FFF2-40B4-BE49-F238E27FC236}">
                <a16:creationId xmlns:a16="http://schemas.microsoft.com/office/drawing/2014/main" id="{04745C17-C948-22B7-9ED2-F478BDFD6422}"/>
              </a:ext>
            </a:extLst>
          </p:cNvPr>
          <p:cNvSpPr/>
          <p:nvPr/>
        </p:nvSpPr>
        <p:spPr>
          <a:xfrm>
            <a:off x="7221347" y="1820906"/>
            <a:ext cx="1826578" cy="835745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LEFT ARM AND SUBCLAVIAN CAPILLARIES</a:t>
            </a:r>
          </a:p>
        </p:txBody>
      </p: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46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1</cp:revision>
  <dcterms:created xsi:type="dcterms:W3CDTF">2024-05-16T14:55:27Z</dcterms:created>
  <dcterms:modified xsi:type="dcterms:W3CDTF">2024-06-13T14:09:15Z</dcterms:modified>
</cp:coreProperties>
</file>