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A1A8E-AB23-4BC6-9F6A-B8090065187F}" v="1" dt="2024-06-13T12:33:13.335"/>
    <p1510:client id="{D0BB661B-ED28-41A3-A957-21252FCA0243}" v="3" dt="2024-06-13T09:39:38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05BA1A8E-AB23-4BC6-9F6A-B8090065187F}"/>
    <pc:docChg chg="modSld">
      <pc:chgData name="ROTA HUGO SI" userId="f084d78e-b525-4b91-8087-634c06aecf4c" providerId="ADAL" clId="{05BA1A8E-AB23-4BC6-9F6A-B8090065187F}" dt="2024-06-13T12:33:13.334" v="0"/>
      <pc:docMkLst>
        <pc:docMk/>
      </pc:docMkLst>
      <pc:sldChg chg="addSp modSp">
        <pc:chgData name="ROTA HUGO SI" userId="f084d78e-b525-4b91-8087-634c06aecf4c" providerId="ADAL" clId="{05BA1A8E-AB23-4BC6-9F6A-B8090065187F}" dt="2024-06-13T12:33:13.334" v="0"/>
        <pc:sldMkLst>
          <pc:docMk/>
          <pc:sldMk cId="286065243" sldId="256"/>
        </pc:sldMkLst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3" creationId="{5589057F-A8E0-E5D5-A4BC-D9D874DD5131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4" creationId="{A46703C0-FA59-07AA-D661-5CEC02706E21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5" creationId="{78E52EA3-724A-9E5B-BB7B-21CCF4A497E5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6" creationId="{A9C66C85-979F-2FDE-2983-04F6EDF054AF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7" creationId="{DDC1173A-02D7-B450-26A7-F6593A4EFAFF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8" creationId="{D7EB9AD7-CE5C-163C-8CBF-ACCA6D13AFBA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9" creationId="{B6D7AF30-5702-FAF3-8413-B15E7F5D2DED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0" creationId="{38AC4C36-F0DE-4B35-84AA-2108B0EFC24D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1" creationId="{0E85797C-34FF-07F0-491D-D482B71EDB42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2" creationId="{339030E8-CA54-55B1-BE2A-247D668D47CB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3" creationId="{0DD44024-B817-4709-9BA4-0CCDBDDF4538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4" creationId="{D7A6AD27-0233-A5B1-DF6B-077464571374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5" creationId="{793526B2-EDC3-7DE6-B6EA-9DC52E2E708B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6" creationId="{84C512E1-F6AC-F6C5-4F7E-47B116770D47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7" creationId="{ACE0F637-E07E-0143-3656-EDD79836F2AB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8" creationId="{7FA553D8-2959-0229-1840-0077B124CF9E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19" creationId="{BCCA1E40-635C-36E2-DF6E-025E637DF146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0" creationId="{492AECE6-6DFE-4068-3913-2009F724526C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1" creationId="{76A62244-859F-24BD-4710-4EB55C34A228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2" creationId="{05FE45E4-37D0-2487-84F2-0DFCB42C45E9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3" creationId="{718EC30B-EE23-6A71-3B7C-3CCF98FE5C25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4" creationId="{586097C7-B1D7-F477-CA53-36F89B9B06E1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5" creationId="{DA37BEAF-7183-C14D-B45E-5B57BF554C0F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6" creationId="{C7A88AE0-24B7-545A-8688-357F446F76D5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7" creationId="{7584C0F8-7AF9-8E32-7159-91C7DDF7C89C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8" creationId="{B20FDEEB-636D-3D31-5CB4-EE42C05EF0B5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29" creationId="{95CB692E-54F1-5F83-8EBF-2AE1DABD26E1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30" creationId="{E32FDBB1-1003-32FD-9224-5A9F5177159E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31" creationId="{78C4E4C1-B812-3D92-AE1A-E485262D27EF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32" creationId="{2C814A76-06A8-29BD-E949-D28B6F74892C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33" creationId="{8FB7D637-A26E-DE4A-C0C3-D22812BF9EBF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34" creationId="{D530F6B0-E560-8509-2FA7-F0C4B03AF47B}"/>
          </ac:spMkLst>
        </pc:spChg>
        <pc:spChg chg="add mod">
          <ac:chgData name="ROTA HUGO SI" userId="f084d78e-b525-4b91-8087-634c06aecf4c" providerId="ADAL" clId="{05BA1A8E-AB23-4BC6-9F6A-B8090065187F}" dt="2024-06-13T12:33:13.334" v="0"/>
          <ac:spMkLst>
            <pc:docMk/>
            <pc:sldMk cId="286065243" sldId="256"/>
            <ac:spMk id="35" creationId="{1656241D-9F0F-B7EB-D591-AAA1721CEF1C}"/>
          </ac:spMkLst>
        </pc:spChg>
        <pc:picChg chg="add mod">
          <ac:chgData name="ROTA HUGO SI" userId="f084d78e-b525-4b91-8087-634c06aecf4c" providerId="ADAL" clId="{05BA1A8E-AB23-4BC6-9F6A-B8090065187F}" dt="2024-06-13T12:33:13.334" v="0"/>
          <ac:picMkLst>
            <pc:docMk/>
            <pc:sldMk cId="286065243" sldId="256"/>
            <ac:picMk id="2" creationId="{733F85E8-0005-BC49-1314-38CCDFF30DD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gâteau d’anniversaire, gâteau&#10;&#10;Description générée automatiquement">
            <a:extLst>
              <a:ext uri="{FF2B5EF4-FFF2-40B4-BE49-F238E27FC236}">
                <a16:creationId xmlns:a16="http://schemas.microsoft.com/office/drawing/2014/main" id="{733F85E8-0005-BC49-1314-38CCDFF30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231" y="1894968"/>
            <a:ext cx="1166767" cy="438458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589057F-A8E0-E5D5-A4BC-D9D874DD513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1C46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46703C0-FA59-07AA-D661-5CEC02706E21}"/>
              </a:ext>
            </a:extLst>
          </p:cNvPr>
          <p:cNvSpPr txBox="1"/>
          <p:nvPr/>
        </p:nvSpPr>
        <p:spPr>
          <a:xfrm>
            <a:off x="2228670" y="-22477"/>
            <a:ext cx="46866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DIGESTIVE</a:t>
            </a:r>
          </a:p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SYSTEM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8E52EA3-724A-9E5B-BB7B-21CCF4A497E5}"/>
              </a:ext>
            </a:extLst>
          </p:cNvPr>
          <p:cNvSpPr txBox="1"/>
          <p:nvPr/>
        </p:nvSpPr>
        <p:spPr>
          <a:xfrm>
            <a:off x="2269222" y="1433303"/>
            <a:ext cx="46055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digestive system transforms food into nutrients for energy and growth, from the mouth to the intestine.</a:t>
            </a:r>
            <a:endParaRPr lang="fr-FR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A9C66C85-979F-2FDE-2983-04F6EDF054AF}"/>
              </a:ext>
            </a:extLst>
          </p:cNvPr>
          <p:cNvSpPr/>
          <p:nvPr/>
        </p:nvSpPr>
        <p:spPr>
          <a:xfrm>
            <a:off x="1976147" y="2758849"/>
            <a:ext cx="2268910" cy="47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7" name="Nuage 6">
            <a:extLst>
              <a:ext uri="{FF2B5EF4-FFF2-40B4-BE49-F238E27FC236}">
                <a16:creationId xmlns:a16="http://schemas.microsoft.com/office/drawing/2014/main" id="{DDC1173A-02D7-B450-26A7-F6593A4EFAFF}"/>
              </a:ext>
            </a:extLst>
          </p:cNvPr>
          <p:cNvSpPr/>
          <p:nvPr/>
        </p:nvSpPr>
        <p:spPr>
          <a:xfrm>
            <a:off x="752849" y="2491061"/>
            <a:ext cx="1382850" cy="673376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MOUTH CAVITY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D7EB9AD7-CE5C-163C-8CBF-ACCA6D13AFBA}"/>
              </a:ext>
            </a:extLst>
          </p:cNvPr>
          <p:cNvSpPr/>
          <p:nvPr/>
        </p:nvSpPr>
        <p:spPr>
          <a:xfrm>
            <a:off x="4709708" y="2700606"/>
            <a:ext cx="2268910" cy="47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9" name="Nuage 8">
            <a:extLst>
              <a:ext uri="{FF2B5EF4-FFF2-40B4-BE49-F238E27FC236}">
                <a16:creationId xmlns:a16="http://schemas.microsoft.com/office/drawing/2014/main" id="{B6D7AF30-5702-FAF3-8413-B15E7F5D2DED}"/>
              </a:ext>
            </a:extLst>
          </p:cNvPr>
          <p:cNvSpPr/>
          <p:nvPr/>
        </p:nvSpPr>
        <p:spPr>
          <a:xfrm>
            <a:off x="6839573" y="2345531"/>
            <a:ext cx="1382850" cy="673376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PHARYNX</a:t>
            </a: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38AC4C36-F0DE-4B35-84AA-2108B0EFC24D}"/>
              </a:ext>
            </a:extLst>
          </p:cNvPr>
          <p:cNvSpPr/>
          <p:nvPr/>
        </p:nvSpPr>
        <p:spPr>
          <a:xfrm>
            <a:off x="4709708" y="3429001"/>
            <a:ext cx="2344667" cy="332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0E85797C-34FF-07F0-491D-D482B71EDB42}"/>
              </a:ext>
            </a:extLst>
          </p:cNvPr>
          <p:cNvSpPr/>
          <p:nvPr/>
        </p:nvSpPr>
        <p:spPr>
          <a:xfrm>
            <a:off x="6915330" y="3077198"/>
            <a:ext cx="1530170" cy="673376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ESOPHAGUS</a:t>
            </a:r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339030E8-CA54-55B1-BE2A-247D668D47CB}"/>
              </a:ext>
            </a:extLst>
          </p:cNvPr>
          <p:cNvSpPr/>
          <p:nvPr/>
        </p:nvSpPr>
        <p:spPr>
          <a:xfrm>
            <a:off x="1976147" y="4008219"/>
            <a:ext cx="2268910" cy="47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3" name="Nuage 12">
            <a:extLst>
              <a:ext uri="{FF2B5EF4-FFF2-40B4-BE49-F238E27FC236}">
                <a16:creationId xmlns:a16="http://schemas.microsoft.com/office/drawing/2014/main" id="{0DD44024-B817-4709-9BA4-0CCDBDDF4538}"/>
              </a:ext>
            </a:extLst>
          </p:cNvPr>
          <p:cNvSpPr/>
          <p:nvPr/>
        </p:nvSpPr>
        <p:spPr>
          <a:xfrm>
            <a:off x="1060448" y="3693563"/>
            <a:ext cx="1029177" cy="527221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LIVER</a:t>
            </a:r>
          </a:p>
        </p:txBody>
      </p:sp>
      <p:sp>
        <p:nvSpPr>
          <p:cNvPr id="14" name="Nuage 13">
            <a:extLst>
              <a:ext uri="{FF2B5EF4-FFF2-40B4-BE49-F238E27FC236}">
                <a16:creationId xmlns:a16="http://schemas.microsoft.com/office/drawing/2014/main" id="{D7A6AD27-0233-A5B1-DF6B-077464571374}"/>
              </a:ext>
            </a:extLst>
          </p:cNvPr>
          <p:cNvSpPr/>
          <p:nvPr/>
        </p:nvSpPr>
        <p:spPr>
          <a:xfrm>
            <a:off x="1060448" y="4247538"/>
            <a:ext cx="1088523" cy="527221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GALL BLADER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793526B2-EDC3-7DE6-B6EA-9DC52E2E708B}"/>
              </a:ext>
            </a:extLst>
          </p:cNvPr>
          <p:cNvSpPr/>
          <p:nvPr/>
        </p:nvSpPr>
        <p:spPr>
          <a:xfrm>
            <a:off x="1999678" y="4392273"/>
            <a:ext cx="2268910" cy="47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84C512E1-F6AC-F6C5-4F7E-47B116770D47}"/>
              </a:ext>
            </a:extLst>
          </p:cNvPr>
          <p:cNvSpPr/>
          <p:nvPr/>
        </p:nvSpPr>
        <p:spPr>
          <a:xfrm>
            <a:off x="5048868" y="4217464"/>
            <a:ext cx="2005507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7" name="Nuage 16">
            <a:extLst>
              <a:ext uri="{FF2B5EF4-FFF2-40B4-BE49-F238E27FC236}">
                <a16:creationId xmlns:a16="http://schemas.microsoft.com/office/drawing/2014/main" id="{ACE0F637-E07E-0143-3656-EDD79836F2AB}"/>
              </a:ext>
            </a:extLst>
          </p:cNvPr>
          <p:cNvSpPr/>
          <p:nvPr/>
        </p:nvSpPr>
        <p:spPr>
          <a:xfrm>
            <a:off x="6915330" y="3842415"/>
            <a:ext cx="1345790" cy="548272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STOMACH</a:t>
            </a: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7FA553D8-2959-0229-1840-0077B124CF9E}"/>
              </a:ext>
            </a:extLst>
          </p:cNvPr>
          <p:cNvSpPr/>
          <p:nvPr/>
        </p:nvSpPr>
        <p:spPr>
          <a:xfrm flipV="1">
            <a:off x="5181171" y="4556185"/>
            <a:ext cx="1873204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9" name="Nuage 18">
            <a:extLst>
              <a:ext uri="{FF2B5EF4-FFF2-40B4-BE49-F238E27FC236}">
                <a16:creationId xmlns:a16="http://schemas.microsoft.com/office/drawing/2014/main" id="{BCCA1E40-635C-36E2-DF6E-025E637DF146}"/>
              </a:ext>
            </a:extLst>
          </p:cNvPr>
          <p:cNvSpPr/>
          <p:nvPr/>
        </p:nvSpPr>
        <p:spPr>
          <a:xfrm>
            <a:off x="6978618" y="4413164"/>
            <a:ext cx="1028732" cy="352572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SPLEEN</a:t>
            </a:r>
          </a:p>
        </p:txBody>
      </p:sp>
      <p:sp>
        <p:nvSpPr>
          <p:cNvPr id="20" name="Nuage 19">
            <a:extLst>
              <a:ext uri="{FF2B5EF4-FFF2-40B4-BE49-F238E27FC236}">
                <a16:creationId xmlns:a16="http://schemas.microsoft.com/office/drawing/2014/main" id="{492AECE6-6DFE-4068-3913-2009F724526C}"/>
              </a:ext>
            </a:extLst>
          </p:cNvPr>
          <p:cNvSpPr/>
          <p:nvPr/>
        </p:nvSpPr>
        <p:spPr>
          <a:xfrm>
            <a:off x="7016632" y="4821618"/>
            <a:ext cx="1428868" cy="398079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PANCREAS</a:t>
            </a:r>
          </a:p>
        </p:txBody>
      </p:sp>
      <p:sp>
        <p:nvSpPr>
          <p:cNvPr id="21" name="AutoShape 12">
            <a:extLst>
              <a:ext uri="{FF2B5EF4-FFF2-40B4-BE49-F238E27FC236}">
                <a16:creationId xmlns:a16="http://schemas.microsoft.com/office/drawing/2014/main" id="{76A62244-859F-24BD-4710-4EB55C34A228}"/>
              </a:ext>
            </a:extLst>
          </p:cNvPr>
          <p:cNvSpPr/>
          <p:nvPr/>
        </p:nvSpPr>
        <p:spPr>
          <a:xfrm flipV="1">
            <a:off x="5594349" y="4997905"/>
            <a:ext cx="1625125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05FE45E4-37D0-2487-84F2-0DFCB42C45E9}"/>
              </a:ext>
            </a:extLst>
          </p:cNvPr>
          <p:cNvSpPr/>
          <p:nvPr/>
        </p:nvSpPr>
        <p:spPr>
          <a:xfrm>
            <a:off x="4585828" y="4830008"/>
            <a:ext cx="1028732" cy="173171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3" name="Nuage 22">
            <a:extLst>
              <a:ext uri="{FF2B5EF4-FFF2-40B4-BE49-F238E27FC236}">
                <a16:creationId xmlns:a16="http://schemas.microsoft.com/office/drawing/2014/main" id="{718EC30B-EE23-6A71-3B7C-3CCF98FE5C25}"/>
              </a:ext>
            </a:extLst>
          </p:cNvPr>
          <p:cNvSpPr/>
          <p:nvPr/>
        </p:nvSpPr>
        <p:spPr>
          <a:xfrm>
            <a:off x="663814" y="4838202"/>
            <a:ext cx="1471885" cy="527221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DUODENUM</a:t>
            </a:r>
          </a:p>
        </p:txBody>
      </p:sp>
      <p:sp>
        <p:nvSpPr>
          <p:cNvPr id="24" name="AutoShape 12">
            <a:extLst>
              <a:ext uri="{FF2B5EF4-FFF2-40B4-BE49-F238E27FC236}">
                <a16:creationId xmlns:a16="http://schemas.microsoft.com/office/drawing/2014/main" id="{586097C7-B1D7-F477-CA53-36F89B9B06E1}"/>
              </a:ext>
            </a:extLst>
          </p:cNvPr>
          <p:cNvSpPr/>
          <p:nvPr/>
        </p:nvSpPr>
        <p:spPr>
          <a:xfrm>
            <a:off x="1990341" y="4988060"/>
            <a:ext cx="1706328" cy="6683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5" name="AutoShape 12">
            <a:extLst>
              <a:ext uri="{FF2B5EF4-FFF2-40B4-BE49-F238E27FC236}">
                <a16:creationId xmlns:a16="http://schemas.microsoft.com/office/drawing/2014/main" id="{DA37BEAF-7183-C14D-B45E-5B57BF554C0F}"/>
              </a:ext>
            </a:extLst>
          </p:cNvPr>
          <p:cNvSpPr/>
          <p:nvPr/>
        </p:nvSpPr>
        <p:spPr>
          <a:xfrm flipV="1">
            <a:off x="3690455" y="4774125"/>
            <a:ext cx="648634" cy="229007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6" name="Nuage 25">
            <a:extLst>
              <a:ext uri="{FF2B5EF4-FFF2-40B4-BE49-F238E27FC236}">
                <a16:creationId xmlns:a16="http://schemas.microsoft.com/office/drawing/2014/main" id="{C7A88AE0-24B7-545A-8688-357F446F76D5}"/>
              </a:ext>
            </a:extLst>
          </p:cNvPr>
          <p:cNvSpPr/>
          <p:nvPr/>
        </p:nvSpPr>
        <p:spPr>
          <a:xfrm>
            <a:off x="982204" y="6025697"/>
            <a:ext cx="1166767" cy="473191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RECTUM</a:t>
            </a:r>
          </a:p>
        </p:txBody>
      </p:sp>
      <p:sp>
        <p:nvSpPr>
          <p:cNvPr id="27" name="AutoShape 12">
            <a:extLst>
              <a:ext uri="{FF2B5EF4-FFF2-40B4-BE49-F238E27FC236}">
                <a16:creationId xmlns:a16="http://schemas.microsoft.com/office/drawing/2014/main" id="{7584C0F8-7AF9-8E32-7159-91C7DDF7C89C}"/>
              </a:ext>
            </a:extLst>
          </p:cNvPr>
          <p:cNvSpPr/>
          <p:nvPr/>
        </p:nvSpPr>
        <p:spPr>
          <a:xfrm>
            <a:off x="2057874" y="6227442"/>
            <a:ext cx="2620083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B20FDEEB-636D-3D31-5CB4-EE42C05EF0B5}"/>
              </a:ext>
            </a:extLst>
          </p:cNvPr>
          <p:cNvSpPr/>
          <p:nvPr/>
        </p:nvSpPr>
        <p:spPr>
          <a:xfrm>
            <a:off x="982204" y="5508556"/>
            <a:ext cx="1166767" cy="460681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ILEUM</a:t>
            </a:r>
          </a:p>
        </p:txBody>
      </p:sp>
      <p:sp>
        <p:nvSpPr>
          <p:cNvPr id="29" name="AutoShape 12">
            <a:extLst>
              <a:ext uri="{FF2B5EF4-FFF2-40B4-BE49-F238E27FC236}">
                <a16:creationId xmlns:a16="http://schemas.microsoft.com/office/drawing/2014/main" id="{95CB692E-54F1-5F83-8EBF-2AE1DABD26E1}"/>
              </a:ext>
            </a:extLst>
          </p:cNvPr>
          <p:cNvSpPr/>
          <p:nvPr/>
        </p:nvSpPr>
        <p:spPr>
          <a:xfrm flipV="1">
            <a:off x="1830441" y="5789007"/>
            <a:ext cx="1851625" cy="1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0" name="AutoShape 12">
            <a:extLst>
              <a:ext uri="{FF2B5EF4-FFF2-40B4-BE49-F238E27FC236}">
                <a16:creationId xmlns:a16="http://schemas.microsoft.com/office/drawing/2014/main" id="{E32FDBB1-1003-32FD-9224-5A9F5177159E}"/>
              </a:ext>
            </a:extLst>
          </p:cNvPr>
          <p:cNvSpPr/>
          <p:nvPr/>
        </p:nvSpPr>
        <p:spPr>
          <a:xfrm>
            <a:off x="4940300" y="5364438"/>
            <a:ext cx="2152089" cy="12326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1" name="Nuage 30">
            <a:extLst>
              <a:ext uri="{FF2B5EF4-FFF2-40B4-BE49-F238E27FC236}">
                <a16:creationId xmlns:a16="http://schemas.microsoft.com/office/drawing/2014/main" id="{78C4E4C1-B812-3D92-AE1A-E485262D27EF}"/>
              </a:ext>
            </a:extLst>
          </p:cNvPr>
          <p:cNvSpPr/>
          <p:nvPr/>
        </p:nvSpPr>
        <p:spPr>
          <a:xfrm>
            <a:off x="6978618" y="5247895"/>
            <a:ext cx="1314568" cy="427672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SMALL INTESTINE</a:t>
            </a:r>
          </a:p>
        </p:txBody>
      </p:sp>
      <p:sp>
        <p:nvSpPr>
          <p:cNvPr id="32" name="AutoShape 12">
            <a:extLst>
              <a:ext uri="{FF2B5EF4-FFF2-40B4-BE49-F238E27FC236}">
                <a16:creationId xmlns:a16="http://schemas.microsoft.com/office/drawing/2014/main" id="{2C814A76-06A8-29BD-E949-D28B6F74892C}"/>
              </a:ext>
            </a:extLst>
          </p:cNvPr>
          <p:cNvSpPr/>
          <p:nvPr/>
        </p:nvSpPr>
        <p:spPr>
          <a:xfrm flipV="1">
            <a:off x="3682066" y="5596884"/>
            <a:ext cx="712134" cy="192121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3" name="AutoShape 12">
            <a:extLst>
              <a:ext uri="{FF2B5EF4-FFF2-40B4-BE49-F238E27FC236}">
                <a16:creationId xmlns:a16="http://schemas.microsoft.com/office/drawing/2014/main" id="{8FB7D637-A26E-DE4A-C0C3-D22812BF9EBF}"/>
              </a:ext>
            </a:extLst>
          </p:cNvPr>
          <p:cNvSpPr/>
          <p:nvPr/>
        </p:nvSpPr>
        <p:spPr>
          <a:xfrm>
            <a:off x="5594349" y="5868620"/>
            <a:ext cx="1498039" cy="12326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34" name="Nuage 33">
            <a:extLst>
              <a:ext uri="{FF2B5EF4-FFF2-40B4-BE49-F238E27FC236}">
                <a16:creationId xmlns:a16="http://schemas.microsoft.com/office/drawing/2014/main" id="{D530F6B0-E560-8509-2FA7-F0C4B03AF47B}"/>
              </a:ext>
            </a:extLst>
          </p:cNvPr>
          <p:cNvSpPr/>
          <p:nvPr/>
        </p:nvSpPr>
        <p:spPr>
          <a:xfrm>
            <a:off x="7016632" y="5737925"/>
            <a:ext cx="1028732" cy="352572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COLON</a:t>
            </a:r>
          </a:p>
        </p:txBody>
      </p:sp>
      <p:sp>
        <p:nvSpPr>
          <p:cNvPr id="35" name="AutoShape 12">
            <a:extLst>
              <a:ext uri="{FF2B5EF4-FFF2-40B4-BE49-F238E27FC236}">
                <a16:creationId xmlns:a16="http://schemas.microsoft.com/office/drawing/2014/main" id="{1656241D-9F0F-B7EB-D591-AAA1721CEF1C}"/>
              </a:ext>
            </a:extLst>
          </p:cNvPr>
          <p:cNvSpPr/>
          <p:nvPr/>
        </p:nvSpPr>
        <p:spPr>
          <a:xfrm>
            <a:off x="5164732" y="5561676"/>
            <a:ext cx="432681" cy="312409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37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2</cp:revision>
  <dcterms:created xsi:type="dcterms:W3CDTF">2024-05-16T14:55:27Z</dcterms:created>
  <dcterms:modified xsi:type="dcterms:W3CDTF">2024-06-13T12:33:22Z</dcterms:modified>
</cp:coreProperties>
</file>