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4D01D-D341-4A6D-B82C-527366402BCF}" v="1" dt="2024-06-13T14:10:55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2324D01D-D341-4A6D-B82C-527366402BCF}"/>
    <pc:docChg chg="modSld">
      <pc:chgData name="ROTA HUGO SI" userId="f084d78e-b525-4b91-8087-634c06aecf4c" providerId="ADAL" clId="{2324D01D-D341-4A6D-B82C-527366402BCF}" dt="2024-06-13T14:10:55.812" v="0"/>
      <pc:docMkLst>
        <pc:docMk/>
      </pc:docMkLst>
      <pc:sldChg chg="addSp modSp">
        <pc:chgData name="ROTA HUGO SI" userId="f084d78e-b525-4b91-8087-634c06aecf4c" providerId="ADAL" clId="{2324D01D-D341-4A6D-B82C-527366402BCF}" dt="2024-06-13T14:10:55.812" v="0"/>
        <pc:sldMkLst>
          <pc:docMk/>
          <pc:sldMk cId="286065243" sldId="256"/>
        </pc:sldMkLst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" creationId="{B69C996E-C9B2-9A75-D744-AB46464E746C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3" creationId="{8F0C0A4B-9016-B6C5-3D3A-1141C57F33E3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4" creationId="{4231C96A-AC49-E24F-75DE-F80E5554121D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5" creationId="{810437F9-2263-939F-1DDD-1C2E2FE4D042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7" creationId="{EB4228DD-74AE-2397-D9DA-7F3DB116FB3F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8" creationId="{08884E36-47B2-3754-E388-E87BAC754035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9" creationId="{1867D000-4CA3-4456-8452-CEC10B72FFFA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0" creationId="{7EF01D19-9002-7B0B-E6EA-DA066198FD61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1" creationId="{6C0003B4-B813-F09C-1CE1-1E607B9A30B4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2" creationId="{5616F7DE-C8FD-02DF-F368-EBA67A1FAFF4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3" creationId="{1CD5A803-FD99-E9B6-7317-8DB8E08F301F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4" creationId="{2F0A7F2F-D8FA-0A85-9889-56BD1A7B7012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5" creationId="{D1FA75E9-023D-3AA1-2BFA-7803B21ACD7A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6" creationId="{0C3609DD-1D6B-6F90-E025-64D67B5032E0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7" creationId="{A65317F5-81D2-9FD6-72EB-3C849F3E8958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8" creationId="{3C54E406-8433-D65F-9540-E491F0291960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19" creationId="{343FE09F-DFAA-E1C4-EDD7-F7A488D5993E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0" creationId="{1471332B-CB97-C1C0-731A-DBEE302C786F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1" creationId="{704E137F-CAEA-3E40-ECC8-2D04CE31B69B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2" creationId="{287BE959-B4F1-B973-E41A-96CEC00DBFEF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3" creationId="{B4F906D4-92AF-ACEB-E9D2-8480A98B97F1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4" creationId="{7D2BAA4B-B8F6-0F18-2701-500B29380B9D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5" creationId="{B08B5B2E-C5A2-B1E2-351E-057CC338E3B4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6" creationId="{7CA5C3D3-848A-779E-9025-39CFF688EDC5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7" creationId="{CB9A2924-016F-41AD-8EE5-F441609AC47D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8" creationId="{4CBC269E-3E3D-87C0-06D9-5F867D13A2B5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29" creationId="{9D99CBA7-09F4-D4B0-C925-E0AD764F1649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30" creationId="{555FFA3A-460B-E278-6525-210DF5BA8220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31" creationId="{5862D89D-8903-D61C-947A-FDDFB68F5503}"/>
          </ac:spMkLst>
        </pc:spChg>
        <pc:spChg chg="add mod">
          <ac:chgData name="ROTA HUGO SI" userId="f084d78e-b525-4b91-8087-634c06aecf4c" providerId="ADAL" clId="{2324D01D-D341-4A6D-B82C-527366402BCF}" dt="2024-06-13T14:10:55.812" v="0"/>
          <ac:spMkLst>
            <pc:docMk/>
            <pc:sldMk cId="286065243" sldId="256"/>
            <ac:spMk id="32" creationId="{9D11E382-66F1-3337-3E78-639D40D3A729}"/>
          </ac:spMkLst>
        </pc:spChg>
        <pc:picChg chg="add mod">
          <ac:chgData name="ROTA HUGO SI" userId="f084d78e-b525-4b91-8087-634c06aecf4c" providerId="ADAL" clId="{2324D01D-D341-4A6D-B82C-527366402BCF}" dt="2024-06-13T14:10:55.812" v="0"/>
          <ac:picMkLst>
            <pc:docMk/>
            <pc:sldMk cId="286065243" sldId="256"/>
            <ac:picMk id="6" creationId="{8B9B7A1E-AE9C-BE5E-0CF9-68CC2A8D66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9C996E-C9B2-9A75-D744-AB46464E746C}"/>
              </a:ext>
            </a:extLst>
          </p:cNvPr>
          <p:cNvSpPr/>
          <p:nvPr/>
        </p:nvSpPr>
        <p:spPr>
          <a:xfrm>
            <a:off x="0" y="2461"/>
            <a:ext cx="9144000" cy="6858000"/>
          </a:xfrm>
          <a:prstGeom prst="rect">
            <a:avLst/>
          </a:prstGeom>
          <a:noFill/>
          <a:ln w="63500"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Nuage 2">
            <a:extLst>
              <a:ext uri="{FF2B5EF4-FFF2-40B4-BE49-F238E27FC236}">
                <a16:creationId xmlns:a16="http://schemas.microsoft.com/office/drawing/2014/main" id="{8F0C0A4B-9016-B6C5-3D3A-1141C57F33E3}"/>
              </a:ext>
            </a:extLst>
          </p:cNvPr>
          <p:cNvSpPr/>
          <p:nvPr/>
        </p:nvSpPr>
        <p:spPr>
          <a:xfrm>
            <a:off x="915873" y="3238881"/>
            <a:ext cx="1382850" cy="673376"/>
          </a:xfrm>
          <a:prstGeom prst="cloud">
            <a:avLst/>
          </a:prstGeom>
          <a:solidFill>
            <a:srgbClr val="FDC400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CYSTERNA CHYLI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231C96A-AC49-E24F-75DE-F80E5554121D}"/>
              </a:ext>
            </a:extLst>
          </p:cNvPr>
          <p:cNvSpPr txBox="1"/>
          <p:nvPr/>
        </p:nvSpPr>
        <p:spPr>
          <a:xfrm>
            <a:off x="2228670" y="-22477"/>
            <a:ext cx="46866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-24" dirty="0">
                <a:solidFill>
                  <a:srgbClr val="FDC4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LYMPHATIC</a:t>
            </a:r>
          </a:p>
          <a:p>
            <a:pPr algn="ctr"/>
            <a:r>
              <a:rPr lang="fr-FR" sz="4800" b="1" spc="-24" dirty="0">
                <a:solidFill>
                  <a:srgbClr val="FDC4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SYSTEM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10437F9-2263-939F-1DDD-1C2E2FE4D042}"/>
              </a:ext>
            </a:extLst>
          </p:cNvPr>
          <p:cNvSpPr txBox="1"/>
          <p:nvPr/>
        </p:nvSpPr>
        <p:spPr>
          <a:xfrm>
            <a:off x="2269222" y="1433303"/>
            <a:ext cx="46055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lymphatic system transports lymph, a fluid containing infection-fighting white blood cells, throughout the body and removes toxins and waste products.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" name="Image 5" descr="Une image contenant dessin, croquis, art, illustration&#10;&#10;Description générée automatiquement">
            <a:extLst>
              <a:ext uri="{FF2B5EF4-FFF2-40B4-BE49-F238E27FC236}">
                <a16:creationId xmlns:a16="http://schemas.microsoft.com/office/drawing/2014/main" id="{8B9B7A1E-AE9C-BE5E-0CF9-68CC2A8D6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178" y="2257046"/>
            <a:ext cx="1603739" cy="4171001"/>
          </a:xfrm>
          <a:prstGeom prst="rect">
            <a:avLst/>
          </a:prstGeom>
        </p:spPr>
      </p:pic>
      <p:sp>
        <p:nvSpPr>
          <p:cNvPr id="7" name="AutoShape 12">
            <a:extLst>
              <a:ext uri="{FF2B5EF4-FFF2-40B4-BE49-F238E27FC236}">
                <a16:creationId xmlns:a16="http://schemas.microsoft.com/office/drawing/2014/main" id="{EB4228DD-74AE-2397-D9DA-7F3DB116FB3F}"/>
              </a:ext>
            </a:extLst>
          </p:cNvPr>
          <p:cNvSpPr/>
          <p:nvPr/>
        </p:nvSpPr>
        <p:spPr>
          <a:xfrm>
            <a:off x="2213818" y="2871801"/>
            <a:ext cx="2268910" cy="47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08884E36-47B2-3754-E388-E87BAC754035}"/>
              </a:ext>
            </a:extLst>
          </p:cNvPr>
          <p:cNvSpPr/>
          <p:nvPr/>
        </p:nvSpPr>
        <p:spPr>
          <a:xfrm>
            <a:off x="2221050" y="4429788"/>
            <a:ext cx="1045002" cy="1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1867D000-4CA3-4456-8452-CEC10B72FFFA}"/>
              </a:ext>
            </a:extLst>
          </p:cNvPr>
          <p:cNvSpPr/>
          <p:nvPr/>
        </p:nvSpPr>
        <p:spPr>
          <a:xfrm>
            <a:off x="5802289" y="3838699"/>
            <a:ext cx="1090468" cy="0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7EF01D19-9002-7B0B-E6EA-DA066198FD61}"/>
              </a:ext>
            </a:extLst>
          </p:cNvPr>
          <p:cNvSpPr/>
          <p:nvPr/>
        </p:nvSpPr>
        <p:spPr>
          <a:xfrm flipV="1">
            <a:off x="2201118" y="3647354"/>
            <a:ext cx="2370882" cy="0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1" name="AutoShape 12">
            <a:extLst>
              <a:ext uri="{FF2B5EF4-FFF2-40B4-BE49-F238E27FC236}">
                <a16:creationId xmlns:a16="http://schemas.microsoft.com/office/drawing/2014/main" id="{6C0003B4-B813-F09C-1CE1-1E607B9A30B4}"/>
              </a:ext>
            </a:extLst>
          </p:cNvPr>
          <p:cNvSpPr/>
          <p:nvPr/>
        </p:nvSpPr>
        <p:spPr>
          <a:xfrm flipV="1">
            <a:off x="5775328" y="4490905"/>
            <a:ext cx="1185178" cy="0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5616F7DE-C8FD-02DF-F368-EBA67A1FAFF4}"/>
              </a:ext>
            </a:extLst>
          </p:cNvPr>
          <p:cNvSpPr/>
          <p:nvPr/>
        </p:nvSpPr>
        <p:spPr>
          <a:xfrm>
            <a:off x="2093373" y="5499473"/>
            <a:ext cx="1296462" cy="10626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1CD5A803-FD99-E9B6-7317-8DB8E08F301F}"/>
              </a:ext>
            </a:extLst>
          </p:cNvPr>
          <p:cNvSpPr/>
          <p:nvPr/>
        </p:nvSpPr>
        <p:spPr>
          <a:xfrm flipV="1">
            <a:off x="3246120" y="3956917"/>
            <a:ext cx="1119504" cy="485746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4" name="Nuage 13">
            <a:extLst>
              <a:ext uri="{FF2B5EF4-FFF2-40B4-BE49-F238E27FC236}">
                <a16:creationId xmlns:a16="http://schemas.microsoft.com/office/drawing/2014/main" id="{2F0A7F2F-D8FA-0A85-9889-56BD1A7B7012}"/>
              </a:ext>
            </a:extLst>
          </p:cNvPr>
          <p:cNvSpPr/>
          <p:nvPr/>
        </p:nvSpPr>
        <p:spPr>
          <a:xfrm>
            <a:off x="872198" y="4131991"/>
            <a:ext cx="1382850" cy="673376"/>
          </a:xfrm>
          <a:prstGeom prst="cloud">
            <a:avLst/>
          </a:prstGeom>
          <a:solidFill>
            <a:srgbClr val="FDC400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LUMBAR LYMPH NODES</a:t>
            </a:r>
          </a:p>
        </p:txBody>
      </p:sp>
      <p:sp>
        <p:nvSpPr>
          <p:cNvPr id="15" name="Nuage 14">
            <a:extLst>
              <a:ext uri="{FF2B5EF4-FFF2-40B4-BE49-F238E27FC236}">
                <a16:creationId xmlns:a16="http://schemas.microsoft.com/office/drawing/2014/main" id="{D1FA75E9-023D-3AA1-2BFA-7803B21ACD7A}"/>
              </a:ext>
            </a:extLst>
          </p:cNvPr>
          <p:cNvSpPr/>
          <p:nvPr/>
        </p:nvSpPr>
        <p:spPr>
          <a:xfrm>
            <a:off x="618447" y="5200542"/>
            <a:ext cx="1674862" cy="791141"/>
          </a:xfrm>
          <a:prstGeom prst="cloud">
            <a:avLst/>
          </a:prstGeom>
          <a:solidFill>
            <a:srgbClr val="FDC400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LYMPHATIC OF THE LOWER LIMBS</a:t>
            </a: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0C3609DD-1D6B-6F90-E025-64D67B5032E0}"/>
              </a:ext>
            </a:extLst>
          </p:cNvPr>
          <p:cNvSpPr/>
          <p:nvPr/>
        </p:nvSpPr>
        <p:spPr>
          <a:xfrm>
            <a:off x="3380208" y="5516449"/>
            <a:ext cx="1020342" cy="339263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A65317F5-81D2-9FD6-72EB-3C849F3E8958}"/>
              </a:ext>
            </a:extLst>
          </p:cNvPr>
          <p:cNvSpPr/>
          <p:nvPr/>
        </p:nvSpPr>
        <p:spPr>
          <a:xfrm flipV="1">
            <a:off x="3379583" y="5228150"/>
            <a:ext cx="1020967" cy="277671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8" name="Nuage 17">
            <a:extLst>
              <a:ext uri="{FF2B5EF4-FFF2-40B4-BE49-F238E27FC236}">
                <a16:creationId xmlns:a16="http://schemas.microsoft.com/office/drawing/2014/main" id="{3C54E406-8433-D65F-9540-E491F0291960}"/>
              </a:ext>
            </a:extLst>
          </p:cNvPr>
          <p:cNvSpPr/>
          <p:nvPr/>
        </p:nvSpPr>
        <p:spPr>
          <a:xfrm>
            <a:off x="872198" y="2514440"/>
            <a:ext cx="1382850" cy="673376"/>
          </a:xfrm>
          <a:prstGeom prst="cloud">
            <a:avLst/>
          </a:prstGeom>
          <a:solidFill>
            <a:srgbClr val="FDC400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CERVICAL LYMPH NODES</a:t>
            </a:r>
          </a:p>
        </p:txBody>
      </p:sp>
      <p:sp>
        <p:nvSpPr>
          <p:cNvPr id="19" name="Nuage 18">
            <a:extLst>
              <a:ext uri="{FF2B5EF4-FFF2-40B4-BE49-F238E27FC236}">
                <a16:creationId xmlns:a16="http://schemas.microsoft.com/office/drawing/2014/main" id="{343FE09F-DFAA-E1C4-EDD7-F7A488D5993E}"/>
              </a:ext>
            </a:extLst>
          </p:cNvPr>
          <p:cNvSpPr/>
          <p:nvPr/>
        </p:nvSpPr>
        <p:spPr>
          <a:xfrm>
            <a:off x="6907047" y="1933578"/>
            <a:ext cx="1382850" cy="673376"/>
          </a:xfrm>
          <a:prstGeom prst="cloud">
            <a:avLst/>
          </a:prstGeom>
          <a:solidFill>
            <a:srgbClr val="FDC400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AXILLARY LYMPH NODES</a:t>
            </a:r>
          </a:p>
        </p:txBody>
      </p:sp>
      <p:sp>
        <p:nvSpPr>
          <p:cNvPr id="20" name="Nuage 19">
            <a:extLst>
              <a:ext uri="{FF2B5EF4-FFF2-40B4-BE49-F238E27FC236}">
                <a16:creationId xmlns:a16="http://schemas.microsoft.com/office/drawing/2014/main" id="{1471332B-CB97-C1C0-731A-DBEE302C786F}"/>
              </a:ext>
            </a:extLst>
          </p:cNvPr>
          <p:cNvSpPr/>
          <p:nvPr/>
        </p:nvSpPr>
        <p:spPr>
          <a:xfrm>
            <a:off x="6960506" y="2713832"/>
            <a:ext cx="1064552" cy="578894"/>
          </a:xfrm>
          <a:prstGeom prst="cloud">
            <a:avLst/>
          </a:prstGeom>
          <a:solidFill>
            <a:srgbClr val="FDC400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SPLEEN</a:t>
            </a:r>
          </a:p>
        </p:txBody>
      </p:sp>
      <p:sp>
        <p:nvSpPr>
          <p:cNvPr id="21" name="Nuage 20">
            <a:extLst>
              <a:ext uri="{FF2B5EF4-FFF2-40B4-BE49-F238E27FC236}">
                <a16:creationId xmlns:a16="http://schemas.microsoft.com/office/drawing/2014/main" id="{704E137F-CAEA-3E40-ECC8-2D04CE31B69B}"/>
              </a:ext>
            </a:extLst>
          </p:cNvPr>
          <p:cNvSpPr/>
          <p:nvPr/>
        </p:nvSpPr>
        <p:spPr>
          <a:xfrm>
            <a:off x="6878907" y="4250865"/>
            <a:ext cx="1382850" cy="673376"/>
          </a:xfrm>
          <a:prstGeom prst="cloud">
            <a:avLst/>
          </a:prstGeom>
          <a:solidFill>
            <a:srgbClr val="FDC400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PELVIC LYMPH NODES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287BE959-B4F1-B973-E41A-96CEC00DBFEF}"/>
              </a:ext>
            </a:extLst>
          </p:cNvPr>
          <p:cNvSpPr/>
          <p:nvPr/>
        </p:nvSpPr>
        <p:spPr>
          <a:xfrm>
            <a:off x="4694118" y="4202968"/>
            <a:ext cx="1091220" cy="287936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3" name="Nuage 22">
            <a:extLst>
              <a:ext uri="{FF2B5EF4-FFF2-40B4-BE49-F238E27FC236}">
                <a16:creationId xmlns:a16="http://schemas.microsoft.com/office/drawing/2014/main" id="{B4F906D4-92AF-ACEB-E9D2-8480A98B97F1}"/>
              </a:ext>
            </a:extLst>
          </p:cNvPr>
          <p:cNvSpPr/>
          <p:nvPr/>
        </p:nvSpPr>
        <p:spPr>
          <a:xfrm>
            <a:off x="6863372" y="5067878"/>
            <a:ext cx="1382850" cy="673376"/>
          </a:xfrm>
          <a:prstGeom prst="cloud">
            <a:avLst/>
          </a:prstGeom>
          <a:solidFill>
            <a:srgbClr val="FDC400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FEMORAL LYMPH NODES</a:t>
            </a:r>
          </a:p>
        </p:txBody>
      </p:sp>
      <p:sp>
        <p:nvSpPr>
          <p:cNvPr id="24" name="AutoShape 12">
            <a:extLst>
              <a:ext uri="{FF2B5EF4-FFF2-40B4-BE49-F238E27FC236}">
                <a16:creationId xmlns:a16="http://schemas.microsoft.com/office/drawing/2014/main" id="{7D2BAA4B-B8F6-0F18-2701-500B29380B9D}"/>
              </a:ext>
            </a:extLst>
          </p:cNvPr>
          <p:cNvSpPr/>
          <p:nvPr/>
        </p:nvSpPr>
        <p:spPr>
          <a:xfrm flipV="1">
            <a:off x="5884225" y="5338465"/>
            <a:ext cx="1022822" cy="0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B08B5B2E-C5A2-B1E2-351E-057CC338E3B4}"/>
              </a:ext>
            </a:extLst>
          </p:cNvPr>
          <p:cNvSpPr/>
          <p:nvPr/>
        </p:nvSpPr>
        <p:spPr>
          <a:xfrm>
            <a:off x="4724402" y="4471854"/>
            <a:ext cx="1172523" cy="866611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6" name="AutoShape 12">
            <a:extLst>
              <a:ext uri="{FF2B5EF4-FFF2-40B4-BE49-F238E27FC236}">
                <a16:creationId xmlns:a16="http://schemas.microsoft.com/office/drawing/2014/main" id="{7CA5C3D3-848A-779E-9025-39CFF688EDC5}"/>
              </a:ext>
            </a:extLst>
          </p:cNvPr>
          <p:cNvSpPr/>
          <p:nvPr/>
        </p:nvSpPr>
        <p:spPr>
          <a:xfrm flipV="1">
            <a:off x="5768252" y="2315894"/>
            <a:ext cx="1185179" cy="2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7" name="AutoShape 12">
            <a:extLst>
              <a:ext uri="{FF2B5EF4-FFF2-40B4-BE49-F238E27FC236}">
                <a16:creationId xmlns:a16="http://schemas.microsoft.com/office/drawing/2014/main" id="{CB9A2924-016F-41AD-8EE5-F441609AC47D}"/>
              </a:ext>
            </a:extLst>
          </p:cNvPr>
          <p:cNvSpPr/>
          <p:nvPr/>
        </p:nvSpPr>
        <p:spPr>
          <a:xfrm flipV="1">
            <a:off x="4988234" y="2315896"/>
            <a:ext cx="785098" cy="970813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8" name="AutoShape 12">
            <a:extLst>
              <a:ext uri="{FF2B5EF4-FFF2-40B4-BE49-F238E27FC236}">
                <a16:creationId xmlns:a16="http://schemas.microsoft.com/office/drawing/2014/main" id="{4CBC269E-3E3D-87C0-06D9-5F867D13A2B5}"/>
              </a:ext>
            </a:extLst>
          </p:cNvPr>
          <p:cNvSpPr/>
          <p:nvPr/>
        </p:nvSpPr>
        <p:spPr>
          <a:xfrm flipV="1">
            <a:off x="5803047" y="3051392"/>
            <a:ext cx="1185178" cy="0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9" name="AutoShape 12">
            <a:extLst>
              <a:ext uri="{FF2B5EF4-FFF2-40B4-BE49-F238E27FC236}">
                <a16:creationId xmlns:a16="http://schemas.microsoft.com/office/drawing/2014/main" id="{9D99CBA7-09F4-D4B0-C925-E0AD764F1649}"/>
              </a:ext>
            </a:extLst>
          </p:cNvPr>
          <p:cNvSpPr/>
          <p:nvPr/>
        </p:nvSpPr>
        <p:spPr>
          <a:xfrm flipV="1">
            <a:off x="4828806" y="3046629"/>
            <a:ext cx="987772" cy="708580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0" name="Nuage 29">
            <a:extLst>
              <a:ext uri="{FF2B5EF4-FFF2-40B4-BE49-F238E27FC236}">
                <a16:creationId xmlns:a16="http://schemas.microsoft.com/office/drawing/2014/main" id="{555FFA3A-460B-E278-6525-210DF5BA8220}"/>
              </a:ext>
            </a:extLst>
          </p:cNvPr>
          <p:cNvSpPr/>
          <p:nvPr/>
        </p:nvSpPr>
        <p:spPr>
          <a:xfrm>
            <a:off x="6847251" y="3374159"/>
            <a:ext cx="1674862" cy="791141"/>
          </a:xfrm>
          <a:prstGeom prst="cloud">
            <a:avLst/>
          </a:prstGeom>
          <a:solidFill>
            <a:srgbClr val="FDC400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LYMPHATIC OF THE UPPER LIMBS</a:t>
            </a:r>
          </a:p>
        </p:txBody>
      </p:sp>
      <p:sp>
        <p:nvSpPr>
          <p:cNvPr id="31" name="AutoShape 12">
            <a:extLst>
              <a:ext uri="{FF2B5EF4-FFF2-40B4-BE49-F238E27FC236}">
                <a16:creationId xmlns:a16="http://schemas.microsoft.com/office/drawing/2014/main" id="{5862D89D-8903-D61C-947A-FDDFB68F5503}"/>
              </a:ext>
            </a:extLst>
          </p:cNvPr>
          <p:cNvSpPr/>
          <p:nvPr/>
        </p:nvSpPr>
        <p:spPr>
          <a:xfrm flipH="1">
            <a:off x="5139361" y="3843621"/>
            <a:ext cx="659547" cy="142102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2" name="AutoShape 12">
            <a:extLst>
              <a:ext uri="{FF2B5EF4-FFF2-40B4-BE49-F238E27FC236}">
                <a16:creationId xmlns:a16="http://schemas.microsoft.com/office/drawing/2014/main" id="{9D11E382-66F1-3337-3E78-639D40D3A729}"/>
              </a:ext>
            </a:extLst>
          </p:cNvPr>
          <p:cNvSpPr/>
          <p:nvPr/>
        </p:nvSpPr>
        <p:spPr>
          <a:xfrm flipH="1" flipV="1">
            <a:off x="5139362" y="3731147"/>
            <a:ext cx="668448" cy="106608"/>
          </a:xfrm>
          <a:prstGeom prst="line">
            <a:avLst/>
          </a:prstGeom>
          <a:solidFill>
            <a:srgbClr val="FFCC66"/>
          </a:solidFill>
          <a:ln>
            <a:solidFill>
              <a:srgbClr val="FDC4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54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2</cp:revision>
  <dcterms:created xsi:type="dcterms:W3CDTF">2024-05-16T14:55:27Z</dcterms:created>
  <dcterms:modified xsi:type="dcterms:W3CDTF">2024-06-13T14:11:04Z</dcterms:modified>
</cp:coreProperties>
</file>