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FD9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1B56D8E5-1F43-4A65-8E15-99E12BC784D5}"/>
    <pc:docChg chg="undo redo custSel modSld">
      <pc:chgData name="ROTA HUGO SI" userId="f084d78e-b525-4b91-8087-634c06aecf4c" providerId="ADAL" clId="{1B56D8E5-1F43-4A65-8E15-99E12BC784D5}" dt="2024-06-13T14:01:10.613" v="63" actId="108"/>
      <pc:docMkLst>
        <pc:docMk/>
      </pc:docMkLst>
      <pc:sldChg chg="addSp delSp modSp mod">
        <pc:chgData name="ROTA HUGO SI" userId="f084d78e-b525-4b91-8087-634c06aecf4c" providerId="ADAL" clId="{1B56D8E5-1F43-4A65-8E15-99E12BC784D5}" dt="2024-06-13T14:01:10.613" v="63" actId="108"/>
        <pc:sldMkLst>
          <pc:docMk/>
          <pc:sldMk cId="286065243" sldId="256"/>
        </pc:sldMkLst>
        <pc:spChg chg="add del mod ord">
          <ac:chgData name="ROTA HUGO SI" userId="f084d78e-b525-4b91-8087-634c06aecf4c" providerId="ADAL" clId="{1B56D8E5-1F43-4A65-8E15-99E12BC784D5}" dt="2024-06-13T14:00:09.022" v="45" actId="208"/>
          <ac:spMkLst>
            <pc:docMk/>
            <pc:sldMk cId="286065243" sldId="256"/>
            <ac:spMk id="2" creationId="{B09186FD-7975-3609-0FCE-DEB420C9485B}"/>
          </ac:spMkLst>
        </pc:spChg>
        <pc:spChg chg="mod">
          <ac:chgData name="ROTA HUGO SI" userId="f084d78e-b525-4b91-8087-634c06aecf4c" providerId="ADAL" clId="{1B56D8E5-1F43-4A65-8E15-99E12BC784D5}" dt="2024-06-13T14:01:05.514" v="61" actId="108"/>
          <ac:spMkLst>
            <pc:docMk/>
            <pc:sldMk cId="286065243" sldId="256"/>
            <ac:spMk id="4" creationId="{51CCEF24-59C6-B312-3F20-55567A2DB8A6}"/>
          </ac:spMkLst>
        </pc:spChg>
        <pc:spChg chg="mod">
          <ac:chgData name="ROTA HUGO SI" userId="f084d78e-b525-4b91-8087-634c06aecf4c" providerId="ADAL" clId="{1B56D8E5-1F43-4A65-8E15-99E12BC784D5}" dt="2024-06-13T14:00:35.406" v="53" actId="108"/>
          <ac:spMkLst>
            <pc:docMk/>
            <pc:sldMk cId="286065243" sldId="256"/>
            <ac:spMk id="5" creationId="{39AEC6AC-2A99-86E8-669D-DF098481264F}"/>
          </ac:spMkLst>
        </pc:spChg>
        <pc:spChg chg="mod">
          <ac:chgData name="ROTA HUGO SI" userId="f084d78e-b525-4b91-8087-634c06aecf4c" providerId="ADAL" clId="{1B56D8E5-1F43-4A65-8E15-99E12BC784D5}" dt="2024-06-13T14:00:32.700" v="52" actId="255"/>
          <ac:spMkLst>
            <pc:docMk/>
            <pc:sldMk cId="286065243" sldId="256"/>
            <ac:spMk id="6" creationId="{78EF519B-808D-BDE6-1B8E-1558A7D62033}"/>
          </ac:spMkLst>
        </pc:spChg>
        <pc:spChg chg="mod">
          <ac:chgData name="ROTA HUGO SI" userId="f084d78e-b525-4b91-8087-634c06aecf4c" providerId="ADAL" clId="{1B56D8E5-1F43-4A65-8E15-99E12BC784D5}" dt="2024-06-13T14:01:08.200" v="62" actId="108"/>
          <ac:spMkLst>
            <pc:docMk/>
            <pc:sldMk cId="286065243" sldId="256"/>
            <ac:spMk id="7" creationId="{7BD76094-DAEB-D8D0-7F69-6CD89457517A}"/>
          </ac:spMkLst>
        </pc:spChg>
        <pc:spChg chg="mod">
          <ac:chgData name="ROTA HUGO SI" userId="f084d78e-b525-4b91-8087-634c06aecf4c" providerId="ADAL" clId="{1B56D8E5-1F43-4A65-8E15-99E12BC784D5}" dt="2024-06-13T14:01:00.268" v="59" actId="108"/>
          <ac:spMkLst>
            <pc:docMk/>
            <pc:sldMk cId="286065243" sldId="256"/>
            <ac:spMk id="12" creationId="{3D71C5B8-B8E4-887A-2AF7-9477980AC606}"/>
          </ac:spMkLst>
        </pc:spChg>
        <pc:spChg chg="mod">
          <ac:chgData name="ROTA HUGO SI" userId="f084d78e-b525-4b91-8087-634c06aecf4c" providerId="ADAL" clId="{1B56D8E5-1F43-4A65-8E15-99E12BC784D5}" dt="2024-06-13T14:00:57.106" v="58" actId="108"/>
          <ac:spMkLst>
            <pc:docMk/>
            <pc:sldMk cId="286065243" sldId="256"/>
            <ac:spMk id="13" creationId="{CF4BF225-EB4F-8BF8-CDCD-3C9D730DA2BD}"/>
          </ac:spMkLst>
        </pc:spChg>
        <pc:spChg chg="mod">
          <ac:chgData name="ROTA HUGO SI" userId="f084d78e-b525-4b91-8087-634c06aecf4c" providerId="ADAL" clId="{1B56D8E5-1F43-4A65-8E15-99E12BC784D5}" dt="2024-06-13T14:00:37.445" v="54" actId="108"/>
          <ac:spMkLst>
            <pc:docMk/>
            <pc:sldMk cId="286065243" sldId="256"/>
            <ac:spMk id="14" creationId="{77F65DF2-C365-0B3E-42DA-83809253F9D8}"/>
          </ac:spMkLst>
        </pc:spChg>
        <pc:spChg chg="mod">
          <ac:chgData name="ROTA HUGO SI" userId="f084d78e-b525-4b91-8087-634c06aecf4c" providerId="ADAL" clId="{1B56D8E5-1F43-4A65-8E15-99E12BC784D5}" dt="2024-06-13T14:01:02.992" v="60" actId="108"/>
          <ac:spMkLst>
            <pc:docMk/>
            <pc:sldMk cId="286065243" sldId="256"/>
            <ac:spMk id="15" creationId="{9FB45A86-24E7-CD0D-E712-B1A158D22BE2}"/>
          </ac:spMkLst>
        </pc:spChg>
        <pc:spChg chg="mod">
          <ac:chgData name="ROTA HUGO SI" userId="f084d78e-b525-4b91-8087-634c06aecf4c" providerId="ADAL" clId="{1B56D8E5-1F43-4A65-8E15-99E12BC784D5}" dt="2024-06-13T14:00:45.561" v="57" actId="108"/>
          <ac:spMkLst>
            <pc:docMk/>
            <pc:sldMk cId="286065243" sldId="256"/>
            <ac:spMk id="16" creationId="{B94B460B-DEA5-7D65-A74B-B64E2EF4E762}"/>
          </ac:spMkLst>
        </pc:spChg>
        <pc:spChg chg="mod">
          <ac:chgData name="ROTA HUGO SI" userId="f084d78e-b525-4b91-8087-634c06aecf4c" providerId="ADAL" clId="{1B56D8E5-1F43-4A65-8E15-99E12BC784D5}" dt="2024-06-13T14:01:10.613" v="63" actId="108"/>
          <ac:spMkLst>
            <pc:docMk/>
            <pc:sldMk cId="286065243" sldId="256"/>
            <ac:spMk id="17" creationId="{50D25225-6352-30C9-495A-7ED6F9EC501D}"/>
          </ac:spMkLst>
        </pc:spChg>
        <pc:spChg chg="mod">
          <ac:chgData name="ROTA HUGO SI" userId="f084d78e-b525-4b91-8087-634c06aecf4c" providerId="ADAL" clId="{1B56D8E5-1F43-4A65-8E15-99E12BC784D5}" dt="2024-06-13T14:00:42.968" v="56" actId="108"/>
          <ac:spMkLst>
            <pc:docMk/>
            <pc:sldMk cId="286065243" sldId="256"/>
            <ac:spMk id="18" creationId="{A01F1829-1752-D0B9-ED96-AB4853D1F22D}"/>
          </ac:spMkLst>
        </pc:spChg>
        <pc:spChg chg="mod">
          <ac:chgData name="ROTA HUGO SI" userId="f084d78e-b525-4b91-8087-634c06aecf4c" providerId="ADAL" clId="{1B56D8E5-1F43-4A65-8E15-99E12BC784D5}" dt="2024-06-13T14:00:40.253" v="55" actId="108"/>
          <ac:spMkLst>
            <pc:docMk/>
            <pc:sldMk cId="286065243" sldId="256"/>
            <ac:spMk id="19" creationId="{A6FCD8A5-AE99-F55A-8DF2-EFB3C1420EFE}"/>
          </ac:spMkLst>
        </pc:spChg>
        <pc:spChg chg="mod">
          <ac:chgData name="ROTA HUGO SI" userId="f084d78e-b525-4b91-8087-634c06aecf4c" providerId="ADAL" clId="{1B56D8E5-1F43-4A65-8E15-99E12BC784D5}" dt="2024-06-13T13:59:52.496" v="41" actId="207"/>
          <ac:spMkLst>
            <pc:docMk/>
            <pc:sldMk cId="286065243" sldId="256"/>
            <ac:spMk id="20" creationId="{CDBC343F-22C4-0DA6-BA16-874A224EC9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9186FD-7975-3609-0FCE-DEB420C9485B}"/>
              </a:ext>
            </a:extLst>
          </p:cNvPr>
          <p:cNvSpPr/>
          <p:nvPr/>
        </p:nvSpPr>
        <p:spPr>
          <a:xfrm>
            <a:off x="4813" y="26469"/>
            <a:ext cx="9134375" cy="6797841"/>
          </a:xfrm>
          <a:prstGeom prst="rect">
            <a:avLst/>
          </a:prstGeom>
          <a:noFill/>
          <a:ln w="63500"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616161"/>
                </a:solidFill>
              </a:rPr>
              <a:t>²</a:t>
            </a:r>
          </a:p>
        </p:txBody>
      </p:sp>
      <p:pic>
        <p:nvPicPr>
          <p:cNvPr id="3" name="Graphique 5">
            <a:extLst>
              <a:ext uri="{FF2B5EF4-FFF2-40B4-BE49-F238E27FC236}">
                <a16:creationId xmlns:a16="http://schemas.microsoft.com/office/drawing/2014/main" id="{EEFA4267-8C42-105C-B12A-15D24A049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0147" y="1847407"/>
            <a:ext cx="3581906" cy="4401975"/>
          </a:xfrm>
          <a:prstGeom prst="rect">
            <a:avLst/>
          </a:prstGeom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id="{51CCEF24-59C6-B312-3F20-55567A2DB8A6}"/>
              </a:ext>
            </a:extLst>
          </p:cNvPr>
          <p:cNvSpPr/>
          <p:nvPr/>
        </p:nvSpPr>
        <p:spPr>
          <a:xfrm>
            <a:off x="4685181" y="2979688"/>
            <a:ext cx="2164506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" name="Nuage 4">
            <a:extLst>
              <a:ext uri="{FF2B5EF4-FFF2-40B4-BE49-F238E27FC236}">
                <a16:creationId xmlns:a16="http://schemas.microsoft.com/office/drawing/2014/main" id="{39AEC6AC-2A99-86E8-669D-DF098481264F}"/>
              </a:ext>
            </a:extLst>
          </p:cNvPr>
          <p:cNvSpPr/>
          <p:nvPr/>
        </p:nvSpPr>
        <p:spPr>
          <a:xfrm>
            <a:off x="1435218" y="3097857"/>
            <a:ext cx="1434768" cy="638111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LARYNX</a:t>
            </a:r>
          </a:p>
        </p:txBody>
      </p:sp>
      <p:sp>
        <p:nvSpPr>
          <p:cNvPr id="6" name="Nuage 5">
            <a:extLst>
              <a:ext uri="{FF2B5EF4-FFF2-40B4-BE49-F238E27FC236}">
                <a16:creationId xmlns:a16="http://schemas.microsoft.com/office/drawing/2014/main" id="{78EF519B-808D-BDE6-1B8E-1558A7D62033}"/>
              </a:ext>
            </a:extLst>
          </p:cNvPr>
          <p:cNvSpPr/>
          <p:nvPr/>
        </p:nvSpPr>
        <p:spPr>
          <a:xfrm>
            <a:off x="1438102" y="2417371"/>
            <a:ext cx="1434767" cy="631202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NOSE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7BD76094-DAEB-D8D0-7F69-6CD89457517A}"/>
              </a:ext>
            </a:extLst>
          </p:cNvPr>
          <p:cNvSpPr/>
          <p:nvPr/>
        </p:nvSpPr>
        <p:spPr>
          <a:xfrm flipV="1">
            <a:off x="4788385" y="3608035"/>
            <a:ext cx="2164506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3D71C5B8-B8E4-887A-2AF7-9477980AC606}"/>
              </a:ext>
            </a:extLst>
          </p:cNvPr>
          <p:cNvSpPr/>
          <p:nvPr/>
        </p:nvSpPr>
        <p:spPr>
          <a:xfrm flipV="1">
            <a:off x="2864556" y="3367194"/>
            <a:ext cx="1726634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CF4BF225-EB4F-8BF8-CDCD-3C9D730DA2BD}"/>
              </a:ext>
            </a:extLst>
          </p:cNvPr>
          <p:cNvSpPr/>
          <p:nvPr/>
        </p:nvSpPr>
        <p:spPr>
          <a:xfrm>
            <a:off x="2856243" y="2785711"/>
            <a:ext cx="1267033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77F65DF2-C365-0B3E-42DA-83809253F9D8}"/>
              </a:ext>
            </a:extLst>
          </p:cNvPr>
          <p:cNvSpPr/>
          <p:nvPr/>
        </p:nvSpPr>
        <p:spPr>
          <a:xfrm>
            <a:off x="1277630" y="4309514"/>
            <a:ext cx="1619390" cy="749585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BRONCHUS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9FB45A86-24E7-CD0D-E712-B1A158D22BE2}"/>
              </a:ext>
            </a:extLst>
          </p:cNvPr>
          <p:cNvSpPr/>
          <p:nvPr/>
        </p:nvSpPr>
        <p:spPr>
          <a:xfrm>
            <a:off x="2864556" y="4587245"/>
            <a:ext cx="1726634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6" name="Nuage 15">
            <a:extLst>
              <a:ext uri="{FF2B5EF4-FFF2-40B4-BE49-F238E27FC236}">
                <a16:creationId xmlns:a16="http://schemas.microsoft.com/office/drawing/2014/main" id="{B94B460B-DEA5-7D65-A74B-B64E2EF4E762}"/>
              </a:ext>
            </a:extLst>
          </p:cNvPr>
          <p:cNvSpPr/>
          <p:nvPr/>
        </p:nvSpPr>
        <p:spPr>
          <a:xfrm>
            <a:off x="6907047" y="4386993"/>
            <a:ext cx="1861959" cy="790423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BRONCHIOLE</a:t>
            </a: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50D25225-6352-30C9-495A-7ED6F9EC501D}"/>
              </a:ext>
            </a:extLst>
          </p:cNvPr>
          <p:cNvSpPr/>
          <p:nvPr/>
        </p:nvSpPr>
        <p:spPr>
          <a:xfrm flipV="1">
            <a:off x="5462525" y="4824821"/>
            <a:ext cx="1490366" cy="0"/>
          </a:xfrm>
          <a:prstGeom prst="line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8" name="Nuage 17">
            <a:extLst>
              <a:ext uri="{FF2B5EF4-FFF2-40B4-BE49-F238E27FC236}">
                <a16:creationId xmlns:a16="http://schemas.microsoft.com/office/drawing/2014/main" id="{A01F1829-1752-D0B9-ED96-AB4853D1F22D}"/>
              </a:ext>
            </a:extLst>
          </p:cNvPr>
          <p:cNvSpPr/>
          <p:nvPr/>
        </p:nvSpPr>
        <p:spPr>
          <a:xfrm>
            <a:off x="6846899" y="3330051"/>
            <a:ext cx="1449004" cy="778958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TRACHEA</a:t>
            </a:r>
          </a:p>
        </p:txBody>
      </p:sp>
      <p:sp>
        <p:nvSpPr>
          <p:cNvPr id="19" name="Nuage 18">
            <a:extLst>
              <a:ext uri="{FF2B5EF4-FFF2-40B4-BE49-F238E27FC236}">
                <a16:creationId xmlns:a16="http://schemas.microsoft.com/office/drawing/2014/main" id="{A6FCD8A5-AE99-F55A-8DF2-EFB3C1420EFE}"/>
              </a:ext>
            </a:extLst>
          </p:cNvPr>
          <p:cNvSpPr/>
          <p:nvPr/>
        </p:nvSpPr>
        <p:spPr>
          <a:xfrm>
            <a:off x="6762111" y="2464435"/>
            <a:ext cx="1533792" cy="778959"/>
          </a:xfrm>
          <a:prstGeom prst="cloud">
            <a:avLst/>
          </a:prstGeom>
          <a:solidFill>
            <a:srgbClr val="47BFD9"/>
          </a:solidFill>
          <a:ln>
            <a:solidFill>
              <a:srgbClr val="47BF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PHARYNX</a:t>
            </a:r>
          </a:p>
        </p:txBody>
      </p:sp>
      <p:sp>
        <p:nvSpPr>
          <p:cNvPr id="20" name="ZoneTexte 18">
            <a:extLst>
              <a:ext uri="{FF2B5EF4-FFF2-40B4-BE49-F238E27FC236}">
                <a16:creationId xmlns:a16="http://schemas.microsoft.com/office/drawing/2014/main" id="{CDBC343F-22C4-0DA6-BA16-874A224EC974}"/>
              </a:ext>
            </a:extLst>
          </p:cNvPr>
          <p:cNvSpPr txBox="1"/>
          <p:nvPr/>
        </p:nvSpPr>
        <p:spPr>
          <a:xfrm>
            <a:off x="2228670" y="-12695"/>
            <a:ext cx="46866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47BFD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RESPIRATORY </a:t>
            </a:r>
          </a:p>
          <a:p>
            <a:pPr algn="ctr"/>
            <a:r>
              <a:rPr lang="fr-FR" sz="4800" b="1" spc="-24" dirty="0">
                <a:solidFill>
                  <a:srgbClr val="47BFD9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SYSTEM</a:t>
            </a:r>
          </a:p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D2CE7BD-9497-7C8B-F881-6CB02531EE13}"/>
              </a:ext>
            </a:extLst>
          </p:cNvPr>
          <p:cNvSpPr txBox="1"/>
          <p:nvPr/>
        </p:nvSpPr>
        <p:spPr>
          <a:xfrm>
            <a:off x="2269222" y="1443083"/>
            <a:ext cx="4605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respiratory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system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brings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oxygen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into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body and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removes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carbon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dioxide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and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other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1200" spc="-24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gases</a:t>
            </a:r>
            <a:r>
              <a:rPr 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181</TotalTime>
  <Words>25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2</cp:revision>
  <dcterms:created xsi:type="dcterms:W3CDTF">2024-05-16T14:55:27Z</dcterms:created>
  <dcterms:modified xsi:type="dcterms:W3CDTF">2024-06-13T14:01:18Z</dcterms:modified>
</cp:coreProperties>
</file>