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64928A-AE96-42A3-9B83-AB8AC2B56AE0}" v="1" dt="2024-06-13T12:39:40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TA HUGO SI" userId="f084d78e-b525-4b91-8087-634c06aecf4c" providerId="ADAL" clId="{5C64928A-AE96-42A3-9B83-AB8AC2B56AE0}"/>
    <pc:docChg chg="modSld">
      <pc:chgData name="ROTA HUGO SI" userId="f084d78e-b525-4b91-8087-634c06aecf4c" providerId="ADAL" clId="{5C64928A-AE96-42A3-9B83-AB8AC2B56AE0}" dt="2024-06-13T12:39:40.612" v="0"/>
      <pc:docMkLst>
        <pc:docMk/>
      </pc:docMkLst>
      <pc:sldChg chg="addSp modSp">
        <pc:chgData name="ROTA HUGO SI" userId="f084d78e-b525-4b91-8087-634c06aecf4c" providerId="ADAL" clId="{5C64928A-AE96-42A3-9B83-AB8AC2B56AE0}" dt="2024-06-13T12:39:40.612" v="0"/>
        <pc:sldMkLst>
          <pc:docMk/>
          <pc:sldMk cId="286065243" sldId="256"/>
        </pc:sldMkLst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4" creationId="{4B0AADB2-08D3-E92E-C7AD-10D01868AB21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5" creationId="{73781332-97CF-6B5B-8B73-AB3CB178B0BB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6" creationId="{B53A6B58-1518-7C5D-FE82-6BA4487FDCD3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7" creationId="{38DDA14B-AE14-90A9-0682-5B4322E7F067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8" creationId="{7FF6C8BB-773A-5785-D6E6-96869C894F59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9" creationId="{1508D1F6-4873-4E47-5DC9-8E4DF767C03D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0" creationId="{FDAD7BE3-ECE0-4E18-0FEC-6DAF634C8DEB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1" creationId="{5B007E0E-165E-CBCD-F4D3-F1F65083CB85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2" creationId="{AD8B883B-AD3A-16F6-3F45-026D824853ED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3" creationId="{67F05A74-A0DC-DD2A-9FE5-445F52EF6647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4" creationId="{DFCCC5F3-7622-DE1F-C239-B61D10ED4752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5" creationId="{26803F39-ED75-0BCD-B824-0BEC54A9B0BC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6" creationId="{2AA5E6AE-478F-98EA-B6FD-DBAE712350D0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7" creationId="{6FF10C8D-B223-F7C9-7334-26980C44E30E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8" creationId="{6F051EA0-196E-AE06-9B16-6CF8A56C14A7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19" creationId="{0C1A3434-1723-1270-D478-4312C70128B9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20" creationId="{186C4B8B-2D87-0421-5F67-A8DE0DC104C1}"/>
          </ac:spMkLst>
        </pc:spChg>
        <pc:spChg chg="add mod">
          <ac:chgData name="ROTA HUGO SI" userId="f084d78e-b525-4b91-8087-634c06aecf4c" providerId="ADAL" clId="{5C64928A-AE96-42A3-9B83-AB8AC2B56AE0}" dt="2024-06-13T12:39:40.612" v="0"/>
          <ac:spMkLst>
            <pc:docMk/>
            <pc:sldMk cId="286065243" sldId="256"/>
            <ac:spMk id="21" creationId="{FB621E6B-B70B-ED8D-684E-E21DFD93CDB2}"/>
          </ac:spMkLst>
        </pc:spChg>
        <pc:picChg chg="add mod">
          <ac:chgData name="ROTA HUGO SI" userId="f084d78e-b525-4b91-8087-634c06aecf4c" providerId="ADAL" clId="{5C64928A-AE96-42A3-9B83-AB8AC2B56AE0}" dt="2024-06-13T12:39:40.612" v="0"/>
          <ac:picMkLst>
            <pc:docMk/>
            <pc:sldMk cId="286065243" sldId="256"/>
            <ac:picMk id="2" creationId="{65E5F394-A6B7-9AE6-CD62-4F9BDDA2522F}"/>
          </ac:picMkLst>
        </pc:picChg>
        <pc:picChg chg="add mod">
          <ac:chgData name="ROTA HUGO SI" userId="f084d78e-b525-4b91-8087-634c06aecf4c" providerId="ADAL" clId="{5C64928A-AE96-42A3-9B83-AB8AC2B56AE0}" dt="2024-06-13T12:39:40.612" v="0"/>
          <ac:picMkLst>
            <pc:docMk/>
            <pc:sldMk cId="286065243" sldId="256"/>
            <ac:picMk id="3" creationId="{FFD8EB1E-194C-46B5-1050-99649C72134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13/06/2024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Une image contenant cœur, dessin, rose, art&#10;&#10;Description générée automatiquement">
            <a:extLst>
              <a:ext uri="{FF2B5EF4-FFF2-40B4-BE49-F238E27FC236}">
                <a16:creationId xmlns:a16="http://schemas.microsoft.com/office/drawing/2014/main" id="{65E5F394-A6B7-9AE6-CD62-4F9BDDA25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012" y="1461422"/>
            <a:ext cx="2176619" cy="3712573"/>
          </a:xfrm>
          <a:prstGeom prst="rect">
            <a:avLst/>
          </a:prstGeom>
        </p:spPr>
      </p:pic>
      <p:pic>
        <p:nvPicPr>
          <p:cNvPr id="3" name="Image 2" descr="Une image contenant cœur, rose, dessin humoristique, dessin&#10;&#10;Description générée automatiquement">
            <a:extLst>
              <a:ext uri="{FF2B5EF4-FFF2-40B4-BE49-F238E27FC236}">
                <a16:creationId xmlns:a16="http://schemas.microsoft.com/office/drawing/2014/main" id="{FFD8EB1E-194C-46B5-1050-99649C721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11" y="1461422"/>
            <a:ext cx="2176619" cy="484332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0AADB2-08D3-E92E-C7AD-10D01868AB2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1C461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73781332-97CF-6B5B-8B73-AB3CB178B0BB}"/>
              </a:ext>
            </a:extLst>
          </p:cNvPr>
          <p:cNvSpPr txBox="1"/>
          <p:nvPr/>
        </p:nvSpPr>
        <p:spPr>
          <a:xfrm>
            <a:off x="0" y="-22477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-24" dirty="0">
                <a:solidFill>
                  <a:srgbClr val="91C46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URINARY SYSTEM</a:t>
            </a:r>
          </a:p>
          <a:p>
            <a:endParaRPr lang="fr-FR" dirty="0"/>
          </a:p>
        </p:txBody>
      </p:sp>
      <p:sp>
        <p:nvSpPr>
          <p:cNvPr id="6" name="Nuage 5">
            <a:extLst>
              <a:ext uri="{FF2B5EF4-FFF2-40B4-BE49-F238E27FC236}">
                <a16:creationId xmlns:a16="http://schemas.microsoft.com/office/drawing/2014/main" id="{B53A6B58-1518-7C5D-FE82-6BA4487FDCD3}"/>
              </a:ext>
            </a:extLst>
          </p:cNvPr>
          <p:cNvSpPr/>
          <p:nvPr/>
        </p:nvSpPr>
        <p:spPr>
          <a:xfrm>
            <a:off x="3900547" y="1729177"/>
            <a:ext cx="1342904" cy="521680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KIDNEYS</a:t>
            </a: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38DDA14B-AE14-90A9-0682-5B4322E7F067}"/>
              </a:ext>
            </a:extLst>
          </p:cNvPr>
          <p:cNvSpPr/>
          <p:nvPr/>
        </p:nvSpPr>
        <p:spPr>
          <a:xfrm>
            <a:off x="2594230" y="1990017"/>
            <a:ext cx="1342904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8" name="Nuage 7">
            <a:extLst>
              <a:ext uri="{FF2B5EF4-FFF2-40B4-BE49-F238E27FC236}">
                <a16:creationId xmlns:a16="http://schemas.microsoft.com/office/drawing/2014/main" id="{7FF6C8BB-773A-5785-D6E6-96869C894F59}"/>
              </a:ext>
            </a:extLst>
          </p:cNvPr>
          <p:cNvSpPr/>
          <p:nvPr/>
        </p:nvSpPr>
        <p:spPr>
          <a:xfrm>
            <a:off x="3900546" y="2804114"/>
            <a:ext cx="1342904" cy="521680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URETERS</a:t>
            </a:r>
          </a:p>
        </p:txBody>
      </p:sp>
      <p:sp>
        <p:nvSpPr>
          <p:cNvPr id="9" name="AutoShape 12">
            <a:extLst>
              <a:ext uri="{FF2B5EF4-FFF2-40B4-BE49-F238E27FC236}">
                <a16:creationId xmlns:a16="http://schemas.microsoft.com/office/drawing/2014/main" id="{1508D1F6-4873-4E47-5DC9-8E4DF767C03D}"/>
              </a:ext>
            </a:extLst>
          </p:cNvPr>
          <p:cNvSpPr/>
          <p:nvPr/>
        </p:nvSpPr>
        <p:spPr>
          <a:xfrm flipV="1">
            <a:off x="5243450" y="1990017"/>
            <a:ext cx="1429561" cy="3224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0" name="Nuage 9">
            <a:extLst>
              <a:ext uri="{FF2B5EF4-FFF2-40B4-BE49-F238E27FC236}">
                <a16:creationId xmlns:a16="http://schemas.microsoft.com/office/drawing/2014/main" id="{FDAD7BE3-ECE0-4E18-0FEC-6DAF634C8DEB}"/>
              </a:ext>
            </a:extLst>
          </p:cNvPr>
          <p:cNvSpPr/>
          <p:nvPr/>
        </p:nvSpPr>
        <p:spPr>
          <a:xfrm>
            <a:off x="3900546" y="4080251"/>
            <a:ext cx="1342904" cy="521680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BLADDER</a:t>
            </a:r>
          </a:p>
        </p:txBody>
      </p:sp>
      <p:sp>
        <p:nvSpPr>
          <p:cNvPr id="11" name="Nuage 10">
            <a:extLst>
              <a:ext uri="{FF2B5EF4-FFF2-40B4-BE49-F238E27FC236}">
                <a16:creationId xmlns:a16="http://schemas.microsoft.com/office/drawing/2014/main" id="{5B007E0E-165E-CBCD-F4D3-F1F65083CB85}"/>
              </a:ext>
            </a:extLst>
          </p:cNvPr>
          <p:cNvSpPr/>
          <p:nvPr/>
        </p:nvSpPr>
        <p:spPr>
          <a:xfrm>
            <a:off x="3937134" y="5469125"/>
            <a:ext cx="1342904" cy="521680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URETHRA</a:t>
            </a:r>
          </a:p>
        </p:txBody>
      </p:sp>
      <p:sp>
        <p:nvSpPr>
          <p:cNvPr id="12" name="Nuage 11">
            <a:extLst>
              <a:ext uri="{FF2B5EF4-FFF2-40B4-BE49-F238E27FC236}">
                <a16:creationId xmlns:a16="http://schemas.microsoft.com/office/drawing/2014/main" id="{AD8B883B-AD3A-16F6-3F45-026D824853ED}"/>
              </a:ext>
            </a:extLst>
          </p:cNvPr>
          <p:cNvSpPr/>
          <p:nvPr/>
        </p:nvSpPr>
        <p:spPr>
          <a:xfrm>
            <a:off x="3854759" y="4788127"/>
            <a:ext cx="1342904" cy="521680"/>
          </a:xfrm>
          <a:prstGeom prst="cloud">
            <a:avLst/>
          </a:prstGeom>
          <a:solidFill>
            <a:srgbClr val="91C461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spc="-24" dirty="0">
                <a:solidFill>
                  <a:schemeClr val="bg1"/>
                </a:solidFill>
                <a:latin typeface="Poppins Black" panose="00000A00000000000000" pitchFamily="2" charset="0"/>
                <a:cs typeface="Poppins Black" panose="00000A00000000000000" pitchFamily="2" charset="0"/>
              </a:rPr>
              <a:t>PROSTATE</a:t>
            </a:r>
          </a:p>
        </p:txBody>
      </p:sp>
      <p:sp>
        <p:nvSpPr>
          <p:cNvPr id="13" name="AutoShape 12">
            <a:extLst>
              <a:ext uri="{FF2B5EF4-FFF2-40B4-BE49-F238E27FC236}">
                <a16:creationId xmlns:a16="http://schemas.microsoft.com/office/drawing/2014/main" id="{67F05A74-A0DC-DD2A-9FE5-445F52EF6647}"/>
              </a:ext>
            </a:extLst>
          </p:cNvPr>
          <p:cNvSpPr/>
          <p:nvPr/>
        </p:nvSpPr>
        <p:spPr>
          <a:xfrm>
            <a:off x="1922778" y="3051400"/>
            <a:ext cx="2246550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DFCCC5F3-7622-DE1F-C239-B61D10ED4752}"/>
              </a:ext>
            </a:extLst>
          </p:cNvPr>
          <p:cNvSpPr/>
          <p:nvPr/>
        </p:nvSpPr>
        <p:spPr>
          <a:xfrm>
            <a:off x="5197663" y="3051400"/>
            <a:ext cx="2246550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26803F39-ED75-0BCD-B824-0BEC54A9B0BC}"/>
              </a:ext>
            </a:extLst>
          </p:cNvPr>
          <p:cNvSpPr/>
          <p:nvPr/>
        </p:nvSpPr>
        <p:spPr>
          <a:xfrm>
            <a:off x="1922778" y="4353092"/>
            <a:ext cx="2246550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2AA5E6AE-478F-98EA-B6FD-DBAE712350D0}"/>
              </a:ext>
            </a:extLst>
          </p:cNvPr>
          <p:cNvSpPr/>
          <p:nvPr/>
        </p:nvSpPr>
        <p:spPr>
          <a:xfrm>
            <a:off x="5061659" y="4353092"/>
            <a:ext cx="2246550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7" name="AutoShape 12">
            <a:extLst>
              <a:ext uri="{FF2B5EF4-FFF2-40B4-BE49-F238E27FC236}">
                <a16:creationId xmlns:a16="http://schemas.microsoft.com/office/drawing/2014/main" id="{6FF10C8D-B223-F7C9-7334-26980C44E30E}"/>
              </a:ext>
            </a:extLst>
          </p:cNvPr>
          <p:cNvSpPr/>
          <p:nvPr/>
        </p:nvSpPr>
        <p:spPr>
          <a:xfrm>
            <a:off x="1690584" y="5084332"/>
            <a:ext cx="2246550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8" name="AutoShape 12">
            <a:extLst>
              <a:ext uri="{FF2B5EF4-FFF2-40B4-BE49-F238E27FC236}">
                <a16:creationId xmlns:a16="http://schemas.microsoft.com/office/drawing/2014/main" id="{6F051EA0-196E-AE06-9B16-6CF8A56C14A7}"/>
              </a:ext>
            </a:extLst>
          </p:cNvPr>
          <p:cNvSpPr/>
          <p:nvPr/>
        </p:nvSpPr>
        <p:spPr>
          <a:xfrm>
            <a:off x="1484851" y="5731683"/>
            <a:ext cx="2452283" cy="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19" name="AutoShape 12">
            <a:extLst>
              <a:ext uri="{FF2B5EF4-FFF2-40B4-BE49-F238E27FC236}">
                <a16:creationId xmlns:a16="http://schemas.microsoft.com/office/drawing/2014/main" id="{0C1A3434-1723-1270-D478-4312C70128B9}"/>
              </a:ext>
            </a:extLst>
          </p:cNvPr>
          <p:cNvSpPr/>
          <p:nvPr/>
        </p:nvSpPr>
        <p:spPr>
          <a:xfrm flipV="1">
            <a:off x="5197664" y="5717963"/>
            <a:ext cx="1475348" cy="13720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0" name="AutoShape 12">
            <a:extLst>
              <a:ext uri="{FF2B5EF4-FFF2-40B4-BE49-F238E27FC236}">
                <a16:creationId xmlns:a16="http://schemas.microsoft.com/office/drawing/2014/main" id="{186C4B8B-2D87-0421-5F67-A8DE0DC104C1}"/>
              </a:ext>
            </a:extLst>
          </p:cNvPr>
          <p:cNvSpPr/>
          <p:nvPr/>
        </p:nvSpPr>
        <p:spPr>
          <a:xfrm flipV="1">
            <a:off x="6673011" y="5016620"/>
            <a:ext cx="1086806" cy="708203"/>
          </a:xfrm>
          <a:prstGeom prst="line">
            <a:avLst/>
          </a:prstGeom>
          <a:solidFill>
            <a:srgbClr val="FFCC66"/>
          </a:solidFill>
          <a:ln>
            <a:solidFill>
              <a:srgbClr val="91C4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50" b="1" spc="-24" dirty="0">
              <a:solidFill>
                <a:schemeClr val="bg1"/>
              </a:solidFill>
              <a:latin typeface="Poppins Black" panose="00000A00000000000000" pitchFamily="2" charset="0"/>
              <a:cs typeface="Poppins Black" panose="00000A00000000000000" pitchFamily="2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FB621E6B-B70B-ED8D-684E-E21DFD93CDB2}"/>
              </a:ext>
            </a:extLst>
          </p:cNvPr>
          <p:cNvSpPr txBox="1"/>
          <p:nvPr/>
        </p:nvSpPr>
        <p:spPr>
          <a:xfrm>
            <a:off x="2113281" y="808240"/>
            <a:ext cx="5022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fr-FR" sz="1200" spc="-24" dirty="0">
                <a:solidFill>
                  <a:srgbClr val="000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The human urinary system removes waste and regulates fluids. Kidneys filter blood and produce urine, which travels to the bladder and is expelled through the urethra.</a:t>
            </a:r>
            <a:endParaRPr lang="fr-FR" sz="1200" spc="-24" dirty="0">
              <a:solidFill>
                <a:srgbClr val="000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5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36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Black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ROTA HUGO SI</cp:lastModifiedBy>
  <cp:revision>2</cp:revision>
  <dcterms:created xsi:type="dcterms:W3CDTF">2024-05-16T14:55:27Z</dcterms:created>
  <dcterms:modified xsi:type="dcterms:W3CDTF">2024-06-13T12:39:42Z</dcterms:modified>
</cp:coreProperties>
</file>