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B661B-ED28-41A3-A957-21252FCA0243}" v="6" dt="2024-06-13T13:58:37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D0BB661B-ED28-41A3-A957-21252FCA0243}"/>
    <pc:docChg chg="undo custSel addSld delSld modSld modMainMaster">
      <pc:chgData name="ROTA HUGO SI" userId="f084d78e-b525-4b91-8087-634c06aecf4c" providerId="ADAL" clId="{D0BB661B-ED28-41A3-A957-21252FCA0243}" dt="2024-06-13T14:04:55.410" v="120" actId="14100"/>
      <pc:docMkLst>
        <pc:docMk/>
      </pc:docMkLst>
      <pc:sldChg chg="addSp delSp modSp mod">
        <pc:chgData name="ROTA HUGO SI" userId="f084d78e-b525-4b91-8087-634c06aecf4c" providerId="ADAL" clId="{D0BB661B-ED28-41A3-A957-21252FCA0243}" dt="2024-06-13T14:04:55.410" v="120" actId="14100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" creationId="{EE5370F0-7E69-0C99-4108-F0CECBEE1A1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" creationId="{B6867E3D-1D1C-899F-0FD1-2295C13FFB0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5" creationId="{5313DEBC-EE01-E46D-5439-76302BD1D9E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6" creationId="{522FFCC5-0631-E862-E1CB-3B1E7D30D4F7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7" creationId="{ECA24BDF-EC5C-77FA-00F1-19C2EB49541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8" creationId="{7C5FBAF3-B1E2-4BF2-70F7-15E4CC6FF946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9" creationId="{D291305F-C6AB-C4CC-BAD3-060612AC424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0" creationId="{D1AE2D5D-BBF3-8A11-C7B5-21F0900FFB3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1" creationId="{6A70D59D-DD80-671B-1577-ADEB5B44D27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2" creationId="{411B6608-228B-0959-9F14-1A41D7910E7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3" creationId="{E8CE1184-1192-7BAF-FD51-78043EA009B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4" creationId="{D0F38EC6-5E3E-42B7-5FF1-CFB24C6F5C0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5" creationId="{BD790509-F489-0DC9-4134-222BE4B585EC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6" creationId="{63D97D7A-22B2-3F90-42E4-2FE2AEB13D3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7" creationId="{BAE27E0E-031B-5F22-9460-85BB4A32198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8" creationId="{7920C528-E86D-8CAA-DD97-FB8CB2BC43E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9" creationId="{D5F8EB3C-3A62-ECEB-02A6-B4D83F23D4E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0" creationId="{664D425C-A78C-DB8F-5544-193931E9FE70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1" creationId="{978CE331-99A3-CA5D-FFA8-9CEB06F6E48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2" creationId="{5170C5A9-076B-0440-0933-C073271ED0C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3" creationId="{D387665E-E7EB-6C97-E425-B5FA0B8F527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4" creationId="{FB464C19-54EA-D482-2829-AAE9BB2B4B6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5" creationId="{B6B8990F-73A4-1BD5-DA7D-D5F19CE7185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6" creationId="{7558F618-F60F-EA9F-825B-F114564862B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7" creationId="{B2A03243-F2B3-057B-2424-6A41DD1C7C7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8" creationId="{70CCBF94-EE55-31E2-0A98-D3E541555EF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9" creationId="{502E0AA9-50C2-DA0C-E9A2-281E7463A60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0" creationId="{637C9FE1-D5B4-D45D-B0AB-A2F113F93D4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1" creationId="{54A1BB13-47AA-FCB5-3791-6A48372250FF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2" creationId="{BFE3FE5E-1F53-E322-5093-0C72F0A8C6E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3" creationId="{F93791BA-C841-DB6C-E588-E849D4270943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4" creationId="{A69D7AE4-EDEF-53A9-D840-1E1A3081E255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5" creationId="{DDBAA3D2-74F2-FF07-286C-88BBDF88434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6" creationId="{AC6E5D61-88C6-A074-562B-C17D8FB46245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7" creationId="{6CA4D5A9-DB5A-E69A-4F69-DF8C94F69E4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8" creationId="{ED859FCE-7D92-9189-B514-0485FF15F44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9" creationId="{92A08853-A6B0-B314-BEA8-B3A13237BBB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0" creationId="{CB52712C-97AF-33B6-A91E-09543A5CFFA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1" creationId="{B7E1FD98-254B-205A-F3FF-FB84306E72D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2" creationId="{6E3A585E-6C29-93DB-6A70-97174715318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3" creationId="{1E4AFF9D-16C1-6661-5005-9B6F017DEB3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4" creationId="{46DD901C-09A9-75C8-3BB2-A6733247E80C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5" creationId="{E430C85B-EB9E-32ED-92F7-0A526372E27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6" creationId="{EA56CC00-0ABC-E3AB-44D4-23C05204F707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7" creationId="{8C10DF23-3E4D-9988-C5D3-2E652A135B5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8" creationId="{A907BDCF-6046-D3BB-4E7F-22E5028987D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9" creationId="{088380EA-6CC4-D4CC-263D-3FD63AF28F6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50" creationId="{76C7D54D-1B0D-A7CD-67A0-A0681A70CCFC}"/>
          </ac:spMkLst>
        </pc:spChg>
        <pc:spChg chg="add mod">
          <ac:chgData name="ROTA HUGO SI" userId="f084d78e-b525-4b91-8087-634c06aecf4c" providerId="ADAL" clId="{D0BB661B-ED28-41A3-A957-21252FCA0243}" dt="2024-06-13T13:58:48.758" v="57" actId="108"/>
          <ac:spMkLst>
            <pc:docMk/>
            <pc:sldMk cId="286065243" sldId="256"/>
            <ac:spMk id="52" creationId="{78BD29C3-CD83-F0D9-300A-5D6C34CA9778}"/>
          </ac:spMkLst>
        </pc:spChg>
        <pc:spChg chg="add mod">
          <ac:chgData name="ROTA HUGO SI" userId="f084d78e-b525-4b91-8087-634c06aecf4c" providerId="ADAL" clId="{D0BB661B-ED28-41A3-A957-21252FCA0243}" dt="2024-06-13T13:59:03.214" v="58" actId="108"/>
          <ac:spMkLst>
            <pc:docMk/>
            <pc:sldMk cId="286065243" sldId="256"/>
            <ac:spMk id="53" creationId="{DDB5D9B6-3A8B-EDCA-EBA1-550AA27B1EA7}"/>
          </ac:spMkLst>
        </pc:spChg>
        <pc:spChg chg="add mod">
          <ac:chgData name="ROTA HUGO SI" userId="f084d78e-b525-4b91-8087-634c06aecf4c" providerId="ADAL" clId="{D0BB661B-ED28-41A3-A957-21252FCA0243}" dt="2024-06-13T13:58:37.740" v="56"/>
          <ac:spMkLst>
            <pc:docMk/>
            <pc:sldMk cId="286065243" sldId="256"/>
            <ac:spMk id="54" creationId="{9415AC57-D351-674A-317A-89D35CECBC86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55" creationId="{5A0D1EAE-F50B-3662-7B4E-59F598554C2F}"/>
          </ac:spMkLst>
        </pc:spChg>
        <pc:spChg chg="add mod">
          <ac:chgData name="ROTA HUGO SI" userId="f084d78e-b525-4b91-8087-634c06aecf4c" providerId="ADAL" clId="{D0BB661B-ED28-41A3-A957-21252FCA0243}" dt="2024-06-13T13:59:22.139" v="60" actId="692"/>
          <ac:spMkLst>
            <pc:docMk/>
            <pc:sldMk cId="286065243" sldId="256"/>
            <ac:spMk id="56" creationId="{0D7735ED-6F4D-4129-4B39-FF140084BEE0}"/>
          </ac:spMkLst>
        </pc:spChg>
        <pc:spChg chg="add mod">
          <ac:chgData name="ROTA HUGO SI" userId="f084d78e-b525-4b91-8087-634c06aecf4c" providerId="ADAL" clId="{D0BB661B-ED28-41A3-A957-21252FCA0243}" dt="2024-06-13T14:04:55.410" v="120" actId="14100"/>
          <ac:spMkLst>
            <pc:docMk/>
            <pc:sldMk cId="286065243" sldId="256"/>
            <ac:spMk id="57" creationId="{7B91DF51-48EC-608D-C2D2-A06704AFF4FF}"/>
          </ac:spMkLst>
        </pc:spChg>
        <pc:spChg chg="add mod">
          <ac:chgData name="ROTA HUGO SI" userId="f084d78e-b525-4b91-8087-634c06aecf4c" providerId="ADAL" clId="{D0BB661B-ED28-41A3-A957-21252FCA0243}" dt="2024-06-13T14:04:52.536" v="119" actId="1076"/>
          <ac:spMkLst>
            <pc:docMk/>
            <pc:sldMk cId="286065243" sldId="256"/>
            <ac:spMk id="58" creationId="{85851634-D3F2-1176-DE87-FBE02B529E88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59" creationId="{90D8D6DE-2A6E-885A-C6D0-9D456FAC4B4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0" creationId="{6DD173C4-D79E-FF46-D97C-C716F65C232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1" creationId="{3A78D273-2937-27E9-773C-0012F9E9EA19}"/>
          </ac:spMkLst>
        </pc:spChg>
        <pc:spChg chg="add del mod">
          <ac:chgData name="ROTA HUGO SI" userId="f084d78e-b525-4b91-8087-634c06aecf4c" providerId="ADAL" clId="{D0BB661B-ED28-41A3-A957-21252FCA0243}" dt="2024-06-13T14:02:38.278" v="75" actId="478"/>
          <ac:spMkLst>
            <pc:docMk/>
            <pc:sldMk cId="286065243" sldId="256"/>
            <ac:spMk id="62" creationId="{2BB5B8C4-7A94-3A26-03FD-12DA49FA7F2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3" creationId="{A1815B97-CA94-CA31-B091-2593C160C8C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4" creationId="{3DFBB989-6971-87CB-2272-7FBE8011CCDA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5" creationId="{618464DC-8399-A12B-194F-074B592A433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6" creationId="{4EAD7AA5-75E8-4682-BD17-8D46A02C4E50}"/>
          </ac:spMkLst>
        </pc:spChg>
        <pc:spChg chg="add mod">
          <ac:chgData name="ROTA HUGO SI" userId="f084d78e-b525-4b91-8087-634c06aecf4c" providerId="ADAL" clId="{D0BB661B-ED28-41A3-A957-21252FCA0243}" dt="2024-06-13T13:59:26.740" v="61" actId="108"/>
          <ac:spMkLst>
            <pc:docMk/>
            <pc:sldMk cId="286065243" sldId="256"/>
            <ac:spMk id="67" creationId="{527FC055-48E9-1E3F-4488-8B0007AE8C9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8" creationId="{1E3C45CF-542E-294D-30FF-E5743EB9BD1C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9" creationId="{25463D54-5B87-0AA9-538F-02A59B623F48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0" creationId="{3CA7D660-CEE1-4080-AC85-995A66421A1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1" creationId="{D70BF65A-C81C-2F3A-95B0-0EE62FEE3FD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2" creationId="{49B82B49-3B3C-8B33-6C9B-96314820903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3" creationId="{F4358ED3-58FF-B624-B695-A027FC072CA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4" creationId="{D85B4DF0-80B8-EE56-C50F-EEBC2DFC7C9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5" creationId="{100B8F35-EF4A-E311-ACED-76BC0177D14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6" creationId="{A43B610E-4D1E-A6DB-FB68-A2B0902A28B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7" creationId="{D3D35877-2129-FFAE-6F57-ABBFC7B3D9D1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8" creationId="{274FF772-5220-4CF9-3976-5C4C543B2FF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9" creationId="{7F57DEC7-E70F-FC03-DC81-0B10C76F4A80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0" creationId="{0264512F-1141-0E90-5827-56000FCD6E0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1" creationId="{A7CE28AC-F5DB-0D05-2E1B-59B75C709CE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2" creationId="{CDC15064-45BF-C1E7-1649-2C1D05F93D62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3" creationId="{172CBF21-8F80-A366-8E02-74021BFC72A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4" creationId="{B1EDFF47-1959-1F9C-06EC-4FBBDF14CC8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5" creationId="{9F29592D-CAE5-8322-DDE9-09A0A6839165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6" creationId="{EC45DBAF-76F2-83AB-153B-3BDF5BD8C1E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7" creationId="{0BA66431-0155-54CF-2D50-2EABBCAD9BA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8" creationId="{1E159068-743C-B63B-10D6-C97214D06CB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9" creationId="{381C4345-5DD0-8D33-9501-18ED73EEBE5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0" creationId="{3314E0E1-BCBE-DF04-9E42-9497F7F70A5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1" creationId="{940FE0E0-7CF5-659C-E251-DD788932116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2" creationId="{7AE64AE3-7342-920E-A413-1D5C4667697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3" creationId="{03E19B79-6E5A-1667-1BEE-3E83D2A8924C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4" creationId="{119DED4B-B4DC-0BFF-4BF6-BF012A38339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5" creationId="{5B875DE2-EF22-814C-91C7-C5F1A2A7A61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6" creationId="{A1B124B1-110D-1D77-57AC-65FB7EB37A9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7" creationId="{E39DE434-902D-8ACF-2DD4-23071EB76C8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8" creationId="{3274EA02-A1A7-9054-92D4-BA1215E10E8A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9" creationId="{FC613256-1A49-1B70-FDE6-876F9F2DD07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100" creationId="{F6F9899A-E0A7-5317-F129-76928AC8ACF3}"/>
          </ac:spMkLst>
        </pc:spChg>
        <pc:picChg chg="add mod">
          <ac:chgData name="ROTA HUGO SI" userId="f084d78e-b525-4b91-8087-634c06aecf4c" providerId="ADAL" clId="{D0BB661B-ED28-41A3-A957-21252FCA0243}" dt="2024-06-13T13:58:31.993" v="55"/>
          <ac:picMkLst>
            <pc:docMk/>
            <pc:sldMk cId="286065243" sldId="256"/>
            <ac:picMk id="2" creationId="{28044C5E-C0EF-A1BC-D9A1-E258CCF201FD}"/>
          </ac:picMkLst>
        </pc:pic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  <pc:picChg chg="add mod">
          <ac:chgData name="ROTA HUGO SI" userId="f084d78e-b525-4b91-8087-634c06aecf4c" providerId="ADAL" clId="{D0BB661B-ED28-41A3-A957-21252FCA0243}" dt="2024-06-13T13:58:37.740" v="56"/>
          <ac:picMkLst>
            <pc:docMk/>
            <pc:sldMk cId="286065243" sldId="256"/>
            <ac:picMk id="51" creationId="{67DA5974-BEF5-E6A9-CC4F-A39C808A74DA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 50" descr="Une image contenant dessin, croquis, art, illustration&#10;&#10;Description générée automatiquement">
            <a:extLst>
              <a:ext uri="{FF2B5EF4-FFF2-40B4-BE49-F238E27FC236}">
                <a16:creationId xmlns:a16="http://schemas.microsoft.com/office/drawing/2014/main" id="{67DA5974-BEF5-E6A9-CC4F-A39C808A7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69" y="1390183"/>
            <a:ext cx="1866817" cy="485521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78BD29C3-CD83-F0D9-300A-5D6C34CA9778}"/>
              </a:ext>
            </a:extLst>
          </p:cNvPr>
          <p:cNvSpPr/>
          <p:nvPr/>
        </p:nvSpPr>
        <p:spPr>
          <a:xfrm>
            <a:off x="0" y="2912"/>
            <a:ext cx="9144000" cy="6858000"/>
          </a:xfrm>
          <a:prstGeom prst="rect">
            <a:avLst/>
          </a:prstGeom>
          <a:noFill/>
          <a:ln w="63500"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DB5D9B6-3A8B-EDCA-EBA1-550AA27B1EA7}"/>
              </a:ext>
            </a:extLst>
          </p:cNvPr>
          <p:cNvSpPr txBox="1"/>
          <p:nvPr/>
        </p:nvSpPr>
        <p:spPr>
          <a:xfrm>
            <a:off x="33556" y="-2247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VENOUS SYSTEM</a:t>
            </a:r>
          </a:p>
          <a:p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415AC57-D351-674A-317A-89D35CECBC86}"/>
              </a:ext>
            </a:extLst>
          </p:cNvPr>
          <p:cNvSpPr txBox="1"/>
          <p:nvPr/>
        </p:nvSpPr>
        <p:spPr>
          <a:xfrm>
            <a:off x="2113281" y="808240"/>
            <a:ext cx="5022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venous system returns deoxygenated blood from the organs back to the heart, ensuring waste products are removed and blood is reoxygenated.</a:t>
            </a:r>
            <a:endParaRPr lang="fr-FR" sz="1200" spc="-24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5" name="AutoShape 12">
            <a:extLst>
              <a:ext uri="{FF2B5EF4-FFF2-40B4-BE49-F238E27FC236}">
                <a16:creationId xmlns:a16="http://schemas.microsoft.com/office/drawing/2014/main" id="{5A0D1EAE-F50B-3662-7B4E-59F598554C2F}"/>
              </a:ext>
            </a:extLst>
          </p:cNvPr>
          <p:cNvSpPr/>
          <p:nvPr/>
        </p:nvSpPr>
        <p:spPr>
          <a:xfrm>
            <a:off x="3135615" y="2001907"/>
            <a:ext cx="1332060" cy="1275"/>
          </a:xfrm>
          <a:prstGeom prst="line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6" name="Nuage 55">
            <a:extLst>
              <a:ext uri="{FF2B5EF4-FFF2-40B4-BE49-F238E27FC236}">
                <a16:creationId xmlns:a16="http://schemas.microsoft.com/office/drawing/2014/main" id="{0D7735ED-6F4D-4129-4B39-FF140084BEE0}"/>
              </a:ext>
            </a:extLst>
          </p:cNvPr>
          <p:cNvSpPr/>
          <p:nvPr/>
        </p:nvSpPr>
        <p:spPr>
          <a:xfrm>
            <a:off x="808403" y="1212928"/>
            <a:ext cx="1375713" cy="515205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EXTERNAL JUGULAR</a:t>
            </a:r>
          </a:p>
        </p:txBody>
      </p:sp>
      <p:sp>
        <p:nvSpPr>
          <p:cNvPr id="57" name="AutoShape 12">
            <a:extLst>
              <a:ext uri="{FF2B5EF4-FFF2-40B4-BE49-F238E27FC236}">
                <a16:creationId xmlns:a16="http://schemas.microsoft.com/office/drawing/2014/main" id="{7B91DF51-48EC-608D-C2D2-A06704AFF4FF}"/>
              </a:ext>
            </a:extLst>
          </p:cNvPr>
          <p:cNvSpPr/>
          <p:nvPr/>
        </p:nvSpPr>
        <p:spPr>
          <a:xfrm flipV="1">
            <a:off x="5923992" y="1505861"/>
            <a:ext cx="1375713" cy="477747"/>
          </a:xfrm>
          <a:prstGeom prst="line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58" name="Nuage 57">
            <a:extLst>
              <a:ext uri="{FF2B5EF4-FFF2-40B4-BE49-F238E27FC236}">
                <a16:creationId xmlns:a16="http://schemas.microsoft.com/office/drawing/2014/main" id="{85851634-D3F2-1176-DE87-FBE02B529E88}"/>
              </a:ext>
            </a:extLst>
          </p:cNvPr>
          <p:cNvSpPr/>
          <p:nvPr/>
        </p:nvSpPr>
        <p:spPr>
          <a:xfrm>
            <a:off x="7211810" y="1279517"/>
            <a:ext cx="1375713" cy="522511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INTERNAL JUGULAR</a:t>
            </a:r>
          </a:p>
        </p:txBody>
      </p:sp>
      <p:sp>
        <p:nvSpPr>
          <p:cNvPr id="59" name="AutoShape 12">
            <a:extLst>
              <a:ext uri="{FF2B5EF4-FFF2-40B4-BE49-F238E27FC236}">
                <a16:creationId xmlns:a16="http://schemas.microsoft.com/office/drawing/2014/main" id="{90D8D6DE-2A6E-885A-C6D0-9D456FAC4B4D}"/>
              </a:ext>
            </a:extLst>
          </p:cNvPr>
          <p:cNvSpPr/>
          <p:nvPr/>
        </p:nvSpPr>
        <p:spPr>
          <a:xfrm>
            <a:off x="2040760" y="2759248"/>
            <a:ext cx="1560353" cy="1275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0" name="AutoShape 12">
            <a:extLst>
              <a:ext uri="{FF2B5EF4-FFF2-40B4-BE49-F238E27FC236}">
                <a16:creationId xmlns:a16="http://schemas.microsoft.com/office/drawing/2014/main" id="{6DD173C4-D79E-FF46-D97C-C716F65C232B}"/>
              </a:ext>
            </a:extLst>
          </p:cNvPr>
          <p:cNvSpPr/>
          <p:nvPr/>
        </p:nvSpPr>
        <p:spPr>
          <a:xfrm flipV="1">
            <a:off x="3587314" y="2286103"/>
            <a:ext cx="845801" cy="48355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1" name="Nuage 60">
            <a:extLst>
              <a:ext uri="{FF2B5EF4-FFF2-40B4-BE49-F238E27FC236}">
                <a16:creationId xmlns:a16="http://schemas.microsoft.com/office/drawing/2014/main" id="{3A78D273-2937-27E9-773C-0012F9E9EA19}"/>
              </a:ext>
            </a:extLst>
          </p:cNvPr>
          <p:cNvSpPr/>
          <p:nvPr/>
        </p:nvSpPr>
        <p:spPr>
          <a:xfrm>
            <a:off x="626617" y="2579518"/>
            <a:ext cx="1540694" cy="633466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BRACHIO-CEPHALIC</a:t>
            </a:r>
          </a:p>
        </p:txBody>
      </p:sp>
      <p:sp>
        <p:nvSpPr>
          <p:cNvPr id="63" name="AutoShape 12">
            <a:extLst>
              <a:ext uri="{FF2B5EF4-FFF2-40B4-BE49-F238E27FC236}">
                <a16:creationId xmlns:a16="http://schemas.microsoft.com/office/drawing/2014/main" id="{A1815B97-CA94-CA31-B091-2593C160C8CE}"/>
              </a:ext>
            </a:extLst>
          </p:cNvPr>
          <p:cNvSpPr/>
          <p:nvPr/>
        </p:nvSpPr>
        <p:spPr>
          <a:xfrm flipV="1">
            <a:off x="5741646" y="2915804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4" name="Nuage 63">
            <a:extLst>
              <a:ext uri="{FF2B5EF4-FFF2-40B4-BE49-F238E27FC236}">
                <a16:creationId xmlns:a16="http://schemas.microsoft.com/office/drawing/2014/main" id="{3DFBB989-6971-87CB-2272-7FBE8011CCDA}"/>
              </a:ext>
            </a:extLst>
          </p:cNvPr>
          <p:cNvSpPr/>
          <p:nvPr/>
        </p:nvSpPr>
        <p:spPr>
          <a:xfrm>
            <a:off x="7129657" y="2543644"/>
            <a:ext cx="1486150" cy="602882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SUPERIOR VENA CAVA</a:t>
            </a:r>
          </a:p>
        </p:txBody>
      </p:sp>
      <p:sp>
        <p:nvSpPr>
          <p:cNvPr id="65" name="AutoShape 12">
            <a:extLst>
              <a:ext uri="{FF2B5EF4-FFF2-40B4-BE49-F238E27FC236}">
                <a16:creationId xmlns:a16="http://schemas.microsoft.com/office/drawing/2014/main" id="{618464DC-8399-A12B-194F-074B592A433B}"/>
              </a:ext>
            </a:extLst>
          </p:cNvPr>
          <p:cNvSpPr/>
          <p:nvPr/>
        </p:nvSpPr>
        <p:spPr>
          <a:xfrm flipH="1" flipV="1">
            <a:off x="4466671" y="2452746"/>
            <a:ext cx="1280321" cy="46985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6" name="AutoShape 12">
            <a:extLst>
              <a:ext uri="{FF2B5EF4-FFF2-40B4-BE49-F238E27FC236}">
                <a16:creationId xmlns:a16="http://schemas.microsoft.com/office/drawing/2014/main" id="{4EAD7AA5-75E8-4682-BD17-8D46A02C4E50}"/>
              </a:ext>
            </a:extLst>
          </p:cNvPr>
          <p:cNvSpPr/>
          <p:nvPr/>
        </p:nvSpPr>
        <p:spPr>
          <a:xfrm>
            <a:off x="4501639" y="1971308"/>
            <a:ext cx="1432800" cy="1"/>
          </a:xfrm>
          <a:prstGeom prst="line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7" name="AutoShape 12">
            <a:extLst>
              <a:ext uri="{FF2B5EF4-FFF2-40B4-BE49-F238E27FC236}">
                <a16:creationId xmlns:a16="http://schemas.microsoft.com/office/drawing/2014/main" id="{527FC055-48E9-1E3F-4488-8B0007AE8C99}"/>
              </a:ext>
            </a:extLst>
          </p:cNvPr>
          <p:cNvSpPr/>
          <p:nvPr/>
        </p:nvSpPr>
        <p:spPr>
          <a:xfrm>
            <a:off x="2133758" y="1535838"/>
            <a:ext cx="1008562" cy="467345"/>
          </a:xfrm>
          <a:prstGeom prst="line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8" name="AutoShape 12">
            <a:extLst>
              <a:ext uri="{FF2B5EF4-FFF2-40B4-BE49-F238E27FC236}">
                <a16:creationId xmlns:a16="http://schemas.microsoft.com/office/drawing/2014/main" id="{1E3C45CF-542E-294D-30FF-E5743EB9BD1C}"/>
              </a:ext>
            </a:extLst>
          </p:cNvPr>
          <p:cNvSpPr/>
          <p:nvPr/>
        </p:nvSpPr>
        <p:spPr>
          <a:xfrm>
            <a:off x="5648681" y="2273830"/>
            <a:ext cx="1674401" cy="0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69" name="Nuage 68">
            <a:extLst>
              <a:ext uri="{FF2B5EF4-FFF2-40B4-BE49-F238E27FC236}">
                <a16:creationId xmlns:a16="http://schemas.microsoft.com/office/drawing/2014/main" id="{25463D54-5B87-0AA9-538F-02A59B623F48}"/>
              </a:ext>
            </a:extLst>
          </p:cNvPr>
          <p:cNvSpPr/>
          <p:nvPr/>
        </p:nvSpPr>
        <p:spPr>
          <a:xfrm>
            <a:off x="7208885" y="1935952"/>
            <a:ext cx="1327695" cy="539206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AXILLARY</a:t>
            </a:r>
          </a:p>
        </p:txBody>
      </p:sp>
      <p:sp>
        <p:nvSpPr>
          <p:cNvPr id="70" name="AutoShape 12">
            <a:extLst>
              <a:ext uri="{FF2B5EF4-FFF2-40B4-BE49-F238E27FC236}">
                <a16:creationId xmlns:a16="http://schemas.microsoft.com/office/drawing/2014/main" id="{3CA7D660-CEE1-4080-AC85-995A66421A17}"/>
              </a:ext>
            </a:extLst>
          </p:cNvPr>
          <p:cNvSpPr/>
          <p:nvPr/>
        </p:nvSpPr>
        <p:spPr>
          <a:xfrm flipV="1">
            <a:off x="5050367" y="2273490"/>
            <a:ext cx="606782" cy="138914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1" name="AutoShape 12">
            <a:extLst>
              <a:ext uri="{FF2B5EF4-FFF2-40B4-BE49-F238E27FC236}">
                <a16:creationId xmlns:a16="http://schemas.microsoft.com/office/drawing/2014/main" id="{D70BF65A-C81C-2F3A-95B0-0EE62FEE3FD4}"/>
              </a:ext>
            </a:extLst>
          </p:cNvPr>
          <p:cNvSpPr/>
          <p:nvPr/>
        </p:nvSpPr>
        <p:spPr>
          <a:xfrm>
            <a:off x="1937857" y="2278063"/>
            <a:ext cx="2302715" cy="0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2" name="Nuage 71">
            <a:extLst>
              <a:ext uri="{FF2B5EF4-FFF2-40B4-BE49-F238E27FC236}">
                <a16:creationId xmlns:a16="http://schemas.microsoft.com/office/drawing/2014/main" id="{49B82B49-3B3C-8B33-6C9B-963148209039}"/>
              </a:ext>
            </a:extLst>
          </p:cNvPr>
          <p:cNvSpPr/>
          <p:nvPr/>
        </p:nvSpPr>
        <p:spPr>
          <a:xfrm>
            <a:off x="607420" y="1935952"/>
            <a:ext cx="1649733" cy="593973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SUBCLAVIAN</a:t>
            </a:r>
          </a:p>
        </p:txBody>
      </p:sp>
      <p:sp>
        <p:nvSpPr>
          <p:cNvPr id="73" name="AutoShape 12">
            <a:extLst>
              <a:ext uri="{FF2B5EF4-FFF2-40B4-BE49-F238E27FC236}">
                <a16:creationId xmlns:a16="http://schemas.microsoft.com/office/drawing/2014/main" id="{F4358ED3-58FF-B624-B695-A027FC072CAB}"/>
              </a:ext>
            </a:extLst>
          </p:cNvPr>
          <p:cNvSpPr/>
          <p:nvPr/>
        </p:nvSpPr>
        <p:spPr>
          <a:xfrm>
            <a:off x="1937857" y="3508689"/>
            <a:ext cx="1417740" cy="0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4" name="Nuage 73">
            <a:extLst>
              <a:ext uri="{FF2B5EF4-FFF2-40B4-BE49-F238E27FC236}">
                <a16:creationId xmlns:a16="http://schemas.microsoft.com/office/drawing/2014/main" id="{D85B4DF0-80B8-EE56-C50F-EEBC2DFC7C9B}"/>
              </a:ext>
            </a:extLst>
          </p:cNvPr>
          <p:cNvSpPr/>
          <p:nvPr/>
        </p:nvSpPr>
        <p:spPr>
          <a:xfrm>
            <a:off x="653215" y="3243346"/>
            <a:ext cx="1339234" cy="50615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CEPHALIC</a:t>
            </a:r>
          </a:p>
        </p:txBody>
      </p:sp>
      <p:sp>
        <p:nvSpPr>
          <p:cNvPr id="75" name="AutoShape 12">
            <a:extLst>
              <a:ext uri="{FF2B5EF4-FFF2-40B4-BE49-F238E27FC236}">
                <a16:creationId xmlns:a16="http://schemas.microsoft.com/office/drawing/2014/main" id="{100B8F35-EF4A-E311-ACED-76BC0177D14F}"/>
              </a:ext>
            </a:extLst>
          </p:cNvPr>
          <p:cNvSpPr/>
          <p:nvPr/>
        </p:nvSpPr>
        <p:spPr>
          <a:xfrm flipV="1">
            <a:off x="3356186" y="2651168"/>
            <a:ext cx="627250" cy="861755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6" name="AutoShape 12">
            <a:extLst>
              <a:ext uri="{FF2B5EF4-FFF2-40B4-BE49-F238E27FC236}">
                <a16:creationId xmlns:a16="http://schemas.microsoft.com/office/drawing/2014/main" id="{A43B610E-4D1E-A6DB-FB68-A2B0902A28B4}"/>
              </a:ext>
            </a:extLst>
          </p:cNvPr>
          <p:cNvSpPr/>
          <p:nvPr/>
        </p:nvSpPr>
        <p:spPr>
          <a:xfrm flipV="1">
            <a:off x="1901229" y="4651238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7" name="Nuage 76">
            <a:extLst>
              <a:ext uri="{FF2B5EF4-FFF2-40B4-BE49-F238E27FC236}">
                <a16:creationId xmlns:a16="http://schemas.microsoft.com/office/drawing/2014/main" id="{D3D35877-2129-FFAE-6F57-ABBFC7B3D9D1}"/>
              </a:ext>
            </a:extLst>
          </p:cNvPr>
          <p:cNvSpPr/>
          <p:nvPr/>
        </p:nvSpPr>
        <p:spPr>
          <a:xfrm>
            <a:off x="670159" y="4382009"/>
            <a:ext cx="1339234" cy="50615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BASILIC</a:t>
            </a:r>
          </a:p>
        </p:txBody>
      </p:sp>
      <p:sp>
        <p:nvSpPr>
          <p:cNvPr id="78" name="AutoShape 12">
            <a:extLst>
              <a:ext uri="{FF2B5EF4-FFF2-40B4-BE49-F238E27FC236}">
                <a16:creationId xmlns:a16="http://schemas.microsoft.com/office/drawing/2014/main" id="{274FF772-5220-4CF9-3976-5C4C543B2FFD}"/>
              </a:ext>
            </a:extLst>
          </p:cNvPr>
          <p:cNvSpPr/>
          <p:nvPr/>
        </p:nvSpPr>
        <p:spPr>
          <a:xfrm flipV="1">
            <a:off x="3357522" y="2949389"/>
            <a:ext cx="695443" cy="170184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9" name="AutoShape 12">
            <a:extLst>
              <a:ext uri="{FF2B5EF4-FFF2-40B4-BE49-F238E27FC236}">
                <a16:creationId xmlns:a16="http://schemas.microsoft.com/office/drawing/2014/main" id="{7F57DEC7-E70F-FC03-DC81-0B10C76F4A80}"/>
              </a:ext>
            </a:extLst>
          </p:cNvPr>
          <p:cNvSpPr/>
          <p:nvPr/>
        </p:nvSpPr>
        <p:spPr>
          <a:xfrm flipV="1">
            <a:off x="5770543" y="3493283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0" name="Nuage 79">
            <a:extLst>
              <a:ext uri="{FF2B5EF4-FFF2-40B4-BE49-F238E27FC236}">
                <a16:creationId xmlns:a16="http://schemas.microsoft.com/office/drawing/2014/main" id="{0264512F-1141-0E90-5827-56000FCD6E03}"/>
              </a:ext>
            </a:extLst>
          </p:cNvPr>
          <p:cNvSpPr/>
          <p:nvPr/>
        </p:nvSpPr>
        <p:spPr>
          <a:xfrm>
            <a:off x="7180097" y="3171914"/>
            <a:ext cx="1486149" cy="580276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INFERIOR VENA CAVA</a:t>
            </a:r>
          </a:p>
        </p:txBody>
      </p:sp>
      <p:sp>
        <p:nvSpPr>
          <p:cNvPr id="81" name="AutoShape 12">
            <a:extLst>
              <a:ext uri="{FF2B5EF4-FFF2-40B4-BE49-F238E27FC236}">
                <a16:creationId xmlns:a16="http://schemas.microsoft.com/office/drawing/2014/main" id="{A7CE28AC-F5DB-0D05-2E1B-59B75C709CEE}"/>
              </a:ext>
            </a:extLst>
          </p:cNvPr>
          <p:cNvSpPr/>
          <p:nvPr/>
        </p:nvSpPr>
        <p:spPr>
          <a:xfrm flipH="1" flipV="1">
            <a:off x="4501639" y="2792078"/>
            <a:ext cx="1283485" cy="70682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2" name="AutoShape 12">
            <a:extLst>
              <a:ext uri="{FF2B5EF4-FFF2-40B4-BE49-F238E27FC236}">
                <a16:creationId xmlns:a16="http://schemas.microsoft.com/office/drawing/2014/main" id="{CDC15064-45BF-C1E7-1649-2C1D05F93D62}"/>
              </a:ext>
            </a:extLst>
          </p:cNvPr>
          <p:cNvSpPr/>
          <p:nvPr/>
        </p:nvSpPr>
        <p:spPr>
          <a:xfrm flipV="1">
            <a:off x="5770780" y="4074387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3" name="Nuage 82">
            <a:extLst>
              <a:ext uri="{FF2B5EF4-FFF2-40B4-BE49-F238E27FC236}">
                <a16:creationId xmlns:a16="http://schemas.microsoft.com/office/drawing/2014/main" id="{172CBF21-8F80-A366-8E02-74021BFC72AF}"/>
              </a:ext>
            </a:extLst>
          </p:cNvPr>
          <p:cNvSpPr/>
          <p:nvPr/>
        </p:nvSpPr>
        <p:spPr>
          <a:xfrm>
            <a:off x="7171868" y="3779272"/>
            <a:ext cx="1559382" cy="602882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SUPERIOR MESENTERIC</a:t>
            </a:r>
          </a:p>
        </p:txBody>
      </p:sp>
      <p:sp>
        <p:nvSpPr>
          <p:cNvPr id="84" name="AutoShape 12">
            <a:extLst>
              <a:ext uri="{FF2B5EF4-FFF2-40B4-BE49-F238E27FC236}">
                <a16:creationId xmlns:a16="http://schemas.microsoft.com/office/drawing/2014/main" id="{B1EDFF47-1959-1F9C-06EC-4FBBDF14CC84}"/>
              </a:ext>
            </a:extLst>
          </p:cNvPr>
          <p:cNvSpPr/>
          <p:nvPr/>
        </p:nvSpPr>
        <p:spPr>
          <a:xfrm flipH="1" flipV="1">
            <a:off x="4431120" y="3155376"/>
            <a:ext cx="1342366" cy="920863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5" name="AutoShape 12">
            <a:extLst>
              <a:ext uri="{FF2B5EF4-FFF2-40B4-BE49-F238E27FC236}">
                <a16:creationId xmlns:a16="http://schemas.microsoft.com/office/drawing/2014/main" id="{9F29592D-CAE5-8322-DDE9-09A0A6839165}"/>
              </a:ext>
            </a:extLst>
          </p:cNvPr>
          <p:cNvSpPr/>
          <p:nvPr/>
        </p:nvSpPr>
        <p:spPr>
          <a:xfrm flipV="1">
            <a:off x="5779010" y="4720095"/>
            <a:ext cx="1432800" cy="16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6" name="Nuage 85">
            <a:extLst>
              <a:ext uri="{FF2B5EF4-FFF2-40B4-BE49-F238E27FC236}">
                <a16:creationId xmlns:a16="http://schemas.microsoft.com/office/drawing/2014/main" id="{EC45DBAF-76F2-83AB-153B-3BDF5BD8C1EF}"/>
              </a:ext>
            </a:extLst>
          </p:cNvPr>
          <p:cNvSpPr/>
          <p:nvPr/>
        </p:nvSpPr>
        <p:spPr>
          <a:xfrm>
            <a:off x="7180098" y="4433446"/>
            <a:ext cx="1293743" cy="538169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COMMON ILIAC</a:t>
            </a:r>
          </a:p>
        </p:txBody>
      </p:sp>
      <p:sp>
        <p:nvSpPr>
          <p:cNvPr id="87" name="AutoShape 12">
            <a:extLst>
              <a:ext uri="{FF2B5EF4-FFF2-40B4-BE49-F238E27FC236}">
                <a16:creationId xmlns:a16="http://schemas.microsoft.com/office/drawing/2014/main" id="{0BA66431-0155-54CF-2D50-2EABBCAD9BA7}"/>
              </a:ext>
            </a:extLst>
          </p:cNvPr>
          <p:cNvSpPr/>
          <p:nvPr/>
        </p:nvSpPr>
        <p:spPr>
          <a:xfrm flipH="1" flipV="1">
            <a:off x="4712881" y="3563719"/>
            <a:ext cx="1068835" cy="1159073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8" name="AutoShape 12">
            <a:extLst>
              <a:ext uri="{FF2B5EF4-FFF2-40B4-BE49-F238E27FC236}">
                <a16:creationId xmlns:a16="http://schemas.microsoft.com/office/drawing/2014/main" id="{1E159068-743C-B63B-10D6-C97214D06CB9}"/>
              </a:ext>
            </a:extLst>
          </p:cNvPr>
          <p:cNvSpPr/>
          <p:nvPr/>
        </p:nvSpPr>
        <p:spPr>
          <a:xfrm flipV="1">
            <a:off x="1886687" y="5336150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9" name="Nuage 88">
            <a:extLst>
              <a:ext uri="{FF2B5EF4-FFF2-40B4-BE49-F238E27FC236}">
                <a16:creationId xmlns:a16="http://schemas.microsoft.com/office/drawing/2014/main" id="{381C4345-5DD0-8D33-9501-18ED73EEBE5D}"/>
              </a:ext>
            </a:extLst>
          </p:cNvPr>
          <p:cNvSpPr/>
          <p:nvPr/>
        </p:nvSpPr>
        <p:spPr>
          <a:xfrm>
            <a:off x="655617" y="5066921"/>
            <a:ext cx="1339234" cy="50615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FEMORAL</a:t>
            </a:r>
          </a:p>
        </p:txBody>
      </p:sp>
      <p:sp>
        <p:nvSpPr>
          <p:cNvPr id="90" name="AutoShape 12">
            <a:extLst>
              <a:ext uri="{FF2B5EF4-FFF2-40B4-BE49-F238E27FC236}">
                <a16:creationId xmlns:a16="http://schemas.microsoft.com/office/drawing/2014/main" id="{3314E0E1-BCBE-DF04-9E42-9497F7F70A5E}"/>
              </a:ext>
            </a:extLst>
          </p:cNvPr>
          <p:cNvSpPr/>
          <p:nvPr/>
        </p:nvSpPr>
        <p:spPr>
          <a:xfrm flipV="1">
            <a:off x="3342980" y="4484618"/>
            <a:ext cx="1003286" cy="851525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1" name="AutoShape 12">
            <a:extLst>
              <a:ext uri="{FF2B5EF4-FFF2-40B4-BE49-F238E27FC236}">
                <a16:creationId xmlns:a16="http://schemas.microsoft.com/office/drawing/2014/main" id="{940FE0E0-7CF5-659C-E251-DD788932116D}"/>
              </a:ext>
            </a:extLst>
          </p:cNvPr>
          <p:cNvSpPr/>
          <p:nvPr/>
        </p:nvSpPr>
        <p:spPr>
          <a:xfrm flipV="1">
            <a:off x="1886687" y="5900079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2" name="Nuage 91">
            <a:extLst>
              <a:ext uri="{FF2B5EF4-FFF2-40B4-BE49-F238E27FC236}">
                <a16:creationId xmlns:a16="http://schemas.microsoft.com/office/drawing/2014/main" id="{7AE64AE3-7342-920E-A413-1D5C4667697B}"/>
              </a:ext>
            </a:extLst>
          </p:cNvPr>
          <p:cNvSpPr/>
          <p:nvPr/>
        </p:nvSpPr>
        <p:spPr>
          <a:xfrm>
            <a:off x="607420" y="5596371"/>
            <a:ext cx="1387431" cy="563929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POPLITEAL</a:t>
            </a:r>
          </a:p>
        </p:txBody>
      </p:sp>
      <p:sp>
        <p:nvSpPr>
          <p:cNvPr id="93" name="AutoShape 12">
            <a:extLst>
              <a:ext uri="{FF2B5EF4-FFF2-40B4-BE49-F238E27FC236}">
                <a16:creationId xmlns:a16="http://schemas.microsoft.com/office/drawing/2014/main" id="{03E19B79-6E5A-1667-1BEE-3E83D2A8924C}"/>
              </a:ext>
            </a:extLst>
          </p:cNvPr>
          <p:cNvSpPr/>
          <p:nvPr/>
        </p:nvSpPr>
        <p:spPr>
          <a:xfrm flipV="1">
            <a:off x="3350599" y="4916578"/>
            <a:ext cx="1003287" cy="983494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4" name="AutoShape 12">
            <a:extLst>
              <a:ext uri="{FF2B5EF4-FFF2-40B4-BE49-F238E27FC236}">
                <a16:creationId xmlns:a16="http://schemas.microsoft.com/office/drawing/2014/main" id="{119DED4B-B4DC-0BFF-4BF6-BF012A383393}"/>
              </a:ext>
            </a:extLst>
          </p:cNvPr>
          <p:cNvSpPr/>
          <p:nvPr/>
        </p:nvSpPr>
        <p:spPr>
          <a:xfrm flipV="1">
            <a:off x="5720481" y="5399865"/>
            <a:ext cx="1423445" cy="1552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5" name="Nuage 94">
            <a:extLst>
              <a:ext uri="{FF2B5EF4-FFF2-40B4-BE49-F238E27FC236}">
                <a16:creationId xmlns:a16="http://schemas.microsoft.com/office/drawing/2014/main" id="{5B875DE2-EF22-814C-91C7-C5F1A2A7A61E}"/>
              </a:ext>
            </a:extLst>
          </p:cNvPr>
          <p:cNvSpPr/>
          <p:nvPr/>
        </p:nvSpPr>
        <p:spPr>
          <a:xfrm>
            <a:off x="7056425" y="5014148"/>
            <a:ext cx="1559382" cy="637822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GREAT AND SMALL SAPHENOUS</a:t>
            </a:r>
          </a:p>
        </p:txBody>
      </p:sp>
      <p:sp>
        <p:nvSpPr>
          <p:cNvPr id="96" name="AutoShape 12">
            <a:extLst>
              <a:ext uri="{FF2B5EF4-FFF2-40B4-BE49-F238E27FC236}">
                <a16:creationId xmlns:a16="http://schemas.microsoft.com/office/drawing/2014/main" id="{A1B124B1-110D-1D77-57AC-65FB7EB37A9F}"/>
              </a:ext>
            </a:extLst>
          </p:cNvPr>
          <p:cNvSpPr/>
          <p:nvPr/>
        </p:nvSpPr>
        <p:spPr>
          <a:xfrm flipH="1">
            <a:off x="4825069" y="5404082"/>
            <a:ext cx="897393" cy="18608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7" name="AutoShape 12">
            <a:extLst>
              <a:ext uri="{FF2B5EF4-FFF2-40B4-BE49-F238E27FC236}">
                <a16:creationId xmlns:a16="http://schemas.microsoft.com/office/drawing/2014/main" id="{E39DE434-902D-8ACF-2DD4-23071EB76C87}"/>
              </a:ext>
            </a:extLst>
          </p:cNvPr>
          <p:cNvSpPr/>
          <p:nvPr/>
        </p:nvSpPr>
        <p:spPr>
          <a:xfrm flipV="1">
            <a:off x="1908221" y="3992634"/>
            <a:ext cx="1464681" cy="804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8" name="Nuage 97">
            <a:extLst>
              <a:ext uri="{FF2B5EF4-FFF2-40B4-BE49-F238E27FC236}">
                <a16:creationId xmlns:a16="http://schemas.microsoft.com/office/drawing/2014/main" id="{3274EA02-A1A7-9054-92D4-BA1215E10E8A}"/>
              </a:ext>
            </a:extLst>
          </p:cNvPr>
          <p:cNvSpPr/>
          <p:nvPr/>
        </p:nvSpPr>
        <p:spPr>
          <a:xfrm>
            <a:off x="684552" y="3792128"/>
            <a:ext cx="1339234" cy="50615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BRACHIAL</a:t>
            </a:r>
          </a:p>
        </p:txBody>
      </p:sp>
      <p:sp>
        <p:nvSpPr>
          <p:cNvPr id="99" name="AutoShape 12">
            <a:extLst>
              <a:ext uri="{FF2B5EF4-FFF2-40B4-BE49-F238E27FC236}">
                <a16:creationId xmlns:a16="http://schemas.microsoft.com/office/drawing/2014/main" id="{FC613256-1A49-1B70-FDE6-876F9F2DD077}"/>
              </a:ext>
            </a:extLst>
          </p:cNvPr>
          <p:cNvSpPr/>
          <p:nvPr/>
        </p:nvSpPr>
        <p:spPr>
          <a:xfrm flipV="1">
            <a:off x="3379825" y="2824834"/>
            <a:ext cx="610534" cy="1169969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00" name="AutoShape 12">
            <a:extLst>
              <a:ext uri="{FF2B5EF4-FFF2-40B4-BE49-F238E27FC236}">
                <a16:creationId xmlns:a16="http://schemas.microsoft.com/office/drawing/2014/main" id="{F6F9899A-E0A7-5317-F129-76928AC8ACF3}"/>
              </a:ext>
            </a:extLst>
          </p:cNvPr>
          <p:cNvSpPr/>
          <p:nvPr/>
        </p:nvSpPr>
        <p:spPr>
          <a:xfrm>
            <a:off x="4684955" y="5014148"/>
            <a:ext cx="1033871" cy="388601"/>
          </a:xfrm>
          <a:prstGeom prst="line">
            <a:avLst/>
          </a:prstGeom>
          <a:solidFill>
            <a:srgbClr val="6699FF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52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1</cp:revision>
  <dcterms:created xsi:type="dcterms:W3CDTF">2024-05-16T14:55:27Z</dcterms:created>
  <dcterms:modified xsi:type="dcterms:W3CDTF">2024-06-13T14:05:00Z</dcterms:modified>
</cp:coreProperties>
</file>