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BC7FA2-64B7-414C-8DCA-09D4028AC277}" v="106" dt="2024-07-03T09:22:37.2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TA HUGO SI" userId="f084d78e-b525-4b91-8087-634c06aecf4c" providerId="ADAL" clId="{3ABC7FA2-64B7-414C-8DCA-09D4028AC277}"/>
    <pc:docChg chg="undo redo custSel modSld">
      <pc:chgData name="ROTA HUGO SI" userId="f084d78e-b525-4b91-8087-634c06aecf4c" providerId="ADAL" clId="{3ABC7FA2-64B7-414C-8DCA-09D4028AC277}" dt="2024-07-03T09:25:56.699" v="354" actId="1038"/>
      <pc:docMkLst>
        <pc:docMk/>
      </pc:docMkLst>
      <pc:sldChg chg="addSp delSp modSp mod">
        <pc:chgData name="ROTA HUGO SI" userId="f084d78e-b525-4b91-8087-634c06aecf4c" providerId="ADAL" clId="{3ABC7FA2-64B7-414C-8DCA-09D4028AC277}" dt="2024-07-03T09:25:56.699" v="354" actId="1038"/>
        <pc:sldMkLst>
          <pc:docMk/>
          <pc:sldMk cId="286065243" sldId="256"/>
        </pc:sldMkLst>
        <pc:spChg chg="add mod">
          <ac:chgData name="ROTA HUGO SI" userId="f084d78e-b525-4b91-8087-634c06aecf4c" providerId="ADAL" clId="{3ABC7FA2-64B7-414C-8DCA-09D4028AC277}" dt="2024-07-01T16:02:55.664" v="7" actId="108"/>
          <ac:spMkLst>
            <pc:docMk/>
            <pc:sldMk cId="286065243" sldId="256"/>
            <ac:spMk id="2" creationId="{BCAE99AB-8BC6-A7BC-F49B-163ECB0E0E09}"/>
          </ac:spMkLst>
        </pc:spChg>
        <pc:spChg chg="add mod">
          <ac:chgData name="ROTA HUGO SI" userId="f084d78e-b525-4b91-8087-634c06aecf4c" providerId="ADAL" clId="{3ABC7FA2-64B7-414C-8DCA-09D4028AC277}" dt="2024-07-01T16:03:38.188" v="30" actId="20577"/>
          <ac:spMkLst>
            <pc:docMk/>
            <pc:sldMk cId="286065243" sldId="256"/>
            <ac:spMk id="3" creationId="{751F5B97-E044-84FF-217B-2F45B82AA0AE}"/>
          </ac:spMkLst>
        </pc:spChg>
        <pc:spChg chg="add mod">
          <ac:chgData name="ROTA HUGO SI" userId="f084d78e-b525-4b91-8087-634c06aecf4c" providerId="ADAL" clId="{3ABC7FA2-64B7-414C-8DCA-09D4028AC277}" dt="2024-07-01T16:05:07.743" v="31"/>
          <ac:spMkLst>
            <pc:docMk/>
            <pc:sldMk cId="286065243" sldId="256"/>
            <ac:spMk id="4" creationId="{AC2D8B7B-B225-B95A-AB51-286C0A377A4F}"/>
          </ac:spMkLst>
        </pc:spChg>
        <pc:spChg chg="add mod">
          <ac:chgData name="ROTA HUGO SI" userId="f084d78e-b525-4b91-8087-634c06aecf4c" providerId="ADAL" clId="{3ABC7FA2-64B7-414C-8DCA-09D4028AC277}" dt="2024-07-03T09:04:59.098" v="187" actId="14100"/>
          <ac:spMkLst>
            <pc:docMk/>
            <pc:sldMk cId="286065243" sldId="256"/>
            <ac:spMk id="5" creationId="{D800AA9D-18C8-7BC1-7E0E-EE3D104DA785}"/>
          </ac:spMkLst>
        </pc:spChg>
        <pc:spChg chg="add del mod">
          <ac:chgData name="ROTA HUGO SI" userId="f084d78e-b525-4b91-8087-634c06aecf4c" providerId="ADAL" clId="{3ABC7FA2-64B7-414C-8DCA-09D4028AC277}" dt="2024-07-03T09:25:45.245" v="352" actId="14100"/>
          <ac:spMkLst>
            <pc:docMk/>
            <pc:sldMk cId="286065243" sldId="256"/>
            <ac:spMk id="6" creationId="{5FEA839D-B140-B561-A5B5-AC8089C87B80}"/>
          </ac:spMkLst>
        </pc:spChg>
        <pc:spChg chg="add del mod">
          <ac:chgData name="ROTA HUGO SI" userId="f084d78e-b525-4b91-8087-634c06aecf4c" providerId="ADAL" clId="{3ABC7FA2-64B7-414C-8DCA-09D4028AC277}" dt="2024-07-03T08:22:09.779" v="126" actId="478"/>
          <ac:spMkLst>
            <pc:docMk/>
            <pc:sldMk cId="286065243" sldId="256"/>
            <ac:spMk id="7" creationId="{45DA42E7-6236-9015-ABA8-3FF8619B31DD}"/>
          </ac:spMkLst>
        </pc:spChg>
        <pc:spChg chg="add del mod">
          <ac:chgData name="ROTA HUGO SI" userId="f084d78e-b525-4b91-8087-634c06aecf4c" providerId="ADAL" clId="{3ABC7FA2-64B7-414C-8DCA-09D4028AC277}" dt="2024-07-03T08:22:09.779" v="126" actId="478"/>
          <ac:spMkLst>
            <pc:docMk/>
            <pc:sldMk cId="286065243" sldId="256"/>
            <ac:spMk id="8" creationId="{0D955108-6216-12A2-70A5-69E92184B2EF}"/>
          </ac:spMkLst>
        </pc:spChg>
        <pc:spChg chg="add del mod">
          <ac:chgData name="ROTA HUGO SI" userId="f084d78e-b525-4b91-8087-634c06aecf4c" providerId="ADAL" clId="{3ABC7FA2-64B7-414C-8DCA-09D4028AC277}" dt="2024-07-03T08:22:09.779" v="126" actId="478"/>
          <ac:spMkLst>
            <pc:docMk/>
            <pc:sldMk cId="286065243" sldId="256"/>
            <ac:spMk id="9" creationId="{1D863FED-A9C3-0B67-6F6E-E223AE5F1DA3}"/>
          </ac:spMkLst>
        </pc:spChg>
        <pc:spChg chg="add del mod">
          <ac:chgData name="ROTA HUGO SI" userId="f084d78e-b525-4b91-8087-634c06aecf4c" providerId="ADAL" clId="{3ABC7FA2-64B7-414C-8DCA-09D4028AC277}" dt="2024-07-03T08:22:09.779" v="126" actId="478"/>
          <ac:spMkLst>
            <pc:docMk/>
            <pc:sldMk cId="286065243" sldId="256"/>
            <ac:spMk id="10" creationId="{C1AD3C6F-8C14-E5EF-04F7-DC409A11AFE4}"/>
          </ac:spMkLst>
        </pc:spChg>
        <pc:spChg chg="add mod">
          <ac:chgData name="ROTA HUGO SI" userId="f084d78e-b525-4b91-8087-634c06aecf4c" providerId="ADAL" clId="{3ABC7FA2-64B7-414C-8DCA-09D4028AC277}" dt="2024-07-03T09:21:43.529" v="276" actId="20577"/>
          <ac:spMkLst>
            <pc:docMk/>
            <pc:sldMk cId="286065243" sldId="256"/>
            <ac:spMk id="11" creationId="{AE0B64A9-1EF2-D179-74C3-030A3D2958AE}"/>
          </ac:spMkLst>
        </pc:spChg>
        <pc:spChg chg="add mod">
          <ac:chgData name="ROTA HUGO SI" userId="f084d78e-b525-4b91-8087-634c06aecf4c" providerId="ADAL" clId="{3ABC7FA2-64B7-414C-8DCA-09D4028AC277}" dt="2024-07-03T09:05:42.086" v="196" actId="1076"/>
          <ac:spMkLst>
            <pc:docMk/>
            <pc:sldMk cId="286065243" sldId="256"/>
            <ac:spMk id="12" creationId="{FC7C29BB-646D-DCF7-BF60-E802994D65A0}"/>
          </ac:spMkLst>
        </pc:spChg>
        <pc:spChg chg="add mod">
          <ac:chgData name="ROTA HUGO SI" userId="f084d78e-b525-4b91-8087-634c06aecf4c" providerId="ADAL" clId="{3ABC7FA2-64B7-414C-8DCA-09D4028AC277}" dt="2024-07-03T09:21:51.084" v="281" actId="20577"/>
          <ac:spMkLst>
            <pc:docMk/>
            <pc:sldMk cId="286065243" sldId="256"/>
            <ac:spMk id="13" creationId="{82E3BB63-B212-8A2D-B37F-24197FE0DDD4}"/>
          </ac:spMkLst>
        </pc:spChg>
        <pc:spChg chg="add mod">
          <ac:chgData name="ROTA HUGO SI" userId="f084d78e-b525-4b91-8087-634c06aecf4c" providerId="ADAL" clId="{3ABC7FA2-64B7-414C-8DCA-09D4028AC277}" dt="2024-07-03T09:09:00.072" v="231" actId="14100"/>
          <ac:spMkLst>
            <pc:docMk/>
            <pc:sldMk cId="286065243" sldId="256"/>
            <ac:spMk id="14" creationId="{32293FB6-2DF0-65E7-CA5F-620F9F3DB27F}"/>
          </ac:spMkLst>
        </pc:spChg>
        <pc:spChg chg="add mod">
          <ac:chgData name="ROTA HUGO SI" userId="f084d78e-b525-4b91-8087-634c06aecf4c" providerId="ADAL" clId="{3ABC7FA2-64B7-414C-8DCA-09D4028AC277}" dt="2024-07-03T09:21:57.301" v="289" actId="20577"/>
          <ac:spMkLst>
            <pc:docMk/>
            <pc:sldMk cId="286065243" sldId="256"/>
            <ac:spMk id="15" creationId="{071E3A6E-D0EE-36A0-6A8B-02F14C46F16E}"/>
          </ac:spMkLst>
        </pc:spChg>
        <pc:spChg chg="add mod">
          <ac:chgData name="ROTA HUGO SI" userId="f084d78e-b525-4b91-8087-634c06aecf4c" providerId="ADAL" clId="{3ABC7FA2-64B7-414C-8DCA-09D4028AC277}" dt="2024-07-03T09:07:16.759" v="219" actId="1036"/>
          <ac:spMkLst>
            <pc:docMk/>
            <pc:sldMk cId="286065243" sldId="256"/>
            <ac:spMk id="16" creationId="{768E54FF-DBEB-60F0-801B-22EEC6B6F18B}"/>
          </ac:spMkLst>
        </pc:spChg>
        <pc:spChg chg="add mod">
          <ac:chgData name="ROTA HUGO SI" userId="f084d78e-b525-4b91-8087-634c06aecf4c" providerId="ADAL" clId="{3ABC7FA2-64B7-414C-8DCA-09D4028AC277}" dt="2024-07-03T09:07:22.271" v="220" actId="14100"/>
          <ac:spMkLst>
            <pc:docMk/>
            <pc:sldMk cId="286065243" sldId="256"/>
            <ac:spMk id="17" creationId="{30D38243-7BD9-6FAF-233F-8A027579BF4D}"/>
          </ac:spMkLst>
        </pc:spChg>
        <pc:spChg chg="add mod">
          <ac:chgData name="ROTA HUGO SI" userId="f084d78e-b525-4b91-8087-634c06aecf4c" providerId="ADAL" clId="{3ABC7FA2-64B7-414C-8DCA-09D4028AC277}" dt="2024-07-03T09:09:05.892" v="238" actId="20577"/>
          <ac:spMkLst>
            <pc:docMk/>
            <pc:sldMk cId="286065243" sldId="256"/>
            <ac:spMk id="18" creationId="{D9756561-552E-9215-4480-3D9C2F5D97CE}"/>
          </ac:spMkLst>
        </pc:spChg>
        <pc:spChg chg="add mod">
          <ac:chgData name="ROTA HUGO SI" userId="f084d78e-b525-4b91-8087-634c06aecf4c" providerId="ADAL" clId="{3ABC7FA2-64B7-414C-8DCA-09D4028AC277}" dt="2024-07-03T09:08:57.440" v="230" actId="14100"/>
          <ac:spMkLst>
            <pc:docMk/>
            <pc:sldMk cId="286065243" sldId="256"/>
            <ac:spMk id="19" creationId="{08EF11FF-288E-1B95-8654-3257C3D5C22E}"/>
          </ac:spMkLst>
        </pc:spChg>
        <pc:spChg chg="add mod">
          <ac:chgData name="ROTA HUGO SI" userId="f084d78e-b525-4b91-8087-634c06aecf4c" providerId="ADAL" clId="{3ABC7FA2-64B7-414C-8DCA-09D4028AC277}" dt="2024-07-03T09:23:59.769" v="345" actId="20577"/>
          <ac:spMkLst>
            <pc:docMk/>
            <pc:sldMk cId="286065243" sldId="256"/>
            <ac:spMk id="20" creationId="{C684C767-D0DE-2A2F-94E8-80B7B5AD0A90}"/>
          </ac:spMkLst>
        </pc:spChg>
        <pc:spChg chg="add mod">
          <ac:chgData name="ROTA HUGO SI" userId="f084d78e-b525-4b91-8087-634c06aecf4c" providerId="ADAL" clId="{3ABC7FA2-64B7-414C-8DCA-09D4028AC277}" dt="2024-07-03T09:09:43.384" v="244" actId="14100"/>
          <ac:spMkLst>
            <pc:docMk/>
            <pc:sldMk cId="286065243" sldId="256"/>
            <ac:spMk id="21" creationId="{F45F56D8-1533-7580-EA98-FB90E5535974}"/>
          </ac:spMkLst>
        </pc:spChg>
        <pc:spChg chg="add del mod">
          <ac:chgData name="ROTA HUGO SI" userId="f084d78e-b525-4b91-8087-634c06aecf4c" providerId="ADAL" clId="{3ABC7FA2-64B7-414C-8DCA-09D4028AC277}" dt="2024-07-03T09:22:23.548" v="291"/>
          <ac:spMkLst>
            <pc:docMk/>
            <pc:sldMk cId="286065243" sldId="256"/>
            <ac:spMk id="22" creationId="{C624065A-4F9E-C5EC-0057-FB8C827B1A56}"/>
          </ac:spMkLst>
        </pc:spChg>
        <pc:spChg chg="add del mod">
          <ac:chgData name="ROTA HUGO SI" userId="f084d78e-b525-4b91-8087-634c06aecf4c" providerId="ADAL" clId="{3ABC7FA2-64B7-414C-8DCA-09D4028AC277}" dt="2024-07-03T09:22:23.548" v="291"/>
          <ac:spMkLst>
            <pc:docMk/>
            <pc:sldMk cId="286065243" sldId="256"/>
            <ac:spMk id="23" creationId="{B8F8FB1D-CBF5-3961-9C6B-473C754B111C}"/>
          </ac:spMkLst>
        </pc:spChg>
        <pc:spChg chg="add mod">
          <ac:chgData name="ROTA HUGO SI" userId="f084d78e-b525-4b91-8087-634c06aecf4c" providerId="ADAL" clId="{3ABC7FA2-64B7-414C-8DCA-09D4028AC277}" dt="2024-07-03T09:25:21.033" v="346" actId="14100"/>
          <ac:spMkLst>
            <pc:docMk/>
            <pc:sldMk cId="286065243" sldId="256"/>
            <ac:spMk id="24" creationId="{84651672-0F9A-CA10-162C-98B2450306D2}"/>
          </ac:spMkLst>
        </pc:spChg>
        <pc:spChg chg="add mod">
          <ac:chgData name="ROTA HUGO SI" userId="f084d78e-b525-4b91-8087-634c06aecf4c" providerId="ADAL" clId="{3ABC7FA2-64B7-414C-8DCA-09D4028AC277}" dt="2024-07-03T09:25:56.699" v="354" actId="1038"/>
          <ac:spMkLst>
            <pc:docMk/>
            <pc:sldMk cId="286065243" sldId="256"/>
            <ac:spMk id="25" creationId="{BC3D7E67-09AD-15DC-A384-471BD8E6729A}"/>
          </ac:spMkLst>
        </pc:spChg>
        <pc:spChg chg="add mod">
          <ac:chgData name="ROTA HUGO SI" userId="f084d78e-b525-4b91-8087-634c06aecf4c" providerId="ADAL" clId="{3ABC7FA2-64B7-414C-8DCA-09D4028AC277}" dt="2024-07-03T09:22:54.637" v="300" actId="14100"/>
          <ac:spMkLst>
            <pc:docMk/>
            <pc:sldMk cId="286065243" sldId="256"/>
            <ac:spMk id="26" creationId="{0D7F9B8D-A30D-EE52-E2B8-674451853766}"/>
          </ac:spMkLst>
        </pc:spChg>
        <pc:picChg chg="add del mod">
          <ac:chgData name="ROTA HUGO SI" userId="f084d78e-b525-4b91-8087-634c06aecf4c" providerId="ADAL" clId="{3ABC7FA2-64B7-414C-8DCA-09D4028AC277}" dt="2024-07-01T16:11:05.726" v="81" actId="478"/>
          <ac:picMkLst>
            <pc:docMk/>
            <pc:sldMk cId="286065243" sldId="256"/>
            <ac:picMk id="1026" creationId="{7BF3E452-CB97-2E18-76EC-E0E2CA7F09B3}"/>
          </ac:picMkLst>
        </pc:picChg>
        <pc:picChg chg="add mod">
          <ac:chgData name="ROTA HUGO SI" userId="f084d78e-b525-4b91-8087-634c06aecf4c" providerId="ADAL" clId="{3ABC7FA2-64B7-414C-8DCA-09D4028AC277}" dt="2024-07-03T09:06:48.002" v="206" actId="1076"/>
          <ac:picMkLst>
            <pc:docMk/>
            <pc:sldMk cId="286065243" sldId="256"/>
            <ac:picMk id="1028" creationId="{6C9AF91A-3C3B-F14F-30F7-254BFD8CCE1D}"/>
          </ac:picMkLst>
        </pc:picChg>
        <pc:cxnChg chg="add del mod">
          <ac:chgData name="ROTA HUGO SI" userId="f084d78e-b525-4b91-8087-634c06aecf4c" providerId="ADAL" clId="{3ABC7FA2-64B7-414C-8DCA-09D4028AC277}" dt="2024-07-01T16:09:01.223" v="55" actId="478"/>
          <ac:cxnSpMkLst>
            <pc:docMk/>
            <pc:sldMk cId="286065243" sldId="256"/>
            <ac:cxnSpMk id="8" creationId="{D838BADF-97AB-2E16-E297-8EA3629CE970}"/>
          </ac:cxnSpMkLst>
        </pc:cxnChg>
        <pc:cxnChg chg="add del mod">
          <ac:chgData name="ROTA HUGO SI" userId="f084d78e-b525-4b91-8087-634c06aecf4c" providerId="ADAL" clId="{3ABC7FA2-64B7-414C-8DCA-09D4028AC277}" dt="2024-07-01T16:10:03.623" v="71" actId="478"/>
          <ac:cxnSpMkLst>
            <pc:docMk/>
            <pc:sldMk cId="286065243" sldId="256"/>
            <ac:cxnSpMk id="12" creationId="{C1D5EE2A-2B83-F997-379A-B308062F3FD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03/07/2024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38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89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08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39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09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35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54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27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8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7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92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creativecommons.org/licenses/by/4.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FB140520-6CC9-8398-5BBC-338790D77A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719" y="6018062"/>
            <a:ext cx="1397947" cy="46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426B3D9-9A30-9111-43F7-59BE743F8F41}"/>
              </a:ext>
            </a:extLst>
          </p:cNvPr>
          <p:cNvSpPr txBox="1"/>
          <p:nvPr userDrawn="1"/>
        </p:nvSpPr>
        <p:spPr>
          <a:xfrm>
            <a:off x="50334" y="6503182"/>
            <a:ext cx="9093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All SMART images are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licensed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under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Creative Commons Attribution 4.0 </a:t>
            </a:r>
          </a:p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Share,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adapt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and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enhance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presentations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with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the power of open collaboration. 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</a:t>
            </a:r>
            <a:endParaRPr lang="fr-FR" sz="700" dirty="0">
              <a:solidFill>
                <a:schemeClr val="tx1">
                  <a:lumMod val="50000"/>
                  <a:lumOff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9C18B3B-3B5B-F650-4348-B2A33155E287}"/>
              </a:ext>
            </a:extLst>
          </p:cNvPr>
          <p:cNvSpPr txBox="1"/>
          <p:nvPr userDrawn="1"/>
        </p:nvSpPr>
        <p:spPr>
          <a:xfrm>
            <a:off x="5629013" y="6133850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err="1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Educational</a:t>
            </a:r>
            <a:r>
              <a:rPr lang="fr-FR" i="1" dirty="0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Tools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429A786-9DA0-29B4-DDC0-97337C848C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195" y="96116"/>
            <a:ext cx="862064" cy="73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62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CAE99AB-8BC6-A7BC-F49B-163ECB0E0E0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>
              <a:solidFill>
                <a:srgbClr val="616161"/>
              </a:solidFill>
            </a:endParaRPr>
          </a:p>
        </p:txBody>
      </p:sp>
      <p:sp>
        <p:nvSpPr>
          <p:cNvPr id="3" name="ZoneTexte 18">
            <a:extLst>
              <a:ext uri="{FF2B5EF4-FFF2-40B4-BE49-F238E27FC236}">
                <a16:creationId xmlns:a16="http://schemas.microsoft.com/office/drawing/2014/main" id="{751F5B97-E044-84FF-217B-2F45B82AA0AE}"/>
              </a:ext>
            </a:extLst>
          </p:cNvPr>
          <p:cNvSpPr txBox="1"/>
          <p:nvPr/>
        </p:nvSpPr>
        <p:spPr>
          <a:xfrm>
            <a:off x="2228670" y="-12695"/>
            <a:ext cx="468666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800" b="1" spc="-24" dirty="0">
                <a:solidFill>
                  <a:srgbClr val="47BFD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AUDITORY </a:t>
            </a:r>
          </a:p>
          <a:p>
            <a:pPr algn="ctr"/>
            <a:r>
              <a:rPr lang="fr-FR" sz="4800" b="1" spc="-24" dirty="0">
                <a:solidFill>
                  <a:srgbClr val="47BFD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SYSTEM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C2D8B7B-B225-B95A-AB51-286C0A377A4F}"/>
              </a:ext>
            </a:extLst>
          </p:cNvPr>
          <p:cNvSpPr txBox="1"/>
          <p:nvPr/>
        </p:nvSpPr>
        <p:spPr>
          <a:xfrm>
            <a:off x="2269222" y="1443083"/>
            <a:ext cx="46055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spc="-24" dirty="0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The auditory system detects sound waves and converts them into electrical signals that are processed by the brain, enabling hearing and balance.</a:t>
            </a:r>
            <a:endParaRPr lang="fr-FR" sz="1200" dirty="0">
              <a:solidFill>
                <a:srgbClr val="0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" name="Nuage 4">
            <a:extLst>
              <a:ext uri="{FF2B5EF4-FFF2-40B4-BE49-F238E27FC236}">
                <a16:creationId xmlns:a16="http://schemas.microsoft.com/office/drawing/2014/main" id="{D800AA9D-18C8-7BC1-7E0E-EE3D104DA785}"/>
              </a:ext>
            </a:extLst>
          </p:cNvPr>
          <p:cNvSpPr/>
          <p:nvPr/>
        </p:nvSpPr>
        <p:spPr>
          <a:xfrm>
            <a:off x="950772" y="4339062"/>
            <a:ext cx="1437569" cy="498870"/>
          </a:xfrm>
          <a:prstGeom prst="cloud">
            <a:avLst/>
          </a:prstGeom>
          <a:solidFill>
            <a:srgbClr val="47BFD9"/>
          </a:solidFill>
          <a:ln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EARDRUM</a:t>
            </a: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id="{5FEA839D-B140-B561-A5B5-AC8089C87B80}"/>
              </a:ext>
            </a:extLst>
          </p:cNvPr>
          <p:cNvSpPr/>
          <p:nvPr/>
        </p:nvSpPr>
        <p:spPr>
          <a:xfrm flipV="1">
            <a:off x="2351863" y="4575069"/>
            <a:ext cx="1320290" cy="7045"/>
          </a:xfrm>
          <a:prstGeom prst="line">
            <a:avLst/>
          </a:prstGeom>
          <a:solidFill>
            <a:srgbClr val="47BFD9"/>
          </a:solidFill>
          <a:ln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200" b="1" spc="-24" dirty="0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C9AF91A-3C3B-F14F-30F7-254BFD8CC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563" y="2628875"/>
            <a:ext cx="3377276" cy="21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Nuage 10">
            <a:extLst>
              <a:ext uri="{FF2B5EF4-FFF2-40B4-BE49-F238E27FC236}">
                <a16:creationId xmlns:a16="http://schemas.microsoft.com/office/drawing/2014/main" id="{AE0B64A9-1EF2-D179-74C3-030A3D2958AE}"/>
              </a:ext>
            </a:extLst>
          </p:cNvPr>
          <p:cNvSpPr/>
          <p:nvPr/>
        </p:nvSpPr>
        <p:spPr>
          <a:xfrm>
            <a:off x="933721" y="2968326"/>
            <a:ext cx="1418141" cy="498870"/>
          </a:xfrm>
          <a:prstGeom prst="cloud">
            <a:avLst/>
          </a:prstGeom>
          <a:solidFill>
            <a:srgbClr val="47BFD9"/>
          </a:solidFill>
          <a:ln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MALLEUS</a:t>
            </a:r>
          </a:p>
        </p:txBody>
      </p:sp>
      <p:sp>
        <p:nvSpPr>
          <p:cNvPr id="12" name="AutoShape 12">
            <a:extLst>
              <a:ext uri="{FF2B5EF4-FFF2-40B4-BE49-F238E27FC236}">
                <a16:creationId xmlns:a16="http://schemas.microsoft.com/office/drawing/2014/main" id="{FC7C29BB-646D-DCF7-BF60-E802994D65A0}"/>
              </a:ext>
            </a:extLst>
          </p:cNvPr>
          <p:cNvSpPr/>
          <p:nvPr/>
        </p:nvSpPr>
        <p:spPr>
          <a:xfrm>
            <a:off x="2351862" y="3204334"/>
            <a:ext cx="1267033" cy="0"/>
          </a:xfrm>
          <a:prstGeom prst="line">
            <a:avLst/>
          </a:prstGeom>
          <a:solidFill>
            <a:srgbClr val="47BFD9"/>
          </a:solidFill>
          <a:ln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200" b="1" spc="-24" dirty="0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13" name="Nuage 12">
            <a:extLst>
              <a:ext uri="{FF2B5EF4-FFF2-40B4-BE49-F238E27FC236}">
                <a16:creationId xmlns:a16="http://schemas.microsoft.com/office/drawing/2014/main" id="{82E3BB63-B212-8A2D-B37F-24197FE0DDD4}"/>
              </a:ext>
            </a:extLst>
          </p:cNvPr>
          <p:cNvSpPr/>
          <p:nvPr/>
        </p:nvSpPr>
        <p:spPr>
          <a:xfrm>
            <a:off x="933721" y="3617347"/>
            <a:ext cx="1418141" cy="498870"/>
          </a:xfrm>
          <a:prstGeom prst="cloud">
            <a:avLst/>
          </a:prstGeom>
          <a:solidFill>
            <a:srgbClr val="47BFD9"/>
          </a:solidFill>
          <a:ln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INCUS</a:t>
            </a:r>
          </a:p>
        </p:txBody>
      </p:sp>
      <p:sp>
        <p:nvSpPr>
          <p:cNvPr id="14" name="AutoShape 12">
            <a:extLst>
              <a:ext uri="{FF2B5EF4-FFF2-40B4-BE49-F238E27FC236}">
                <a16:creationId xmlns:a16="http://schemas.microsoft.com/office/drawing/2014/main" id="{32293FB6-2DF0-65E7-CA5F-620F9F3DB27F}"/>
              </a:ext>
            </a:extLst>
          </p:cNvPr>
          <p:cNvSpPr/>
          <p:nvPr/>
        </p:nvSpPr>
        <p:spPr>
          <a:xfrm flipV="1">
            <a:off x="2269222" y="3743794"/>
            <a:ext cx="1807828" cy="1"/>
          </a:xfrm>
          <a:prstGeom prst="line">
            <a:avLst/>
          </a:prstGeom>
          <a:solidFill>
            <a:srgbClr val="47BFD9"/>
          </a:solidFill>
          <a:ln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200" b="1" spc="-24" dirty="0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15" name="Nuage 14">
            <a:extLst>
              <a:ext uri="{FF2B5EF4-FFF2-40B4-BE49-F238E27FC236}">
                <a16:creationId xmlns:a16="http://schemas.microsoft.com/office/drawing/2014/main" id="{071E3A6E-D0EE-36A0-6A8B-02F14C46F16E}"/>
              </a:ext>
            </a:extLst>
          </p:cNvPr>
          <p:cNvSpPr/>
          <p:nvPr/>
        </p:nvSpPr>
        <p:spPr>
          <a:xfrm>
            <a:off x="6775087" y="4333329"/>
            <a:ext cx="1418141" cy="498870"/>
          </a:xfrm>
          <a:prstGeom prst="cloud">
            <a:avLst/>
          </a:prstGeom>
          <a:solidFill>
            <a:srgbClr val="47BFD9"/>
          </a:solidFill>
          <a:ln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STAPES</a:t>
            </a:r>
          </a:p>
        </p:txBody>
      </p:sp>
      <p:sp>
        <p:nvSpPr>
          <p:cNvPr id="16" name="AutoShape 12">
            <a:extLst>
              <a:ext uri="{FF2B5EF4-FFF2-40B4-BE49-F238E27FC236}">
                <a16:creationId xmlns:a16="http://schemas.microsoft.com/office/drawing/2014/main" id="{768E54FF-DBEB-60F0-801B-22EEC6B6F18B}"/>
              </a:ext>
            </a:extLst>
          </p:cNvPr>
          <p:cNvSpPr/>
          <p:nvPr/>
        </p:nvSpPr>
        <p:spPr>
          <a:xfrm>
            <a:off x="5587186" y="4582764"/>
            <a:ext cx="1267033" cy="0"/>
          </a:xfrm>
          <a:prstGeom prst="line">
            <a:avLst/>
          </a:prstGeom>
          <a:solidFill>
            <a:srgbClr val="47BFD9"/>
          </a:solidFill>
          <a:ln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200" b="1" spc="-24" dirty="0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17" name="AutoShape 12">
            <a:extLst>
              <a:ext uri="{FF2B5EF4-FFF2-40B4-BE49-F238E27FC236}">
                <a16:creationId xmlns:a16="http://schemas.microsoft.com/office/drawing/2014/main" id="{30D38243-7BD9-6FAF-233F-8A027579BF4D}"/>
              </a:ext>
            </a:extLst>
          </p:cNvPr>
          <p:cNvSpPr/>
          <p:nvPr/>
        </p:nvSpPr>
        <p:spPr>
          <a:xfrm>
            <a:off x="4471333" y="3833773"/>
            <a:ext cx="1115854" cy="748991"/>
          </a:xfrm>
          <a:prstGeom prst="line">
            <a:avLst/>
          </a:prstGeom>
          <a:solidFill>
            <a:srgbClr val="47BFD9"/>
          </a:solidFill>
          <a:ln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200" b="1" spc="-24" dirty="0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18" name="Nuage 17">
            <a:extLst>
              <a:ext uri="{FF2B5EF4-FFF2-40B4-BE49-F238E27FC236}">
                <a16:creationId xmlns:a16="http://schemas.microsoft.com/office/drawing/2014/main" id="{D9756561-552E-9215-4480-3D9C2F5D97CE}"/>
              </a:ext>
            </a:extLst>
          </p:cNvPr>
          <p:cNvSpPr/>
          <p:nvPr/>
        </p:nvSpPr>
        <p:spPr>
          <a:xfrm>
            <a:off x="6733957" y="3584338"/>
            <a:ext cx="1418141" cy="498870"/>
          </a:xfrm>
          <a:prstGeom prst="cloud">
            <a:avLst/>
          </a:prstGeom>
          <a:solidFill>
            <a:srgbClr val="47BFD9"/>
          </a:solidFill>
          <a:ln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COCHLEA</a:t>
            </a:r>
          </a:p>
        </p:txBody>
      </p:sp>
      <p:sp>
        <p:nvSpPr>
          <p:cNvPr id="19" name="AutoShape 12">
            <a:extLst>
              <a:ext uri="{FF2B5EF4-FFF2-40B4-BE49-F238E27FC236}">
                <a16:creationId xmlns:a16="http://schemas.microsoft.com/office/drawing/2014/main" id="{08EF11FF-288E-1B95-8654-3257C3D5C22E}"/>
              </a:ext>
            </a:extLst>
          </p:cNvPr>
          <p:cNvSpPr/>
          <p:nvPr/>
        </p:nvSpPr>
        <p:spPr>
          <a:xfrm>
            <a:off x="5472546" y="3833773"/>
            <a:ext cx="1340544" cy="0"/>
          </a:xfrm>
          <a:prstGeom prst="line">
            <a:avLst/>
          </a:prstGeom>
          <a:solidFill>
            <a:srgbClr val="47BFD9"/>
          </a:solidFill>
          <a:ln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200" b="1" spc="-24" dirty="0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20" name="Nuage 19">
            <a:extLst>
              <a:ext uri="{FF2B5EF4-FFF2-40B4-BE49-F238E27FC236}">
                <a16:creationId xmlns:a16="http://schemas.microsoft.com/office/drawing/2014/main" id="{C684C767-D0DE-2A2F-94E8-80B7B5AD0A90}"/>
              </a:ext>
            </a:extLst>
          </p:cNvPr>
          <p:cNvSpPr/>
          <p:nvPr/>
        </p:nvSpPr>
        <p:spPr>
          <a:xfrm>
            <a:off x="6701839" y="2902593"/>
            <a:ext cx="1418141" cy="576177"/>
          </a:xfrm>
          <a:prstGeom prst="cloud">
            <a:avLst/>
          </a:prstGeom>
          <a:solidFill>
            <a:srgbClr val="47BFD9"/>
          </a:solidFill>
          <a:ln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NERVE FIBERS</a:t>
            </a:r>
          </a:p>
        </p:txBody>
      </p:sp>
      <p:sp>
        <p:nvSpPr>
          <p:cNvPr id="21" name="AutoShape 12">
            <a:extLst>
              <a:ext uri="{FF2B5EF4-FFF2-40B4-BE49-F238E27FC236}">
                <a16:creationId xmlns:a16="http://schemas.microsoft.com/office/drawing/2014/main" id="{F45F56D8-1533-7580-EA98-FB90E5535974}"/>
              </a:ext>
            </a:extLst>
          </p:cNvPr>
          <p:cNvSpPr/>
          <p:nvPr/>
        </p:nvSpPr>
        <p:spPr>
          <a:xfrm>
            <a:off x="5931017" y="3229335"/>
            <a:ext cx="849955" cy="0"/>
          </a:xfrm>
          <a:prstGeom prst="line">
            <a:avLst/>
          </a:prstGeom>
          <a:solidFill>
            <a:srgbClr val="47BFD9"/>
          </a:solidFill>
          <a:ln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200" b="1" spc="-24" dirty="0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24" name="Nuage 23">
            <a:extLst>
              <a:ext uri="{FF2B5EF4-FFF2-40B4-BE49-F238E27FC236}">
                <a16:creationId xmlns:a16="http://schemas.microsoft.com/office/drawing/2014/main" id="{84651672-0F9A-CA10-162C-98B2450306D2}"/>
              </a:ext>
            </a:extLst>
          </p:cNvPr>
          <p:cNvSpPr/>
          <p:nvPr/>
        </p:nvSpPr>
        <p:spPr>
          <a:xfrm>
            <a:off x="6775087" y="2058095"/>
            <a:ext cx="1588737" cy="707640"/>
          </a:xfrm>
          <a:prstGeom prst="cloud">
            <a:avLst/>
          </a:prstGeom>
          <a:solidFill>
            <a:srgbClr val="47BFD9"/>
          </a:solidFill>
          <a:ln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SEMI-CIRCULAR CANALS</a:t>
            </a:r>
          </a:p>
        </p:txBody>
      </p:sp>
      <p:sp>
        <p:nvSpPr>
          <p:cNvPr id="25" name="AutoShape 12">
            <a:extLst>
              <a:ext uri="{FF2B5EF4-FFF2-40B4-BE49-F238E27FC236}">
                <a16:creationId xmlns:a16="http://schemas.microsoft.com/office/drawing/2014/main" id="{BC3D7E67-09AD-15DC-A384-471BD8E6729A}"/>
              </a:ext>
            </a:extLst>
          </p:cNvPr>
          <p:cNvSpPr/>
          <p:nvPr/>
        </p:nvSpPr>
        <p:spPr>
          <a:xfrm>
            <a:off x="5530454" y="2516299"/>
            <a:ext cx="1340544" cy="0"/>
          </a:xfrm>
          <a:prstGeom prst="line">
            <a:avLst/>
          </a:prstGeom>
          <a:solidFill>
            <a:srgbClr val="47BFD9"/>
          </a:solidFill>
          <a:ln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200" b="1" spc="-24" dirty="0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26" name="AutoShape 12">
            <a:extLst>
              <a:ext uri="{FF2B5EF4-FFF2-40B4-BE49-F238E27FC236}">
                <a16:creationId xmlns:a16="http://schemas.microsoft.com/office/drawing/2014/main" id="{0D7F9B8D-A30D-EE52-E2B8-674451853766}"/>
              </a:ext>
            </a:extLst>
          </p:cNvPr>
          <p:cNvSpPr/>
          <p:nvPr/>
        </p:nvSpPr>
        <p:spPr>
          <a:xfrm flipH="1">
            <a:off x="4572000" y="2516300"/>
            <a:ext cx="952477" cy="249434"/>
          </a:xfrm>
          <a:prstGeom prst="line">
            <a:avLst/>
          </a:prstGeom>
          <a:solidFill>
            <a:srgbClr val="47BFD9"/>
          </a:solidFill>
          <a:ln>
            <a:solidFill>
              <a:srgbClr val="47BF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200" b="1" spc="-24" dirty="0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652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91</TotalTime>
  <Words>35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Poppins Black</vt:lpstr>
      <vt:lpstr>Thème Office</vt:lpstr>
      <vt:lpstr>Présentation PowerPoint</vt:lpstr>
    </vt:vector>
  </TitlesOfParts>
  <Company>SERVIER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ROTA HUGO SI</dc:creator>
  <cp:lastModifiedBy>ROTA HUGO SI</cp:lastModifiedBy>
  <cp:revision>2</cp:revision>
  <dcterms:created xsi:type="dcterms:W3CDTF">2024-05-16T14:55:27Z</dcterms:created>
  <dcterms:modified xsi:type="dcterms:W3CDTF">2024-07-03T09:26:01Z</dcterms:modified>
</cp:coreProperties>
</file>