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C47"/>
    <a:srgbClr val="FDC400"/>
    <a:srgbClr val="9C7DCC"/>
    <a:srgbClr val="47B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DCC24-9406-46E8-950E-60A92CC946C5}" v="80" dt="2024-08-02T08:09:20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A HUGO SI" userId="f084d78e-b525-4b91-8087-634c06aecf4c" providerId="ADAL" clId="{0BADCC24-9406-46E8-950E-60A92CC946C5}"/>
    <pc:docChg chg="undo custSel modSld">
      <pc:chgData name="ROTA HUGO SI" userId="f084d78e-b525-4b91-8087-634c06aecf4c" providerId="ADAL" clId="{0BADCC24-9406-46E8-950E-60A92CC946C5}" dt="2024-08-02T08:09:20.556" v="231" actId="1036"/>
      <pc:docMkLst>
        <pc:docMk/>
      </pc:docMkLst>
      <pc:sldChg chg="addSp delSp modSp mod">
        <pc:chgData name="ROTA HUGO SI" userId="f084d78e-b525-4b91-8087-634c06aecf4c" providerId="ADAL" clId="{0BADCC24-9406-46E8-950E-60A92CC946C5}" dt="2024-08-02T08:09:20.556" v="231" actId="1036"/>
        <pc:sldMkLst>
          <pc:docMk/>
          <pc:sldMk cId="3728733031" sldId="257"/>
        </pc:sldMkLst>
        <pc:spChg chg="mod">
          <ac:chgData name="ROTA HUGO SI" userId="f084d78e-b525-4b91-8087-634c06aecf4c" providerId="ADAL" clId="{0BADCC24-9406-46E8-950E-60A92CC946C5}" dt="2024-08-01T15:08:40.902" v="29" actId="20577"/>
          <ac:spMkLst>
            <pc:docMk/>
            <pc:sldMk cId="3728733031" sldId="257"/>
            <ac:spMk id="3" creationId="{21082E92-68E4-7BC2-ED8D-83E1473D11D4}"/>
          </ac:spMkLst>
        </pc:spChg>
        <pc:spChg chg="mod">
          <ac:chgData name="ROTA HUGO SI" userId="f084d78e-b525-4b91-8087-634c06aecf4c" providerId="ADAL" clId="{0BADCC24-9406-46E8-950E-60A92CC946C5}" dt="2024-08-02T08:09:10.977" v="219" actId="14100"/>
          <ac:spMkLst>
            <pc:docMk/>
            <pc:sldMk cId="3728733031" sldId="257"/>
            <ac:spMk id="4" creationId="{11AE43F3-E010-8E11-260C-16631D56D260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6" creationId="{7C9DB032-2BB9-C5C2-DA38-8F6173BDA585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7" creationId="{717AAC8F-2362-66F7-03EA-1B33257CFE4B}"/>
          </ac:spMkLst>
        </pc:spChg>
        <pc:spChg chg="add 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8" creationId="{6DDEF4C5-E462-8EF1-385D-A6B85C73655F}"/>
          </ac:spMkLst>
        </pc:spChg>
        <pc:spChg chg="add 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9" creationId="{D6E187C0-09F9-3239-B1CD-B267FEBD87CA}"/>
          </ac:spMkLst>
        </pc:spChg>
        <pc:spChg chg="add 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10" creationId="{102BC97C-EDB3-CFC0-CFB5-A3C72E1558B3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54" creationId="{DF459C3C-9D45-D6C2-14A0-D113A663E138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60" creationId="{6B494E48-73F3-FEAA-A68B-40CF53559259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61" creationId="{E4F89E9E-2797-D3BA-4E34-20CE02BFA10D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62" creationId="{FE4300E4-CA53-B93A-3612-CA3D27E33AEA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63" creationId="{41D5DDA2-7E0E-93A2-E790-11A21F703223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64" creationId="{C3E5182D-3CEF-2C99-F660-50C1ECA08732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65" creationId="{9AD7E124-F97C-C9E1-BCDF-FDE154093EBF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66" creationId="{DE7C133E-14E7-F4EA-ACB6-EF8572E9A117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68" creationId="{41213AEA-CB63-3145-4BB6-843BDB69EEB1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69" creationId="{8E118AB6-1DAF-5C4D-50F1-F4DFAD5581DB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70" creationId="{149B601B-9193-BCAD-F763-E2262822E835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71" creationId="{C4E42ADF-5A8F-4B5F-6A9E-A54EEDE27A97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72" creationId="{D0B0AF60-C529-DAA1-D9DF-54BAA476A04A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73" creationId="{C8B150A9-5744-7E2C-8DE3-8B27374B83FE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77" creationId="{73B2C3B4-1E8E-5C94-B38B-87C3AF472A19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78" creationId="{769811E8-FC68-C5BD-7A64-9C47C4DC26A8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79" creationId="{C3F48B01-60BC-CEF3-B216-7025D44F8E34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80" creationId="{A21953D6-AB12-09E0-BB86-47BD13C9D53E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81" creationId="{0373D777-2337-5224-8E44-013E45894F2F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82" creationId="{54521F6B-393A-C276-23F4-DE530C302552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83" creationId="{BE63391F-27F0-50D3-F6C3-E60B57EEC811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84" creationId="{E4A599C5-EDC2-E59C-4310-11CBA5BD015D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85" creationId="{CE39DB19-5E14-B290-D8F7-564DC771B9E8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86" creationId="{2ED24C0C-D21E-08ED-4CA2-34C07C3F6592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87" creationId="{42AEDAD2-8E48-3F42-09F9-7630DBD4800A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88" creationId="{49277493-83A2-06DA-99A5-67EC37DF9E7D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89" creationId="{6A4D5427-1DE6-708D-D08A-72801E8E27B6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90" creationId="{F5C25742-C3E2-817F-EEBF-0EB960F85EC4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91" creationId="{B4C0A1EA-E384-4553-6610-632B74D905FF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92" creationId="{8C7C0D95-35D2-601D-2479-16BC4D171C05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93" creationId="{260CB9FE-ECE6-E117-4433-798AFBA2D84B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94" creationId="{E0333813-F5BF-E734-A405-198E54B0DE2F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95" creationId="{F515EC10-387C-8F86-5ADD-E2299145F666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256" creationId="{8FA56A2E-A259-8FE7-9E23-0F49CE69BFE3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257" creationId="{61F3A9AB-1CED-B07F-0D8E-68059E269992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260" creationId="{5E5A9136-7C5A-DD2D-221C-531760C010B1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261" creationId="{9FF3B8DF-808C-515A-46F5-B7B1A86143DF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65" creationId="{75B63B2B-96EF-B480-C94B-59B519758FF2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66" creationId="{52D5A119-F3B0-FC0A-1F14-F9BA9E5D6046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67" creationId="{88D4976B-B49E-D1D1-DCE9-6FC7AF13598C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68" creationId="{2E1A4050-9BAD-E8BE-5806-827C1F28BCE9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69" creationId="{0B717741-2243-53A0-02FD-8484A84ACAD4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70" creationId="{24150F12-B8EB-5C5E-0F4D-C41A0DC1A83A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71" creationId="{88587319-6C43-36A3-E0E6-3DB6DB30F823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72" creationId="{8FFA7967-AC28-02ED-2AEE-B4863257678F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73" creationId="{5238B783-14E4-856B-B6DD-A4FF9CAC101D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74" creationId="{8C95AD39-A6C9-BD8C-A306-72222C743C1B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75" creationId="{64ACD0F8-0E88-2451-0085-6AB114DC1E9E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76" creationId="{26B001D1-7B4F-9FFA-BF35-27F1364AEE33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77" creationId="{66931D12-4B33-16D8-E743-95B0537E3BCB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78" creationId="{FF9879D4-33D7-E961-8150-EACDC3CA7198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79" creationId="{B6854674-37F0-A0C0-958C-901AD1ADF930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80" creationId="{B2F3E9A6-CB0F-8808-646A-6D6385D1D2CD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81" creationId="{5938EAAB-AFD2-877E-3CA0-ED8F7864E9AC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82" creationId="{0637AB27-5C8A-5902-DF69-30A67885387A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83" creationId="{7669358E-602D-6E67-4279-AD870B8CD72D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84" creationId="{E74A8A04-A0C5-C1CA-5C91-C879C8544E30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85" creationId="{645F2679-67E4-D50E-647F-7351DB5588B2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86" creationId="{8252464B-2D5F-D8AE-0456-FBF5E3BC9778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87" creationId="{2AD4516F-64CA-76EA-EDDE-9170F8D5F914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88" creationId="{BCC6F294-FE67-A263-5CF7-3668FD5C8DC1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89" creationId="{2E69DBBD-A72C-DE04-3F46-98994C7D54FD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90" creationId="{E73A331D-A62B-4311-21EE-15BAB7D25D11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91" creationId="{0396147A-865B-63F2-E942-FD1049EBD9B1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92" creationId="{FA1D2108-792B-7C18-5116-7FBA458126DA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93" creationId="{D666B3BE-DD25-035B-0098-D58F3330747B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94" creationId="{17806843-F28B-39AF-AF23-26219DDFC419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95" creationId="{99DC64B0-6230-30A5-2262-2D828282431E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96" creationId="{E1BF8363-F4E0-97EE-B02B-5EA76D29AD66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97" creationId="{3A6DD1BE-7E53-A4C1-FA9A-D6B01EF3E257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98" creationId="{DA7FC5E5-553A-DE9A-498D-1351B757F91F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399" creationId="{7E74C5A3-954A-9B6A-4B83-568F637B7255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00" creationId="{62F5D2DF-90F1-598A-5667-27F406018E74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01" creationId="{2EBC6288-734A-151A-95FF-575FEA69612D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02" creationId="{C279A5C6-0CC4-CC3B-D332-462FADB87018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03" creationId="{5E7FD021-A0C5-5230-64F9-70F06B43736B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04" creationId="{143A4B81-D02E-843D-B17E-64580A052942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05" creationId="{0D17C8DC-A79A-A7C2-1F6E-A2B9F271F5CB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06" creationId="{273AC46F-50F6-01A1-A047-E49DD9D6D97B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07" creationId="{13F4541D-4097-1634-6E9A-D6B35F814E76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08" creationId="{2A3E23B0-00A2-4B9C-C9EC-A30D601334F2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09" creationId="{8F02CE43-85AB-1C33-BE0B-524C73EA9334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10" creationId="{391DF55D-DC24-E0AD-50ED-064073453038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11" creationId="{FC72D71A-D9CD-2B81-2A14-3F2261427C04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12" creationId="{3E88C50E-C5CA-A697-9FCD-5E70C44629E0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13" creationId="{C249DF9D-DF99-E090-5D48-A57BA80E8A8E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14" creationId="{C0D9E474-43E7-D65B-71F2-EDA57F315A51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15" creationId="{1734C288-79A4-C9F9-6AFB-275945762FF3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16" creationId="{B9B7ECB3-592C-FC14-B830-3F7B57BE920C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17" creationId="{544EC9E8-3D6D-2923-BC8C-79AA1A37C5B2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18" creationId="{E8493B41-3D12-E25F-4C81-875CB87F28CF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19" creationId="{371E1A5F-F21D-EB77-8C58-9419A5B3F9D6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20" creationId="{B54C00EC-0E01-8613-E111-32319D579F57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21" creationId="{1A5DF234-6ED5-4AE2-CA01-5328176CEDCE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22" creationId="{34CB6F57-ABF2-287D-3557-EC060E737FE2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23" creationId="{610B950A-3B5C-E435-27D5-9D948278EB62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24" creationId="{E4CCD4D1-1D1F-1C87-5C5E-D51B6B96C875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25" creationId="{B0E02EDE-E5BD-66ED-FD90-18A3219FC823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26" creationId="{760D5E47-04CC-361F-8EFE-BDE863B82012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27" creationId="{3A033A2D-A285-B892-4059-D21CA7231815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28" creationId="{D17E66EA-EC03-A93E-F0B8-EADA400A9937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29" creationId="{F16065E1-764B-F746-5249-08CA2E313310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30" creationId="{4B810403-7E68-B47C-5EE0-BF967FB162C9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31" creationId="{C5AE1925-F07E-350E-D2B5-46DB430F9F86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32" creationId="{8154E2A9-CEB6-0A33-1996-156B3F504533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33" creationId="{79FED2B7-82CD-A067-2867-AC70D36BA4E2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34" creationId="{B0F8E380-2BCD-7644-11E9-F885DCC23617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435" creationId="{19C21613-CF07-484E-E204-6FDB757086B0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649" creationId="{780902D0-BE93-2475-5EA6-667729DDEAC5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655" creationId="{26910103-12C7-0612-8F62-3C7EDA9ED888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657" creationId="{9ECE10EF-CBFE-1E90-8E65-D33DF728D495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658" creationId="{6C9794AF-09E1-E7C4-D8CE-95DE017A6CA6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660" creationId="{B76FCE57-130E-6353-1772-4462036CB05D}"/>
          </ac:spMkLst>
        </pc:spChg>
        <pc:spChg chg="del">
          <ac:chgData name="ROTA HUGO SI" userId="f084d78e-b525-4b91-8087-634c06aecf4c" providerId="ADAL" clId="{0BADCC24-9406-46E8-950E-60A92CC946C5}" dt="2024-08-01T15:09:23.797" v="32" actId="478"/>
          <ac:spMkLst>
            <pc:docMk/>
            <pc:sldMk cId="3728733031" sldId="257"/>
            <ac:spMk id="661" creationId="{78B13207-AB1E-36AD-9FA7-A7F33AF88492}"/>
          </ac:spMkLst>
        </pc:spChg>
        <pc:spChg chg="del">
          <ac:chgData name="ROTA HUGO SI" userId="f084d78e-b525-4b91-8087-634c06aecf4c" providerId="ADAL" clId="{0BADCC24-9406-46E8-950E-60A92CC946C5}" dt="2024-08-01T15:09:25.704" v="35" actId="478"/>
          <ac:spMkLst>
            <pc:docMk/>
            <pc:sldMk cId="3728733031" sldId="257"/>
            <ac:spMk id="662" creationId="{383F64EB-8BD5-D1E2-8F56-A84BA9CFE9A6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667" creationId="{819329B6-7B89-EA1C-50D0-87C05E7649D0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668" creationId="{8C512839-0B0F-2698-22FD-6C9D97084162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1011" creationId="{2914A384-4008-24F9-7817-9CBACBB0E173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1013" creationId="{600F0FD1-0D30-7871-2344-DC11E4970976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1014" creationId="{58519D1D-41F3-F143-796C-574C0501DE93}"/>
          </ac:spMkLst>
        </pc:spChg>
        <pc:spChg chg="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1021" creationId="{E45354F7-288F-2A85-5043-8F1A73EE9023}"/>
          </ac:spMkLst>
        </pc:spChg>
        <pc:spChg chg="del">
          <ac:chgData name="ROTA HUGO SI" userId="f084d78e-b525-4b91-8087-634c06aecf4c" providerId="ADAL" clId="{0BADCC24-9406-46E8-950E-60A92CC946C5}" dt="2024-08-01T15:09:57.030" v="43" actId="478"/>
          <ac:spMkLst>
            <pc:docMk/>
            <pc:sldMk cId="3728733031" sldId="257"/>
            <ac:spMk id="1023" creationId="{1A550F47-78C3-CD15-9518-C515F173D1DC}"/>
          </ac:spMkLst>
        </pc:spChg>
        <pc:spChg chg="add del mod">
          <ac:chgData name="ROTA HUGO SI" userId="f084d78e-b525-4b91-8087-634c06aecf4c" providerId="ADAL" clId="{0BADCC24-9406-46E8-950E-60A92CC946C5}" dt="2024-08-02T08:09:20.556" v="231" actId="1036"/>
          <ac:spMkLst>
            <pc:docMk/>
            <pc:sldMk cId="3728733031" sldId="257"/>
            <ac:spMk id="1024" creationId="{44B76D65-493A-5160-F9ED-5C0C3C459C7D}"/>
          </ac:spMkLst>
        </pc:spChg>
        <pc:spChg chg="del mod">
          <ac:chgData name="ROTA HUGO SI" userId="f084d78e-b525-4b91-8087-634c06aecf4c" providerId="ADAL" clId="{0BADCC24-9406-46E8-950E-60A92CC946C5}" dt="2024-08-01T15:09:55.293" v="42" actId="478"/>
          <ac:spMkLst>
            <pc:docMk/>
            <pc:sldMk cId="3728733031" sldId="257"/>
            <ac:spMk id="1025" creationId="{CB2FFF59-A513-6A1B-7BB5-C4E9E9CB7298}"/>
          </ac:spMkLst>
        </pc:spChg>
        <pc:spChg chg="del">
          <ac:chgData name="ROTA HUGO SI" userId="f084d78e-b525-4b91-8087-634c06aecf4c" providerId="ADAL" clId="{0BADCC24-9406-46E8-950E-60A92CC946C5}" dt="2024-08-01T15:09:44.224" v="37" actId="478"/>
          <ac:spMkLst>
            <pc:docMk/>
            <pc:sldMk cId="3728733031" sldId="257"/>
            <ac:spMk id="1026" creationId="{A0B56B90-E7F7-E4D4-F84C-0A2DEB83AF7F}"/>
          </ac:spMkLst>
        </pc:spChg>
        <pc:spChg chg="del">
          <ac:chgData name="ROTA HUGO SI" userId="f084d78e-b525-4b91-8087-634c06aecf4c" providerId="ADAL" clId="{0BADCC24-9406-46E8-950E-60A92CC946C5}" dt="2024-08-01T15:09:53.298" v="40" actId="478"/>
          <ac:spMkLst>
            <pc:docMk/>
            <pc:sldMk cId="3728733031" sldId="257"/>
            <ac:spMk id="1027" creationId="{CE91944A-DF66-69CB-39C3-68F836978982}"/>
          </ac:spMkLst>
        </pc:spChg>
        <pc:grpChg chg="add mod">
          <ac:chgData name="ROTA HUGO SI" userId="f084d78e-b525-4b91-8087-634c06aecf4c" providerId="ADAL" clId="{0BADCC24-9406-46E8-950E-60A92CC946C5}" dt="2024-08-02T08:09:20.556" v="231" actId="1036"/>
          <ac:grpSpMkLst>
            <pc:docMk/>
            <pc:sldMk cId="3728733031" sldId="257"/>
            <ac:grpSpMk id="5" creationId="{71F767F4-091F-1204-F865-766A6CBF0480}"/>
          </ac:grpSpMkLst>
        </pc:grpChg>
        <pc:grpChg chg="mod">
          <ac:chgData name="ROTA HUGO SI" userId="f084d78e-b525-4b91-8087-634c06aecf4c" providerId="ADAL" clId="{0BADCC24-9406-46E8-950E-60A92CC946C5}" dt="2024-08-02T08:09:20.556" v="231" actId="1036"/>
          <ac:grpSpMkLst>
            <pc:docMk/>
            <pc:sldMk cId="3728733031" sldId="257"/>
            <ac:grpSpMk id="59" creationId="{F0ABB8C0-4CB2-E303-1889-D0C558365CF6}"/>
          </ac:grpSpMkLst>
        </pc:grpChg>
        <pc:grpChg chg="del">
          <ac:chgData name="ROTA HUGO SI" userId="f084d78e-b525-4b91-8087-634c06aecf4c" providerId="ADAL" clId="{0BADCC24-9406-46E8-950E-60A92CC946C5}" dt="2024-08-01T15:09:24.585" v="33" actId="478"/>
          <ac:grpSpMkLst>
            <pc:docMk/>
            <pc:sldMk cId="3728733031" sldId="257"/>
            <ac:grpSpMk id="436" creationId="{7F953F70-AAD3-AAC4-E047-32DD14267440}"/>
          </ac:grpSpMkLst>
        </pc:grpChg>
        <pc:grpChg chg="del">
          <ac:chgData name="ROTA HUGO SI" userId="f084d78e-b525-4b91-8087-634c06aecf4c" providerId="ADAL" clId="{0BADCC24-9406-46E8-950E-60A92CC946C5}" dt="2024-08-01T15:09:25.234" v="34" actId="478"/>
          <ac:grpSpMkLst>
            <pc:docMk/>
            <pc:sldMk cId="3728733031" sldId="257"/>
            <ac:grpSpMk id="635" creationId="{C2E87AA6-D3FC-D762-146B-85C480758F32}"/>
          </ac:grpSpMkLst>
        </pc:grpChg>
        <pc:grpChg chg="del">
          <ac:chgData name="ROTA HUGO SI" userId="f084d78e-b525-4b91-8087-634c06aecf4c" providerId="ADAL" clId="{0BADCC24-9406-46E8-950E-60A92CC946C5}" dt="2024-08-01T15:09:45.341" v="38" actId="478"/>
          <ac:grpSpMkLst>
            <pc:docMk/>
            <pc:sldMk cId="3728733031" sldId="257"/>
            <ac:grpSpMk id="650" creationId="{75FF0969-EB20-7D5E-91ED-B1064B459894}"/>
          </ac:grpSpMkLst>
        </pc:grpChg>
        <pc:grpChg chg="mod">
          <ac:chgData name="ROTA HUGO SI" userId="f084d78e-b525-4b91-8087-634c06aecf4c" providerId="ADAL" clId="{0BADCC24-9406-46E8-950E-60A92CC946C5}" dt="2024-08-02T08:09:20.556" v="231" actId="1036"/>
          <ac:grpSpMkLst>
            <pc:docMk/>
            <pc:sldMk cId="3728733031" sldId="257"/>
            <ac:grpSpMk id="656" creationId="{BC2F48A7-53C2-B547-123B-FAF9D95E19EB}"/>
          </ac:grpSpMkLst>
        </pc:grpChg>
        <pc:grpChg chg="mod">
          <ac:chgData name="ROTA HUGO SI" userId="f084d78e-b525-4b91-8087-634c06aecf4c" providerId="ADAL" clId="{0BADCC24-9406-46E8-950E-60A92CC946C5}" dt="2024-08-02T08:09:20.556" v="231" actId="1036"/>
          <ac:grpSpMkLst>
            <pc:docMk/>
            <pc:sldMk cId="3728733031" sldId="257"/>
            <ac:grpSpMk id="666" creationId="{55F707AD-B350-743F-4EA9-8B83E55EDEA2}"/>
          </ac:grpSpMkLst>
        </pc:grpChg>
        <pc:grpChg chg="mod">
          <ac:chgData name="ROTA HUGO SI" userId="f084d78e-b525-4b91-8087-634c06aecf4c" providerId="ADAL" clId="{0BADCC24-9406-46E8-950E-60A92CC946C5}" dt="2024-08-02T08:09:20.556" v="231" actId="1036"/>
          <ac:grpSpMkLst>
            <pc:docMk/>
            <pc:sldMk cId="3728733031" sldId="257"/>
            <ac:grpSpMk id="1012" creationId="{68818D71-3D6A-42A7-3A40-8D3AB1CF09AD}"/>
          </ac:grpSpMkLst>
        </pc:grpChg>
        <pc:grpChg chg="mod">
          <ac:chgData name="ROTA HUGO SI" userId="f084d78e-b525-4b91-8087-634c06aecf4c" providerId="ADAL" clId="{0BADCC24-9406-46E8-950E-60A92CC946C5}" dt="2024-08-02T08:09:20.556" v="231" actId="1036"/>
          <ac:grpSpMkLst>
            <pc:docMk/>
            <pc:sldMk cId="3728733031" sldId="257"/>
            <ac:grpSpMk id="1022" creationId="{CFB985E8-BE60-D535-B757-3EDCCAF838AA}"/>
          </ac:grpSpMkLst>
        </pc:grpChg>
        <pc:picChg chg="mod">
          <ac:chgData name="ROTA HUGO SI" userId="f084d78e-b525-4b91-8087-634c06aecf4c" providerId="ADAL" clId="{0BADCC24-9406-46E8-950E-60A92CC946C5}" dt="2024-08-02T08:09:20.556" v="231" actId="1036"/>
          <ac:picMkLst>
            <pc:docMk/>
            <pc:sldMk cId="3728733031" sldId="257"/>
            <ac:picMk id="648" creationId="{B1D17F85-5DB5-79F9-87A6-935693F469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02/08/2024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38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89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08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39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09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35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54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27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85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70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92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creativecommons.org/licenses/by/4.0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FB140520-6CC9-8398-5BBC-338790D77A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719" y="6018062"/>
            <a:ext cx="1397947" cy="46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426B3D9-9A30-9111-43F7-59BE743F8F41}"/>
              </a:ext>
            </a:extLst>
          </p:cNvPr>
          <p:cNvSpPr txBox="1"/>
          <p:nvPr userDrawn="1"/>
        </p:nvSpPr>
        <p:spPr>
          <a:xfrm>
            <a:off x="50334" y="6503182"/>
            <a:ext cx="9093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 SMART images are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licensed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under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Creative Commons Attribution 4.0 </a:t>
            </a:r>
          </a:p>
          <a:p>
            <a:pPr algn="ctr"/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Share,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adapt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and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enhance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presentations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with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the power of open collaboration. 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https://creativecommons.org/licenses/by/4.0/</a:t>
            </a:r>
            <a:endParaRPr lang="fr-FR" sz="7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9C18B3B-3B5B-F650-4348-B2A33155E287}"/>
              </a:ext>
            </a:extLst>
          </p:cNvPr>
          <p:cNvSpPr txBox="1"/>
          <p:nvPr userDrawn="1"/>
        </p:nvSpPr>
        <p:spPr>
          <a:xfrm>
            <a:off x="5629013" y="6133850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>
                <a:solidFill>
                  <a:srgbClr val="24226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Educational</a:t>
            </a:r>
            <a:r>
              <a:rPr lang="fr-FR" i="1" dirty="0">
                <a:solidFill>
                  <a:srgbClr val="24226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Tools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429A786-9DA0-29B4-DDC0-97337C848C9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195" y="96116"/>
            <a:ext cx="862064" cy="73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62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5B43A1-8959-0F7A-A696-6999D14AF92E}"/>
              </a:ext>
            </a:extLst>
          </p:cNvPr>
          <p:cNvSpPr/>
          <p:nvPr/>
        </p:nvSpPr>
        <p:spPr>
          <a:xfrm>
            <a:off x="16778" y="0"/>
            <a:ext cx="9144000" cy="6858000"/>
          </a:xfrm>
          <a:prstGeom prst="rect">
            <a:avLst/>
          </a:prstGeom>
          <a:noFill/>
          <a:ln w="63500">
            <a:solidFill>
              <a:srgbClr val="FDC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1082E92-68E4-7BC2-ED8D-83E1473D11D4}"/>
              </a:ext>
            </a:extLst>
          </p:cNvPr>
          <p:cNvSpPr txBox="1"/>
          <p:nvPr/>
        </p:nvSpPr>
        <p:spPr>
          <a:xfrm>
            <a:off x="671118" y="0"/>
            <a:ext cx="7659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FDC4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DIABETES  </a:t>
            </a:r>
          </a:p>
          <a:p>
            <a:pPr algn="ctr"/>
            <a:r>
              <a:rPr lang="fr-FR" sz="4800" b="1" dirty="0">
                <a:solidFill>
                  <a:srgbClr val="FDC4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DPP-4 INHIBITORS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AE43F3-E010-8E11-260C-16631D56D260}"/>
              </a:ext>
            </a:extLst>
          </p:cNvPr>
          <p:cNvSpPr txBox="1"/>
          <p:nvPr/>
        </p:nvSpPr>
        <p:spPr>
          <a:xfrm>
            <a:off x="1504605" y="1434007"/>
            <a:ext cx="5839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DPP-4 inhibitors are medications that help regulate blood sugar in people with type 2 diabetes. They block the DPP-4 enzyme, increasing levels of GLP-1 and GIP hormones, which stimulate insulin production and reduce glucagon release. This helps lower blood sugar levels.</a:t>
            </a:r>
            <a:endParaRPr lang="fr-FR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4" name="Nuage 53">
            <a:extLst>
              <a:ext uri="{FF2B5EF4-FFF2-40B4-BE49-F238E27FC236}">
                <a16:creationId xmlns:a16="http://schemas.microsoft.com/office/drawing/2014/main" id="{DF459C3C-9D45-D6C2-14A0-D113A663E138}"/>
              </a:ext>
            </a:extLst>
          </p:cNvPr>
          <p:cNvSpPr/>
          <p:nvPr/>
        </p:nvSpPr>
        <p:spPr>
          <a:xfrm>
            <a:off x="2713671" y="5149061"/>
            <a:ext cx="1445726" cy="645952"/>
          </a:xfrm>
          <a:prstGeom prst="cloud">
            <a:avLst/>
          </a:prstGeom>
          <a:solidFill>
            <a:srgbClr val="FDC400"/>
          </a:solidFill>
          <a:ln>
            <a:solidFill>
              <a:srgbClr val="FDC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Poppins Black" panose="00000A00000000000000" pitchFamily="2" charset="0"/>
                <a:cs typeface="Poppins Black" panose="00000A00000000000000" pitchFamily="2" charset="0"/>
              </a:rPr>
              <a:t>SMALL INTESTINE</a:t>
            </a:r>
          </a:p>
        </p:txBody>
      </p:sp>
      <p:grpSp>
        <p:nvGrpSpPr>
          <p:cNvPr id="59" name="Group 3">
            <a:extLst>
              <a:ext uri="{FF2B5EF4-FFF2-40B4-BE49-F238E27FC236}">
                <a16:creationId xmlns:a16="http://schemas.microsoft.com/office/drawing/2014/main" id="{F0ABB8C0-4CB2-E303-1889-D0C558365CF6}"/>
              </a:ext>
            </a:extLst>
          </p:cNvPr>
          <p:cNvGrpSpPr>
            <a:grpSpLocks/>
          </p:cNvGrpSpPr>
          <p:nvPr/>
        </p:nvGrpSpPr>
        <p:grpSpPr bwMode="auto">
          <a:xfrm>
            <a:off x="2851850" y="3986394"/>
            <a:ext cx="1021989" cy="1049772"/>
            <a:chOff x="781" y="1125"/>
            <a:chExt cx="1361" cy="1398"/>
          </a:xfrm>
        </p:grpSpPr>
        <p:sp>
          <p:nvSpPr>
            <p:cNvPr id="60" name="Freeform 4">
              <a:extLst>
                <a:ext uri="{FF2B5EF4-FFF2-40B4-BE49-F238E27FC236}">
                  <a16:creationId xmlns:a16="http://schemas.microsoft.com/office/drawing/2014/main" id="{6B494E48-73F3-FEAA-A68B-40CF53559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" y="1125"/>
              <a:ext cx="1361" cy="1398"/>
            </a:xfrm>
            <a:custGeom>
              <a:avLst/>
              <a:gdLst>
                <a:gd name="T0" fmla="*/ 2179 w 544"/>
                <a:gd name="T1" fmla="*/ 7617 h 524"/>
                <a:gd name="T2" fmla="*/ 3505 w 544"/>
                <a:gd name="T3" fmla="*/ 8834 h 524"/>
                <a:gd name="T4" fmla="*/ 4743 w 544"/>
                <a:gd name="T5" fmla="*/ 8185 h 524"/>
                <a:gd name="T6" fmla="*/ 7123 w 544"/>
                <a:gd name="T7" fmla="*/ 8585 h 524"/>
                <a:gd name="T8" fmla="*/ 8156 w 544"/>
                <a:gd name="T9" fmla="*/ 7062 h 524"/>
                <a:gd name="T10" fmla="*/ 7518 w 544"/>
                <a:gd name="T11" fmla="*/ 3303 h 524"/>
                <a:gd name="T12" fmla="*/ 7518 w 544"/>
                <a:gd name="T13" fmla="*/ 3303 h 524"/>
                <a:gd name="T14" fmla="*/ 7123 w 544"/>
                <a:gd name="T15" fmla="*/ 320 h 524"/>
                <a:gd name="T16" fmla="*/ 5184 w 544"/>
                <a:gd name="T17" fmla="*/ 1275 h 524"/>
                <a:gd name="T18" fmla="*/ 2554 w 544"/>
                <a:gd name="T19" fmla="*/ 1537 h 524"/>
                <a:gd name="T20" fmla="*/ 2347 w 544"/>
                <a:gd name="T21" fmla="*/ 1275 h 524"/>
                <a:gd name="T22" fmla="*/ 896 w 544"/>
                <a:gd name="T23" fmla="*/ 534 h 524"/>
                <a:gd name="T24" fmla="*/ 583 w 544"/>
                <a:gd name="T25" fmla="*/ 2868 h 524"/>
                <a:gd name="T26" fmla="*/ 801 w 544"/>
                <a:gd name="T27" fmla="*/ 6763 h 524"/>
                <a:gd name="T28" fmla="*/ 2179 w 544"/>
                <a:gd name="T29" fmla="*/ 7617 h 5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4" h="524">
                  <a:moveTo>
                    <a:pt x="139" y="401"/>
                  </a:moveTo>
                  <a:cubicBezTo>
                    <a:pt x="137" y="426"/>
                    <a:pt x="164" y="471"/>
                    <a:pt x="224" y="465"/>
                  </a:cubicBezTo>
                  <a:cubicBezTo>
                    <a:pt x="284" y="459"/>
                    <a:pt x="303" y="431"/>
                    <a:pt x="303" y="431"/>
                  </a:cubicBezTo>
                  <a:cubicBezTo>
                    <a:pt x="307" y="455"/>
                    <a:pt x="411" y="524"/>
                    <a:pt x="455" y="452"/>
                  </a:cubicBezTo>
                  <a:cubicBezTo>
                    <a:pt x="474" y="454"/>
                    <a:pt x="504" y="437"/>
                    <a:pt x="521" y="372"/>
                  </a:cubicBezTo>
                  <a:cubicBezTo>
                    <a:pt x="544" y="284"/>
                    <a:pt x="492" y="195"/>
                    <a:pt x="480" y="174"/>
                  </a:cubicBezTo>
                  <a:cubicBezTo>
                    <a:pt x="480" y="174"/>
                    <a:pt x="480" y="174"/>
                    <a:pt x="480" y="174"/>
                  </a:cubicBezTo>
                  <a:cubicBezTo>
                    <a:pt x="507" y="122"/>
                    <a:pt x="487" y="33"/>
                    <a:pt x="455" y="17"/>
                  </a:cubicBezTo>
                  <a:cubicBezTo>
                    <a:pt x="421" y="0"/>
                    <a:pt x="392" y="26"/>
                    <a:pt x="331" y="67"/>
                  </a:cubicBezTo>
                  <a:cubicBezTo>
                    <a:pt x="270" y="108"/>
                    <a:pt x="187" y="106"/>
                    <a:pt x="163" y="81"/>
                  </a:cubicBezTo>
                  <a:cubicBezTo>
                    <a:pt x="159" y="76"/>
                    <a:pt x="153" y="71"/>
                    <a:pt x="150" y="67"/>
                  </a:cubicBezTo>
                  <a:cubicBezTo>
                    <a:pt x="130" y="41"/>
                    <a:pt x="97" y="3"/>
                    <a:pt x="57" y="28"/>
                  </a:cubicBezTo>
                  <a:cubicBezTo>
                    <a:pt x="29" y="45"/>
                    <a:pt x="30" y="110"/>
                    <a:pt x="37" y="151"/>
                  </a:cubicBezTo>
                  <a:cubicBezTo>
                    <a:pt x="0" y="183"/>
                    <a:pt x="18" y="306"/>
                    <a:pt x="51" y="356"/>
                  </a:cubicBezTo>
                  <a:cubicBezTo>
                    <a:pt x="71" y="386"/>
                    <a:pt x="96" y="413"/>
                    <a:pt x="139" y="401"/>
                  </a:cubicBezTo>
                  <a:close/>
                </a:path>
              </a:pathLst>
            </a:custGeom>
            <a:solidFill>
              <a:srgbClr val="E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E4F89E9E-2797-D3BA-4E34-20CE02BFA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" y="1125"/>
              <a:ext cx="1361" cy="1398"/>
            </a:xfrm>
            <a:custGeom>
              <a:avLst/>
              <a:gdLst>
                <a:gd name="T0" fmla="*/ 2179 w 544"/>
                <a:gd name="T1" fmla="*/ 7617 h 524"/>
                <a:gd name="T2" fmla="*/ 3505 w 544"/>
                <a:gd name="T3" fmla="*/ 8834 h 524"/>
                <a:gd name="T4" fmla="*/ 4743 w 544"/>
                <a:gd name="T5" fmla="*/ 8185 h 524"/>
                <a:gd name="T6" fmla="*/ 7123 w 544"/>
                <a:gd name="T7" fmla="*/ 8585 h 524"/>
                <a:gd name="T8" fmla="*/ 8156 w 544"/>
                <a:gd name="T9" fmla="*/ 7062 h 524"/>
                <a:gd name="T10" fmla="*/ 7518 w 544"/>
                <a:gd name="T11" fmla="*/ 3303 h 524"/>
                <a:gd name="T12" fmla="*/ 7518 w 544"/>
                <a:gd name="T13" fmla="*/ 3303 h 524"/>
                <a:gd name="T14" fmla="*/ 7123 w 544"/>
                <a:gd name="T15" fmla="*/ 320 h 524"/>
                <a:gd name="T16" fmla="*/ 5184 w 544"/>
                <a:gd name="T17" fmla="*/ 1275 h 524"/>
                <a:gd name="T18" fmla="*/ 2554 w 544"/>
                <a:gd name="T19" fmla="*/ 1537 h 524"/>
                <a:gd name="T20" fmla="*/ 2347 w 544"/>
                <a:gd name="T21" fmla="*/ 1275 h 524"/>
                <a:gd name="T22" fmla="*/ 896 w 544"/>
                <a:gd name="T23" fmla="*/ 534 h 524"/>
                <a:gd name="T24" fmla="*/ 583 w 544"/>
                <a:gd name="T25" fmla="*/ 2868 h 524"/>
                <a:gd name="T26" fmla="*/ 801 w 544"/>
                <a:gd name="T27" fmla="*/ 6763 h 524"/>
                <a:gd name="T28" fmla="*/ 2179 w 544"/>
                <a:gd name="T29" fmla="*/ 7617 h 5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4" h="524">
                  <a:moveTo>
                    <a:pt x="139" y="401"/>
                  </a:moveTo>
                  <a:cubicBezTo>
                    <a:pt x="137" y="426"/>
                    <a:pt x="164" y="471"/>
                    <a:pt x="224" y="465"/>
                  </a:cubicBezTo>
                  <a:cubicBezTo>
                    <a:pt x="284" y="459"/>
                    <a:pt x="303" y="431"/>
                    <a:pt x="303" y="431"/>
                  </a:cubicBezTo>
                  <a:cubicBezTo>
                    <a:pt x="307" y="455"/>
                    <a:pt x="411" y="524"/>
                    <a:pt x="455" y="452"/>
                  </a:cubicBezTo>
                  <a:cubicBezTo>
                    <a:pt x="474" y="454"/>
                    <a:pt x="504" y="437"/>
                    <a:pt x="521" y="372"/>
                  </a:cubicBezTo>
                  <a:cubicBezTo>
                    <a:pt x="544" y="284"/>
                    <a:pt x="492" y="195"/>
                    <a:pt x="480" y="174"/>
                  </a:cubicBezTo>
                  <a:cubicBezTo>
                    <a:pt x="480" y="174"/>
                    <a:pt x="480" y="174"/>
                    <a:pt x="480" y="174"/>
                  </a:cubicBezTo>
                  <a:cubicBezTo>
                    <a:pt x="507" y="122"/>
                    <a:pt x="487" y="33"/>
                    <a:pt x="455" y="17"/>
                  </a:cubicBezTo>
                  <a:cubicBezTo>
                    <a:pt x="421" y="0"/>
                    <a:pt x="392" y="26"/>
                    <a:pt x="331" y="67"/>
                  </a:cubicBezTo>
                  <a:cubicBezTo>
                    <a:pt x="270" y="108"/>
                    <a:pt x="187" y="106"/>
                    <a:pt x="163" y="81"/>
                  </a:cubicBezTo>
                  <a:cubicBezTo>
                    <a:pt x="159" y="76"/>
                    <a:pt x="153" y="71"/>
                    <a:pt x="150" y="67"/>
                  </a:cubicBezTo>
                  <a:cubicBezTo>
                    <a:pt x="130" y="41"/>
                    <a:pt x="97" y="3"/>
                    <a:pt x="57" y="28"/>
                  </a:cubicBezTo>
                  <a:cubicBezTo>
                    <a:pt x="29" y="45"/>
                    <a:pt x="30" y="110"/>
                    <a:pt x="37" y="151"/>
                  </a:cubicBezTo>
                  <a:cubicBezTo>
                    <a:pt x="0" y="183"/>
                    <a:pt x="18" y="306"/>
                    <a:pt x="51" y="356"/>
                  </a:cubicBezTo>
                  <a:cubicBezTo>
                    <a:pt x="71" y="386"/>
                    <a:pt x="96" y="413"/>
                    <a:pt x="139" y="401"/>
                  </a:cubicBezTo>
                  <a:close/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FE4300E4-CA53-B93A-3612-CA3D27E33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" y="1267"/>
              <a:ext cx="1133" cy="1106"/>
            </a:xfrm>
            <a:custGeom>
              <a:avLst/>
              <a:gdLst>
                <a:gd name="T0" fmla="*/ 6068 w 453"/>
                <a:gd name="T1" fmla="*/ 4525 h 415"/>
                <a:gd name="T2" fmla="*/ 6505 w 453"/>
                <a:gd name="T3" fmla="*/ 3425 h 415"/>
                <a:gd name="T4" fmla="*/ 6443 w 453"/>
                <a:gd name="T5" fmla="*/ 874 h 415"/>
                <a:gd name="T6" fmla="*/ 5347 w 453"/>
                <a:gd name="T7" fmla="*/ 589 h 415"/>
                <a:gd name="T8" fmla="*/ 5367 w 453"/>
                <a:gd name="T9" fmla="*/ 546 h 415"/>
                <a:gd name="T10" fmla="*/ 4897 w 453"/>
                <a:gd name="T11" fmla="*/ 589 h 415"/>
                <a:gd name="T12" fmla="*/ 4492 w 453"/>
                <a:gd name="T13" fmla="*/ 306 h 415"/>
                <a:gd name="T14" fmla="*/ 3847 w 453"/>
                <a:gd name="T15" fmla="*/ 1386 h 415"/>
                <a:gd name="T16" fmla="*/ 2021 w 453"/>
                <a:gd name="T17" fmla="*/ 1271 h 415"/>
                <a:gd name="T18" fmla="*/ 645 w 453"/>
                <a:gd name="T19" fmla="*/ 704 h 415"/>
                <a:gd name="T20" fmla="*/ 613 w 453"/>
                <a:gd name="T21" fmla="*/ 2047 h 415"/>
                <a:gd name="T22" fmla="*/ 625 w 453"/>
                <a:gd name="T23" fmla="*/ 2047 h 415"/>
                <a:gd name="T24" fmla="*/ 470 w 453"/>
                <a:gd name="T25" fmla="*/ 2081 h 415"/>
                <a:gd name="T26" fmla="*/ 175 w 453"/>
                <a:gd name="T27" fmla="*/ 3217 h 415"/>
                <a:gd name="T28" fmla="*/ 175 w 453"/>
                <a:gd name="T29" fmla="*/ 4333 h 415"/>
                <a:gd name="T30" fmla="*/ 800 w 453"/>
                <a:gd name="T31" fmla="*/ 5285 h 415"/>
                <a:gd name="T32" fmla="*/ 283 w 453"/>
                <a:gd name="T33" fmla="*/ 5959 h 415"/>
                <a:gd name="T34" fmla="*/ 50 w 453"/>
                <a:gd name="T35" fmla="*/ 6436 h 415"/>
                <a:gd name="T36" fmla="*/ 408 w 453"/>
                <a:gd name="T37" fmla="*/ 6833 h 415"/>
                <a:gd name="T38" fmla="*/ 938 w 453"/>
                <a:gd name="T39" fmla="*/ 6641 h 415"/>
                <a:gd name="T40" fmla="*/ 1426 w 453"/>
                <a:gd name="T41" fmla="*/ 6058 h 415"/>
                <a:gd name="T42" fmla="*/ 2158 w 453"/>
                <a:gd name="T43" fmla="*/ 7116 h 415"/>
                <a:gd name="T44" fmla="*/ 3379 w 453"/>
                <a:gd name="T45" fmla="*/ 7060 h 415"/>
                <a:gd name="T46" fmla="*/ 3847 w 453"/>
                <a:gd name="T47" fmla="*/ 6889 h 415"/>
                <a:gd name="T48" fmla="*/ 4367 w 453"/>
                <a:gd name="T49" fmla="*/ 7004 h 415"/>
                <a:gd name="T50" fmla="*/ 5272 w 453"/>
                <a:gd name="T51" fmla="*/ 6740 h 415"/>
                <a:gd name="T52" fmla="*/ 5725 w 453"/>
                <a:gd name="T53" fmla="*/ 7593 h 415"/>
                <a:gd name="T54" fmla="*/ 6868 w 453"/>
                <a:gd name="T55" fmla="*/ 7081 h 415"/>
                <a:gd name="T56" fmla="*/ 7038 w 453"/>
                <a:gd name="T57" fmla="*/ 6300 h 415"/>
                <a:gd name="T58" fmla="*/ 6068 w 453"/>
                <a:gd name="T59" fmla="*/ 4525 h 4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53" h="415">
                  <a:moveTo>
                    <a:pt x="388" y="239"/>
                  </a:moveTo>
                  <a:cubicBezTo>
                    <a:pt x="393" y="232"/>
                    <a:pt x="405" y="219"/>
                    <a:pt x="416" y="181"/>
                  </a:cubicBezTo>
                  <a:cubicBezTo>
                    <a:pt x="428" y="127"/>
                    <a:pt x="432" y="81"/>
                    <a:pt x="412" y="46"/>
                  </a:cubicBezTo>
                  <a:cubicBezTo>
                    <a:pt x="392" y="8"/>
                    <a:pt x="359" y="0"/>
                    <a:pt x="342" y="31"/>
                  </a:cubicBezTo>
                  <a:cubicBezTo>
                    <a:pt x="342" y="30"/>
                    <a:pt x="343" y="30"/>
                    <a:pt x="343" y="29"/>
                  </a:cubicBezTo>
                  <a:cubicBezTo>
                    <a:pt x="339" y="34"/>
                    <a:pt x="328" y="34"/>
                    <a:pt x="313" y="31"/>
                  </a:cubicBezTo>
                  <a:cubicBezTo>
                    <a:pt x="300" y="29"/>
                    <a:pt x="288" y="23"/>
                    <a:pt x="287" y="16"/>
                  </a:cubicBezTo>
                  <a:cubicBezTo>
                    <a:pt x="280" y="43"/>
                    <a:pt x="267" y="61"/>
                    <a:pt x="246" y="73"/>
                  </a:cubicBezTo>
                  <a:cubicBezTo>
                    <a:pt x="194" y="101"/>
                    <a:pt x="161" y="89"/>
                    <a:pt x="129" y="67"/>
                  </a:cubicBezTo>
                  <a:cubicBezTo>
                    <a:pt x="100" y="46"/>
                    <a:pt x="70" y="25"/>
                    <a:pt x="41" y="37"/>
                  </a:cubicBezTo>
                  <a:cubicBezTo>
                    <a:pt x="12" y="49"/>
                    <a:pt x="18" y="81"/>
                    <a:pt x="39" y="108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37" y="108"/>
                    <a:pt x="33" y="109"/>
                    <a:pt x="30" y="110"/>
                  </a:cubicBezTo>
                  <a:cubicBezTo>
                    <a:pt x="1" y="122"/>
                    <a:pt x="2" y="146"/>
                    <a:pt x="11" y="170"/>
                  </a:cubicBezTo>
                  <a:cubicBezTo>
                    <a:pt x="20" y="195"/>
                    <a:pt x="20" y="207"/>
                    <a:pt x="11" y="229"/>
                  </a:cubicBezTo>
                  <a:cubicBezTo>
                    <a:pt x="0" y="255"/>
                    <a:pt x="5" y="286"/>
                    <a:pt x="51" y="279"/>
                  </a:cubicBezTo>
                  <a:cubicBezTo>
                    <a:pt x="45" y="287"/>
                    <a:pt x="25" y="310"/>
                    <a:pt x="18" y="315"/>
                  </a:cubicBezTo>
                  <a:cubicBezTo>
                    <a:pt x="11" y="319"/>
                    <a:pt x="2" y="330"/>
                    <a:pt x="3" y="340"/>
                  </a:cubicBezTo>
                  <a:cubicBezTo>
                    <a:pt x="3" y="340"/>
                    <a:pt x="1" y="356"/>
                    <a:pt x="26" y="361"/>
                  </a:cubicBezTo>
                  <a:cubicBezTo>
                    <a:pt x="51" y="367"/>
                    <a:pt x="60" y="351"/>
                    <a:pt x="60" y="351"/>
                  </a:cubicBezTo>
                  <a:cubicBezTo>
                    <a:pt x="68" y="343"/>
                    <a:pt x="89" y="322"/>
                    <a:pt x="91" y="320"/>
                  </a:cubicBezTo>
                  <a:cubicBezTo>
                    <a:pt x="97" y="339"/>
                    <a:pt x="99" y="365"/>
                    <a:pt x="138" y="376"/>
                  </a:cubicBezTo>
                  <a:cubicBezTo>
                    <a:pt x="176" y="386"/>
                    <a:pt x="202" y="379"/>
                    <a:pt x="216" y="373"/>
                  </a:cubicBezTo>
                  <a:cubicBezTo>
                    <a:pt x="222" y="370"/>
                    <a:pt x="237" y="364"/>
                    <a:pt x="246" y="364"/>
                  </a:cubicBezTo>
                  <a:cubicBezTo>
                    <a:pt x="258" y="363"/>
                    <a:pt x="267" y="366"/>
                    <a:pt x="279" y="370"/>
                  </a:cubicBezTo>
                  <a:cubicBezTo>
                    <a:pt x="299" y="376"/>
                    <a:pt x="314" y="373"/>
                    <a:pt x="337" y="356"/>
                  </a:cubicBezTo>
                  <a:cubicBezTo>
                    <a:pt x="334" y="365"/>
                    <a:pt x="342" y="389"/>
                    <a:pt x="366" y="401"/>
                  </a:cubicBezTo>
                  <a:cubicBezTo>
                    <a:pt x="397" y="415"/>
                    <a:pt x="427" y="401"/>
                    <a:pt x="439" y="374"/>
                  </a:cubicBezTo>
                  <a:cubicBezTo>
                    <a:pt x="445" y="361"/>
                    <a:pt x="448" y="346"/>
                    <a:pt x="450" y="333"/>
                  </a:cubicBezTo>
                  <a:cubicBezTo>
                    <a:pt x="453" y="305"/>
                    <a:pt x="441" y="231"/>
                    <a:pt x="388" y="239"/>
                  </a:cubicBezTo>
                  <a:close/>
                </a:path>
              </a:pathLst>
            </a:custGeom>
            <a:solidFill>
              <a:srgbClr val="E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41D5DDA2-7E0E-93A2-E790-11A21F703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1781"/>
              <a:ext cx="187" cy="184"/>
            </a:xfrm>
            <a:custGeom>
              <a:avLst/>
              <a:gdLst>
                <a:gd name="T0" fmla="*/ 1149 w 75"/>
                <a:gd name="T1" fmla="*/ 1272 h 69"/>
                <a:gd name="T2" fmla="*/ 778 w 75"/>
                <a:gd name="T3" fmla="*/ 1160 h 69"/>
                <a:gd name="T4" fmla="*/ 12 w 75"/>
                <a:gd name="T5" fmla="*/ 419 h 69"/>
                <a:gd name="T6" fmla="*/ 0 w 75"/>
                <a:gd name="T7" fmla="*/ 419 h 69"/>
                <a:gd name="T8" fmla="*/ 541 w 75"/>
                <a:gd name="T9" fmla="*/ 0 h 69"/>
                <a:gd name="T10" fmla="*/ 541 w 75"/>
                <a:gd name="T11" fmla="*/ 0 h 69"/>
                <a:gd name="T12" fmla="*/ 758 w 75"/>
                <a:gd name="T13" fmla="*/ 661 h 69"/>
                <a:gd name="T14" fmla="*/ 1162 w 75"/>
                <a:gd name="T15" fmla="*/ 1272 h 69"/>
                <a:gd name="T16" fmla="*/ 1149 w 75"/>
                <a:gd name="T17" fmla="*/ 1272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69">
                  <a:moveTo>
                    <a:pt x="74" y="67"/>
                  </a:moveTo>
                  <a:cubicBezTo>
                    <a:pt x="74" y="67"/>
                    <a:pt x="66" y="69"/>
                    <a:pt x="50" y="61"/>
                  </a:cubicBezTo>
                  <a:cubicBezTo>
                    <a:pt x="35" y="54"/>
                    <a:pt x="19" y="27"/>
                    <a:pt x="1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18"/>
                    <a:pt x="30" y="7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10"/>
                    <a:pt x="40" y="21"/>
                    <a:pt x="49" y="35"/>
                  </a:cubicBezTo>
                  <a:cubicBezTo>
                    <a:pt x="58" y="48"/>
                    <a:pt x="66" y="59"/>
                    <a:pt x="75" y="67"/>
                  </a:cubicBezTo>
                  <a:lnTo>
                    <a:pt x="74" y="67"/>
                  </a:lnTo>
                  <a:close/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8">
              <a:extLst>
                <a:ext uri="{FF2B5EF4-FFF2-40B4-BE49-F238E27FC236}">
                  <a16:creationId xmlns:a16="http://schemas.microsoft.com/office/drawing/2014/main" id="{8FA56A2E-A259-8FE7-9E23-0F49CE69B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2053"/>
              <a:ext cx="145" cy="104"/>
            </a:xfrm>
            <a:custGeom>
              <a:avLst/>
              <a:gdLst>
                <a:gd name="T0" fmla="*/ 895 w 58"/>
                <a:gd name="T1" fmla="*/ 512 h 39"/>
                <a:gd name="T2" fmla="*/ 0 w 58"/>
                <a:gd name="T3" fmla="*/ 0 h 39"/>
                <a:gd name="T4" fmla="*/ 0 w 58"/>
                <a:gd name="T5" fmla="*/ 0 h 39"/>
                <a:gd name="T6" fmla="*/ 313 w 58"/>
                <a:gd name="T7" fmla="*/ 704 h 39"/>
                <a:gd name="T8" fmla="*/ 908 w 58"/>
                <a:gd name="T9" fmla="*/ 512 h 39"/>
                <a:gd name="T10" fmla="*/ 895 w 58"/>
                <a:gd name="T11" fmla="*/ 512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" h="39">
                  <a:moveTo>
                    <a:pt x="57" y="27"/>
                  </a:moveTo>
                  <a:cubicBezTo>
                    <a:pt x="21" y="31"/>
                    <a:pt x="9" y="1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8"/>
                    <a:pt x="5" y="35"/>
                    <a:pt x="20" y="37"/>
                  </a:cubicBezTo>
                  <a:cubicBezTo>
                    <a:pt x="34" y="39"/>
                    <a:pt x="46" y="33"/>
                    <a:pt x="58" y="27"/>
                  </a:cubicBezTo>
                  <a:lnTo>
                    <a:pt x="57" y="27"/>
                  </a:lnTo>
                  <a:close/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9">
              <a:extLst>
                <a:ext uri="{FF2B5EF4-FFF2-40B4-BE49-F238E27FC236}">
                  <a16:creationId xmlns:a16="http://schemas.microsoft.com/office/drawing/2014/main" id="{61F3A9AB-1CED-B07F-0D8E-68059E269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" y="1731"/>
              <a:ext cx="78" cy="109"/>
            </a:xfrm>
            <a:custGeom>
              <a:avLst/>
              <a:gdLst>
                <a:gd name="T0" fmla="*/ 63 w 31"/>
                <a:gd name="T1" fmla="*/ 0 h 41"/>
                <a:gd name="T2" fmla="*/ 83 w 31"/>
                <a:gd name="T3" fmla="*/ 452 h 41"/>
                <a:gd name="T4" fmla="*/ 0 w 31"/>
                <a:gd name="T5" fmla="*/ 771 h 41"/>
                <a:gd name="T6" fmla="*/ 0 w 31"/>
                <a:gd name="T7" fmla="*/ 771 h 41"/>
                <a:gd name="T8" fmla="*/ 476 w 31"/>
                <a:gd name="T9" fmla="*/ 635 h 41"/>
                <a:gd name="T10" fmla="*/ 493 w 31"/>
                <a:gd name="T11" fmla="*/ 635 h 41"/>
                <a:gd name="T12" fmla="*/ 284 w 31"/>
                <a:gd name="T13" fmla="*/ 452 h 41"/>
                <a:gd name="T14" fmla="*/ 83 w 31"/>
                <a:gd name="T15" fmla="*/ 0 h 41"/>
                <a:gd name="T16" fmla="*/ 63 w 31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" h="41">
                  <a:moveTo>
                    <a:pt x="4" y="0"/>
                  </a:moveTo>
                  <a:cubicBezTo>
                    <a:pt x="4" y="8"/>
                    <a:pt x="7" y="16"/>
                    <a:pt x="5" y="24"/>
                  </a:cubicBezTo>
                  <a:cubicBezTo>
                    <a:pt x="3" y="33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8" y="36"/>
                    <a:pt x="18" y="33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5" y="31"/>
                    <a:pt x="20" y="28"/>
                    <a:pt x="18" y="24"/>
                  </a:cubicBezTo>
                  <a:cubicBezTo>
                    <a:pt x="15" y="19"/>
                    <a:pt x="10" y="9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10">
              <a:extLst>
                <a:ext uri="{FF2B5EF4-FFF2-40B4-BE49-F238E27FC236}">
                  <a16:creationId xmlns:a16="http://schemas.microsoft.com/office/drawing/2014/main" id="{5E5A9136-7C5A-DD2D-221C-531760C01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" y="1611"/>
              <a:ext cx="80" cy="96"/>
            </a:xfrm>
            <a:custGeom>
              <a:avLst/>
              <a:gdLst>
                <a:gd name="T0" fmla="*/ 145 w 32"/>
                <a:gd name="T1" fmla="*/ 648 h 36"/>
                <a:gd name="T2" fmla="*/ 500 w 32"/>
                <a:gd name="T3" fmla="*/ 0 h 36"/>
                <a:gd name="T4" fmla="*/ 20 w 32"/>
                <a:gd name="T5" fmla="*/ 307 h 36"/>
                <a:gd name="T6" fmla="*/ 0 w 32"/>
                <a:gd name="T7" fmla="*/ 307 h 36"/>
                <a:gd name="T8" fmla="*/ 145 w 32"/>
                <a:gd name="T9" fmla="*/ 683 h 36"/>
                <a:gd name="T10" fmla="*/ 145 w 32"/>
                <a:gd name="T11" fmla="*/ 648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6">
                  <a:moveTo>
                    <a:pt x="9" y="34"/>
                  </a:moveTo>
                  <a:cubicBezTo>
                    <a:pt x="9" y="20"/>
                    <a:pt x="22" y="9"/>
                    <a:pt x="32" y="0"/>
                  </a:cubicBezTo>
                  <a:cubicBezTo>
                    <a:pt x="26" y="6"/>
                    <a:pt x="7" y="19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22"/>
                    <a:pt x="6" y="29"/>
                    <a:pt x="9" y="36"/>
                  </a:cubicBezTo>
                  <a:lnTo>
                    <a:pt x="9" y="34"/>
                  </a:lnTo>
                  <a:close/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11">
              <a:extLst>
                <a:ext uri="{FF2B5EF4-FFF2-40B4-BE49-F238E27FC236}">
                  <a16:creationId xmlns:a16="http://schemas.microsoft.com/office/drawing/2014/main" id="{9FF3B8DF-808C-515A-46F5-B7B1A8614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1549"/>
              <a:ext cx="122" cy="123"/>
            </a:xfrm>
            <a:custGeom>
              <a:avLst/>
              <a:gdLst>
                <a:gd name="T0" fmla="*/ 540 w 49"/>
                <a:gd name="T1" fmla="*/ 880 h 46"/>
                <a:gd name="T2" fmla="*/ 757 w 49"/>
                <a:gd name="T3" fmla="*/ 594 h 46"/>
                <a:gd name="T4" fmla="*/ 0 w 49"/>
                <a:gd name="T5" fmla="*/ 0 h 46"/>
                <a:gd name="T6" fmla="*/ 540 w 49"/>
                <a:gd name="T7" fmla="*/ 880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46">
                  <a:moveTo>
                    <a:pt x="35" y="46"/>
                  </a:moveTo>
                  <a:cubicBezTo>
                    <a:pt x="39" y="42"/>
                    <a:pt x="44" y="37"/>
                    <a:pt x="49" y="31"/>
                  </a:cubicBezTo>
                  <a:cubicBezTo>
                    <a:pt x="26" y="28"/>
                    <a:pt x="13" y="15"/>
                    <a:pt x="0" y="0"/>
                  </a:cubicBezTo>
                  <a:cubicBezTo>
                    <a:pt x="14" y="17"/>
                    <a:pt x="19" y="41"/>
                    <a:pt x="35" y="46"/>
                  </a:cubicBezTo>
                  <a:close/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C3E5182D-3CEF-2C99-F660-50C1ECA08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355"/>
              <a:ext cx="110" cy="120"/>
            </a:xfrm>
            <a:custGeom>
              <a:avLst/>
              <a:gdLst>
                <a:gd name="T0" fmla="*/ 688 w 44"/>
                <a:gd name="T1" fmla="*/ 0 h 45"/>
                <a:gd name="T2" fmla="*/ 0 w 44"/>
                <a:gd name="T3" fmla="*/ 853 h 45"/>
                <a:gd name="T4" fmla="*/ 145 w 44"/>
                <a:gd name="T5" fmla="*/ 760 h 45"/>
                <a:gd name="T6" fmla="*/ 688 w 44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45">
                  <a:moveTo>
                    <a:pt x="44" y="0"/>
                  </a:moveTo>
                  <a:cubicBezTo>
                    <a:pt x="21" y="8"/>
                    <a:pt x="6" y="33"/>
                    <a:pt x="0" y="45"/>
                  </a:cubicBezTo>
                  <a:cubicBezTo>
                    <a:pt x="3" y="44"/>
                    <a:pt x="6" y="42"/>
                    <a:pt x="9" y="40"/>
                  </a:cubicBezTo>
                  <a:cubicBezTo>
                    <a:pt x="25" y="31"/>
                    <a:pt x="37" y="18"/>
                    <a:pt x="44" y="0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9AD7E124-F97C-C9E1-BCDF-FDE154093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2104"/>
              <a:ext cx="100" cy="24"/>
            </a:xfrm>
            <a:custGeom>
              <a:avLst/>
              <a:gdLst>
                <a:gd name="T0" fmla="*/ 625 w 40"/>
                <a:gd name="T1" fmla="*/ 21 h 9"/>
                <a:gd name="T2" fmla="*/ 20 w 40"/>
                <a:gd name="T3" fmla="*/ 93 h 9"/>
                <a:gd name="T4" fmla="*/ 0 w 40"/>
                <a:gd name="T5" fmla="*/ 77 h 9"/>
                <a:gd name="T6" fmla="*/ 458 w 40"/>
                <a:gd name="T7" fmla="*/ 93 h 9"/>
                <a:gd name="T8" fmla="*/ 625 w 40"/>
                <a:gd name="T9" fmla="*/ 2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9">
                  <a:moveTo>
                    <a:pt x="40" y="1"/>
                  </a:moveTo>
                  <a:cubicBezTo>
                    <a:pt x="32" y="0"/>
                    <a:pt x="12" y="3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7"/>
                    <a:pt x="16" y="9"/>
                    <a:pt x="29" y="5"/>
                  </a:cubicBezTo>
                  <a:cubicBezTo>
                    <a:pt x="32" y="4"/>
                    <a:pt x="36" y="3"/>
                    <a:pt x="40" y="1"/>
                  </a:cubicBezTo>
                  <a:close/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DE7C133E-14E7-F4EA-ACB6-EF8572E9A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1603"/>
              <a:ext cx="235" cy="314"/>
            </a:xfrm>
            <a:custGeom>
              <a:avLst/>
              <a:gdLst>
                <a:gd name="T0" fmla="*/ 0 w 94"/>
                <a:gd name="T1" fmla="*/ 1530 h 118"/>
                <a:gd name="T2" fmla="*/ 1470 w 94"/>
                <a:gd name="T3" fmla="*/ 0 h 118"/>
                <a:gd name="T4" fmla="*/ 0 w 94"/>
                <a:gd name="T5" fmla="*/ 1530 h 1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4" h="118">
                  <a:moveTo>
                    <a:pt x="0" y="81"/>
                  </a:moveTo>
                  <a:cubicBezTo>
                    <a:pt x="9" y="105"/>
                    <a:pt x="85" y="118"/>
                    <a:pt x="94" y="0"/>
                  </a:cubicBezTo>
                  <a:cubicBezTo>
                    <a:pt x="91" y="27"/>
                    <a:pt x="54" y="118"/>
                    <a:pt x="0" y="81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41213AEA-CB63-3145-4BB6-843BDB69E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" y="1688"/>
              <a:ext cx="235" cy="157"/>
            </a:xfrm>
            <a:custGeom>
              <a:avLst/>
              <a:gdLst>
                <a:gd name="T0" fmla="*/ 0 w 94"/>
                <a:gd name="T1" fmla="*/ 828 h 59"/>
                <a:gd name="T2" fmla="*/ 1333 w 94"/>
                <a:gd name="T3" fmla="*/ 657 h 59"/>
                <a:gd name="T4" fmla="*/ 1470 w 94"/>
                <a:gd name="T5" fmla="*/ 0 h 59"/>
                <a:gd name="T6" fmla="*/ 1113 w 94"/>
                <a:gd name="T7" fmla="*/ 567 h 59"/>
                <a:gd name="T8" fmla="*/ 0 w 94"/>
                <a:gd name="T9" fmla="*/ 828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59">
                  <a:moveTo>
                    <a:pt x="0" y="44"/>
                  </a:moveTo>
                  <a:cubicBezTo>
                    <a:pt x="10" y="56"/>
                    <a:pt x="69" y="59"/>
                    <a:pt x="85" y="35"/>
                  </a:cubicBezTo>
                  <a:cubicBezTo>
                    <a:pt x="85" y="22"/>
                    <a:pt x="88" y="5"/>
                    <a:pt x="94" y="0"/>
                  </a:cubicBezTo>
                  <a:cubicBezTo>
                    <a:pt x="80" y="13"/>
                    <a:pt x="87" y="15"/>
                    <a:pt x="71" y="30"/>
                  </a:cubicBezTo>
                  <a:cubicBezTo>
                    <a:pt x="55" y="45"/>
                    <a:pt x="19" y="53"/>
                    <a:pt x="0" y="44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8E118AB6-1DAF-5C4D-50F1-F4DFAD558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029"/>
              <a:ext cx="268" cy="328"/>
            </a:xfrm>
            <a:custGeom>
              <a:avLst/>
              <a:gdLst>
                <a:gd name="T0" fmla="*/ 0 w 107"/>
                <a:gd name="T1" fmla="*/ 1707 h 123"/>
                <a:gd name="T2" fmla="*/ 992 w 107"/>
                <a:gd name="T3" fmla="*/ 2104 h 123"/>
                <a:gd name="T4" fmla="*/ 1493 w 107"/>
                <a:gd name="T5" fmla="*/ 0 h 123"/>
                <a:gd name="T6" fmla="*/ 709 w 107"/>
                <a:gd name="T7" fmla="*/ 2069 h 123"/>
                <a:gd name="T8" fmla="*/ 0 w 107"/>
                <a:gd name="T9" fmla="*/ 1707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23">
                  <a:moveTo>
                    <a:pt x="0" y="90"/>
                  </a:moveTo>
                  <a:cubicBezTo>
                    <a:pt x="7" y="107"/>
                    <a:pt x="39" y="123"/>
                    <a:pt x="63" y="111"/>
                  </a:cubicBezTo>
                  <a:cubicBezTo>
                    <a:pt x="86" y="100"/>
                    <a:pt x="107" y="63"/>
                    <a:pt x="95" y="0"/>
                  </a:cubicBezTo>
                  <a:cubicBezTo>
                    <a:pt x="96" y="25"/>
                    <a:pt x="97" y="103"/>
                    <a:pt x="45" y="109"/>
                  </a:cubicBezTo>
                  <a:cubicBezTo>
                    <a:pt x="15" y="111"/>
                    <a:pt x="0" y="90"/>
                    <a:pt x="0" y="90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149B601B-9193-BCAD-F763-E2262822E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" y="2163"/>
              <a:ext cx="555" cy="128"/>
            </a:xfrm>
            <a:custGeom>
              <a:avLst/>
              <a:gdLst>
                <a:gd name="T0" fmla="*/ 1595 w 222"/>
                <a:gd name="T1" fmla="*/ 456 h 48"/>
                <a:gd name="T2" fmla="*/ 2083 w 222"/>
                <a:gd name="T3" fmla="*/ 435 h 48"/>
                <a:gd name="T4" fmla="*/ 2783 w 222"/>
                <a:gd name="T5" fmla="*/ 568 h 48"/>
                <a:gd name="T6" fmla="*/ 3470 w 222"/>
                <a:gd name="T7" fmla="*/ 0 h 48"/>
                <a:gd name="T8" fmla="*/ 2720 w 222"/>
                <a:gd name="T9" fmla="*/ 435 h 48"/>
                <a:gd name="T10" fmla="*/ 1970 w 222"/>
                <a:gd name="T11" fmla="*/ 264 h 48"/>
                <a:gd name="T12" fmla="*/ 1395 w 222"/>
                <a:gd name="T13" fmla="*/ 456 h 48"/>
                <a:gd name="T14" fmla="*/ 0 w 222"/>
                <a:gd name="T15" fmla="*/ 547 h 48"/>
                <a:gd name="T16" fmla="*/ 1595 w 222"/>
                <a:gd name="T17" fmla="*/ 456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2" h="48">
                  <a:moveTo>
                    <a:pt x="102" y="24"/>
                  </a:moveTo>
                  <a:cubicBezTo>
                    <a:pt x="115" y="19"/>
                    <a:pt x="120" y="17"/>
                    <a:pt x="133" y="23"/>
                  </a:cubicBezTo>
                  <a:cubicBezTo>
                    <a:pt x="146" y="29"/>
                    <a:pt x="165" y="34"/>
                    <a:pt x="178" y="30"/>
                  </a:cubicBezTo>
                  <a:cubicBezTo>
                    <a:pt x="191" y="26"/>
                    <a:pt x="212" y="6"/>
                    <a:pt x="222" y="0"/>
                  </a:cubicBezTo>
                  <a:cubicBezTo>
                    <a:pt x="208" y="3"/>
                    <a:pt x="188" y="21"/>
                    <a:pt x="174" y="23"/>
                  </a:cubicBezTo>
                  <a:cubicBezTo>
                    <a:pt x="160" y="26"/>
                    <a:pt x="138" y="13"/>
                    <a:pt x="126" y="14"/>
                  </a:cubicBezTo>
                  <a:cubicBezTo>
                    <a:pt x="115" y="14"/>
                    <a:pt x="120" y="10"/>
                    <a:pt x="89" y="24"/>
                  </a:cubicBezTo>
                  <a:cubicBezTo>
                    <a:pt x="59" y="37"/>
                    <a:pt x="14" y="36"/>
                    <a:pt x="0" y="29"/>
                  </a:cubicBezTo>
                  <a:cubicBezTo>
                    <a:pt x="15" y="36"/>
                    <a:pt x="45" y="48"/>
                    <a:pt x="102" y="24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C4E42ADF-5A8F-4B5F-6A9E-A54EEDE27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1696"/>
              <a:ext cx="500" cy="336"/>
            </a:xfrm>
            <a:custGeom>
              <a:avLst/>
              <a:gdLst>
                <a:gd name="T0" fmla="*/ 0 w 200"/>
                <a:gd name="T1" fmla="*/ 1459 h 126"/>
                <a:gd name="T2" fmla="*/ 1708 w 200"/>
                <a:gd name="T3" fmla="*/ 2104 h 126"/>
                <a:gd name="T4" fmla="*/ 3125 w 200"/>
                <a:gd name="T5" fmla="*/ 0 h 126"/>
                <a:gd name="T6" fmla="*/ 1625 w 200"/>
                <a:gd name="T7" fmla="*/ 2013 h 126"/>
                <a:gd name="T8" fmla="*/ 0 w 200"/>
                <a:gd name="T9" fmla="*/ 1459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" h="126">
                  <a:moveTo>
                    <a:pt x="0" y="77"/>
                  </a:moveTo>
                  <a:cubicBezTo>
                    <a:pt x="9" y="94"/>
                    <a:pt x="52" y="126"/>
                    <a:pt x="109" y="111"/>
                  </a:cubicBezTo>
                  <a:cubicBezTo>
                    <a:pt x="167" y="96"/>
                    <a:pt x="191" y="49"/>
                    <a:pt x="200" y="0"/>
                  </a:cubicBezTo>
                  <a:cubicBezTo>
                    <a:pt x="191" y="32"/>
                    <a:pt x="167" y="92"/>
                    <a:pt x="104" y="106"/>
                  </a:cubicBezTo>
                  <a:cubicBezTo>
                    <a:pt x="41" y="12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D0B0AF60-C529-DAA1-D9DF-54BAA476A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1883"/>
              <a:ext cx="423" cy="226"/>
            </a:xfrm>
            <a:custGeom>
              <a:avLst/>
              <a:gdLst>
                <a:gd name="T0" fmla="*/ 0 w 169"/>
                <a:gd name="T1" fmla="*/ 771 h 85"/>
                <a:gd name="T2" fmla="*/ 488 w 169"/>
                <a:gd name="T3" fmla="*/ 771 h 85"/>
                <a:gd name="T4" fmla="*/ 1304 w 169"/>
                <a:gd name="T5" fmla="*/ 375 h 85"/>
                <a:gd name="T6" fmla="*/ 1960 w 169"/>
                <a:gd name="T7" fmla="*/ 997 h 85"/>
                <a:gd name="T8" fmla="*/ 2651 w 169"/>
                <a:gd name="T9" fmla="*/ 1598 h 85"/>
                <a:gd name="T10" fmla="*/ 1930 w 169"/>
                <a:gd name="T11" fmla="*/ 635 h 85"/>
                <a:gd name="T12" fmla="*/ 771 w 169"/>
                <a:gd name="T13" fmla="*/ 340 h 85"/>
                <a:gd name="T14" fmla="*/ 0 w 169"/>
                <a:gd name="T15" fmla="*/ 771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9" h="85">
                  <a:moveTo>
                    <a:pt x="0" y="41"/>
                  </a:moveTo>
                  <a:cubicBezTo>
                    <a:pt x="10" y="45"/>
                    <a:pt x="18" y="48"/>
                    <a:pt x="31" y="41"/>
                  </a:cubicBezTo>
                  <a:cubicBezTo>
                    <a:pt x="44" y="33"/>
                    <a:pt x="58" y="16"/>
                    <a:pt x="83" y="20"/>
                  </a:cubicBezTo>
                  <a:cubicBezTo>
                    <a:pt x="108" y="25"/>
                    <a:pt x="120" y="40"/>
                    <a:pt x="125" y="53"/>
                  </a:cubicBezTo>
                  <a:cubicBezTo>
                    <a:pt x="130" y="67"/>
                    <a:pt x="148" y="84"/>
                    <a:pt x="169" y="85"/>
                  </a:cubicBezTo>
                  <a:cubicBezTo>
                    <a:pt x="152" y="76"/>
                    <a:pt x="142" y="68"/>
                    <a:pt x="123" y="34"/>
                  </a:cubicBezTo>
                  <a:cubicBezTo>
                    <a:pt x="103" y="0"/>
                    <a:pt x="64" y="6"/>
                    <a:pt x="49" y="18"/>
                  </a:cubicBezTo>
                  <a:cubicBezTo>
                    <a:pt x="33" y="30"/>
                    <a:pt x="22" y="48"/>
                    <a:pt x="0" y="41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C8B150A9-5744-7E2C-8DE3-8B27374B8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1691"/>
              <a:ext cx="92" cy="242"/>
            </a:xfrm>
            <a:custGeom>
              <a:avLst/>
              <a:gdLst>
                <a:gd name="T0" fmla="*/ 308 w 37"/>
                <a:gd name="T1" fmla="*/ 1032 h 91"/>
                <a:gd name="T2" fmla="*/ 0 w 37"/>
                <a:gd name="T3" fmla="*/ 1713 h 91"/>
                <a:gd name="T4" fmla="*/ 291 w 37"/>
                <a:gd name="T5" fmla="*/ 1258 h 91"/>
                <a:gd name="T6" fmla="*/ 495 w 37"/>
                <a:gd name="T7" fmla="*/ 941 h 91"/>
                <a:gd name="T8" fmla="*/ 557 w 37"/>
                <a:gd name="T9" fmla="*/ 452 h 91"/>
                <a:gd name="T10" fmla="*/ 370 w 37"/>
                <a:gd name="T11" fmla="*/ 0 h 91"/>
                <a:gd name="T12" fmla="*/ 308 w 37"/>
                <a:gd name="T13" fmla="*/ 103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91">
                  <a:moveTo>
                    <a:pt x="20" y="55"/>
                  </a:moveTo>
                  <a:cubicBezTo>
                    <a:pt x="8" y="70"/>
                    <a:pt x="8" y="80"/>
                    <a:pt x="0" y="91"/>
                  </a:cubicBezTo>
                  <a:cubicBezTo>
                    <a:pt x="8" y="89"/>
                    <a:pt x="13" y="76"/>
                    <a:pt x="19" y="67"/>
                  </a:cubicBezTo>
                  <a:cubicBezTo>
                    <a:pt x="25" y="59"/>
                    <a:pt x="27" y="58"/>
                    <a:pt x="32" y="50"/>
                  </a:cubicBezTo>
                  <a:cubicBezTo>
                    <a:pt x="37" y="41"/>
                    <a:pt x="37" y="36"/>
                    <a:pt x="36" y="24"/>
                  </a:cubicBezTo>
                  <a:cubicBezTo>
                    <a:pt x="35" y="13"/>
                    <a:pt x="31" y="8"/>
                    <a:pt x="24" y="0"/>
                  </a:cubicBezTo>
                  <a:cubicBezTo>
                    <a:pt x="29" y="12"/>
                    <a:pt x="37" y="35"/>
                    <a:pt x="20" y="55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73B2C3B4-1E8E-5C94-B38B-87C3AF472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" y="1520"/>
              <a:ext cx="268" cy="173"/>
            </a:xfrm>
            <a:custGeom>
              <a:avLst/>
              <a:gdLst>
                <a:gd name="T0" fmla="*/ 63 w 107"/>
                <a:gd name="T1" fmla="*/ 170 h 65"/>
                <a:gd name="T2" fmla="*/ 784 w 107"/>
                <a:gd name="T3" fmla="*/ 397 h 65"/>
                <a:gd name="T4" fmla="*/ 1067 w 107"/>
                <a:gd name="T5" fmla="*/ 793 h 65"/>
                <a:gd name="T6" fmla="*/ 1285 w 107"/>
                <a:gd name="T7" fmla="*/ 1190 h 65"/>
                <a:gd name="T8" fmla="*/ 1681 w 107"/>
                <a:gd name="T9" fmla="*/ 1057 h 65"/>
                <a:gd name="T10" fmla="*/ 1505 w 107"/>
                <a:gd name="T11" fmla="*/ 921 h 65"/>
                <a:gd name="T12" fmla="*/ 1368 w 107"/>
                <a:gd name="T13" fmla="*/ 567 h 65"/>
                <a:gd name="T14" fmla="*/ 1285 w 107"/>
                <a:gd name="T15" fmla="*/ 695 h 65"/>
                <a:gd name="T16" fmla="*/ 1004 w 107"/>
                <a:gd name="T17" fmla="*/ 341 h 65"/>
                <a:gd name="T18" fmla="*/ 0 w 107"/>
                <a:gd name="T19" fmla="*/ 149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" h="65">
                  <a:moveTo>
                    <a:pt x="4" y="9"/>
                  </a:moveTo>
                  <a:cubicBezTo>
                    <a:pt x="22" y="6"/>
                    <a:pt x="39" y="13"/>
                    <a:pt x="50" y="21"/>
                  </a:cubicBezTo>
                  <a:cubicBezTo>
                    <a:pt x="58" y="26"/>
                    <a:pt x="63" y="34"/>
                    <a:pt x="68" y="42"/>
                  </a:cubicBezTo>
                  <a:cubicBezTo>
                    <a:pt x="72" y="49"/>
                    <a:pt x="73" y="60"/>
                    <a:pt x="82" y="63"/>
                  </a:cubicBezTo>
                  <a:cubicBezTo>
                    <a:pt x="88" y="65"/>
                    <a:pt x="105" y="62"/>
                    <a:pt x="107" y="56"/>
                  </a:cubicBezTo>
                  <a:cubicBezTo>
                    <a:pt x="102" y="54"/>
                    <a:pt x="99" y="52"/>
                    <a:pt x="96" y="49"/>
                  </a:cubicBezTo>
                  <a:cubicBezTo>
                    <a:pt x="91" y="43"/>
                    <a:pt x="91" y="36"/>
                    <a:pt x="87" y="30"/>
                  </a:cubicBezTo>
                  <a:cubicBezTo>
                    <a:pt x="88" y="37"/>
                    <a:pt x="90" y="42"/>
                    <a:pt x="82" y="37"/>
                  </a:cubicBezTo>
                  <a:cubicBezTo>
                    <a:pt x="74" y="33"/>
                    <a:pt x="70" y="24"/>
                    <a:pt x="64" y="18"/>
                  </a:cubicBezTo>
                  <a:cubicBezTo>
                    <a:pt x="49" y="2"/>
                    <a:pt x="19" y="0"/>
                    <a:pt x="0" y="8"/>
                  </a:cubicBezTo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769811E8-FC68-C5BD-7A64-9C47C4DC2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1880"/>
              <a:ext cx="132" cy="85"/>
            </a:xfrm>
            <a:custGeom>
              <a:avLst/>
              <a:gdLst>
                <a:gd name="T0" fmla="*/ 807 w 53"/>
                <a:gd name="T1" fmla="*/ 566 h 32"/>
                <a:gd name="T2" fmla="*/ 819 w 53"/>
                <a:gd name="T3" fmla="*/ 566 h 32"/>
                <a:gd name="T4" fmla="*/ 466 w 53"/>
                <a:gd name="T5" fmla="*/ 35 h 32"/>
                <a:gd name="T6" fmla="*/ 0 w 53"/>
                <a:gd name="T7" fmla="*/ 0 h 32"/>
                <a:gd name="T8" fmla="*/ 433 w 53"/>
                <a:gd name="T9" fmla="*/ 452 h 32"/>
                <a:gd name="T10" fmla="*/ 807 w 53"/>
                <a:gd name="T11" fmla="*/ 566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32">
                  <a:moveTo>
                    <a:pt x="52" y="30"/>
                  </a:moveTo>
                  <a:cubicBezTo>
                    <a:pt x="53" y="30"/>
                    <a:pt x="53" y="30"/>
                    <a:pt x="53" y="30"/>
                  </a:cubicBezTo>
                  <a:cubicBezTo>
                    <a:pt x="45" y="22"/>
                    <a:pt x="37" y="13"/>
                    <a:pt x="30" y="2"/>
                  </a:cubicBezTo>
                  <a:cubicBezTo>
                    <a:pt x="22" y="2"/>
                    <a:pt x="13" y="2"/>
                    <a:pt x="0" y="0"/>
                  </a:cubicBezTo>
                  <a:cubicBezTo>
                    <a:pt x="10" y="9"/>
                    <a:pt x="19" y="20"/>
                    <a:pt x="28" y="24"/>
                  </a:cubicBezTo>
                  <a:cubicBezTo>
                    <a:pt x="44" y="32"/>
                    <a:pt x="52" y="30"/>
                    <a:pt x="52" y="30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C3F48B01-60BC-CEF3-B216-7025D44F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1315"/>
              <a:ext cx="173" cy="429"/>
            </a:xfrm>
            <a:custGeom>
              <a:avLst/>
              <a:gdLst>
                <a:gd name="T0" fmla="*/ 1088 w 69"/>
                <a:gd name="T1" fmla="*/ 0 h 161"/>
                <a:gd name="T2" fmla="*/ 617 w 69"/>
                <a:gd name="T3" fmla="*/ 773 h 161"/>
                <a:gd name="T4" fmla="*/ 584 w 69"/>
                <a:gd name="T5" fmla="*/ 1873 h 161"/>
                <a:gd name="T6" fmla="*/ 188 w 69"/>
                <a:gd name="T7" fmla="*/ 2742 h 161"/>
                <a:gd name="T8" fmla="*/ 113 w 69"/>
                <a:gd name="T9" fmla="*/ 3046 h 161"/>
                <a:gd name="T10" fmla="*/ 364 w 69"/>
                <a:gd name="T11" fmla="*/ 2705 h 161"/>
                <a:gd name="T12" fmla="*/ 742 w 69"/>
                <a:gd name="T13" fmla="*/ 1548 h 161"/>
                <a:gd name="T14" fmla="*/ 1088 w 69"/>
                <a:gd name="T15" fmla="*/ 0 h 1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" h="161">
                  <a:moveTo>
                    <a:pt x="69" y="0"/>
                  </a:moveTo>
                  <a:cubicBezTo>
                    <a:pt x="55" y="2"/>
                    <a:pt x="43" y="9"/>
                    <a:pt x="39" y="41"/>
                  </a:cubicBezTo>
                  <a:cubicBezTo>
                    <a:pt x="36" y="72"/>
                    <a:pt x="39" y="79"/>
                    <a:pt x="37" y="99"/>
                  </a:cubicBezTo>
                  <a:cubicBezTo>
                    <a:pt x="35" y="119"/>
                    <a:pt x="24" y="135"/>
                    <a:pt x="12" y="145"/>
                  </a:cubicBezTo>
                  <a:cubicBezTo>
                    <a:pt x="0" y="155"/>
                    <a:pt x="5" y="159"/>
                    <a:pt x="7" y="161"/>
                  </a:cubicBezTo>
                  <a:cubicBezTo>
                    <a:pt x="7" y="156"/>
                    <a:pt x="15" y="150"/>
                    <a:pt x="23" y="143"/>
                  </a:cubicBezTo>
                  <a:cubicBezTo>
                    <a:pt x="33" y="134"/>
                    <a:pt x="44" y="118"/>
                    <a:pt x="47" y="82"/>
                  </a:cubicBezTo>
                  <a:cubicBezTo>
                    <a:pt x="49" y="46"/>
                    <a:pt x="41" y="3"/>
                    <a:pt x="69" y="0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A21953D6-AB12-09E0-BB86-47BD13C9D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1632"/>
              <a:ext cx="135" cy="243"/>
            </a:xfrm>
            <a:custGeom>
              <a:avLst/>
              <a:gdLst>
                <a:gd name="T0" fmla="*/ 738 w 54"/>
                <a:gd name="T1" fmla="*/ 0 h 91"/>
                <a:gd name="T2" fmla="*/ 0 w 54"/>
                <a:gd name="T3" fmla="*/ 1712 h 91"/>
                <a:gd name="T4" fmla="*/ 738 w 54"/>
                <a:gd name="T5" fmla="*/ 0 h 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91">
                  <a:moveTo>
                    <a:pt x="47" y="0"/>
                  </a:moveTo>
                  <a:cubicBezTo>
                    <a:pt x="47" y="26"/>
                    <a:pt x="33" y="78"/>
                    <a:pt x="0" y="90"/>
                  </a:cubicBezTo>
                  <a:cubicBezTo>
                    <a:pt x="19" y="91"/>
                    <a:pt x="54" y="58"/>
                    <a:pt x="47" y="0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25">
              <a:extLst>
                <a:ext uri="{FF2B5EF4-FFF2-40B4-BE49-F238E27FC236}">
                  <a16:creationId xmlns:a16="http://schemas.microsoft.com/office/drawing/2014/main" id="{0373D777-2337-5224-8E44-013E45894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1376"/>
              <a:ext cx="102" cy="104"/>
            </a:xfrm>
            <a:custGeom>
              <a:avLst/>
              <a:gdLst>
                <a:gd name="T0" fmla="*/ 632 w 41"/>
                <a:gd name="T1" fmla="*/ 0 h 39"/>
                <a:gd name="T2" fmla="*/ 187 w 41"/>
                <a:gd name="T3" fmla="*/ 739 h 39"/>
                <a:gd name="T4" fmla="*/ 632 w 41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9">
                  <a:moveTo>
                    <a:pt x="41" y="0"/>
                  </a:moveTo>
                  <a:cubicBezTo>
                    <a:pt x="24" y="0"/>
                    <a:pt x="0" y="11"/>
                    <a:pt x="12" y="39"/>
                  </a:cubicBezTo>
                  <a:cubicBezTo>
                    <a:pt x="10" y="26"/>
                    <a:pt x="16" y="5"/>
                    <a:pt x="41" y="0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54521F6B-393A-C276-23F4-DE530C302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" y="1560"/>
              <a:ext cx="315" cy="171"/>
            </a:xfrm>
            <a:custGeom>
              <a:avLst/>
              <a:gdLst>
                <a:gd name="T0" fmla="*/ 158 w 126"/>
                <a:gd name="T1" fmla="*/ 1029 h 64"/>
                <a:gd name="T2" fmla="*/ 345 w 126"/>
                <a:gd name="T3" fmla="*/ 171 h 64"/>
                <a:gd name="T4" fmla="*/ 1250 w 126"/>
                <a:gd name="T5" fmla="*/ 363 h 64"/>
                <a:gd name="T6" fmla="*/ 1520 w 126"/>
                <a:gd name="T7" fmla="*/ 842 h 64"/>
                <a:gd name="T8" fmla="*/ 1970 w 126"/>
                <a:gd name="T9" fmla="*/ 1085 h 64"/>
                <a:gd name="T10" fmla="*/ 1375 w 126"/>
                <a:gd name="T11" fmla="*/ 799 h 64"/>
                <a:gd name="T12" fmla="*/ 438 w 126"/>
                <a:gd name="T13" fmla="*/ 307 h 64"/>
                <a:gd name="T14" fmla="*/ 158 w 126"/>
                <a:gd name="T15" fmla="*/ 1029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" h="64">
                  <a:moveTo>
                    <a:pt x="10" y="54"/>
                  </a:moveTo>
                  <a:cubicBezTo>
                    <a:pt x="0" y="32"/>
                    <a:pt x="2" y="17"/>
                    <a:pt x="22" y="9"/>
                  </a:cubicBezTo>
                  <a:cubicBezTo>
                    <a:pt x="42" y="0"/>
                    <a:pt x="68" y="5"/>
                    <a:pt x="80" y="19"/>
                  </a:cubicBezTo>
                  <a:cubicBezTo>
                    <a:pt x="92" y="33"/>
                    <a:pt x="92" y="36"/>
                    <a:pt x="97" y="44"/>
                  </a:cubicBezTo>
                  <a:cubicBezTo>
                    <a:pt x="102" y="52"/>
                    <a:pt x="105" y="61"/>
                    <a:pt x="126" y="57"/>
                  </a:cubicBezTo>
                  <a:cubicBezTo>
                    <a:pt x="104" y="64"/>
                    <a:pt x="96" y="57"/>
                    <a:pt x="88" y="42"/>
                  </a:cubicBezTo>
                  <a:cubicBezTo>
                    <a:pt x="81" y="27"/>
                    <a:pt x="59" y="5"/>
                    <a:pt x="28" y="16"/>
                  </a:cubicBezTo>
                  <a:cubicBezTo>
                    <a:pt x="14" y="21"/>
                    <a:pt x="6" y="30"/>
                    <a:pt x="10" y="54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BE63391F-27F0-50D3-F6C3-E60B57EEC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587"/>
              <a:ext cx="137" cy="53"/>
            </a:xfrm>
            <a:custGeom>
              <a:avLst/>
              <a:gdLst>
                <a:gd name="T0" fmla="*/ 0 w 55"/>
                <a:gd name="T1" fmla="*/ 371 h 20"/>
                <a:gd name="T2" fmla="*/ 849 w 55"/>
                <a:gd name="T3" fmla="*/ 281 h 20"/>
                <a:gd name="T4" fmla="*/ 0 w 55"/>
                <a:gd name="T5" fmla="*/ 371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20">
                  <a:moveTo>
                    <a:pt x="0" y="20"/>
                  </a:moveTo>
                  <a:cubicBezTo>
                    <a:pt x="11" y="6"/>
                    <a:pt x="32" y="0"/>
                    <a:pt x="55" y="15"/>
                  </a:cubicBezTo>
                  <a:cubicBezTo>
                    <a:pt x="45" y="11"/>
                    <a:pt x="21" y="5"/>
                    <a:pt x="0" y="20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E4A599C5-EDC2-E59C-4310-11CBA5BD0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" y="1835"/>
              <a:ext cx="277" cy="50"/>
            </a:xfrm>
            <a:custGeom>
              <a:avLst/>
              <a:gdLst>
                <a:gd name="T0" fmla="*/ 0 w 111"/>
                <a:gd name="T1" fmla="*/ 255 h 19"/>
                <a:gd name="T2" fmla="*/ 561 w 111"/>
                <a:gd name="T3" fmla="*/ 21 h 19"/>
                <a:gd name="T4" fmla="*/ 1245 w 111"/>
                <a:gd name="T5" fmla="*/ 145 h 19"/>
                <a:gd name="T6" fmla="*/ 1724 w 111"/>
                <a:gd name="T7" fmla="*/ 347 h 19"/>
                <a:gd name="T8" fmla="*/ 1308 w 111"/>
                <a:gd name="T9" fmla="*/ 221 h 19"/>
                <a:gd name="T10" fmla="*/ 529 w 111"/>
                <a:gd name="T11" fmla="*/ 111 h 19"/>
                <a:gd name="T12" fmla="*/ 0 w 111"/>
                <a:gd name="T13" fmla="*/ 255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" h="19">
                  <a:moveTo>
                    <a:pt x="0" y="14"/>
                  </a:moveTo>
                  <a:cubicBezTo>
                    <a:pt x="14" y="2"/>
                    <a:pt x="26" y="0"/>
                    <a:pt x="36" y="1"/>
                  </a:cubicBezTo>
                  <a:cubicBezTo>
                    <a:pt x="47" y="2"/>
                    <a:pt x="56" y="8"/>
                    <a:pt x="80" y="8"/>
                  </a:cubicBezTo>
                  <a:cubicBezTo>
                    <a:pt x="104" y="8"/>
                    <a:pt x="104" y="11"/>
                    <a:pt x="111" y="19"/>
                  </a:cubicBezTo>
                  <a:cubicBezTo>
                    <a:pt x="106" y="14"/>
                    <a:pt x="106" y="11"/>
                    <a:pt x="84" y="12"/>
                  </a:cubicBezTo>
                  <a:cubicBezTo>
                    <a:pt x="62" y="14"/>
                    <a:pt x="42" y="8"/>
                    <a:pt x="34" y="6"/>
                  </a:cubicBezTo>
                  <a:cubicBezTo>
                    <a:pt x="26" y="4"/>
                    <a:pt x="7" y="6"/>
                    <a:pt x="0" y="14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29">
              <a:extLst>
                <a:ext uri="{FF2B5EF4-FFF2-40B4-BE49-F238E27FC236}">
                  <a16:creationId xmlns:a16="http://schemas.microsoft.com/office/drawing/2014/main" id="{CE39DB19-5E14-B290-D8F7-564DC771B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" y="1939"/>
              <a:ext cx="235" cy="146"/>
            </a:xfrm>
            <a:custGeom>
              <a:avLst/>
              <a:gdLst>
                <a:gd name="T0" fmla="*/ 813 w 94"/>
                <a:gd name="T1" fmla="*/ 247 h 55"/>
                <a:gd name="T2" fmla="*/ 1470 w 94"/>
                <a:gd name="T3" fmla="*/ 1030 h 55"/>
                <a:gd name="T4" fmla="*/ 938 w 94"/>
                <a:gd name="T5" fmla="*/ 149 h 55"/>
                <a:gd name="T6" fmla="*/ 0 w 94"/>
                <a:gd name="T7" fmla="*/ 579 h 55"/>
                <a:gd name="T8" fmla="*/ 813 w 94"/>
                <a:gd name="T9" fmla="*/ 2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55">
                  <a:moveTo>
                    <a:pt x="52" y="13"/>
                  </a:moveTo>
                  <a:cubicBezTo>
                    <a:pt x="70" y="16"/>
                    <a:pt x="86" y="32"/>
                    <a:pt x="94" y="55"/>
                  </a:cubicBezTo>
                  <a:cubicBezTo>
                    <a:pt x="89" y="31"/>
                    <a:pt x="80" y="16"/>
                    <a:pt x="60" y="8"/>
                  </a:cubicBezTo>
                  <a:cubicBezTo>
                    <a:pt x="40" y="0"/>
                    <a:pt x="17" y="13"/>
                    <a:pt x="0" y="31"/>
                  </a:cubicBezTo>
                  <a:cubicBezTo>
                    <a:pt x="13" y="23"/>
                    <a:pt x="28" y="11"/>
                    <a:pt x="52" y="13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0">
              <a:extLst>
                <a:ext uri="{FF2B5EF4-FFF2-40B4-BE49-F238E27FC236}">
                  <a16:creationId xmlns:a16="http://schemas.microsoft.com/office/drawing/2014/main" id="{2ED24C0C-D21E-08ED-4CA2-34C07C3F6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2008"/>
              <a:ext cx="173" cy="101"/>
            </a:xfrm>
            <a:custGeom>
              <a:avLst/>
              <a:gdLst>
                <a:gd name="T0" fmla="*/ 1088 w 69"/>
                <a:gd name="T1" fmla="*/ 340 h 38"/>
                <a:gd name="T2" fmla="*/ 0 w 69"/>
                <a:gd name="T3" fmla="*/ 712 h 38"/>
                <a:gd name="T4" fmla="*/ 1088 w 69"/>
                <a:gd name="T5" fmla="*/ 319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38">
                  <a:moveTo>
                    <a:pt x="69" y="18"/>
                  </a:moveTo>
                  <a:cubicBezTo>
                    <a:pt x="49" y="9"/>
                    <a:pt x="9" y="37"/>
                    <a:pt x="0" y="38"/>
                  </a:cubicBezTo>
                  <a:cubicBezTo>
                    <a:pt x="20" y="28"/>
                    <a:pt x="50" y="0"/>
                    <a:pt x="69" y="17"/>
                  </a:cubicBezTo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1">
              <a:extLst>
                <a:ext uri="{FF2B5EF4-FFF2-40B4-BE49-F238E27FC236}">
                  <a16:creationId xmlns:a16="http://schemas.microsoft.com/office/drawing/2014/main" id="{42AEDAD2-8E48-3F42-09F9-7630DBD48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" y="2107"/>
              <a:ext cx="200" cy="53"/>
            </a:xfrm>
            <a:custGeom>
              <a:avLst/>
              <a:gdLst>
                <a:gd name="T0" fmla="*/ 0 w 80"/>
                <a:gd name="T1" fmla="*/ 371 h 20"/>
                <a:gd name="T2" fmla="*/ 688 w 80"/>
                <a:gd name="T3" fmla="*/ 0 h 20"/>
                <a:gd name="T4" fmla="*/ 1250 w 80"/>
                <a:gd name="T5" fmla="*/ 191 h 20"/>
                <a:gd name="T6" fmla="*/ 688 w 80"/>
                <a:gd name="T7" fmla="*/ 90 h 20"/>
                <a:gd name="T8" fmla="*/ 0 w 80"/>
                <a:gd name="T9" fmla="*/ 37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20">
                  <a:moveTo>
                    <a:pt x="0" y="20"/>
                  </a:moveTo>
                  <a:cubicBezTo>
                    <a:pt x="11" y="17"/>
                    <a:pt x="28" y="0"/>
                    <a:pt x="44" y="0"/>
                  </a:cubicBezTo>
                  <a:cubicBezTo>
                    <a:pt x="60" y="1"/>
                    <a:pt x="70" y="9"/>
                    <a:pt x="80" y="10"/>
                  </a:cubicBezTo>
                  <a:cubicBezTo>
                    <a:pt x="67" y="11"/>
                    <a:pt x="54" y="6"/>
                    <a:pt x="44" y="5"/>
                  </a:cubicBezTo>
                  <a:cubicBezTo>
                    <a:pt x="34" y="4"/>
                    <a:pt x="12" y="18"/>
                    <a:pt x="0" y="20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2">
              <a:extLst>
                <a:ext uri="{FF2B5EF4-FFF2-40B4-BE49-F238E27FC236}">
                  <a16:creationId xmlns:a16="http://schemas.microsoft.com/office/drawing/2014/main" id="{49277493-83A2-06DA-99A5-67EC37DF9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032"/>
              <a:ext cx="57" cy="213"/>
            </a:xfrm>
            <a:custGeom>
              <a:avLst/>
              <a:gdLst>
                <a:gd name="T0" fmla="*/ 0 w 23"/>
                <a:gd name="T1" fmla="*/ 0 h 80"/>
                <a:gd name="T2" fmla="*/ 216 w 23"/>
                <a:gd name="T3" fmla="*/ 865 h 80"/>
                <a:gd name="T4" fmla="*/ 183 w 23"/>
                <a:gd name="T5" fmla="*/ 1510 h 80"/>
                <a:gd name="T6" fmla="*/ 287 w 23"/>
                <a:gd name="T7" fmla="*/ 865 h 80"/>
                <a:gd name="T8" fmla="*/ 0 w 23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80">
                  <a:moveTo>
                    <a:pt x="0" y="0"/>
                  </a:moveTo>
                  <a:cubicBezTo>
                    <a:pt x="12" y="9"/>
                    <a:pt x="18" y="28"/>
                    <a:pt x="14" y="46"/>
                  </a:cubicBezTo>
                  <a:cubicBezTo>
                    <a:pt x="12" y="60"/>
                    <a:pt x="0" y="78"/>
                    <a:pt x="12" y="80"/>
                  </a:cubicBezTo>
                  <a:cubicBezTo>
                    <a:pt x="8" y="76"/>
                    <a:pt x="18" y="61"/>
                    <a:pt x="19" y="46"/>
                  </a:cubicBezTo>
                  <a:cubicBezTo>
                    <a:pt x="20" y="32"/>
                    <a:pt x="23" y="14"/>
                    <a:pt x="0" y="0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3">
              <a:extLst>
                <a:ext uri="{FF2B5EF4-FFF2-40B4-BE49-F238E27FC236}">
                  <a16:creationId xmlns:a16="http://schemas.microsoft.com/office/drawing/2014/main" id="{6A4D5427-1DE6-708D-D08A-72801E8E2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1432"/>
              <a:ext cx="155" cy="211"/>
            </a:xfrm>
            <a:custGeom>
              <a:avLst/>
              <a:gdLst>
                <a:gd name="T0" fmla="*/ 0 w 62"/>
                <a:gd name="T1" fmla="*/ 1311 h 79"/>
                <a:gd name="T2" fmla="*/ 583 w 62"/>
                <a:gd name="T3" fmla="*/ 764 h 79"/>
                <a:gd name="T4" fmla="*/ 800 w 62"/>
                <a:gd name="T5" fmla="*/ 342 h 79"/>
                <a:gd name="T6" fmla="*/ 970 w 62"/>
                <a:gd name="T7" fmla="*/ 0 h 79"/>
                <a:gd name="T8" fmla="*/ 958 w 62"/>
                <a:gd name="T9" fmla="*/ 649 h 79"/>
                <a:gd name="T10" fmla="*/ 783 w 62"/>
                <a:gd name="T11" fmla="*/ 1506 h 79"/>
                <a:gd name="T12" fmla="*/ 738 w 62"/>
                <a:gd name="T13" fmla="*/ 935 h 79"/>
                <a:gd name="T14" fmla="*/ 175 w 62"/>
                <a:gd name="T15" fmla="*/ 114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" h="79">
                  <a:moveTo>
                    <a:pt x="0" y="69"/>
                  </a:moveTo>
                  <a:cubicBezTo>
                    <a:pt x="13" y="61"/>
                    <a:pt x="28" y="51"/>
                    <a:pt x="37" y="40"/>
                  </a:cubicBezTo>
                  <a:cubicBezTo>
                    <a:pt x="43" y="34"/>
                    <a:pt x="47" y="25"/>
                    <a:pt x="51" y="18"/>
                  </a:cubicBezTo>
                  <a:cubicBezTo>
                    <a:pt x="55" y="12"/>
                    <a:pt x="60" y="6"/>
                    <a:pt x="62" y="0"/>
                  </a:cubicBezTo>
                  <a:cubicBezTo>
                    <a:pt x="60" y="11"/>
                    <a:pt x="60" y="22"/>
                    <a:pt x="61" y="34"/>
                  </a:cubicBezTo>
                  <a:cubicBezTo>
                    <a:pt x="61" y="46"/>
                    <a:pt x="59" y="70"/>
                    <a:pt x="50" y="79"/>
                  </a:cubicBezTo>
                  <a:cubicBezTo>
                    <a:pt x="53" y="73"/>
                    <a:pt x="59" y="57"/>
                    <a:pt x="47" y="49"/>
                  </a:cubicBezTo>
                  <a:cubicBezTo>
                    <a:pt x="35" y="41"/>
                    <a:pt x="22" y="57"/>
                    <a:pt x="11" y="60"/>
                  </a:cubicBezTo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4">
              <a:extLst>
                <a:ext uri="{FF2B5EF4-FFF2-40B4-BE49-F238E27FC236}">
                  <a16:creationId xmlns:a16="http://schemas.microsoft.com/office/drawing/2014/main" id="{F5C25742-C3E2-817F-EEBF-0EB960F85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1973"/>
              <a:ext cx="280" cy="86"/>
            </a:xfrm>
            <a:custGeom>
              <a:avLst/>
              <a:gdLst>
                <a:gd name="T0" fmla="*/ 0 w 112"/>
                <a:gd name="T1" fmla="*/ 312 h 32"/>
                <a:gd name="T2" fmla="*/ 1750 w 112"/>
                <a:gd name="T3" fmla="*/ 0 h 32"/>
                <a:gd name="T4" fmla="*/ 0 w 112"/>
                <a:gd name="T5" fmla="*/ 312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32">
                  <a:moveTo>
                    <a:pt x="0" y="16"/>
                  </a:moveTo>
                  <a:cubicBezTo>
                    <a:pt x="36" y="32"/>
                    <a:pt x="77" y="31"/>
                    <a:pt x="112" y="0"/>
                  </a:cubicBezTo>
                  <a:cubicBezTo>
                    <a:pt x="105" y="5"/>
                    <a:pt x="70" y="31"/>
                    <a:pt x="0" y="16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5">
              <a:extLst>
                <a:ext uri="{FF2B5EF4-FFF2-40B4-BE49-F238E27FC236}">
                  <a16:creationId xmlns:a16="http://schemas.microsoft.com/office/drawing/2014/main" id="{B4C0A1EA-E384-4553-6610-632B74D90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056"/>
              <a:ext cx="75" cy="107"/>
            </a:xfrm>
            <a:custGeom>
              <a:avLst/>
              <a:gdLst>
                <a:gd name="T0" fmla="*/ 0 w 30"/>
                <a:gd name="T1" fmla="*/ 765 h 40"/>
                <a:gd name="T2" fmla="*/ 238 w 30"/>
                <a:gd name="T3" fmla="*/ 342 h 40"/>
                <a:gd name="T4" fmla="*/ 333 w 30"/>
                <a:gd name="T5" fmla="*/ 21 h 40"/>
                <a:gd name="T6" fmla="*/ 408 w 30"/>
                <a:gd name="T7" fmla="*/ 342 h 40"/>
                <a:gd name="T8" fmla="*/ 20 w 30"/>
                <a:gd name="T9" fmla="*/ 76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40">
                  <a:moveTo>
                    <a:pt x="0" y="40"/>
                  </a:moveTo>
                  <a:cubicBezTo>
                    <a:pt x="6" y="35"/>
                    <a:pt x="12" y="25"/>
                    <a:pt x="15" y="18"/>
                  </a:cubicBezTo>
                  <a:cubicBezTo>
                    <a:pt x="18" y="11"/>
                    <a:pt x="14" y="2"/>
                    <a:pt x="21" y="1"/>
                  </a:cubicBezTo>
                  <a:cubicBezTo>
                    <a:pt x="30" y="0"/>
                    <a:pt x="28" y="12"/>
                    <a:pt x="26" y="18"/>
                  </a:cubicBezTo>
                  <a:cubicBezTo>
                    <a:pt x="22" y="28"/>
                    <a:pt x="9" y="34"/>
                    <a:pt x="1" y="40"/>
                  </a:cubicBezTo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6">
              <a:extLst>
                <a:ext uri="{FF2B5EF4-FFF2-40B4-BE49-F238E27FC236}">
                  <a16:creationId xmlns:a16="http://schemas.microsoft.com/office/drawing/2014/main" id="{8C7C0D95-35D2-601D-2479-16BC4D171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1621"/>
              <a:ext cx="110" cy="78"/>
            </a:xfrm>
            <a:custGeom>
              <a:avLst/>
              <a:gdLst>
                <a:gd name="T0" fmla="*/ 0 w 44"/>
                <a:gd name="T1" fmla="*/ 0 h 29"/>
                <a:gd name="T2" fmla="*/ 283 w 44"/>
                <a:gd name="T3" fmla="*/ 527 h 29"/>
                <a:gd name="T4" fmla="*/ 688 w 44"/>
                <a:gd name="T5" fmla="*/ 390 h 29"/>
                <a:gd name="T6" fmla="*/ 488 w 44"/>
                <a:gd name="T7" fmla="*/ 137 h 29"/>
                <a:gd name="T8" fmla="*/ 63 w 44"/>
                <a:gd name="T9" fmla="*/ 8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29">
                  <a:moveTo>
                    <a:pt x="0" y="0"/>
                  </a:moveTo>
                  <a:cubicBezTo>
                    <a:pt x="7" y="8"/>
                    <a:pt x="6" y="23"/>
                    <a:pt x="18" y="27"/>
                  </a:cubicBezTo>
                  <a:cubicBezTo>
                    <a:pt x="26" y="29"/>
                    <a:pt x="39" y="28"/>
                    <a:pt x="44" y="20"/>
                  </a:cubicBezTo>
                  <a:cubicBezTo>
                    <a:pt x="38" y="17"/>
                    <a:pt x="34" y="14"/>
                    <a:pt x="31" y="7"/>
                  </a:cubicBezTo>
                  <a:cubicBezTo>
                    <a:pt x="35" y="24"/>
                    <a:pt x="5" y="13"/>
                    <a:pt x="4" y="4"/>
                  </a:cubicBezTo>
                </a:path>
              </a:pathLst>
            </a:custGeom>
            <a:solidFill>
              <a:srgbClr val="D18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7">
              <a:extLst>
                <a:ext uri="{FF2B5EF4-FFF2-40B4-BE49-F238E27FC236}">
                  <a16:creationId xmlns:a16="http://schemas.microsoft.com/office/drawing/2014/main" id="{260CB9FE-ECE6-E117-4433-798AFBA2D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1731"/>
              <a:ext cx="80" cy="90"/>
            </a:xfrm>
            <a:custGeom>
              <a:avLst/>
              <a:gdLst>
                <a:gd name="T0" fmla="*/ 0 w 32"/>
                <a:gd name="T1" fmla="*/ 609 h 34"/>
                <a:gd name="T2" fmla="*/ 395 w 32"/>
                <a:gd name="T3" fmla="*/ 408 h 34"/>
                <a:gd name="T4" fmla="*/ 500 w 32"/>
                <a:gd name="T5" fmla="*/ 0 h 34"/>
                <a:gd name="T6" fmla="*/ 425 w 32"/>
                <a:gd name="T7" fmla="*/ 183 h 34"/>
                <a:gd name="T8" fmla="*/ 20 w 32"/>
                <a:gd name="T9" fmla="*/ 63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4">
                  <a:moveTo>
                    <a:pt x="0" y="33"/>
                  </a:moveTo>
                  <a:cubicBezTo>
                    <a:pt x="8" y="33"/>
                    <a:pt x="19" y="27"/>
                    <a:pt x="25" y="22"/>
                  </a:cubicBezTo>
                  <a:cubicBezTo>
                    <a:pt x="31" y="16"/>
                    <a:pt x="31" y="7"/>
                    <a:pt x="32" y="0"/>
                  </a:cubicBezTo>
                  <a:cubicBezTo>
                    <a:pt x="30" y="3"/>
                    <a:pt x="29" y="7"/>
                    <a:pt x="27" y="10"/>
                  </a:cubicBezTo>
                  <a:cubicBezTo>
                    <a:pt x="23" y="21"/>
                    <a:pt x="11" y="29"/>
                    <a:pt x="1" y="34"/>
                  </a:cubicBezTo>
                </a:path>
              </a:pathLst>
            </a:custGeom>
            <a:solidFill>
              <a:srgbClr val="D18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8">
              <a:extLst>
                <a:ext uri="{FF2B5EF4-FFF2-40B4-BE49-F238E27FC236}">
                  <a16:creationId xmlns:a16="http://schemas.microsoft.com/office/drawing/2014/main" id="{E0333813-F5BF-E734-A405-198E54B0D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1912"/>
              <a:ext cx="77" cy="51"/>
            </a:xfrm>
            <a:custGeom>
              <a:avLst/>
              <a:gdLst>
                <a:gd name="T0" fmla="*/ 0 w 31"/>
                <a:gd name="T1" fmla="*/ 115 h 19"/>
                <a:gd name="T2" fmla="*/ 400 w 31"/>
                <a:gd name="T3" fmla="*/ 330 h 19"/>
                <a:gd name="T4" fmla="*/ 246 w 31"/>
                <a:gd name="T5" fmla="*/ 0 h 19"/>
                <a:gd name="T6" fmla="*/ 0 w 31"/>
                <a:gd name="T7" fmla="*/ 115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9">
                  <a:moveTo>
                    <a:pt x="0" y="6"/>
                  </a:moveTo>
                  <a:cubicBezTo>
                    <a:pt x="11" y="15"/>
                    <a:pt x="22" y="19"/>
                    <a:pt x="26" y="17"/>
                  </a:cubicBezTo>
                  <a:cubicBezTo>
                    <a:pt x="31" y="16"/>
                    <a:pt x="16" y="0"/>
                    <a:pt x="16" y="0"/>
                  </a:cubicBezTo>
                  <a:cubicBezTo>
                    <a:pt x="17" y="6"/>
                    <a:pt x="12" y="12"/>
                    <a:pt x="0" y="6"/>
                  </a:cubicBezTo>
                  <a:close/>
                </a:path>
              </a:pathLst>
            </a:custGeom>
            <a:solidFill>
              <a:srgbClr val="D18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9">
              <a:extLst>
                <a:ext uri="{FF2B5EF4-FFF2-40B4-BE49-F238E27FC236}">
                  <a16:creationId xmlns:a16="http://schemas.microsoft.com/office/drawing/2014/main" id="{F515EC10-387C-8F86-5ADD-E2299145F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" y="1917"/>
              <a:ext cx="170" cy="123"/>
            </a:xfrm>
            <a:custGeom>
              <a:avLst/>
              <a:gdLst>
                <a:gd name="T0" fmla="*/ 0 w 68"/>
                <a:gd name="T1" fmla="*/ 193 h 46"/>
                <a:gd name="T2" fmla="*/ 1063 w 68"/>
                <a:gd name="T3" fmla="*/ 880 h 46"/>
                <a:gd name="T4" fmla="*/ 533 w 68"/>
                <a:gd name="T5" fmla="*/ 78 h 46"/>
                <a:gd name="T6" fmla="*/ 0 w 68"/>
                <a:gd name="T7" fmla="*/ 193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46">
                  <a:moveTo>
                    <a:pt x="0" y="10"/>
                  </a:moveTo>
                  <a:cubicBezTo>
                    <a:pt x="15" y="5"/>
                    <a:pt x="57" y="10"/>
                    <a:pt x="68" y="46"/>
                  </a:cubicBezTo>
                  <a:cubicBezTo>
                    <a:pt x="66" y="30"/>
                    <a:pt x="55" y="7"/>
                    <a:pt x="34" y="4"/>
                  </a:cubicBezTo>
                  <a:cubicBezTo>
                    <a:pt x="14" y="0"/>
                    <a:pt x="11" y="4"/>
                    <a:pt x="0" y="10"/>
                  </a:cubicBezTo>
                  <a:close/>
                </a:path>
              </a:pathLst>
            </a:custGeom>
            <a:solidFill>
              <a:srgbClr val="D18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40">
              <a:extLst>
                <a:ext uri="{FF2B5EF4-FFF2-40B4-BE49-F238E27FC236}">
                  <a16:creationId xmlns:a16="http://schemas.microsoft.com/office/drawing/2014/main" id="{75B63B2B-96EF-B480-C94B-59B519758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712"/>
              <a:ext cx="133" cy="147"/>
            </a:xfrm>
            <a:custGeom>
              <a:avLst/>
              <a:gdLst>
                <a:gd name="T0" fmla="*/ 0 w 53"/>
                <a:gd name="T1" fmla="*/ 1050 h 55"/>
                <a:gd name="T2" fmla="*/ 838 w 53"/>
                <a:gd name="T3" fmla="*/ 0 h 55"/>
                <a:gd name="T4" fmla="*/ 0 w 53"/>
                <a:gd name="T5" fmla="*/ 105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55">
                  <a:moveTo>
                    <a:pt x="0" y="55"/>
                  </a:moveTo>
                  <a:cubicBezTo>
                    <a:pt x="16" y="54"/>
                    <a:pt x="44" y="43"/>
                    <a:pt x="53" y="0"/>
                  </a:cubicBezTo>
                  <a:cubicBezTo>
                    <a:pt x="47" y="17"/>
                    <a:pt x="36" y="43"/>
                    <a:pt x="0" y="55"/>
                  </a:cubicBezTo>
                  <a:close/>
                </a:path>
              </a:pathLst>
            </a:custGeom>
            <a:solidFill>
              <a:srgbClr val="D18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41">
              <a:extLst>
                <a:ext uri="{FF2B5EF4-FFF2-40B4-BE49-F238E27FC236}">
                  <a16:creationId xmlns:a16="http://schemas.microsoft.com/office/drawing/2014/main" id="{52D5A119-F3B0-FC0A-1F14-F9BA9E5D6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1432"/>
              <a:ext cx="65" cy="133"/>
            </a:xfrm>
            <a:custGeom>
              <a:avLst/>
              <a:gdLst>
                <a:gd name="T0" fmla="*/ 0 w 26"/>
                <a:gd name="T1" fmla="*/ 636 h 50"/>
                <a:gd name="T2" fmla="*/ 375 w 26"/>
                <a:gd name="T3" fmla="*/ 694 h 50"/>
                <a:gd name="T4" fmla="*/ 363 w 26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50">
                  <a:moveTo>
                    <a:pt x="0" y="34"/>
                  </a:moveTo>
                  <a:cubicBezTo>
                    <a:pt x="12" y="22"/>
                    <a:pt x="21" y="25"/>
                    <a:pt x="24" y="37"/>
                  </a:cubicBezTo>
                  <a:cubicBezTo>
                    <a:pt x="26" y="50"/>
                    <a:pt x="23" y="0"/>
                    <a:pt x="23" y="0"/>
                  </a:cubicBezTo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42">
              <a:extLst>
                <a:ext uri="{FF2B5EF4-FFF2-40B4-BE49-F238E27FC236}">
                  <a16:creationId xmlns:a16="http://schemas.microsoft.com/office/drawing/2014/main" id="{88D4976B-B49E-D1D1-DCE9-6FC7AF135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" y="1325"/>
              <a:ext cx="67" cy="43"/>
            </a:xfrm>
            <a:custGeom>
              <a:avLst/>
              <a:gdLst>
                <a:gd name="T0" fmla="*/ 0 w 27"/>
                <a:gd name="T1" fmla="*/ 312 h 16"/>
                <a:gd name="T2" fmla="*/ 184 w 27"/>
                <a:gd name="T3" fmla="*/ 22 h 16"/>
                <a:gd name="T4" fmla="*/ 412 w 27"/>
                <a:gd name="T5" fmla="*/ 253 h 16"/>
                <a:gd name="T6" fmla="*/ 62 w 27"/>
                <a:gd name="T7" fmla="*/ 274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16">
                  <a:moveTo>
                    <a:pt x="0" y="16"/>
                  </a:moveTo>
                  <a:cubicBezTo>
                    <a:pt x="0" y="7"/>
                    <a:pt x="3" y="0"/>
                    <a:pt x="12" y="1"/>
                  </a:cubicBezTo>
                  <a:cubicBezTo>
                    <a:pt x="19" y="1"/>
                    <a:pt x="23" y="7"/>
                    <a:pt x="27" y="13"/>
                  </a:cubicBezTo>
                  <a:cubicBezTo>
                    <a:pt x="19" y="10"/>
                    <a:pt x="12" y="15"/>
                    <a:pt x="4" y="14"/>
                  </a:cubicBezTo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43">
              <a:extLst>
                <a:ext uri="{FF2B5EF4-FFF2-40B4-BE49-F238E27FC236}">
                  <a16:creationId xmlns:a16="http://schemas.microsoft.com/office/drawing/2014/main" id="{2E1A4050-9BAD-E8BE-5806-827C1F28B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" y="1256"/>
              <a:ext cx="85" cy="101"/>
            </a:xfrm>
            <a:custGeom>
              <a:avLst/>
              <a:gdLst>
                <a:gd name="T0" fmla="*/ 0 w 34"/>
                <a:gd name="T1" fmla="*/ 319 h 38"/>
                <a:gd name="T2" fmla="*/ 533 w 34"/>
                <a:gd name="T3" fmla="*/ 712 h 38"/>
                <a:gd name="T4" fmla="*/ 145 w 34"/>
                <a:gd name="T5" fmla="*/ 319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38">
                  <a:moveTo>
                    <a:pt x="0" y="17"/>
                  </a:moveTo>
                  <a:cubicBezTo>
                    <a:pt x="20" y="0"/>
                    <a:pt x="34" y="18"/>
                    <a:pt x="34" y="38"/>
                  </a:cubicBezTo>
                  <a:cubicBezTo>
                    <a:pt x="28" y="29"/>
                    <a:pt x="17" y="22"/>
                    <a:pt x="9" y="17"/>
                  </a:cubicBezTo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44">
              <a:extLst>
                <a:ext uri="{FF2B5EF4-FFF2-40B4-BE49-F238E27FC236}">
                  <a16:creationId xmlns:a16="http://schemas.microsoft.com/office/drawing/2014/main" id="{0B717741-2243-53A0-02FD-8484A84AC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" y="1869"/>
              <a:ext cx="32" cy="35"/>
            </a:xfrm>
            <a:custGeom>
              <a:avLst/>
              <a:gdLst>
                <a:gd name="T0" fmla="*/ 133 w 13"/>
                <a:gd name="T1" fmla="*/ 0 h 13"/>
                <a:gd name="T2" fmla="*/ 194 w 13"/>
                <a:gd name="T3" fmla="*/ 253 h 13"/>
                <a:gd name="T4" fmla="*/ 0 w 13"/>
                <a:gd name="T5" fmla="*/ 253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3">
                  <a:moveTo>
                    <a:pt x="9" y="0"/>
                  </a:moveTo>
                  <a:cubicBezTo>
                    <a:pt x="10" y="4"/>
                    <a:pt x="11" y="9"/>
                    <a:pt x="13" y="13"/>
                  </a:cubicBezTo>
                  <a:cubicBezTo>
                    <a:pt x="9" y="10"/>
                    <a:pt x="4" y="10"/>
                    <a:pt x="0" y="13"/>
                  </a:cubicBezTo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45">
              <a:extLst>
                <a:ext uri="{FF2B5EF4-FFF2-40B4-BE49-F238E27FC236}">
                  <a16:creationId xmlns:a16="http://schemas.microsoft.com/office/drawing/2014/main" id="{24150F12-B8EB-5C5E-0F4D-C41A0DC1A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216"/>
              <a:ext cx="80" cy="88"/>
            </a:xfrm>
            <a:custGeom>
              <a:avLst/>
              <a:gdLst>
                <a:gd name="T0" fmla="*/ 0 w 32"/>
                <a:gd name="T1" fmla="*/ 248 h 33"/>
                <a:gd name="T2" fmla="*/ 500 w 32"/>
                <a:gd name="T3" fmla="*/ 627 h 33"/>
                <a:gd name="T4" fmla="*/ 300 w 32"/>
                <a:gd name="T5" fmla="*/ 0 h 33"/>
                <a:gd name="T6" fmla="*/ 125 w 32"/>
                <a:gd name="T7" fmla="*/ 149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33">
                  <a:moveTo>
                    <a:pt x="0" y="13"/>
                  </a:moveTo>
                  <a:cubicBezTo>
                    <a:pt x="4" y="22"/>
                    <a:pt x="23" y="33"/>
                    <a:pt x="32" y="33"/>
                  </a:cubicBezTo>
                  <a:cubicBezTo>
                    <a:pt x="26" y="28"/>
                    <a:pt x="16" y="10"/>
                    <a:pt x="19" y="0"/>
                  </a:cubicBezTo>
                  <a:cubicBezTo>
                    <a:pt x="16" y="3"/>
                    <a:pt x="12" y="6"/>
                    <a:pt x="8" y="8"/>
                  </a:cubicBezTo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46">
              <a:extLst>
                <a:ext uri="{FF2B5EF4-FFF2-40B4-BE49-F238E27FC236}">
                  <a16:creationId xmlns:a16="http://schemas.microsoft.com/office/drawing/2014/main" id="{88587319-6C43-36A3-E0E6-3DB6DB30F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1605"/>
              <a:ext cx="163" cy="702"/>
            </a:xfrm>
            <a:custGeom>
              <a:avLst/>
              <a:gdLst>
                <a:gd name="T0" fmla="*/ 313 w 65"/>
                <a:gd name="T1" fmla="*/ 0 h 263"/>
                <a:gd name="T2" fmla="*/ 963 w 65"/>
                <a:gd name="T3" fmla="*/ 3064 h 263"/>
                <a:gd name="T4" fmla="*/ 238 w 65"/>
                <a:gd name="T5" fmla="*/ 5002 h 263"/>
                <a:gd name="T6" fmla="*/ 504 w 65"/>
                <a:gd name="T7" fmla="*/ 3192 h 263"/>
                <a:gd name="T8" fmla="*/ 629 w 65"/>
                <a:gd name="T9" fmla="*/ 1754 h 263"/>
                <a:gd name="T10" fmla="*/ 63 w 65"/>
                <a:gd name="T11" fmla="*/ 1025 h 263"/>
                <a:gd name="T12" fmla="*/ 0 w 65"/>
                <a:gd name="T13" fmla="*/ 1161 h 263"/>
                <a:gd name="T14" fmla="*/ 113 w 65"/>
                <a:gd name="T15" fmla="*/ 435 h 263"/>
                <a:gd name="T16" fmla="*/ 313 w 65"/>
                <a:gd name="T17" fmla="*/ 0 h 2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263">
                  <a:moveTo>
                    <a:pt x="20" y="0"/>
                  </a:moveTo>
                  <a:cubicBezTo>
                    <a:pt x="32" y="17"/>
                    <a:pt x="65" y="93"/>
                    <a:pt x="61" y="161"/>
                  </a:cubicBezTo>
                  <a:cubicBezTo>
                    <a:pt x="59" y="198"/>
                    <a:pt x="41" y="246"/>
                    <a:pt x="15" y="263"/>
                  </a:cubicBezTo>
                  <a:cubicBezTo>
                    <a:pt x="24" y="252"/>
                    <a:pt x="42" y="228"/>
                    <a:pt x="32" y="168"/>
                  </a:cubicBezTo>
                  <a:cubicBezTo>
                    <a:pt x="36" y="177"/>
                    <a:pt x="48" y="143"/>
                    <a:pt x="40" y="92"/>
                  </a:cubicBezTo>
                  <a:cubicBezTo>
                    <a:pt x="32" y="42"/>
                    <a:pt x="8" y="32"/>
                    <a:pt x="4" y="54"/>
                  </a:cubicBezTo>
                  <a:cubicBezTo>
                    <a:pt x="2" y="62"/>
                    <a:pt x="0" y="61"/>
                    <a:pt x="0" y="61"/>
                  </a:cubicBezTo>
                  <a:cubicBezTo>
                    <a:pt x="0" y="61"/>
                    <a:pt x="6" y="31"/>
                    <a:pt x="7" y="23"/>
                  </a:cubicBezTo>
                  <a:cubicBezTo>
                    <a:pt x="8" y="15"/>
                    <a:pt x="18" y="10"/>
                    <a:pt x="20" y="0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47">
              <a:extLst>
                <a:ext uri="{FF2B5EF4-FFF2-40B4-BE49-F238E27FC236}">
                  <a16:creationId xmlns:a16="http://schemas.microsoft.com/office/drawing/2014/main" id="{8FFA7967-AC28-02ED-2AEE-B48632576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1784"/>
              <a:ext cx="61" cy="141"/>
            </a:xfrm>
            <a:custGeom>
              <a:avLst/>
              <a:gdLst>
                <a:gd name="T0" fmla="*/ 214 w 24"/>
                <a:gd name="T1" fmla="*/ 0 h 53"/>
                <a:gd name="T2" fmla="*/ 64 w 24"/>
                <a:gd name="T3" fmla="*/ 431 h 53"/>
                <a:gd name="T4" fmla="*/ 20 w 24"/>
                <a:gd name="T5" fmla="*/ 601 h 53"/>
                <a:gd name="T6" fmla="*/ 97 w 24"/>
                <a:gd name="T7" fmla="*/ 865 h 53"/>
                <a:gd name="T8" fmla="*/ 374 w 24"/>
                <a:gd name="T9" fmla="*/ 998 h 53"/>
                <a:gd name="T10" fmla="*/ 180 w 24"/>
                <a:gd name="T11" fmla="*/ 601 h 53"/>
                <a:gd name="T12" fmla="*/ 394 w 24"/>
                <a:gd name="T13" fmla="*/ 418 h 53"/>
                <a:gd name="T14" fmla="*/ 214 w 24"/>
                <a:gd name="T15" fmla="*/ 56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53">
                  <a:moveTo>
                    <a:pt x="13" y="0"/>
                  </a:moveTo>
                  <a:cubicBezTo>
                    <a:pt x="10" y="8"/>
                    <a:pt x="8" y="16"/>
                    <a:pt x="4" y="23"/>
                  </a:cubicBezTo>
                  <a:cubicBezTo>
                    <a:pt x="2" y="27"/>
                    <a:pt x="0" y="28"/>
                    <a:pt x="1" y="32"/>
                  </a:cubicBezTo>
                  <a:cubicBezTo>
                    <a:pt x="1" y="35"/>
                    <a:pt x="4" y="43"/>
                    <a:pt x="6" y="46"/>
                  </a:cubicBezTo>
                  <a:cubicBezTo>
                    <a:pt x="11" y="44"/>
                    <a:pt x="20" y="50"/>
                    <a:pt x="23" y="53"/>
                  </a:cubicBezTo>
                  <a:cubicBezTo>
                    <a:pt x="18" y="49"/>
                    <a:pt x="12" y="39"/>
                    <a:pt x="11" y="32"/>
                  </a:cubicBezTo>
                  <a:cubicBezTo>
                    <a:pt x="11" y="25"/>
                    <a:pt x="17" y="15"/>
                    <a:pt x="24" y="22"/>
                  </a:cubicBezTo>
                  <a:cubicBezTo>
                    <a:pt x="22" y="15"/>
                    <a:pt x="15" y="10"/>
                    <a:pt x="13" y="3"/>
                  </a:cubicBezTo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48">
              <a:extLst>
                <a:ext uri="{FF2B5EF4-FFF2-40B4-BE49-F238E27FC236}">
                  <a16:creationId xmlns:a16="http://schemas.microsoft.com/office/drawing/2014/main" id="{5238B783-14E4-856B-B6DD-A4FF9CAC1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" y="2123"/>
              <a:ext cx="80" cy="77"/>
            </a:xfrm>
            <a:custGeom>
              <a:avLst/>
              <a:gdLst>
                <a:gd name="T0" fmla="*/ 0 w 32"/>
                <a:gd name="T1" fmla="*/ 486 h 29"/>
                <a:gd name="T2" fmla="*/ 500 w 32"/>
                <a:gd name="T3" fmla="*/ 486 h 29"/>
                <a:gd name="T4" fmla="*/ 408 w 32"/>
                <a:gd name="T5" fmla="*/ 0 h 29"/>
                <a:gd name="T6" fmla="*/ 158 w 32"/>
                <a:gd name="T7" fmla="*/ 22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29">
                  <a:moveTo>
                    <a:pt x="0" y="26"/>
                  </a:moveTo>
                  <a:cubicBezTo>
                    <a:pt x="10" y="29"/>
                    <a:pt x="22" y="29"/>
                    <a:pt x="32" y="26"/>
                  </a:cubicBezTo>
                  <a:cubicBezTo>
                    <a:pt x="27" y="20"/>
                    <a:pt x="26" y="7"/>
                    <a:pt x="26" y="0"/>
                  </a:cubicBezTo>
                  <a:cubicBezTo>
                    <a:pt x="20" y="2"/>
                    <a:pt x="15" y="9"/>
                    <a:pt x="10" y="12"/>
                  </a:cubicBezTo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49">
              <a:extLst>
                <a:ext uri="{FF2B5EF4-FFF2-40B4-BE49-F238E27FC236}">
                  <a16:creationId xmlns:a16="http://schemas.microsoft.com/office/drawing/2014/main" id="{8C95AD39-A6C9-BD8C-A306-72222C743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2125"/>
              <a:ext cx="67" cy="54"/>
            </a:xfrm>
            <a:custGeom>
              <a:avLst/>
              <a:gdLst>
                <a:gd name="T0" fmla="*/ 0 w 27"/>
                <a:gd name="T1" fmla="*/ 373 h 20"/>
                <a:gd name="T2" fmla="*/ 320 w 27"/>
                <a:gd name="T3" fmla="*/ 0 h 20"/>
                <a:gd name="T4" fmla="*/ 412 w 27"/>
                <a:gd name="T5" fmla="*/ 394 h 20"/>
                <a:gd name="T6" fmla="*/ 154 w 27"/>
                <a:gd name="T7" fmla="*/ 257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0">
                  <a:moveTo>
                    <a:pt x="0" y="19"/>
                  </a:moveTo>
                  <a:cubicBezTo>
                    <a:pt x="6" y="13"/>
                    <a:pt x="14" y="2"/>
                    <a:pt x="21" y="0"/>
                  </a:cubicBezTo>
                  <a:cubicBezTo>
                    <a:pt x="24" y="7"/>
                    <a:pt x="25" y="14"/>
                    <a:pt x="27" y="20"/>
                  </a:cubicBezTo>
                  <a:cubicBezTo>
                    <a:pt x="23" y="15"/>
                    <a:pt x="17" y="6"/>
                    <a:pt x="10" y="13"/>
                  </a:cubicBezTo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50">
              <a:extLst>
                <a:ext uri="{FF2B5EF4-FFF2-40B4-BE49-F238E27FC236}">
                  <a16:creationId xmlns:a16="http://schemas.microsoft.com/office/drawing/2014/main" id="{64ACD0F8-0E88-2451-0085-6AB114DC1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" y="2216"/>
              <a:ext cx="350" cy="136"/>
            </a:xfrm>
            <a:custGeom>
              <a:avLst/>
              <a:gdLst>
                <a:gd name="T0" fmla="*/ 0 w 140"/>
                <a:gd name="T1" fmla="*/ 264 h 51"/>
                <a:gd name="T2" fmla="*/ 313 w 140"/>
                <a:gd name="T3" fmla="*/ 376 h 51"/>
                <a:gd name="T4" fmla="*/ 720 w 140"/>
                <a:gd name="T5" fmla="*/ 435 h 51"/>
                <a:gd name="T6" fmla="*/ 1283 w 140"/>
                <a:gd name="T7" fmla="*/ 376 h 51"/>
                <a:gd name="T8" fmla="*/ 2188 w 140"/>
                <a:gd name="T9" fmla="*/ 205 h 51"/>
                <a:gd name="T10" fmla="*/ 2063 w 140"/>
                <a:gd name="T11" fmla="*/ 397 h 51"/>
                <a:gd name="T12" fmla="*/ 1800 w 140"/>
                <a:gd name="T13" fmla="*/ 661 h 51"/>
                <a:gd name="T14" fmla="*/ 1175 w 140"/>
                <a:gd name="T15" fmla="*/ 968 h 51"/>
                <a:gd name="T16" fmla="*/ 1375 w 140"/>
                <a:gd name="T17" fmla="*/ 704 h 51"/>
                <a:gd name="T18" fmla="*/ 958 w 140"/>
                <a:gd name="T19" fmla="*/ 627 h 51"/>
                <a:gd name="T20" fmla="*/ 0 w 140"/>
                <a:gd name="T21" fmla="*/ 32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" h="51">
                  <a:moveTo>
                    <a:pt x="0" y="14"/>
                  </a:moveTo>
                  <a:cubicBezTo>
                    <a:pt x="4" y="19"/>
                    <a:pt x="14" y="19"/>
                    <a:pt x="20" y="20"/>
                  </a:cubicBezTo>
                  <a:cubicBezTo>
                    <a:pt x="28" y="22"/>
                    <a:pt x="37" y="23"/>
                    <a:pt x="46" y="23"/>
                  </a:cubicBezTo>
                  <a:cubicBezTo>
                    <a:pt x="58" y="23"/>
                    <a:pt x="70" y="24"/>
                    <a:pt x="82" y="20"/>
                  </a:cubicBezTo>
                  <a:cubicBezTo>
                    <a:pt x="98" y="15"/>
                    <a:pt x="124" y="0"/>
                    <a:pt x="140" y="11"/>
                  </a:cubicBezTo>
                  <a:cubicBezTo>
                    <a:pt x="137" y="14"/>
                    <a:pt x="135" y="18"/>
                    <a:pt x="132" y="21"/>
                  </a:cubicBezTo>
                  <a:cubicBezTo>
                    <a:pt x="127" y="27"/>
                    <a:pt x="121" y="32"/>
                    <a:pt x="115" y="35"/>
                  </a:cubicBezTo>
                  <a:cubicBezTo>
                    <a:pt x="105" y="41"/>
                    <a:pt x="86" y="49"/>
                    <a:pt x="75" y="51"/>
                  </a:cubicBezTo>
                  <a:cubicBezTo>
                    <a:pt x="80" y="48"/>
                    <a:pt x="89" y="41"/>
                    <a:pt x="88" y="37"/>
                  </a:cubicBezTo>
                  <a:cubicBezTo>
                    <a:pt x="86" y="33"/>
                    <a:pt x="72" y="34"/>
                    <a:pt x="61" y="33"/>
                  </a:cubicBezTo>
                  <a:cubicBezTo>
                    <a:pt x="53" y="32"/>
                    <a:pt x="9" y="25"/>
                    <a:pt x="0" y="17"/>
                  </a:cubicBezTo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51">
              <a:extLst>
                <a:ext uri="{FF2B5EF4-FFF2-40B4-BE49-F238E27FC236}">
                  <a16:creationId xmlns:a16="http://schemas.microsoft.com/office/drawing/2014/main" id="{26B001D1-7B4F-9FFA-BF35-27F1364AE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" y="2328"/>
              <a:ext cx="280" cy="88"/>
            </a:xfrm>
            <a:custGeom>
              <a:avLst/>
              <a:gdLst>
                <a:gd name="T0" fmla="*/ 0 w 112"/>
                <a:gd name="T1" fmla="*/ 21 h 33"/>
                <a:gd name="T2" fmla="*/ 1345 w 112"/>
                <a:gd name="T3" fmla="*/ 477 h 33"/>
                <a:gd name="T4" fmla="*/ 1750 w 112"/>
                <a:gd name="T5" fmla="*/ 205 h 33"/>
                <a:gd name="T6" fmla="*/ 1050 w 112"/>
                <a:gd name="T7" fmla="*/ 0 h 33"/>
                <a:gd name="T8" fmla="*/ 0 w 112"/>
                <a:gd name="T9" fmla="*/ 2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33">
                  <a:moveTo>
                    <a:pt x="0" y="1"/>
                  </a:moveTo>
                  <a:cubicBezTo>
                    <a:pt x="15" y="21"/>
                    <a:pt x="62" y="33"/>
                    <a:pt x="86" y="25"/>
                  </a:cubicBezTo>
                  <a:cubicBezTo>
                    <a:pt x="110" y="18"/>
                    <a:pt x="112" y="11"/>
                    <a:pt x="112" y="11"/>
                  </a:cubicBezTo>
                  <a:cubicBezTo>
                    <a:pt x="104" y="12"/>
                    <a:pt x="75" y="11"/>
                    <a:pt x="67" y="0"/>
                  </a:cubicBezTo>
                  <a:cubicBezTo>
                    <a:pt x="71" y="9"/>
                    <a:pt x="58" y="31"/>
                    <a:pt x="0" y="1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52">
              <a:extLst>
                <a:ext uri="{FF2B5EF4-FFF2-40B4-BE49-F238E27FC236}">
                  <a16:creationId xmlns:a16="http://schemas.microsoft.com/office/drawing/2014/main" id="{66931D12-4B33-16D8-E743-95B0537E3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2259"/>
              <a:ext cx="123" cy="64"/>
            </a:xfrm>
            <a:custGeom>
              <a:avLst/>
              <a:gdLst>
                <a:gd name="T0" fmla="*/ 50 w 49"/>
                <a:gd name="T1" fmla="*/ 136 h 24"/>
                <a:gd name="T2" fmla="*/ 208 w 49"/>
                <a:gd name="T3" fmla="*/ 0 h 24"/>
                <a:gd name="T4" fmla="*/ 379 w 49"/>
                <a:gd name="T5" fmla="*/ 35 h 24"/>
                <a:gd name="T6" fmla="*/ 743 w 49"/>
                <a:gd name="T7" fmla="*/ 21 h 24"/>
                <a:gd name="T8" fmla="*/ 776 w 49"/>
                <a:gd name="T9" fmla="*/ 171 h 24"/>
                <a:gd name="T10" fmla="*/ 316 w 49"/>
                <a:gd name="T11" fmla="*/ 456 h 24"/>
                <a:gd name="T12" fmla="*/ 95 w 49"/>
                <a:gd name="T13" fmla="*/ 13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24">
                  <a:moveTo>
                    <a:pt x="3" y="7"/>
                  </a:moveTo>
                  <a:cubicBezTo>
                    <a:pt x="8" y="3"/>
                    <a:pt x="6" y="0"/>
                    <a:pt x="13" y="0"/>
                  </a:cubicBezTo>
                  <a:cubicBezTo>
                    <a:pt x="16" y="0"/>
                    <a:pt x="21" y="2"/>
                    <a:pt x="24" y="2"/>
                  </a:cubicBezTo>
                  <a:cubicBezTo>
                    <a:pt x="32" y="3"/>
                    <a:pt x="40" y="4"/>
                    <a:pt x="47" y="1"/>
                  </a:cubicBezTo>
                  <a:cubicBezTo>
                    <a:pt x="47" y="3"/>
                    <a:pt x="48" y="6"/>
                    <a:pt x="49" y="9"/>
                  </a:cubicBezTo>
                  <a:cubicBezTo>
                    <a:pt x="38" y="3"/>
                    <a:pt x="16" y="8"/>
                    <a:pt x="20" y="24"/>
                  </a:cubicBezTo>
                  <a:cubicBezTo>
                    <a:pt x="16" y="23"/>
                    <a:pt x="0" y="12"/>
                    <a:pt x="6" y="7"/>
                  </a:cubicBezTo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53">
              <a:extLst>
                <a:ext uri="{FF2B5EF4-FFF2-40B4-BE49-F238E27FC236}">
                  <a16:creationId xmlns:a16="http://schemas.microsoft.com/office/drawing/2014/main" id="{FF9879D4-33D7-E961-8150-EACDC3CA7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1563"/>
              <a:ext cx="145" cy="536"/>
            </a:xfrm>
            <a:custGeom>
              <a:avLst/>
              <a:gdLst>
                <a:gd name="T0" fmla="*/ 63 w 58"/>
                <a:gd name="T1" fmla="*/ 0 h 201"/>
                <a:gd name="T2" fmla="*/ 158 w 58"/>
                <a:gd name="T3" fmla="*/ 491 h 201"/>
                <a:gd name="T4" fmla="*/ 208 w 58"/>
                <a:gd name="T5" fmla="*/ 968 h 201"/>
                <a:gd name="T6" fmla="*/ 363 w 58"/>
                <a:gd name="T7" fmla="*/ 1912 h 201"/>
                <a:gd name="T8" fmla="*/ 270 w 58"/>
                <a:gd name="T9" fmla="*/ 2824 h 201"/>
                <a:gd name="T10" fmla="*/ 908 w 58"/>
                <a:gd name="T11" fmla="*/ 3208 h 201"/>
                <a:gd name="T12" fmla="*/ 408 w 58"/>
                <a:gd name="T13" fmla="*/ 3811 h 201"/>
                <a:gd name="T14" fmla="*/ 333 w 58"/>
                <a:gd name="T15" fmla="*/ 3528 h 201"/>
                <a:gd name="T16" fmla="*/ 145 w 58"/>
                <a:gd name="T17" fmla="*/ 3149 h 201"/>
                <a:gd name="T18" fmla="*/ 158 w 58"/>
                <a:gd name="T19" fmla="*/ 2083 h 201"/>
                <a:gd name="T20" fmla="*/ 63 w 58"/>
                <a:gd name="T21" fmla="*/ 1003 h 201"/>
                <a:gd name="T22" fmla="*/ 83 w 58"/>
                <a:gd name="T23" fmla="*/ 93 h 2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" h="201">
                  <a:moveTo>
                    <a:pt x="4" y="0"/>
                  </a:moveTo>
                  <a:cubicBezTo>
                    <a:pt x="6" y="9"/>
                    <a:pt x="10" y="17"/>
                    <a:pt x="10" y="26"/>
                  </a:cubicBezTo>
                  <a:cubicBezTo>
                    <a:pt x="10" y="34"/>
                    <a:pt x="10" y="43"/>
                    <a:pt x="13" y="51"/>
                  </a:cubicBezTo>
                  <a:cubicBezTo>
                    <a:pt x="18" y="68"/>
                    <a:pt x="26" y="83"/>
                    <a:pt x="23" y="101"/>
                  </a:cubicBezTo>
                  <a:cubicBezTo>
                    <a:pt x="20" y="117"/>
                    <a:pt x="9" y="133"/>
                    <a:pt x="17" y="149"/>
                  </a:cubicBezTo>
                  <a:cubicBezTo>
                    <a:pt x="24" y="163"/>
                    <a:pt x="43" y="172"/>
                    <a:pt x="58" y="169"/>
                  </a:cubicBezTo>
                  <a:cubicBezTo>
                    <a:pt x="48" y="179"/>
                    <a:pt x="38" y="193"/>
                    <a:pt x="26" y="201"/>
                  </a:cubicBezTo>
                  <a:cubicBezTo>
                    <a:pt x="29" y="194"/>
                    <a:pt x="24" y="191"/>
                    <a:pt x="21" y="186"/>
                  </a:cubicBezTo>
                  <a:cubicBezTo>
                    <a:pt x="16" y="180"/>
                    <a:pt x="12" y="174"/>
                    <a:pt x="9" y="166"/>
                  </a:cubicBezTo>
                  <a:cubicBezTo>
                    <a:pt x="1" y="145"/>
                    <a:pt x="4" y="130"/>
                    <a:pt x="10" y="110"/>
                  </a:cubicBezTo>
                  <a:cubicBezTo>
                    <a:pt x="16" y="89"/>
                    <a:pt x="9" y="72"/>
                    <a:pt x="4" y="53"/>
                  </a:cubicBezTo>
                  <a:cubicBezTo>
                    <a:pt x="0" y="37"/>
                    <a:pt x="10" y="20"/>
                    <a:pt x="5" y="5"/>
                  </a:cubicBezTo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54">
              <a:extLst>
                <a:ext uri="{FF2B5EF4-FFF2-40B4-BE49-F238E27FC236}">
                  <a16:creationId xmlns:a16="http://schemas.microsoft.com/office/drawing/2014/main" id="{B6854674-37F0-A0C0-958C-901AD1ADF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" y="2013"/>
              <a:ext cx="60" cy="64"/>
            </a:xfrm>
            <a:custGeom>
              <a:avLst/>
              <a:gdLst>
                <a:gd name="T0" fmla="*/ 0 w 24"/>
                <a:gd name="T1" fmla="*/ 21 h 24"/>
                <a:gd name="T2" fmla="*/ 113 w 24"/>
                <a:gd name="T3" fmla="*/ 456 h 24"/>
                <a:gd name="T4" fmla="*/ 375 w 24"/>
                <a:gd name="T5" fmla="*/ 35 h 24"/>
                <a:gd name="T6" fmla="*/ 145 w 24"/>
                <a:gd name="T7" fmla="*/ 21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4">
                  <a:moveTo>
                    <a:pt x="0" y="1"/>
                  </a:moveTo>
                  <a:cubicBezTo>
                    <a:pt x="7" y="6"/>
                    <a:pt x="8" y="17"/>
                    <a:pt x="7" y="24"/>
                  </a:cubicBezTo>
                  <a:cubicBezTo>
                    <a:pt x="9" y="16"/>
                    <a:pt x="19" y="10"/>
                    <a:pt x="24" y="2"/>
                  </a:cubicBezTo>
                  <a:cubicBezTo>
                    <a:pt x="20" y="0"/>
                    <a:pt x="13" y="0"/>
                    <a:pt x="9" y="1"/>
                  </a:cubicBezTo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55">
              <a:extLst>
                <a:ext uri="{FF2B5EF4-FFF2-40B4-BE49-F238E27FC236}">
                  <a16:creationId xmlns:a16="http://schemas.microsoft.com/office/drawing/2014/main" id="{B2F3E9A6-CB0F-8808-646A-6D6385D1D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1413"/>
              <a:ext cx="68" cy="176"/>
            </a:xfrm>
            <a:custGeom>
              <a:avLst/>
              <a:gdLst>
                <a:gd name="T0" fmla="*/ 179 w 27"/>
                <a:gd name="T1" fmla="*/ 285 h 66"/>
                <a:gd name="T2" fmla="*/ 254 w 27"/>
                <a:gd name="T3" fmla="*/ 683 h 66"/>
                <a:gd name="T4" fmla="*/ 431 w 27"/>
                <a:gd name="T5" fmla="*/ 1003 h 66"/>
                <a:gd name="T6" fmla="*/ 0 w 27"/>
                <a:gd name="T7" fmla="*/ 1251 h 66"/>
                <a:gd name="T8" fmla="*/ 126 w 27"/>
                <a:gd name="T9" fmla="*/ 797 h 66"/>
                <a:gd name="T10" fmla="*/ 159 w 27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66">
                  <a:moveTo>
                    <a:pt x="11" y="15"/>
                  </a:moveTo>
                  <a:cubicBezTo>
                    <a:pt x="13" y="22"/>
                    <a:pt x="13" y="29"/>
                    <a:pt x="16" y="36"/>
                  </a:cubicBezTo>
                  <a:cubicBezTo>
                    <a:pt x="19" y="42"/>
                    <a:pt x="21" y="49"/>
                    <a:pt x="27" y="53"/>
                  </a:cubicBezTo>
                  <a:cubicBezTo>
                    <a:pt x="18" y="55"/>
                    <a:pt x="8" y="60"/>
                    <a:pt x="0" y="66"/>
                  </a:cubicBezTo>
                  <a:cubicBezTo>
                    <a:pt x="5" y="59"/>
                    <a:pt x="8" y="51"/>
                    <a:pt x="8" y="42"/>
                  </a:cubicBezTo>
                  <a:cubicBezTo>
                    <a:pt x="7" y="31"/>
                    <a:pt x="1" y="9"/>
                    <a:pt x="10" y="0"/>
                  </a:cubicBezTo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56">
              <a:extLst>
                <a:ext uri="{FF2B5EF4-FFF2-40B4-BE49-F238E27FC236}">
                  <a16:creationId xmlns:a16="http://schemas.microsoft.com/office/drawing/2014/main" id="{5938EAAB-AFD2-877E-3CA0-ED8F7864E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" y="1277"/>
              <a:ext cx="175" cy="216"/>
            </a:xfrm>
            <a:custGeom>
              <a:avLst/>
              <a:gdLst>
                <a:gd name="T0" fmla="*/ 125 w 70"/>
                <a:gd name="T1" fmla="*/ 1195 h 81"/>
                <a:gd name="T2" fmla="*/ 283 w 70"/>
                <a:gd name="T3" fmla="*/ 760 h 81"/>
                <a:gd name="T4" fmla="*/ 425 w 70"/>
                <a:gd name="T5" fmla="*/ 627 h 81"/>
                <a:gd name="T6" fmla="*/ 470 w 70"/>
                <a:gd name="T7" fmla="*/ 397 h 81"/>
                <a:gd name="T8" fmla="*/ 1095 w 70"/>
                <a:gd name="T9" fmla="*/ 605 h 81"/>
                <a:gd name="T10" fmla="*/ 813 w 70"/>
                <a:gd name="T11" fmla="*/ 136 h 81"/>
                <a:gd name="T12" fmla="*/ 345 w 70"/>
                <a:gd name="T13" fmla="*/ 149 h 81"/>
                <a:gd name="T14" fmla="*/ 175 w 70"/>
                <a:gd name="T15" fmla="*/ 1536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1">
                  <a:moveTo>
                    <a:pt x="8" y="63"/>
                  </a:moveTo>
                  <a:cubicBezTo>
                    <a:pt x="6" y="54"/>
                    <a:pt x="12" y="45"/>
                    <a:pt x="18" y="40"/>
                  </a:cubicBezTo>
                  <a:cubicBezTo>
                    <a:pt x="20" y="37"/>
                    <a:pt x="25" y="36"/>
                    <a:pt x="27" y="33"/>
                  </a:cubicBezTo>
                  <a:cubicBezTo>
                    <a:pt x="29" y="30"/>
                    <a:pt x="29" y="25"/>
                    <a:pt x="30" y="21"/>
                  </a:cubicBezTo>
                  <a:cubicBezTo>
                    <a:pt x="41" y="0"/>
                    <a:pt x="61" y="22"/>
                    <a:pt x="70" y="32"/>
                  </a:cubicBezTo>
                  <a:cubicBezTo>
                    <a:pt x="64" y="23"/>
                    <a:pt x="62" y="13"/>
                    <a:pt x="52" y="7"/>
                  </a:cubicBezTo>
                  <a:cubicBezTo>
                    <a:pt x="42" y="0"/>
                    <a:pt x="31" y="1"/>
                    <a:pt x="22" y="8"/>
                  </a:cubicBezTo>
                  <a:cubicBezTo>
                    <a:pt x="2" y="25"/>
                    <a:pt x="0" y="75"/>
                    <a:pt x="11" y="81"/>
                  </a:cubicBezTo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57">
              <a:extLst>
                <a:ext uri="{FF2B5EF4-FFF2-40B4-BE49-F238E27FC236}">
                  <a16:creationId xmlns:a16="http://schemas.microsoft.com/office/drawing/2014/main" id="{0637AB27-5C8A-5902-DF69-30A678853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1397"/>
              <a:ext cx="325" cy="144"/>
            </a:xfrm>
            <a:custGeom>
              <a:avLst/>
              <a:gdLst>
                <a:gd name="T0" fmla="*/ 0 w 130"/>
                <a:gd name="T1" fmla="*/ 307 h 54"/>
                <a:gd name="T2" fmla="*/ 1720 w 130"/>
                <a:gd name="T3" fmla="*/ 533 h 54"/>
                <a:gd name="T4" fmla="*/ 2033 w 130"/>
                <a:gd name="T5" fmla="*/ 0 h 54"/>
                <a:gd name="T6" fmla="*/ 1408 w 130"/>
                <a:gd name="T7" fmla="*/ 491 h 54"/>
                <a:gd name="T8" fmla="*/ 175 w 130"/>
                <a:gd name="T9" fmla="*/ 37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54">
                  <a:moveTo>
                    <a:pt x="0" y="16"/>
                  </a:moveTo>
                  <a:cubicBezTo>
                    <a:pt x="17" y="30"/>
                    <a:pt x="65" y="54"/>
                    <a:pt x="110" y="28"/>
                  </a:cubicBezTo>
                  <a:cubicBezTo>
                    <a:pt x="112" y="25"/>
                    <a:pt x="124" y="4"/>
                    <a:pt x="130" y="0"/>
                  </a:cubicBezTo>
                  <a:cubicBezTo>
                    <a:pt x="112" y="10"/>
                    <a:pt x="112" y="20"/>
                    <a:pt x="90" y="26"/>
                  </a:cubicBezTo>
                  <a:cubicBezTo>
                    <a:pt x="41" y="38"/>
                    <a:pt x="26" y="24"/>
                    <a:pt x="11" y="20"/>
                  </a:cubicBezTo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58">
              <a:extLst>
                <a:ext uri="{FF2B5EF4-FFF2-40B4-BE49-F238E27FC236}">
                  <a16:creationId xmlns:a16="http://schemas.microsoft.com/office/drawing/2014/main" id="{7669358E-602D-6E67-4279-AD870B8CD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1352"/>
              <a:ext cx="73" cy="264"/>
            </a:xfrm>
            <a:custGeom>
              <a:avLst/>
              <a:gdLst>
                <a:gd name="T0" fmla="*/ 368 w 29"/>
                <a:gd name="T1" fmla="*/ 0 h 99"/>
                <a:gd name="T2" fmla="*/ 83 w 29"/>
                <a:gd name="T3" fmla="*/ 1877 h 99"/>
                <a:gd name="T4" fmla="*/ 0 w 29"/>
                <a:gd name="T5" fmla="*/ 605 h 99"/>
                <a:gd name="T6" fmla="*/ 272 w 29"/>
                <a:gd name="T7" fmla="*/ 853 h 99"/>
                <a:gd name="T8" fmla="*/ 368 w 29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99">
                  <a:moveTo>
                    <a:pt x="23" y="0"/>
                  </a:moveTo>
                  <a:cubicBezTo>
                    <a:pt x="26" y="25"/>
                    <a:pt x="29" y="68"/>
                    <a:pt x="5" y="99"/>
                  </a:cubicBezTo>
                  <a:cubicBezTo>
                    <a:pt x="6" y="93"/>
                    <a:pt x="12" y="58"/>
                    <a:pt x="0" y="32"/>
                  </a:cubicBezTo>
                  <a:cubicBezTo>
                    <a:pt x="6" y="47"/>
                    <a:pt x="13" y="50"/>
                    <a:pt x="17" y="45"/>
                  </a:cubicBezTo>
                  <a:cubicBezTo>
                    <a:pt x="21" y="39"/>
                    <a:pt x="26" y="13"/>
                    <a:pt x="23" y="0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59">
              <a:extLst>
                <a:ext uri="{FF2B5EF4-FFF2-40B4-BE49-F238E27FC236}">
                  <a16:creationId xmlns:a16="http://schemas.microsoft.com/office/drawing/2014/main" id="{E74A8A04-A0C5-C1CA-5C91-C879C8544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" y="1379"/>
              <a:ext cx="55" cy="61"/>
            </a:xfrm>
            <a:custGeom>
              <a:avLst/>
              <a:gdLst>
                <a:gd name="T0" fmla="*/ 0 w 22"/>
                <a:gd name="T1" fmla="*/ 430 h 23"/>
                <a:gd name="T2" fmla="*/ 345 w 22"/>
                <a:gd name="T3" fmla="*/ 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23">
                  <a:moveTo>
                    <a:pt x="0" y="23"/>
                  </a:moveTo>
                  <a:cubicBezTo>
                    <a:pt x="8" y="9"/>
                    <a:pt x="17" y="1"/>
                    <a:pt x="22" y="0"/>
                  </a:cubicBezTo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60">
              <a:extLst>
                <a:ext uri="{FF2B5EF4-FFF2-40B4-BE49-F238E27FC236}">
                  <a16:creationId xmlns:a16="http://schemas.microsoft.com/office/drawing/2014/main" id="{645F2679-67E4-D50E-647F-7351DB558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6" y="1371"/>
              <a:ext cx="228" cy="48"/>
            </a:xfrm>
            <a:custGeom>
              <a:avLst/>
              <a:gdLst>
                <a:gd name="T0" fmla="*/ 0 w 91"/>
                <a:gd name="T1" fmla="*/ 227 h 18"/>
                <a:gd name="T2" fmla="*/ 1431 w 91"/>
                <a:gd name="T3" fmla="*/ 0 h 18"/>
                <a:gd name="T4" fmla="*/ 0 w 91"/>
                <a:gd name="T5" fmla="*/ 22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18">
                  <a:moveTo>
                    <a:pt x="0" y="12"/>
                  </a:moveTo>
                  <a:cubicBezTo>
                    <a:pt x="27" y="16"/>
                    <a:pt x="66" y="16"/>
                    <a:pt x="91" y="0"/>
                  </a:cubicBezTo>
                  <a:cubicBezTo>
                    <a:pt x="79" y="5"/>
                    <a:pt x="17" y="18"/>
                    <a:pt x="0" y="12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61">
              <a:extLst>
                <a:ext uri="{FF2B5EF4-FFF2-40B4-BE49-F238E27FC236}">
                  <a16:creationId xmlns:a16="http://schemas.microsoft.com/office/drawing/2014/main" id="{8252464B-2D5F-D8AE-0456-FBF5E3BC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" y="1192"/>
              <a:ext cx="130" cy="189"/>
            </a:xfrm>
            <a:custGeom>
              <a:avLst/>
              <a:gdLst>
                <a:gd name="T0" fmla="*/ 813 w 52"/>
                <a:gd name="T1" fmla="*/ 21 h 71"/>
                <a:gd name="T2" fmla="*/ 0 w 52"/>
                <a:gd name="T3" fmla="*/ 1339 h 71"/>
                <a:gd name="T4" fmla="*/ 813 w 52"/>
                <a:gd name="T5" fmla="*/ 21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71">
                  <a:moveTo>
                    <a:pt x="52" y="1"/>
                  </a:moveTo>
                  <a:cubicBezTo>
                    <a:pt x="32" y="0"/>
                    <a:pt x="1" y="2"/>
                    <a:pt x="0" y="71"/>
                  </a:cubicBezTo>
                  <a:cubicBezTo>
                    <a:pt x="5" y="43"/>
                    <a:pt x="15" y="4"/>
                    <a:pt x="52" y="1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2AD4516F-64CA-76EA-EDDE-9170F8D5F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" y="1605"/>
              <a:ext cx="33" cy="299"/>
            </a:xfrm>
            <a:custGeom>
              <a:avLst/>
              <a:gdLst>
                <a:gd name="T0" fmla="*/ 213 w 13"/>
                <a:gd name="T1" fmla="*/ 2130 h 112"/>
                <a:gd name="T2" fmla="*/ 147 w 13"/>
                <a:gd name="T3" fmla="*/ 0 h 112"/>
                <a:gd name="T4" fmla="*/ 213 w 13"/>
                <a:gd name="T5" fmla="*/ 2130 h 1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12">
                  <a:moveTo>
                    <a:pt x="13" y="112"/>
                  </a:moveTo>
                  <a:cubicBezTo>
                    <a:pt x="0" y="64"/>
                    <a:pt x="5" y="19"/>
                    <a:pt x="9" y="0"/>
                  </a:cubicBezTo>
                  <a:cubicBezTo>
                    <a:pt x="7" y="15"/>
                    <a:pt x="7" y="78"/>
                    <a:pt x="13" y="112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63">
              <a:extLst>
                <a:ext uri="{FF2B5EF4-FFF2-40B4-BE49-F238E27FC236}">
                  <a16:creationId xmlns:a16="http://schemas.microsoft.com/office/drawing/2014/main" id="{BCC6F294-FE67-A263-5CF7-3668FD5C8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" y="1635"/>
              <a:ext cx="40" cy="157"/>
            </a:xfrm>
            <a:custGeom>
              <a:avLst/>
              <a:gdLst>
                <a:gd name="T0" fmla="*/ 145 w 16"/>
                <a:gd name="T1" fmla="*/ 1112 h 59"/>
                <a:gd name="T2" fmla="*/ 0 w 16"/>
                <a:gd name="T3" fmla="*/ 546 h 59"/>
                <a:gd name="T4" fmla="*/ 250 w 16"/>
                <a:gd name="T5" fmla="*/ 0 h 59"/>
                <a:gd name="T6" fmla="*/ 63 w 16"/>
                <a:gd name="T7" fmla="*/ 567 h 59"/>
                <a:gd name="T8" fmla="*/ 145 w 16"/>
                <a:gd name="T9" fmla="*/ 111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9">
                  <a:moveTo>
                    <a:pt x="9" y="59"/>
                  </a:moveTo>
                  <a:cubicBezTo>
                    <a:pt x="8" y="53"/>
                    <a:pt x="1" y="41"/>
                    <a:pt x="0" y="29"/>
                  </a:cubicBezTo>
                  <a:cubicBezTo>
                    <a:pt x="0" y="18"/>
                    <a:pt x="3" y="8"/>
                    <a:pt x="16" y="0"/>
                  </a:cubicBezTo>
                  <a:cubicBezTo>
                    <a:pt x="10" y="7"/>
                    <a:pt x="4" y="19"/>
                    <a:pt x="4" y="30"/>
                  </a:cubicBezTo>
                  <a:cubicBezTo>
                    <a:pt x="4" y="41"/>
                    <a:pt x="7" y="53"/>
                    <a:pt x="9" y="59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64">
              <a:extLst>
                <a:ext uri="{FF2B5EF4-FFF2-40B4-BE49-F238E27FC236}">
                  <a16:creationId xmlns:a16="http://schemas.microsoft.com/office/drawing/2014/main" id="{2E69DBBD-A72C-DE04-3F46-98994C7D5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1923"/>
              <a:ext cx="60" cy="114"/>
            </a:xfrm>
            <a:custGeom>
              <a:avLst/>
              <a:gdLst>
                <a:gd name="T0" fmla="*/ 345 w 24"/>
                <a:gd name="T1" fmla="*/ 801 h 43"/>
                <a:gd name="T2" fmla="*/ 0 w 24"/>
                <a:gd name="T3" fmla="*/ 0 h 43"/>
                <a:gd name="T4" fmla="*/ 345 w 24"/>
                <a:gd name="T5" fmla="*/ 801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43">
                  <a:moveTo>
                    <a:pt x="22" y="43"/>
                  </a:moveTo>
                  <a:cubicBezTo>
                    <a:pt x="19" y="29"/>
                    <a:pt x="12" y="11"/>
                    <a:pt x="0" y="0"/>
                  </a:cubicBezTo>
                  <a:cubicBezTo>
                    <a:pt x="10" y="3"/>
                    <a:pt x="24" y="21"/>
                    <a:pt x="22" y="43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65">
              <a:extLst>
                <a:ext uri="{FF2B5EF4-FFF2-40B4-BE49-F238E27FC236}">
                  <a16:creationId xmlns:a16="http://schemas.microsoft.com/office/drawing/2014/main" id="{E73A331D-A62B-4311-21EE-15BAB7D25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1691"/>
              <a:ext cx="520" cy="333"/>
            </a:xfrm>
            <a:custGeom>
              <a:avLst/>
              <a:gdLst>
                <a:gd name="T0" fmla="*/ 188 w 208"/>
                <a:gd name="T1" fmla="*/ 0 h 125"/>
                <a:gd name="T2" fmla="*/ 313 w 208"/>
                <a:gd name="T3" fmla="*/ 1305 h 125"/>
                <a:gd name="T4" fmla="*/ 1645 w 208"/>
                <a:gd name="T5" fmla="*/ 2307 h 125"/>
                <a:gd name="T6" fmla="*/ 3250 w 208"/>
                <a:gd name="T7" fmla="*/ 151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" h="125">
                  <a:moveTo>
                    <a:pt x="12" y="0"/>
                  </a:moveTo>
                  <a:cubicBezTo>
                    <a:pt x="3" y="19"/>
                    <a:pt x="0" y="38"/>
                    <a:pt x="20" y="69"/>
                  </a:cubicBezTo>
                  <a:cubicBezTo>
                    <a:pt x="41" y="101"/>
                    <a:pt x="59" y="118"/>
                    <a:pt x="105" y="122"/>
                  </a:cubicBezTo>
                  <a:cubicBezTo>
                    <a:pt x="150" y="125"/>
                    <a:pt x="180" y="107"/>
                    <a:pt x="208" y="80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0396147A-865B-63F2-E942-FD1049EBD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1925"/>
              <a:ext cx="905" cy="334"/>
            </a:xfrm>
            <a:custGeom>
              <a:avLst/>
              <a:gdLst>
                <a:gd name="T0" fmla="*/ 0 w 362"/>
                <a:gd name="T1" fmla="*/ 628 h 125"/>
                <a:gd name="T2" fmla="*/ 958 w 362"/>
                <a:gd name="T3" fmla="*/ 115 h 125"/>
                <a:gd name="T4" fmla="*/ 1908 w 362"/>
                <a:gd name="T5" fmla="*/ 1622 h 125"/>
                <a:gd name="T6" fmla="*/ 3033 w 362"/>
                <a:gd name="T7" fmla="*/ 1221 h 125"/>
                <a:gd name="T8" fmla="*/ 3908 w 362"/>
                <a:gd name="T9" fmla="*/ 1371 h 125"/>
                <a:gd name="T10" fmla="*/ 5238 w 362"/>
                <a:gd name="T11" fmla="*/ 729 h 125"/>
                <a:gd name="T12" fmla="*/ 5500 w 362"/>
                <a:gd name="T13" fmla="*/ 1870 h 125"/>
                <a:gd name="T14" fmla="*/ 5563 w 362"/>
                <a:gd name="T15" fmla="*/ 2362 h 1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2" h="125">
                  <a:moveTo>
                    <a:pt x="0" y="33"/>
                  </a:moveTo>
                  <a:cubicBezTo>
                    <a:pt x="18" y="13"/>
                    <a:pt x="37" y="0"/>
                    <a:pt x="61" y="6"/>
                  </a:cubicBezTo>
                  <a:cubicBezTo>
                    <a:pt x="118" y="20"/>
                    <a:pt x="93" y="81"/>
                    <a:pt x="122" y="85"/>
                  </a:cubicBezTo>
                  <a:cubicBezTo>
                    <a:pt x="151" y="89"/>
                    <a:pt x="171" y="60"/>
                    <a:pt x="194" y="64"/>
                  </a:cubicBezTo>
                  <a:cubicBezTo>
                    <a:pt x="218" y="67"/>
                    <a:pt x="225" y="79"/>
                    <a:pt x="250" y="72"/>
                  </a:cubicBezTo>
                  <a:cubicBezTo>
                    <a:pt x="275" y="66"/>
                    <a:pt x="308" y="29"/>
                    <a:pt x="335" y="38"/>
                  </a:cubicBezTo>
                  <a:cubicBezTo>
                    <a:pt x="362" y="48"/>
                    <a:pt x="358" y="79"/>
                    <a:pt x="352" y="98"/>
                  </a:cubicBezTo>
                  <a:cubicBezTo>
                    <a:pt x="346" y="117"/>
                    <a:pt x="347" y="125"/>
                    <a:pt x="356" y="124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FA1D2108-792B-7C18-5116-7FBA45812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131"/>
              <a:ext cx="95" cy="85"/>
            </a:xfrm>
            <a:custGeom>
              <a:avLst/>
              <a:gdLst>
                <a:gd name="T0" fmla="*/ 363 w 38"/>
                <a:gd name="T1" fmla="*/ 0 h 32"/>
                <a:gd name="T2" fmla="*/ 0 w 38"/>
                <a:gd name="T3" fmla="*/ 600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" h="32">
                  <a:moveTo>
                    <a:pt x="23" y="0"/>
                  </a:moveTo>
                  <a:cubicBezTo>
                    <a:pt x="38" y="8"/>
                    <a:pt x="7" y="21"/>
                    <a:pt x="0" y="32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68">
              <a:extLst>
                <a:ext uri="{FF2B5EF4-FFF2-40B4-BE49-F238E27FC236}">
                  <a16:creationId xmlns:a16="http://schemas.microsoft.com/office/drawing/2014/main" id="{D666B3BE-DD25-035B-0098-D58F33307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" y="2043"/>
              <a:ext cx="38" cy="77"/>
            </a:xfrm>
            <a:custGeom>
              <a:avLst/>
              <a:gdLst>
                <a:gd name="T0" fmla="*/ 0 w 15"/>
                <a:gd name="T1" fmla="*/ 56 h 29"/>
                <a:gd name="T2" fmla="*/ 147 w 15"/>
                <a:gd name="T3" fmla="*/ 542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9">
                  <a:moveTo>
                    <a:pt x="0" y="3"/>
                  </a:moveTo>
                  <a:cubicBezTo>
                    <a:pt x="15" y="0"/>
                    <a:pt x="9" y="18"/>
                    <a:pt x="9" y="29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69">
              <a:extLst>
                <a:ext uri="{FF2B5EF4-FFF2-40B4-BE49-F238E27FC236}">
                  <a16:creationId xmlns:a16="http://schemas.microsoft.com/office/drawing/2014/main" id="{17806843-F28B-39AF-AF23-26219DDFC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1656"/>
              <a:ext cx="347" cy="189"/>
            </a:xfrm>
            <a:custGeom>
              <a:avLst/>
              <a:gdLst>
                <a:gd name="T0" fmla="*/ 2162 w 139"/>
                <a:gd name="T1" fmla="*/ 886 h 71"/>
                <a:gd name="T2" fmla="*/ 1495 w 139"/>
                <a:gd name="T3" fmla="*/ 1318 h 71"/>
                <a:gd name="T4" fmla="*/ 512 w 139"/>
                <a:gd name="T5" fmla="*/ 977 h 71"/>
                <a:gd name="T6" fmla="*/ 0 w 139"/>
                <a:gd name="T7" fmla="*/ 149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" h="71">
                  <a:moveTo>
                    <a:pt x="139" y="47"/>
                  </a:moveTo>
                  <a:cubicBezTo>
                    <a:pt x="134" y="55"/>
                    <a:pt x="121" y="68"/>
                    <a:pt x="96" y="70"/>
                  </a:cubicBezTo>
                  <a:cubicBezTo>
                    <a:pt x="71" y="71"/>
                    <a:pt x="40" y="64"/>
                    <a:pt x="33" y="52"/>
                  </a:cubicBezTo>
                  <a:cubicBezTo>
                    <a:pt x="26" y="40"/>
                    <a:pt x="7" y="0"/>
                    <a:pt x="0" y="8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70">
              <a:extLst>
                <a:ext uri="{FF2B5EF4-FFF2-40B4-BE49-F238E27FC236}">
                  <a16:creationId xmlns:a16="http://schemas.microsoft.com/office/drawing/2014/main" id="{99DC64B0-6230-30A5-2262-2D8282824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1816"/>
              <a:ext cx="180" cy="136"/>
            </a:xfrm>
            <a:custGeom>
              <a:avLst/>
              <a:gdLst>
                <a:gd name="T0" fmla="*/ 1125 w 72"/>
                <a:gd name="T1" fmla="*/ 35 h 51"/>
                <a:gd name="T2" fmla="*/ 270 w 72"/>
                <a:gd name="T3" fmla="*/ 683 h 51"/>
                <a:gd name="T4" fmla="*/ 0 w 72"/>
                <a:gd name="T5" fmla="*/ 832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51">
                  <a:moveTo>
                    <a:pt x="72" y="2"/>
                  </a:moveTo>
                  <a:cubicBezTo>
                    <a:pt x="42" y="0"/>
                    <a:pt x="27" y="20"/>
                    <a:pt x="17" y="36"/>
                  </a:cubicBezTo>
                  <a:cubicBezTo>
                    <a:pt x="7" y="51"/>
                    <a:pt x="0" y="48"/>
                    <a:pt x="0" y="44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71">
              <a:extLst>
                <a:ext uri="{FF2B5EF4-FFF2-40B4-BE49-F238E27FC236}">
                  <a16:creationId xmlns:a16="http://schemas.microsoft.com/office/drawing/2014/main" id="{E1BF8363-F4E0-97EE-B02B-5EA76D29A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1840"/>
              <a:ext cx="183" cy="125"/>
            </a:xfrm>
            <a:custGeom>
              <a:avLst/>
              <a:gdLst>
                <a:gd name="T0" fmla="*/ 0 w 73"/>
                <a:gd name="T1" fmla="*/ 0 h 47"/>
                <a:gd name="T2" fmla="*/ 772 w 73"/>
                <a:gd name="T3" fmla="*/ 737 h 47"/>
                <a:gd name="T4" fmla="*/ 1151 w 73"/>
                <a:gd name="T5" fmla="*/ 848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3" h="47">
                  <a:moveTo>
                    <a:pt x="0" y="0"/>
                  </a:moveTo>
                  <a:cubicBezTo>
                    <a:pt x="18" y="5"/>
                    <a:pt x="34" y="32"/>
                    <a:pt x="49" y="39"/>
                  </a:cubicBezTo>
                  <a:cubicBezTo>
                    <a:pt x="65" y="47"/>
                    <a:pt x="73" y="45"/>
                    <a:pt x="73" y="45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72">
              <a:extLst>
                <a:ext uri="{FF2B5EF4-FFF2-40B4-BE49-F238E27FC236}">
                  <a16:creationId xmlns:a16="http://schemas.microsoft.com/office/drawing/2014/main" id="{3A6DD1BE-7E53-A4C1-FA9A-D6B01EF3E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1376"/>
              <a:ext cx="117" cy="387"/>
            </a:xfrm>
            <a:custGeom>
              <a:avLst/>
              <a:gdLst>
                <a:gd name="T0" fmla="*/ 229 w 47"/>
                <a:gd name="T1" fmla="*/ 2757 h 145"/>
                <a:gd name="T2" fmla="*/ 371 w 47"/>
                <a:gd name="T3" fmla="*/ 2108 h 145"/>
                <a:gd name="T4" fmla="*/ 632 w 47"/>
                <a:gd name="T5" fmla="*/ 1025 h 145"/>
                <a:gd name="T6" fmla="*/ 724 w 47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145">
                  <a:moveTo>
                    <a:pt x="15" y="145"/>
                  </a:moveTo>
                  <a:cubicBezTo>
                    <a:pt x="0" y="134"/>
                    <a:pt x="15" y="122"/>
                    <a:pt x="24" y="111"/>
                  </a:cubicBezTo>
                  <a:cubicBezTo>
                    <a:pt x="41" y="87"/>
                    <a:pt x="43" y="73"/>
                    <a:pt x="41" y="54"/>
                  </a:cubicBezTo>
                  <a:cubicBezTo>
                    <a:pt x="39" y="34"/>
                    <a:pt x="44" y="8"/>
                    <a:pt x="47" y="0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73">
              <a:extLst>
                <a:ext uri="{FF2B5EF4-FFF2-40B4-BE49-F238E27FC236}">
                  <a16:creationId xmlns:a16="http://schemas.microsoft.com/office/drawing/2014/main" id="{DA7FC5E5-553A-DE9A-498D-1351B757F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2053"/>
              <a:ext cx="143" cy="83"/>
            </a:xfrm>
            <a:custGeom>
              <a:avLst/>
              <a:gdLst>
                <a:gd name="T0" fmla="*/ 0 w 57"/>
                <a:gd name="T1" fmla="*/ 0 h 31"/>
                <a:gd name="T2" fmla="*/ 901 w 57"/>
                <a:gd name="T3" fmla="*/ 517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1">
                  <a:moveTo>
                    <a:pt x="0" y="0"/>
                  </a:moveTo>
                  <a:cubicBezTo>
                    <a:pt x="9" y="17"/>
                    <a:pt x="21" y="31"/>
                    <a:pt x="57" y="27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74">
              <a:extLst>
                <a:ext uri="{FF2B5EF4-FFF2-40B4-BE49-F238E27FC236}">
                  <a16:creationId xmlns:a16="http://schemas.microsoft.com/office/drawing/2014/main" id="{7E74C5A3-954A-9B6A-4B83-568F637B7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" y="1731"/>
              <a:ext cx="18" cy="109"/>
            </a:xfrm>
            <a:custGeom>
              <a:avLst/>
              <a:gdLst>
                <a:gd name="T0" fmla="*/ 67 w 7"/>
                <a:gd name="T1" fmla="*/ 0 h 41"/>
                <a:gd name="T2" fmla="*/ 85 w 7"/>
                <a:gd name="T3" fmla="*/ 452 h 41"/>
                <a:gd name="T4" fmla="*/ 0 w 7"/>
                <a:gd name="T5" fmla="*/ 77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1">
                  <a:moveTo>
                    <a:pt x="4" y="0"/>
                  </a:moveTo>
                  <a:cubicBezTo>
                    <a:pt x="4" y="8"/>
                    <a:pt x="7" y="16"/>
                    <a:pt x="5" y="24"/>
                  </a:cubicBezTo>
                  <a:cubicBezTo>
                    <a:pt x="3" y="33"/>
                    <a:pt x="0" y="41"/>
                    <a:pt x="0" y="41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75">
              <a:extLst>
                <a:ext uri="{FF2B5EF4-FFF2-40B4-BE49-F238E27FC236}">
                  <a16:creationId xmlns:a16="http://schemas.microsoft.com/office/drawing/2014/main" id="{62F5D2DF-90F1-598A-5667-27F406018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1611"/>
              <a:ext cx="77" cy="90"/>
            </a:xfrm>
            <a:custGeom>
              <a:avLst/>
              <a:gdLst>
                <a:gd name="T0" fmla="*/ 0 w 31"/>
                <a:gd name="T1" fmla="*/ 294 h 34"/>
                <a:gd name="T2" fmla="*/ 474 w 31"/>
                <a:gd name="T3" fmla="*/ 0 h 34"/>
                <a:gd name="T4" fmla="*/ 124 w 31"/>
                <a:gd name="T5" fmla="*/ 63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34">
                  <a:moveTo>
                    <a:pt x="0" y="16"/>
                  </a:moveTo>
                  <a:cubicBezTo>
                    <a:pt x="6" y="19"/>
                    <a:pt x="25" y="6"/>
                    <a:pt x="31" y="0"/>
                  </a:cubicBezTo>
                  <a:cubicBezTo>
                    <a:pt x="21" y="9"/>
                    <a:pt x="8" y="20"/>
                    <a:pt x="8" y="34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76">
              <a:extLst>
                <a:ext uri="{FF2B5EF4-FFF2-40B4-BE49-F238E27FC236}">
                  <a16:creationId xmlns:a16="http://schemas.microsoft.com/office/drawing/2014/main" id="{2EBC6288-734A-151A-95FF-575FEA696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1781"/>
              <a:ext cx="187" cy="184"/>
            </a:xfrm>
            <a:custGeom>
              <a:avLst/>
              <a:gdLst>
                <a:gd name="T0" fmla="*/ 1149 w 75"/>
                <a:gd name="T1" fmla="*/ 1272 h 69"/>
                <a:gd name="T2" fmla="*/ 778 w 75"/>
                <a:gd name="T3" fmla="*/ 1160 h 69"/>
                <a:gd name="T4" fmla="*/ 12 w 75"/>
                <a:gd name="T5" fmla="*/ 419 h 69"/>
                <a:gd name="T6" fmla="*/ 0 w 75"/>
                <a:gd name="T7" fmla="*/ 419 h 69"/>
                <a:gd name="T8" fmla="*/ 541 w 75"/>
                <a:gd name="T9" fmla="*/ 0 h 69"/>
                <a:gd name="T10" fmla="*/ 541 w 75"/>
                <a:gd name="T11" fmla="*/ 0 h 69"/>
                <a:gd name="T12" fmla="*/ 758 w 75"/>
                <a:gd name="T13" fmla="*/ 661 h 69"/>
                <a:gd name="T14" fmla="*/ 1162 w 75"/>
                <a:gd name="T15" fmla="*/ 1272 h 69"/>
                <a:gd name="T16" fmla="*/ 1149 w 75"/>
                <a:gd name="T17" fmla="*/ 1272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69">
                  <a:moveTo>
                    <a:pt x="74" y="67"/>
                  </a:moveTo>
                  <a:cubicBezTo>
                    <a:pt x="74" y="67"/>
                    <a:pt x="66" y="69"/>
                    <a:pt x="50" y="61"/>
                  </a:cubicBezTo>
                  <a:cubicBezTo>
                    <a:pt x="35" y="54"/>
                    <a:pt x="19" y="27"/>
                    <a:pt x="1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18"/>
                    <a:pt x="30" y="7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10"/>
                    <a:pt x="40" y="21"/>
                    <a:pt x="49" y="35"/>
                  </a:cubicBezTo>
                  <a:cubicBezTo>
                    <a:pt x="58" y="48"/>
                    <a:pt x="66" y="59"/>
                    <a:pt x="75" y="67"/>
                  </a:cubicBezTo>
                  <a:lnTo>
                    <a:pt x="74" y="67"/>
                  </a:lnTo>
                  <a:close/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77">
              <a:extLst>
                <a:ext uri="{FF2B5EF4-FFF2-40B4-BE49-F238E27FC236}">
                  <a16:creationId xmlns:a16="http://schemas.microsoft.com/office/drawing/2014/main" id="{C279A5C6-0CC4-CC3B-D332-462FADB87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2053"/>
              <a:ext cx="145" cy="104"/>
            </a:xfrm>
            <a:custGeom>
              <a:avLst/>
              <a:gdLst>
                <a:gd name="T0" fmla="*/ 895 w 58"/>
                <a:gd name="T1" fmla="*/ 512 h 39"/>
                <a:gd name="T2" fmla="*/ 0 w 58"/>
                <a:gd name="T3" fmla="*/ 0 h 39"/>
                <a:gd name="T4" fmla="*/ 0 w 58"/>
                <a:gd name="T5" fmla="*/ 0 h 39"/>
                <a:gd name="T6" fmla="*/ 313 w 58"/>
                <a:gd name="T7" fmla="*/ 704 h 39"/>
                <a:gd name="T8" fmla="*/ 908 w 58"/>
                <a:gd name="T9" fmla="*/ 512 h 39"/>
                <a:gd name="T10" fmla="*/ 895 w 58"/>
                <a:gd name="T11" fmla="*/ 512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" h="39">
                  <a:moveTo>
                    <a:pt x="57" y="27"/>
                  </a:moveTo>
                  <a:cubicBezTo>
                    <a:pt x="21" y="31"/>
                    <a:pt x="9" y="1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8"/>
                    <a:pt x="5" y="35"/>
                    <a:pt x="20" y="37"/>
                  </a:cubicBezTo>
                  <a:cubicBezTo>
                    <a:pt x="34" y="39"/>
                    <a:pt x="46" y="33"/>
                    <a:pt x="58" y="27"/>
                  </a:cubicBezTo>
                  <a:lnTo>
                    <a:pt x="57" y="27"/>
                  </a:lnTo>
                  <a:close/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78">
              <a:extLst>
                <a:ext uri="{FF2B5EF4-FFF2-40B4-BE49-F238E27FC236}">
                  <a16:creationId xmlns:a16="http://schemas.microsoft.com/office/drawing/2014/main" id="{5E7FD021-A0C5-5230-64F9-70F06B437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" y="1731"/>
              <a:ext cx="78" cy="109"/>
            </a:xfrm>
            <a:custGeom>
              <a:avLst/>
              <a:gdLst>
                <a:gd name="T0" fmla="*/ 63 w 31"/>
                <a:gd name="T1" fmla="*/ 0 h 41"/>
                <a:gd name="T2" fmla="*/ 83 w 31"/>
                <a:gd name="T3" fmla="*/ 452 h 41"/>
                <a:gd name="T4" fmla="*/ 0 w 31"/>
                <a:gd name="T5" fmla="*/ 771 h 41"/>
                <a:gd name="T6" fmla="*/ 0 w 31"/>
                <a:gd name="T7" fmla="*/ 771 h 41"/>
                <a:gd name="T8" fmla="*/ 476 w 31"/>
                <a:gd name="T9" fmla="*/ 635 h 41"/>
                <a:gd name="T10" fmla="*/ 493 w 31"/>
                <a:gd name="T11" fmla="*/ 635 h 41"/>
                <a:gd name="T12" fmla="*/ 284 w 31"/>
                <a:gd name="T13" fmla="*/ 452 h 41"/>
                <a:gd name="T14" fmla="*/ 83 w 31"/>
                <a:gd name="T15" fmla="*/ 0 h 41"/>
                <a:gd name="T16" fmla="*/ 63 w 31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" h="41">
                  <a:moveTo>
                    <a:pt x="4" y="0"/>
                  </a:moveTo>
                  <a:cubicBezTo>
                    <a:pt x="4" y="8"/>
                    <a:pt x="7" y="16"/>
                    <a:pt x="5" y="24"/>
                  </a:cubicBezTo>
                  <a:cubicBezTo>
                    <a:pt x="3" y="33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8" y="36"/>
                    <a:pt x="18" y="33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5" y="31"/>
                    <a:pt x="20" y="28"/>
                    <a:pt x="18" y="24"/>
                  </a:cubicBezTo>
                  <a:cubicBezTo>
                    <a:pt x="15" y="19"/>
                    <a:pt x="10" y="9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79">
              <a:extLst>
                <a:ext uri="{FF2B5EF4-FFF2-40B4-BE49-F238E27FC236}">
                  <a16:creationId xmlns:a16="http://schemas.microsoft.com/office/drawing/2014/main" id="{143A4B81-D02E-843D-B17E-64580A052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2104"/>
              <a:ext cx="100" cy="24"/>
            </a:xfrm>
            <a:custGeom>
              <a:avLst/>
              <a:gdLst>
                <a:gd name="T0" fmla="*/ 625 w 40"/>
                <a:gd name="T1" fmla="*/ 21 h 9"/>
                <a:gd name="T2" fmla="*/ 20 w 40"/>
                <a:gd name="T3" fmla="*/ 93 h 9"/>
                <a:gd name="T4" fmla="*/ 0 w 40"/>
                <a:gd name="T5" fmla="*/ 77 h 9"/>
                <a:gd name="T6" fmla="*/ 458 w 40"/>
                <a:gd name="T7" fmla="*/ 93 h 9"/>
                <a:gd name="T8" fmla="*/ 625 w 40"/>
                <a:gd name="T9" fmla="*/ 2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9">
                  <a:moveTo>
                    <a:pt x="40" y="1"/>
                  </a:moveTo>
                  <a:cubicBezTo>
                    <a:pt x="32" y="0"/>
                    <a:pt x="12" y="3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7"/>
                    <a:pt x="16" y="9"/>
                    <a:pt x="29" y="5"/>
                  </a:cubicBezTo>
                  <a:cubicBezTo>
                    <a:pt x="32" y="4"/>
                    <a:pt x="36" y="3"/>
                    <a:pt x="40" y="1"/>
                  </a:cubicBezTo>
                  <a:close/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80">
              <a:extLst>
                <a:ext uri="{FF2B5EF4-FFF2-40B4-BE49-F238E27FC236}">
                  <a16:creationId xmlns:a16="http://schemas.microsoft.com/office/drawing/2014/main" id="{0D17C8DC-A79A-A7C2-1F6E-A2B9F271F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" y="1611"/>
              <a:ext cx="80" cy="96"/>
            </a:xfrm>
            <a:custGeom>
              <a:avLst/>
              <a:gdLst>
                <a:gd name="T0" fmla="*/ 145 w 32"/>
                <a:gd name="T1" fmla="*/ 648 h 36"/>
                <a:gd name="T2" fmla="*/ 500 w 32"/>
                <a:gd name="T3" fmla="*/ 0 h 36"/>
                <a:gd name="T4" fmla="*/ 20 w 32"/>
                <a:gd name="T5" fmla="*/ 307 h 36"/>
                <a:gd name="T6" fmla="*/ 0 w 32"/>
                <a:gd name="T7" fmla="*/ 307 h 36"/>
                <a:gd name="T8" fmla="*/ 145 w 32"/>
                <a:gd name="T9" fmla="*/ 683 h 36"/>
                <a:gd name="T10" fmla="*/ 145 w 32"/>
                <a:gd name="T11" fmla="*/ 648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6">
                  <a:moveTo>
                    <a:pt x="9" y="34"/>
                  </a:moveTo>
                  <a:cubicBezTo>
                    <a:pt x="9" y="20"/>
                    <a:pt x="22" y="9"/>
                    <a:pt x="32" y="0"/>
                  </a:cubicBezTo>
                  <a:cubicBezTo>
                    <a:pt x="26" y="6"/>
                    <a:pt x="7" y="19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22"/>
                    <a:pt x="6" y="29"/>
                    <a:pt x="9" y="36"/>
                  </a:cubicBezTo>
                  <a:lnTo>
                    <a:pt x="9" y="34"/>
                  </a:lnTo>
                  <a:close/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81">
              <a:extLst>
                <a:ext uri="{FF2B5EF4-FFF2-40B4-BE49-F238E27FC236}">
                  <a16:creationId xmlns:a16="http://schemas.microsoft.com/office/drawing/2014/main" id="{273AC46F-50F6-01A1-A047-E49DD9D6D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" y="1531"/>
              <a:ext cx="850" cy="346"/>
            </a:xfrm>
            <a:custGeom>
              <a:avLst/>
              <a:gdLst>
                <a:gd name="T0" fmla="*/ 5313 w 340"/>
                <a:gd name="T1" fmla="*/ 35 h 130"/>
                <a:gd name="T2" fmla="*/ 5158 w 340"/>
                <a:gd name="T3" fmla="*/ 226 h 130"/>
                <a:gd name="T4" fmla="*/ 4925 w 340"/>
                <a:gd name="T5" fmla="*/ 1757 h 130"/>
                <a:gd name="T6" fmla="*/ 4020 w 340"/>
                <a:gd name="T7" fmla="*/ 2417 h 130"/>
                <a:gd name="T8" fmla="*/ 3363 w 340"/>
                <a:gd name="T9" fmla="*/ 1679 h 130"/>
                <a:gd name="T10" fmla="*/ 2750 w 340"/>
                <a:gd name="T11" fmla="*/ 452 h 130"/>
                <a:gd name="T12" fmla="*/ 1563 w 340"/>
                <a:gd name="T13" fmla="*/ 1091 h 130"/>
                <a:gd name="T14" fmla="*/ 1020 w 340"/>
                <a:gd name="T15" fmla="*/ 695 h 130"/>
                <a:gd name="T16" fmla="*/ 0 w 340"/>
                <a:gd name="T17" fmla="*/ 170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0" h="130">
                  <a:moveTo>
                    <a:pt x="340" y="2"/>
                  </a:moveTo>
                  <a:cubicBezTo>
                    <a:pt x="338" y="0"/>
                    <a:pt x="333" y="0"/>
                    <a:pt x="330" y="12"/>
                  </a:cubicBezTo>
                  <a:cubicBezTo>
                    <a:pt x="328" y="24"/>
                    <a:pt x="336" y="53"/>
                    <a:pt x="315" y="93"/>
                  </a:cubicBezTo>
                  <a:cubicBezTo>
                    <a:pt x="300" y="121"/>
                    <a:pt x="280" y="130"/>
                    <a:pt x="257" y="128"/>
                  </a:cubicBezTo>
                  <a:cubicBezTo>
                    <a:pt x="234" y="126"/>
                    <a:pt x="220" y="114"/>
                    <a:pt x="215" y="89"/>
                  </a:cubicBezTo>
                  <a:cubicBezTo>
                    <a:pt x="210" y="65"/>
                    <a:pt x="199" y="32"/>
                    <a:pt x="176" y="24"/>
                  </a:cubicBezTo>
                  <a:cubicBezTo>
                    <a:pt x="131" y="8"/>
                    <a:pt x="120" y="54"/>
                    <a:pt x="100" y="58"/>
                  </a:cubicBezTo>
                  <a:cubicBezTo>
                    <a:pt x="80" y="63"/>
                    <a:pt x="77" y="60"/>
                    <a:pt x="65" y="37"/>
                  </a:cubicBezTo>
                  <a:cubicBezTo>
                    <a:pt x="54" y="16"/>
                    <a:pt x="23" y="6"/>
                    <a:pt x="0" y="9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82">
              <a:extLst>
                <a:ext uri="{FF2B5EF4-FFF2-40B4-BE49-F238E27FC236}">
                  <a16:creationId xmlns:a16="http://schemas.microsoft.com/office/drawing/2014/main" id="{13F4541D-4097-1634-6E9A-D6B35F814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1349"/>
              <a:ext cx="175" cy="262"/>
            </a:xfrm>
            <a:custGeom>
              <a:avLst/>
              <a:gdLst>
                <a:gd name="T0" fmla="*/ 1095 w 70"/>
                <a:gd name="T1" fmla="*/ 0 h 98"/>
                <a:gd name="T2" fmla="*/ 0 w 70"/>
                <a:gd name="T3" fmla="*/ 1871 h 9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" h="98">
                  <a:moveTo>
                    <a:pt x="70" y="0"/>
                  </a:moveTo>
                  <a:cubicBezTo>
                    <a:pt x="52" y="43"/>
                    <a:pt x="50" y="62"/>
                    <a:pt x="0" y="98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83">
              <a:extLst>
                <a:ext uri="{FF2B5EF4-FFF2-40B4-BE49-F238E27FC236}">
                  <a16:creationId xmlns:a16="http://schemas.microsoft.com/office/drawing/2014/main" id="{2A3E23B0-00A2-4B9C-C9EC-A30D60133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" y="1507"/>
              <a:ext cx="40" cy="42"/>
            </a:xfrm>
            <a:custGeom>
              <a:avLst/>
              <a:gdLst>
                <a:gd name="T0" fmla="*/ 0 w 16"/>
                <a:gd name="T1" fmla="*/ 0 h 16"/>
                <a:gd name="T2" fmla="*/ 250 w 16"/>
                <a:gd name="T3" fmla="*/ 28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cubicBezTo>
                    <a:pt x="6" y="4"/>
                    <a:pt x="11" y="9"/>
                    <a:pt x="16" y="16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84">
              <a:extLst>
                <a:ext uri="{FF2B5EF4-FFF2-40B4-BE49-F238E27FC236}">
                  <a16:creationId xmlns:a16="http://schemas.microsoft.com/office/drawing/2014/main" id="{8F02CE43-85AB-1C33-BE0B-524C73EA9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1549"/>
              <a:ext cx="122" cy="123"/>
            </a:xfrm>
            <a:custGeom>
              <a:avLst/>
              <a:gdLst>
                <a:gd name="T0" fmla="*/ 540 w 49"/>
                <a:gd name="T1" fmla="*/ 880 h 46"/>
                <a:gd name="T2" fmla="*/ 757 w 49"/>
                <a:gd name="T3" fmla="*/ 594 h 46"/>
                <a:gd name="T4" fmla="*/ 0 w 49"/>
                <a:gd name="T5" fmla="*/ 0 h 46"/>
                <a:gd name="T6" fmla="*/ 540 w 49"/>
                <a:gd name="T7" fmla="*/ 880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46">
                  <a:moveTo>
                    <a:pt x="35" y="46"/>
                  </a:moveTo>
                  <a:cubicBezTo>
                    <a:pt x="39" y="42"/>
                    <a:pt x="44" y="37"/>
                    <a:pt x="49" y="31"/>
                  </a:cubicBezTo>
                  <a:cubicBezTo>
                    <a:pt x="26" y="28"/>
                    <a:pt x="13" y="15"/>
                    <a:pt x="0" y="0"/>
                  </a:cubicBezTo>
                  <a:cubicBezTo>
                    <a:pt x="14" y="17"/>
                    <a:pt x="19" y="41"/>
                    <a:pt x="35" y="46"/>
                  </a:cubicBezTo>
                  <a:close/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85">
              <a:extLst>
                <a:ext uri="{FF2B5EF4-FFF2-40B4-BE49-F238E27FC236}">
                  <a16:creationId xmlns:a16="http://schemas.microsoft.com/office/drawing/2014/main" id="{391DF55D-DC24-E0AD-50ED-064073453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1880"/>
              <a:ext cx="70" cy="8"/>
            </a:xfrm>
            <a:custGeom>
              <a:avLst/>
              <a:gdLst>
                <a:gd name="T0" fmla="*/ 0 w 28"/>
                <a:gd name="T1" fmla="*/ 0 h 3"/>
                <a:gd name="T2" fmla="*/ 438 w 28"/>
                <a:gd name="T3" fmla="*/ 21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3">
                  <a:moveTo>
                    <a:pt x="0" y="0"/>
                  </a:moveTo>
                  <a:cubicBezTo>
                    <a:pt x="12" y="3"/>
                    <a:pt x="28" y="1"/>
                    <a:pt x="28" y="1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86">
              <a:extLst>
                <a:ext uri="{FF2B5EF4-FFF2-40B4-BE49-F238E27FC236}">
                  <a16:creationId xmlns:a16="http://schemas.microsoft.com/office/drawing/2014/main" id="{FC72D71A-D9CD-2B81-2A14-3F2261427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355"/>
              <a:ext cx="110" cy="120"/>
            </a:xfrm>
            <a:custGeom>
              <a:avLst/>
              <a:gdLst>
                <a:gd name="T0" fmla="*/ 688 w 44"/>
                <a:gd name="T1" fmla="*/ 0 h 45"/>
                <a:gd name="T2" fmla="*/ 0 w 44"/>
                <a:gd name="T3" fmla="*/ 853 h 45"/>
                <a:gd name="T4" fmla="*/ 145 w 44"/>
                <a:gd name="T5" fmla="*/ 760 h 45"/>
                <a:gd name="T6" fmla="*/ 688 w 44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45">
                  <a:moveTo>
                    <a:pt x="44" y="0"/>
                  </a:moveTo>
                  <a:cubicBezTo>
                    <a:pt x="21" y="8"/>
                    <a:pt x="6" y="33"/>
                    <a:pt x="0" y="45"/>
                  </a:cubicBezTo>
                  <a:cubicBezTo>
                    <a:pt x="3" y="44"/>
                    <a:pt x="6" y="42"/>
                    <a:pt x="9" y="40"/>
                  </a:cubicBezTo>
                  <a:cubicBezTo>
                    <a:pt x="25" y="31"/>
                    <a:pt x="37" y="18"/>
                    <a:pt x="44" y="0"/>
                  </a:cubicBezTo>
                  <a:close/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87">
              <a:extLst>
                <a:ext uri="{FF2B5EF4-FFF2-40B4-BE49-F238E27FC236}">
                  <a16:creationId xmlns:a16="http://schemas.microsoft.com/office/drawing/2014/main" id="{3E88C50E-C5CA-A697-9FCD-5E70C4462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" y="1512"/>
              <a:ext cx="30" cy="61"/>
            </a:xfrm>
            <a:custGeom>
              <a:avLst/>
              <a:gdLst>
                <a:gd name="T0" fmla="*/ 158 w 12"/>
                <a:gd name="T1" fmla="*/ 239 h 23"/>
                <a:gd name="T2" fmla="*/ 95 w 12"/>
                <a:gd name="T3" fmla="*/ 0 h 23"/>
                <a:gd name="T4" fmla="*/ 158 w 12"/>
                <a:gd name="T5" fmla="*/ 43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3">
                  <a:moveTo>
                    <a:pt x="10" y="13"/>
                  </a:moveTo>
                  <a:cubicBezTo>
                    <a:pt x="12" y="9"/>
                    <a:pt x="10" y="2"/>
                    <a:pt x="6" y="0"/>
                  </a:cubicBezTo>
                  <a:cubicBezTo>
                    <a:pt x="0" y="4"/>
                    <a:pt x="2" y="21"/>
                    <a:pt x="10" y="23"/>
                  </a:cubicBezTo>
                </a:path>
              </a:pathLst>
            </a:custGeom>
            <a:noFill/>
            <a:ln w="12700" cap="rnd">
              <a:solidFill>
                <a:srgbClr val="E6C1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88">
              <a:extLst>
                <a:ext uri="{FF2B5EF4-FFF2-40B4-BE49-F238E27FC236}">
                  <a16:creationId xmlns:a16="http://schemas.microsoft.com/office/drawing/2014/main" id="{C249DF9D-DF99-E090-5D48-A57BA80E8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" y="2240"/>
              <a:ext cx="5" cy="32"/>
            </a:xfrm>
            <a:custGeom>
              <a:avLst/>
              <a:gdLst>
                <a:gd name="T0" fmla="*/ 33 w 2"/>
                <a:gd name="T1" fmla="*/ 0 h 12"/>
                <a:gd name="T2" fmla="*/ 0 w 2"/>
                <a:gd name="T3" fmla="*/ 227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2">
                  <a:moveTo>
                    <a:pt x="2" y="0"/>
                  </a:moveTo>
                  <a:cubicBezTo>
                    <a:pt x="0" y="4"/>
                    <a:pt x="0" y="8"/>
                    <a:pt x="0" y="12"/>
                  </a:cubicBezTo>
                </a:path>
              </a:pathLst>
            </a:custGeom>
            <a:noFill/>
            <a:ln w="12700" cap="rnd">
              <a:solidFill>
                <a:srgbClr val="E6C1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89">
              <a:extLst>
                <a:ext uri="{FF2B5EF4-FFF2-40B4-BE49-F238E27FC236}">
                  <a16:creationId xmlns:a16="http://schemas.microsoft.com/office/drawing/2014/main" id="{C0D9E474-43E7-D65B-71F2-EDA57F315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" y="2128"/>
              <a:ext cx="15" cy="13"/>
            </a:xfrm>
            <a:custGeom>
              <a:avLst/>
              <a:gdLst>
                <a:gd name="T0" fmla="*/ 0 w 6"/>
                <a:gd name="T1" fmla="*/ 88 h 5"/>
                <a:gd name="T2" fmla="*/ 95 w 6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cubicBezTo>
                    <a:pt x="2" y="3"/>
                    <a:pt x="4" y="2"/>
                    <a:pt x="6" y="0"/>
                  </a:cubicBezTo>
                </a:path>
              </a:pathLst>
            </a:custGeom>
            <a:noFill/>
            <a:ln w="12700" cap="rnd">
              <a:solidFill>
                <a:srgbClr val="E6C1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90">
              <a:extLst>
                <a:ext uri="{FF2B5EF4-FFF2-40B4-BE49-F238E27FC236}">
                  <a16:creationId xmlns:a16="http://schemas.microsoft.com/office/drawing/2014/main" id="{1734C288-79A4-C9F9-6AFB-275945762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" y="2043"/>
              <a:ext cx="5" cy="10"/>
            </a:xfrm>
            <a:custGeom>
              <a:avLst/>
              <a:gdLst>
                <a:gd name="T0" fmla="*/ 0 w 2"/>
                <a:gd name="T1" fmla="*/ 63 h 4"/>
                <a:gd name="T2" fmla="*/ 33 w 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3"/>
                    <a:pt x="1" y="1"/>
                    <a:pt x="2" y="0"/>
                  </a:cubicBezTo>
                </a:path>
              </a:pathLst>
            </a:custGeom>
            <a:noFill/>
            <a:ln w="12700" cap="rnd">
              <a:solidFill>
                <a:srgbClr val="E6C1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91">
              <a:extLst>
                <a:ext uri="{FF2B5EF4-FFF2-40B4-BE49-F238E27FC236}">
                  <a16:creationId xmlns:a16="http://schemas.microsoft.com/office/drawing/2014/main" id="{B9B7ECB3-592C-FC14-B830-3F7B57BE9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" y="1693"/>
              <a:ext cx="22" cy="22"/>
            </a:xfrm>
            <a:custGeom>
              <a:avLst/>
              <a:gdLst>
                <a:gd name="T0" fmla="*/ 29 w 9"/>
                <a:gd name="T1" fmla="*/ 0 h 8"/>
                <a:gd name="T2" fmla="*/ 132 w 9"/>
                <a:gd name="T3" fmla="*/ 61 h 8"/>
                <a:gd name="T4" fmla="*/ 0 w 9"/>
                <a:gd name="T5" fmla="*/ 10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2" y="0"/>
                  </a:moveTo>
                  <a:cubicBezTo>
                    <a:pt x="5" y="0"/>
                    <a:pt x="7" y="1"/>
                    <a:pt x="9" y="3"/>
                  </a:cubicBezTo>
                  <a:cubicBezTo>
                    <a:pt x="7" y="7"/>
                    <a:pt x="2" y="8"/>
                    <a:pt x="0" y="5"/>
                  </a:cubicBezTo>
                </a:path>
              </a:pathLst>
            </a:custGeom>
            <a:noFill/>
            <a:ln w="12700" cap="rnd">
              <a:solidFill>
                <a:srgbClr val="E6C1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92">
              <a:extLst>
                <a:ext uri="{FF2B5EF4-FFF2-40B4-BE49-F238E27FC236}">
                  <a16:creationId xmlns:a16="http://schemas.microsoft.com/office/drawing/2014/main" id="{544EC9E8-3D6D-2923-BC8C-79AA1A37C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1501"/>
              <a:ext cx="38" cy="48"/>
            </a:xfrm>
            <a:custGeom>
              <a:avLst/>
              <a:gdLst>
                <a:gd name="T0" fmla="*/ 0 w 15"/>
                <a:gd name="T1" fmla="*/ 93 h 18"/>
                <a:gd name="T2" fmla="*/ 96 w 15"/>
                <a:gd name="T3" fmla="*/ 0 h 18"/>
                <a:gd name="T4" fmla="*/ 63 w 15"/>
                <a:gd name="T5" fmla="*/ 205 h 18"/>
                <a:gd name="T6" fmla="*/ 225 w 15"/>
                <a:gd name="T7" fmla="*/ 93 h 18"/>
                <a:gd name="T8" fmla="*/ 180 w 15"/>
                <a:gd name="T9" fmla="*/ 34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8">
                  <a:moveTo>
                    <a:pt x="0" y="5"/>
                  </a:moveTo>
                  <a:cubicBezTo>
                    <a:pt x="1" y="3"/>
                    <a:pt x="4" y="1"/>
                    <a:pt x="6" y="0"/>
                  </a:cubicBezTo>
                  <a:cubicBezTo>
                    <a:pt x="7" y="4"/>
                    <a:pt x="5" y="8"/>
                    <a:pt x="4" y="11"/>
                  </a:cubicBezTo>
                  <a:cubicBezTo>
                    <a:pt x="7" y="9"/>
                    <a:pt x="10" y="5"/>
                    <a:pt x="14" y="5"/>
                  </a:cubicBezTo>
                  <a:cubicBezTo>
                    <a:pt x="15" y="9"/>
                    <a:pt x="12" y="14"/>
                    <a:pt x="11" y="18"/>
                  </a:cubicBezTo>
                </a:path>
              </a:pathLst>
            </a:custGeom>
            <a:noFill/>
            <a:ln w="12700" cap="rnd">
              <a:solidFill>
                <a:srgbClr val="E6C1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93">
              <a:extLst>
                <a:ext uri="{FF2B5EF4-FFF2-40B4-BE49-F238E27FC236}">
                  <a16:creationId xmlns:a16="http://schemas.microsoft.com/office/drawing/2014/main" id="{E8493B41-3D12-E25F-4C81-875CB87F2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1659"/>
              <a:ext cx="5" cy="21"/>
            </a:xfrm>
            <a:custGeom>
              <a:avLst/>
              <a:gdLst>
                <a:gd name="T0" fmla="*/ 0 w 2"/>
                <a:gd name="T1" fmla="*/ 144 h 8"/>
                <a:gd name="T2" fmla="*/ 33 w 2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cubicBezTo>
                    <a:pt x="0" y="5"/>
                    <a:pt x="0" y="2"/>
                    <a:pt x="2" y="0"/>
                  </a:cubicBezTo>
                </a:path>
              </a:pathLst>
            </a:custGeom>
            <a:noFill/>
            <a:ln w="12700" cap="rnd">
              <a:solidFill>
                <a:srgbClr val="E6C1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94">
              <a:extLst>
                <a:ext uri="{FF2B5EF4-FFF2-40B4-BE49-F238E27FC236}">
                  <a16:creationId xmlns:a16="http://schemas.microsoft.com/office/drawing/2014/main" id="{371E1A5F-F21D-EB77-8C58-9419A5B3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1920"/>
              <a:ext cx="40" cy="43"/>
            </a:xfrm>
            <a:custGeom>
              <a:avLst/>
              <a:gdLst>
                <a:gd name="T0" fmla="*/ 83 w 16"/>
                <a:gd name="T1" fmla="*/ 59 h 16"/>
                <a:gd name="T2" fmla="*/ 158 w 16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6">
                  <a:moveTo>
                    <a:pt x="5" y="3"/>
                  </a:moveTo>
                  <a:cubicBezTo>
                    <a:pt x="0" y="16"/>
                    <a:pt x="16" y="11"/>
                    <a:pt x="10" y="0"/>
                  </a:cubicBezTo>
                </a:path>
              </a:pathLst>
            </a:custGeom>
            <a:noFill/>
            <a:ln w="12700" cap="rnd">
              <a:solidFill>
                <a:srgbClr val="E6C1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95">
              <a:extLst>
                <a:ext uri="{FF2B5EF4-FFF2-40B4-BE49-F238E27FC236}">
                  <a16:creationId xmlns:a16="http://schemas.microsoft.com/office/drawing/2014/main" id="{B54C00EC-0E01-8613-E111-32319D579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2245"/>
              <a:ext cx="17" cy="30"/>
            </a:xfrm>
            <a:custGeom>
              <a:avLst/>
              <a:gdLst>
                <a:gd name="T0" fmla="*/ 0 w 7"/>
                <a:gd name="T1" fmla="*/ 224 h 11"/>
                <a:gd name="T2" fmla="*/ 100 w 7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1">
                  <a:moveTo>
                    <a:pt x="0" y="11"/>
                  </a:moveTo>
                  <a:cubicBezTo>
                    <a:pt x="5" y="4"/>
                    <a:pt x="7" y="0"/>
                    <a:pt x="7" y="0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96">
              <a:extLst>
                <a:ext uri="{FF2B5EF4-FFF2-40B4-BE49-F238E27FC236}">
                  <a16:creationId xmlns:a16="http://schemas.microsoft.com/office/drawing/2014/main" id="{1A5DF234-6ED5-4AE2-CA01-5328176CE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" y="1341"/>
              <a:ext cx="85" cy="83"/>
            </a:xfrm>
            <a:custGeom>
              <a:avLst/>
              <a:gdLst>
                <a:gd name="T0" fmla="*/ 0 w 34"/>
                <a:gd name="T1" fmla="*/ 0 h 31"/>
                <a:gd name="T2" fmla="*/ 533 w 34"/>
                <a:gd name="T3" fmla="*/ 594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31">
                  <a:moveTo>
                    <a:pt x="0" y="0"/>
                  </a:moveTo>
                  <a:cubicBezTo>
                    <a:pt x="17" y="26"/>
                    <a:pt x="18" y="24"/>
                    <a:pt x="34" y="31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97">
              <a:extLst>
                <a:ext uri="{FF2B5EF4-FFF2-40B4-BE49-F238E27FC236}">
                  <a16:creationId xmlns:a16="http://schemas.microsoft.com/office/drawing/2014/main" id="{34CB6F57-ABF2-287D-3557-EC060E737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1584"/>
              <a:ext cx="43" cy="64"/>
            </a:xfrm>
            <a:custGeom>
              <a:avLst/>
              <a:gdLst>
                <a:gd name="T0" fmla="*/ 276 w 17"/>
                <a:gd name="T1" fmla="*/ 0 h 24"/>
                <a:gd name="T2" fmla="*/ 180 w 17"/>
                <a:gd name="T3" fmla="*/ 192 h 24"/>
                <a:gd name="T4" fmla="*/ 0 w 17"/>
                <a:gd name="T5" fmla="*/ 456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4">
                  <a:moveTo>
                    <a:pt x="17" y="0"/>
                  </a:moveTo>
                  <a:cubicBezTo>
                    <a:pt x="15" y="4"/>
                    <a:pt x="13" y="7"/>
                    <a:pt x="11" y="10"/>
                  </a:cubicBezTo>
                  <a:cubicBezTo>
                    <a:pt x="7" y="15"/>
                    <a:pt x="4" y="20"/>
                    <a:pt x="0" y="24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98">
              <a:extLst>
                <a:ext uri="{FF2B5EF4-FFF2-40B4-BE49-F238E27FC236}">
                  <a16:creationId xmlns:a16="http://schemas.microsoft.com/office/drawing/2014/main" id="{610B950A-3B5C-E435-27D5-9D948278E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1528"/>
              <a:ext cx="25" cy="88"/>
            </a:xfrm>
            <a:custGeom>
              <a:avLst/>
              <a:gdLst>
                <a:gd name="T0" fmla="*/ 158 w 10"/>
                <a:gd name="T1" fmla="*/ 627 h 33"/>
                <a:gd name="T2" fmla="*/ 0 w 10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33">
                  <a:moveTo>
                    <a:pt x="10" y="33"/>
                  </a:moveTo>
                  <a:cubicBezTo>
                    <a:pt x="7" y="29"/>
                    <a:pt x="3" y="16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99">
              <a:extLst>
                <a:ext uri="{FF2B5EF4-FFF2-40B4-BE49-F238E27FC236}">
                  <a16:creationId xmlns:a16="http://schemas.microsoft.com/office/drawing/2014/main" id="{E4CCD4D1-1D1F-1C87-5C5E-D51B6B96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1280"/>
              <a:ext cx="55" cy="83"/>
            </a:xfrm>
            <a:custGeom>
              <a:avLst/>
              <a:gdLst>
                <a:gd name="T0" fmla="*/ 0 w 22"/>
                <a:gd name="T1" fmla="*/ 35 h 31"/>
                <a:gd name="T2" fmla="*/ 283 w 22"/>
                <a:gd name="T3" fmla="*/ 594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31">
                  <a:moveTo>
                    <a:pt x="0" y="2"/>
                  </a:moveTo>
                  <a:cubicBezTo>
                    <a:pt x="10" y="0"/>
                    <a:pt x="22" y="22"/>
                    <a:pt x="18" y="31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100">
              <a:extLst>
                <a:ext uri="{FF2B5EF4-FFF2-40B4-BE49-F238E27FC236}">
                  <a16:creationId xmlns:a16="http://schemas.microsoft.com/office/drawing/2014/main" id="{B0E02EDE-E5BD-66ED-FD90-18A3219FC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" y="1763"/>
              <a:ext cx="53" cy="138"/>
            </a:xfrm>
            <a:custGeom>
              <a:avLst/>
              <a:gdLst>
                <a:gd name="T0" fmla="*/ 0 w 21"/>
                <a:gd name="T1" fmla="*/ 0 h 52"/>
                <a:gd name="T2" fmla="*/ 305 w 21"/>
                <a:gd name="T3" fmla="*/ 732 h 52"/>
                <a:gd name="T4" fmla="*/ 209 w 21"/>
                <a:gd name="T5" fmla="*/ 971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52">
                  <a:moveTo>
                    <a:pt x="0" y="0"/>
                  </a:moveTo>
                  <a:cubicBezTo>
                    <a:pt x="6" y="18"/>
                    <a:pt x="17" y="27"/>
                    <a:pt x="19" y="39"/>
                  </a:cubicBezTo>
                  <a:cubicBezTo>
                    <a:pt x="21" y="51"/>
                    <a:pt x="13" y="52"/>
                    <a:pt x="13" y="52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101">
              <a:extLst>
                <a:ext uri="{FF2B5EF4-FFF2-40B4-BE49-F238E27FC236}">
                  <a16:creationId xmlns:a16="http://schemas.microsoft.com/office/drawing/2014/main" id="{760D5E47-04CC-361F-8EFE-BDE863B82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1864"/>
              <a:ext cx="17" cy="37"/>
            </a:xfrm>
            <a:custGeom>
              <a:avLst/>
              <a:gdLst>
                <a:gd name="T0" fmla="*/ 12 w 7"/>
                <a:gd name="T1" fmla="*/ 0 h 14"/>
                <a:gd name="T2" fmla="*/ 100 w 7"/>
                <a:gd name="T3" fmla="*/ 259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4">
                  <a:moveTo>
                    <a:pt x="1" y="0"/>
                  </a:moveTo>
                  <a:cubicBezTo>
                    <a:pt x="0" y="5"/>
                    <a:pt x="7" y="14"/>
                    <a:pt x="7" y="14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102">
              <a:extLst>
                <a:ext uri="{FF2B5EF4-FFF2-40B4-BE49-F238E27FC236}">
                  <a16:creationId xmlns:a16="http://schemas.microsoft.com/office/drawing/2014/main" id="{3A033A2D-A285-B892-4059-D21CA7231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253"/>
              <a:ext cx="85" cy="54"/>
            </a:xfrm>
            <a:custGeom>
              <a:avLst/>
              <a:gdLst>
                <a:gd name="T0" fmla="*/ 0 w 34"/>
                <a:gd name="T1" fmla="*/ 0 h 20"/>
                <a:gd name="T2" fmla="*/ 533 w 34"/>
                <a:gd name="T3" fmla="*/ 394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20">
                  <a:moveTo>
                    <a:pt x="0" y="0"/>
                  </a:moveTo>
                  <a:cubicBezTo>
                    <a:pt x="0" y="9"/>
                    <a:pt x="22" y="19"/>
                    <a:pt x="34" y="20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103">
              <a:extLst>
                <a:ext uri="{FF2B5EF4-FFF2-40B4-BE49-F238E27FC236}">
                  <a16:creationId xmlns:a16="http://schemas.microsoft.com/office/drawing/2014/main" id="{D17E66EA-EC03-A93E-F0B8-EADA400A9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" y="1312"/>
              <a:ext cx="70" cy="53"/>
            </a:xfrm>
            <a:custGeom>
              <a:avLst/>
              <a:gdLst>
                <a:gd name="T0" fmla="*/ 33 w 28"/>
                <a:gd name="T1" fmla="*/ 371 h 20"/>
                <a:gd name="T2" fmla="*/ 438 w 28"/>
                <a:gd name="T3" fmla="*/ 294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20">
                  <a:moveTo>
                    <a:pt x="2" y="20"/>
                  </a:moveTo>
                  <a:cubicBezTo>
                    <a:pt x="0" y="6"/>
                    <a:pt x="17" y="0"/>
                    <a:pt x="28" y="16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104">
              <a:extLst>
                <a:ext uri="{FF2B5EF4-FFF2-40B4-BE49-F238E27FC236}">
                  <a16:creationId xmlns:a16="http://schemas.microsoft.com/office/drawing/2014/main" id="{F16065E1-764B-F746-5249-08CA2E313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" y="1395"/>
              <a:ext cx="58" cy="40"/>
            </a:xfrm>
            <a:custGeom>
              <a:avLst/>
              <a:gdLst>
                <a:gd name="T0" fmla="*/ 351 w 23"/>
                <a:gd name="T1" fmla="*/ 285 h 15"/>
                <a:gd name="T2" fmla="*/ 351 w 23"/>
                <a:gd name="T3" fmla="*/ 115 h 15"/>
                <a:gd name="T4" fmla="*/ 242 w 23"/>
                <a:gd name="T5" fmla="*/ 171 h 15"/>
                <a:gd name="T6" fmla="*/ 83 w 23"/>
                <a:gd name="T7" fmla="*/ 77 h 15"/>
                <a:gd name="T8" fmla="*/ 63 w 23"/>
                <a:gd name="T9" fmla="*/ 21 h 15"/>
                <a:gd name="T10" fmla="*/ 0 w 23"/>
                <a:gd name="T11" fmla="*/ 56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5">
                  <a:moveTo>
                    <a:pt x="22" y="15"/>
                  </a:moveTo>
                  <a:cubicBezTo>
                    <a:pt x="23" y="12"/>
                    <a:pt x="23" y="9"/>
                    <a:pt x="22" y="6"/>
                  </a:cubicBezTo>
                  <a:cubicBezTo>
                    <a:pt x="20" y="7"/>
                    <a:pt x="17" y="8"/>
                    <a:pt x="15" y="9"/>
                  </a:cubicBezTo>
                  <a:cubicBezTo>
                    <a:pt x="17" y="0"/>
                    <a:pt x="14" y="0"/>
                    <a:pt x="5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1"/>
                    <a:pt x="1" y="2"/>
                    <a:pt x="0" y="3"/>
                  </a:cubicBezTo>
                </a:path>
              </a:pathLst>
            </a:custGeom>
            <a:noFill/>
            <a:ln w="12700" cap="rnd">
              <a:solidFill>
                <a:srgbClr val="E6C1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105">
              <a:extLst>
                <a:ext uri="{FF2B5EF4-FFF2-40B4-BE49-F238E27FC236}">
                  <a16:creationId xmlns:a16="http://schemas.microsoft.com/office/drawing/2014/main" id="{4B810403-7E68-B47C-5EE0-BF967FB16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1867"/>
              <a:ext cx="43" cy="34"/>
            </a:xfrm>
            <a:custGeom>
              <a:avLst/>
              <a:gdLst>
                <a:gd name="T0" fmla="*/ 0 w 17"/>
                <a:gd name="T1" fmla="*/ 110 h 13"/>
                <a:gd name="T2" fmla="*/ 192 w 17"/>
                <a:gd name="T3" fmla="*/ 178 h 13"/>
                <a:gd name="T4" fmla="*/ 63 w 17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3">
                  <a:moveTo>
                    <a:pt x="0" y="6"/>
                  </a:moveTo>
                  <a:cubicBezTo>
                    <a:pt x="4" y="7"/>
                    <a:pt x="7" y="13"/>
                    <a:pt x="12" y="10"/>
                  </a:cubicBezTo>
                  <a:cubicBezTo>
                    <a:pt x="17" y="6"/>
                    <a:pt x="7" y="1"/>
                    <a:pt x="4" y="0"/>
                  </a:cubicBezTo>
                </a:path>
              </a:pathLst>
            </a:custGeom>
            <a:noFill/>
            <a:ln w="12700" cap="rnd">
              <a:solidFill>
                <a:srgbClr val="E6C1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106">
              <a:extLst>
                <a:ext uri="{FF2B5EF4-FFF2-40B4-BE49-F238E27FC236}">
                  <a16:creationId xmlns:a16="http://schemas.microsoft.com/office/drawing/2014/main" id="{C5AE1925-F07E-350E-D2B5-46DB430F9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" y="1267"/>
              <a:ext cx="1133" cy="1106"/>
            </a:xfrm>
            <a:custGeom>
              <a:avLst/>
              <a:gdLst>
                <a:gd name="T0" fmla="*/ 938 w 453"/>
                <a:gd name="T1" fmla="*/ 6641 h 415"/>
                <a:gd name="T2" fmla="*/ 1426 w 453"/>
                <a:gd name="T3" fmla="*/ 6058 h 415"/>
                <a:gd name="T4" fmla="*/ 2158 w 453"/>
                <a:gd name="T5" fmla="*/ 7116 h 415"/>
                <a:gd name="T6" fmla="*/ 3379 w 453"/>
                <a:gd name="T7" fmla="*/ 7060 h 415"/>
                <a:gd name="T8" fmla="*/ 3847 w 453"/>
                <a:gd name="T9" fmla="*/ 6889 h 415"/>
                <a:gd name="T10" fmla="*/ 4367 w 453"/>
                <a:gd name="T11" fmla="*/ 7004 h 415"/>
                <a:gd name="T12" fmla="*/ 5272 w 453"/>
                <a:gd name="T13" fmla="*/ 6740 h 415"/>
                <a:gd name="T14" fmla="*/ 5725 w 453"/>
                <a:gd name="T15" fmla="*/ 7593 h 415"/>
                <a:gd name="T16" fmla="*/ 6868 w 453"/>
                <a:gd name="T17" fmla="*/ 7081 h 415"/>
                <a:gd name="T18" fmla="*/ 7038 w 453"/>
                <a:gd name="T19" fmla="*/ 6300 h 415"/>
                <a:gd name="T20" fmla="*/ 6068 w 453"/>
                <a:gd name="T21" fmla="*/ 4525 h 415"/>
                <a:gd name="T22" fmla="*/ 6505 w 453"/>
                <a:gd name="T23" fmla="*/ 3425 h 415"/>
                <a:gd name="T24" fmla="*/ 6443 w 453"/>
                <a:gd name="T25" fmla="*/ 874 h 415"/>
                <a:gd name="T26" fmla="*/ 5347 w 453"/>
                <a:gd name="T27" fmla="*/ 589 h 415"/>
                <a:gd name="T28" fmla="*/ 5367 w 453"/>
                <a:gd name="T29" fmla="*/ 546 h 415"/>
                <a:gd name="T30" fmla="*/ 4897 w 453"/>
                <a:gd name="T31" fmla="*/ 589 h 415"/>
                <a:gd name="T32" fmla="*/ 4492 w 453"/>
                <a:gd name="T33" fmla="*/ 306 h 415"/>
                <a:gd name="T34" fmla="*/ 3847 w 453"/>
                <a:gd name="T35" fmla="*/ 1386 h 415"/>
                <a:gd name="T36" fmla="*/ 2021 w 453"/>
                <a:gd name="T37" fmla="*/ 1271 h 415"/>
                <a:gd name="T38" fmla="*/ 645 w 453"/>
                <a:gd name="T39" fmla="*/ 704 h 415"/>
                <a:gd name="T40" fmla="*/ 613 w 453"/>
                <a:gd name="T41" fmla="*/ 2047 h 415"/>
                <a:gd name="T42" fmla="*/ 625 w 453"/>
                <a:gd name="T43" fmla="*/ 2047 h 415"/>
                <a:gd name="T44" fmla="*/ 470 w 453"/>
                <a:gd name="T45" fmla="*/ 2081 h 415"/>
                <a:gd name="T46" fmla="*/ 175 w 453"/>
                <a:gd name="T47" fmla="*/ 3217 h 415"/>
                <a:gd name="T48" fmla="*/ 175 w 453"/>
                <a:gd name="T49" fmla="*/ 4333 h 415"/>
                <a:gd name="T50" fmla="*/ 800 w 453"/>
                <a:gd name="T51" fmla="*/ 5285 h 415"/>
                <a:gd name="T52" fmla="*/ 283 w 453"/>
                <a:gd name="T53" fmla="*/ 5959 h 415"/>
                <a:gd name="T54" fmla="*/ 50 w 453"/>
                <a:gd name="T55" fmla="*/ 6436 h 4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53" h="415">
                  <a:moveTo>
                    <a:pt x="60" y="351"/>
                  </a:moveTo>
                  <a:cubicBezTo>
                    <a:pt x="68" y="343"/>
                    <a:pt x="89" y="322"/>
                    <a:pt x="91" y="320"/>
                  </a:cubicBezTo>
                  <a:cubicBezTo>
                    <a:pt x="97" y="339"/>
                    <a:pt x="99" y="365"/>
                    <a:pt x="138" y="376"/>
                  </a:cubicBezTo>
                  <a:cubicBezTo>
                    <a:pt x="176" y="386"/>
                    <a:pt x="202" y="379"/>
                    <a:pt x="216" y="373"/>
                  </a:cubicBezTo>
                  <a:cubicBezTo>
                    <a:pt x="222" y="370"/>
                    <a:pt x="237" y="364"/>
                    <a:pt x="246" y="364"/>
                  </a:cubicBezTo>
                  <a:cubicBezTo>
                    <a:pt x="258" y="363"/>
                    <a:pt x="267" y="366"/>
                    <a:pt x="279" y="370"/>
                  </a:cubicBezTo>
                  <a:cubicBezTo>
                    <a:pt x="299" y="376"/>
                    <a:pt x="314" y="373"/>
                    <a:pt x="337" y="356"/>
                  </a:cubicBezTo>
                  <a:cubicBezTo>
                    <a:pt x="334" y="365"/>
                    <a:pt x="342" y="389"/>
                    <a:pt x="366" y="401"/>
                  </a:cubicBezTo>
                  <a:cubicBezTo>
                    <a:pt x="397" y="415"/>
                    <a:pt x="427" y="401"/>
                    <a:pt x="439" y="374"/>
                  </a:cubicBezTo>
                  <a:cubicBezTo>
                    <a:pt x="445" y="361"/>
                    <a:pt x="448" y="346"/>
                    <a:pt x="450" y="333"/>
                  </a:cubicBezTo>
                  <a:cubicBezTo>
                    <a:pt x="453" y="305"/>
                    <a:pt x="441" y="231"/>
                    <a:pt x="388" y="239"/>
                  </a:cubicBezTo>
                  <a:cubicBezTo>
                    <a:pt x="393" y="232"/>
                    <a:pt x="405" y="219"/>
                    <a:pt x="416" y="181"/>
                  </a:cubicBezTo>
                  <a:cubicBezTo>
                    <a:pt x="428" y="127"/>
                    <a:pt x="432" y="81"/>
                    <a:pt x="412" y="46"/>
                  </a:cubicBezTo>
                  <a:cubicBezTo>
                    <a:pt x="392" y="8"/>
                    <a:pt x="359" y="0"/>
                    <a:pt x="342" y="31"/>
                  </a:cubicBezTo>
                  <a:cubicBezTo>
                    <a:pt x="342" y="30"/>
                    <a:pt x="343" y="30"/>
                    <a:pt x="343" y="29"/>
                  </a:cubicBezTo>
                  <a:cubicBezTo>
                    <a:pt x="339" y="34"/>
                    <a:pt x="328" y="34"/>
                    <a:pt x="313" y="31"/>
                  </a:cubicBezTo>
                  <a:cubicBezTo>
                    <a:pt x="300" y="29"/>
                    <a:pt x="288" y="23"/>
                    <a:pt x="287" y="16"/>
                  </a:cubicBezTo>
                  <a:cubicBezTo>
                    <a:pt x="280" y="43"/>
                    <a:pt x="267" y="61"/>
                    <a:pt x="246" y="73"/>
                  </a:cubicBezTo>
                  <a:cubicBezTo>
                    <a:pt x="194" y="101"/>
                    <a:pt x="161" y="89"/>
                    <a:pt x="129" y="67"/>
                  </a:cubicBezTo>
                  <a:cubicBezTo>
                    <a:pt x="100" y="46"/>
                    <a:pt x="70" y="25"/>
                    <a:pt x="41" y="37"/>
                  </a:cubicBezTo>
                  <a:cubicBezTo>
                    <a:pt x="12" y="49"/>
                    <a:pt x="18" y="81"/>
                    <a:pt x="39" y="108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37" y="108"/>
                    <a:pt x="33" y="109"/>
                    <a:pt x="30" y="110"/>
                  </a:cubicBezTo>
                  <a:cubicBezTo>
                    <a:pt x="1" y="122"/>
                    <a:pt x="2" y="146"/>
                    <a:pt x="11" y="170"/>
                  </a:cubicBezTo>
                  <a:cubicBezTo>
                    <a:pt x="20" y="195"/>
                    <a:pt x="20" y="207"/>
                    <a:pt x="11" y="229"/>
                  </a:cubicBezTo>
                  <a:cubicBezTo>
                    <a:pt x="0" y="255"/>
                    <a:pt x="5" y="286"/>
                    <a:pt x="51" y="279"/>
                  </a:cubicBezTo>
                  <a:cubicBezTo>
                    <a:pt x="45" y="287"/>
                    <a:pt x="25" y="310"/>
                    <a:pt x="18" y="315"/>
                  </a:cubicBezTo>
                  <a:cubicBezTo>
                    <a:pt x="11" y="319"/>
                    <a:pt x="2" y="330"/>
                    <a:pt x="3" y="340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107">
              <a:extLst>
                <a:ext uri="{FF2B5EF4-FFF2-40B4-BE49-F238E27FC236}">
                  <a16:creationId xmlns:a16="http://schemas.microsoft.com/office/drawing/2014/main" id="{8154E2A9-CEB6-0A33-1996-156B3F504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1285"/>
              <a:ext cx="155" cy="72"/>
            </a:xfrm>
            <a:custGeom>
              <a:avLst/>
              <a:gdLst>
                <a:gd name="T0" fmla="*/ 33 w 62"/>
                <a:gd name="T1" fmla="*/ 136 h 27"/>
                <a:gd name="T2" fmla="*/ 438 w 62"/>
                <a:gd name="T3" fmla="*/ 456 h 27"/>
                <a:gd name="T4" fmla="*/ 925 w 62"/>
                <a:gd name="T5" fmla="*/ 397 h 27"/>
                <a:gd name="T6" fmla="*/ 520 w 62"/>
                <a:gd name="T7" fmla="*/ 77 h 27"/>
                <a:gd name="T8" fmla="*/ 33 w 62"/>
                <a:gd name="T9" fmla="*/ 13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27">
                  <a:moveTo>
                    <a:pt x="2" y="7"/>
                  </a:moveTo>
                  <a:cubicBezTo>
                    <a:pt x="0" y="14"/>
                    <a:pt x="13" y="21"/>
                    <a:pt x="28" y="24"/>
                  </a:cubicBezTo>
                  <a:cubicBezTo>
                    <a:pt x="43" y="27"/>
                    <a:pt x="56" y="27"/>
                    <a:pt x="59" y="21"/>
                  </a:cubicBezTo>
                  <a:cubicBezTo>
                    <a:pt x="62" y="14"/>
                    <a:pt x="50" y="6"/>
                    <a:pt x="33" y="4"/>
                  </a:cubicBezTo>
                  <a:cubicBezTo>
                    <a:pt x="16" y="2"/>
                    <a:pt x="4" y="0"/>
                    <a:pt x="2" y="7"/>
                  </a:cubicBezTo>
                  <a:close/>
                </a:path>
              </a:pathLst>
            </a:custGeom>
            <a:solidFill>
              <a:srgbClr val="F7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108">
              <a:extLst>
                <a:ext uri="{FF2B5EF4-FFF2-40B4-BE49-F238E27FC236}">
                  <a16:creationId xmlns:a16="http://schemas.microsoft.com/office/drawing/2014/main" id="{79FED2B7-82CD-A067-2867-AC70D36B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1307"/>
              <a:ext cx="103" cy="32"/>
            </a:xfrm>
            <a:custGeom>
              <a:avLst/>
              <a:gdLst>
                <a:gd name="T0" fmla="*/ 0 w 41"/>
                <a:gd name="T1" fmla="*/ 35 h 12"/>
                <a:gd name="T2" fmla="*/ 146 w 41"/>
                <a:gd name="T3" fmla="*/ 115 h 12"/>
                <a:gd name="T4" fmla="*/ 239 w 41"/>
                <a:gd name="T5" fmla="*/ 171 h 12"/>
                <a:gd name="T6" fmla="*/ 284 w 41"/>
                <a:gd name="T7" fmla="*/ 149 h 12"/>
                <a:gd name="T8" fmla="*/ 334 w 41"/>
                <a:gd name="T9" fmla="*/ 192 h 12"/>
                <a:gd name="T10" fmla="*/ 525 w 41"/>
                <a:gd name="T11" fmla="*/ 205 h 12"/>
                <a:gd name="T12" fmla="*/ 631 w 41"/>
                <a:gd name="T13" fmla="*/ 149 h 12"/>
                <a:gd name="T14" fmla="*/ 492 w 41"/>
                <a:gd name="T15" fmla="*/ 93 h 12"/>
                <a:gd name="T16" fmla="*/ 409 w 41"/>
                <a:gd name="T17" fmla="*/ 77 h 12"/>
                <a:gd name="T18" fmla="*/ 317 w 41"/>
                <a:gd name="T19" fmla="*/ 77 h 12"/>
                <a:gd name="T20" fmla="*/ 251 w 41"/>
                <a:gd name="T21" fmla="*/ 21 h 12"/>
                <a:gd name="T22" fmla="*/ 176 w 41"/>
                <a:gd name="T23" fmla="*/ 35 h 12"/>
                <a:gd name="T24" fmla="*/ 83 w 41"/>
                <a:gd name="T25" fmla="*/ 21 h 12"/>
                <a:gd name="T26" fmla="*/ 20 w 41"/>
                <a:gd name="T27" fmla="*/ 35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12">
                  <a:moveTo>
                    <a:pt x="0" y="2"/>
                  </a:moveTo>
                  <a:cubicBezTo>
                    <a:pt x="1" y="6"/>
                    <a:pt x="6" y="3"/>
                    <a:pt x="9" y="6"/>
                  </a:cubicBezTo>
                  <a:cubicBezTo>
                    <a:pt x="11" y="7"/>
                    <a:pt x="11" y="9"/>
                    <a:pt x="15" y="9"/>
                  </a:cubicBezTo>
                  <a:cubicBezTo>
                    <a:pt x="16" y="9"/>
                    <a:pt x="17" y="8"/>
                    <a:pt x="18" y="8"/>
                  </a:cubicBezTo>
                  <a:cubicBezTo>
                    <a:pt x="19" y="9"/>
                    <a:pt x="20" y="10"/>
                    <a:pt x="21" y="10"/>
                  </a:cubicBezTo>
                  <a:cubicBezTo>
                    <a:pt x="25" y="11"/>
                    <a:pt x="29" y="11"/>
                    <a:pt x="33" y="11"/>
                  </a:cubicBezTo>
                  <a:cubicBezTo>
                    <a:pt x="35" y="12"/>
                    <a:pt x="41" y="12"/>
                    <a:pt x="40" y="8"/>
                  </a:cubicBezTo>
                  <a:cubicBezTo>
                    <a:pt x="39" y="3"/>
                    <a:pt x="34" y="6"/>
                    <a:pt x="31" y="5"/>
                  </a:cubicBezTo>
                  <a:cubicBezTo>
                    <a:pt x="30" y="5"/>
                    <a:pt x="28" y="4"/>
                    <a:pt x="26" y="4"/>
                  </a:cubicBezTo>
                  <a:cubicBezTo>
                    <a:pt x="24" y="3"/>
                    <a:pt x="23" y="4"/>
                    <a:pt x="20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4" y="0"/>
                    <a:pt x="13" y="1"/>
                    <a:pt x="11" y="2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3" y="1"/>
                    <a:pt x="2" y="2"/>
                    <a:pt x="1" y="2"/>
                  </a:cubicBezTo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109">
              <a:extLst>
                <a:ext uri="{FF2B5EF4-FFF2-40B4-BE49-F238E27FC236}">
                  <a16:creationId xmlns:a16="http://schemas.microsoft.com/office/drawing/2014/main" id="{B0F8E380-2BCD-7644-11E9-F885DCC23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1285"/>
              <a:ext cx="155" cy="72"/>
            </a:xfrm>
            <a:custGeom>
              <a:avLst/>
              <a:gdLst>
                <a:gd name="T0" fmla="*/ 33 w 62"/>
                <a:gd name="T1" fmla="*/ 136 h 27"/>
                <a:gd name="T2" fmla="*/ 438 w 62"/>
                <a:gd name="T3" fmla="*/ 456 h 27"/>
                <a:gd name="T4" fmla="*/ 925 w 62"/>
                <a:gd name="T5" fmla="*/ 397 h 27"/>
                <a:gd name="T6" fmla="*/ 520 w 62"/>
                <a:gd name="T7" fmla="*/ 77 h 27"/>
                <a:gd name="T8" fmla="*/ 33 w 62"/>
                <a:gd name="T9" fmla="*/ 13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27">
                  <a:moveTo>
                    <a:pt x="2" y="7"/>
                  </a:moveTo>
                  <a:cubicBezTo>
                    <a:pt x="0" y="14"/>
                    <a:pt x="13" y="21"/>
                    <a:pt x="28" y="24"/>
                  </a:cubicBezTo>
                  <a:cubicBezTo>
                    <a:pt x="43" y="27"/>
                    <a:pt x="56" y="27"/>
                    <a:pt x="59" y="21"/>
                  </a:cubicBezTo>
                  <a:cubicBezTo>
                    <a:pt x="62" y="14"/>
                    <a:pt x="50" y="6"/>
                    <a:pt x="33" y="4"/>
                  </a:cubicBezTo>
                  <a:cubicBezTo>
                    <a:pt x="16" y="2"/>
                    <a:pt x="4" y="0"/>
                    <a:pt x="2" y="7"/>
                  </a:cubicBezTo>
                  <a:close/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110">
              <a:extLst>
                <a:ext uri="{FF2B5EF4-FFF2-40B4-BE49-F238E27FC236}">
                  <a16:creationId xmlns:a16="http://schemas.microsoft.com/office/drawing/2014/main" id="{19C21613-CF07-484E-E204-6FDB75708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1307"/>
              <a:ext cx="103" cy="32"/>
            </a:xfrm>
            <a:custGeom>
              <a:avLst/>
              <a:gdLst>
                <a:gd name="T0" fmla="*/ 0 w 41"/>
                <a:gd name="T1" fmla="*/ 35 h 12"/>
                <a:gd name="T2" fmla="*/ 146 w 41"/>
                <a:gd name="T3" fmla="*/ 115 h 12"/>
                <a:gd name="T4" fmla="*/ 239 w 41"/>
                <a:gd name="T5" fmla="*/ 171 h 12"/>
                <a:gd name="T6" fmla="*/ 284 w 41"/>
                <a:gd name="T7" fmla="*/ 149 h 12"/>
                <a:gd name="T8" fmla="*/ 334 w 41"/>
                <a:gd name="T9" fmla="*/ 192 h 12"/>
                <a:gd name="T10" fmla="*/ 525 w 41"/>
                <a:gd name="T11" fmla="*/ 205 h 12"/>
                <a:gd name="T12" fmla="*/ 631 w 41"/>
                <a:gd name="T13" fmla="*/ 149 h 12"/>
                <a:gd name="T14" fmla="*/ 492 w 41"/>
                <a:gd name="T15" fmla="*/ 93 h 12"/>
                <a:gd name="T16" fmla="*/ 409 w 41"/>
                <a:gd name="T17" fmla="*/ 77 h 12"/>
                <a:gd name="T18" fmla="*/ 317 w 41"/>
                <a:gd name="T19" fmla="*/ 77 h 12"/>
                <a:gd name="T20" fmla="*/ 251 w 41"/>
                <a:gd name="T21" fmla="*/ 21 h 12"/>
                <a:gd name="T22" fmla="*/ 176 w 41"/>
                <a:gd name="T23" fmla="*/ 35 h 12"/>
                <a:gd name="T24" fmla="*/ 83 w 41"/>
                <a:gd name="T25" fmla="*/ 21 h 12"/>
                <a:gd name="T26" fmla="*/ 20 w 41"/>
                <a:gd name="T27" fmla="*/ 35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12">
                  <a:moveTo>
                    <a:pt x="0" y="2"/>
                  </a:moveTo>
                  <a:cubicBezTo>
                    <a:pt x="1" y="6"/>
                    <a:pt x="6" y="3"/>
                    <a:pt x="9" y="6"/>
                  </a:cubicBezTo>
                  <a:cubicBezTo>
                    <a:pt x="11" y="7"/>
                    <a:pt x="11" y="9"/>
                    <a:pt x="15" y="9"/>
                  </a:cubicBezTo>
                  <a:cubicBezTo>
                    <a:pt x="16" y="9"/>
                    <a:pt x="17" y="8"/>
                    <a:pt x="18" y="8"/>
                  </a:cubicBezTo>
                  <a:cubicBezTo>
                    <a:pt x="19" y="9"/>
                    <a:pt x="20" y="10"/>
                    <a:pt x="21" y="10"/>
                  </a:cubicBezTo>
                  <a:cubicBezTo>
                    <a:pt x="25" y="11"/>
                    <a:pt x="29" y="11"/>
                    <a:pt x="33" y="11"/>
                  </a:cubicBezTo>
                  <a:cubicBezTo>
                    <a:pt x="35" y="12"/>
                    <a:pt x="41" y="12"/>
                    <a:pt x="40" y="8"/>
                  </a:cubicBezTo>
                  <a:cubicBezTo>
                    <a:pt x="39" y="3"/>
                    <a:pt x="34" y="6"/>
                    <a:pt x="31" y="5"/>
                  </a:cubicBezTo>
                  <a:cubicBezTo>
                    <a:pt x="30" y="5"/>
                    <a:pt x="28" y="4"/>
                    <a:pt x="26" y="4"/>
                  </a:cubicBezTo>
                  <a:cubicBezTo>
                    <a:pt x="24" y="3"/>
                    <a:pt x="23" y="4"/>
                    <a:pt x="20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4" y="0"/>
                    <a:pt x="13" y="1"/>
                    <a:pt x="11" y="2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3" y="1"/>
                    <a:pt x="2" y="2"/>
                    <a:pt x="1" y="2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48" name="Image 647" descr="Une image contenant bouteille, nourriture, tomate&#10;&#10;Description générée automatiquement">
            <a:extLst>
              <a:ext uri="{FF2B5EF4-FFF2-40B4-BE49-F238E27FC236}">
                <a16:creationId xmlns:a16="http://schemas.microsoft.com/office/drawing/2014/main" id="{B1D17F85-5DB5-79F9-87A6-935693F46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1" y="4061437"/>
            <a:ext cx="946133" cy="799457"/>
          </a:xfrm>
          <a:prstGeom prst="rect">
            <a:avLst/>
          </a:prstGeom>
        </p:spPr>
      </p:pic>
      <p:sp>
        <p:nvSpPr>
          <p:cNvPr id="649" name="Nuage 648">
            <a:extLst>
              <a:ext uri="{FF2B5EF4-FFF2-40B4-BE49-F238E27FC236}">
                <a16:creationId xmlns:a16="http://schemas.microsoft.com/office/drawing/2014/main" id="{780902D0-BE93-2475-5EA6-667729DDEAC5}"/>
              </a:ext>
            </a:extLst>
          </p:cNvPr>
          <p:cNvSpPr/>
          <p:nvPr/>
        </p:nvSpPr>
        <p:spPr>
          <a:xfrm>
            <a:off x="834461" y="5140994"/>
            <a:ext cx="1445726" cy="645952"/>
          </a:xfrm>
          <a:prstGeom prst="cloud">
            <a:avLst/>
          </a:prstGeom>
          <a:solidFill>
            <a:srgbClr val="FDC400"/>
          </a:solidFill>
          <a:ln>
            <a:solidFill>
              <a:srgbClr val="FDC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Poppins Black" panose="00000A00000000000000" pitchFamily="2" charset="0"/>
                <a:cs typeface="Poppins Black" panose="00000A00000000000000" pitchFamily="2" charset="0"/>
              </a:rPr>
              <a:t>FOOD</a:t>
            </a:r>
          </a:p>
        </p:txBody>
      </p:sp>
      <p:sp>
        <p:nvSpPr>
          <p:cNvPr id="655" name="Rectangle : coins arrondis 654">
            <a:extLst>
              <a:ext uri="{FF2B5EF4-FFF2-40B4-BE49-F238E27FC236}">
                <a16:creationId xmlns:a16="http://schemas.microsoft.com/office/drawing/2014/main" id="{26910103-12C7-0612-8F62-3C7EDA9ED888}"/>
              </a:ext>
            </a:extLst>
          </p:cNvPr>
          <p:cNvSpPr/>
          <p:nvPr/>
        </p:nvSpPr>
        <p:spPr>
          <a:xfrm>
            <a:off x="5158339" y="4247446"/>
            <a:ext cx="1081132" cy="397386"/>
          </a:xfrm>
          <a:prstGeom prst="roundRect">
            <a:avLst>
              <a:gd name="adj" fmla="val 50000"/>
            </a:avLst>
          </a:prstGeom>
          <a:solidFill>
            <a:srgbClr val="FDC400"/>
          </a:solidFill>
          <a:ln>
            <a:solidFill>
              <a:srgbClr val="FDC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Poppins Black" panose="00000A00000000000000" pitchFamily="2" charset="0"/>
                <a:cs typeface="Poppins Black" panose="00000A00000000000000" pitchFamily="2" charset="0"/>
              </a:rPr>
              <a:t>GLP-1</a:t>
            </a:r>
          </a:p>
        </p:txBody>
      </p:sp>
      <p:grpSp>
        <p:nvGrpSpPr>
          <p:cNvPr id="666" name="Group 191">
            <a:extLst>
              <a:ext uri="{FF2B5EF4-FFF2-40B4-BE49-F238E27FC236}">
                <a16:creationId xmlns:a16="http://schemas.microsoft.com/office/drawing/2014/main" id="{55F707AD-B350-743F-4EA9-8B83E55EDEA2}"/>
              </a:ext>
            </a:extLst>
          </p:cNvPr>
          <p:cNvGrpSpPr>
            <a:grpSpLocks/>
          </p:cNvGrpSpPr>
          <p:nvPr/>
        </p:nvGrpSpPr>
        <p:grpSpPr bwMode="auto">
          <a:xfrm rot="7362874">
            <a:off x="2127685" y="4085414"/>
            <a:ext cx="482683" cy="725056"/>
            <a:chOff x="2183" y="2988"/>
            <a:chExt cx="388" cy="537"/>
          </a:xfrm>
        </p:grpSpPr>
        <p:sp>
          <p:nvSpPr>
            <p:cNvPr id="667" name="Freeform 178">
              <a:extLst>
                <a:ext uri="{FF2B5EF4-FFF2-40B4-BE49-F238E27FC236}">
                  <a16:creationId xmlns:a16="http://schemas.microsoft.com/office/drawing/2014/main" id="{819329B6-7B89-EA1C-50D0-87C05E764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3038"/>
              <a:ext cx="351" cy="487"/>
            </a:xfrm>
            <a:custGeom>
              <a:avLst/>
              <a:gdLst>
                <a:gd name="T0" fmla="*/ 588 w 72"/>
                <a:gd name="T1" fmla="*/ 885 h 88"/>
                <a:gd name="T2" fmla="*/ 0 w 72"/>
                <a:gd name="T3" fmla="*/ 0 h 8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" h="88">
                  <a:moveTo>
                    <a:pt x="72" y="88"/>
                  </a:moveTo>
                  <a:cubicBezTo>
                    <a:pt x="45" y="63"/>
                    <a:pt x="21" y="34"/>
                    <a:pt x="0" y="0"/>
                  </a:cubicBezTo>
                </a:path>
              </a:pathLst>
            </a:custGeom>
            <a:solidFill>
              <a:srgbClr val="FDC400"/>
            </a:solidFill>
            <a:ln>
              <a:solidFill>
                <a:srgbClr val="FDC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  <p:sp>
          <p:nvSpPr>
            <p:cNvPr id="668" name="Freeform 179">
              <a:extLst>
                <a:ext uri="{FF2B5EF4-FFF2-40B4-BE49-F238E27FC236}">
                  <a16:creationId xmlns:a16="http://schemas.microsoft.com/office/drawing/2014/main" id="{8C512839-0B0F-2698-22FD-6C9D97084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2988"/>
              <a:ext cx="79" cy="95"/>
            </a:xfrm>
            <a:custGeom>
              <a:avLst/>
              <a:gdLst>
                <a:gd name="T0" fmla="*/ 0 w 39"/>
                <a:gd name="T1" fmla="*/ 0 h 44"/>
                <a:gd name="T2" fmla="*/ 324 w 39"/>
                <a:gd name="T3" fmla="*/ 209 h 44"/>
                <a:gd name="T4" fmla="*/ 140 w 39"/>
                <a:gd name="T5" fmla="*/ 261 h 44"/>
                <a:gd name="T6" fmla="*/ 24 w 39"/>
                <a:gd name="T7" fmla="*/ 443 h 44"/>
                <a:gd name="T8" fmla="*/ 0 w 39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4">
                  <a:moveTo>
                    <a:pt x="0" y="0"/>
                  </a:moveTo>
                  <a:cubicBezTo>
                    <a:pt x="11" y="9"/>
                    <a:pt x="26" y="18"/>
                    <a:pt x="39" y="21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31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FDC400"/>
            </a:solidFill>
            <a:ln>
              <a:solidFill>
                <a:srgbClr val="FDC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  <p:sp>
        <p:nvSpPr>
          <p:cNvPr id="1011" name="ZoneTexte 1010">
            <a:extLst>
              <a:ext uri="{FF2B5EF4-FFF2-40B4-BE49-F238E27FC236}">
                <a16:creationId xmlns:a16="http://schemas.microsoft.com/office/drawing/2014/main" id="{2914A384-4008-24F9-7817-9CBACBB0E173}"/>
              </a:ext>
            </a:extLst>
          </p:cNvPr>
          <p:cNvSpPr txBox="1"/>
          <p:nvPr/>
        </p:nvSpPr>
        <p:spPr>
          <a:xfrm>
            <a:off x="5817666" y="2993236"/>
            <a:ext cx="152604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 b="1" dirty="0">
                <a:solidFill>
                  <a:srgbClr val="EA5C47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DPP-4 INHIBITORS BLOCK THE</a:t>
            </a:r>
          </a:p>
          <a:p>
            <a:pPr algn="ctr"/>
            <a:r>
              <a:rPr lang="fr-FR" sz="1050" b="1" dirty="0">
                <a:solidFill>
                  <a:srgbClr val="EA5C47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DPP-4 ENZYME</a:t>
            </a:r>
          </a:p>
        </p:txBody>
      </p:sp>
      <p:grpSp>
        <p:nvGrpSpPr>
          <p:cNvPr id="1012" name="Group 191">
            <a:extLst>
              <a:ext uri="{FF2B5EF4-FFF2-40B4-BE49-F238E27FC236}">
                <a16:creationId xmlns:a16="http://schemas.microsoft.com/office/drawing/2014/main" id="{68818D71-3D6A-42A7-3A40-8D3AB1CF09AD}"/>
              </a:ext>
            </a:extLst>
          </p:cNvPr>
          <p:cNvGrpSpPr>
            <a:grpSpLocks/>
          </p:cNvGrpSpPr>
          <p:nvPr/>
        </p:nvGrpSpPr>
        <p:grpSpPr bwMode="auto">
          <a:xfrm rot="7362874">
            <a:off x="4158392" y="3910613"/>
            <a:ext cx="660963" cy="1015102"/>
            <a:chOff x="2183" y="2988"/>
            <a:chExt cx="388" cy="537"/>
          </a:xfrm>
        </p:grpSpPr>
        <p:sp>
          <p:nvSpPr>
            <p:cNvPr id="1013" name="Freeform 178">
              <a:extLst>
                <a:ext uri="{FF2B5EF4-FFF2-40B4-BE49-F238E27FC236}">
                  <a16:creationId xmlns:a16="http://schemas.microsoft.com/office/drawing/2014/main" id="{600F0FD1-0D30-7871-2344-DC11E4970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3038"/>
              <a:ext cx="351" cy="487"/>
            </a:xfrm>
            <a:custGeom>
              <a:avLst/>
              <a:gdLst>
                <a:gd name="T0" fmla="*/ 588 w 72"/>
                <a:gd name="T1" fmla="*/ 885 h 88"/>
                <a:gd name="T2" fmla="*/ 0 w 72"/>
                <a:gd name="T3" fmla="*/ 0 h 8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" h="88">
                  <a:moveTo>
                    <a:pt x="72" y="88"/>
                  </a:moveTo>
                  <a:cubicBezTo>
                    <a:pt x="45" y="63"/>
                    <a:pt x="21" y="34"/>
                    <a:pt x="0" y="0"/>
                  </a:cubicBezTo>
                </a:path>
              </a:pathLst>
            </a:custGeom>
            <a:solidFill>
              <a:srgbClr val="FDC400"/>
            </a:solidFill>
            <a:ln>
              <a:solidFill>
                <a:srgbClr val="FDC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  <p:sp>
          <p:nvSpPr>
            <p:cNvPr id="1014" name="Freeform 179">
              <a:extLst>
                <a:ext uri="{FF2B5EF4-FFF2-40B4-BE49-F238E27FC236}">
                  <a16:creationId xmlns:a16="http://schemas.microsoft.com/office/drawing/2014/main" id="{58519D1D-41F3-F143-796C-574C0501D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2988"/>
              <a:ext cx="79" cy="95"/>
            </a:xfrm>
            <a:custGeom>
              <a:avLst/>
              <a:gdLst>
                <a:gd name="T0" fmla="*/ 0 w 39"/>
                <a:gd name="T1" fmla="*/ 0 h 44"/>
                <a:gd name="T2" fmla="*/ 324 w 39"/>
                <a:gd name="T3" fmla="*/ 209 h 44"/>
                <a:gd name="T4" fmla="*/ 140 w 39"/>
                <a:gd name="T5" fmla="*/ 261 h 44"/>
                <a:gd name="T6" fmla="*/ 24 w 39"/>
                <a:gd name="T7" fmla="*/ 443 h 44"/>
                <a:gd name="T8" fmla="*/ 0 w 39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4">
                  <a:moveTo>
                    <a:pt x="0" y="0"/>
                  </a:moveTo>
                  <a:cubicBezTo>
                    <a:pt x="11" y="9"/>
                    <a:pt x="26" y="18"/>
                    <a:pt x="39" y="21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31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FDC400"/>
            </a:solidFill>
            <a:ln>
              <a:solidFill>
                <a:srgbClr val="FDC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  <p:grpSp>
        <p:nvGrpSpPr>
          <p:cNvPr id="1022" name="Groupe 1021">
            <a:extLst>
              <a:ext uri="{FF2B5EF4-FFF2-40B4-BE49-F238E27FC236}">
                <a16:creationId xmlns:a16="http://schemas.microsoft.com/office/drawing/2014/main" id="{CFB985E8-BE60-D535-B757-3EDCCAF838AA}"/>
              </a:ext>
            </a:extLst>
          </p:cNvPr>
          <p:cNvGrpSpPr/>
          <p:nvPr/>
        </p:nvGrpSpPr>
        <p:grpSpPr>
          <a:xfrm>
            <a:off x="6189854" y="3861275"/>
            <a:ext cx="1385730" cy="1227921"/>
            <a:chOff x="6307068" y="2614930"/>
            <a:chExt cx="1385730" cy="1227921"/>
          </a:xfrm>
        </p:grpSpPr>
        <p:grpSp>
          <p:nvGrpSpPr>
            <p:cNvPr id="656" name="Group 1298">
              <a:extLst>
                <a:ext uri="{FF2B5EF4-FFF2-40B4-BE49-F238E27FC236}">
                  <a16:creationId xmlns:a16="http://schemas.microsoft.com/office/drawing/2014/main" id="{BC2F48A7-53C2-B547-123B-FAF9D95E19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19664" y="2614930"/>
              <a:ext cx="1373134" cy="1227921"/>
              <a:chOff x="3562" y="1674"/>
              <a:chExt cx="565" cy="597"/>
            </a:xfrm>
          </p:grpSpPr>
          <p:sp>
            <p:nvSpPr>
              <p:cNvPr id="657" name="Freeform 1292">
                <a:extLst>
                  <a:ext uri="{FF2B5EF4-FFF2-40B4-BE49-F238E27FC236}">
                    <a16:creationId xmlns:a16="http://schemas.microsoft.com/office/drawing/2014/main" id="{9ECE10EF-CBFE-1E90-8E65-D33DF728D49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793887">
                <a:off x="3562" y="1792"/>
                <a:ext cx="537" cy="99"/>
              </a:xfrm>
              <a:custGeom>
                <a:avLst/>
                <a:gdLst>
                  <a:gd name="T0" fmla="*/ 0 w 82"/>
                  <a:gd name="T1" fmla="*/ 1106 h 58"/>
                  <a:gd name="T2" fmla="*/ 1283 w 82"/>
                  <a:gd name="T3" fmla="*/ 0 h 5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2" h="58">
                    <a:moveTo>
                      <a:pt x="0" y="58"/>
                    </a:moveTo>
                    <a:cubicBezTo>
                      <a:pt x="36" y="49"/>
                      <a:pt x="70" y="16"/>
                      <a:pt x="82" y="0"/>
                    </a:cubicBezTo>
                  </a:path>
                </a:pathLst>
              </a:custGeom>
              <a:solidFill>
                <a:srgbClr val="FDC400"/>
              </a:solidFill>
              <a:ln>
                <a:solidFill>
                  <a:srgbClr val="FDC4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>
                  <a:latin typeface="Poppins Black" panose="00000A00000000000000" pitchFamily="2" charset="0"/>
                  <a:cs typeface="Poppins Black" panose="00000A00000000000000" pitchFamily="2" charset="0"/>
                </a:endParaRPr>
              </a:p>
            </p:txBody>
          </p:sp>
          <p:sp>
            <p:nvSpPr>
              <p:cNvPr id="658" name="Freeform 1293">
                <a:extLst>
                  <a:ext uri="{FF2B5EF4-FFF2-40B4-BE49-F238E27FC236}">
                    <a16:creationId xmlns:a16="http://schemas.microsoft.com/office/drawing/2014/main" id="{6C9794AF-09E1-E7C4-D8CE-95DE017A6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1" y="1674"/>
                <a:ext cx="65" cy="78"/>
              </a:xfrm>
              <a:custGeom>
                <a:avLst/>
                <a:gdLst>
                  <a:gd name="T0" fmla="*/ 408 w 26"/>
                  <a:gd name="T1" fmla="*/ 0 h 29"/>
                  <a:gd name="T2" fmla="*/ 363 w 26"/>
                  <a:gd name="T3" fmla="*/ 565 h 29"/>
                  <a:gd name="T4" fmla="*/ 238 w 26"/>
                  <a:gd name="T5" fmla="*/ 334 h 29"/>
                  <a:gd name="T6" fmla="*/ 0 w 26"/>
                  <a:gd name="T7" fmla="*/ 253 h 29"/>
                  <a:gd name="T8" fmla="*/ 408 w 2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26" y="0"/>
                    </a:moveTo>
                    <a:cubicBezTo>
                      <a:pt x="24" y="9"/>
                      <a:pt x="22" y="21"/>
                      <a:pt x="23" y="2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8" y="11"/>
                      <a:pt x="19" y="5"/>
                      <a:pt x="26" y="0"/>
                    </a:cubicBezTo>
                    <a:close/>
                  </a:path>
                </a:pathLst>
              </a:custGeom>
              <a:solidFill>
                <a:srgbClr val="FDC400"/>
              </a:solidFill>
              <a:ln>
                <a:solidFill>
                  <a:srgbClr val="FDC4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>
                  <a:latin typeface="Poppins Black" panose="00000A00000000000000" pitchFamily="2" charset="0"/>
                  <a:cs typeface="Poppins Black" panose="00000A00000000000000" pitchFamily="2" charset="0"/>
                </a:endParaRPr>
              </a:p>
            </p:txBody>
          </p:sp>
          <p:sp>
            <p:nvSpPr>
              <p:cNvPr id="660" name="Freeform 1295">
                <a:extLst>
                  <a:ext uri="{FF2B5EF4-FFF2-40B4-BE49-F238E27FC236}">
                    <a16:creationId xmlns:a16="http://schemas.microsoft.com/office/drawing/2014/main" id="{B76FCE57-130E-6353-1772-4462036CB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2" y="2202"/>
                <a:ext cx="75" cy="69"/>
              </a:xfrm>
              <a:custGeom>
                <a:avLst/>
                <a:gdLst>
                  <a:gd name="T0" fmla="*/ 470 w 30"/>
                  <a:gd name="T1" fmla="*/ 451 h 26"/>
                  <a:gd name="T2" fmla="*/ 0 w 30"/>
                  <a:gd name="T3" fmla="*/ 486 h 26"/>
                  <a:gd name="T4" fmla="*/ 175 w 30"/>
                  <a:gd name="T5" fmla="*/ 281 h 26"/>
                  <a:gd name="T6" fmla="*/ 188 w 30"/>
                  <a:gd name="T7" fmla="*/ 0 h 26"/>
                  <a:gd name="T8" fmla="*/ 470 w 30"/>
                  <a:gd name="T9" fmla="*/ 45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26">
                    <a:moveTo>
                      <a:pt x="30" y="24"/>
                    </a:moveTo>
                    <a:cubicBezTo>
                      <a:pt x="21" y="23"/>
                      <a:pt x="9" y="24"/>
                      <a:pt x="0" y="2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8"/>
                      <a:pt x="23" y="17"/>
                      <a:pt x="30" y="24"/>
                    </a:cubicBezTo>
                    <a:close/>
                  </a:path>
                </a:pathLst>
              </a:custGeom>
              <a:solidFill>
                <a:srgbClr val="FDC400"/>
              </a:solidFill>
              <a:ln>
                <a:solidFill>
                  <a:srgbClr val="FDC4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>
                  <a:latin typeface="Poppins Black" panose="00000A00000000000000" pitchFamily="2" charset="0"/>
                  <a:cs typeface="Poppins Black" panose="00000A00000000000000" pitchFamily="2" charset="0"/>
                </a:endParaRPr>
              </a:p>
            </p:txBody>
          </p:sp>
        </p:grpSp>
        <p:sp>
          <p:nvSpPr>
            <p:cNvPr id="1021" name="Freeform 1292">
              <a:extLst>
                <a:ext uri="{FF2B5EF4-FFF2-40B4-BE49-F238E27FC236}">
                  <a16:creationId xmlns:a16="http://schemas.microsoft.com/office/drawing/2014/main" id="{E45354F7-288F-2A85-5043-8F1A73EE9023}"/>
                </a:ext>
              </a:extLst>
            </p:cNvPr>
            <p:cNvSpPr>
              <a:spLocks/>
            </p:cNvSpPr>
            <p:nvPr/>
          </p:nvSpPr>
          <p:spPr bwMode="auto">
            <a:xfrm rot="12836424">
              <a:off x="6307068" y="3393365"/>
              <a:ext cx="1345749" cy="200408"/>
            </a:xfrm>
            <a:custGeom>
              <a:avLst/>
              <a:gdLst>
                <a:gd name="T0" fmla="*/ 0 w 82"/>
                <a:gd name="T1" fmla="*/ 1106 h 58"/>
                <a:gd name="T2" fmla="*/ 1283 w 82"/>
                <a:gd name="T3" fmla="*/ 0 h 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" h="58">
                  <a:moveTo>
                    <a:pt x="0" y="58"/>
                  </a:moveTo>
                  <a:cubicBezTo>
                    <a:pt x="36" y="49"/>
                    <a:pt x="70" y="16"/>
                    <a:pt x="82" y="0"/>
                  </a:cubicBezTo>
                </a:path>
              </a:pathLst>
            </a:custGeom>
            <a:solidFill>
              <a:srgbClr val="FDC400"/>
            </a:solidFill>
            <a:ln>
              <a:solidFill>
                <a:srgbClr val="FDC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  <p:sp>
        <p:nvSpPr>
          <p:cNvPr id="1024" name="Rectangle : coins arrondis 1023">
            <a:extLst>
              <a:ext uri="{FF2B5EF4-FFF2-40B4-BE49-F238E27FC236}">
                <a16:creationId xmlns:a16="http://schemas.microsoft.com/office/drawing/2014/main" id="{44B76D65-493A-5160-F9ED-5C0C3C459C7D}"/>
              </a:ext>
            </a:extLst>
          </p:cNvPr>
          <p:cNvSpPr/>
          <p:nvPr/>
        </p:nvSpPr>
        <p:spPr>
          <a:xfrm>
            <a:off x="5157093" y="2430130"/>
            <a:ext cx="1081132" cy="3973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DC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rgbClr val="FDC4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DPP-4 ENZYME</a:t>
            </a:r>
          </a:p>
        </p:txBody>
      </p:sp>
      <p:grpSp>
        <p:nvGrpSpPr>
          <p:cNvPr id="5" name="Group 191">
            <a:extLst>
              <a:ext uri="{FF2B5EF4-FFF2-40B4-BE49-F238E27FC236}">
                <a16:creationId xmlns:a16="http://schemas.microsoft.com/office/drawing/2014/main" id="{71F767F4-091F-1204-F865-766A6CBF0480}"/>
              </a:ext>
            </a:extLst>
          </p:cNvPr>
          <p:cNvGrpSpPr>
            <a:grpSpLocks/>
          </p:cNvGrpSpPr>
          <p:nvPr/>
        </p:nvGrpSpPr>
        <p:grpSpPr bwMode="auto">
          <a:xfrm rot="12713523">
            <a:off x="5384850" y="3009599"/>
            <a:ext cx="660963" cy="1015102"/>
            <a:chOff x="2183" y="2988"/>
            <a:chExt cx="388" cy="537"/>
          </a:xfrm>
        </p:grpSpPr>
        <p:sp>
          <p:nvSpPr>
            <p:cNvPr id="6" name="Freeform 178">
              <a:extLst>
                <a:ext uri="{FF2B5EF4-FFF2-40B4-BE49-F238E27FC236}">
                  <a16:creationId xmlns:a16="http://schemas.microsoft.com/office/drawing/2014/main" id="{7C9DB032-2BB9-C5C2-DA38-8F6173BDA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3038"/>
              <a:ext cx="351" cy="487"/>
            </a:xfrm>
            <a:custGeom>
              <a:avLst/>
              <a:gdLst>
                <a:gd name="T0" fmla="*/ 588 w 72"/>
                <a:gd name="T1" fmla="*/ 885 h 88"/>
                <a:gd name="T2" fmla="*/ 0 w 72"/>
                <a:gd name="T3" fmla="*/ 0 h 8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" h="88">
                  <a:moveTo>
                    <a:pt x="72" y="88"/>
                  </a:moveTo>
                  <a:cubicBezTo>
                    <a:pt x="45" y="63"/>
                    <a:pt x="21" y="34"/>
                    <a:pt x="0" y="0"/>
                  </a:cubicBezTo>
                </a:path>
              </a:pathLst>
            </a:custGeom>
            <a:solidFill>
              <a:srgbClr val="FDC400"/>
            </a:solidFill>
            <a:ln>
              <a:solidFill>
                <a:srgbClr val="FDC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  <p:sp>
          <p:nvSpPr>
            <p:cNvPr id="7" name="Freeform 179">
              <a:extLst>
                <a:ext uri="{FF2B5EF4-FFF2-40B4-BE49-F238E27FC236}">
                  <a16:creationId xmlns:a16="http://schemas.microsoft.com/office/drawing/2014/main" id="{717AAC8F-2362-66F7-03EA-1B33257CF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2988"/>
              <a:ext cx="79" cy="95"/>
            </a:xfrm>
            <a:custGeom>
              <a:avLst/>
              <a:gdLst>
                <a:gd name="T0" fmla="*/ 0 w 39"/>
                <a:gd name="T1" fmla="*/ 0 h 44"/>
                <a:gd name="T2" fmla="*/ 324 w 39"/>
                <a:gd name="T3" fmla="*/ 209 h 44"/>
                <a:gd name="T4" fmla="*/ 140 w 39"/>
                <a:gd name="T5" fmla="*/ 261 h 44"/>
                <a:gd name="T6" fmla="*/ 24 w 39"/>
                <a:gd name="T7" fmla="*/ 443 h 44"/>
                <a:gd name="T8" fmla="*/ 0 w 39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4">
                  <a:moveTo>
                    <a:pt x="0" y="0"/>
                  </a:moveTo>
                  <a:cubicBezTo>
                    <a:pt x="11" y="9"/>
                    <a:pt x="26" y="18"/>
                    <a:pt x="39" y="21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31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FDC400"/>
            </a:solidFill>
            <a:ln>
              <a:solidFill>
                <a:srgbClr val="FDC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  <p:sp>
        <p:nvSpPr>
          <p:cNvPr id="8" name="Croix 7">
            <a:extLst>
              <a:ext uri="{FF2B5EF4-FFF2-40B4-BE49-F238E27FC236}">
                <a16:creationId xmlns:a16="http://schemas.microsoft.com/office/drawing/2014/main" id="{6DDEF4C5-E462-8EF1-385D-A6B85C73655F}"/>
              </a:ext>
            </a:extLst>
          </p:cNvPr>
          <p:cNvSpPr/>
          <p:nvPr/>
        </p:nvSpPr>
        <p:spPr>
          <a:xfrm rot="19143728">
            <a:off x="5511791" y="3101075"/>
            <a:ext cx="403499" cy="399101"/>
          </a:xfrm>
          <a:prstGeom prst="plus">
            <a:avLst>
              <a:gd name="adj" fmla="val 45362"/>
            </a:avLst>
          </a:prstGeom>
          <a:solidFill>
            <a:srgbClr val="EA5C47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6E187C0-09F9-3239-B1CD-B267FEBD87CA}"/>
              </a:ext>
            </a:extLst>
          </p:cNvPr>
          <p:cNvSpPr txBox="1"/>
          <p:nvPr/>
        </p:nvSpPr>
        <p:spPr>
          <a:xfrm>
            <a:off x="7426276" y="3408924"/>
            <a:ext cx="146397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rgbClr val="FDC400"/>
                </a:solidFill>
                <a:latin typeface="Poppins Black" panose="00000A00000000000000" pitchFamily="2" charset="0"/>
                <a:cs typeface="Poppins Black" panose="00000A00000000000000" pitchFamily="2" charset="0"/>
              </a:defRPr>
            </a:lvl1pPr>
          </a:lstStyle>
          <a:p>
            <a:r>
              <a:rPr lang="fr-FR" dirty="0"/>
              <a:t>STIMULATES INSULIN SECRETION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02BC97C-EDB3-CFC0-CFB5-A3C72E1558B3}"/>
              </a:ext>
            </a:extLst>
          </p:cNvPr>
          <p:cNvSpPr txBox="1"/>
          <p:nvPr/>
        </p:nvSpPr>
        <p:spPr>
          <a:xfrm>
            <a:off x="7513333" y="5012841"/>
            <a:ext cx="146397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 b="1" dirty="0">
                <a:solidFill>
                  <a:srgbClr val="FDC4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SUPPRESSES GLUCAGON</a:t>
            </a:r>
          </a:p>
          <a:p>
            <a:pPr algn="ctr"/>
            <a:r>
              <a:rPr lang="fr-FR" sz="1050" b="1" dirty="0">
                <a:solidFill>
                  <a:srgbClr val="FDC4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SECRETION</a:t>
            </a:r>
          </a:p>
        </p:txBody>
      </p:sp>
    </p:spTree>
    <p:extLst>
      <p:ext uri="{BB962C8B-B14F-4D97-AF65-F5344CB8AC3E}">
        <p14:creationId xmlns:p14="http://schemas.microsoft.com/office/powerpoint/2010/main" val="37287330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282</TotalTime>
  <Words>68</Words>
  <Application>Microsoft Office PowerPoint</Application>
  <PresentationFormat>Affichage à l'écran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Poppins</vt:lpstr>
      <vt:lpstr>Poppins Black</vt:lpstr>
      <vt:lpstr>Thème Office</vt:lpstr>
      <vt:lpstr>Présentation PowerPoint</vt:lpstr>
    </vt:vector>
  </TitlesOfParts>
  <Company>SERVIER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ROTA HUGO SI</dc:creator>
  <cp:lastModifiedBy>ROTA HUGO SI</cp:lastModifiedBy>
  <cp:revision>6</cp:revision>
  <dcterms:created xsi:type="dcterms:W3CDTF">2024-05-16T14:55:27Z</dcterms:created>
  <dcterms:modified xsi:type="dcterms:W3CDTF">2024-08-02T08:09:28Z</dcterms:modified>
</cp:coreProperties>
</file>