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C4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5EA957-D7EE-46E3-B0EC-B74883EB1628}" v="2" dt="2024-07-16T14:44:54.3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TA HUGO SI" userId="f084d78e-b525-4b91-8087-634c06aecf4c" providerId="ADAL" clId="{745EA957-D7EE-46E3-B0EC-B74883EB1628}"/>
    <pc:docChg chg="addSld delSld modSld">
      <pc:chgData name="ROTA HUGO SI" userId="f084d78e-b525-4b91-8087-634c06aecf4c" providerId="ADAL" clId="{745EA957-D7EE-46E3-B0EC-B74883EB1628}" dt="2024-07-16T14:44:57.112" v="2" actId="47"/>
      <pc:docMkLst>
        <pc:docMk/>
      </pc:docMkLst>
      <pc:sldChg chg="delSp del">
        <pc:chgData name="ROTA HUGO SI" userId="f084d78e-b525-4b91-8087-634c06aecf4c" providerId="ADAL" clId="{745EA957-D7EE-46E3-B0EC-B74883EB1628}" dt="2024-07-16T14:44:57.112" v="2" actId="47"/>
        <pc:sldMkLst>
          <pc:docMk/>
          <pc:sldMk cId="286065243" sldId="256"/>
        </pc:sldMkLst>
        <pc:spChg chg="del">
          <ac:chgData name="ROTA HUGO SI" userId="f084d78e-b525-4b91-8087-634c06aecf4c" providerId="ADAL" clId="{745EA957-D7EE-46E3-B0EC-B74883EB1628}" dt="2024-07-16T14:44:53.753" v="0" actId="478"/>
          <ac:spMkLst>
            <pc:docMk/>
            <pc:sldMk cId="286065243" sldId="256"/>
            <ac:spMk id="2" creationId="{BCAE99AB-8BC6-A7BC-F49B-163ECB0E0E09}"/>
          </ac:spMkLst>
        </pc:spChg>
        <pc:spChg chg="del">
          <ac:chgData name="ROTA HUGO SI" userId="f084d78e-b525-4b91-8087-634c06aecf4c" providerId="ADAL" clId="{745EA957-D7EE-46E3-B0EC-B74883EB1628}" dt="2024-07-16T14:44:53.753" v="0" actId="478"/>
          <ac:spMkLst>
            <pc:docMk/>
            <pc:sldMk cId="286065243" sldId="256"/>
            <ac:spMk id="3" creationId="{751F5B97-E044-84FF-217B-2F45B82AA0AE}"/>
          </ac:spMkLst>
        </pc:spChg>
        <pc:spChg chg="del">
          <ac:chgData name="ROTA HUGO SI" userId="f084d78e-b525-4b91-8087-634c06aecf4c" providerId="ADAL" clId="{745EA957-D7EE-46E3-B0EC-B74883EB1628}" dt="2024-07-16T14:44:53.753" v="0" actId="478"/>
          <ac:spMkLst>
            <pc:docMk/>
            <pc:sldMk cId="286065243" sldId="256"/>
            <ac:spMk id="4" creationId="{AC2D8B7B-B225-B95A-AB51-286C0A377A4F}"/>
          </ac:spMkLst>
        </pc:spChg>
        <pc:spChg chg="del">
          <ac:chgData name="ROTA HUGO SI" userId="f084d78e-b525-4b91-8087-634c06aecf4c" providerId="ADAL" clId="{745EA957-D7EE-46E3-B0EC-B74883EB1628}" dt="2024-07-16T14:44:53.753" v="0" actId="478"/>
          <ac:spMkLst>
            <pc:docMk/>
            <pc:sldMk cId="286065243" sldId="256"/>
            <ac:spMk id="11" creationId="{AE0B64A9-1EF2-D179-74C3-030A3D2958AE}"/>
          </ac:spMkLst>
        </pc:spChg>
        <pc:spChg chg="del">
          <ac:chgData name="ROTA HUGO SI" userId="f084d78e-b525-4b91-8087-634c06aecf4c" providerId="ADAL" clId="{745EA957-D7EE-46E3-B0EC-B74883EB1628}" dt="2024-07-16T14:44:53.753" v="0" actId="478"/>
          <ac:spMkLst>
            <pc:docMk/>
            <pc:sldMk cId="286065243" sldId="256"/>
            <ac:spMk id="1223" creationId="{348189D5-3027-1CA5-8A7C-1F734A192717}"/>
          </ac:spMkLst>
        </pc:spChg>
        <pc:spChg chg="del">
          <ac:chgData name="ROTA HUGO SI" userId="f084d78e-b525-4b91-8087-634c06aecf4c" providerId="ADAL" clId="{745EA957-D7EE-46E3-B0EC-B74883EB1628}" dt="2024-07-16T14:44:53.753" v="0" actId="478"/>
          <ac:spMkLst>
            <pc:docMk/>
            <pc:sldMk cId="286065243" sldId="256"/>
            <ac:spMk id="1224" creationId="{D1C8E996-4E14-92F6-DA41-9F4A60341C55}"/>
          </ac:spMkLst>
        </pc:spChg>
        <pc:spChg chg="del">
          <ac:chgData name="ROTA HUGO SI" userId="f084d78e-b525-4b91-8087-634c06aecf4c" providerId="ADAL" clId="{745EA957-D7EE-46E3-B0EC-B74883EB1628}" dt="2024-07-16T14:44:53.753" v="0" actId="478"/>
          <ac:spMkLst>
            <pc:docMk/>
            <pc:sldMk cId="286065243" sldId="256"/>
            <ac:spMk id="1397" creationId="{39E418CF-6C44-1716-9AF7-B76E3D64C420}"/>
          </ac:spMkLst>
        </pc:spChg>
        <pc:spChg chg="del">
          <ac:chgData name="ROTA HUGO SI" userId="f084d78e-b525-4b91-8087-634c06aecf4c" providerId="ADAL" clId="{745EA957-D7EE-46E3-B0EC-B74883EB1628}" dt="2024-07-16T14:44:53.753" v="0" actId="478"/>
          <ac:spMkLst>
            <pc:docMk/>
            <pc:sldMk cId="286065243" sldId="256"/>
            <ac:spMk id="1398" creationId="{62383531-9DCC-5DAD-791B-6F2987AA712F}"/>
          </ac:spMkLst>
        </pc:spChg>
        <pc:spChg chg="del">
          <ac:chgData name="ROTA HUGO SI" userId="f084d78e-b525-4b91-8087-634c06aecf4c" providerId="ADAL" clId="{745EA957-D7EE-46E3-B0EC-B74883EB1628}" dt="2024-07-16T14:44:53.753" v="0" actId="478"/>
          <ac:spMkLst>
            <pc:docMk/>
            <pc:sldMk cId="286065243" sldId="256"/>
            <ac:spMk id="1399" creationId="{55411693-A220-FD93-861A-343923B3BCC7}"/>
          </ac:spMkLst>
        </pc:spChg>
        <pc:grpChg chg="del">
          <ac:chgData name="ROTA HUGO SI" userId="f084d78e-b525-4b91-8087-634c06aecf4c" providerId="ADAL" clId="{745EA957-D7EE-46E3-B0EC-B74883EB1628}" dt="2024-07-16T14:44:53.753" v="0" actId="478"/>
          <ac:grpSpMkLst>
            <pc:docMk/>
            <pc:sldMk cId="286065243" sldId="256"/>
            <ac:grpSpMk id="7" creationId="{54F24E0A-44CC-14AA-B307-A3B72A8E2FAE}"/>
          </ac:grpSpMkLst>
        </pc:grpChg>
        <pc:grpChg chg="del">
          <ac:chgData name="ROTA HUGO SI" userId="f084d78e-b525-4b91-8087-634c06aecf4c" providerId="ADAL" clId="{745EA957-D7EE-46E3-B0EC-B74883EB1628}" dt="2024-07-16T14:44:53.753" v="0" actId="478"/>
          <ac:grpSpMkLst>
            <pc:docMk/>
            <pc:sldMk cId="286065243" sldId="256"/>
            <ac:grpSpMk id="1039" creationId="{9EE75657-1332-8DC3-B478-CD03DB54EC7F}"/>
          </ac:grpSpMkLst>
        </pc:grpChg>
        <pc:grpChg chg="del">
          <ac:chgData name="ROTA HUGO SI" userId="f084d78e-b525-4b91-8087-634c06aecf4c" providerId="ADAL" clId="{745EA957-D7EE-46E3-B0EC-B74883EB1628}" dt="2024-07-16T14:44:53.753" v="0" actId="478"/>
          <ac:grpSpMkLst>
            <pc:docMk/>
            <pc:sldMk cId="286065243" sldId="256"/>
            <ac:grpSpMk id="1055" creationId="{22244ACD-A137-2DCE-2AFA-F27C38681909}"/>
          </ac:grpSpMkLst>
        </pc:grpChg>
        <pc:grpChg chg="del">
          <ac:chgData name="ROTA HUGO SI" userId="f084d78e-b525-4b91-8087-634c06aecf4c" providerId="ADAL" clId="{745EA957-D7EE-46E3-B0EC-B74883EB1628}" dt="2024-07-16T14:44:53.753" v="0" actId="478"/>
          <ac:grpSpMkLst>
            <pc:docMk/>
            <pc:sldMk cId="286065243" sldId="256"/>
            <ac:grpSpMk id="1095" creationId="{DF867780-1779-AA71-5BB8-2511E297E521}"/>
          </ac:grpSpMkLst>
        </pc:grpChg>
        <pc:grpChg chg="del">
          <ac:chgData name="ROTA HUGO SI" userId="f084d78e-b525-4b91-8087-634c06aecf4c" providerId="ADAL" clId="{745EA957-D7EE-46E3-B0EC-B74883EB1628}" dt="2024-07-16T14:44:53.753" v="0" actId="478"/>
          <ac:grpSpMkLst>
            <pc:docMk/>
            <pc:sldMk cId="286065243" sldId="256"/>
            <ac:grpSpMk id="1098" creationId="{87A84504-337B-D1D2-7FE8-9BE0FCF9F4E9}"/>
          </ac:grpSpMkLst>
        </pc:grpChg>
        <pc:grpChg chg="del">
          <ac:chgData name="ROTA HUGO SI" userId="f084d78e-b525-4b91-8087-634c06aecf4c" providerId="ADAL" clId="{745EA957-D7EE-46E3-B0EC-B74883EB1628}" dt="2024-07-16T14:44:53.753" v="0" actId="478"/>
          <ac:grpSpMkLst>
            <pc:docMk/>
            <pc:sldMk cId="286065243" sldId="256"/>
            <ac:grpSpMk id="1113" creationId="{8308BDE0-FA23-BE23-11CA-647E2C294B9A}"/>
          </ac:grpSpMkLst>
        </pc:grpChg>
        <pc:grpChg chg="del">
          <ac:chgData name="ROTA HUGO SI" userId="f084d78e-b525-4b91-8087-634c06aecf4c" providerId="ADAL" clId="{745EA957-D7EE-46E3-B0EC-B74883EB1628}" dt="2024-07-16T14:44:53.753" v="0" actId="478"/>
          <ac:grpSpMkLst>
            <pc:docMk/>
            <pc:sldMk cId="286065243" sldId="256"/>
            <ac:grpSpMk id="1121" creationId="{8CEA6B6D-0D54-BAFB-ABB0-A5954D6C7C59}"/>
          </ac:grpSpMkLst>
        </pc:grpChg>
        <pc:grpChg chg="del">
          <ac:chgData name="ROTA HUGO SI" userId="f084d78e-b525-4b91-8087-634c06aecf4c" providerId="ADAL" clId="{745EA957-D7EE-46E3-B0EC-B74883EB1628}" dt="2024-07-16T14:44:53.753" v="0" actId="478"/>
          <ac:grpSpMkLst>
            <pc:docMk/>
            <pc:sldMk cId="286065243" sldId="256"/>
            <ac:grpSpMk id="1130" creationId="{6C32FC4C-E62E-AD14-C58E-03ECD9E95637}"/>
          </ac:grpSpMkLst>
        </pc:grpChg>
        <pc:grpChg chg="del">
          <ac:chgData name="ROTA HUGO SI" userId="f084d78e-b525-4b91-8087-634c06aecf4c" providerId="ADAL" clId="{745EA957-D7EE-46E3-B0EC-B74883EB1628}" dt="2024-07-16T14:44:53.753" v="0" actId="478"/>
          <ac:grpSpMkLst>
            <pc:docMk/>
            <pc:sldMk cId="286065243" sldId="256"/>
            <ac:grpSpMk id="1138" creationId="{6528D2F8-E114-46FB-0348-27FE2F552AEF}"/>
          </ac:grpSpMkLst>
        </pc:grpChg>
        <pc:grpChg chg="del">
          <ac:chgData name="ROTA HUGO SI" userId="f084d78e-b525-4b91-8087-634c06aecf4c" providerId="ADAL" clId="{745EA957-D7EE-46E3-B0EC-B74883EB1628}" dt="2024-07-16T14:44:53.753" v="0" actId="478"/>
          <ac:grpSpMkLst>
            <pc:docMk/>
            <pc:sldMk cId="286065243" sldId="256"/>
            <ac:grpSpMk id="1146" creationId="{6E24A6A1-F438-3F25-3438-C2BC19702F1E}"/>
          </ac:grpSpMkLst>
        </pc:grpChg>
        <pc:grpChg chg="del">
          <ac:chgData name="ROTA HUGO SI" userId="f084d78e-b525-4b91-8087-634c06aecf4c" providerId="ADAL" clId="{745EA957-D7EE-46E3-B0EC-B74883EB1628}" dt="2024-07-16T14:44:53.753" v="0" actId="478"/>
          <ac:grpSpMkLst>
            <pc:docMk/>
            <pc:sldMk cId="286065243" sldId="256"/>
            <ac:grpSpMk id="1161" creationId="{EDBD8354-E5DA-A143-E4CA-06E8ADA4B375}"/>
          </ac:grpSpMkLst>
        </pc:grpChg>
        <pc:grpChg chg="del">
          <ac:chgData name="ROTA HUGO SI" userId="f084d78e-b525-4b91-8087-634c06aecf4c" providerId="ADAL" clId="{745EA957-D7EE-46E3-B0EC-B74883EB1628}" dt="2024-07-16T14:44:53.753" v="0" actId="478"/>
          <ac:grpSpMkLst>
            <pc:docMk/>
            <pc:sldMk cId="286065243" sldId="256"/>
            <ac:grpSpMk id="1176" creationId="{CEAE783C-127A-EEBA-2B3D-C60B2BDA170E}"/>
          </ac:grpSpMkLst>
        </pc:grpChg>
        <pc:grpChg chg="del">
          <ac:chgData name="ROTA HUGO SI" userId="f084d78e-b525-4b91-8087-634c06aecf4c" providerId="ADAL" clId="{745EA957-D7EE-46E3-B0EC-B74883EB1628}" dt="2024-07-16T14:44:53.753" v="0" actId="478"/>
          <ac:grpSpMkLst>
            <pc:docMk/>
            <pc:sldMk cId="286065243" sldId="256"/>
            <ac:grpSpMk id="1184" creationId="{76064860-8566-30C9-06D8-E5BF84C0B744}"/>
          </ac:grpSpMkLst>
        </pc:grpChg>
        <pc:grpChg chg="del">
          <ac:chgData name="ROTA HUGO SI" userId="f084d78e-b525-4b91-8087-634c06aecf4c" providerId="ADAL" clId="{745EA957-D7EE-46E3-B0EC-B74883EB1628}" dt="2024-07-16T14:44:53.753" v="0" actId="478"/>
          <ac:grpSpMkLst>
            <pc:docMk/>
            <pc:sldMk cId="286065243" sldId="256"/>
            <ac:grpSpMk id="1190" creationId="{A99E3D43-0CA1-A5B3-7ECD-232832405C2F}"/>
          </ac:grpSpMkLst>
        </pc:grpChg>
        <pc:grpChg chg="del">
          <ac:chgData name="ROTA HUGO SI" userId="f084d78e-b525-4b91-8087-634c06aecf4c" providerId="ADAL" clId="{745EA957-D7EE-46E3-B0EC-B74883EB1628}" dt="2024-07-16T14:44:53.753" v="0" actId="478"/>
          <ac:grpSpMkLst>
            <pc:docMk/>
            <pc:sldMk cId="286065243" sldId="256"/>
            <ac:grpSpMk id="1198" creationId="{99764434-63D6-02CE-EE32-3C81CEBD38E3}"/>
          </ac:grpSpMkLst>
        </pc:grpChg>
        <pc:grpChg chg="del">
          <ac:chgData name="ROTA HUGO SI" userId="f084d78e-b525-4b91-8087-634c06aecf4c" providerId="ADAL" clId="{745EA957-D7EE-46E3-B0EC-B74883EB1628}" dt="2024-07-16T14:44:53.753" v="0" actId="478"/>
          <ac:grpSpMkLst>
            <pc:docMk/>
            <pc:sldMk cId="286065243" sldId="256"/>
            <ac:grpSpMk id="1266" creationId="{567EF5DE-966A-28EB-87B7-F8A32D58C640}"/>
          </ac:grpSpMkLst>
        </pc:grpChg>
        <pc:grpChg chg="del">
          <ac:chgData name="ROTA HUGO SI" userId="f084d78e-b525-4b91-8087-634c06aecf4c" providerId="ADAL" clId="{745EA957-D7EE-46E3-B0EC-B74883EB1628}" dt="2024-07-16T14:44:53.753" v="0" actId="478"/>
          <ac:grpSpMkLst>
            <pc:docMk/>
            <pc:sldMk cId="286065243" sldId="256"/>
            <ac:grpSpMk id="1275" creationId="{8E310B77-C0F6-148B-76D6-636643A616F6}"/>
          </ac:grpSpMkLst>
        </pc:grpChg>
        <pc:grpChg chg="del">
          <ac:chgData name="ROTA HUGO SI" userId="f084d78e-b525-4b91-8087-634c06aecf4c" providerId="ADAL" clId="{745EA957-D7EE-46E3-B0EC-B74883EB1628}" dt="2024-07-16T14:44:53.753" v="0" actId="478"/>
          <ac:grpSpMkLst>
            <pc:docMk/>
            <pc:sldMk cId="286065243" sldId="256"/>
            <ac:grpSpMk id="1291" creationId="{B729410F-CDA5-713F-0C67-3A5DC085FBCE}"/>
          </ac:grpSpMkLst>
        </pc:grpChg>
        <pc:grpChg chg="del">
          <ac:chgData name="ROTA HUGO SI" userId="f084d78e-b525-4b91-8087-634c06aecf4c" providerId="ADAL" clId="{745EA957-D7EE-46E3-B0EC-B74883EB1628}" dt="2024-07-16T14:44:53.753" v="0" actId="478"/>
          <ac:grpSpMkLst>
            <pc:docMk/>
            <pc:sldMk cId="286065243" sldId="256"/>
            <ac:grpSpMk id="1307" creationId="{7D582EA3-0092-B773-5805-E02D5D72BF72}"/>
          </ac:grpSpMkLst>
        </pc:grpChg>
        <pc:grpChg chg="del">
          <ac:chgData name="ROTA HUGO SI" userId="f084d78e-b525-4b91-8087-634c06aecf4c" providerId="ADAL" clId="{745EA957-D7EE-46E3-B0EC-B74883EB1628}" dt="2024-07-16T14:44:53.753" v="0" actId="478"/>
          <ac:grpSpMkLst>
            <pc:docMk/>
            <pc:sldMk cId="286065243" sldId="256"/>
            <ac:grpSpMk id="1315" creationId="{2D410F4C-AC34-E83C-0F07-E1C4D335187C}"/>
          </ac:grpSpMkLst>
        </pc:grpChg>
        <pc:grpChg chg="del">
          <ac:chgData name="ROTA HUGO SI" userId="f084d78e-b525-4b91-8087-634c06aecf4c" providerId="ADAL" clId="{745EA957-D7EE-46E3-B0EC-B74883EB1628}" dt="2024-07-16T14:44:53.753" v="0" actId="478"/>
          <ac:grpSpMkLst>
            <pc:docMk/>
            <pc:sldMk cId="286065243" sldId="256"/>
            <ac:grpSpMk id="1323" creationId="{39F05103-6B27-443B-F4DC-067683AE68B7}"/>
          </ac:grpSpMkLst>
        </pc:grpChg>
        <pc:grpChg chg="del">
          <ac:chgData name="ROTA HUGO SI" userId="f084d78e-b525-4b91-8087-634c06aecf4c" providerId="ADAL" clId="{745EA957-D7EE-46E3-B0EC-B74883EB1628}" dt="2024-07-16T14:44:53.753" v="0" actId="478"/>
          <ac:grpSpMkLst>
            <pc:docMk/>
            <pc:sldMk cId="286065243" sldId="256"/>
            <ac:grpSpMk id="1330" creationId="{61DE599D-BA47-45F9-B7BF-EDAEF93776A5}"/>
          </ac:grpSpMkLst>
        </pc:grpChg>
        <pc:grpChg chg="del">
          <ac:chgData name="ROTA HUGO SI" userId="f084d78e-b525-4b91-8087-634c06aecf4c" providerId="ADAL" clId="{745EA957-D7EE-46E3-B0EC-B74883EB1628}" dt="2024-07-16T14:44:53.753" v="0" actId="478"/>
          <ac:grpSpMkLst>
            <pc:docMk/>
            <pc:sldMk cId="286065243" sldId="256"/>
            <ac:grpSpMk id="1338" creationId="{80481A8C-2B17-CACF-5F26-D2874E860F0B}"/>
          </ac:grpSpMkLst>
        </pc:grpChg>
        <pc:grpChg chg="del">
          <ac:chgData name="ROTA HUGO SI" userId="f084d78e-b525-4b91-8087-634c06aecf4c" providerId="ADAL" clId="{745EA957-D7EE-46E3-B0EC-B74883EB1628}" dt="2024-07-16T14:44:53.753" v="0" actId="478"/>
          <ac:grpSpMkLst>
            <pc:docMk/>
            <pc:sldMk cId="286065243" sldId="256"/>
            <ac:grpSpMk id="1346" creationId="{44FF5FB9-C4A8-EB44-7B18-8F60EEE44E8B}"/>
          </ac:grpSpMkLst>
        </pc:grpChg>
        <pc:grpChg chg="del">
          <ac:chgData name="ROTA HUGO SI" userId="f084d78e-b525-4b91-8087-634c06aecf4c" providerId="ADAL" clId="{745EA957-D7EE-46E3-B0EC-B74883EB1628}" dt="2024-07-16T14:44:53.753" v="0" actId="478"/>
          <ac:grpSpMkLst>
            <pc:docMk/>
            <pc:sldMk cId="286065243" sldId="256"/>
            <ac:grpSpMk id="1431" creationId="{28A740D6-F9F3-5721-A4C9-C81022269F23}"/>
          </ac:grpSpMkLst>
        </pc:grpChg>
        <pc:grpChg chg="del">
          <ac:chgData name="ROTA HUGO SI" userId="f084d78e-b525-4b91-8087-634c06aecf4c" providerId="ADAL" clId="{745EA957-D7EE-46E3-B0EC-B74883EB1628}" dt="2024-07-16T14:44:53.753" v="0" actId="478"/>
          <ac:grpSpMkLst>
            <pc:docMk/>
            <pc:sldMk cId="286065243" sldId="256"/>
            <ac:grpSpMk id="1434" creationId="{7A35479C-F5C0-446C-99D0-789D6E47D962}"/>
          </ac:grpSpMkLst>
        </pc:grpChg>
        <pc:grpChg chg="del">
          <ac:chgData name="ROTA HUGO SI" userId="f084d78e-b525-4b91-8087-634c06aecf4c" providerId="ADAL" clId="{745EA957-D7EE-46E3-B0EC-B74883EB1628}" dt="2024-07-16T14:44:53.753" v="0" actId="478"/>
          <ac:grpSpMkLst>
            <pc:docMk/>
            <pc:sldMk cId="286065243" sldId="256"/>
            <ac:grpSpMk id="1437" creationId="{DA59DAE1-1841-234D-0E9F-736FAB5D4146}"/>
          </ac:grpSpMkLst>
        </pc:grpChg>
        <pc:grpChg chg="del">
          <ac:chgData name="ROTA HUGO SI" userId="f084d78e-b525-4b91-8087-634c06aecf4c" providerId="ADAL" clId="{745EA957-D7EE-46E3-B0EC-B74883EB1628}" dt="2024-07-16T14:44:53.753" v="0" actId="478"/>
          <ac:grpSpMkLst>
            <pc:docMk/>
            <pc:sldMk cId="286065243" sldId="256"/>
            <ac:grpSpMk id="1440" creationId="{283EE013-14AB-7358-C6C2-AC044BF39504}"/>
          </ac:grpSpMkLst>
        </pc:grpChg>
        <pc:grpChg chg="del">
          <ac:chgData name="ROTA HUGO SI" userId="f084d78e-b525-4b91-8087-634c06aecf4c" providerId="ADAL" clId="{745EA957-D7EE-46E3-B0EC-B74883EB1628}" dt="2024-07-16T14:44:53.753" v="0" actId="478"/>
          <ac:grpSpMkLst>
            <pc:docMk/>
            <pc:sldMk cId="286065243" sldId="256"/>
            <ac:grpSpMk id="1443" creationId="{64566B21-261A-2A0A-1523-2215D8805A3F}"/>
          </ac:grpSpMkLst>
        </pc:grpChg>
        <pc:grpChg chg="del">
          <ac:chgData name="ROTA HUGO SI" userId="f084d78e-b525-4b91-8087-634c06aecf4c" providerId="ADAL" clId="{745EA957-D7EE-46E3-B0EC-B74883EB1628}" dt="2024-07-16T14:44:53.753" v="0" actId="478"/>
          <ac:grpSpMkLst>
            <pc:docMk/>
            <pc:sldMk cId="286065243" sldId="256"/>
            <ac:grpSpMk id="1455" creationId="{CA090B9E-7C30-73CB-99EB-02BFA063910E}"/>
          </ac:grpSpMkLst>
        </pc:grpChg>
      </pc:sldChg>
      <pc:sldChg chg="add">
        <pc:chgData name="ROTA HUGO SI" userId="f084d78e-b525-4b91-8087-634c06aecf4c" providerId="ADAL" clId="{745EA957-D7EE-46E3-B0EC-B74883EB1628}" dt="2024-07-16T14:44:54.323" v="1"/>
        <pc:sldMkLst>
          <pc:docMk/>
          <pc:sldMk cId="1397779286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6383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899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08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639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109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435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7547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27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856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700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92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creativecommons.org/licenses/by/4.0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FB140520-6CC9-8398-5BBC-338790D77A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5719" y="6018062"/>
            <a:ext cx="1397947" cy="466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2426B3D9-9A30-9111-43F7-59BE743F8F41}"/>
              </a:ext>
            </a:extLst>
          </p:cNvPr>
          <p:cNvSpPr txBox="1"/>
          <p:nvPr userDrawn="1"/>
        </p:nvSpPr>
        <p:spPr>
          <a:xfrm>
            <a:off x="50334" y="6503182"/>
            <a:ext cx="9093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All SMART images are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licensed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under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Creative Commons Attribution 4.0 </a:t>
            </a:r>
          </a:p>
          <a:p>
            <a:pPr algn="ctr"/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Share,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adapt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, and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enhance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your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presentations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with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the power of open collaboration. 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https://creativecommons.org/licenses/by/4.0/</a:t>
            </a:r>
            <a:endParaRPr lang="fr-FR" sz="700" dirty="0">
              <a:solidFill>
                <a:schemeClr val="tx1">
                  <a:lumMod val="50000"/>
                  <a:lumOff val="5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9C18B3B-3B5B-F650-4348-B2A33155E287}"/>
              </a:ext>
            </a:extLst>
          </p:cNvPr>
          <p:cNvSpPr txBox="1"/>
          <p:nvPr userDrawn="1"/>
        </p:nvSpPr>
        <p:spPr>
          <a:xfrm>
            <a:off x="5629013" y="6133850"/>
            <a:ext cx="2204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err="1">
                <a:solidFill>
                  <a:srgbClr val="24226A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Educational</a:t>
            </a:r>
            <a:r>
              <a:rPr lang="fr-FR" i="1" dirty="0">
                <a:solidFill>
                  <a:srgbClr val="24226A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Tools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5429A786-9DA0-29B4-DDC0-97337C848C9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195" y="96116"/>
            <a:ext cx="862064" cy="73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2623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CAE99AB-8BC6-A7BC-F49B-163ECB0E0E09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63500"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fr-FR">
              <a:solidFill>
                <a:srgbClr val="616161"/>
              </a:solidFill>
            </a:endParaRPr>
          </a:p>
        </p:txBody>
      </p:sp>
      <p:sp>
        <p:nvSpPr>
          <p:cNvPr id="3" name="ZoneTexte 18">
            <a:extLst>
              <a:ext uri="{FF2B5EF4-FFF2-40B4-BE49-F238E27FC236}">
                <a16:creationId xmlns:a16="http://schemas.microsoft.com/office/drawing/2014/main" id="{751F5B97-E044-84FF-217B-2F45B82AA0AE}"/>
              </a:ext>
            </a:extLst>
          </p:cNvPr>
          <p:cNvSpPr txBox="1"/>
          <p:nvPr/>
        </p:nvSpPr>
        <p:spPr>
          <a:xfrm>
            <a:off x="-58723" y="-12695"/>
            <a:ext cx="92027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4800" b="1" spc="-24" dirty="0">
                <a:solidFill>
                  <a:srgbClr val="91C46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EUKARYOTIC CELL</a:t>
            </a:r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C2D8B7B-B225-B95A-AB51-286C0A377A4F}"/>
              </a:ext>
            </a:extLst>
          </p:cNvPr>
          <p:cNvSpPr txBox="1"/>
          <p:nvPr/>
        </p:nvSpPr>
        <p:spPr>
          <a:xfrm>
            <a:off x="2248379" y="763928"/>
            <a:ext cx="46055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spc="-24" dirty="0">
                <a:solidFill>
                  <a:srgbClr val="00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The eukaryotic cell contains various specialized organelles that work together to ensure the proper functioning of the organism. </a:t>
            </a:r>
            <a:endParaRPr lang="fr-FR" sz="1200" dirty="0">
              <a:solidFill>
                <a:srgbClr val="00000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021A33AC-BF64-0D42-5498-5BB8370AA2AF}"/>
              </a:ext>
            </a:extLst>
          </p:cNvPr>
          <p:cNvGrpSpPr/>
          <p:nvPr/>
        </p:nvGrpSpPr>
        <p:grpSpPr>
          <a:xfrm>
            <a:off x="1904300" y="1526796"/>
            <a:ext cx="5150841" cy="4953104"/>
            <a:chOff x="1540079" y="1403956"/>
            <a:chExt cx="5691189" cy="5587674"/>
          </a:xfrm>
        </p:grpSpPr>
        <p:grpSp>
          <p:nvGrpSpPr>
            <p:cNvPr id="6" name="Group 2">
              <a:extLst>
                <a:ext uri="{FF2B5EF4-FFF2-40B4-BE49-F238E27FC236}">
                  <a16:creationId xmlns:a16="http://schemas.microsoft.com/office/drawing/2014/main" id="{2FB2AD66-EF6F-6D10-26B6-CE92F32E38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40081" y="1403956"/>
              <a:ext cx="5691187" cy="5587674"/>
              <a:chOff x="1497" y="1188"/>
              <a:chExt cx="2676" cy="2687"/>
            </a:xfrm>
          </p:grpSpPr>
          <p:sp>
            <p:nvSpPr>
              <p:cNvPr id="8025" name="Freeform 3">
                <a:extLst>
                  <a:ext uri="{FF2B5EF4-FFF2-40B4-BE49-F238E27FC236}">
                    <a16:creationId xmlns:a16="http://schemas.microsoft.com/office/drawing/2014/main" id="{B65236B8-366C-4BE1-E54D-2C5FFEB914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7" y="1345"/>
                <a:ext cx="2638" cy="2530"/>
              </a:xfrm>
              <a:custGeom>
                <a:avLst/>
                <a:gdLst>
                  <a:gd name="T0" fmla="*/ 15933 w 826"/>
                  <a:gd name="T1" fmla="*/ 950 h 743"/>
                  <a:gd name="T2" fmla="*/ 8179 w 826"/>
                  <a:gd name="T3" fmla="*/ 1658 h 743"/>
                  <a:gd name="T4" fmla="*/ 195 w 826"/>
                  <a:gd name="T5" fmla="*/ 10818 h 743"/>
                  <a:gd name="T6" fmla="*/ 652 w 826"/>
                  <a:gd name="T7" fmla="*/ 17090 h 743"/>
                  <a:gd name="T8" fmla="*/ 3743 w 826"/>
                  <a:gd name="T9" fmla="*/ 22470 h 743"/>
                  <a:gd name="T10" fmla="*/ 15311 w 826"/>
                  <a:gd name="T11" fmla="*/ 25426 h 743"/>
                  <a:gd name="T12" fmla="*/ 25926 w 826"/>
                  <a:gd name="T13" fmla="*/ 19617 h 743"/>
                  <a:gd name="T14" fmla="*/ 26447 w 826"/>
                  <a:gd name="T15" fmla="*/ 12197 h 743"/>
                  <a:gd name="T16" fmla="*/ 21369 w 826"/>
                  <a:gd name="T17" fmla="*/ 4025 h 743"/>
                  <a:gd name="T18" fmla="*/ 15933 w 826"/>
                  <a:gd name="T19" fmla="*/ 950 h 74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826" h="743">
                    <a:moveTo>
                      <a:pt x="489" y="24"/>
                    </a:moveTo>
                    <a:cubicBezTo>
                      <a:pt x="408" y="0"/>
                      <a:pt x="304" y="49"/>
                      <a:pt x="251" y="42"/>
                    </a:cubicBezTo>
                    <a:cubicBezTo>
                      <a:pt x="92" y="23"/>
                      <a:pt x="12" y="202"/>
                      <a:pt x="6" y="274"/>
                    </a:cubicBezTo>
                    <a:cubicBezTo>
                      <a:pt x="0" y="339"/>
                      <a:pt x="4" y="381"/>
                      <a:pt x="20" y="433"/>
                    </a:cubicBezTo>
                    <a:cubicBezTo>
                      <a:pt x="36" y="486"/>
                      <a:pt x="66" y="534"/>
                      <a:pt x="115" y="569"/>
                    </a:cubicBezTo>
                    <a:cubicBezTo>
                      <a:pt x="213" y="639"/>
                      <a:pt x="370" y="592"/>
                      <a:pt x="470" y="644"/>
                    </a:cubicBezTo>
                    <a:cubicBezTo>
                      <a:pt x="670" y="743"/>
                      <a:pt x="754" y="603"/>
                      <a:pt x="796" y="497"/>
                    </a:cubicBezTo>
                    <a:cubicBezTo>
                      <a:pt x="826" y="421"/>
                      <a:pt x="811" y="332"/>
                      <a:pt x="812" y="309"/>
                    </a:cubicBezTo>
                    <a:cubicBezTo>
                      <a:pt x="818" y="215"/>
                      <a:pt x="721" y="129"/>
                      <a:pt x="656" y="102"/>
                    </a:cubicBezTo>
                    <a:cubicBezTo>
                      <a:pt x="591" y="75"/>
                      <a:pt x="570" y="48"/>
                      <a:pt x="489" y="24"/>
                    </a:cubicBezTo>
                    <a:close/>
                  </a:path>
                </a:pathLst>
              </a:custGeom>
              <a:solidFill>
                <a:srgbClr val="8290C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26" name="Freeform 4">
                <a:extLst>
                  <a:ext uri="{FF2B5EF4-FFF2-40B4-BE49-F238E27FC236}">
                    <a16:creationId xmlns:a16="http://schemas.microsoft.com/office/drawing/2014/main" id="{87FB1106-402A-D805-A350-164F47FBAE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0" y="1188"/>
                <a:ext cx="2423" cy="1921"/>
              </a:xfrm>
              <a:custGeom>
                <a:avLst/>
                <a:gdLst>
                  <a:gd name="T0" fmla="*/ 24591 w 759"/>
                  <a:gd name="T1" fmla="*/ 12251 h 564"/>
                  <a:gd name="T2" fmla="*/ 23266 w 759"/>
                  <a:gd name="T3" fmla="*/ 6322 h 564"/>
                  <a:gd name="T4" fmla="*/ 19515 w 759"/>
                  <a:gd name="T5" fmla="*/ 4074 h 564"/>
                  <a:gd name="T6" fmla="*/ 16651 w 759"/>
                  <a:gd name="T7" fmla="*/ 1543 h 564"/>
                  <a:gd name="T8" fmla="*/ 14085 w 759"/>
                  <a:gd name="T9" fmla="*/ 988 h 564"/>
                  <a:gd name="T10" fmla="*/ 11710 w 759"/>
                  <a:gd name="T11" fmla="*/ 34 h 564"/>
                  <a:gd name="T12" fmla="*/ 9041 w 759"/>
                  <a:gd name="T13" fmla="*/ 1264 h 564"/>
                  <a:gd name="T14" fmla="*/ 6768 w 759"/>
                  <a:gd name="T15" fmla="*/ 790 h 564"/>
                  <a:gd name="T16" fmla="*/ 3323 w 759"/>
                  <a:gd name="T17" fmla="*/ 2217 h 564"/>
                  <a:gd name="T18" fmla="*/ 712 w 759"/>
                  <a:gd name="T19" fmla="*/ 5174 h 564"/>
                  <a:gd name="T20" fmla="*/ 0 w 759"/>
                  <a:gd name="T21" fmla="*/ 6322 h 564"/>
                  <a:gd name="T22" fmla="*/ 5596 w 759"/>
                  <a:gd name="T23" fmla="*/ 3481 h 564"/>
                  <a:gd name="T24" fmla="*/ 13341 w 759"/>
                  <a:gd name="T25" fmla="*/ 2762 h 564"/>
                  <a:gd name="T26" fmla="*/ 18771 w 759"/>
                  <a:gd name="T27" fmla="*/ 5848 h 564"/>
                  <a:gd name="T28" fmla="*/ 23847 w 759"/>
                  <a:gd name="T29" fmla="*/ 14026 h 564"/>
                  <a:gd name="T30" fmla="*/ 23327 w 759"/>
                  <a:gd name="T31" fmla="*/ 21451 h 564"/>
                  <a:gd name="T32" fmla="*/ 23033 w 759"/>
                  <a:gd name="T33" fmla="*/ 22286 h 564"/>
                  <a:gd name="T34" fmla="*/ 24070 w 759"/>
                  <a:gd name="T35" fmla="*/ 19677 h 564"/>
                  <a:gd name="T36" fmla="*/ 24265 w 759"/>
                  <a:gd name="T37" fmla="*/ 16124 h 564"/>
                  <a:gd name="T38" fmla="*/ 24591 w 759"/>
                  <a:gd name="T39" fmla="*/ 12251 h 56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759" h="564">
                    <a:moveTo>
                      <a:pt x="756" y="310"/>
                    </a:moveTo>
                    <a:cubicBezTo>
                      <a:pt x="759" y="255"/>
                      <a:pt x="754" y="199"/>
                      <a:pt x="715" y="160"/>
                    </a:cubicBezTo>
                    <a:cubicBezTo>
                      <a:pt x="686" y="132"/>
                      <a:pt x="627" y="114"/>
                      <a:pt x="600" y="103"/>
                    </a:cubicBezTo>
                    <a:cubicBezTo>
                      <a:pt x="553" y="83"/>
                      <a:pt x="553" y="58"/>
                      <a:pt x="512" y="39"/>
                    </a:cubicBezTo>
                    <a:cubicBezTo>
                      <a:pt x="497" y="32"/>
                      <a:pt x="455" y="31"/>
                      <a:pt x="433" y="25"/>
                    </a:cubicBezTo>
                    <a:cubicBezTo>
                      <a:pt x="412" y="19"/>
                      <a:pt x="382" y="0"/>
                      <a:pt x="360" y="1"/>
                    </a:cubicBezTo>
                    <a:cubicBezTo>
                      <a:pt x="329" y="3"/>
                      <a:pt x="307" y="26"/>
                      <a:pt x="278" y="32"/>
                    </a:cubicBezTo>
                    <a:cubicBezTo>
                      <a:pt x="245" y="39"/>
                      <a:pt x="229" y="21"/>
                      <a:pt x="208" y="20"/>
                    </a:cubicBezTo>
                    <a:cubicBezTo>
                      <a:pt x="137" y="18"/>
                      <a:pt x="129" y="44"/>
                      <a:pt x="102" y="56"/>
                    </a:cubicBezTo>
                    <a:cubicBezTo>
                      <a:pt x="67" y="70"/>
                      <a:pt x="45" y="102"/>
                      <a:pt x="22" y="131"/>
                    </a:cubicBezTo>
                    <a:cubicBezTo>
                      <a:pt x="14" y="140"/>
                      <a:pt x="7" y="150"/>
                      <a:pt x="0" y="160"/>
                    </a:cubicBezTo>
                    <a:cubicBezTo>
                      <a:pt x="41" y="114"/>
                      <a:pt x="98" y="80"/>
                      <a:pt x="172" y="88"/>
                    </a:cubicBezTo>
                    <a:cubicBezTo>
                      <a:pt x="225" y="95"/>
                      <a:pt x="329" y="46"/>
                      <a:pt x="410" y="70"/>
                    </a:cubicBezTo>
                    <a:cubicBezTo>
                      <a:pt x="491" y="94"/>
                      <a:pt x="512" y="121"/>
                      <a:pt x="577" y="148"/>
                    </a:cubicBezTo>
                    <a:cubicBezTo>
                      <a:pt x="642" y="175"/>
                      <a:pt x="739" y="261"/>
                      <a:pt x="733" y="355"/>
                    </a:cubicBezTo>
                    <a:cubicBezTo>
                      <a:pt x="732" y="378"/>
                      <a:pt x="747" y="467"/>
                      <a:pt x="717" y="543"/>
                    </a:cubicBezTo>
                    <a:cubicBezTo>
                      <a:pt x="714" y="550"/>
                      <a:pt x="711" y="557"/>
                      <a:pt x="708" y="564"/>
                    </a:cubicBezTo>
                    <a:cubicBezTo>
                      <a:pt x="721" y="542"/>
                      <a:pt x="731" y="519"/>
                      <a:pt x="740" y="498"/>
                    </a:cubicBezTo>
                    <a:cubicBezTo>
                      <a:pt x="752" y="468"/>
                      <a:pt x="744" y="437"/>
                      <a:pt x="746" y="408"/>
                    </a:cubicBezTo>
                    <a:cubicBezTo>
                      <a:pt x="749" y="363"/>
                      <a:pt x="755" y="324"/>
                      <a:pt x="756" y="310"/>
                    </a:cubicBezTo>
                    <a:close/>
                  </a:path>
                </a:pathLst>
              </a:custGeom>
              <a:solidFill>
                <a:srgbClr val="BCC4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27" name="Freeform 5">
                <a:extLst>
                  <a:ext uri="{FF2B5EF4-FFF2-40B4-BE49-F238E27FC236}">
                    <a16:creationId xmlns:a16="http://schemas.microsoft.com/office/drawing/2014/main" id="{1CF8FC1E-85DB-9599-16DB-EF0A472DD0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0" y="1188"/>
                <a:ext cx="2423" cy="1921"/>
              </a:xfrm>
              <a:custGeom>
                <a:avLst/>
                <a:gdLst>
                  <a:gd name="T0" fmla="*/ 23327 w 759"/>
                  <a:gd name="T1" fmla="*/ 21451 h 564"/>
                  <a:gd name="T2" fmla="*/ 23033 w 759"/>
                  <a:gd name="T3" fmla="*/ 22286 h 564"/>
                  <a:gd name="T4" fmla="*/ 24070 w 759"/>
                  <a:gd name="T5" fmla="*/ 19677 h 564"/>
                  <a:gd name="T6" fmla="*/ 24265 w 759"/>
                  <a:gd name="T7" fmla="*/ 16124 h 564"/>
                  <a:gd name="T8" fmla="*/ 24591 w 759"/>
                  <a:gd name="T9" fmla="*/ 12251 h 564"/>
                  <a:gd name="T10" fmla="*/ 23266 w 759"/>
                  <a:gd name="T11" fmla="*/ 6322 h 564"/>
                  <a:gd name="T12" fmla="*/ 19515 w 759"/>
                  <a:gd name="T13" fmla="*/ 4074 h 564"/>
                  <a:gd name="T14" fmla="*/ 16651 w 759"/>
                  <a:gd name="T15" fmla="*/ 1543 h 564"/>
                  <a:gd name="T16" fmla="*/ 14085 w 759"/>
                  <a:gd name="T17" fmla="*/ 988 h 564"/>
                  <a:gd name="T18" fmla="*/ 11710 w 759"/>
                  <a:gd name="T19" fmla="*/ 34 h 564"/>
                  <a:gd name="T20" fmla="*/ 9041 w 759"/>
                  <a:gd name="T21" fmla="*/ 1264 h 564"/>
                  <a:gd name="T22" fmla="*/ 6768 w 759"/>
                  <a:gd name="T23" fmla="*/ 790 h 564"/>
                  <a:gd name="T24" fmla="*/ 3323 w 759"/>
                  <a:gd name="T25" fmla="*/ 2217 h 564"/>
                  <a:gd name="T26" fmla="*/ 712 w 759"/>
                  <a:gd name="T27" fmla="*/ 5174 h 564"/>
                  <a:gd name="T28" fmla="*/ 0 w 759"/>
                  <a:gd name="T29" fmla="*/ 6322 h 56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759" h="564">
                    <a:moveTo>
                      <a:pt x="717" y="543"/>
                    </a:moveTo>
                    <a:cubicBezTo>
                      <a:pt x="714" y="550"/>
                      <a:pt x="711" y="557"/>
                      <a:pt x="708" y="564"/>
                    </a:cubicBezTo>
                    <a:cubicBezTo>
                      <a:pt x="721" y="542"/>
                      <a:pt x="731" y="519"/>
                      <a:pt x="740" y="498"/>
                    </a:cubicBezTo>
                    <a:cubicBezTo>
                      <a:pt x="752" y="468"/>
                      <a:pt x="744" y="437"/>
                      <a:pt x="746" y="408"/>
                    </a:cubicBezTo>
                    <a:cubicBezTo>
                      <a:pt x="749" y="363"/>
                      <a:pt x="755" y="324"/>
                      <a:pt x="756" y="310"/>
                    </a:cubicBezTo>
                    <a:cubicBezTo>
                      <a:pt x="759" y="255"/>
                      <a:pt x="754" y="199"/>
                      <a:pt x="715" y="160"/>
                    </a:cubicBezTo>
                    <a:cubicBezTo>
                      <a:pt x="686" y="132"/>
                      <a:pt x="627" y="114"/>
                      <a:pt x="600" y="103"/>
                    </a:cubicBezTo>
                    <a:cubicBezTo>
                      <a:pt x="553" y="83"/>
                      <a:pt x="553" y="58"/>
                      <a:pt x="512" y="39"/>
                    </a:cubicBezTo>
                    <a:cubicBezTo>
                      <a:pt x="497" y="32"/>
                      <a:pt x="455" y="31"/>
                      <a:pt x="433" y="25"/>
                    </a:cubicBezTo>
                    <a:cubicBezTo>
                      <a:pt x="412" y="19"/>
                      <a:pt x="382" y="0"/>
                      <a:pt x="360" y="1"/>
                    </a:cubicBezTo>
                    <a:cubicBezTo>
                      <a:pt x="329" y="3"/>
                      <a:pt x="307" y="26"/>
                      <a:pt x="278" y="32"/>
                    </a:cubicBezTo>
                    <a:cubicBezTo>
                      <a:pt x="245" y="39"/>
                      <a:pt x="229" y="21"/>
                      <a:pt x="208" y="20"/>
                    </a:cubicBezTo>
                    <a:cubicBezTo>
                      <a:pt x="137" y="18"/>
                      <a:pt x="129" y="44"/>
                      <a:pt x="102" y="56"/>
                    </a:cubicBezTo>
                    <a:cubicBezTo>
                      <a:pt x="67" y="70"/>
                      <a:pt x="45" y="102"/>
                      <a:pt x="22" y="131"/>
                    </a:cubicBezTo>
                    <a:cubicBezTo>
                      <a:pt x="14" y="140"/>
                      <a:pt x="7" y="150"/>
                      <a:pt x="0" y="160"/>
                    </a:cubicBezTo>
                  </a:path>
                </a:pathLst>
              </a:custGeom>
              <a:noFill/>
              <a:ln w="952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28" name="Freeform 6">
                <a:extLst>
                  <a:ext uri="{FF2B5EF4-FFF2-40B4-BE49-F238E27FC236}">
                    <a16:creationId xmlns:a16="http://schemas.microsoft.com/office/drawing/2014/main" id="{8A14907A-FFE0-A69F-8111-44836A4F66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2" y="1427"/>
                <a:ext cx="2526" cy="2207"/>
              </a:xfrm>
              <a:custGeom>
                <a:avLst/>
                <a:gdLst>
                  <a:gd name="T0" fmla="*/ 10484 w 791"/>
                  <a:gd name="T1" fmla="*/ 868 h 648"/>
                  <a:gd name="T2" fmla="*/ 15338 w 791"/>
                  <a:gd name="T3" fmla="*/ 555 h 648"/>
                  <a:gd name="T4" fmla="*/ 15338 w 791"/>
                  <a:gd name="T5" fmla="*/ 555 h 648"/>
                  <a:gd name="T6" fmla="*/ 18592 w 791"/>
                  <a:gd name="T7" fmla="*/ 2296 h 648"/>
                  <a:gd name="T8" fmla="*/ 20741 w 791"/>
                  <a:gd name="T9" fmla="*/ 3597 h 648"/>
                  <a:gd name="T10" fmla="*/ 25535 w 791"/>
                  <a:gd name="T11" fmla="*/ 11216 h 648"/>
                  <a:gd name="T12" fmla="*/ 25567 w 791"/>
                  <a:gd name="T13" fmla="*/ 12251 h 648"/>
                  <a:gd name="T14" fmla="*/ 25046 w 791"/>
                  <a:gd name="T15" fmla="*/ 18490 h 648"/>
                  <a:gd name="T16" fmla="*/ 20741 w 791"/>
                  <a:gd name="T17" fmla="*/ 24893 h 648"/>
                  <a:gd name="T18" fmla="*/ 15083 w 791"/>
                  <a:gd name="T19" fmla="*/ 23977 h 648"/>
                  <a:gd name="T20" fmla="*/ 9577 w 791"/>
                  <a:gd name="T21" fmla="*/ 22758 h 648"/>
                  <a:gd name="T22" fmla="*/ 3548 w 791"/>
                  <a:gd name="T23" fmla="*/ 21099 h 648"/>
                  <a:gd name="T24" fmla="*/ 651 w 791"/>
                  <a:gd name="T25" fmla="*/ 15997 h 648"/>
                  <a:gd name="T26" fmla="*/ 195 w 791"/>
                  <a:gd name="T27" fmla="*/ 9918 h 648"/>
                  <a:gd name="T28" fmla="*/ 3385 w 791"/>
                  <a:gd name="T29" fmla="*/ 2840 h 648"/>
                  <a:gd name="T30" fmla="*/ 7648 w 791"/>
                  <a:gd name="T31" fmla="*/ 1264 h 648"/>
                  <a:gd name="T32" fmla="*/ 10484 w 791"/>
                  <a:gd name="T33" fmla="*/ 868 h 64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791" h="648">
                    <a:moveTo>
                      <a:pt x="322" y="22"/>
                    </a:moveTo>
                    <a:cubicBezTo>
                      <a:pt x="370" y="12"/>
                      <a:pt x="425" y="0"/>
                      <a:pt x="471" y="14"/>
                    </a:cubicBezTo>
                    <a:cubicBezTo>
                      <a:pt x="471" y="14"/>
                      <a:pt x="471" y="14"/>
                      <a:pt x="471" y="14"/>
                    </a:cubicBezTo>
                    <a:cubicBezTo>
                      <a:pt x="518" y="28"/>
                      <a:pt x="544" y="42"/>
                      <a:pt x="571" y="58"/>
                    </a:cubicBezTo>
                    <a:cubicBezTo>
                      <a:pt x="590" y="69"/>
                      <a:pt x="610" y="80"/>
                      <a:pt x="637" y="91"/>
                    </a:cubicBezTo>
                    <a:cubicBezTo>
                      <a:pt x="702" y="118"/>
                      <a:pt x="790" y="200"/>
                      <a:pt x="784" y="284"/>
                    </a:cubicBezTo>
                    <a:cubicBezTo>
                      <a:pt x="784" y="290"/>
                      <a:pt x="784" y="299"/>
                      <a:pt x="785" y="310"/>
                    </a:cubicBezTo>
                    <a:cubicBezTo>
                      <a:pt x="787" y="348"/>
                      <a:pt x="791" y="412"/>
                      <a:pt x="769" y="468"/>
                    </a:cubicBezTo>
                    <a:cubicBezTo>
                      <a:pt x="734" y="556"/>
                      <a:pt x="691" y="609"/>
                      <a:pt x="637" y="630"/>
                    </a:cubicBezTo>
                    <a:cubicBezTo>
                      <a:pt x="588" y="648"/>
                      <a:pt x="530" y="641"/>
                      <a:pt x="463" y="607"/>
                    </a:cubicBezTo>
                    <a:cubicBezTo>
                      <a:pt x="414" y="582"/>
                      <a:pt x="353" y="579"/>
                      <a:pt x="294" y="576"/>
                    </a:cubicBezTo>
                    <a:cubicBezTo>
                      <a:pt x="228" y="573"/>
                      <a:pt x="159" y="569"/>
                      <a:pt x="109" y="534"/>
                    </a:cubicBezTo>
                    <a:cubicBezTo>
                      <a:pt x="67" y="504"/>
                      <a:pt x="36" y="461"/>
                      <a:pt x="20" y="405"/>
                    </a:cubicBezTo>
                    <a:cubicBezTo>
                      <a:pt x="6" y="361"/>
                      <a:pt x="0" y="327"/>
                      <a:pt x="6" y="251"/>
                    </a:cubicBezTo>
                    <a:cubicBezTo>
                      <a:pt x="10" y="207"/>
                      <a:pt x="42" y="122"/>
                      <a:pt x="104" y="72"/>
                    </a:cubicBezTo>
                    <a:cubicBezTo>
                      <a:pt x="143" y="40"/>
                      <a:pt x="187" y="27"/>
                      <a:pt x="235" y="32"/>
                    </a:cubicBezTo>
                    <a:cubicBezTo>
                      <a:pt x="258" y="35"/>
                      <a:pt x="288" y="29"/>
                      <a:pt x="322" y="22"/>
                    </a:cubicBezTo>
                    <a:close/>
                  </a:path>
                </a:pathLst>
              </a:custGeom>
              <a:solidFill>
                <a:srgbClr val="FAFD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029" name="Oval 7">
                <a:extLst>
                  <a:ext uri="{FF2B5EF4-FFF2-40B4-BE49-F238E27FC236}">
                    <a16:creationId xmlns:a16="http://schemas.microsoft.com/office/drawing/2014/main" id="{849350A7-9795-AAA7-B983-EBDF2B3224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1" y="2298"/>
                <a:ext cx="1163" cy="1240"/>
              </a:xfrm>
              <a:prstGeom prst="ellipse">
                <a:avLst/>
              </a:prstGeom>
              <a:solidFill>
                <a:srgbClr val="FAFD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30" name="Oval 8">
                <a:extLst>
                  <a:ext uri="{FF2B5EF4-FFF2-40B4-BE49-F238E27FC236}">
                    <a16:creationId xmlns:a16="http://schemas.microsoft.com/office/drawing/2014/main" id="{FCB26A8E-091E-2E38-6250-F12A60FF3A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4" y="2312"/>
                <a:ext cx="1143" cy="1219"/>
              </a:xfrm>
              <a:prstGeom prst="ellipse">
                <a:avLst/>
              </a:prstGeom>
              <a:solidFill>
                <a:srgbClr val="FAFD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31" name="Oval 9">
                <a:extLst>
                  <a:ext uri="{FF2B5EF4-FFF2-40B4-BE49-F238E27FC236}">
                    <a16:creationId xmlns:a16="http://schemas.microsoft.com/office/drawing/2014/main" id="{7EF808F7-BDFC-FC9C-774C-81BD8493C7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7" y="2329"/>
                <a:ext cx="1124" cy="1199"/>
              </a:xfrm>
              <a:prstGeom prst="ellipse">
                <a:avLst/>
              </a:prstGeom>
              <a:solidFill>
                <a:srgbClr val="FAFD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32" name="Oval 10">
                <a:extLst>
                  <a:ext uri="{FF2B5EF4-FFF2-40B4-BE49-F238E27FC236}">
                    <a16:creationId xmlns:a16="http://schemas.microsoft.com/office/drawing/2014/main" id="{43CDB34B-C481-D0A7-182D-E8928E7EE5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7" y="2343"/>
                <a:ext cx="1104" cy="1178"/>
              </a:xfrm>
              <a:prstGeom prst="ellipse">
                <a:avLst/>
              </a:prstGeom>
              <a:solidFill>
                <a:srgbClr val="FAFD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33" name="Oval 11">
                <a:extLst>
                  <a:ext uri="{FF2B5EF4-FFF2-40B4-BE49-F238E27FC236}">
                    <a16:creationId xmlns:a16="http://schemas.microsoft.com/office/drawing/2014/main" id="{78AE5F8C-B5E2-1A0F-5E92-27F2BDD96E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9" y="2356"/>
                <a:ext cx="1086" cy="1158"/>
              </a:xfrm>
              <a:prstGeom prst="ellipse">
                <a:avLst/>
              </a:prstGeom>
              <a:solidFill>
                <a:srgbClr val="FAFD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34" name="Oval 12">
                <a:extLst>
                  <a:ext uri="{FF2B5EF4-FFF2-40B4-BE49-F238E27FC236}">
                    <a16:creationId xmlns:a16="http://schemas.microsoft.com/office/drawing/2014/main" id="{6C82069C-7B4B-1D8B-E581-8D6D56A649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2" y="2373"/>
                <a:ext cx="1063" cy="1135"/>
              </a:xfrm>
              <a:prstGeom prst="ellipse">
                <a:avLst/>
              </a:prstGeom>
              <a:solidFill>
                <a:srgbClr val="FAFD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35" name="Oval 13">
                <a:extLst>
                  <a:ext uri="{FF2B5EF4-FFF2-40B4-BE49-F238E27FC236}">
                    <a16:creationId xmlns:a16="http://schemas.microsoft.com/office/drawing/2014/main" id="{20797200-AD9D-F911-E398-A779519E4A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2" y="2387"/>
                <a:ext cx="1047" cy="1114"/>
              </a:xfrm>
              <a:prstGeom prst="ellipse">
                <a:avLst/>
              </a:prstGeom>
              <a:solidFill>
                <a:srgbClr val="FAFD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36" name="Oval 14">
                <a:extLst>
                  <a:ext uri="{FF2B5EF4-FFF2-40B4-BE49-F238E27FC236}">
                    <a16:creationId xmlns:a16="http://schemas.microsoft.com/office/drawing/2014/main" id="{13F0C52D-7535-CE61-8788-9389B15BAB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54" y="2401"/>
                <a:ext cx="1025" cy="1096"/>
              </a:xfrm>
              <a:prstGeom prst="ellipse">
                <a:avLst/>
              </a:prstGeom>
              <a:solidFill>
                <a:srgbClr val="FAFD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37" name="Oval 15">
                <a:extLst>
                  <a:ext uri="{FF2B5EF4-FFF2-40B4-BE49-F238E27FC236}">
                    <a16:creationId xmlns:a16="http://schemas.microsoft.com/office/drawing/2014/main" id="{E83F5E42-C1FA-F01C-E348-7326894300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4" y="2418"/>
                <a:ext cx="1009" cy="1073"/>
              </a:xfrm>
              <a:prstGeom prst="ellipse">
                <a:avLst/>
              </a:prstGeom>
              <a:solidFill>
                <a:srgbClr val="FAFD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38" name="Oval 16">
                <a:extLst>
                  <a:ext uri="{FF2B5EF4-FFF2-40B4-BE49-F238E27FC236}">
                    <a16:creationId xmlns:a16="http://schemas.microsoft.com/office/drawing/2014/main" id="{AEC9A7AC-1ACB-1B63-7616-4D2CACE39C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7" y="2431"/>
                <a:ext cx="986" cy="1053"/>
              </a:xfrm>
              <a:prstGeom prst="ellipse">
                <a:avLst/>
              </a:prstGeom>
              <a:solidFill>
                <a:srgbClr val="FBFD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39" name="Oval 17">
                <a:extLst>
                  <a:ext uri="{FF2B5EF4-FFF2-40B4-BE49-F238E27FC236}">
                    <a16:creationId xmlns:a16="http://schemas.microsoft.com/office/drawing/2014/main" id="{1C0FA743-A74E-6434-2693-6736612FC9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90" y="2445"/>
                <a:ext cx="967" cy="1032"/>
              </a:xfrm>
              <a:prstGeom prst="ellipse">
                <a:avLst/>
              </a:prstGeom>
              <a:solidFill>
                <a:srgbClr val="FBFD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40" name="Oval 18">
                <a:extLst>
                  <a:ext uri="{FF2B5EF4-FFF2-40B4-BE49-F238E27FC236}">
                    <a16:creationId xmlns:a16="http://schemas.microsoft.com/office/drawing/2014/main" id="{848E71BA-628F-0CDE-B670-33DD002FFB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99" y="2462"/>
                <a:ext cx="948" cy="1011"/>
              </a:xfrm>
              <a:prstGeom prst="ellipse">
                <a:avLst/>
              </a:prstGeom>
              <a:solidFill>
                <a:srgbClr val="FBFD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41" name="Oval 19">
                <a:extLst>
                  <a:ext uri="{FF2B5EF4-FFF2-40B4-BE49-F238E27FC236}">
                    <a16:creationId xmlns:a16="http://schemas.microsoft.com/office/drawing/2014/main" id="{809413C4-1E43-277F-FFB6-2EDEA12DAA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12" y="2476"/>
                <a:ext cx="929" cy="991"/>
              </a:xfrm>
              <a:prstGeom prst="ellipse">
                <a:avLst/>
              </a:prstGeom>
              <a:solidFill>
                <a:srgbClr val="FBFD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42" name="Oval 20">
                <a:extLst>
                  <a:ext uri="{FF2B5EF4-FFF2-40B4-BE49-F238E27FC236}">
                    <a16:creationId xmlns:a16="http://schemas.microsoft.com/office/drawing/2014/main" id="{77497E83-721B-2AD7-EB69-07B37928E8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5" y="2489"/>
                <a:ext cx="906" cy="971"/>
              </a:xfrm>
              <a:prstGeom prst="ellipse">
                <a:avLst/>
              </a:prstGeom>
              <a:solidFill>
                <a:srgbClr val="FBFD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43" name="Oval 21">
                <a:extLst>
                  <a:ext uri="{FF2B5EF4-FFF2-40B4-BE49-F238E27FC236}">
                    <a16:creationId xmlns:a16="http://schemas.microsoft.com/office/drawing/2014/main" id="{8CEDE9E1-FE37-F867-0517-EA3C7F7AA9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4" y="2506"/>
                <a:ext cx="891" cy="947"/>
              </a:xfrm>
              <a:prstGeom prst="ellipse">
                <a:avLst/>
              </a:prstGeom>
              <a:solidFill>
                <a:srgbClr val="FBFD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44" name="Oval 22">
                <a:extLst>
                  <a:ext uri="{FF2B5EF4-FFF2-40B4-BE49-F238E27FC236}">
                    <a16:creationId xmlns:a16="http://schemas.microsoft.com/office/drawing/2014/main" id="{8851B433-1DA7-1216-F0F9-7FBF17259E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7" y="2520"/>
                <a:ext cx="868" cy="926"/>
              </a:xfrm>
              <a:prstGeom prst="ellipse">
                <a:avLst/>
              </a:prstGeom>
              <a:solidFill>
                <a:srgbClr val="FBFD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45" name="Oval 23">
                <a:extLst>
                  <a:ext uri="{FF2B5EF4-FFF2-40B4-BE49-F238E27FC236}">
                    <a16:creationId xmlns:a16="http://schemas.microsoft.com/office/drawing/2014/main" id="{D3C74988-EEE0-F220-A8C7-4137EC3F49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7" y="2533"/>
                <a:ext cx="852" cy="910"/>
              </a:xfrm>
              <a:prstGeom prst="ellipse">
                <a:avLst/>
              </a:prstGeom>
              <a:solidFill>
                <a:srgbClr val="FBFD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46" name="Oval 24">
                <a:extLst>
                  <a:ext uri="{FF2B5EF4-FFF2-40B4-BE49-F238E27FC236}">
                    <a16:creationId xmlns:a16="http://schemas.microsoft.com/office/drawing/2014/main" id="{F4AB47A3-E016-6EA6-FB89-32FB8F2260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9" y="2547"/>
                <a:ext cx="830" cy="889"/>
              </a:xfrm>
              <a:prstGeom prst="ellipse">
                <a:avLst/>
              </a:prstGeom>
              <a:solidFill>
                <a:srgbClr val="FBFD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47" name="Oval 25">
                <a:extLst>
                  <a:ext uri="{FF2B5EF4-FFF2-40B4-BE49-F238E27FC236}">
                    <a16:creationId xmlns:a16="http://schemas.microsoft.com/office/drawing/2014/main" id="{61F3984A-7CA7-85EB-2A14-EED95CF413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564"/>
                <a:ext cx="811" cy="865"/>
              </a:xfrm>
              <a:prstGeom prst="ellipse">
                <a:avLst/>
              </a:prstGeom>
              <a:solidFill>
                <a:srgbClr val="FBFD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48" name="Oval 26">
                <a:extLst>
                  <a:ext uri="{FF2B5EF4-FFF2-40B4-BE49-F238E27FC236}">
                    <a16:creationId xmlns:a16="http://schemas.microsoft.com/office/drawing/2014/main" id="{85084097-A528-50E5-94A8-91AAA29150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2" y="2578"/>
                <a:ext cx="795" cy="844"/>
              </a:xfrm>
              <a:prstGeom prst="ellipse">
                <a:avLst/>
              </a:prstGeom>
              <a:solidFill>
                <a:srgbClr val="FBFD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49" name="Oval 27">
                <a:extLst>
                  <a:ext uri="{FF2B5EF4-FFF2-40B4-BE49-F238E27FC236}">
                    <a16:creationId xmlns:a16="http://schemas.microsoft.com/office/drawing/2014/main" id="{8F18D1B3-B2BB-3ADB-0180-0D71A7D704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4" y="2591"/>
                <a:ext cx="773" cy="828"/>
              </a:xfrm>
              <a:prstGeom prst="ellipse">
                <a:avLst/>
              </a:prstGeom>
              <a:solidFill>
                <a:srgbClr val="FBFD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50" name="Oval 28">
                <a:extLst>
                  <a:ext uri="{FF2B5EF4-FFF2-40B4-BE49-F238E27FC236}">
                    <a16:creationId xmlns:a16="http://schemas.microsoft.com/office/drawing/2014/main" id="{97F6A7CE-427F-6C67-26D0-FFED951CC7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17" y="2608"/>
                <a:ext cx="754" cy="804"/>
              </a:xfrm>
              <a:prstGeom prst="ellipse">
                <a:avLst/>
              </a:prstGeom>
              <a:solidFill>
                <a:srgbClr val="FBFD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51" name="Oval 29">
                <a:extLst>
                  <a:ext uri="{FF2B5EF4-FFF2-40B4-BE49-F238E27FC236}">
                    <a16:creationId xmlns:a16="http://schemas.microsoft.com/office/drawing/2014/main" id="{3130E9B7-CD27-9F63-E0BF-BAC05035A5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7" y="2622"/>
                <a:ext cx="734" cy="783"/>
              </a:xfrm>
              <a:prstGeom prst="ellipse">
                <a:avLst/>
              </a:prstGeom>
              <a:solidFill>
                <a:srgbClr val="FBFD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52" name="Oval 30">
                <a:extLst>
                  <a:ext uri="{FF2B5EF4-FFF2-40B4-BE49-F238E27FC236}">
                    <a16:creationId xmlns:a16="http://schemas.microsoft.com/office/drawing/2014/main" id="{8ED71E9B-9507-F514-5127-35F96E7716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0" y="2636"/>
                <a:ext cx="715" cy="763"/>
              </a:xfrm>
              <a:prstGeom prst="ellipse">
                <a:avLst/>
              </a:prstGeom>
              <a:solidFill>
                <a:srgbClr val="FBFD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53" name="Oval 31">
                <a:extLst>
                  <a:ext uri="{FF2B5EF4-FFF2-40B4-BE49-F238E27FC236}">
                    <a16:creationId xmlns:a16="http://schemas.microsoft.com/office/drawing/2014/main" id="{43BE0648-7FF5-1788-F004-E020F72022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9" y="2653"/>
                <a:ext cx="696" cy="739"/>
              </a:xfrm>
              <a:prstGeom prst="ellipse">
                <a:avLst/>
              </a:prstGeom>
              <a:solidFill>
                <a:srgbClr val="FBFD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54" name="Oval 32">
                <a:extLst>
                  <a:ext uri="{FF2B5EF4-FFF2-40B4-BE49-F238E27FC236}">
                    <a16:creationId xmlns:a16="http://schemas.microsoft.com/office/drawing/2014/main" id="{95042878-F984-3135-EFE7-01CB3BCA02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2" y="2666"/>
                <a:ext cx="677" cy="722"/>
              </a:xfrm>
              <a:prstGeom prst="ellipse">
                <a:avLst/>
              </a:prstGeom>
              <a:solidFill>
                <a:srgbClr val="FCFE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55" name="Oval 33">
                <a:extLst>
                  <a:ext uri="{FF2B5EF4-FFF2-40B4-BE49-F238E27FC236}">
                    <a16:creationId xmlns:a16="http://schemas.microsoft.com/office/drawing/2014/main" id="{E872E403-9ED4-6729-4F53-25DDB21D51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" y="2680"/>
                <a:ext cx="654" cy="702"/>
              </a:xfrm>
              <a:prstGeom prst="ellipse">
                <a:avLst/>
              </a:prstGeom>
              <a:solidFill>
                <a:srgbClr val="FCFE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56" name="Oval 34">
                <a:extLst>
                  <a:ext uri="{FF2B5EF4-FFF2-40B4-BE49-F238E27FC236}">
                    <a16:creationId xmlns:a16="http://schemas.microsoft.com/office/drawing/2014/main" id="{A430297B-F6A7-500D-9209-09F76CB862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4" y="2697"/>
                <a:ext cx="639" cy="678"/>
              </a:xfrm>
              <a:prstGeom prst="ellipse">
                <a:avLst/>
              </a:prstGeom>
              <a:solidFill>
                <a:srgbClr val="FCFE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57" name="Oval 35">
                <a:extLst>
                  <a:ext uri="{FF2B5EF4-FFF2-40B4-BE49-F238E27FC236}">
                    <a16:creationId xmlns:a16="http://schemas.microsoft.com/office/drawing/2014/main" id="{0BE47B5B-7FD2-C1F8-93E1-D779A0B5B9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7" y="2711"/>
                <a:ext cx="616" cy="657"/>
              </a:xfrm>
              <a:prstGeom prst="ellipse">
                <a:avLst/>
              </a:prstGeom>
              <a:solidFill>
                <a:srgbClr val="FCFEC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58" name="Oval 36">
                <a:extLst>
                  <a:ext uri="{FF2B5EF4-FFF2-40B4-BE49-F238E27FC236}">
                    <a16:creationId xmlns:a16="http://schemas.microsoft.com/office/drawing/2014/main" id="{9F1CE1AB-3147-AEF9-7EE0-846F4E2BF6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7" y="2724"/>
                <a:ext cx="600" cy="640"/>
              </a:xfrm>
              <a:prstGeom prst="ellipse">
                <a:avLst/>
              </a:prstGeom>
              <a:solidFill>
                <a:srgbClr val="FCFE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59" name="Oval 37">
                <a:extLst>
                  <a:ext uri="{FF2B5EF4-FFF2-40B4-BE49-F238E27FC236}">
                    <a16:creationId xmlns:a16="http://schemas.microsoft.com/office/drawing/2014/main" id="{F4B22258-950D-C7AA-8175-060CBEE0FB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19" y="2741"/>
                <a:ext cx="578" cy="617"/>
              </a:xfrm>
              <a:prstGeom prst="ellipse">
                <a:avLst/>
              </a:prstGeom>
              <a:solidFill>
                <a:srgbClr val="FCFE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60" name="Oval 38">
                <a:extLst>
                  <a:ext uri="{FF2B5EF4-FFF2-40B4-BE49-F238E27FC236}">
                    <a16:creationId xmlns:a16="http://schemas.microsoft.com/office/drawing/2014/main" id="{49B3F0C9-6809-BF82-9916-CE3BE5F650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32" y="2755"/>
                <a:ext cx="559" cy="596"/>
              </a:xfrm>
              <a:prstGeom prst="ellipse">
                <a:avLst/>
              </a:prstGeom>
              <a:solidFill>
                <a:srgbClr val="FCFE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61" name="Oval 39">
                <a:extLst>
                  <a:ext uri="{FF2B5EF4-FFF2-40B4-BE49-F238E27FC236}">
                    <a16:creationId xmlns:a16="http://schemas.microsoft.com/office/drawing/2014/main" id="{00908BC7-76B9-C6B0-01AA-ED385C0466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2" y="2768"/>
                <a:ext cx="539" cy="576"/>
              </a:xfrm>
              <a:prstGeom prst="ellipse">
                <a:avLst/>
              </a:prstGeom>
              <a:solidFill>
                <a:srgbClr val="FCFEC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62" name="Oval 40">
                <a:extLst>
                  <a:ext uri="{FF2B5EF4-FFF2-40B4-BE49-F238E27FC236}">
                    <a16:creationId xmlns:a16="http://schemas.microsoft.com/office/drawing/2014/main" id="{57FE46CF-83E8-EEA5-DE83-CDC731A2D9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5" y="2785"/>
                <a:ext cx="520" cy="552"/>
              </a:xfrm>
              <a:prstGeom prst="ellipse">
                <a:avLst/>
              </a:prstGeom>
              <a:solidFill>
                <a:srgbClr val="FCFE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63" name="Oval 41">
                <a:extLst>
                  <a:ext uri="{FF2B5EF4-FFF2-40B4-BE49-F238E27FC236}">
                    <a16:creationId xmlns:a16="http://schemas.microsoft.com/office/drawing/2014/main" id="{257E3B76-C28C-60DF-554F-555B991C7F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7" y="2799"/>
                <a:ext cx="498" cy="535"/>
              </a:xfrm>
              <a:prstGeom prst="ellipse">
                <a:avLst/>
              </a:prstGeom>
              <a:solidFill>
                <a:srgbClr val="FCFE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64" name="Oval 42">
                <a:extLst>
                  <a:ext uri="{FF2B5EF4-FFF2-40B4-BE49-F238E27FC236}">
                    <a16:creationId xmlns:a16="http://schemas.microsoft.com/office/drawing/2014/main" id="{45E4C64E-2914-3353-6A0A-719A78654D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77" y="2813"/>
                <a:ext cx="482" cy="514"/>
              </a:xfrm>
              <a:prstGeom prst="ellipse">
                <a:avLst/>
              </a:prstGeom>
              <a:solidFill>
                <a:srgbClr val="FCFE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65" name="Oval 43">
                <a:extLst>
                  <a:ext uri="{FF2B5EF4-FFF2-40B4-BE49-F238E27FC236}">
                    <a16:creationId xmlns:a16="http://schemas.microsoft.com/office/drawing/2014/main" id="{54528B74-FD48-5B55-8827-7194A13310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0" y="2826"/>
                <a:ext cx="463" cy="494"/>
              </a:xfrm>
              <a:prstGeom prst="ellipse">
                <a:avLst/>
              </a:prstGeom>
              <a:solidFill>
                <a:srgbClr val="FCFE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66" name="Oval 44">
                <a:extLst>
                  <a:ext uri="{FF2B5EF4-FFF2-40B4-BE49-F238E27FC236}">
                    <a16:creationId xmlns:a16="http://schemas.microsoft.com/office/drawing/2014/main" id="{173C0D34-8D0F-DA90-6B94-8918D6E769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9" y="2843"/>
                <a:ext cx="444" cy="470"/>
              </a:xfrm>
              <a:prstGeom prst="ellipse">
                <a:avLst/>
              </a:prstGeom>
              <a:solidFill>
                <a:srgbClr val="FCFE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67" name="Oval 45">
                <a:extLst>
                  <a:ext uri="{FF2B5EF4-FFF2-40B4-BE49-F238E27FC236}">
                    <a16:creationId xmlns:a16="http://schemas.microsoft.com/office/drawing/2014/main" id="{F31DC2B8-A83B-9C32-5409-BB207E904B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2" y="2857"/>
                <a:ext cx="425" cy="453"/>
              </a:xfrm>
              <a:prstGeom prst="ellipse">
                <a:avLst/>
              </a:prstGeom>
              <a:solidFill>
                <a:srgbClr val="FCFE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68" name="Oval 46">
                <a:extLst>
                  <a:ext uri="{FF2B5EF4-FFF2-40B4-BE49-F238E27FC236}">
                    <a16:creationId xmlns:a16="http://schemas.microsoft.com/office/drawing/2014/main" id="{5FFF2039-1894-B5CD-13FB-02FD4F50B6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5" y="2871"/>
                <a:ext cx="402" cy="432"/>
              </a:xfrm>
              <a:prstGeom prst="ellipse">
                <a:avLst/>
              </a:prstGeom>
              <a:solidFill>
                <a:srgbClr val="FCFE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69" name="Oval 47">
                <a:extLst>
                  <a:ext uri="{FF2B5EF4-FFF2-40B4-BE49-F238E27FC236}">
                    <a16:creationId xmlns:a16="http://schemas.microsoft.com/office/drawing/2014/main" id="{6E7D7ADE-B877-E5CB-6749-ED3A7107CC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4" y="2888"/>
                <a:ext cx="387" cy="408"/>
              </a:xfrm>
              <a:prstGeom prst="ellipse">
                <a:avLst/>
              </a:prstGeom>
              <a:solidFill>
                <a:srgbClr val="FCFE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70" name="Oval 48">
                <a:extLst>
                  <a:ext uri="{FF2B5EF4-FFF2-40B4-BE49-F238E27FC236}">
                    <a16:creationId xmlns:a16="http://schemas.microsoft.com/office/drawing/2014/main" id="{97E0E3AB-071F-926F-FECC-667ACF9538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47" y="2901"/>
                <a:ext cx="364" cy="389"/>
              </a:xfrm>
              <a:prstGeom prst="ellipse">
                <a:avLst/>
              </a:prstGeom>
              <a:solidFill>
                <a:srgbClr val="FDFE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71" name="Oval 49">
                <a:extLst>
                  <a:ext uri="{FF2B5EF4-FFF2-40B4-BE49-F238E27FC236}">
                    <a16:creationId xmlns:a16="http://schemas.microsoft.com/office/drawing/2014/main" id="{5396991E-B054-C0C1-1D25-5EE8BECFA3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0" y="2915"/>
                <a:ext cx="345" cy="371"/>
              </a:xfrm>
              <a:prstGeom prst="ellipse">
                <a:avLst/>
              </a:prstGeom>
              <a:solidFill>
                <a:srgbClr val="FDFE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72" name="Oval 50">
                <a:extLst>
                  <a:ext uri="{FF2B5EF4-FFF2-40B4-BE49-F238E27FC236}">
                    <a16:creationId xmlns:a16="http://schemas.microsoft.com/office/drawing/2014/main" id="{B3F2DEBA-EDB3-3A07-660A-0A25CC32FC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9" y="2932"/>
                <a:ext cx="326" cy="347"/>
              </a:xfrm>
              <a:prstGeom prst="ellipse">
                <a:avLst/>
              </a:prstGeom>
              <a:solidFill>
                <a:srgbClr val="FDFE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73" name="Oval 51">
                <a:extLst>
                  <a:ext uri="{FF2B5EF4-FFF2-40B4-BE49-F238E27FC236}">
                    <a16:creationId xmlns:a16="http://schemas.microsoft.com/office/drawing/2014/main" id="{18C8AA28-B826-92A3-69C4-706FDA031A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2" y="2946"/>
                <a:ext cx="307" cy="327"/>
              </a:xfrm>
              <a:prstGeom prst="ellipse">
                <a:avLst/>
              </a:prstGeom>
              <a:solidFill>
                <a:srgbClr val="FDFE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74" name="Oval 52">
                <a:extLst>
                  <a:ext uri="{FF2B5EF4-FFF2-40B4-BE49-F238E27FC236}">
                    <a16:creationId xmlns:a16="http://schemas.microsoft.com/office/drawing/2014/main" id="{E0A6BF9C-0510-7720-BCEE-CCB5066065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92" y="2959"/>
                <a:ext cx="287" cy="307"/>
              </a:xfrm>
              <a:prstGeom prst="ellipse">
                <a:avLst/>
              </a:prstGeom>
              <a:solidFill>
                <a:srgbClr val="FDFE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75" name="Oval 53">
                <a:extLst>
                  <a:ext uri="{FF2B5EF4-FFF2-40B4-BE49-F238E27FC236}">
                    <a16:creationId xmlns:a16="http://schemas.microsoft.com/office/drawing/2014/main" id="{068AEA6E-074C-8FFF-1864-35945965CA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5" y="2976"/>
                <a:ext cx="268" cy="283"/>
              </a:xfrm>
              <a:prstGeom prst="ellipse">
                <a:avLst/>
              </a:prstGeom>
              <a:solidFill>
                <a:srgbClr val="FDFE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76" name="Oval 54">
                <a:extLst>
                  <a:ext uri="{FF2B5EF4-FFF2-40B4-BE49-F238E27FC236}">
                    <a16:creationId xmlns:a16="http://schemas.microsoft.com/office/drawing/2014/main" id="{B42D8BF6-772F-167F-C5BA-E7441A4B51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7" y="2990"/>
                <a:ext cx="246" cy="266"/>
              </a:xfrm>
              <a:prstGeom prst="ellipse">
                <a:avLst/>
              </a:prstGeom>
              <a:solidFill>
                <a:srgbClr val="FDFE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77" name="Oval 55">
                <a:extLst>
                  <a:ext uri="{FF2B5EF4-FFF2-40B4-BE49-F238E27FC236}">
                    <a16:creationId xmlns:a16="http://schemas.microsoft.com/office/drawing/2014/main" id="{C7D3AF73-A216-CE1A-284D-410A79D694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7" y="3003"/>
                <a:ext cx="230" cy="246"/>
              </a:xfrm>
              <a:prstGeom prst="ellipse">
                <a:avLst/>
              </a:prstGeom>
              <a:solidFill>
                <a:srgbClr val="FDFE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78" name="Oval 56">
                <a:extLst>
                  <a:ext uri="{FF2B5EF4-FFF2-40B4-BE49-F238E27FC236}">
                    <a16:creationId xmlns:a16="http://schemas.microsoft.com/office/drawing/2014/main" id="{0CFA2B6D-6CAB-118C-BAE7-983792B04F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40" y="3021"/>
                <a:ext cx="207" cy="221"/>
              </a:xfrm>
              <a:prstGeom prst="ellipse">
                <a:avLst/>
              </a:prstGeom>
              <a:solidFill>
                <a:srgbClr val="FDFE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079" name="Freeform 57">
                <a:extLst>
                  <a:ext uri="{FF2B5EF4-FFF2-40B4-BE49-F238E27FC236}">
                    <a16:creationId xmlns:a16="http://schemas.microsoft.com/office/drawing/2014/main" id="{8E150E2F-B423-3631-9A9F-518649B31F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3" y="1335"/>
                <a:ext cx="293" cy="51"/>
              </a:xfrm>
              <a:custGeom>
                <a:avLst/>
                <a:gdLst>
                  <a:gd name="T0" fmla="*/ 0 w 92"/>
                  <a:gd name="T1" fmla="*/ 588 h 15"/>
                  <a:gd name="T2" fmla="*/ 1197 w 92"/>
                  <a:gd name="T3" fmla="*/ 231 h 15"/>
                  <a:gd name="T4" fmla="*/ 2131 w 92"/>
                  <a:gd name="T5" fmla="*/ 279 h 15"/>
                  <a:gd name="T6" fmla="*/ 2971 w 92"/>
                  <a:gd name="T7" fmla="*/ 0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2" h="15">
                    <a:moveTo>
                      <a:pt x="0" y="15"/>
                    </a:moveTo>
                    <a:cubicBezTo>
                      <a:pt x="10" y="10"/>
                      <a:pt x="25" y="6"/>
                      <a:pt x="37" y="6"/>
                    </a:cubicBezTo>
                    <a:cubicBezTo>
                      <a:pt x="47" y="5"/>
                      <a:pt x="57" y="6"/>
                      <a:pt x="66" y="7"/>
                    </a:cubicBezTo>
                    <a:cubicBezTo>
                      <a:pt x="76" y="7"/>
                      <a:pt x="83" y="2"/>
                      <a:pt x="92" y="0"/>
                    </a:cubicBezTo>
                  </a:path>
                </a:pathLst>
              </a:custGeom>
              <a:noFill/>
              <a:ln w="952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80" name="Freeform 58">
                <a:extLst>
                  <a:ext uri="{FF2B5EF4-FFF2-40B4-BE49-F238E27FC236}">
                    <a16:creationId xmlns:a16="http://schemas.microsoft.com/office/drawing/2014/main" id="{28397B95-0F0B-6E77-AB9E-7177B88EF6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4" y="1283"/>
                <a:ext cx="121" cy="55"/>
              </a:xfrm>
              <a:custGeom>
                <a:avLst/>
                <a:gdLst>
                  <a:gd name="T0" fmla="*/ 0 w 38"/>
                  <a:gd name="T1" fmla="*/ 650 h 16"/>
                  <a:gd name="T2" fmla="*/ 710 w 38"/>
                  <a:gd name="T3" fmla="*/ 285 h 16"/>
                  <a:gd name="T4" fmla="*/ 1226 w 38"/>
                  <a:gd name="T5" fmla="*/ 0 h 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" h="16">
                    <a:moveTo>
                      <a:pt x="0" y="16"/>
                    </a:moveTo>
                    <a:cubicBezTo>
                      <a:pt x="8" y="15"/>
                      <a:pt x="14" y="10"/>
                      <a:pt x="22" y="7"/>
                    </a:cubicBezTo>
                    <a:cubicBezTo>
                      <a:pt x="27" y="5"/>
                      <a:pt x="32" y="2"/>
                      <a:pt x="38" y="0"/>
                    </a:cubicBezTo>
                  </a:path>
                </a:pathLst>
              </a:custGeom>
              <a:noFill/>
              <a:ln w="952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81" name="Freeform 59">
                <a:extLst>
                  <a:ext uri="{FF2B5EF4-FFF2-40B4-BE49-F238E27FC236}">
                    <a16:creationId xmlns:a16="http://schemas.microsoft.com/office/drawing/2014/main" id="{22C8F9EE-CA14-166A-E696-1970FE4F5C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4" y="1266"/>
                <a:ext cx="140" cy="14"/>
              </a:xfrm>
              <a:custGeom>
                <a:avLst/>
                <a:gdLst>
                  <a:gd name="T0" fmla="*/ 0 w 44"/>
                  <a:gd name="T1" fmla="*/ 0 h 4"/>
                  <a:gd name="T2" fmla="*/ 414 w 44"/>
                  <a:gd name="T3" fmla="*/ 88 h 4"/>
                  <a:gd name="T4" fmla="*/ 900 w 44"/>
                  <a:gd name="T5" fmla="*/ 137 h 4"/>
                  <a:gd name="T6" fmla="*/ 1416 w 44"/>
                  <a:gd name="T7" fmla="*/ 172 h 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4" h="4">
                    <a:moveTo>
                      <a:pt x="0" y="0"/>
                    </a:moveTo>
                    <a:cubicBezTo>
                      <a:pt x="5" y="1"/>
                      <a:pt x="8" y="2"/>
                      <a:pt x="13" y="2"/>
                    </a:cubicBezTo>
                    <a:cubicBezTo>
                      <a:pt x="18" y="2"/>
                      <a:pt x="23" y="2"/>
                      <a:pt x="28" y="3"/>
                    </a:cubicBezTo>
                    <a:cubicBezTo>
                      <a:pt x="33" y="3"/>
                      <a:pt x="38" y="4"/>
                      <a:pt x="44" y="4"/>
                    </a:cubicBezTo>
                  </a:path>
                </a:pathLst>
              </a:custGeom>
              <a:noFill/>
              <a:ln w="952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82" name="Freeform 60">
                <a:extLst>
                  <a:ext uri="{FF2B5EF4-FFF2-40B4-BE49-F238E27FC236}">
                    <a16:creationId xmlns:a16="http://schemas.microsoft.com/office/drawing/2014/main" id="{5590DC1D-7FAD-7885-6395-228BE78EDD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1" y="1454"/>
                <a:ext cx="211" cy="194"/>
              </a:xfrm>
              <a:custGeom>
                <a:avLst/>
                <a:gdLst>
                  <a:gd name="T0" fmla="*/ 0 w 66"/>
                  <a:gd name="T1" fmla="*/ 0 h 57"/>
                  <a:gd name="T2" fmla="*/ 2158 w 66"/>
                  <a:gd name="T3" fmla="*/ 2246 h 5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6" h="57">
                    <a:moveTo>
                      <a:pt x="0" y="0"/>
                    </a:moveTo>
                    <a:cubicBezTo>
                      <a:pt x="20" y="23"/>
                      <a:pt x="45" y="45"/>
                      <a:pt x="66" y="57"/>
                    </a:cubicBezTo>
                  </a:path>
                </a:pathLst>
              </a:custGeom>
              <a:noFill/>
              <a:ln w="952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83" name="Freeform 61">
                <a:extLst>
                  <a:ext uri="{FF2B5EF4-FFF2-40B4-BE49-F238E27FC236}">
                    <a16:creationId xmlns:a16="http://schemas.microsoft.com/office/drawing/2014/main" id="{87279A32-9887-C2F9-2D81-1F80049AF5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22" y="2424"/>
                <a:ext cx="10" cy="215"/>
              </a:xfrm>
              <a:custGeom>
                <a:avLst/>
                <a:gdLst>
                  <a:gd name="T0" fmla="*/ 0 w 3"/>
                  <a:gd name="T1" fmla="*/ 0 h 63"/>
                  <a:gd name="T2" fmla="*/ 110 w 3"/>
                  <a:gd name="T3" fmla="*/ 2505 h 6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63">
                    <a:moveTo>
                      <a:pt x="0" y="0"/>
                    </a:moveTo>
                    <a:cubicBezTo>
                      <a:pt x="0" y="11"/>
                      <a:pt x="2" y="47"/>
                      <a:pt x="3" y="63"/>
                    </a:cubicBezTo>
                  </a:path>
                </a:pathLst>
              </a:custGeom>
              <a:noFill/>
              <a:ln w="952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84" name="Freeform 62">
                <a:extLst>
                  <a:ext uri="{FF2B5EF4-FFF2-40B4-BE49-F238E27FC236}">
                    <a16:creationId xmlns:a16="http://schemas.microsoft.com/office/drawing/2014/main" id="{02D55271-3C9D-0171-4269-8DA9AB7233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1" y="1304"/>
                <a:ext cx="95" cy="78"/>
              </a:xfrm>
              <a:custGeom>
                <a:avLst/>
                <a:gdLst>
                  <a:gd name="T0" fmla="*/ 953 w 30"/>
                  <a:gd name="T1" fmla="*/ 424 h 23"/>
                  <a:gd name="T2" fmla="*/ 703 w 30"/>
                  <a:gd name="T3" fmla="*/ 275 h 23"/>
                  <a:gd name="T4" fmla="*/ 823 w 30"/>
                  <a:gd name="T5" fmla="*/ 539 h 23"/>
                  <a:gd name="T6" fmla="*/ 671 w 30"/>
                  <a:gd name="T7" fmla="*/ 621 h 23"/>
                  <a:gd name="T8" fmla="*/ 222 w 30"/>
                  <a:gd name="T9" fmla="*/ 275 h 23"/>
                  <a:gd name="T10" fmla="*/ 190 w 30"/>
                  <a:gd name="T11" fmla="*/ 899 h 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0" h="23">
                    <a:moveTo>
                      <a:pt x="30" y="11"/>
                    </a:moveTo>
                    <a:cubicBezTo>
                      <a:pt x="29" y="10"/>
                      <a:pt x="21" y="0"/>
                      <a:pt x="22" y="7"/>
                    </a:cubicBezTo>
                    <a:cubicBezTo>
                      <a:pt x="23" y="10"/>
                      <a:pt x="27" y="12"/>
                      <a:pt x="26" y="14"/>
                    </a:cubicBezTo>
                    <a:cubicBezTo>
                      <a:pt x="26" y="17"/>
                      <a:pt x="23" y="17"/>
                      <a:pt x="21" y="16"/>
                    </a:cubicBezTo>
                    <a:cubicBezTo>
                      <a:pt x="15" y="14"/>
                      <a:pt x="13" y="4"/>
                      <a:pt x="7" y="7"/>
                    </a:cubicBezTo>
                    <a:cubicBezTo>
                      <a:pt x="0" y="10"/>
                      <a:pt x="6" y="18"/>
                      <a:pt x="6" y="23"/>
                    </a:cubicBezTo>
                  </a:path>
                </a:pathLst>
              </a:custGeom>
              <a:noFill/>
              <a:ln w="19050" cap="flat">
                <a:solidFill>
                  <a:srgbClr val="BCC4D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85" name="Freeform 63">
                <a:extLst>
                  <a:ext uri="{FF2B5EF4-FFF2-40B4-BE49-F238E27FC236}">
                    <a16:creationId xmlns:a16="http://schemas.microsoft.com/office/drawing/2014/main" id="{E46D41FE-607D-6CEE-DD28-7883537EF8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4" y="1314"/>
                <a:ext cx="38" cy="41"/>
              </a:xfrm>
              <a:custGeom>
                <a:avLst/>
                <a:gdLst>
                  <a:gd name="T0" fmla="*/ 0 w 12"/>
                  <a:gd name="T1" fmla="*/ 164 h 12"/>
                  <a:gd name="T2" fmla="*/ 291 w 12"/>
                  <a:gd name="T3" fmla="*/ 362 h 12"/>
                  <a:gd name="T4" fmla="*/ 162 w 12"/>
                  <a:gd name="T5" fmla="*/ 0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12">
                    <a:moveTo>
                      <a:pt x="0" y="4"/>
                    </a:moveTo>
                    <a:cubicBezTo>
                      <a:pt x="1" y="7"/>
                      <a:pt x="6" y="12"/>
                      <a:pt x="9" y="9"/>
                    </a:cubicBezTo>
                    <a:cubicBezTo>
                      <a:pt x="12" y="7"/>
                      <a:pt x="7" y="1"/>
                      <a:pt x="5" y="0"/>
                    </a:cubicBezTo>
                  </a:path>
                </a:pathLst>
              </a:custGeom>
              <a:noFill/>
              <a:ln w="19050" cap="flat">
                <a:solidFill>
                  <a:srgbClr val="BCC4D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86" name="Freeform 64">
                <a:extLst>
                  <a:ext uri="{FF2B5EF4-FFF2-40B4-BE49-F238E27FC236}">
                    <a16:creationId xmlns:a16="http://schemas.microsoft.com/office/drawing/2014/main" id="{990CA964-0B05-2300-B229-67712BF7A5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7" y="1260"/>
                <a:ext cx="38" cy="34"/>
              </a:xfrm>
              <a:custGeom>
                <a:avLst/>
                <a:gdLst>
                  <a:gd name="T0" fmla="*/ 60 w 12"/>
                  <a:gd name="T1" fmla="*/ 0 h 10"/>
                  <a:gd name="T2" fmla="*/ 162 w 12"/>
                  <a:gd name="T3" fmla="*/ 357 h 10"/>
                  <a:gd name="T4" fmla="*/ 352 w 12"/>
                  <a:gd name="T5" fmla="*/ 34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10">
                    <a:moveTo>
                      <a:pt x="2" y="0"/>
                    </a:moveTo>
                    <a:cubicBezTo>
                      <a:pt x="4" y="3"/>
                      <a:pt x="0" y="9"/>
                      <a:pt x="5" y="9"/>
                    </a:cubicBezTo>
                    <a:cubicBezTo>
                      <a:pt x="10" y="10"/>
                      <a:pt x="12" y="5"/>
                      <a:pt x="11" y="1"/>
                    </a:cubicBezTo>
                  </a:path>
                </a:pathLst>
              </a:custGeom>
              <a:noFill/>
              <a:ln w="19050" cap="flat">
                <a:solidFill>
                  <a:srgbClr val="BCC4D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87" name="Freeform 65">
                <a:extLst>
                  <a:ext uri="{FF2B5EF4-FFF2-40B4-BE49-F238E27FC236}">
                    <a16:creationId xmlns:a16="http://schemas.microsoft.com/office/drawing/2014/main" id="{C8184510-C603-09C0-ADED-97F2EC96DA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6" y="1566"/>
                <a:ext cx="92" cy="96"/>
              </a:xfrm>
              <a:custGeom>
                <a:avLst/>
                <a:gdLst>
                  <a:gd name="T0" fmla="*/ 926 w 29"/>
                  <a:gd name="T1" fmla="*/ 765 h 28"/>
                  <a:gd name="T2" fmla="*/ 542 w 29"/>
                  <a:gd name="T3" fmla="*/ 1046 h 28"/>
                  <a:gd name="T4" fmla="*/ 736 w 29"/>
                  <a:gd name="T5" fmla="*/ 483 h 28"/>
                  <a:gd name="T6" fmla="*/ 102 w 29"/>
                  <a:gd name="T7" fmla="*/ 847 h 28"/>
                  <a:gd name="T8" fmla="*/ 190 w 29"/>
                  <a:gd name="T9" fmla="*/ 0 h 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" h="28">
                    <a:moveTo>
                      <a:pt x="29" y="19"/>
                    </a:moveTo>
                    <a:cubicBezTo>
                      <a:pt x="29" y="22"/>
                      <a:pt x="20" y="28"/>
                      <a:pt x="17" y="26"/>
                    </a:cubicBezTo>
                    <a:cubicBezTo>
                      <a:pt x="18" y="21"/>
                      <a:pt x="21" y="17"/>
                      <a:pt x="23" y="12"/>
                    </a:cubicBezTo>
                    <a:cubicBezTo>
                      <a:pt x="20" y="16"/>
                      <a:pt x="8" y="25"/>
                      <a:pt x="3" y="21"/>
                    </a:cubicBezTo>
                    <a:cubicBezTo>
                      <a:pt x="0" y="18"/>
                      <a:pt x="3" y="3"/>
                      <a:pt x="6" y="0"/>
                    </a:cubicBezTo>
                  </a:path>
                </a:pathLst>
              </a:custGeom>
              <a:noFill/>
              <a:ln w="19050" cap="flat">
                <a:solidFill>
                  <a:srgbClr val="BCC4D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88" name="Freeform 66">
                <a:extLst>
                  <a:ext uri="{FF2B5EF4-FFF2-40B4-BE49-F238E27FC236}">
                    <a16:creationId xmlns:a16="http://schemas.microsoft.com/office/drawing/2014/main" id="{FE76823E-63EA-7435-7CB3-F6BEACC8A5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2" y="2435"/>
                <a:ext cx="16" cy="34"/>
              </a:xfrm>
              <a:custGeom>
                <a:avLst/>
                <a:gdLst>
                  <a:gd name="T0" fmla="*/ 163 w 5"/>
                  <a:gd name="T1" fmla="*/ 0 h 10"/>
                  <a:gd name="T2" fmla="*/ 0 w 5"/>
                  <a:gd name="T3" fmla="*/ 197 h 10"/>
                  <a:gd name="T4" fmla="*/ 163 w 5"/>
                  <a:gd name="T5" fmla="*/ 357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" h="10">
                    <a:moveTo>
                      <a:pt x="5" y="0"/>
                    </a:moveTo>
                    <a:cubicBezTo>
                      <a:pt x="3" y="0"/>
                      <a:pt x="0" y="2"/>
                      <a:pt x="0" y="5"/>
                    </a:cubicBezTo>
                    <a:cubicBezTo>
                      <a:pt x="0" y="7"/>
                      <a:pt x="3" y="10"/>
                      <a:pt x="5" y="9"/>
                    </a:cubicBezTo>
                  </a:path>
                </a:pathLst>
              </a:custGeom>
              <a:noFill/>
              <a:ln w="19050" cap="flat">
                <a:solidFill>
                  <a:srgbClr val="BCC4D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89" name="Freeform 67">
                <a:extLst>
                  <a:ext uri="{FF2B5EF4-FFF2-40B4-BE49-F238E27FC236}">
                    <a16:creationId xmlns:a16="http://schemas.microsoft.com/office/drawing/2014/main" id="{026D158B-51D8-AC40-0869-3EB641D081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6" y="1287"/>
                <a:ext cx="323" cy="82"/>
              </a:xfrm>
              <a:custGeom>
                <a:avLst/>
                <a:gdLst>
                  <a:gd name="T0" fmla="*/ 0 w 101"/>
                  <a:gd name="T1" fmla="*/ 82 h 24"/>
                  <a:gd name="T2" fmla="*/ 3304 w 101"/>
                  <a:gd name="T3" fmla="*/ 957 h 24"/>
                  <a:gd name="T4" fmla="*/ 1861 w 101"/>
                  <a:gd name="T5" fmla="*/ 560 h 24"/>
                  <a:gd name="T6" fmla="*/ 0 w 101"/>
                  <a:gd name="T7" fmla="*/ 82 h 2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1" h="24">
                    <a:moveTo>
                      <a:pt x="0" y="2"/>
                    </a:moveTo>
                    <a:cubicBezTo>
                      <a:pt x="12" y="2"/>
                      <a:pt x="81" y="8"/>
                      <a:pt x="101" y="24"/>
                    </a:cubicBezTo>
                    <a:cubicBezTo>
                      <a:pt x="89" y="20"/>
                      <a:pt x="70" y="15"/>
                      <a:pt x="57" y="14"/>
                    </a:cubicBezTo>
                    <a:cubicBezTo>
                      <a:pt x="43" y="12"/>
                      <a:pt x="5" y="0"/>
                      <a:pt x="0" y="2"/>
                    </a:cubicBezTo>
                    <a:close/>
                  </a:path>
                </a:pathLst>
              </a:custGeom>
              <a:solidFill>
                <a:srgbClr val="EAEC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0" name="Freeform 68">
                <a:extLst>
                  <a:ext uri="{FF2B5EF4-FFF2-40B4-BE49-F238E27FC236}">
                    <a16:creationId xmlns:a16="http://schemas.microsoft.com/office/drawing/2014/main" id="{CF71C9F4-96F1-6F3A-6248-B1EABAC38C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2" y="1372"/>
                <a:ext cx="246" cy="157"/>
              </a:xfrm>
              <a:custGeom>
                <a:avLst/>
                <a:gdLst>
                  <a:gd name="T0" fmla="*/ 0 w 77"/>
                  <a:gd name="T1" fmla="*/ 1829 h 46"/>
                  <a:gd name="T2" fmla="*/ 949 w 77"/>
                  <a:gd name="T3" fmla="*/ 710 h 46"/>
                  <a:gd name="T4" fmla="*/ 1633 w 77"/>
                  <a:gd name="T5" fmla="*/ 280 h 46"/>
                  <a:gd name="T6" fmla="*/ 2511 w 77"/>
                  <a:gd name="T7" fmla="*/ 0 h 46"/>
                  <a:gd name="T8" fmla="*/ 1070 w 77"/>
                  <a:gd name="T9" fmla="*/ 840 h 46"/>
                  <a:gd name="T10" fmla="*/ 224 w 77"/>
                  <a:gd name="T11" fmla="*/ 1550 h 4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7" h="46">
                    <a:moveTo>
                      <a:pt x="0" y="46"/>
                    </a:moveTo>
                    <a:cubicBezTo>
                      <a:pt x="8" y="35"/>
                      <a:pt x="17" y="25"/>
                      <a:pt x="29" y="18"/>
                    </a:cubicBezTo>
                    <a:cubicBezTo>
                      <a:pt x="35" y="13"/>
                      <a:pt x="43" y="10"/>
                      <a:pt x="50" y="7"/>
                    </a:cubicBezTo>
                    <a:cubicBezTo>
                      <a:pt x="58" y="3"/>
                      <a:pt x="69" y="3"/>
                      <a:pt x="77" y="0"/>
                    </a:cubicBezTo>
                    <a:cubicBezTo>
                      <a:pt x="60" y="2"/>
                      <a:pt x="47" y="12"/>
                      <a:pt x="33" y="21"/>
                    </a:cubicBezTo>
                    <a:cubicBezTo>
                      <a:pt x="26" y="26"/>
                      <a:pt x="12" y="31"/>
                      <a:pt x="7" y="39"/>
                    </a:cubicBezTo>
                  </a:path>
                </a:pathLst>
              </a:custGeom>
              <a:solidFill>
                <a:srgbClr val="EAEC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1" name="Freeform 69">
                <a:extLst>
                  <a:ext uri="{FF2B5EF4-FFF2-40B4-BE49-F238E27FC236}">
                    <a16:creationId xmlns:a16="http://schemas.microsoft.com/office/drawing/2014/main" id="{B03276ED-0373-D5C8-21D8-90F1B0B93C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4" y="1270"/>
                <a:ext cx="237" cy="58"/>
              </a:xfrm>
              <a:custGeom>
                <a:avLst/>
                <a:gdLst>
                  <a:gd name="T0" fmla="*/ 0 w 74"/>
                  <a:gd name="T1" fmla="*/ 641 h 17"/>
                  <a:gd name="T2" fmla="*/ 1220 w 74"/>
                  <a:gd name="T3" fmla="*/ 116 h 17"/>
                  <a:gd name="T4" fmla="*/ 2431 w 74"/>
                  <a:gd name="T5" fmla="*/ 34 h 17"/>
                  <a:gd name="T6" fmla="*/ 1281 w 74"/>
                  <a:gd name="T7" fmla="*/ 314 h 17"/>
                  <a:gd name="T8" fmla="*/ 983 w 74"/>
                  <a:gd name="T9" fmla="*/ 478 h 17"/>
                  <a:gd name="T10" fmla="*/ 32 w 74"/>
                  <a:gd name="T11" fmla="*/ 676 h 1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4" h="17">
                    <a:moveTo>
                      <a:pt x="0" y="16"/>
                    </a:moveTo>
                    <a:cubicBezTo>
                      <a:pt x="12" y="11"/>
                      <a:pt x="24" y="5"/>
                      <a:pt x="37" y="3"/>
                    </a:cubicBezTo>
                    <a:cubicBezTo>
                      <a:pt x="49" y="1"/>
                      <a:pt x="62" y="1"/>
                      <a:pt x="74" y="1"/>
                    </a:cubicBezTo>
                    <a:cubicBezTo>
                      <a:pt x="64" y="0"/>
                      <a:pt x="49" y="3"/>
                      <a:pt x="39" y="8"/>
                    </a:cubicBezTo>
                    <a:cubicBezTo>
                      <a:pt x="36" y="9"/>
                      <a:pt x="34" y="11"/>
                      <a:pt x="30" y="12"/>
                    </a:cubicBezTo>
                    <a:cubicBezTo>
                      <a:pt x="24" y="14"/>
                      <a:pt x="7" y="12"/>
                      <a:pt x="1" y="17"/>
                    </a:cubicBezTo>
                  </a:path>
                </a:pathLst>
              </a:custGeom>
              <a:solidFill>
                <a:srgbClr val="EAEC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2" name="Freeform 70">
                <a:extLst>
                  <a:ext uri="{FF2B5EF4-FFF2-40B4-BE49-F238E27FC236}">
                    <a16:creationId xmlns:a16="http://schemas.microsoft.com/office/drawing/2014/main" id="{5629F054-8103-B3A8-BE10-7D6AA132E0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5" y="1195"/>
                <a:ext cx="281" cy="116"/>
              </a:xfrm>
              <a:custGeom>
                <a:avLst/>
                <a:gdLst>
                  <a:gd name="T0" fmla="*/ 0 w 88"/>
                  <a:gd name="T1" fmla="*/ 1351 h 34"/>
                  <a:gd name="T2" fmla="*/ 814 w 88"/>
                  <a:gd name="T3" fmla="*/ 757 h 34"/>
                  <a:gd name="T4" fmla="*/ 1590 w 88"/>
                  <a:gd name="T5" fmla="*/ 314 h 34"/>
                  <a:gd name="T6" fmla="*/ 2864 w 88"/>
                  <a:gd name="T7" fmla="*/ 280 h 34"/>
                  <a:gd name="T8" fmla="*/ 1561 w 88"/>
                  <a:gd name="T9" fmla="*/ 444 h 34"/>
                  <a:gd name="T10" fmla="*/ 715 w 88"/>
                  <a:gd name="T11" fmla="*/ 1071 h 34"/>
                  <a:gd name="T12" fmla="*/ 0 w 88"/>
                  <a:gd name="T13" fmla="*/ 1317 h 3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8" h="34">
                    <a:moveTo>
                      <a:pt x="0" y="34"/>
                    </a:moveTo>
                    <a:cubicBezTo>
                      <a:pt x="6" y="27"/>
                      <a:pt x="17" y="23"/>
                      <a:pt x="25" y="19"/>
                    </a:cubicBezTo>
                    <a:cubicBezTo>
                      <a:pt x="33" y="15"/>
                      <a:pt x="41" y="11"/>
                      <a:pt x="49" y="8"/>
                    </a:cubicBezTo>
                    <a:cubicBezTo>
                      <a:pt x="60" y="3"/>
                      <a:pt x="78" y="0"/>
                      <a:pt x="88" y="7"/>
                    </a:cubicBezTo>
                    <a:cubicBezTo>
                      <a:pt x="72" y="6"/>
                      <a:pt x="62" y="4"/>
                      <a:pt x="48" y="11"/>
                    </a:cubicBezTo>
                    <a:cubicBezTo>
                      <a:pt x="41" y="14"/>
                      <a:pt x="30" y="25"/>
                      <a:pt x="22" y="27"/>
                    </a:cubicBezTo>
                    <a:cubicBezTo>
                      <a:pt x="15" y="28"/>
                      <a:pt x="7" y="31"/>
                      <a:pt x="0" y="33"/>
                    </a:cubicBezTo>
                  </a:path>
                </a:pathLst>
              </a:custGeom>
              <a:solidFill>
                <a:srgbClr val="EAEC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3" name="Freeform 71">
                <a:extLst>
                  <a:ext uri="{FF2B5EF4-FFF2-40B4-BE49-F238E27FC236}">
                    <a16:creationId xmlns:a16="http://schemas.microsoft.com/office/drawing/2014/main" id="{6BE4B5FF-155E-8A2A-235C-CF75CF1DBA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7" y="1607"/>
                <a:ext cx="262" cy="157"/>
              </a:xfrm>
              <a:custGeom>
                <a:avLst/>
                <a:gdLst>
                  <a:gd name="T0" fmla="*/ 0 w 82"/>
                  <a:gd name="T1" fmla="*/ 0 h 46"/>
                  <a:gd name="T2" fmla="*/ 2674 w 82"/>
                  <a:gd name="T3" fmla="*/ 1829 h 4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2" h="46">
                    <a:moveTo>
                      <a:pt x="0" y="0"/>
                    </a:moveTo>
                    <a:cubicBezTo>
                      <a:pt x="19" y="6"/>
                      <a:pt x="66" y="25"/>
                      <a:pt x="82" y="46"/>
                    </a:cubicBezTo>
                  </a:path>
                </a:pathLst>
              </a:custGeom>
              <a:solidFill>
                <a:srgbClr val="EAEC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4" name="Freeform 72">
                <a:extLst>
                  <a:ext uri="{FF2B5EF4-FFF2-40B4-BE49-F238E27FC236}">
                    <a16:creationId xmlns:a16="http://schemas.microsoft.com/office/drawing/2014/main" id="{45695C09-2173-9BB5-D5BE-D79EA13700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8" y="1508"/>
                <a:ext cx="166" cy="133"/>
              </a:xfrm>
              <a:custGeom>
                <a:avLst/>
                <a:gdLst>
                  <a:gd name="T0" fmla="*/ 0 w 52"/>
                  <a:gd name="T1" fmla="*/ 0 h 39"/>
                  <a:gd name="T2" fmla="*/ 1497 w 52"/>
                  <a:gd name="T3" fmla="*/ 1548 h 39"/>
                  <a:gd name="T4" fmla="*/ 1692 w 52"/>
                  <a:gd name="T5" fmla="*/ 955 h 39"/>
                  <a:gd name="T6" fmla="*/ 0 w 52"/>
                  <a:gd name="T7" fmla="*/ 0 h 3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2" h="39">
                    <a:moveTo>
                      <a:pt x="0" y="0"/>
                    </a:moveTo>
                    <a:cubicBezTo>
                      <a:pt x="8" y="10"/>
                      <a:pt x="38" y="34"/>
                      <a:pt x="46" y="39"/>
                    </a:cubicBezTo>
                    <a:cubicBezTo>
                      <a:pt x="38" y="33"/>
                      <a:pt x="45" y="23"/>
                      <a:pt x="52" y="24"/>
                    </a:cubicBezTo>
                    <a:cubicBezTo>
                      <a:pt x="42" y="21"/>
                      <a:pt x="6" y="6"/>
                      <a:pt x="0" y="0"/>
                    </a:cubicBezTo>
                    <a:close/>
                  </a:path>
                </a:pathLst>
              </a:custGeom>
              <a:solidFill>
                <a:srgbClr val="95A5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5" name="Freeform 73">
                <a:extLst>
                  <a:ext uri="{FF2B5EF4-FFF2-40B4-BE49-F238E27FC236}">
                    <a16:creationId xmlns:a16="http://schemas.microsoft.com/office/drawing/2014/main" id="{A54A78B1-3917-DA00-9A2A-3DED4539DE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6" y="1903"/>
                <a:ext cx="41" cy="610"/>
              </a:xfrm>
              <a:custGeom>
                <a:avLst/>
                <a:gdLst>
                  <a:gd name="T0" fmla="*/ 0 w 13"/>
                  <a:gd name="T1" fmla="*/ 0 h 179"/>
                  <a:gd name="T2" fmla="*/ 347 w 13"/>
                  <a:gd name="T3" fmla="*/ 3878 h 179"/>
                  <a:gd name="T4" fmla="*/ 129 w 13"/>
                  <a:gd name="T5" fmla="*/ 7085 h 179"/>
                  <a:gd name="T6" fmla="*/ 158 w 13"/>
                  <a:gd name="T7" fmla="*/ 3912 h 179"/>
                  <a:gd name="T8" fmla="*/ 0 w 13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79">
                    <a:moveTo>
                      <a:pt x="0" y="0"/>
                    </a:moveTo>
                    <a:cubicBezTo>
                      <a:pt x="7" y="13"/>
                      <a:pt x="13" y="59"/>
                      <a:pt x="11" y="98"/>
                    </a:cubicBezTo>
                    <a:cubicBezTo>
                      <a:pt x="8" y="137"/>
                      <a:pt x="4" y="172"/>
                      <a:pt x="4" y="179"/>
                    </a:cubicBezTo>
                    <a:cubicBezTo>
                      <a:pt x="5" y="170"/>
                      <a:pt x="4" y="114"/>
                      <a:pt x="5" y="99"/>
                    </a:cubicBezTo>
                    <a:cubicBezTo>
                      <a:pt x="7" y="84"/>
                      <a:pt x="10" y="35"/>
                      <a:pt x="0" y="0"/>
                    </a:cubicBezTo>
                    <a:close/>
                  </a:path>
                </a:pathLst>
              </a:custGeom>
              <a:solidFill>
                <a:srgbClr val="95A5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6" name="Freeform 74">
                <a:extLst>
                  <a:ext uri="{FF2B5EF4-FFF2-40B4-BE49-F238E27FC236}">
                    <a16:creationId xmlns:a16="http://schemas.microsoft.com/office/drawing/2014/main" id="{B2A1A7D8-7B68-AA35-EB87-CFF3C6AEBD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6" y="2653"/>
                <a:ext cx="45" cy="248"/>
              </a:xfrm>
              <a:custGeom>
                <a:avLst/>
                <a:gdLst>
                  <a:gd name="T0" fmla="*/ 270 w 14"/>
                  <a:gd name="T1" fmla="*/ 0 h 73"/>
                  <a:gd name="T2" fmla="*/ 0 w 14"/>
                  <a:gd name="T3" fmla="*/ 2864 h 7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73">
                    <a:moveTo>
                      <a:pt x="8" y="0"/>
                    </a:moveTo>
                    <a:cubicBezTo>
                      <a:pt x="9" y="13"/>
                      <a:pt x="14" y="43"/>
                      <a:pt x="0" y="73"/>
                    </a:cubicBezTo>
                  </a:path>
                </a:pathLst>
              </a:custGeom>
              <a:solidFill>
                <a:srgbClr val="95A5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7" name="Freeform 75">
                <a:extLst>
                  <a:ext uri="{FF2B5EF4-FFF2-40B4-BE49-F238E27FC236}">
                    <a16:creationId xmlns:a16="http://schemas.microsoft.com/office/drawing/2014/main" id="{9604260F-46FD-271E-ED22-FB71262D8F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4" y="1536"/>
                <a:ext cx="489" cy="320"/>
              </a:xfrm>
              <a:custGeom>
                <a:avLst/>
                <a:gdLst>
                  <a:gd name="T0" fmla="*/ 61 w 153"/>
                  <a:gd name="T1" fmla="*/ 163 h 94"/>
                  <a:gd name="T2" fmla="*/ 2052 w 153"/>
                  <a:gd name="T3" fmla="*/ 1345 h 94"/>
                  <a:gd name="T4" fmla="*/ 3107 w 153"/>
                  <a:gd name="T5" fmla="*/ 2015 h 94"/>
                  <a:gd name="T6" fmla="*/ 4117 w 153"/>
                  <a:gd name="T7" fmla="*/ 2723 h 94"/>
                  <a:gd name="T8" fmla="*/ 4995 w 153"/>
                  <a:gd name="T9" fmla="*/ 3707 h 94"/>
                  <a:gd name="T10" fmla="*/ 4606 w 153"/>
                  <a:gd name="T11" fmla="*/ 3118 h 94"/>
                  <a:gd name="T12" fmla="*/ 4209 w 153"/>
                  <a:gd name="T13" fmla="*/ 2526 h 94"/>
                  <a:gd name="T14" fmla="*/ 3954 w 153"/>
                  <a:gd name="T15" fmla="*/ 1971 h 94"/>
                  <a:gd name="T16" fmla="*/ 3433 w 153"/>
                  <a:gd name="T17" fmla="*/ 1774 h 94"/>
                  <a:gd name="T18" fmla="*/ 2646 w 153"/>
                  <a:gd name="T19" fmla="*/ 1147 h 94"/>
                  <a:gd name="T20" fmla="*/ 1799 w 153"/>
                  <a:gd name="T21" fmla="*/ 786 h 94"/>
                  <a:gd name="T22" fmla="*/ 1042 w 153"/>
                  <a:gd name="T23" fmla="*/ 511 h 94"/>
                  <a:gd name="T24" fmla="*/ 0 w 153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3" h="94">
                    <a:moveTo>
                      <a:pt x="2" y="4"/>
                    </a:moveTo>
                    <a:cubicBezTo>
                      <a:pt x="14" y="13"/>
                      <a:pt x="50" y="27"/>
                      <a:pt x="63" y="34"/>
                    </a:cubicBezTo>
                    <a:cubicBezTo>
                      <a:pt x="74" y="40"/>
                      <a:pt x="84" y="46"/>
                      <a:pt x="95" y="51"/>
                    </a:cubicBezTo>
                    <a:cubicBezTo>
                      <a:pt x="105" y="57"/>
                      <a:pt x="117" y="61"/>
                      <a:pt x="126" y="69"/>
                    </a:cubicBezTo>
                    <a:cubicBezTo>
                      <a:pt x="134" y="76"/>
                      <a:pt x="148" y="84"/>
                      <a:pt x="153" y="94"/>
                    </a:cubicBezTo>
                    <a:cubicBezTo>
                      <a:pt x="148" y="90"/>
                      <a:pt x="145" y="84"/>
                      <a:pt x="141" y="79"/>
                    </a:cubicBezTo>
                    <a:cubicBezTo>
                      <a:pt x="137" y="74"/>
                      <a:pt x="132" y="70"/>
                      <a:pt x="129" y="64"/>
                    </a:cubicBezTo>
                    <a:cubicBezTo>
                      <a:pt x="126" y="59"/>
                      <a:pt x="126" y="52"/>
                      <a:pt x="121" y="50"/>
                    </a:cubicBezTo>
                    <a:cubicBezTo>
                      <a:pt x="117" y="47"/>
                      <a:pt x="110" y="48"/>
                      <a:pt x="105" y="45"/>
                    </a:cubicBezTo>
                    <a:cubicBezTo>
                      <a:pt x="96" y="41"/>
                      <a:pt x="89" y="34"/>
                      <a:pt x="81" y="29"/>
                    </a:cubicBezTo>
                    <a:cubicBezTo>
                      <a:pt x="73" y="25"/>
                      <a:pt x="64" y="22"/>
                      <a:pt x="55" y="20"/>
                    </a:cubicBezTo>
                    <a:cubicBezTo>
                      <a:pt x="48" y="19"/>
                      <a:pt x="38" y="14"/>
                      <a:pt x="32" y="13"/>
                    </a:cubicBezTo>
                    <a:cubicBezTo>
                      <a:pt x="19" y="12"/>
                      <a:pt x="10" y="8"/>
                      <a:pt x="0" y="0"/>
                    </a:cubicBezTo>
                  </a:path>
                </a:pathLst>
              </a:custGeom>
              <a:solidFill>
                <a:srgbClr val="95A5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8" name="Freeform 76">
                <a:extLst>
                  <a:ext uri="{FF2B5EF4-FFF2-40B4-BE49-F238E27FC236}">
                    <a16:creationId xmlns:a16="http://schemas.microsoft.com/office/drawing/2014/main" id="{F5AD75A1-F44F-C954-A7A8-11D9132BFC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7" y="1365"/>
                <a:ext cx="364" cy="92"/>
              </a:xfrm>
              <a:custGeom>
                <a:avLst/>
                <a:gdLst>
                  <a:gd name="T0" fmla="*/ 224 w 114"/>
                  <a:gd name="T1" fmla="*/ 951 h 27"/>
                  <a:gd name="T2" fmla="*/ 1469 w 114"/>
                  <a:gd name="T3" fmla="*/ 988 h 27"/>
                  <a:gd name="T4" fmla="*/ 2864 w 114"/>
                  <a:gd name="T5" fmla="*/ 709 h 27"/>
                  <a:gd name="T6" fmla="*/ 3710 w 114"/>
                  <a:gd name="T7" fmla="*/ 477 h 27"/>
                  <a:gd name="T8" fmla="*/ 2478 w 114"/>
                  <a:gd name="T9" fmla="*/ 593 h 27"/>
                  <a:gd name="T10" fmla="*/ 1916 w 114"/>
                  <a:gd name="T11" fmla="*/ 593 h 27"/>
                  <a:gd name="T12" fmla="*/ 1724 w 114"/>
                  <a:gd name="T13" fmla="*/ 164 h 27"/>
                  <a:gd name="T14" fmla="*/ 878 w 114"/>
                  <a:gd name="T15" fmla="*/ 116 h 27"/>
                  <a:gd name="T16" fmla="*/ 0 w 114"/>
                  <a:gd name="T17" fmla="*/ 164 h 27"/>
                  <a:gd name="T18" fmla="*/ 1070 w 114"/>
                  <a:gd name="T19" fmla="*/ 511 h 27"/>
                  <a:gd name="T20" fmla="*/ 683 w 114"/>
                  <a:gd name="T21" fmla="*/ 988 h 2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14" h="27">
                    <a:moveTo>
                      <a:pt x="7" y="24"/>
                    </a:moveTo>
                    <a:cubicBezTo>
                      <a:pt x="23" y="27"/>
                      <a:pt x="29" y="26"/>
                      <a:pt x="45" y="25"/>
                    </a:cubicBezTo>
                    <a:cubicBezTo>
                      <a:pt x="56" y="25"/>
                      <a:pt x="77" y="19"/>
                      <a:pt x="88" y="18"/>
                    </a:cubicBezTo>
                    <a:cubicBezTo>
                      <a:pt x="95" y="17"/>
                      <a:pt x="108" y="16"/>
                      <a:pt x="114" y="12"/>
                    </a:cubicBezTo>
                    <a:cubicBezTo>
                      <a:pt x="101" y="13"/>
                      <a:pt x="89" y="15"/>
                      <a:pt x="76" y="15"/>
                    </a:cubicBezTo>
                    <a:cubicBezTo>
                      <a:pt x="71" y="16"/>
                      <a:pt x="64" y="18"/>
                      <a:pt x="59" y="15"/>
                    </a:cubicBezTo>
                    <a:cubicBezTo>
                      <a:pt x="54" y="12"/>
                      <a:pt x="56" y="7"/>
                      <a:pt x="53" y="4"/>
                    </a:cubicBezTo>
                    <a:cubicBezTo>
                      <a:pt x="49" y="0"/>
                      <a:pt x="33" y="2"/>
                      <a:pt x="27" y="3"/>
                    </a:cubicBezTo>
                    <a:cubicBezTo>
                      <a:pt x="18" y="3"/>
                      <a:pt x="8" y="2"/>
                      <a:pt x="0" y="4"/>
                    </a:cubicBezTo>
                    <a:cubicBezTo>
                      <a:pt x="9" y="7"/>
                      <a:pt x="25" y="6"/>
                      <a:pt x="33" y="13"/>
                    </a:cubicBezTo>
                    <a:cubicBezTo>
                      <a:pt x="42" y="22"/>
                      <a:pt x="26" y="22"/>
                      <a:pt x="21" y="25"/>
                    </a:cubicBezTo>
                  </a:path>
                </a:pathLst>
              </a:custGeom>
              <a:solidFill>
                <a:srgbClr val="95A5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9" name="Freeform 77">
                <a:extLst>
                  <a:ext uri="{FF2B5EF4-FFF2-40B4-BE49-F238E27FC236}">
                    <a16:creationId xmlns:a16="http://schemas.microsoft.com/office/drawing/2014/main" id="{7ECEDEE2-BE66-410F-36E1-A1E18F993C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7" y="1283"/>
                <a:ext cx="166" cy="133"/>
              </a:xfrm>
              <a:custGeom>
                <a:avLst/>
                <a:gdLst>
                  <a:gd name="T0" fmla="*/ 549 w 52"/>
                  <a:gd name="T1" fmla="*/ 0 h 39"/>
                  <a:gd name="T2" fmla="*/ 1069 w 52"/>
                  <a:gd name="T3" fmla="*/ 280 h 39"/>
                  <a:gd name="T4" fmla="*/ 1692 w 52"/>
                  <a:gd name="T5" fmla="*/ 443 h 39"/>
                  <a:gd name="T6" fmla="*/ 744 w 52"/>
                  <a:gd name="T7" fmla="*/ 1153 h 39"/>
                  <a:gd name="T8" fmla="*/ 326 w 52"/>
                  <a:gd name="T9" fmla="*/ 1548 h 39"/>
                  <a:gd name="T10" fmla="*/ 0 w 52"/>
                  <a:gd name="T11" fmla="*/ 1037 h 39"/>
                  <a:gd name="T12" fmla="*/ 712 w 52"/>
                  <a:gd name="T13" fmla="*/ 709 h 39"/>
                  <a:gd name="T14" fmla="*/ 623 w 52"/>
                  <a:gd name="T15" fmla="*/ 34 h 3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2" h="39">
                    <a:moveTo>
                      <a:pt x="17" y="0"/>
                    </a:moveTo>
                    <a:cubicBezTo>
                      <a:pt x="22" y="3"/>
                      <a:pt x="27" y="5"/>
                      <a:pt x="33" y="7"/>
                    </a:cubicBezTo>
                    <a:cubicBezTo>
                      <a:pt x="39" y="9"/>
                      <a:pt x="46" y="9"/>
                      <a:pt x="52" y="11"/>
                    </a:cubicBezTo>
                    <a:cubicBezTo>
                      <a:pt x="39" y="16"/>
                      <a:pt x="31" y="17"/>
                      <a:pt x="23" y="29"/>
                    </a:cubicBezTo>
                    <a:cubicBezTo>
                      <a:pt x="19" y="34"/>
                      <a:pt x="17" y="39"/>
                      <a:pt x="10" y="39"/>
                    </a:cubicBezTo>
                    <a:cubicBezTo>
                      <a:pt x="1" y="39"/>
                      <a:pt x="2" y="33"/>
                      <a:pt x="0" y="26"/>
                    </a:cubicBezTo>
                    <a:cubicBezTo>
                      <a:pt x="8" y="25"/>
                      <a:pt x="15" y="22"/>
                      <a:pt x="22" y="18"/>
                    </a:cubicBezTo>
                    <a:cubicBezTo>
                      <a:pt x="34" y="11"/>
                      <a:pt x="25" y="8"/>
                      <a:pt x="19" y="1"/>
                    </a:cubicBezTo>
                  </a:path>
                </a:pathLst>
              </a:custGeom>
              <a:solidFill>
                <a:srgbClr val="95A5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00" name="Freeform 78">
                <a:extLst>
                  <a:ext uri="{FF2B5EF4-FFF2-40B4-BE49-F238E27FC236}">
                    <a16:creationId xmlns:a16="http://schemas.microsoft.com/office/drawing/2014/main" id="{03987DC5-9A81-9239-FE41-EEB3FF3A51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5" y="2132"/>
                <a:ext cx="76" cy="316"/>
              </a:xfrm>
              <a:custGeom>
                <a:avLst/>
                <a:gdLst>
                  <a:gd name="T0" fmla="*/ 130 w 24"/>
                  <a:gd name="T1" fmla="*/ 554 h 93"/>
                  <a:gd name="T2" fmla="*/ 320 w 24"/>
                  <a:gd name="T3" fmla="*/ 1295 h 93"/>
                  <a:gd name="T4" fmla="*/ 440 w 24"/>
                  <a:gd name="T5" fmla="*/ 2079 h 93"/>
                  <a:gd name="T6" fmla="*/ 671 w 24"/>
                  <a:gd name="T7" fmla="*/ 3649 h 93"/>
                  <a:gd name="T8" fmla="*/ 703 w 24"/>
                  <a:gd name="T9" fmla="*/ 2898 h 93"/>
                  <a:gd name="T10" fmla="*/ 732 w 24"/>
                  <a:gd name="T11" fmla="*/ 1998 h 93"/>
                  <a:gd name="T12" fmla="*/ 763 w 24"/>
                  <a:gd name="T13" fmla="*/ 510 h 93"/>
                  <a:gd name="T14" fmla="*/ 573 w 24"/>
                  <a:gd name="T15" fmla="*/ 1179 h 93"/>
                  <a:gd name="T16" fmla="*/ 440 w 24"/>
                  <a:gd name="T17" fmla="*/ 866 h 93"/>
                  <a:gd name="T18" fmla="*/ 250 w 24"/>
                  <a:gd name="T19" fmla="*/ 622 h 93"/>
                  <a:gd name="T20" fmla="*/ 0 w 24"/>
                  <a:gd name="T21" fmla="*/ 0 h 9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93">
                    <a:moveTo>
                      <a:pt x="4" y="14"/>
                    </a:moveTo>
                    <a:cubicBezTo>
                      <a:pt x="9" y="19"/>
                      <a:pt x="8" y="26"/>
                      <a:pt x="10" y="33"/>
                    </a:cubicBezTo>
                    <a:cubicBezTo>
                      <a:pt x="11" y="40"/>
                      <a:pt x="13" y="46"/>
                      <a:pt x="14" y="53"/>
                    </a:cubicBezTo>
                    <a:cubicBezTo>
                      <a:pt x="17" y="66"/>
                      <a:pt x="18" y="80"/>
                      <a:pt x="21" y="93"/>
                    </a:cubicBezTo>
                    <a:cubicBezTo>
                      <a:pt x="23" y="88"/>
                      <a:pt x="22" y="80"/>
                      <a:pt x="22" y="74"/>
                    </a:cubicBezTo>
                    <a:cubicBezTo>
                      <a:pt x="22" y="66"/>
                      <a:pt x="23" y="59"/>
                      <a:pt x="23" y="51"/>
                    </a:cubicBezTo>
                    <a:cubicBezTo>
                      <a:pt x="23" y="38"/>
                      <a:pt x="24" y="25"/>
                      <a:pt x="24" y="13"/>
                    </a:cubicBezTo>
                    <a:cubicBezTo>
                      <a:pt x="22" y="18"/>
                      <a:pt x="22" y="25"/>
                      <a:pt x="18" y="30"/>
                    </a:cubicBezTo>
                    <a:cubicBezTo>
                      <a:pt x="15" y="28"/>
                      <a:pt x="16" y="25"/>
                      <a:pt x="14" y="22"/>
                    </a:cubicBezTo>
                    <a:cubicBezTo>
                      <a:pt x="12" y="19"/>
                      <a:pt x="10" y="18"/>
                      <a:pt x="8" y="16"/>
                    </a:cubicBezTo>
                    <a:cubicBezTo>
                      <a:pt x="3" y="11"/>
                      <a:pt x="5" y="4"/>
                      <a:pt x="0" y="0"/>
                    </a:cubicBezTo>
                  </a:path>
                </a:pathLst>
              </a:custGeom>
              <a:solidFill>
                <a:srgbClr val="95A5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01" name="Freeform 79">
                <a:extLst>
                  <a:ext uri="{FF2B5EF4-FFF2-40B4-BE49-F238E27FC236}">
                    <a16:creationId xmlns:a16="http://schemas.microsoft.com/office/drawing/2014/main" id="{1474BA9D-2F22-8C5C-926F-000074EDC8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7" y="3031"/>
                <a:ext cx="673" cy="620"/>
              </a:xfrm>
              <a:custGeom>
                <a:avLst/>
                <a:gdLst>
                  <a:gd name="T0" fmla="*/ 6848 w 211"/>
                  <a:gd name="T1" fmla="*/ 0 h 182"/>
                  <a:gd name="T2" fmla="*/ 0 w 211"/>
                  <a:gd name="T3" fmla="*/ 5652 h 182"/>
                  <a:gd name="T4" fmla="*/ 6848 w 211"/>
                  <a:gd name="T5" fmla="*/ 0 h 18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1" h="182">
                    <a:moveTo>
                      <a:pt x="211" y="0"/>
                    </a:moveTo>
                    <a:cubicBezTo>
                      <a:pt x="204" y="27"/>
                      <a:pt x="122" y="182"/>
                      <a:pt x="0" y="143"/>
                    </a:cubicBezTo>
                    <a:cubicBezTo>
                      <a:pt x="32" y="146"/>
                      <a:pt x="118" y="151"/>
                      <a:pt x="21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02" name="Freeform 80">
                <a:extLst>
                  <a:ext uri="{FF2B5EF4-FFF2-40B4-BE49-F238E27FC236}">
                    <a16:creationId xmlns:a16="http://schemas.microsoft.com/office/drawing/2014/main" id="{E151FBB5-30D6-EBF8-3054-94BBE45A25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2" y="1427"/>
                <a:ext cx="2503" cy="1733"/>
              </a:xfrm>
              <a:custGeom>
                <a:avLst/>
                <a:gdLst>
                  <a:gd name="T0" fmla="*/ 20733 w 784"/>
                  <a:gd name="T1" fmla="*/ 3592 h 509"/>
                  <a:gd name="T2" fmla="*/ 18581 w 784"/>
                  <a:gd name="T3" fmla="*/ 2285 h 509"/>
                  <a:gd name="T4" fmla="*/ 15331 w 784"/>
                  <a:gd name="T5" fmla="*/ 555 h 509"/>
                  <a:gd name="T6" fmla="*/ 10478 w 784"/>
                  <a:gd name="T7" fmla="*/ 868 h 509"/>
                  <a:gd name="T8" fmla="*/ 7643 w 784"/>
                  <a:gd name="T9" fmla="*/ 1263 h 509"/>
                  <a:gd name="T10" fmla="*/ 3384 w 784"/>
                  <a:gd name="T11" fmla="*/ 2840 h 509"/>
                  <a:gd name="T12" fmla="*/ 195 w 784"/>
                  <a:gd name="T13" fmla="*/ 9911 h 509"/>
                  <a:gd name="T14" fmla="*/ 651 w 784"/>
                  <a:gd name="T15" fmla="*/ 15985 h 509"/>
                  <a:gd name="T16" fmla="*/ 2599 w 784"/>
                  <a:gd name="T17" fmla="*/ 20088 h 509"/>
                  <a:gd name="T18" fmla="*/ 1335 w 784"/>
                  <a:gd name="T19" fmla="*/ 15430 h 509"/>
                  <a:gd name="T20" fmla="*/ 2241 w 784"/>
                  <a:gd name="T21" fmla="*/ 8519 h 509"/>
                  <a:gd name="T22" fmla="*/ 3282 w 784"/>
                  <a:gd name="T23" fmla="*/ 6006 h 509"/>
                  <a:gd name="T24" fmla="*/ 5434 w 784"/>
                  <a:gd name="T25" fmla="*/ 4218 h 509"/>
                  <a:gd name="T26" fmla="*/ 9530 w 784"/>
                  <a:gd name="T27" fmla="*/ 3282 h 509"/>
                  <a:gd name="T28" fmla="*/ 12202 w 784"/>
                  <a:gd name="T29" fmla="*/ 2642 h 509"/>
                  <a:gd name="T30" fmla="*/ 15392 w 784"/>
                  <a:gd name="T31" fmla="*/ 3119 h 509"/>
                  <a:gd name="T32" fmla="*/ 18121 w 784"/>
                  <a:gd name="T33" fmla="*/ 3316 h 509"/>
                  <a:gd name="T34" fmla="*/ 20956 w 784"/>
                  <a:gd name="T35" fmla="*/ 4937 h 509"/>
                  <a:gd name="T36" fmla="*/ 23169 w 784"/>
                  <a:gd name="T37" fmla="*/ 6629 h 509"/>
                  <a:gd name="T38" fmla="*/ 25512 w 784"/>
                  <a:gd name="T39" fmla="*/ 10701 h 509"/>
                  <a:gd name="T40" fmla="*/ 20733 w 784"/>
                  <a:gd name="T41" fmla="*/ 3592 h 50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784" h="509">
                    <a:moveTo>
                      <a:pt x="637" y="91"/>
                    </a:moveTo>
                    <a:cubicBezTo>
                      <a:pt x="610" y="80"/>
                      <a:pt x="590" y="69"/>
                      <a:pt x="571" y="58"/>
                    </a:cubicBezTo>
                    <a:cubicBezTo>
                      <a:pt x="544" y="42"/>
                      <a:pt x="518" y="28"/>
                      <a:pt x="471" y="14"/>
                    </a:cubicBezTo>
                    <a:cubicBezTo>
                      <a:pt x="425" y="0"/>
                      <a:pt x="370" y="12"/>
                      <a:pt x="322" y="22"/>
                    </a:cubicBezTo>
                    <a:cubicBezTo>
                      <a:pt x="288" y="29"/>
                      <a:pt x="258" y="35"/>
                      <a:pt x="235" y="32"/>
                    </a:cubicBezTo>
                    <a:cubicBezTo>
                      <a:pt x="187" y="27"/>
                      <a:pt x="143" y="40"/>
                      <a:pt x="104" y="72"/>
                    </a:cubicBezTo>
                    <a:cubicBezTo>
                      <a:pt x="42" y="122"/>
                      <a:pt x="10" y="207"/>
                      <a:pt x="6" y="251"/>
                    </a:cubicBezTo>
                    <a:cubicBezTo>
                      <a:pt x="0" y="327"/>
                      <a:pt x="6" y="361"/>
                      <a:pt x="20" y="405"/>
                    </a:cubicBezTo>
                    <a:cubicBezTo>
                      <a:pt x="32" y="447"/>
                      <a:pt x="52" y="481"/>
                      <a:pt x="80" y="509"/>
                    </a:cubicBezTo>
                    <a:cubicBezTo>
                      <a:pt x="63" y="475"/>
                      <a:pt x="44" y="411"/>
                      <a:pt x="41" y="391"/>
                    </a:cubicBezTo>
                    <a:cubicBezTo>
                      <a:pt x="29" y="301"/>
                      <a:pt x="45" y="279"/>
                      <a:pt x="69" y="216"/>
                    </a:cubicBezTo>
                    <a:cubicBezTo>
                      <a:pt x="78" y="194"/>
                      <a:pt x="84" y="169"/>
                      <a:pt x="101" y="152"/>
                    </a:cubicBezTo>
                    <a:cubicBezTo>
                      <a:pt x="120" y="132"/>
                      <a:pt x="143" y="119"/>
                      <a:pt x="167" y="107"/>
                    </a:cubicBezTo>
                    <a:cubicBezTo>
                      <a:pt x="207" y="88"/>
                      <a:pt x="250" y="85"/>
                      <a:pt x="293" y="83"/>
                    </a:cubicBezTo>
                    <a:cubicBezTo>
                      <a:pt x="322" y="82"/>
                      <a:pt x="346" y="69"/>
                      <a:pt x="375" y="67"/>
                    </a:cubicBezTo>
                    <a:cubicBezTo>
                      <a:pt x="406" y="66"/>
                      <a:pt x="444" y="68"/>
                      <a:pt x="473" y="79"/>
                    </a:cubicBezTo>
                    <a:cubicBezTo>
                      <a:pt x="501" y="89"/>
                      <a:pt x="528" y="75"/>
                      <a:pt x="557" y="84"/>
                    </a:cubicBezTo>
                    <a:cubicBezTo>
                      <a:pt x="590" y="95"/>
                      <a:pt x="615" y="104"/>
                      <a:pt x="644" y="125"/>
                    </a:cubicBezTo>
                    <a:cubicBezTo>
                      <a:pt x="666" y="142"/>
                      <a:pt x="687" y="155"/>
                      <a:pt x="712" y="168"/>
                    </a:cubicBezTo>
                    <a:cubicBezTo>
                      <a:pt x="745" y="185"/>
                      <a:pt x="760" y="244"/>
                      <a:pt x="784" y="271"/>
                    </a:cubicBezTo>
                    <a:cubicBezTo>
                      <a:pt x="781" y="192"/>
                      <a:pt x="699" y="117"/>
                      <a:pt x="637" y="91"/>
                    </a:cubicBezTo>
                    <a:close/>
                  </a:path>
                </a:pathLst>
              </a:custGeom>
              <a:solidFill>
                <a:srgbClr val="F9F3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03" name="Oval 81">
                <a:extLst>
                  <a:ext uri="{FF2B5EF4-FFF2-40B4-BE49-F238E27FC236}">
                    <a16:creationId xmlns:a16="http://schemas.microsoft.com/office/drawing/2014/main" id="{37E5156B-2447-6B55-A9D9-9FAEC7A1B5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6" y="1409"/>
                <a:ext cx="32" cy="35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04" name="Oval 82">
                <a:extLst>
                  <a:ext uri="{FF2B5EF4-FFF2-40B4-BE49-F238E27FC236}">
                    <a16:creationId xmlns:a16="http://schemas.microsoft.com/office/drawing/2014/main" id="{A9595A6C-81FA-ED68-389C-BEF6A1F73E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6" y="1409"/>
                <a:ext cx="32" cy="35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05" name="Oval 83">
                <a:extLst>
                  <a:ext uri="{FF2B5EF4-FFF2-40B4-BE49-F238E27FC236}">
                    <a16:creationId xmlns:a16="http://schemas.microsoft.com/office/drawing/2014/main" id="{8414D67E-8BF8-586B-831F-3CD0E09491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1" y="1427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06" name="Oval 84">
                <a:extLst>
                  <a:ext uri="{FF2B5EF4-FFF2-40B4-BE49-F238E27FC236}">
                    <a16:creationId xmlns:a16="http://schemas.microsoft.com/office/drawing/2014/main" id="{4D263270-2E4A-7D61-1295-3DFCDE8EBF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1" y="1427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07" name="Oval 85">
                <a:extLst>
                  <a:ext uri="{FF2B5EF4-FFF2-40B4-BE49-F238E27FC236}">
                    <a16:creationId xmlns:a16="http://schemas.microsoft.com/office/drawing/2014/main" id="{088DF7BB-3323-2F81-587C-2770654CAA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9" y="1440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08" name="Oval 86">
                <a:extLst>
                  <a:ext uri="{FF2B5EF4-FFF2-40B4-BE49-F238E27FC236}">
                    <a16:creationId xmlns:a16="http://schemas.microsoft.com/office/drawing/2014/main" id="{F3A0495C-315C-DC71-F241-406FB26990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9" y="1440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09" name="Oval 87">
                <a:extLst>
                  <a:ext uri="{FF2B5EF4-FFF2-40B4-BE49-F238E27FC236}">
                    <a16:creationId xmlns:a16="http://schemas.microsoft.com/office/drawing/2014/main" id="{17967E08-0739-707F-0AAE-6E7B81FAB8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7" y="1457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10" name="Oval 88">
                <a:extLst>
                  <a:ext uri="{FF2B5EF4-FFF2-40B4-BE49-F238E27FC236}">
                    <a16:creationId xmlns:a16="http://schemas.microsoft.com/office/drawing/2014/main" id="{01E9E414-3502-2761-CCE0-92FD124FA3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7" y="1457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11" name="Oval 89">
                <a:extLst>
                  <a:ext uri="{FF2B5EF4-FFF2-40B4-BE49-F238E27FC236}">
                    <a16:creationId xmlns:a16="http://schemas.microsoft.com/office/drawing/2014/main" id="{952BF94B-CF52-3AC7-5DDC-576420EB8B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6" y="1471"/>
                <a:ext cx="32" cy="37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12" name="Oval 90">
                <a:extLst>
                  <a:ext uri="{FF2B5EF4-FFF2-40B4-BE49-F238E27FC236}">
                    <a16:creationId xmlns:a16="http://schemas.microsoft.com/office/drawing/2014/main" id="{BC2F6322-206E-6DE9-0530-0C4119CFB6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6" y="1471"/>
                <a:ext cx="32" cy="37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13" name="Oval 91">
                <a:extLst>
                  <a:ext uri="{FF2B5EF4-FFF2-40B4-BE49-F238E27FC236}">
                    <a16:creationId xmlns:a16="http://schemas.microsoft.com/office/drawing/2014/main" id="{6DF13CE7-C3DD-AF0D-E4FC-4756B4FB2C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41" y="1491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14" name="Oval 92">
                <a:extLst>
                  <a:ext uri="{FF2B5EF4-FFF2-40B4-BE49-F238E27FC236}">
                    <a16:creationId xmlns:a16="http://schemas.microsoft.com/office/drawing/2014/main" id="{D0C88D1B-D31F-EF06-CE97-BD613913A2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41" y="1491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15" name="Oval 93">
                <a:extLst>
                  <a:ext uri="{FF2B5EF4-FFF2-40B4-BE49-F238E27FC236}">
                    <a16:creationId xmlns:a16="http://schemas.microsoft.com/office/drawing/2014/main" id="{A64E2A89-1EB6-5F66-BDFA-F281A128FF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9" y="1512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16" name="Oval 94">
                <a:extLst>
                  <a:ext uri="{FF2B5EF4-FFF2-40B4-BE49-F238E27FC236}">
                    <a16:creationId xmlns:a16="http://schemas.microsoft.com/office/drawing/2014/main" id="{AFA1C33E-B2CA-0756-EF57-89CB753C79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9" y="1512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17" name="Oval 95">
                <a:extLst>
                  <a:ext uri="{FF2B5EF4-FFF2-40B4-BE49-F238E27FC236}">
                    <a16:creationId xmlns:a16="http://schemas.microsoft.com/office/drawing/2014/main" id="{F63F3431-1A72-7480-F438-8D84663879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4" y="1532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18" name="Oval 96">
                <a:extLst>
                  <a:ext uri="{FF2B5EF4-FFF2-40B4-BE49-F238E27FC236}">
                    <a16:creationId xmlns:a16="http://schemas.microsoft.com/office/drawing/2014/main" id="{A24AE087-C3D1-3229-F8DB-1D0C7B1A6F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4" y="1532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19" name="Oval 97">
                <a:extLst>
                  <a:ext uri="{FF2B5EF4-FFF2-40B4-BE49-F238E27FC236}">
                    <a16:creationId xmlns:a16="http://schemas.microsoft.com/office/drawing/2014/main" id="{4A948ABB-29E5-1678-6A13-07CC2FA326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49" y="1553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20" name="Oval 98">
                <a:extLst>
                  <a:ext uri="{FF2B5EF4-FFF2-40B4-BE49-F238E27FC236}">
                    <a16:creationId xmlns:a16="http://schemas.microsoft.com/office/drawing/2014/main" id="{976D8697-AA11-782B-3021-03AC9A86CA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49" y="1553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21" name="Oval 99">
                <a:extLst>
                  <a:ext uri="{FF2B5EF4-FFF2-40B4-BE49-F238E27FC236}">
                    <a16:creationId xmlns:a16="http://schemas.microsoft.com/office/drawing/2014/main" id="{B1A1B796-5F6F-0B47-B6A0-3CA24D3AE7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88" y="1573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22" name="Oval 100">
                <a:extLst>
                  <a:ext uri="{FF2B5EF4-FFF2-40B4-BE49-F238E27FC236}">
                    <a16:creationId xmlns:a16="http://schemas.microsoft.com/office/drawing/2014/main" id="{BEF6FAC3-61EA-0781-2716-D732024B2C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88" y="1573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23" name="Oval 101">
                <a:extLst>
                  <a:ext uri="{FF2B5EF4-FFF2-40B4-BE49-F238E27FC236}">
                    <a16:creationId xmlns:a16="http://schemas.microsoft.com/office/drawing/2014/main" id="{522DD576-2355-CADB-A124-9F27CBFB4F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3" y="1593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24" name="Oval 102">
                <a:extLst>
                  <a:ext uri="{FF2B5EF4-FFF2-40B4-BE49-F238E27FC236}">
                    <a16:creationId xmlns:a16="http://schemas.microsoft.com/office/drawing/2014/main" id="{559854DF-0C7D-3EAE-89F3-9B569CB3E7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3" y="1593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25" name="Oval 103">
                <a:extLst>
                  <a:ext uri="{FF2B5EF4-FFF2-40B4-BE49-F238E27FC236}">
                    <a16:creationId xmlns:a16="http://schemas.microsoft.com/office/drawing/2014/main" id="{B949B9A8-0F01-0E47-71ED-4E093E6558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1" y="1614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26" name="Oval 104">
                <a:extLst>
                  <a:ext uri="{FF2B5EF4-FFF2-40B4-BE49-F238E27FC236}">
                    <a16:creationId xmlns:a16="http://schemas.microsoft.com/office/drawing/2014/main" id="{4CE97B10-1C26-D9D0-CA6E-7518F5E4CB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1" y="1614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27" name="Oval 105">
                <a:extLst>
                  <a:ext uri="{FF2B5EF4-FFF2-40B4-BE49-F238E27FC236}">
                    <a16:creationId xmlns:a16="http://schemas.microsoft.com/office/drawing/2014/main" id="{2933E8C5-3234-779B-9149-E0DD65EDCB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6" y="1634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28" name="Oval 106">
                <a:extLst>
                  <a:ext uri="{FF2B5EF4-FFF2-40B4-BE49-F238E27FC236}">
                    <a16:creationId xmlns:a16="http://schemas.microsoft.com/office/drawing/2014/main" id="{315B2845-CCBF-063A-DFD1-AB266DB170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6" y="1634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29" name="Oval 107">
                <a:extLst>
                  <a:ext uri="{FF2B5EF4-FFF2-40B4-BE49-F238E27FC236}">
                    <a16:creationId xmlns:a16="http://schemas.microsoft.com/office/drawing/2014/main" id="{EA3DAEEE-410B-8C46-80A2-5B13A43E6E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34" y="1651"/>
                <a:ext cx="32" cy="38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30" name="Oval 108">
                <a:extLst>
                  <a:ext uri="{FF2B5EF4-FFF2-40B4-BE49-F238E27FC236}">
                    <a16:creationId xmlns:a16="http://schemas.microsoft.com/office/drawing/2014/main" id="{8614F1AE-082C-24EF-3B87-E782A71516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34" y="1651"/>
                <a:ext cx="32" cy="38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31" name="Oval 109">
                <a:extLst>
                  <a:ext uri="{FF2B5EF4-FFF2-40B4-BE49-F238E27FC236}">
                    <a16:creationId xmlns:a16="http://schemas.microsoft.com/office/drawing/2014/main" id="{60BBAE71-6C51-68FA-EB5A-05BF0956A7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0" y="1672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32" name="Oval 110">
                <a:extLst>
                  <a:ext uri="{FF2B5EF4-FFF2-40B4-BE49-F238E27FC236}">
                    <a16:creationId xmlns:a16="http://schemas.microsoft.com/office/drawing/2014/main" id="{A49E8165-1764-3B81-E4A8-77031BEDC1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0" y="1672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33" name="Oval 111">
                <a:extLst>
                  <a:ext uri="{FF2B5EF4-FFF2-40B4-BE49-F238E27FC236}">
                    <a16:creationId xmlns:a16="http://schemas.microsoft.com/office/drawing/2014/main" id="{55E1062B-3F37-45EA-46D2-E40806EE6E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5" y="1696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34" name="Oval 112">
                <a:extLst>
                  <a:ext uri="{FF2B5EF4-FFF2-40B4-BE49-F238E27FC236}">
                    <a16:creationId xmlns:a16="http://schemas.microsoft.com/office/drawing/2014/main" id="{A8E21FB4-769A-DEDB-5AA9-4B4874A71B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5" y="1696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35" name="Oval 113">
                <a:extLst>
                  <a:ext uri="{FF2B5EF4-FFF2-40B4-BE49-F238E27FC236}">
                    <a16:creationId xmlns:a16="http://schemas.microsoft.com/office/drawing/2014/main" id="{50EB4160-F31E-70E2-F612-EAE24E2EC4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6" y="1713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36" name="Oval 114">
                <a:extLst>
                  <a:ext uri="{FF2B5EF4-FFF2-40B4-BE49-F238E27FC236}">
                    <a16:creationId xmlns:a16="http://schemas.microsoft.com/office/drawing/2014/main" id="{E51D937F-868C-CCA4-DE45-EA4907B03D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6" y="1713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37" name="Oval 115">
                <a:extLst>
                  <a:ext uri="{FF2B5EF4-FFF2-40B4-BE49-F238E27FC236}">
                    <a16:creationId xmlns:a16="http://schemas.microsoft.com/office/drawing/2014/main" id="{5F2865B7-27F3-4CA4-4C37-EC6DA532D8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81" y="1733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38" name="Oval 116">
                <a:extLst>
                  <a:ext uri="{FF2B5EF4-FFF2-40B4-BE49-F238E27FC236}">
                    <a16:creationId xmlns:a16="http://schemas.microsoft.com/office/drawing/2014/main" id="{84D33FC7-AA40-862C-60BF-6A92193517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81" y="1733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39" name="Oval 117">
                <a:extLst>
                  <a:ext uri="{FF2B5EF4-FFF2-40B4-BE49-F238E27FC236}">
                    <a16:creationId xmlns:a16="http://schemas.microsoft.com/office/drawing/2014/main" id="{98A81E26-52D0-204D-053C-5E157E7EF8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13" y="1760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40" name="Oval 118">
                <a:extLst>
                  <a:ext uri="{FF2B5EF4-FFF2-40B4-BE49-F238E27FC236}">
                    <a16:creationId xmlns:a16="http://schemas.microsoft.com/office/drawing/2014/main" id="{9728DB5F-E19F-9EF2-2AD5-2ADEF65912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13" y="1760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41" name="Oval 119">
                <a:extLst>
                  <a:ext uri="{FF2B5EF4-FFF2-40B4-BE49-F238E27FC236}">
                    <a16:creationId xmlns:a16="http://schemas.microsoft.com/office/drawing/2014/main" id="{7D6A509C-441D-2B97-12B7-3EC521D7C2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8" y="1781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42" name="Oval 120">
                <a:extLst>
                  <a:ext uri="{FF2B5EF4-FFF2-40B4-BE49-F238E27FC236}">
                    <a16:creationId xmlns:a16="http://schemas.microsoft.com/office/drawing/2014/main" id="{DAF171D3-B7BF-9F92-0B27-9F5A7088CF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8" y="1781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43" name="Oval 121">
                <a:extLst>
                  <a:ext uri="{FF2B5EF4-FFF2-40B4-BE49-F238E27FC236}">
                    <a16:creationId xmlns:a16="http://schemas.microsoft.com/office/drawing/2014/main" id="{6531581D-0A04-4F3D-3692-AA16932363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80" y="1808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44" name="Oval 122">
                <a:extLst>
                  <a:ext uri="{FF2B5EF4-FFF2-40B4-BE49-F238E27FC236}">
                    <a16:creationId xmlns:a16="http://schemas.microsoft.com/office/drawing/2014/main" id="{ECAE9404-026E-3140-74B7-BF31E60159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80" y="1808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45" name="Oval 123">
                <a:extLst>
                  <a:ext uri="{FF2B5EF4-FFF2-40B4-BE49-F238E27FC236}">
                    <a16:creationId xmlns:a16="http://schemas.microsoft.com/office/drawing/2014/main" id="{465A5AFB-FE51-F274-4C43-4815730E82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12" y="183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46" name="Oval 124">
                <a:extLst>
                  <a:ext uri="{FF2B5EF4-FFF2-40B4-BE49-F238E27FC236}">
                    <a16:creationId xmlns:a16="http://schemas.microsoft.com/office/drawing/2014/main" id="{5D45FA30-4D9E-F119-190B-6FB581E3C3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12" y="183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47" name="Oval 125">
                <a:extLst>
                  <a:ext uri="{FF2B5EF4-FFF2-40B4-BE49-F238E27FC236}">
                    <a16:creationId xmlns:a16="http://schemas.microsoft.com/office/drawing/2014/main" id="{55AAF606-F8E2-7D32-F702-1758DE53D0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1" y="1866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48" name="Oval 126">
                <a:extLst>
                  <a:ext uri="{FF2B5EF4-FFF2-40B4-BE49-F238E27FC236}">
                    <a16:creationId xmlns:a16="http://schemas.microsoft.com/office/drawing/2014/main" id="{8A42DBAC-EF87-19C7-5B40-EF0A7463AC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1" y="1866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49" name="Oval 127">
                <a:extLst>
                  <a:ext uri="{FF2B5EF4-FFF2-40B4-BE49-F238E27FC236}">
                    <a16:creationId xmlns:a16="http://schemas.microsoft.com/office/drawing/2014/main" id="{9432A45D-48D8-A1DC-55BD-4162692D12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3" y="1897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50" name="Oval 128">
                <a:extLst>
                  <a:ext uri="{FF2B5EF4-FFF2-40B4-BE49-F238E27FC236}">
                    <a16:creationId xmlns:a16="http://schemas.microsoft.com/office/drawing/2014/main" id="{73E1EEB6-BCFB-7B66-3D86-468F05AEA0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3" y="1897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51" name="Oval 129">
                <a:extLst>
                  <a:ext uri="{FF2B5EF4-FFF2-40B4-BE49-F238E27FC236}">
                    <a16:creationId xmlns:a16="http://schemas.microsoft.com/office/drawing/2014/main" id="{6C3DD86F-2936-C796-7564-B190D83100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98" y="1931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52" name="Oval 130">
                <a:extLst>
                  <a:ext uri="{FF2B5EF4-FFF2-40B4-BE49-F238E27FC236}">
                    <a16:creationId xmlns:a16="http://schemas.microsoft.com/office/drawing/2014/main" id="{ED70706B-3869-629E-23E6-0EE5745C17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98" y="1931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53" name="Oval 131">
                <a:extLst>
                  <a:ext uri="{FF2B5EF4-FFF2-40B4-BE49-F238E27FC236}">
                    <a16:creationId xmlns:a16="http://schemas.microsoft.com/office/drawing/2014/main" id="{736572D5-1195-D33C-B348-301A17B852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24" y="196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54" name="Oval 132">
                <a:extLst>
                  <a:ext uri="{FF2B5EF4-FFF2-40B4-BE49-F238E27FC236}">
                    <a16:creationId xmlns:a16="http://schemas.microsoft.com/office/drawing/2014/main" id="{92BFA1FD-1754-1E04-237E-966DBDDD03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24" y="196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55" name="Oval 133">
                <a:extLst>
                  <a:ext uri="{FF2B5EF4-FFF2-40B4-BE49-F238E27FC236}">
                    <a16:creationId xmlns:a16="http://schemas.microsoft.com/office/drawing/2014/main" id="{DEA0CBD0-808D-96C3-AA1A-EF14BA4428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0" y="1999"/>
                <a:ext cx="31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56" name="Oval 134">
                <a:extLst>
                  <a:ext uri="{FF2B5EF4-FFF2-40B4-BE49-F238E27FC236}">
                    <a16:creationId xmlns:a16="http://schemas.microsoft.com/office/drawing/2014/main" id="{7FF54FDE-2334-5A00-C35C-DB6E55DB4E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0" y="1999"/>
                <a:ext cx="31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57" name="Oval 135">
                <a:extLst>
                  <a:ext uri="{FF2B5EF4-FFF2-40B4-BE49-F238E27FC236}">
                    <a16:creationId xmlns:a16="http://schemas.microsoft.com/office/drawing/2014/main" id="{645134CA-0D66-BDA0-318B-04FF6559C0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72" y="2036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58" name="Oval 136">
                <a:extLst>
                  <a:ext uri="{FF2B5EF4-FFF2-40B4-BE49-F238E27FC236}">
                    <a16:creationId xmlns:a16="http://schemas.microsoft.com/office/drawing/2014/main" id="{F4131208-3FDD-0C48-BE92-6851F676EF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72" y="2036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59" name="Oval 137">
                <a:extLst>
                  <a:ext uri="{FF2B5EF4-FFF2-40B4-BE49-F238E27FC236}">
                    <a16:creationId xmlns:a16="http://schemas.microsoft.com/office/drawing/2014/main" id="{F0DD3B94-9511-B6DF-CC0D-8FB2BF85ED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94" y="2074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60" name="Oval 138">
                <a:extLst>
                  <a:ext uri="{FF2B5EF4-FFF2-40B4-BE49-F238E27FC236}">
                    <a16:creationId xmlns:a16="http://schemas.microsoft.com/office/drawing/2014/main" id="{9980F49C-1746-EC4C-839C-A0CF2792A8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94" y="2074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61" name="Oval 139">
                <a:extLst>
                  <a:ext uri="{FF2B5EF4-FFF2-40B4-BE49-F238E27FC236}">
                    <a16:creationId xmlns:a16="http://schemas.microsoft.com/office/drawing/2014/main" id="{5FC438F5-4889-0FBF-F818-2B9FBCA3D2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17" y="2108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62" name="Oval 140">
                <a:extLst>
                  <a:ext uri="{FF2B5EF4-FFF2-40B4-BE49-F238E27FC236}">
                    <a16:creationId xmlns:a16="http://schemas.microsoft.com/office/drawing/2014/main" id="{23F6D618-12D5-C2FE-6E34-DA3F1D0ECA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17" y="2108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63" name="Oval 141">
                <a:extLst>
                  <a:ext uri="{FF2B5EF4-FFF2-40B4-BE49-F238E27FC236}">
                    <a16:creationId xmlns:a16="http://schemas.microsoft.com/office/drawing/2014/main" id="{C707CFC0-EAD7-1A42-F6E2-9025034B3E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6" y="2149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64" name="Oval 142">
                <a:extLst>
                  <a:ext uri="{FF2B5EF4-FFF2-40B4-BE49-F238E27FC236}">
                    <a16:creationId xmlns:a16="http://schemas.microsoft.com/office/drawing/2014/main" id="{F5FD8031-F6E9-BDE7-D3CA-B7642B3103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6" y="2149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65" name="Oval 143">
                <a:extLst>
                  <a:ext uri="{FF2B5EF4-FFF2-40B4-BE49-F238E27FC236}">
                    <a16:creationId xmlns:a16="http://schemas.microsoft.com/office/drawing/2014/main" id="{689C8E97-D3C0-7B9E-9409-C2E67B10AB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9" y="2189"/>
                <a:ext cx="31" cy="35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66" name="Oval 144">
                <a:extLst>
                  <a:ext uri="{FF2B5EF4-FFF2-40B4-BE49-F238E27FC236}">
                    <a16:creationId xmlns:a16="http://schemas.microsoft.com/office/drawing/2014/main" id="{30341F4E-7C04-9147-FC94-C3C22BF4FD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9" y="2189"/>
                <a:ext cx="31" cy="35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67" name="Oval 145">
                <a:extLst>
                  <a:ext uri="{FF2B5EF4-FFF2-40B4-BE49-F238E27FC236}">
                    <a16:creationId xmlns:a16="http://schemas.microsoft.com/office/drawing/2014/main" id="{4D9DD365-2D62-1665-9876-B1E57A8017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61" y="2234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68" name="Oval 146">
                <a:extLst>
                  <a:ext uri="{FF2B5EF4-FFF2-40B4-BE49-F238E27FC236}">
                    <a16:creationId xmlns:a16="http://schemas.microsoft.com/office/drawing/2014/main" id="{0A620F5A-C996-8D72-BBAD-C979DA101E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61" y="2234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69" name="Oval 147">
                <a:extLst>
                  <a:ext uri="{FF2B5EF4-FFF2-40B4-BE49-F238E27FC236}">
                    <a16:creationId xmlns:a16="http://schemas.microsoft.com/office/drawing/2014/main" id="{FB7C795A-6611-5992-E72E-2B63544868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68" y="2278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70" name="Oval 148">
                <a:extLst>
                  <a:ext uri="{FF2B5EF4-FFF2-40B4-BE49-F238E27FC236}">
                    <a16:creationId xmlns:a16="http://schemas.microsoft.com/office/drawing/2014/main" id="{67E23247-7427-8D47-D162-59D3824120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68" y="2278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71" name="Oval 149">
                <a:extLst>
                  <a:ext uri="{FF2B5EF4-FFF2-40B4-BE49-F238E27FC236}">
                    <a16:creationId xmlns:a16="http://schemas.microsoft.com/office/drawing/2014/main" id="{BDC98753-7D78-4B96-47C9-5EEC3B7046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74" y="2319"/>
                <a:ext cx="32" cy="37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72" name="Oval 150">
                <a:extLst>
                  <a:ext uri="{FF2B5EF4-FFF2-40B4-BE49-F238E27FC236}">
                    <a16:creationId xmlns:a16="http://schemas.microsoft.com/office/drawing/2014/main" id="{FF16CC98-23AB-56F0-CDDB-07D77A04B9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74" y="2319"/>
                <a:ext cx="32" cy="37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73" name="Oval 151">
                <a:extLst>
                  <a:ext uri="{FF2B5EF4-FFF2-40B4-BE49-F238E27FC236}">
                    <a16:creationId xmlns:a16="http://schemas.microsoft.com/office/drawing/2014/main" id="{B3351788-01B1-2219-F295-55B09393BC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77" y="2367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74" name="Oval 152">
                <a:extLst>
                  <a:ext uri="{FF2B5EF4-FFF2-40B4-BE49-F238E27FC236}">
                    <a16:creationId xmlns:a16="http://schemas.microsoft.com/office/drawing/2014/main" id="{BF0B6D12-53FB-88FF-EA25-0319938D95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77" y="2367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75" name="Oval 153">
                <a:extLst>
                  <a:ext uri="{FF2B5EF4-FFF2-40B4-BE49-F238E27FC236}">
                    <a16:creationId xmlns:a16="http://schemas.microsoft.com/office/drawing/2014/main" id="{ABC4E0A7-67A8-803B-15E5-42F93203F3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77" y="2407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76" name="Oval 154">
                <a:extLst>
                  <a:ext uri="{FF2B5EF4-FFF2-40B4-BE49-F238E27FC236}">
                    <a16:creationId xmlns:a16="http://schemas.microsoft.com/office/drawing/2014/main" id="{F28AE07E-8E89-2872-4105-375144D5B5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77" y="2407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77" name="Oval 155">
                <a:extLst>
                  <a:ext uri="{FF2B5EF4-FFF2-40B4-BE49-F238E27FC236}">
                    <a16:creationId xmlns:a16="http://schemas.microsoft.com/office/drawing/2014/main" id="{697D2AAA-34E4-6515-2AD6-BF177A968A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77" y="2452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78" name="Oval 156">
                <a:extLst>
                  <a:ext uri="{FF2B5EF4-FFF2-40B4-BE49-F238E27FC236}">
                    <a16:creationId xmlns:a16="http://schemas.microsoft.com/office/drawing/2014/main" id="{FC2F12F8-6CAA-29B2-AD95-8FAF082270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77" y="2452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79" name="Oval 157">
                <a:extLst>
                  <a:ext uri="{FF2B5EF4-FFF2-40B4-BE49-F238E27FC236}">
                    <a16:creationId xmlns:a16="http://schemas.microsoft.com/office/drawing/2014/main" id="{1B00CD33-CC0E-B78F-D45E-DA4C4F07DC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0" y="2496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80" name="Oval 158">
                <a:extLst>
                  <a:ext uri="{FF2B5EF4-FFF2-40B4-BE49-F238E27FC236}">
                    <a16:creationId xmlns:a16="http://schemas.microsoft.com/office/drawing/2014/main" id="{00BFE030-DEFB-D44B-5F7B-0E27474C13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0" y="2496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81" name="Oval 159">
                <a:extLst>
                  <a:ext uri="{FF2B5EF4-FFF2-40B4-BE49-F238E27FC236}">
                    <a16:creationId xmlns:a16="http://schemas.microsoft.com/office/drawing/2014/main" id="{5F5EF1CC-1D36-0942-8F96-F674B043F7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0" y="2540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82" name="Oval 160">
                <a:extLst>
                  <a:ext uri="{FF2B5EF4-FFF2-40B4-BE49-F238E27FC236}">
                    <a16:creationId xmlns:a16="http://schemas.microsoft.com/office/drawing/2014/main" id="{F07D8DE5-9FC2-361E-9390-A2C32A1DC0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0" y="2540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83" name="Oval 161">
                <a:extLst>
                  <a:ext uri="{FF2B5EF4-FFF2-40B4-BE49-F238E27FC236}">
                    <a16:creationId xmlns:a16="http://schemas.microsoft.com/office/drawing/2014/main" id="{5826F444-15D6-CFE9-F1C9-5B0EEF3C55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0" y="258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84" name="Oval 162">
                <a:extLst>
                  <a:ext uri="{FF2B5EF4-FFF2-40B4-BE49-F238E27FC236}">
                    <a16:creationId xmlns:a16="http://schemas.microsoft.com/office/drawing/2014/main" id="{368DCB1B-95FD-E8DF-632A-D3F05CB609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0" y="258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85" name="Oval 163">
                <a:extLst>
                  <a:ext uri="{FF2B5EF4-FFF2-40B4-BE49-F238E27FC236}">
                    <a16:creationId xmlns:a16="http://schemas.microsoft.com/office/drawing/2014/main" id="{A89783BF-6E35-6826-50B9-55623E79B6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0" y="2629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86" name="Oval 164">
                <a:extLst>
                  <a:ext uri="{FF2B5EF4-FFF2-40B4-BE49-F238E27FC236}">
                    <a16:creationId xmlns:a16="http://schemas.microsoft.com/office/drawing/2014/main" id="{F0F96F54-8B14-BAE5-3CD3-B2F072BEC7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0" y="2629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87" name="Oval 165">
                <a:extLst>
                  <a:ext uri="{FF2B5EF4-FFF2-40B4-BE49-F238E27FC236}">
                    <a16:creationId xmlns:a16="http://schemas.microsoft.com/office/drawing/2014/main" id="{470CAE5E-7CBA-D0E0-18C6-8B745C98C7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0" y="2670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88" name="Oval 166">
                <a:extLst>
                  <a:ext uri="{FF2B5EF4-FFF2-40B4-BE49-F238E27FC236}">
                    <a16:creationId xmlns:a16="http://schemas.microsoft.com/office/drawing/2014/main" id="{193945AB-E955-E3B3-6CEF-76A9CC6DAA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0" y="2670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89" name="Oval 167">
                <a:extLst>
                  <a:ext uri="{FF2B5EF4-FFF2-40B4-BE49-F238E27FC236}">
                    <a16:creationId xmlns:a16="http://schemas.microsoft.com/office/drawing/2014/main" id="{63D0096E-8A48-4E68-09EB-C9240D77D0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77" y="2714"/>
                <a:ext cx="35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90" name="Oval 168">
                <a:extLst>
                  <a:ext uri="{FF2B5EF4-FFF2-40B4-BE49-F238E27FC236}">
                    <a16:creationId xmlns:a16="http://schemas.microsoft.com/office/drawing/2014/main" id="{EEBFFE34-6AC6-CF39-4720-E8A548380A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77" y="2714"/>
                <a:ext cx="35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91" name="Oval 169">
                <a:extLst>
                  <a:ext uri="{FF2B5EF4-FFF2-40B4-BE49-F238E27FC236}">
                    <a16:creationId xmlns:a16="http://schemas.microsoft.com/office/drawing/2014/main" id="{168F7C53-18D9-9845-87BC-E4A86086E5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77" y="2758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92" name="Oval 170">
                <a:extLst>
                  <a:ext uri="{FF2B5EF4-FFF2-40B4-BE49-F238E27FC236}">
                    <a16:creationId xmlns:a16="http://schemas.microsoft.com/office/drawing/2014/main" id="{17A2846A-29E1-3F37-9122-5004C5F33A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77" y="2758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93" name="Oval 171">
                <a:extLst>
                  <a:ext uri="{FF2B5EF4-FFF2-40B4-BE49-F238E27FC236}">
                    <a16:creationId xmlns:a16="http://schemas.microsoft.com/office/drawing/2014/main" id="{8F1BC40A-B391-E235-2E4B-ADFA8BFD68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74" y="2803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94" name="Oval 172">
                <a:extLst>
                  <a:ext uri="{FF2B5EF4-FFF2-40B4-BE49-F238E27FC236}">
                    <a16:creationId xmlns:a16="http://schemas.microsoft.com/office/drawing/2014/main" id="{E636A3DF-C0A7-74FE-940D-AC20979AF0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74" y="2803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95" name="Oval 173">
                <a:extLst>
                  <a:ext uri="{FF2B5EF4-FFF2-40B4-BE49-F238E27FC236}">
                    <a16:creationId xmlns:a16="http://schemas.microsoft.com/office/drawing/2014/main" id="{C91D94B6-709E-D695-D30A-8FAB8BBAAE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65" y="2843"/>
                <a:ext cx="31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96" name="Oval 174">
                <a:extLst>
                  <a:ext uri="{FF2B5EF4-FFF2-40B4-BE49-F238E27FC236}">
                    <a16:creationId xmlns:a16="http://schemas.microsoft.com/office/drawing/2014/main" id="{9E754D5C-D03D-61DD-2579-C74EED955E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65" y="2843"/>
                <a:ext cx="31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97" name="Oval 175">
                <a:extLst>
                  <a:ext uri="{FF2B5EF4-FFF2-40B4-BE49-F238E27FC236}">
                    <a16:creationId xmlns:a16="http://schemas.microsoft.com/office/drawing/2014/main" id="{6D1D2EA5-8C7C-2027-CA0B-D1AA35F0C0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58" y="2888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98" name="Oval 176">
                <a:extLst>
                  <a:ext uri="{FF2B5EF4-FFF2-40B4-BE49-F238E27FC236}">
                    <a16:creationId xmlns:a16="http://schemas.microsoft.com/office/drawing/2014/main" id="{3BD2D95D-E182-880B-9CA6-F5926A267F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58" y="2888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199" name="Oval 177">
                <a:extLst>
                  <a:ext uri="{FF2B5EF4-FFF2-40B4-BE49-F238E27FC236}">
                    <a16:creationId xmlns:a16="http://schemas.microsoft.com/office/drawing/2014/main" id="{08038907-C605-4057-1AC7-C2CF4AE5C0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9" y="2929"/>
                <a:ext cx="31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200" name="Oval 178">
                <a:extLst>
                  <a:ext uri="{FF2B5EF4-FFF2-40B4-BE49-F238E27FC236}">
                    <a16:creationId xmlns:a16="http://schemas.microsoft.com/office/drawing/2014/main" id="{F633B725-D711-5376-9651-77BC1BD7B0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9" y="2929"/>
                <a:ext cx="31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201" name="Oval 179">
                <a:extLst>
                  <a:ext uri="{FF2B5EF4-FFF2-40B4-BE49-F238E27FC236}">
                    <a16:creationId xmlns:a16="http://schemas.microsoft.com/office/drawing/2014/main" id="{E879B738-54A5-D81A-F9DB-EBDABC400A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9" y="2973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202" name="Oval 180">
                <a:extLst>
                  <a:ext uri="{FF2B5EF4-FFF2-40B4-BE49-F238E27FC236}">
                    <a16:creationId xmlns:a16="http://schemas.microsoft.com/office/drawing/2014/main" id="{2C64F1BD-817F-31CB-79B9-92D9A425AF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9" y="2973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203" name="Oval 181">
                <a:extLst>
                  <a:ext uri="{FF2B5EF4-FFF2-40B4-BE49-F238E27FC236}">
                    <a16:creationId xmlns:a16="http://schemas.microsoft.com/office/drawing/2014/main" id="{ECAD459E-06C2-5577-1E90-F38471EC18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6" y="3014"/>
                <a:ext cx="32" cy="37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204" name="Oval 182">
                <a:extLst>
                  <a:ext uri="{FF2B5EF4-FFF2-40B4-BE49-F238E27FC236}">
                    <a16:creationId xmlns:a16="http://schemas.microsoft.com/office/drawing/2014/main" id="{ED945BDA-6F8B-7298-8FEF-A9515DC2C5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6" y="3014"/>
                <a:ext cx="32" cy="37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205" name="Oval 183">
                <a:extLst>
                  <a:ext uri="{FF2B5EF4-FFF2-40B4-BE49-F238E27FC236}">
                    <a16:creationId xmlns:a16="http://schemas.microsoft.com/office/drawing/2014/main" id="{6328E1C5-345C-9C6B-26A5-A567E1A736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7" y="305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206" name="Oval 184">
                <a:extLst>
                  <a:ext uri="{FF2B5EF4-FFF2-40B4-BE49-F238E27FC236}">
                    <a16:creationId xmlns:a16="http://schemas.microsoft.com/office/drawing/2014/main" id="{4DF57E34-977F-C310-8210-B1D773A3BA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7" y="305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207" name="Oval 185">
                <a:extLst>
                  <a:ext uri="{FF2B5EF4-FFF2-40B4-BE49-F238E27FC236}">
                    <a16:creationId xmlns:a16="http://schemas.microsoft.com/office/drawing/2014/main" id="{F6208624-5A50-EBC3-0896-928E027353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91" y="309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208" name="Oval 186">
                <a:extLst>
                  <a:ext uri="{FF2B5EF4-FFF2-40B4-BE49-F238E27FC236}">
                    <a16:creationId xmlns:a16="http://schemas.microsoft.com/office/drawing/2014/main" id="{2CC07C69-E2AB-DB35-B7CA-086D8D69DD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91" y="309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209" name="Oval 187">
                <a:extLst>
                  <a:ext uri="{FF2B5EF4-FFF2-40B4-BE49-F238E27FC236}">
                    <a16:creationId xmlns:a16="http://schemas.microsoft.com/office/drawing/2014/main" id="{B186A082-048B-24A6-6901-BA650ED470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72" y="3136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210" name="Oval 188">
                <a:extLst>
                  <a:ext uri="{FF2B5EF4-FFF2-40B4-BE49-F238E27FC236}">
                    <a16:creationId xmlns:a16="http://schemas.microsoft.com/office/drawing/2014/main" id="{ECDB7A05-7D60-29E0-504F-92577A4FF6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72" y="3136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211" name="Oval 189">
                <a:extLst>
                  <a:ext uri="{FF2B5EF4-FFF2-40B4-BE49-F238E27FC236}">
                    <a16:creationId xmlns:a16="http://schemas.microsoft.com/office/drawing/2014/main" id="{84E77D10-6CEA-24A9-3697-BF48DCC438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6" y="3174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212" name="Oval 190">
                <a:extLst>
                  <a:ext uri="{FF2B5EF4-FFF2-40B4-BE49-F238E27FC236}">
                    <a16:creationId xmlns:a16="http://schemas.microsoft.com/office/drawing/2014/main" id="{0D54AF41-8A30-821A-A060-EE47DBC42A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6" y="3174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213" name="Oval 191">
                <a:extLst>
                  <a:ext uri="{FF2B5EF4-FFF2-40B4-BE49-F238E27FC236}">
                    <a16:creationId xmlns:a16="http://schemas.microsoft.com/office/drawing/2014/main" id="{80EBDDF5-3A22-8642-B4D5-5CE54AC3C8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7" y="321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214" name="Oval 192">
                <a:extLst>
                  <a:ext uri="{FF2B5EF4-FFF2-40B4-BE49-F238E27FC236}">
                    <a16:creationId xmlns:a16="http://schemas.microsoft.com/office/drawing/2014/main" id="{DF600F46-1C43-DEF5-51A8-7855AEC30B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7" y="321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215" name="Oval 193">
                <a:extLst>
                  <a:ext uri="{FF2B5EF4-FFF2-40B4-BE49-F238E27FC236}">
                    <a16:creationId xmlns:a16="http://schemas.microsoft.com/office/drawing/2014/main" id="{417C7E6C-B831-1DAF-9060-C06770B031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8" y="3252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216" name="Oval 194">
                <a:extLst>
                  <a:ext uri="{FF2B5EF4-FFF2-40B4-BE49-F238E27FC236}">
                    <a16:creationId xmlns:a16="http://schemas.microsoft.com/office/drawing/2014/main" id="{2D0CFFFC-B766-182B-F16D-7BEEE6171A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8" y="3252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217" name="Oval 195">
                <a:extLst>
                  <a:ext uri="{FF2B5EF4-FFF2-40B4-BE49-F238E27FC236}">
                    <a16:creationId xmlns:a16="http://schemas.microsoft.com/office/drawing/2014/main" id="{585D9429-EB6B-CDF5-8065-C0AF7A3737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95" y="3286"/>
                <a:ext cx="32" cy="38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218" name="Oval 196">
                <a:extLst>
                  <a:ext uri="{FF2B5EF4-FFF2-40B4-BE49-F238E27FC236}">
                    <a16:creationId xmlns:a16="http://schemas.microsoft.com/office/drawing/2014/main" id="{98828EF6-18A3-E06B-8967-0D3F365947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95" y="3286"/>
                <a:ext cx="32" cy="38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219" name="Oval 197">
                <a:extLst>
                  <a:ext uri="{FF2B5EF4-FFF2-40B4-BE49-F238E27FC236}">
                    <a16:creationId xmlns:a16="http://schemas.microsoft.com/office/drawing/2014/main" id="{F1012D0A-CD9B-1551-82E0-C8985D4A99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0" y="3324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220" name="Oval 198">
                <a:extLst>
                  <a:ext uri="{FF2B5EF4-FFF2-40B4-BE49-F238E27FC236}">
                    <a16:creationId xmlns:a16="http://schemas.microsoft.com/office/drawing/2014/main" id="{4C7E0B16-5781-1E1D-C781-5443D118F0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0" y="3324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221" name="Oval 199">
                <a:extLst>
                  <a:ext uri="{FF2B5EF4-FFF2-40B4-BE49-F238E27FC236}">
                    <a16:creationId xmlns:a16="http://schemas.microsoft.com/office/drawing/2014/main" id="{916BAC70-8115-90B1-A131-724F3E64D4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4" y="3358"/>
                <a:ext cx="35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222" name="Oval 200">
                <a:extLst>
                  <a:ext uri="{FF2B5EF4-FFF2-40B4-BE49-F238E27FC236}">
                    <a16:creationId xmlns:a16="http://schemas.microsoft.com/office/drawing/2014/main" id="{9819B29D-BE21-33B9-D4C5-6ED07959DA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4" y="3358"/>
                <a:ext cx="35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223" name="Oval 201">
                <a:extLst>
                  <a:ext uri="{FF2B5EF4-FFF2-40B4-BE49-F238E27FC236}">
                    <a16:creationId xmlns:a16="http://schemas.microsoft.com/office/drawing/2014/main" id="{FF25434E-90C3-E9EA-E60D-A70ADF5154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2" y="339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224" name="Oval 202">
                <a:extLst>
                  <a:ext uri="{FF2B5EF4-FFF2-40B4-BE49-F238E27FC236}">
                    <a16:creationId xmlns:a16="http://schemas.microsoft.com/office/drawing/2014/main" id="{866CCDB7-DF22-1ABE-282F-03FD1A2DC8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2" y="339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</p:grpSp>
        <p:grpSp>
          <p:nvGrpSpPr>
            <p:cNvPr id="7" name="Group 203">
              <a:extLst>
                <a:ext uri="{FF2B5EF4-FFF2-40B4-BE49-F238E27FC236}">
                  <a16:creationId xmlns:a16="http://schemas.microsoft.com/office/drawing/2014/main" id="{C755A9B1-A931-0F28-94DE-0A02859ECC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40079" y="1965415"/>
              <a:ext cx="4970462" cy="4608950"/>
              <a:chOff x="1491" y="1488"/>
              <a:chExt cx="2337" cy="2180"/>
            </a:xfrm>
          </p:grpSpPr>
          <p:sp>
            <p:nvSpPr>
              <p:cNvPr id="7825" name="Oval 204">
                <a:extLst>
                  <a:ext uri="{FF2B5EF4-FFF2-40B4-BE49-F238E27FC236}">
                    <a16:creationId xmlns:a16="http://schemas.microsoft.com/office/drawing/2014/main" id="{96DA03B3-1243-954B-21C6-D625F8E923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6" y="3429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26" name="Oval 205">
                <a:extLst>
                  <a:ext uri="{FF2B5EF4-FFF2-40B4-BE49-F238E27FC236}">
                    <a16:creationId xmlns:a16="http://schemas.microsoft.com/office/drawing/2014/main" id="{93BB0257-A0CD-5FE2-7816-E05D4926A7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6" y="3429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27" name="Oval 206">
                <a:extLst>
                  <a:ext uri="{FF2B5EF4-FFF2-40B4-BE49-F238E27FC236}">
                    <a16:creationId xmlns:a16="http://schemas.microsoft.com/office/drawing/2014/main" id="{E1BE044C-2C0A-6D1E-3DB3-76EF4F9342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68" y="3460"/>
                <a:ext cx="31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28" name="Oval 207">
                <a:extLst>
                  <a:ext uri="{FF2B5EF4-FFF2-40B4-BE49-F238E27FC236}">
                    <a16:creationId xmlns:a16="http://schemas.microsoft.com/office/drawing/2014/main" id="{A46439AB-810C-EECF-0C30-1319B506F2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68" y="3460"/>
                <a:ext cx="31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29" name="Oval 208">
                <a:extLst>
                  <a:ext uri="{FF2B5EF4-FFF2-40B4-BE49-F238E27FC236}">
                    <a16:creationId xmlns:a16="http://schemas.microsoft.com/office/drawing/2014/main" id="{5FB5A655-8D35-ABEC-9828-F0F1CE42B4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39" y="3491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30" name="Oval 209">
                <a:extLst>
                  <a:ext uri="{FF2B5EF4-FFF2-40B4-BE49-F238E27FC236}">
                    <a16:creationId xmlns:a16="http://schemas.microsoft.com/office/drawing/2014/main" id="{16B11A9A-A59F-46A3-95EF-302EB58164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39" y="3491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31" name="Oval 210">
                <a:extLst>
                  <a:ext uri="{FF2B5EF4-FFF2-40B4-BE49-F238E27FC236}">
                    <a16:creationId xmlns:a16="http://schemas.microsoft.com/office/drawing/2014/main" id="{178A2690-FC49-84BA-D67F-D0D3B70A84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07" y="3518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32" name="Oval 211">
                <a:extLst>
                  <a:ext uri="{FF2B5EF4-FFF2-40B4-BE49-F238E27FC236}">
                    <a16:creationId xmlns:a16="http://schemas.microsoft.com/office/drawing/2014/main" id="{B64994C9-BAB9-F4FA-5438-C9C509D240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07" y="3518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33" name="Oval 212">
                <a:extLst>
                  <a:ext uri="{FF2B5EF4-FFF2-40B4-BE49-F238E27FC236}">
                    <a16:creationId xmlns:a16="http://schemas.microsoft.com/office/drawing/2014/main" id="{260CFD97-FE73-372C-DD7A-8B711CEDD2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75" y="3542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34" name="Oval 213">
                <a:extLst>
                  <a:ext uri="{FF2B5EF4-FFF2-40B4-BE49-F238E27FC236}">
                    <a16:creationId xmlns:a16="http://schemas.microsoft.com/office/drawing/2014/main" id="{B9A83565-B308-E769-EC01-0B73205C71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75" y="3542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35" name="Oval 214">
                <a:extLst>
                  <a:ext uri="{FF2B5EF4-FFF2-40B4-BE49-F238E27FC236}">
                    <a16:creationId xmlns:a16="http://schemas.microsoft.com/office/drawing/2014/main" id="{FD7519E5-AC30-06C9-AC03-AADAC3DB9A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0" y="3569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36" name="Oval 215">
                <a:extLst>
                  <a:ext uri="{FF2B5EF4-FFF2-40B4-BE49-F238E27FC236}">
                    <a16:creationId xmlns:a16="http://schemas.microsoft.com/office/drawing/2014/main" id="{395AE365-7214-F625-DE5D-4ADC333CDC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0" y="3569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37" name="Oval 216">
                <a:extLst>
                  <a:ext uri="{FF2B5EF4-FFF2-40B4-BE49-F238E27FC236}">
                    <a16:creationId xmlns:a16="http://schemas.microsoft.com/office/drawing/2014/main" id="{C55B49D6-D9EE-DE37-253F-A66DAFC332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8" y="3586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38" name="Oval 217">
                <a:extLst>
                  <a:ext uri="{FF2B5EF4-FFF2-40B4-BE49-F238E27FC236}">
                    <a16:creationId xmlns:a16="http://schemas.microsoft.com/office/drawing/2014/main" id="{19581C06-0DAB-C3B8-FE36-69672B007D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8" y="3586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39" name="Oval 218">
                <a:extLst>
                  <a:ext uri="{FF2B5EF4-FFF2-40B4-BE49-F238E27FC236}">
                    <a16:creationId xmlns:a16="http://schemas.microsoft.com/office/drawing/2014/main" id="{BF8FA593-6270-E5CB-713D-7E31EBA945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3" y="3603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40" name="Oval 219">
                <a:extLst>
                  <a:ext uri="{FF2B5EF4-FFF2-40B4-BE49-F238E27FC236}">
                    <a16:creationId xmlns:a16="http://schemas.microsoft.com/office/drawing/2014/main" id="{ECFBB77D-E083-479A-5486-630E554948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3" y="3603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41" name="Oval 220">
                <a:extLst>
                  <a:ext uri="{FF2B5EF4-FFF2-40B4-BE49-F238E27FC236}">
                    <a16:creationId xmlns:a16="http://schemas.microsoft.com/office/drawing/2014/main" id="{A1A91249-40A8-FADF-7346-209ECAC32D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5" y="3613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42" name="Oval 221">
                <a:extLst>
                  <a:ext uri="{FF2B5EF4-FFF2-40B4-BE49-F238E27FC236}">
                    <a16:creationId xmlns:a16="http://schemas.microsoft.com/office/drawing/2014/main" id="{C3301EF5-BE3B-881C-284D-C60AB8AEE2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5" y="3613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43" name="Oval 222">
                <a:extLst>
                  <a:ext uri="{FF2B5EF4-FFF2-40B4-BE49-F238E27FC236}">
                    <a16:creationId xmlns:a16="http://schemas.microsoft.com/office/drawing/2014/main" id="{40F57963-9D8A-49E0-7B72-4194775795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7" y="3623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44" name="Oval 223">
                <a:extLst>
                  <a:ext uri="{FF2B5EF4-FFF2-40B4-BE49-F238E27FC236}">
                    <a16:creationId xmlns:a16="http://schemas.microsoft.com/office/drawing/2014/main" id="{31E45359-E16B-2E0F-44D9-E491D937B9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7" y="3623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45" name="Oval 224">
                <a:extLst>
                  <a:ext uri="{FF2B5EF4-FFF2-40B4-BE49-F238E27FC236}">
                    <a16:creationId xmlns:a16="http://schemas.microsoft.com/office/drawing/2014/main" id="{32863C88-2D24-EE91-E257-F8C5B9A0C3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3630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46" name="Oval 225">
                <a:extLst>
                  <a:ext uri="{FF2B5EF4-FFF2-40B4-BE49-F238E27FC236}">
                    <a16:creationId xmlns:a16="http://schemas.microsoft.com/office/drawing/2014/main" id="{A75D99EF-B7EC-BFAD-B863-795D16D8A6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3630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47" name="Oval 226">
                <a:extLst>
                  <a:ext uri="{FF2B5EF4-FFF2-40B4-BE49-F238E27FC236}">
                    <a16:creationId xmlns:a16="http://schemas.microsoft.com/office/drawing/2014/main" id="{71445B50-1A8A-8B3D-A85A-D3492C40D3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4" y="3634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48" name="Oval 227">
                <a:extLst>
                  <a:ext uri="{FF2B5EF4-FFF2-40B4-BE49-F238E27FC236}">
                    <a16:creationId xmlns:a16="http://schemas.microsoft.com/office/drawing/2014/main" id="{AF070DF4-D7C6-C9F0-B6FE-C121670E62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4" y="3634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49" name="Oval 228">
                <a:extLst>
                  <a:ext uri="{FF2B5EF4-FFF2-40B4-BE49-F238E27FC236}">
                    <a16:creationId xmlns:a16="http://schemas.microsoft.com/office/drawing/2014/main" id="{E9CDC766-CDBB-E941-B170-25421113B8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9" y="3634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50" name="Oval 229">
                <a:extLst>
                  <a:ext uri="{FF2B5EF4-FFF2-40B4-BE49-F238E27FC236}">
                    <a16:creationId xmlns:a16="http://schemas.microsoft.com/office/drawing/2014/main" id="{110B980F-E342-D02F-E888-4F98CE3682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9" y="3634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51" name="Oval 230">
                <a:extLst>
                  <a:ext uri="{FF2B5EF4-FFF2-40B4-BE49-F238E27FC236}">
                    <a16:creationId xmlns:a16="http://schemas.microsoft.com/office/drawing/2014/main" id="{E17F220E-85AD-010C-D52D-8FF22A83B0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7" y="3630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52" name="Oval 231">
                <a:extLst>
                  <a:ext uri="{FF2B5EF4-FFF2-40B4-BE49-F238E27FC236}">
                    <a16:creationId xmlns:a16="http://schemas.microsoft.com/office/drawing/2014/main" id="{66E51C12-E766-0383-F350-65EB6D45EC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7" y="3630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53" name="Oval 232">
                <a:extLst>
                  <a:ext uri="{FF2B5EF4-FFF2-40B4-BE49-F238E27FC236}">
                    <a16:creationId xmlns:a16="http://schemas.microsoft.com/office/drawing/2014/main" id="{2B4576F7-262D-B62A-B96C-60CF61D175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3" y="3627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54" name="Oval 233">
                <a:extLst>
                  <a:ext uri="{FF2B5EF4-FFF2-40B4-BE49-F238E27FC236}">
                    <a16:creationId xmlns:a16="http://schemas.microsoft.com/office/drawing/2014/main" id="{FF909E5B-EAD6-06E7-C086-50779BE25C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3" y="3627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55" name="Oval 234">
                <a:extLst>
                  <a:ext uri="{FF2B5EF4-FFF2-40B4-BE49-F238E27FC236}">
                    <a16:creationId xmlns:a16="http://schemas.microsoft.com/office/drawing/2014/main" id="{DA0230FF-C84D-5EBC-C93B-047EC55EA6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4" y="3620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56" name="Oval 235">
                <a:extLst>
                  <a:ext uri="{FF2B5EF4-FFF2-40B4-BE49-F238E27FC236}">
                    <a16:creationId xmlns:a16="http://schemas.microsoft.com/office/drawing/2014/main" id="{2C272A82-A44A-5C0F-BD10-516699D7D2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4" y="3620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57" name="Oval 236">
                <a:extLst>
                  <a:ext uri="{FF2B5EF4-FFF2-40B4-BE49-F238E27FC236}">
                    <a16:creationId xmlns:a16="http://schemas.microsoft.com/office/drawing/2014/main" id="{A1F9DFAE-3EDB-D3D8-C6BA-9469ECB26F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6" y="3606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58" name="Oval 237">
                <a:extLst>
                  <a:ext uri="{FF2B5EF4-FFF2-40B4-BE49-F238E27FC236}">
                    <a16:creationId xmlns:a16="http://schemas.microsoft.com/office/drawing/2014/main" id="{358C9237-5FBD-1E63-1F57-51228C27B7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6" y="3606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59" name="Oval 238">
                <a:extLst>
                  <a:ext uri="{FF2B5EF4-FFF2-40B4-BE49-F238E27FC236}">
                    <a16:creationId xmlns:a16="http://schemas.microsoft.com/office/drawing/2014/main" id="{F1D7876C-779C-08F9-BFED-CFACC47DF9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5" y="3593"/>
                <a:ext cx="31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60" name="Oval 239">
                <a:extLst>
                  <a:ext uri="{FF2B5EF4-FFF2-40B4-BE49-F238E27FC236}">
                    <a16:creationId xmlns:a16="http://schemas.microsoft.com/office/drawing/2014/main" id="{3565A4B4-6B5B-77F0-D72D-B3B9DD9D8A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5" y="3593"/>
                <a:ext cx="31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61" name="Oval 240">
                <a:extLst>
                  <a:ext uri="{FF2B5EF4-FFF2-40B4-BE49-F238E27FC236}">
                    <a16:creationId xmlns:a16="http://schemas.microsoft.com/office/drawing/2014/main" id="{B67D28F1-C802-41A4-664C-275679F928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16" y="3582"/>
                <a:ext cx="32" cy="35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62" name="Oval 241">
                <a:extLst>
                  <a:ext uri="{FF2B5EF4-FFF2-40B4-BE49-F238E27FC236}">
                    <a16:creationId xmlns:a16="http://schemas.microsoft.com/office/drawing/2014/main" id="{FE6D8E04-1840-021B-3ACF-86AF1BCECF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16" y="3582"/>
                <a:ext cx="32" cy="35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63" name="Oval 242">
                <a:extLst>
                  <a:ext uri="{FF2B5EF4-FFF2-40B4-BE49-F238E27FC236}">
                    <a16:creationId xmlns:a16="http://schemas.microsoft.com/office/drawing/2014/main" id="{3E8FA5E5-7F5A-3DED-5660-7C1E7DE783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8" y="3565"/>
                <a:ext cx="32" cy="35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64" name="Oval 243">
                <a:extLst>
                  <a:ext uri="{FF2B5EF4-FFF2-40B4-BE49-F238E27FC236}">
                    <a16:creationId xmlns:a16="http://schemas.microsoft.com/office/drawing/2014/main" id="{8B3A90DA-CDD8-33B2-93C7-C2255DD708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8" y="3565"/>
                <a:ext cx="32" cy="35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65" name="Oval 244">
                <a:extLst>
                  <a:ext uri="{FF2B5EF4-FFF2-40B4-BE49-F238E27FC236}">
                    <a16:creationId xmlns:a16="http://schemas.microsoft.com/office/drawing/2014/main" id="{3B978F0C-60A1-A1DC-05C5-16DD27CF4C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0" y="3548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66" name="Oval 245">
                <a:extLst>
                  <a:ext uri="{FF2B5EF4-FFF2-40B4-BE49-F238E27FC236}">
                    <a16:creationId xmlns:a16="http://schemas.microsoft.com/office/drawing/2014/main" id="{324F963B-9B0D-ED96-FBEF-1927C228DE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0" y="3548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67" name="Oval 246">
                <a:extLst>
                  <a:ext uri="{FF2B5EF4-FFF2-40B4-BE49-F238E27FC236}">
                    <a16:creationId xmlns:a16="http://schemas.microsoft.com/office/drawing/2014/main" id="{25B77E2A-DAD9-427D-FCFF-DDF080BBB7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1" y="3528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68" name="Oval 247">
                <a:extLst>
                  <a:ext uri="{FF2B5EF4-FFF2-40B4-BE49-F238E27FC236}">
                    <a16:creationId xmlns:a16="http://schemas.microsoft.com/office/drawing/2014/main" id="{8AE96C41-6898-93C1-E47D-F21F05C9B5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1" y="3528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69" name="Oval 248">
                <a:extLst>
                  <a:ext uri="{FF2B5EF4-FFF2-40B4-BE49-F238E27FC236}">
                    <a16:creationId xmlns:a16="http://schemas.microsoft.com/office/drawing/2014/main" id="{66A16625-5C53-1A18-2994-C01B4C523C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3" y="3514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70" name="Oval 249">
                <a:extLst>
                  <a:ext uri="{FF2B5EF4-FFF2-40B4-BE49-F238E27FC236}">
                    <a16:creationId xmlns:a16="http://schemas.microsoft.com/office/drawing/2014/main" id="{74F71950-EFD1-1A0F-8019-507BD1AA5E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3" y="3514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71" name="Oval 250">
                <a:extLst>
                  <a:ext uri="{FF2B5EF4-FFF2-40B4-BE49-F238E27FC236}">
                    <a16:creationId xmlns:a16="http://schemas.microsoft.com/office/drawing/2014/main" id="{606AA775-6D31-CE37-C611-166C1CE1F6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3497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72" name="Oval 251">
                <a:extLst>
                  <a:ext uri="{FF2B5EF4-FFF2-40B4-BE49-F238E27FC236}">
                    <a16:creationId xmlns:a16="http://schemas.microsoft.com/office/drawing/2014/main" id="{8F1CD5E1-39EB-EF20-4F97-558CC8A37B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3497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73" name="Oval 252">
                <a:extLst>
                  <a:ext uri="{FF2B5EF4-FFF2-40B4-BE49-F238E27FC236}">
                    <a16:creationId xmlns:a16="http://schemas.microsoft.com/office/drawing/2014/main" id="{6AD29E63-09BC-3285-C6B5-58FC9C387A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6" y="3487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74" name="Oval 253">
                <a:extLst>
                  <a:ext uri="{FF2B5EF4-FFF2-40B4-BE49-F238E27FC236}">
                    <a16:creationId xmlns:a16="http://schemas.microsoft.com/office/drawing/2014/main" id="{3A13D835-A1AE-8039-86A8-7223D868A9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6" y="3487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75" name="Oval 254">
                <a:extLst>
                  <a:ext uri="{FF2B5EF4-FFF2-40B4-BE49-F238E27FC236}">
                    <a16:creationId xmlns:a16="http://schemas.microsoft.com/office/drawing/2014/main" id="{3910A3CB-A722-ED58-3108-0380A4C4B1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8" y="3473"/>
                <a:ext cx="32" cy="35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76" name="Oval 255">
                <a:extLst>
                  <a:ext uri="{FF2B5EF4-FFF2-40B4-BE49-F238E27FC236}">
                    <a16:creationId xmlns:a16="http://schemas.microsoft.com/office/drawing/2014/main" id="{CFBAB573-1581-3FB7-56C8-6FD3E5F30C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8" y="3473"/>
                <a:ext cx="32" cy="35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77" name="Oval 256">
                <a:extLst>
                  <a:ext uri="{FF2B5EF4-FFF2-40B4-BE49-F238E27FC236}">
                    <a16:creationId xmlns:a16="http://schemas.microsoft.com/office/drawing/2014/main" id="{4C60D5E4-11F6-0BD5-78D2-67F67EB08C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0" y="3460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78" name="Oval 257">
                <a:extLst>
                  <a:ext uri="{FF2B5EF4-FFF2-40B4-BE49-F238E27FC236}">
                    <a16:creationId xmlns:a16="http://schemas.microsoft.com/office/drawing/2014/main" id="{E0EA1A9C-4A96-719D-612C-B897109901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0" y="3460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79" name="Oval 258">
                <a:extLst>
                  <a:ext uri="{FF2B5EF4-FFF2-40B4-BE49-F238E27FC236}">
                    <a16:creationId xmlns:a16="http://schemas.microsoft.com/office/drawing/2014/main" id="{AA6B2CFD-85CF-2410-1002-797DEBEF7B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5" y="3456"/>
                <a:ext cx="35" cy="35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80" name="Oval 259">
                <a:extLst>
                  <a:ext uri="{FF2B5EF4-FFF2-40B4-BE49-F238E27FC236}">
                    <a16:creationId xmlns:a16="http://schemas.microsoft.com/office/drawing/2014/main" id="{5EB75BD9-96F0-076A-D37D-DD9B67F74F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5" y="3456"/>
                <a:ext cx="35" cy="35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81" name="Oval 260">
                <a:extLst>
                  <a:ext uri="{FF2B5EF4-FFF2-40B4-BE49-F238E27FC236}">
                    <a16:creationId xmlns:a16="http://schemas.microsoft.com/office/drawing/2014/main" id="{FA41294C-93E2-690D-3FAF-0671291EF5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7" y="3443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82" name="Oval 261">
                <a:extLst>
                  <a:ext uri="{FF2B5EF4-FFF2-40B4-BE49-F238E27FC236}">
                    <a16:creationId xmlns:a16="http://schemas.microsoft.com/office/drawing/2014/main" id="{64071CA4-F1DF-EA09-9890-99814E49EB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7" y="3443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83" name="Oval 262">
                <a:extLst>
                  <a:ext uri="{FF2B5EF4-FFF2-40B4-BE49-F238E27FC236}">
                    <a16:creationId xmlns:a16="http://schemas.microsoft.com/office/drawing/2014/main" id="{E60C1DC5-2A59-0FBF-F781-5A63647CED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5" y="3439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84" name="Oval 263">
                <a:extLst>
                  <a:ext uri="{FF2B5EF4-FFF2-40B4-BE49-F238E27FC236}">
                    <a16:creationId xmlns:a16="http://schemas.microsoft.com/office/drawing/2014/main" id="{FF5ECED2-7F3A-D1DB-79B5-501BE381AC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5" y="3439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85" name="Oval 264">
                <a:extLst>
                  <a:ext uri="{FF2B5EF4-FFF2-40B4-BE49-F238E27FC236}">
                    <a16:creationId xmlns:a16="http://schemas.microsoft.com/office/drawing/2014/main" id="{77B30E83-1E4B-19AA-B334-7DA3365A92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7" y="3436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86" name="Oval 265">
                <a:extLst>
                  <a:ext uri="{FF2B5EF4-FFF2-40B4-BE49-F238E27FC236}">
                    <a16:creationId xmlns:a16="http://schemas.microsoft.com/office/drawing/2014/main" id="{4FDFDCF3-7E2F-AE9D-5D1C-8A4E7D24FF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7" y="3436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87" name="Oval 266">
                <a:extLst>
                  <a:ext uri="{FF2B5EF4-FFF2-40B4-BE49-F238E27FC236}">
                    <a16:creationId xmlns:a16="http://schemas.microsoft.com/office/drawing/2014/main" id="{56DEB8C2-068A-1585-4EEF-590D0DF770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05" y="3433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88" name="Oval 267">
                <a:extLst>
                  <a:ext uri="{FF2B5EF4-FFF2-40B4-BE49-F238E27FC236}">
                    <a16:creationId xmlns:a16="http://schemas.microsoft.com/office/drawing/2014/main" id="{56F3EE81-3917-B73F-179B-B57AE0D550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05" y="3433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89" name="Oval 268">
                <a:extLst>
                  <a:ext uri="{FF2B5EF4-FFF2-40B4-BE49-F238E27FC236}">
                    <a16:creationId xmlns:a16="http://schemas.microsoft.com/office/drawing/2014/main" id="{A4DE00D4-6AF8-DA1B-F50E-C43B22598E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4" y="3429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90" name="Oval 269">
                <a:extLst>
                  <a:ext uri="{FF2B5EF4-FFF2-40B4-BE49-F238E27FC236}">
                    <a16:creationId xmlns:a16="http://schemas.microsoft.com/office/drawing/2014/main" id="{1C2194EB-51EB-D882-1750-D87E0AD0DB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4" y="3429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91" name="Oval 270">
                <a:extLst>
                  <a:ext uri="{FF2B5EF4-FFF2-40B4-BE49-F238E27FC236}">
                    <a16:creationId xmlns:a16="http://schemas.microsoft.com/office/drawing/2014/main" id="{6BFF6779-F30C-36C5-1CE9-3D762870AE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2" y="3426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92" name="Oval 271">
                <a:extLst>
                  <a:ext uri="{FF2B5EF4-FFF2-40B4-BE49-F238E27FC236}">
                    <a16:creationId xmlns:a16="http://schemas.microsoft.com/office/drawing/2014/main" id="{11F0BD4B-825E-C094-5DC2-8F07D2559B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2" y="3426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93" name="Oval 272">
                <a:extLst>
                  <a:ext uri="{FF2B5EF4-FFF2-40B4-BE49-F238E27FC236}">
                    <a16:creationId xmlns:a16="http://schemas.microsoft.com/office/drawing/2014/main" id="{238F0FBF-6CDC-DBDB-AD1B-2975722716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1" y="3422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94" name="Oval 273">
                <a:extLst>
                  <a:ext uri="{FF2B5EF4-FFF2-40B4-BE49-F238E27FC236}">
                    <a16:creationId xmlns:a16="http://schemas.microsoft.com/office/drawing/2014/main" id="{7254A9BB-4A0E-75BE-67E5-293C804502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1" y="3422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95" name="Oval 274">
                <a:extLst>
                  <a:ext uri="{FF2B5EF4-FFF2-40B4-BE49-F238E27FC236}">
                    <a16:creationId xmlns:a16="http://schemas.microsoft.com/office/drawing/2014/main" id="{AC960450-CA2D-6704-A02C-8A2AF61972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9" y="3419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96" name="Oval 275">
                <a:extLst>
                  <a:ext uri="{FF2B5EF4-FFF2-40B4-BE49-F238E27FC236}">
                    <a16:creationId xmlns:a16="http://schemas.microsoft.com/office/drawing/2014/main" id="{355CBFD8-090B-D8AD-7ECF-3DAC98E83D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9" y="3419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97" name="Oval 276">
                <a:extLst>
                  <a:ext uri="{FF2B5EF4-FFF2-40B4-BE49-F238E27FC236}">
                    <a16:creationId xmlns:a16="http://schemas.microsoft.com/office/drawing/2014/main" id="{A8621526-A9AC-C709-C4E9-62F28EC33B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1" y="3416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98" name="Oval 277">
                <a:extLst>
                  <a:ext uri="{FF2B5EF4-FFF2-40B4-BE49-F238E27FC236}">
                    <a16:creationId xmlns:a16="http://schemas.microsoft.com/office/drawing/2014/main" id="{E5619321-2898-2357-07DE-136F42B049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1" y="3416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99" name="Oval 278">
                <a:extLst>
                  <a:ext uri="{FF2B5EF4-FFF2-40B4-BE49-F238E27FC236}">
                    <a16:creationId xmlns:a16="http://schemas.microsoft.com/office/drawing/2014/main" id="{9F1B29FA-4473-46AF-AFDA-1CF089F9AD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60" y="3409"/>
                <a:ext cx="31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00" name="Oval 279">
                <a:extLst>
                  <a:ext uri="{FF2B5EF4-FFF2-40B4-BE49-F238E27FC236}">
                    <a16:creationId xmlns:a16="http://schemas.microsoft.com/office/drawing/2014/main" id="{CEE14B8A-653C-6AFE-B29E-5A851ED0E0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60" y="3409"/>
                <a:ext cx="31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01" name="Oval 280">
                <a:extLst>
                  <a:ext uri="{FF2B5EF4-FFF2-40B4-BE49-F238E27FC236}">
                    <a16:creationId xmlns:a16="http://schemas.microsoft.com/office/drawing/2014/main" id="{A2E45FAF-09D4-71E4-C8AE-1FCD42488B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8" y="340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02" name="Oval 281">
                <a:extLst>
                  <a:ext uri="{FF2B5EF4-FFF2-40B4-BE49-F238E27FC236}">
                    <a16:creationId xmlns:a16="http://schemas.microsoft.com/office/drawing/2014/main" id="{F6D9AE1F-D3F6-F4D9-8587-42B211BF8A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8" y="340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03" name="Oval 282">
                <a:extLst>
                  <a:ext uri="{FF2B5EF4-FFF2-40B4-BE49-F238E27FC236}">
                    <a16:creationId xmlns:a16="http://schemas.microsoft.com/office/drawing/2014/main" id="{886D1AE1-0C66-EDC3-0E3E-6FCE32EB96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7" y="3402"/>
                <a:ext cx="31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04" name="Oval 283">
                <a:extLst>
                  <a:ext uri="{FF2B5EF4-FFF2-40B4-BE49-F238E27FC236}">
                    <a16:creationId xmlns:a16="http://schemas.microsoft.com/office/drawing/2014/main" id="{643614DB-FE04-8246-4B56-27E0CB89B6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7" y="3402"/>
                <a:ext cx="31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05" name="Oval 284">
                <a:extLst>
                  <a:ext uri="{FF2B5EF4-FFF2-40B4-BE49-F238E27FC236}">
                    <a16:creationId xmlns:a16="http://schemas.microsoft.com/office/drawing/2014/main" id="{40DD486E-37AB-A81F-F557-E66F096FEA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5" y="339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06" name="Oval 285">
                <a:extLst>
                  <a:ext uri="{FF2B5EF4-FFF2-40B4-BE49-F238E27FC236}">
                    <a16:creationId xmlns:a16="http://schemas.microsoft.com/office/drawing/2014/main" id="{C1F0209C-BBF9-E834-5575-271FD3EBA6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5" y="339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07" name="Oval 286">
                <a:extLst>
                  <a:ext uri="{FF2B5EF4-FFF2-40B4-BE49-F238E27FC236}">
                    <a16:creationId xmlns:a16="http://schemas.microsoft.com/office/drawing/2014/main" id="{67DC38D3-E72A-4DD3-9A73-3F03DADA36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7" y="3392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08" name="Oval 287">
                <a:extLst>
                  <a:ext uri="{FF2B5EF4-FFF2-40B4-BE49-F238E27FC236}">
                    <a16:creationId xmlns:a16="http://schemas.microsoft.com/office/drawing/2014/main" id="{E086ECF2-FE9B-36AD-0448-F05D84CFAA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7" y="3392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09" name="Oval 288">
                <a:extLst>
                  <a:ext uri="{FF2B5EF4-FFF2-40B4-BE49-F238E27FC236}">
                    <a16:creationId xmlns:a16="http://schemas.microsoft.com/office/drawing/2014/main" id="{707CF778-D274-D3C8-7A9C-B271AC3B02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5" y="3385"/>
                <a:ext cx="32" cy="37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10" name="Oval 289">
                <a:extLst>
                  <a:ext uri="{FF2B5EF4-FFF2-40B4-BE49-F238E27FC236}">
                    <a16:creationId xmlns:a16="http://schemas.microsoft.com/office/drawing/2014/main" id="{830A22A3-7791-481A-2809-9A1C244CD3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5" y="3385"/>
                <a:ext cx="32" cy="37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11" name="Oval 290">
                <a:extLst>
                  <a:ext uri="{FF2B5EF4-FFF2-40B4-BE49-F238E27FC236}">
                    <a16:creationId xmlns:a16="http://schemas.microsoft.com/office/drawing/2014/main" id="{A79077C8-B40C-AAE7-22C1-0A2453313E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4" y="3382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12" name="Oval 291">
                <a:extLst>
                  <a:ext uri="{FF2B5EF4-FFF2-40B4-BE49-F238E27FC236}">
                    <a16:creationId xmlns:a16="http://schemas.microsoft.com/office/drawing/2014/main" id="{99D36140-A160-4DFE-1A3C-9B22347D7C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4" y="3382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13" name="Oval 292">
                <a:extLst>
                  <a:ext uri="{FF2B5EF4-FFF2-40B4-BE49-F238E27FC236}">
                    <a16:creationId xmlns:a16="http://schemas.microsoft.com/office/drawing/2014/main" id="{42D18A9A-ECF9-FAD7-86BE-E6E1FE1EF1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2" y="3371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14" name="Oval 293">
                <a:extLst>
                  <a:ext uri="{FF2B5EF4-FFF2-40B4-BE49-F238E27FC236}">
                    <a16:creationId xmlns:a16="http://schemas.microsoft.com/office/drawing/2014/main" id="{EE1A5A5A-C530-C8D0-BC52-89B3DED837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2" y="3371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15" name="Oval 294">
                <a:extLst>
                  <a:ext uri="{FF2B5EF4-FFF2-40B4-BE49-F238E27FC236}">
                    <a16:creationId xmlns:a16="http://schemas.microsoft.com/office/drawing/2014/main" id="{C2F9F6E8-9972-C505-88F1-038C6B6ADC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1" y="3358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16" name="Oval 295">
                <a:extLst>
                  <a:ext uri="{FF2B5EF4-FFF2-40B4-BE49-F238E27FC236}">
                    <a16:creationId xmlns:a16="http://schemas.microsoft.com/office/drawing/2014/main" id="{4F598993-34B1-85E0-79DB-62681EB9A4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1" y="3358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17" name="Oval 296">
                <a:extLst>
                  <a:ext uri="{FF2B5EF4-FFF2-40B4-BE49-F238E27FC236}">
                    <a16:creationId xmlns:a16="http://schemas.microsoft.com/office/drawing/2014/main" id="{312ECAB8-2D8D-546E-4624-15AEC226E3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2" y="3347"/>
                <a:ext cx="32" cy="35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18" name="Oval 297">
                <a:extLst>
                  <a:ext uri="{FF2B5EF4-FFF2-40B4-BE49-F238E27FC236}">
                    <a16:creationId xmlns:a16="http://schemas.microsoft.com/office/drawing/2014/main" id="{FFEFC7D2-642B-7DD6-6F90-39CE030885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2" y="3347"/>
                <a:ext cx="32" cy="35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19" name="Oval 298">
                <a:extLst>
                  <a:ext uri="{FF2B5EF4-FFF2-40B4-BE49-F238E27FC236}">
                    <a16:creationId xmlns:a16="http://schemas.microsoft.com/office/drawing/2014/main" id="{C13E8D9B-A46C-66E3-319E-04AEDBC448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4" y="3330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20" name="Oval 299">
                <a:extLst>
                  <a:ext uri="{FF2B5EF4-FFF2-40B4-BE49-F238E27FC236}">
                    <a16:creationId xmlns:a16="http://schemas.microsoft.com/office/drawing/2014/main" id="{07D21C23-A637-9B4D-1FED-6584B00BE7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4" y="3330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21" name="Oval 300">
                <a:extLst>
                  <a:ext uri="{FF2B5EF4-FFF2-40B4-BE49-F238E27FC236}">
                    <a16:creationId xmlns:a16="http://schemas.microsoft.com/office/drawing/2014/main" id="{62C4CD48-63C6-282F-9049-7A4763DF1E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6" y="3310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22" name="Oval 301">
                <a:extLst>
                  <a:ext uri="{FF2B5EF4-FFF2-40B4-BE49-F238E27FC236}">
                    <a16:creationId xmlns:a16="http://schemas.microsoft.com/office/drawing/2014/main" id="{B4832523-FB51-D275-12AC-C53ECC6D68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6" y="3310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23" name="Oval 302">
                <a:extLst>
                  <a:ext uri="{FF2B5EF4-FFF2-40B4-BE49-F238E27FC236}">
                    <a16:creationId xmlns:a16="http://schemas.microsoft.com/office/drawing/2014/main" id="{15D7F3DB-D984-63B8-DE5E-8CC3B96273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81" y="3290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24" name="Oval 303">
                <a:extLst>
                  <a:ext uri="{FF2B5EF4-FFF2-40B4-BE49-F238E27FC236}">
                    <a16:creationId xmlns:a16="http://schemas.microsoft.com/office/drawing/2014/main" id="{1E4334AA-6B8E-0C83-26F9-F268AD3EC6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81" y="3290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25" name="Oval 304">
                <a:extLst>
                  <a:ext uri="{FF2B5EF4-FFF2-40B4-BE49-F238E27FC236}">
                    <a16:creationId xmlns:a16="http://schemas.microsoft.com/office/drawing/2014/main" id="{3C53EFB5-0AA7-497B-6636-62E2F5CAA8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49" y="3266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26" name="Oval 305">
                <a:extLst>
                  <a:ext uri="{FF2B5EF4-FFF2-40B4-BE49-F238E27FC236}">
                    <a16:creationId xmlns:a16="http://schemas.microsoft.com/office/drawing/2014/main" id="{490DEB2A-355C-67EB-1022-F323D08870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49" y="3266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27" name="Oval 306">
                <a:extLst>
                  <a:ext uri="{FF2B5EF4-FFF2-40B4-BE49-F238E27FC236}">
                    <a16:creationId xmlns:a16="http://schemas.microsoft.com/office/drawing/2014/main" id="{F4091714-0755-9B57-F7BB-126A3AA7D7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7" y="3242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28" name="Oval 307">
                <a:extLst>
                  <a:ext uri="{FF2B5EF4-FFF2-40B4-BE49-F238E27FC236}">
                    <a16:creationId xmlns:a16="http://schemas.microsoft.com/office/drawing/2014/main" id="{F1E6D043-5A84-F8C8-E966-E2D280156E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7" y="3242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29" name="Oval 308">
                <a:extLst>
                  <a:ext uri="{FF2B5EF4-FFF2-40B4-BE49-F238E27FC236}">
                    <a16:creationId xmlns:a16="http://schemas.microsoft.com/office/drawing/2014/main" id="{879B9B05-4BF3-7688-FFC2-2BE27DB2AF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5" y="3211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30" name="Oval 309">
                <a:extLst>
                  <a:ext uri="{FF2B5EF4-FFF2-40B4-BE49-F238E27FC236}">
                    <a16:creationId xmlns:a16="http://schemas.microsoft.com/office/drawing/2014/main" id="{C657F67B-5AE6-964A-D293-CD497395A7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5" y="3211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31" name="Oval 310">
                <a:extLst>
                  <a:ext uri="{FF2B5EF4-FFF2-40B4-BE49-F238E27FC236}">
                    <a16:creationId xmlns:a16="http://schemas.microsoft.com/office/drawing/2014/main" id="{895A10F8-8DF8-A2A5-D130-5FB3B2B404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6" y="3181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32" name="Oval 311">
                <a:extLst>
                  <a:ext uri="{FF2B5EF4-FFF2-40B4-BE49-F238E27FC236}">
                    <a16:creationId xmlns:a16="http://schemas.microsoft.com/office/drawing/2014/main" id="{1C615865-8BAA-0E30-2BAD-2E474607E5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6" y="3181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33" name="Oval 312">
                <a:extLst>
                  <a:ext uri="{FF2B5EF4-FFF2-40B4-BE49-F238E27FC236}">
                    <a16:creationId xmlns:a16="http://schemas.microsoft.com/office/drawing/2014/main" id="{C099FC07-5FDD-FA10-D1F5-9E9DA1FAF6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7" y="3150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34" name="Oval 313">
                <a:extLst>
                  <a:ext uri="{FF2B5EF4-FFF2-40B4-BE49-F238E27FC236}">
                    <a16:creationId xmlns:a16="http://schemas.microsoft.com/office/drawing/2014/main" id="{57CBEB3E-E506-90D9-B2D5-D1DCD769FE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7" y="3150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35" name="Oval 314">
                <a:extLst>
                  <a:ext uri="{FF2B5EF4-FFF2-40B4-BE49-F238E27FC236}">
                    <a16:creationId xmlns:a16="http://schemas.microsoft.com/office/drawing/2014/main" id="{7EB0A31B-D859-F889-DFE0-20D18AF3CF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9" y="3112"/>
                <a:ext cx="32" cy="35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36" name="Oval 315">
                <a:extLst>
                  <a:ext uri="{FF2B5EF4-FFF2-40B4-BE49-F238E27FC236}">
                    <a16:creationId xmlns:a16="http://schemas.microsoft.com/office/drawing/2014/main" id="{4DA9E151-23E6-C923-6957-806C8C43A2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9" y="3112"/>
                <a:ext cx="32" cy="35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37" name="Oval 316">
                <a:extLst>
                  <a:ext uri="{FF2B5EF4-FFF2-40B4-BE49-F238E27FC236}">
                    <a16:creationId xmlns:a16="http://schemas.microsoft.com/office/drawing/2014/main" id="{A2A73ACD-2613-E022-4600-4265EF5912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6" y="3078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38" name="Oval 317">
                <a:extLst>
                  <a:ext uri="{FF2B5EF4-FFF2-40B4-BE49-F238E27FC236}">
                    <a16:creationId xmlns:a16="http://schemas.microsoft.com/office/drawing/2014/main" id="{769FC1E3-70D5-BA83-670B-7EE2FB2FC3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6" y="3078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39" name="Oval 318">
                <a:extLst>
                  <a:ext uri="{FF2B5EF4-FFF2-40B4-BE49-F238E27FC236}">
                    <a16:creationId xmlns:a16="http://schemas.microsoft.com/office/drawing/2014/main" id="{B76FD039-42D7-10F9-5E2F-DFD18EB15E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51" y="3044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40" name="Oval 319">
                <a:extLst>
                  <a:ext uri="{FF2B5EF4-FFF2-40B4-BE49-F238E27FC236}">
                    <a16:creationId xmlns:a16="http://schemas.microsoft.com/office/drawing/2014/main" id="{8DFF5DEB-2132-FE0C-281A-A603548682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51" y="3044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41" name="Oval 320">
                <a:extLst>
                  <a:ext uri="{FF2B5EF4-FFF2-40B4-BE49-F238E27FC236}">
                    <a16:creationId xmlns:a16="http://schemas.microsoft.com/office/drawing/2014/main" id="{0899DC02-CC13-FF6C-23F9-5E42001939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5" y="3007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42" name="Oval 321">
                <a:extLst>
                  <a:ext uri="{FF2B5EF4-FFF2-40B4-BE49-F238E27FC236}">
                    <a16:creationId xmlns:a16="http://schemas.microsoft.com/office/drawing/2014/main" id="{4A09AAA7-7876-80B2-1056-CFD0BF0835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5" y="3007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43" name="Oval 322">
                <a:extLst>
                  <a:ext uri="{FF2B5EF4-FFF2-40B4-BE49-F238E27FC236}">
                    <a16:creationId xmlns:a16="http://schemas.microsoft.com/office/drawing/2014/main" id="{C5BA9B91-9855-A5E7-6625-F9508AF6A8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09" y="2966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44" name="Oval 323">
                <a:extLst>
                  <a:ext uri="{FF2B5EF4-FFF2-40B4-BE49-F238E27FC236}">
                    <a16:creationId xmlns:a16="http://schemas.microsoft.com/office/drawing/2014/main" id="{338DA408-F3A7-37D4-7E14-10D4FD4686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09" y="2966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45" name="Oval 324">
                <a:extLst>
                  <a:ext uri="{FF2B5EF4-FFF2-40B4-BE49-F238E27FC236}">
                    <a16:creationId xmlns:a16="http://schemas.microsoft.com/office/drawing/2014/main" id="{AAAFC73F-F5AF-8596-A8B6-FE124270F1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0" y="2929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46" name="Oval 325">
                <a:extLst>
                  <a:ext uri="{FF2B5EF4-FFF2-40B4-BE49-F238E27FC236}">
                    <a16:creationId xmlns:a16="http://schemas.microsoft.com/office/drawing/2014/main" id="{67743A10-1B24-EBD0-D7BA-79806637DA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0" y="2929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47" name="Oval 326">
                <a:extLst>
                  <a:ext uri="{FF2B5EF4-FFF2-40B4-BE49-F238E27FC236}">
                    <a16:creationId xmlns:a16="http://schemas.microsoft.com/office/drawing/2014/main" id="{211C8727-4C2A-E5FA-1AFC-D83528A2FE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4" y="2888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48" name="Oval 327">
                <a:extLst>
                  <a:ext uri="{FF2B5EF4-FFF2-40B4-BE49-F238E27FC236}">
                    <a16:creationId xmlns:a16="http://schemas.microsoft.com/office/drawing/2014/main" id="{7D316486-5D9E-A988-B036-350958C920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4" y="2888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49" name="Oval 328">
                <a:extLst>
                  <a:ext uri="{FF2B5EF4-FFF2-40B4-BE49-F238E27FC236}">
                    <a16:creationId xmlns:a16="http://schemas.microsoft.com/office/drawing/2014/main" id="{030E8C5A-141E-7530-8F58-422BBCA45D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61" y="2847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50" name="Oval 329">
                <a:extLst>
                  <a:ext uri="{FF2B5EF4-FFF2-40B4-BE49-F238E27FC236}">
                    <a16:creationId xmlns:a16="http://schemas.microsoft.com/office/drawing/2014/main" id="{C5B7F031-2B5D-B8BB-D61F-4D3E93C604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61" y="2847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51" name="Oval 330">
                <a:extLst>
                  <a:ext uri="{FF2B5EF4-FFF2-40B4-BE49-F238E27FC236}">
                    <a16:creationId xmlns:a16="http://schemas.microsoft.com/office/drawing/2014/main" id="{86B4608D-FE10-FF85-224E-CB0B1631A9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45" y="2806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52" name="Oval 331">
                <a:extLst>
                  <a:ext uri="{FF2B5EF4-FFF2-40B4-BE49-F238E27FC236}">
                    <a16:creationId xmlns:a16="http://schemas.microsoft.com/office/drawing/2014/main" id="{7DDA5674-DA41-FB28-2FEE-FD55788C7A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45" y="2806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53" name="Oval 332">
                <a:extLst>
                  <a:ext uri="{FF2B5EF4-FFF2-40B4-BE49-F238E27FC236}">
                    <a16:creationId xmlns:a16="http://schemas.microsoft.com/office/drawing/2014/main" id="{110598B8-BB27-A7F8-3BCC-57BCE1388E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9" y="2762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54" name="Oval 333">
                <a:extLst>
                  <a:ext uri="{FF2B5EF4-FFF2-40B4-BE49-F238E27FC236}">
                    <a16:creationId xmlns:a16="http://schemas.microsoft.com/office/drawing/2014/main" id="{17740E86-7885-190B-5543-07D6D52790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9" y="2762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55" name="Oval 334">
                <a:extLst>
                  <a:ext uri="{FF2B5EF4-FFF2-40B4-BE49-F238E27FC236}">
                    <a16:creationId xmlns:a16="http://schemas.microsoft.com/office/drawing/2014/main" id="{D88FA6A3-DF9B-B8B8-4597-2AA056FD0E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6" y="2717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56" name="Oval 335">
                <a:extLst>
                  <a:ext uri="{FF2B5EF4-FFF2-40B4-BE49-F238E27FC236}">
                    <a16:creationId xmlns:a16="http://schemas.microsoft.com/office/drawing/2014/main" id="{9F77AFA0-1FC7-523A-2957-5942F1EC25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6" y="2717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57" name="Oval 336">
                <a:extLst>
                  <a:ext uri="{FF2B5EF4-FFF2-40B4-BE49-F238E27FC236}">
                    <a16:creationId xmlns:a16="http://schemas.microsoft.com/office/drawing/2014/main" id="{B24A93C7-6C67-F091-2056-2893B044B8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7" y="2677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58" name="Oval 337">
                <a:extLst>
                  <a:ext uri="{FF2B5EF4-FFF2-40B4-BE49-F238E27FC236}">
                    <a16:creationId xmlns:a16="http://schemas.microsoft.com/office/drawing/2014/main" id="{84A0BAAF-E3C2-03E6-B925-4C41C3F001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7" y="2677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59" name="Oval 338">
                <a:extLst>
                  <a:ext uri="{FF2B5EF4-FFF2-40B4-BE49-F238E27FC236}">
                    <a16:creationId xmlns:a16="http://schemas.microsoft.com/office/drawing/2014/main" id="{4AFDA6A6-59B5-1995-06F0-E8CE518A41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7" y="2636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60" name="Oval 339">
                <a:extLst>
                  <a:ext uri="{FF2B5EF4-FFF2-40B4-BE49-F238E27FC236}">
                    <a16:creationId xmlns:a16="http://schemas.microsoft.com/office/drawing/2014/main" id="{B4E4BAD6-320A-4DF0-21D5-415DB75F79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7" y="2636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61" name="Oval 340">
                <a:extLst>
                  <a:ext uri="{FF2B5EF4-FFF2-40B4-BE49-F238E27FC236}">
                    <a16:creationId xmlns:a16="http://schemas.microsoft.com/office/drawing/2014/main" id="{F962C4C7-B369-7FE2-5AF5-9FBD963EAD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4" y="2591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62" name="Oval 341">
                <a:extLst>
                  <a:ext uri="{FF2B5EF4-FFF2-40B4-BE49-F238E27FC236}">
                    <a16:creationId xmlns:a16="http://schemas.microsoft.com/office/drawing/2014/main" id="{145CC7E4-7FEA-1520-59A8-2DE0064B09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4" y="2591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63" name="Oval 342">
                <a:extLst>
                  <a:ext uri="{FF2B5EF4-FFF2-40B4-BE49-F238E27FC236}">
                    <a16:creationId xmlns:a16="http://schemas.microsoft.com/office/drawing/2014/main" id="{E7409F8F-B88E-3BE6-F40F-41F7261F45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97" y="2547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64" name="Oval 343">
                <a:extLst>
                  <a:ext uri="{FF2B5EF4-FFF2-40B4-BE49-F238E27FC236}">
                    <a16:creationId xmlns:a16="http://schemas.microsoft.com/office/drawing/2014/main" id="{7DC87132-CBD6-B3D1-2933-34DEF29806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97" y="2547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65" name="Oval 344">
                <a:extLst>
                  <a:ext uri="{FF2B5EF4-FFF2-40B4-BE49-F238E27FC236}">
                    <a16:creationId xmlns:a16="http://schemas.microsoft.com/office/drawing/2014/main" id="{61297E87-089D-BDF9-6B1B-D3A4AC46E9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91" y="2506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66" name="Oval 345">
                <a:extLst>
                  <a:ext uri="{FF2B5EF4-FFF2-40B4-BE49-F238E27FC236}">
                    <a16:creationId xmlns:a16="http://schemas.microsoft.com/office/drawing/2014/main" id="{D498E45E-0E90-5452-9EAF-E076636C80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91" y="2506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67" name="Oval 346">
                <a:extLst>
                  <a:ext uri="{FF2B5EF4-FFF2-40B4-BE49-F238E27FC236}">
                    <a16:creationId xmlns:a16="http://schemas.microsoft.com/office/drawing/2014/main" id="{7E6BF690-B9FE-2460-FBE2-2597FC36A1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94" y="2462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68" name="Oval 347">
                <a:extLst>
                  <a:ext uri="{FF2B5EF4-FFF2-40B4-BE49-F238E27FC236}">
                    <a16:creationId xmlns:a16="http://schemas.microsoft.com/office/drawing/2014/main" id="{B6B34711-D026-C522-6120-2A9FED0E61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94" y="2462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69" name="Oval 348">
                <a:extLst>
                  <a:ext uri="{FF2B5EF4-FFF2-40B4-BE49-F238E27FC236}">
                    <a16:creationId xmlns:a16="http://schemas.microsoft.com/office/drawing/2014/main" id="{FDFC1920-E2C3-896A-9810-33AD0E7E11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94" y="2418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70" name="Oval 349">
                <a:extLst>
                  <a:ext uri="{FF2B5EF4-FFF2-40B4-BE49-F238E27FC236}">
                    <a16:creationId xmlns:a16="http://schemas.microsoft.com/office/drawing/2014/main" id="{30E7F5C8-BB0D-C789-2F58-CF3B0BB512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94" y="2418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71" name="Oval 350">
                <a:extLst>
                  <a:ext uri="{FF2B5EF4-FFF2-40B4-BE49-F238E27FC236}">
                    <a16:creationId xmlns:a16="http://schemas.microsoft.com/office/drawing/2014/main" id="{8EC6EFB8-7DE7-168C-6D6B-21A47D09E1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94" y="2373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72" name="Oval 351">
                <a:extLst>
                  <a:ext uri="{FF2B5EF4-FFF2-40B4-BE49-F238E27FC236}">
                    <a16:creationId xmlns:a16="http://schemas.microsoft.com/office/drawing/2014/main" id="{4B6811F2-8432-8D61-2EB5-08C30124D4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94" y="2373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73" name="Oval 352">
                <a:extLst>
                  <a:ext uri="{FF2B5EF4-FFF2-40B4-BE49-F238E27FC236}">
                    <a16:creationId xmlns:a16="http://schemas.microsoft.com/office/drawing/2014/main" id="{1A20427B-FFB4-085C-D23E-8BA2FBCFEC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94" y="2329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74" name="Oval 353">
                <a:extLst>
                  <a:ext uri="{FF2B5EF4-FFF2-40B4-BE49-F238E27FC236}">
                    <a16:creationId xmlns:a16="http://schemas.microsoft.com/office/drawing/2014/main" id="{7AF525BC-CB3B-6581-BCA1-C09CB4CA31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94" y="2329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75" name="Oval 354">
                <a:extLst>
                  <a:ext uri="{FF2B5EF4-FFF2-40B4-BE49-F238E27FC236}">
                    <a16:creationId xmlns:a16="http://schemas.microsoft.com/office/drawing/2014/main" id="{92C24C83-AAF1-178F-3A79-8C0170C7DC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1" y="228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76" name="Oval 355">
                <a:extLst>
                  <a:ext uri="{FF2B5EF4-FFF2-40B4-BE49-F238E27FC236}">
                    <a16:creationId xmlns:a16="http://schemas.microsoft.com/office/drawing/2014/main" id="{1FF4A433-F4E7-2390-A204-4BFAB8035E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1" y="228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77" name="Oval 356">
                <a:extLst>
                  <a:ext uri="{FF2B5EF4-FFF2-40B4-BE49-F238E27FC236}">
                    <a16:creationId xmlns:a16="http://schemas.microsoft.com/office/drawing/2014/main" id="{52906B86-70CA-3413-E1D6-25D25F4516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4" y="2241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78" name="Oval 357">
                <a:extLst>
                  <a:ext uri="{FF2B5EF4-FFF2-40B4-BE49-F238E27FC236}">
                    <a16:creationId xmlns:a16="http://schemas.microsoft.com/office/drawing/2014/main" id="{489D79B3-3FE0-5C90-EB2F-20066A9338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4" y="2241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79" name="Oval 358">
                <a:extLst>
                  <a:ext uri="{FF2B5EF4-FFF2-40B4-BE49-F238E27FC236}">
                    <a16:creationId xmlns:a16="http://schemas.microsoft.com/office/drawing/2014/main" id="{967C6F07-BE34-03D3-C284-DAC195A54C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3" y="2200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80" name="Oval 359">
                <a:extLst>
                  <a:ext uri="{FF2B5EF4-FFF2-40B4-BE49-F238E27FC236}">
                    <a16:creationId xmlns:a16="http://schemas.microsoft.com/office/drawing/2014/main" id="{C6F73AC1-F73F-94D2-09CF-4FED2B5A4C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3" y="2200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81" name="Oval 360">
                <a:extLst>
                  <a:ext uri="{FF2B5EF4-FFF2-40B4-BE49-F238E27FC236}">
                    <a16:creationId xmlns:a16="http://schemas.microsoft.com/office/drawing/2014/main" id="{D0A3D812-4635-E145-551D-C24039D900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3" y="215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82" name="Oval 361">
                <a:extLst>
                  <a:ext uri="{FF2B5EF4-FFF2-40B4-BE49-F238E27FC236}">
                    <a16:creationId xmlns:a16="http://schemas.microsoft.com/office/drawing/2014/main" id="{9659FE2E-DA86-660F-CAD4-E29B232F7A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3" y="215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83" name="Oval 362">
                <a:extLst>
                  <a:ext uri="{FF2B5EF4-FFF2-40B4-BE49-F238E27FC236}">
                    <a16:creationId xmlns:a16="http://schemas.microsoft.com/office/drawing/2014/main" id="{66791AF1-A6F2-77BB-853D-95575BC4B5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3" y="2115"/>
                <a:ext cx="31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84" name="Oval 363">
                <a:extLst>
                  <a:ext uri="{FF2B5EF4-FFF2-40B4-BE49-F238E27FC236}">
                    <a16:creationId xmlns:a16="http://schemas.microsoft.com/office/drawing/2014/main" id="{5A51F151-EC4F-0461-4477-49CA8A93D3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3" y="2115"/>
                <a:ext cx="31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85" name="Oval 364">
                <a:extLst>
                  <a:ext uri="{FF2B5EF4-FFF2-40B4-BE49-F238E27FC236}">
                    <a16:creationId xmlns:a16="http://schemas.microsoft.com/office/drawing/2014/main" id="{395AB62D-0FD0-61C5-928D-DF2C8C4B10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42" y="2070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86" name="Oval 365">
                <a:extLst>
                  <a:ext uri="{FF2B5EF4-FFF2-40B4-BE49-F238E27FC236}">
                    <a16:creationId xmlns:a16="http://schemas.microsoft.com/office/drawing/2014/main" id="{04BF38C1-6FD6-E1EA-9C1F-F5219AFEA5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42" y="2070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87" name="Oval 366">
                <a:extLst>
                  <a:ext uri="{FF2B5EF4-FFF2-40B4-BE49-F238E27FC236}">
                    <a16:creationId xmlns:a16="http://schemas.microsoft.com/office/drawing/2014/main" id="{B3248AA0-2C93-A41A-4750-793E331CC9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029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88" name="Oval 367">
                <a:extLst>
                  <a:ext uri="{FF2B5EF4-FFF2-40B4-BE49-F238E27FC236}">
                    <a16:creationId xmlns:a16="http://schemas.microsoft.com/office/drawing/2014/main" id="{195ABE7B-7156-1AB8-28FE-6BD0D3FD07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029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89" name="Oval 368">
                <a:extLst>
                  <a:ext uri="{FF2B5EF4-FFF2-40B4-BE49-F238E27FC236}">
                    <a16:creationId xmlns:a16="http://schemas.microsoft.com/office/drawing/2014/main" id="{CB967F29-483A-5BE5-0783-406808FD8D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4" y="1989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90" name="Oval 369">
                <a:extLst>
                  <a:ext uri="{FF2B5EF4-FFF2-40B4-BE49-F238E27FC236}">
                    <a16:creationId xmlns:a16="http://schemas.microsoft.com/office/drawing/2014/main" id="{54E561C3-5C50-A29F-E2E9-0D4DC16A17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4" y="1989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91" name="Oval 370">
                <a:extLst>
                  <a:ext uri="{FF2B5EF4-FFF2-40B4-BE49-F238E27FC236}">
                    <a16:creationId xmlns:a16="http://schemas.microsoft.com/office/drawing/2014/main" id="{AEBA1692-B739-34EF-57A9-C9BED145BF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3" y="1948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92" name="Oval 371">
                <a:extLst>
                  <a:ext uri="{FF2B5EF4-FFF2-40B4-BE49-F238E27FC236}">
                    <a16:creationId xmlns:a16="http://schemas.microsoft.com/office/drawing/2014/main" id="{FA813F11-8E63-F31C-940B-1A98E3F568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3" y="1948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93" name="Oval 372">
                <a:extLst>
                  <a:ext uri="{FF2B5EF4-FFF2-40B4-BE49-F238E27FC236}">
                    <a16:creationId xmlns:a16="http://schemas.microsoft.com/office/drawing/2014/main" id="{DF81B254-C956-64C3-C56D-7DCDE3ED0C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09" y="1910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94" name="Oval 373">
                <a:extLst>
                  <a:ext uri="{FF2B5EF4-FFF2-40B4-BE49-F238E27FC236}">
                    <a16:creationId xmlns:a16="http://schemas.microsoft.com/office/drawing/2014/main" id="{366BDB51-ED2C-B66B-3C6F-B96F48BAC1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09" y="1910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95" name="Oval 374">
                <a:extLst>
                  <a:ext uri="{FF2B5EF4-FFF2-40B4-BE49-F238E27FC236}">
                    <a16:creationId xmlns:a16="http://schemas.microsoft.com/office/drawing/2014/main" id="{DDBE1FF0-EF85-F149-FA73-B07E0508E3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1873"/>
                <a:ext cx="31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96" name="Oval 375">
                <a:extLst>
                  <a:ext uri="{FF2B5EF4-FFF2-40B4-BE49-F238E27FC236}">
                    <a16:creationId xmlns:a16="http://schemas.microsoft.com/office/drawing/2014/main" id="{2F28F156-8B5D-E9ED-049E-5A8B9C83AA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1873"/>
                <a:ext cx="31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97" name="Oval 376">
                <a:extLst>
                  <a:ext uri="{FF2B5EF4-FFF2-40B4-BE49-F238E27FC236}">
                    <a16:creationId xmlns:a16="http://schemas.microsoft.com/office/drawing/2014/main" id="{757CE2DE-586F-407E-5D4F-FAE3DF0918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54" y="183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98" name="Oval 377">
                <a:extLst>
                  <a:ext uri="{FF2B5EF4-FFF2-40B4-BE49-F238E27FC236}">
                    <a16:creationId xmlns:a16="http://schemas.microsoft.com/office/drawing/2014/main" id="{7EB70E85-D45D-C7D3-E54B-5D61A183D2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54" y="183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999" name="Oval 378">
                <a:extLst>
                  <a:ext uri="{FF2B5EF4-FFF2-40B4-BE49-F238E27FC236}">
                    <a16:creationId xmlns:a16="http://schemas.microsoft.com/office/drawing/2014/main" id="{A4444557-4553-FF3E-0B96-6F5EF63A8D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6" y="1798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8000" name="Oval 379">
                <a:extLst>
                  <a:ext uri="{FF2B5EF4-FFF2-40B4-BE49-F238E27FC236}">
                    <a16:creationId xmlns:a16="http://schemas.microsoft.com/office/drawing/2014/main" id="{29632496-D071-E92A-48DD-722C67F99B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6" y="1798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8001" name="Oval 380">
                <a:extLst>
                  <a:ext uri="{FF2B5EF4-FFF2-40B4-BE49-F238E27FC236}">
                    <a16:creationId xmlns:a16="http://schemas.microsoft.com/office/drawing/2014/main" id="{96A487FE-07C4-137E-485E-9188B39943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2" y="1764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8002" name="Oval 381">
                <a:extLst>
                  <a:ext uri="{FF2B5EF4-FFF2-40B4-BE49-F238E27FC236}">
                    <a16:creationId xmlns:a16="http://schemas.microsoft.com/office/drawing/2014/main" id="{AE4C97D8-3E82-7B09-A08E-00367991CD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2" y="1764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8003" name="Oval 382">
                <a:extLst>
                  <a:ext uri="{FF2B5EF4-FFF2-40B4-BE49-F238E27FC236}">
                    <a16:creationId xmlns:a16="http://schemas.microsoft.com/office/drawing/2014/main" id="{AFE8D86C-2852-DDFA-F760-7E325AB9DF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1" y="1730"/>
                <a:ext cx="31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8004" name="Oval 383">
                <a:extLst>
                  <a:ext uri="{FF2B5EF4-FFF2-40B4-BE49-F238E27FC236}">
                    <a16:creationId xmlns:a16="http://schemas.microsoft.com/office/drawing/2014/main" id="{28C4F664-E5F0-4894-289F-E044E99D25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1" y="1730"/>
                <a:ext cx="31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8005" name="Oval 384">
                <a:extLst>
                  <a:ext uri="{FF2B5EF4-FFF2-40B4-BE49-F238E27FC236}">
                    <a16:creationId xmlns:a16="http://schemas.microsoft.com/office/drawing/2014/main" id="{6C211F9C-0F82-CF46-AB88-27FEF1177A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6" y="1699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8006" name="Oval 385">
                <a:extLst>
                  <a:ext uri="{FF2B5EF4-FFF2-40B4-BE49-F238E27FC236}">
                    <a16:creationId xmlns:a16="http://schemas.microsoft.com/office/drawing/2014/main" id="{33816EFB-8D42-DF02-A7D4-101A4D8800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6" y="1699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8007" name="Oval 386">
                <a:extLst>
                  <a:ext uri="{FF2B5EF4-FFF2-40B4-BE49-F238E27FC236}">
                    <a16:creationId xmlns:a16="http://schemas.microsoft.com/office/drawing/2014/main" id="{ADCBEE81-3106-299C-10FE-09DEEBF3B6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2" y="166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8008" name="Oval 387">
                <a:extLst>
                  <a:ext uri="{FF2B5EF4-FFF2-40B4-BE49-F238E27FC236}">
                    <a16:creationId xmlns:a16="http://schemas.microsoft.com/office/drawing/2014/main" id="{ED6309BD-5645-9BF1-49CF-84CBE5E68A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2" y="166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8009" name="Oval 388">
                <a:extLst>
                  <a:ext uri="{FF2B5EF4-FFF2-40B4-BE49-F238E27FC236}">
                    <a16:creationId xmlns:a16="http://schemas.microsoft.com/office/drawing/2014/main" id="{043CF035-740C-D0F2-7182-57FB9C89C5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0" y="1634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8010" name="Oval 389">
                <a:extLst>
                  <a:ext uri="{FF2B5EF4-FFF2-40B4-BE49-F238E27FC236}">
                    <a16:creationId xmlns:a16="http://schemas.microsoft.com/office/drawing/2014/main" id="{EE4A2989-C05F-F952-EB65-4FC44C0B5F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0" y="1634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8011" name="Oval 390">
                <a:extLst>
                  <a:ext uri="{FF2B5EF4-FFF2-40B4-BE49-F238E27FC236}">
                    <a16:creationId xmlns:a16="http://schemas.microsoft.com/office/drawing/2014/main" id="{5178E015-3EC0-15DD-57CE-1F61D51A02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42" y="1607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8012" name="Oval 391">
                <a:extLst>
                  <a:ext uri="{FF2B5EF4-FFF2-40B4-BE49-F238E27FC236}">
                    <a16:creationId xmlns:a16="http://schemas.microsoft.com/office/drawing/2014/main" id="{A5BFF16C-D907-BC51-2141-1894D9E9FB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42" y="1607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8013" name="Oval 392">
                <a:extLst>
                  <a:ext uri="{FF2B5EF4-FFF2-40B4-BE49-F238E27FC236}">
                    <a16:creationId xmlns:a16="http://schemas.microsoft.com/office/drawing/2014/main" id="{48A40129-5DCC-5B4F-D452-0C04B68F13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7" y="1583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8014" name="Oval 393">
                <a:extLst>
                  <a:ext uri="{FF2B5EF4-FFF2-40B4-BE49-F238E27FC236}">
                    <a16:creationId xmlns:a16="http://schemas.microsoft.com/office/drawing/2014/main" id="{D58F05C4-99D6-9532-403B-3F3BB7AF2F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7" y="1583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8015" name="Oval 394">
                <a:extLst>
                  <a:ext uri="{FF2B5EF4-FFF2-40B4-BE49-F238E27FC236}">
                    <a16:creationId xmlns:a16="http://schemas.microsoft.com/office/drawing/2014/main" id="{802D6683-D2BA-F1C3-155B-A8CBF2E02A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3" y="1559"/>
                <a:ext cx="31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8016" name="Oval 395">
                <a:extLst>
                  <a:ext uri="{FF2B5EF4-FFF2-40B4-BE49-F238E27FC236}">
                    <a16:creationId xmlns:a16="http://schemas.microsoft.com/office/drawing/2014/main" id="{8478DD2A-6F0D-E1A6-6117-6EE8CF43DB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3" y="1559"/>
                <a:ext cx="31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8017" name="Oval 396">
                <a:extLst>
                  <a:ext uri="{FF2B5EF4-FFF2-40B4-BE49-F238E27FC236}">
                    <a16:creationId xmlns:a16="http://schemas.microsoft.com/office/drawing/2014/main" id="{3F5113A7-EFA4-5552-CB05-033FF2C3D6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8" y="1539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8018" name="Oval 397">
                <a:extLst>
                  <a:ext uri="{FF2B5EF4-FFF2-40B4-BE49-F238E27FC236}">
                    <a16:creationId xmlns:a16="http://schemas.microsoft.com/office/drawing/2014/main" id="{3FF12B02-4346-27A0-027C-025E1FE475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8" y="1539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8019" name="Oval 398">
                <a:extLst>
                  <a:ext uri="{FF2B5EF4-FFF2-40B4-BE49-F238E27FC236}">
                    <a16:creationId xmlns:a16="http://schemas.microsoft.com/office/drawing/2014/main" id="{8A7573EE-0DD0-5EB7-959A-77795A7477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86" y="1522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8020" name="Oval 399">
                <a:extLst>
                  <a:ext uri="{FF2B5EF4-FFF2-40B4-BE49-F238E27FC236}">
                    <a16:creationId xmlns:a16="http://schemas.microsoft.com/office/drawing/2014/main" id="{E3EDA606-9934-A53D-46A7-30582F4F85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86" y="1522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8021" name="Oval 400">
                <a:extLst>
                  <a:ext uri="{FF2B5EF4-FFF2-40B4-BE49-F238E27FC236}">
                    <a16:creationId xmlns:a16="http://schemas.microsoft.com/office/drawing/2014/main" id="{BF057DD2-7819-359B-3E4C-965A6822A4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4" y="150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8022" name="Oval 401">
                <a:extLst>
                  <a:ext uri="{FF2B5EF4-FFF2-40B4-BE49-F238E27FC236}">
                    <a16:creationId xmlns:a16="http://schemas.microsoft.com/office/drawing/2014/main" id="{2969D8CD-FECC-BEA7-680A-4CC7F46FE0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4" y="150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8023" name="Oval 402">
                <a:extLst>
                  <a:ext uri="{FF2B5EF4-FFF2-40B4-BE49-F238E27FC236}">
                    <a16:creationId xmlns:a16="http://schemas.microsoft.com/office/drawing/2014/main" id="{3FD1BEA4-4FB3-CF52-D1DF-A0B7E6B27B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59" y="1488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8024" name="Oval 403">
                <a:extLst>
                  <a:ext uri="{FF2B5EF4-FFF2-40B4-BE49-F238E27FC236}">
                    <a16:creationId xmlns:a16="http://schemas.microsoft.com/office/drawing/2014/main" id="{291C006C-D3B3-7E57-0D88-2547D2956F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59" y="1488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8" name="Group 404">
              <a:extLst>
                <a:ext uri="{FF2B5EF4-FFF2-40B4-BE49-F238E27FC236}">
                  <a16:creationId xmlns:a16="http://schemas.microsoft.com/office/drawing/2014/main" id="{75A064C5-BF80-3EBA-BFFE-9AB8AC8AAB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28979" y="1796908"/>
              <a:ext cx="3197225" cy="4287138"/>
              <a:chOff x="1533" y="1389"/>
              <a:chExt cx="1503" cy="2033"/>
            </a:xfrm>
          </p:grpSpPr>
          <p:sp>
            <p:nvSpPr>
              <p:cNvPr id="7625" name="Oval 405">
                <a:extLst>
                  <a:ext uri="{FF2B5EF4-FFF2-40B4-BE49-F238E27FC236}">
                    <a16:creationId xmlns:a16="http://schemas.microsoft.com/office/drawing/2014/main" id="{3E1EE630-385F-3067-20DA-8774507824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01" y="1478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26" name="Oval 406">
                <a:extLst>
                  <a:ext uri="{FF2B5EF4-FFF2-40B4-BE49-F238E27FC236}">
                    <a16:creationId xmlns:a16="http://schemas.microsoft.com/office/drawing/2014/main" id="{B7891A7D-0E62-CDBB-358E-48F2DA800A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01" y="1478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27" name="Oval 407">
                <a:extLst>
                  <a:ext uri="{FF2B5EF4-FFF2-40B4-BE49-F238E27FC236}">
                    <a16:creationId xmlns:a16="http://schemas.microsoft.com/office/drawing/2014/main" id="{E567D4BD-D4C4-5D35-E7CC-804D1651B1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2" y="1471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28" name="Oval 408">
                <a:extLst>
                  <a:ext uri="{FF2B5EF4-FFF2-40B4-BE49-F238E27FC236}">
                    <a16:creationId xmlns:a16="http://schemas.microsoft.com/office/drawing/2014/main" id="{272B8353-CE92-A0B8-2D9E-D2174A6F0F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2" y="1471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29" name="Oval 409">
                <a:extLst>
                  <a:ext uri="{FF2B5EF4-FFF2-40B4-BE49-F238E27FC236}">
                    <a16:creationId xmlns:a16="http://schemas.microsoft.com/office/drawing/2014/main" id="{80E56C1B-CDA6-7478-4375-59ACF5B9F8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1" y="1471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30" name="Oval 410">
                <a:extLst>
                  <a:ext uri="{FF2B5EF4-FFF2-40B4-BE49-F238E27FC236}">
                    <a16:creationId xmlns:a16="http://schemas.microsoft.com/office/drawing/2014/main" id="{F940EF56-5B4F-CD31-0499-51A55BABBD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1" y="1471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31" name="Oval 411">
                <a:extLst>
                  <a:ext uri="{FF2B5EF4-FFF2-40B4-BE49-F238E27FC236}">
                    <a16:creationId xmlns:a16="http://schemas.microsoft.com/office/drawing/2014/main" id="{F6731FB4-15D4-694F-52F7-5099BD64D6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22" y="1467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32" name="Oval 412">
                <a:extLst>
                  <a:ext uri="{FF2B5EF4-FFF2-40B4-BE49-F238E27FC236}">
                    <a16:creationId xmlns:a16="http://schemas.microsoft.com/office/drawing/2014/main" id="{6EA31CE2-54DC-9C62-5A09-365BF86B88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22" y="1467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33" name="Oval 413">
                <a:extLst>
                  <a:ext uri="{FF2B5EF4-FFF2-40B4-BE49-F238E27FC236}">
                    <a16:creationId xmlns:a16="http://schemas.microsoft.com/office/drawing/2014/main" id="{D49C52E0-50C9-BFA9-7F07-102B51E0F6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7" y="1471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34" name="Oval 414">
                <a:extLst>
                  <a:ext uri="{FF2B5EF4-FFF2-40B4-BE49-F238E27FC236}">
                    <a16:creationId xmlns:a16="http://schemas.microsoft.com/office/drawing/2014/main" id="{1AB00618-827B-A807-8FEC-D652FCEAF7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7" y="1471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35" name="Oval 415">
                <a:extLst>
                  <a:ext uri="{FF2B5EF4-FFF2-40B4-BE49-F238E27FC236}">
                    <a16:creationId xmlns:a16="http://schemas.microsoft.com/office/drawing/2014/main" id="{28F540A5-F6E1-1051-AFC5-DFECEFFF8A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8" y="1474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36" name="Oval 416">
                <a:extLst>
                  <a:ext uri="{FF2B5EF4-FFF2-40B4-BE49-F238E27FC236}">
                    <a16:creationId xmlns:a16="http://schemas.microsoft.com/office/drawing/2014/main" id="{E026AA0F-03B2-9F5B-A18F-FE6E1A3DC2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8" y="1474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37" name="Oval 417">
                <a:extLst>
                  <a:ext uri="{FF2B5EF4-FFF2-40B4-BE49-F238E27FC236}">
                    <a16:creationId xmlns:a16="http://schemas.microsoft.com/office/drawing/2014/main" id="{446A6F8C-4DD8-75D6-E44C-76E5030972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0" y="1471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38" name="Oval 418">
                <a:extLst>
                  <a:ext uri="{FF2B5EF4-FFF2-40B4-BE49-F238E27FC236}">
                    <a16:creationId xmlns:a16="http://schemas.microsoft.com/office/drawing/2014/main" id="{B833737A-5008-C582-E2E3-327D3511AF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0" y="1471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39" name="Oval 419">
                <a:extLst>
                  <a:ext uri="{FF2B5EF4-FFF2-40B4-BE49-F238E27FC236}">
                    <a16:creationId xmlns:a16="http://schemas.microsoft.com/office/drawing/2014/main" id="{270270F0-F098-2EF5-04F3-709815DA60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1" y="1464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40" name="Oval 420">
                <a:extLst>
                  <a:ext uri="{FF2B5EF4-FFF2-40B4-BE49-F238E27FC236}">
                    <a16:creationId xmlns:a16="http://schemas.microsoft.com/office/drawing/2014/main" id="{BAEE1FDF-7C6A-A57B-2C1B-3E67F84492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1" y="1464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41" name="Oval 421">
                <a:extLst>
                  <a:ext uri="{FF2B5EF4-FFF2-40B4-BE49-F238E27FC236}">
                    <a16:creationId xmlns:a16="http://schemas.microsoft.com/office/drawing/2014/main" id="{7461F949-AD95-4646-AE95-7C7BEDF7D9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3" y="1461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42" name="Oval 422">
                <a:extLst>
                  <a:ext uri="{FF2B5EF4-FFF2-40B4-BE49-F238E27FC236}">
                    <a16:creationId xmlns:a16="http://schemas.microsoft.com/office/drawing/2014/main" id="{0C2D6FA1-121F-9E02-6536-0BD07A3454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3" y="1461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43" name="Oval 423">
                <a:extLst>
                  <a:ext uri="{FF2B5EF4-FFF2-40B4-BE49-F238E27FC236}">
                    <a16:creationId xmlns:a16="http://schemas.microsoft.com/office/drawing/2014/main" id="{7A0F95F7-C3B3-7FC4-E29B-03FCEFBE40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4" y="1457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44" name="Oval 424">
                <a:extLst>
                  <a:ext uri="{FF2B5EF4-FFF2-40B4-BE49-F238E27FC236}">
                    <a16:creationId xmlns:a16="http://schemas.microsoft.com/office/drawing/2014/main" id="{BAD053F6-3DB0-FB4F-5044-8E5E016F8A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4" y="1457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45" name="Oval 425">
                <a:extLst>
                  <a:ext uri="{FF2B5EF4-FFF2-40B4-BE49-F238E27FC236}">
                    <a16:creationId xmlns:a16="http://schemas.microsoft.com/office/drawing/2014/main" id="{DEF6D4C8-7E09-861E-8C14-FABC8689F7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3" y="1450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46" name="Oval 426">
                <a:extLst>
                  <a:ext uri="{FF2B5EF4-FFF2-40B4-BE49-F238E27FC236}">
                    <a16:creationId xmlns:a16="http://schemas.microsoft.com/office/drawing/2014/main" id="{7E6DBE04-570C-7D9D-B72C-2E36E34098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3" y="1450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47" name="Oval 427">
                <a:extLst>
                  <a:ext uri="{FF2B5EF4-FFF2-40B4-BE49-F238E27FC236}">
                    <a16:creationId xmlns:a16="http://schemas.microsoft.com/office/drawing/2014/main" id="{FF1D040F-51DC-D529-49E1-BFC859B74F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4" y="1437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48" name="Oval 428">
                <a:extLst>
                  <a:ext uri="{FF2B5EF4-FFF2-40B4-BE49-F238E27FC236}">
                    <a16:creationId xmlns:a16="http://schemas.microsoft.com/office/drawing/2014/main" id="{09C07A99-6853-17DF-FFBC-80EB43AFFB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4" y="1437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49" name="Oval 429">
                <a:extLst>
                  <a:ext uri="{FF2B5EF4-FFF2-40B4-BE49-F238E27FC236}">
                    <a16:creationId xmlns:a16="http://schemas.microsoft.com/office/drawing/2014/main" id="{1A9E6914-EB96-8ABD-B2F2-BE713F598E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6" y="1430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50" name="Oval 430">
                <a:extLst>
                  <a:ext uri="{FF2B5EF4-FFF2-40B4-BE49-F238E27FC236}">
                    <a16:creationId xmlns:a16="http://schemas.microsoft.com/office/drawing/2014/main" id="{13590409-EE30-4A44-111D-064A3C32B9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6" y="1430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51" name="Oval 431">
                <a:extLst>
                  <a:ext uri="{FF2B5EF4-FFF2-40B4-BE49-F238E27FC236}">
                    <a16:creationId xmlns:a16="http://schemas.microsoft.com/office/drawing/2014/main" id="{8A7ABCAE-CE19-CF5C-B332-69891AF0B8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4" y="1420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52" name="Oval 432">
                <a:extLst>
                  <a:ext uri="{FF2B5EF4-FFF2-40B4-BE49-F238E27FC236}">
                    <a16:creationId xmlns:a16="http://schemas.microsoft.com/office/drawing/2014/main" id="{2AF68A6B-9CE8-5552-0D25-8B2A873054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4" y="1420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53" name="Oval 433">
                <a:extLst>
                  <a:ext uri="{FF2B5EF4-FFF2-40B4-BE49-F238E27FC236}">
                    <a16:creationId xmlns:a16="http://schemas.microsoft.com/office/drawing/2014/main" id="{10D20481-CAFC-10E8-5596-2117E0D346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76" y="1413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54" name="Oval 434">
                <a:extLst>
                  <a:ext uri="{FF2B5EF4-FFF2-40B4-BE49-F238E27FC236}">
                    <a16:creationId xmlns:a16="http://schemas.microsoft.com/office/drawing/2014/main" id="{4C4B7EAC-F8DE-5C0D-690A-9655A9FA3C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76" y="1413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55" name="Oval 435">
                <a:extLst>
                  <a:ext uri="{FF2B5EF4-FFF2-40B4-BE49-F238E27FC236}">
                    <a16:creationId xmlns:a16="http://schemas.microsoft.com/office/drawing/2014/main" id="{210103BE-0AEA-2C45-C222-E0DB1A7AB6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7" y="1406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56" name="Oval 436">
                <a:extLst>
                  <a:ext uri="{FF2B5EF4-FFF2-40B4-BE49-F238E27FC236}">
                    <a16:creationId xmlns:a16="http://schemas.microsoft.com/office/drawing/2014/main" id="{F7C4B2EF-4CB7-63C8-0D63-2A16260053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7" y="1406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57" name="Oval 437">
                <a:extLst>
                  <a:ext uri="{FF2B5EF4-FFF2-40B4-BE49-F238E27FC236}">
                    <a16:creationId xmlns:a16="http://schemas.microsoft.com/office/drawing/2014/main" id="{5131A629-4317-2F42-F5EE-4EF8B0B319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5" y="1396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58" name="Oval 438">
                <a:extLst>
                  <a:ext uri="{FF2B5EF4-FFF2-40B4-BE49-F238E27FC236}">
                    <a16:creationId xmlns:a16="http://schemas.microsoft.com/office/drawing/2014/main" id="{A4A986D4-A376-2579-042E-D5C1DFBAB4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5" y="1396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59" name="Oval 439">
                <a:extLst>
                  <a:ext uri="{FF2B5EF4-FFF2-40B4-BE49-F238E27FC236}">
                    <a16:creationId xmlns:a16="http://schemas.microsoft.com/office/drawing/2014/main" id="{DD44D06D-FDA8-9760-5482-5A1165C91C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4" y="1392"/>
                <a:ext cx="32" cy="35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60" name="Oval 440">
                <a:extLst>
                  <a:ext uri="{FF2B5EF4-FFF2-40B4-BE49-F238E27FC236}">
                    <a16:creationId xmlns:a16="http://schemas.microsoft.com/office/drawing/2014/main" id="{A967EFB3-5594-BD01-871D-C3E7F755AE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4" y="1392"/>
                <a:ext cx="32" cy="35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61" name="Oval 441">
                <a:extLst>
                  <a:ext uri="{FF2B5EF4-FFF2-40B4-BE49-F238E27FC236}">
                    <a16:creationId xmlns:a16="http://schemas.microsoft.com/office/drawing/2014/main" id="{566C40D3-44CF-73F6-A29B-A196EDF97B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8" y="1389"/>
                <a:ext cx="32" cy="38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62" name="Oval 442">
                <a:extLst>
                  <a:ext uri="{FF2B5EF4-FFF2-40B4-BE49-F238E27FC236}">
                    <a16:creationId xmlns:a16="http://schemas.microsoft.com/office/drawing/2014/main" id="{469F6070-7D00-CD5E-5A58-7C371D97CB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8" y="1389"/>
                <a:ext cx="32" cy="38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63" name="Oval 443">
                <a:extLst>
                  <a:ext uri="{FF2B5EF4-FFF2-40B4-BE49-F238E27FC236}">
                    <a16:creationId xmlns:a16="http://schemas.microsoft.com/office/drawing/2014/main" id="{C256C155-56C5-458D-AF79-7723E0D39E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0" y="1389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64" name="Oval 444">
                <a:extLst>
                  <a:ext uri="{FF2B5EF4-FFF2-40B4-BE49-F238E27FC236}">
                    <a16:creationId xmlns:a16="http://schemas.microsoft.com/office/drawing/2014/main" id="{E73E5B08-E0D0-2238-775A-D1B97F7A7C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0" y="1389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65" name="Oval 445">
                <a:extLst>
                  <a:ext uri="{FF2B5EF4-FFF2-40B4-BE49-F238E27FC236}">
                    <a16:creationId xmlns:a16="http://schemas.microsoft.com/office/drawing/2014/main" id="{9E28963C-645C-5B77-2BCB-D6933D0972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1" y="1389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66" name="Oval 446">
                <a:extLst>
                  <a:ext uri="{FF2B5EF4-FFF2-40B4-BE49-F238E27FC236}">
                    <a16:creationId xmlns:a16="http://schemas.microsoft.com/office/drawing/2014/main" id="{D2E834FB-39E6-C707-90CA-3448ACFC7D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1" y="1389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67" name="Oval 447">
                <a:extLst>
                  <a:ext uri="{FF2B5EF4-FFF2-40B4-BE49-F238E27FC236}">
                    <a16:creationId xmlns:a16="http://schemas.microsoft.com/office/drawing/2014/main" id="{CC83061C-FB7F-A7B8-579B-3F567F4B3D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6" y="1392"/>
                <a:ext cx="32" cy="35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68" name="Oval 448">
                <a:extLst>
                  <a:ext uri="{FF2B5EF4-FFF2-40B4-BE49-F238E27FC236}">
                    <a16:creationId xmlns:a16="http://schemas.microsoft.com/office/drawing/2014/main" id="{EC05571F-FEF7-153B-9938-235CF85718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6" y="1392"/>
                <a:ext cx="32" cy="35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69" name="Oval 449">
                <a:extLst>
                  <a:ext uri="{FF2B5EF4-FFF2-40B4-BE49-F238E27FC236}">
                    <a16:creationId xmlns:a16="http://schemas.microsoft.com/office/drawing/2014/main" id="{A8634008-B29C-A376-3622-92DBDF9945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4" y="1403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70" name="Oval 450">
                <a:extLst>
                  <a:ext uri="{FF2B5EF4-FFF2-40B4-BE49-F238E27FC236}">
                    <a16:creationId xmlns:a16="http://schemas.microsoft.com/office/drawing/2014/main" id="{AB9068EE-9963-127B-5D4F-5EF30E2A46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4" y="1403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71" name="Oval 451">
                <a:extLst>
                  <a:ext uri="{FF2B5EF4-FFF2-40B4-BE49-F238E27FC236}">
                    <a16:creationId xmlns:a16="http://schemas.microsoft.com/office/drawing/2014/main" id="{0A086633-E155-6384-1B20-CA88D22EDB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6" y="149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72" name="Oval 452">
                <a:extLst>
                  <a:ext uri="{FF2B5EF4-FFF2-40B4-BE49-F238E27FC236}">
                    <a16:creationId xmlns:a16="http://schemas.microsoft.com/office/drawing/2014/main" id="{045615DF-F818-4C7B-243E-46447A19AB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6" y="149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73" name="Oval 453">
                <a:extLst>
                  <a:ext uri="{FF2B5EF4-FFF2-40B4-BE49-F238E27FC236}">
                    <a16:creationId xmlns:a16="http://schemas.microsoft.com/office/drawing/2014/main" id="{F16AFE6F-6DB3-CD53-3814-5C8E59ED65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58" y="1501"/>
                <a:ext cx="32" cy="38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74" name="Oval 454">
                <a:extLst>
                  <a:ext uri="{FF2B5EF4-FFF2-40B4-BE49-F238E27FC236}">
                    <a16:creationId xmlns:a16="http://schemas.microsoft.com/office/drawing/2014/main" id="{F5D36253-E71D-68BB-D6B2-F944743BCB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58" y="1501"/>
                <a:ext cx="32" cy="38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75" name="Oval 455">
                <a:extLst>
                  <a:ext uri="{FF2B5EF4-FFF2-40B4-BE49-F238E27FC236}">
                    <a16:creationId xmlns:a16="http://schemas.microsoft.com/office/drawing/2014/main" id="{5DC676F0-9DDF-E573-95E0-65705C606F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7" y="1512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76" name="Oval 456">
                <a:extLst>
                  <a:ext uri="{FF2B5EF4-FFF2-40B4-BE49-F238E27FC236}">
                    <a16:creationId xmlns:a16="http://schemas.microsoft.com/office/drawing/2014/main" id="{FD046B05-9765-93C2-3E74-33DB60AEEA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7" y="1512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77" name="Oval 457">
                <a:extLst>
                  <a:ext uri="{FF2B5EF4-FFF2-40B4-BE49-F238E27FC236}">
                    <a16:creationId xmlns:a16="http://schemas.microsoft.com/office/drawing/2014/main" id="{AD8F6FDA-156C-A92D-2E1E-8AD2C03E62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5" y="1515"/>
                <a:ext cx="36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78" name="Oval 458">
                <a:extLst>
                  <a:ext uri="{FF2B5EF4-FFF2-40B4-BE49-F238E27FC236}">
                    <a16:creationId xmlns:a16="http://schemas.microsoft.com/office/drawing/2014/main" id="{7B2AE0B4-2E2F-5B37-5657-4782FF3ACC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5" y="1515"/>
                <a:ext cx="36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79" name="Oval 459">
                <a:extLst>
                  <a:ext uri="{FF2B5EF4-FFF2-40B4-BE49-F238E27FC236}">
                    <a16:creationId xmlns:a16="http://schemas.microsoft.com/office/drawing/2014/main" id="{C5FF9CF1-733E-581C-A0DE-78A2019E04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37" y="1518"/>
                <a:ext cx="32" cy="35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80" name="Oval 460">
                <a:extLst>
                  <a:ext uri="{FF2B5EF4-FFF2-40B4-BE49-F238E27FC236}">
                    <a16:creationId xmlns:a16="http://schemas.microsoft.com/office/drawing/2014/main" id="{3BBF1710-B750-BD11-C2A5-BB87A779B1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37" y="1518"/>
                <a:ext cx="32" cy="35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81" name="Oval 461">
                <a:extLst>
                  <a:ext uri="{FF2B5EF4-FFF2-40B4-BE49-F238E27FC236}">
                    <a16:creationId xmlns:a16="http://schemas.microsoft.com/office/drawing/2014/main" id="{5FFA2F92-359C-7ACA-0ED6-2B9E35596C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96" y="1518"/>
                <a:ext cx="32" cy="35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82" name="Oval 462">
                <a:extLst>
                  <a:ext uri="{FF2B5EF4-FFF2-40B4-BE49-F238E27FC236}">
                    <a16:creationId xmlns:a16="http://schemas.microsoft.com/office/drawing/2014/main" id="{77A8D57A-7F6C-9A36-3451-160B7D2BB0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96" y="1518"/>
                <a:ext cx="32" cy="35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83" name="Oval 463">
                <a:extLst>
                  <a:ext uri="{FF2B5EF4-FFF2-40B4-BE49-F238E27FC236}">
                    <a16:creationId xmlns:a16="http://schemas.microsoft.com/office/drawing/2014/main" id="{F682FFD5-3742-6DD1-906E-B72D228FED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4" y="151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84" name="Oval 464">
                <a:extLst>
                  <a:ext uri="{FF2B5EF4-FFF2-40B4-BE49-F238E27FC236}">
                    <a16:creationId xmlns:a16="http://schemas.microsoft.com/office/drawing/2014/main" id="{31815F22-1C53-D121-EC1C-5177D5F203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4" y="151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85" name="Oval 465">
                <a:extLst>
                  <a:ext uri="{FF2B5EF4-FFF2-40B4-BE49-F238E27FC236}">
                    <a16:creationId xmlns:a16="http://schemas.microsoft.com/office/drawing/2014/main" id="{A4BDD160-5B14-7584-45EA-9F4F3C2D84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3" y="151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86" name="Oval 466">
                <a:extLst>
                  <a:ext uri="{FF2B5EF4-FFF2-40B4-BE49-F238E27FC236}">
                    <a16:creationId xmlns:a16="http://schemas.microsoft.com/office/drawing/2014/main" id="{BDF93E40-C937-D58F-9797-459FD5555D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3" y="151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87" name="Oval 467">
                <a:extLst>
                  <a:ext uri="{FF2B5EF4-FFF2-40B4-BE49-F238E27FC236}">
                    <a16:creationId xmlns:a16="http://schemas.microsoft.com/office/drawing/2014/main" id="{081E8E9D-4B89-34F1-6652-EE9B2F699C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71" y="151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88" name="Oval 468">
                <a:extLst>
                  <a:ext uri="{FF2B5EF4-FFF2-40B4-BE49-F238E27FC236}">
                    <a16:creationId xmlns:a16="http://schemas.microsoft.com/office/drawing/2014/main" id="{94FA2D6E-4B5E-45CE-6F03-A0045E953B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71" y="151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89" name="Oval 469">
                <a:extLst>
                  <a:ext uri="{FF2B5EF4-FFF2-40B4-BE49-F238E27FC236}">
                    <a16:creationId xmlns:a16="http://schemas.microsoft.com/office/drawing/2014/main" id="{CD8466B5-4B8D-259D-55FB-A572A9BDFC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30" y="152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90" name="Oval 470">
                <a:extLst>
                  <a:ext uri="{FF2B5EF4-FFF2-40B4-BE49-F238E27FC236}">
                    <a16:creationId xmlns:a16="http://schemas.microsoft.com/office/drawing/2014/main" id="{872F13E2-E04D-BC43-EF29-42644C6818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30" y="152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91" name="Oval 471">
                <a:extLst>
                  <a:ext uri="{FF2B5EF4-FFF2-40B4-BE49-F238E27FC236}">
                    <a16:creationId xmlns:a16="http://schemas.microsoft.com/office/drawing/2014/main" id="{CC884DAD-15A1-C63B-4176-BC3D58DFF3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1" y="1532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92" name="Oval 472">
                <a:extLst>
                  <a:ext uri="{FF2B5EF4-FFF2-40B4-BE49-F238E27FC236}">
                    <a16:creationId xmlns:a16="http://schemas.microsoft.com/office/drawing/2014/main" id="{107645B4-4F5A-E326-C0BA-D00C15DC01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1" y="1532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93" name="Oval 473">
                <a:extLst>
                  <a:ext uri="{FF2B5EF4-FFF2-40B4-BE49-F238E27FC236}">
                    <a16:creationId xmlns:a16="http://schemas.microsoft.com/office/drawing/2014/main" id="{41401E51-7935-1056-8238-6E9F0481B8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50" y="1542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94" name="Oval 474">
                <a:extLst>
                  <a:ext uri="{FF2B5EF4-FFF2-40B4-BE49-F238E27FC236}">
                    <a16:creationId xmlns:a16="http://schemas.microsoft.com/office/drawing/2014/main" id="{7EF2F93B-0962-C7C0-F9B4-56545641DA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50" y="1542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95" name="Oval 475">
                <a:extLst>
                  <a:ext uri="{FF2B5EF4-FFF2-40B4-BE49-F238E27FC236}">
                    <a16:creationId xmlns:a16="http://schemas.microsoft.com/office/drawing/2014/main" id="{81E36996-3D52-7E75-6F96-B00AC1C5CB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8" y="1559"/>
                <a:ext cx="35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96" name="Oval 476">
                <a:extLst>
                  <a:ext uri="{FF2B5EF4-FFF2-40B4-BE49-F238E27FC236}">
                    <a16:creationId xmlns:a16="http://schemas.microsoft.com/office/drawing/2014/main" id="{326D553C-4DD4-EF79-8D59-4DAB379DF2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8" y="1559"/>
                <a:ext cx="35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97" name="Oval 477">
                <a:extLst>
                  <a:ext uri="{FF2B5EF4-FFF2-40B4-BE49-F238E27FC236}">
                    <a16:creationId xmlns:a16="http://schemas.microsoft.com/office/drawing/2014/main" id="{EF0BDAEC-6A57-86C0-1C3B-DABA36777E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73" y="1580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98" name="Oval 478">
                <a:extLst>
                  <a:ext uri="{FF2B5EF4-FFF2-40B4-BE49-F238E27FC236}">
                    <a16:creationId xmlns:a16="http://schemas.microsoft.com/office/drawing/2014/main" id="{05FFB3EB-6683-94FC-78B8-1D10C9AD29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73" y="1580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99" name="Oval 479">
                <a:extLst>
                  <a:ext uri="{FF2B5EF4-FFF2-40B4-BE49-F238E27FC236}">
                    <a16:creationId xmlns:a16="http://schemas.microsoft.com/office/drawing/2014/main" id="{B74CC47F-83FA-0FB3-6E68-D81749BA1E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38" y="1600"/>
                <a:ext cx="32" cy="38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00" name="Oval 480">
                <a:extLst>
                  <a:ext uri="{FF2B5EF4-FFF2-40B4-BE49-F238E27FC236}">
                    <a16:creationId xmlns:a16="http://schemas.microsoft.com/office/drawing/2014/main" id="{2FE27962-E8FD-D8CB-04F1-11742690BC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38" y="1600"/>
                <a:ext cx="32" cy="38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01" name="Oval 481">
                <a:extLst>
                  <a:ext uri="{FF2B5EF4-FFF2-40B4-BE49-F238E27FC236}">
                    <a16:creationId xmlns:a16="http://schemas.microsoft.com/office/drawing/2014/main" id="{0D02E8FD-BF96-95FA-3EF2-9E4053C3FA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3" y="1624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02" name="Oval 482">
                <a:extLst>
                  <a:ext uri="{FF2B5EF4-FFF2-40B4-BE49-F238E27FC236}">
                    <a16:creationId xmlns:a16="http://schemas.microsoft.com/office/drawing/2014/main" id="{9BC6CA60-712B-7ECA-7B48-4548A80CE4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3" y="1624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03" name="Oval 483">
                <a:extLst>
                  <a:ext uri="{FF2B5EF4-FFF2-40B4-BE49-F238E27FC236}">
                    <a16:creationId xmlns:a16="http://schemas.microsoft.com/office/drawing/2014/main" id="{89C37815-0D66-F1D0-B1F1-053A1FF618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1" y="1648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04" name="Oval 484">
                <a:extLst>
                  <a:ext uri="{FF2B5EF4-FFF2-40B4-BE49-F238E27FC236}">
                    <a16:creationId xmlns:a16="http://schemas.microsoft.com/office/drawing/2014/main" id="{F4F70E45-373E-1276-36AD-799526A287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1" y="1648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05" name="Oval 485">
                <a:extLst>
                  <a:ext uri="{FF2B5EF4-FFF2-40B4-BE49-F238E27FC236}">
                    <a16:creationId xmlns:a16="http://schemas.microsoft.com/office/drawing/2014/main" id="{7B164598-470A-61F2-DC51-399779B688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9" y="1672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06" name="Oval 486">
                <a:extLst>
                  <a:ext uri="{FF2B5EF4-FFF2-40B4-BE49-F238E27FC236}">
                    <a16:creationId xmlns:a16="http://schemas.microsoft.com/office/drawing/2014/main" id="{825A70E5-5979-934B-146F-B200076C9F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9" y="1672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07" name="Oval 487">
                <a:extLst>
                  <a:ext uri="{FF2B5EF4-FFF2-40B4-BE49-F238E27FC236}">
                    <a16:creationId xmlns:a16="http://schemas.microsoft.com/office/drawing/2014/main" id="{AA815234-CF5D-CF51-BF2D-9A5C6D5852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0" y="1706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08" name="Oval 488">
                <a:extLst>
                  <a:ext uri="{FF2B5EF4-FFF2-40B4-BE49-F238E27FC236}">
                    <a16:creationId xmlns:a16="http://schemas.microsoft.com/office/drawing/2014/main" id="{C33812AB-E766-325C-0A8B-C8DDCD4EE4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0" y="1706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09" name="Oval 489">
                <a:extLst>
                  <a:ext uri="{FF2B5EF4-FFF2-40B4-BE49-F238E27FC236}">
                    <a16:creationId xmlns:a16="http://schemas.microsoft.com/office/drawing/2014/main" id="{B6D6BB60-5C88-BFBF-1442-E762E152A2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2" y="1736"/>
                <a:ext cx="32" cy="35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10" name="Oval 490">
                <a:extLst>
                  <a:ext uri="{FF2B5EF4-FFF2-40B4-BE49-F238E27FC236}">
                    <a16:creationId xmlns:a16="http://schemas.microsoft.com/office/drawing/2014/main" id="{DDD3A49A-06C6-CCC7-4200-BC01E9430A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2" y="1736"/>
                <a:ext cx="32" cy="35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11" name="Oval 491">
                <a:extLst>
                  <a:ext uri="{FF2B5EF4-FFF2-40B4-BE49-F238E27FC236}">
                    <a16:creationId xmlns:a16="http://schemas.microsoft.com/office/drawing/2014/main" id="{A737ED8D-B6A0-90D8-D2B5-45DFF83685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3" y="1771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12" name="Oval 492">
                <a:extLst>
                  <a:ext uri="{FF2B5EF4-FFF2-40B4-BE49-F238E27FC236}">
                    <a16:creationId xmlns:a16="http://schemas.microsoft.com/office/drawing/2014/main" id="{83A2063B-29B2-640F-F43C-9801BAA111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3" y="1771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13" name="Oval 493">
                <a:extLst>
                  <a:ext uri="{FF2B5EF4-FFF2-40B4-BE49-F238E27FC236}">
                    <a16:creationId xmlns:a16="http://schemas.microsoft.com/office/drawing/2014/main" id="{1FBED442-2870-21FC-664E-7782A1212A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1" y="1805"/>
                <a:ext cx="31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14" name="Oval 494">
                <a:extLst>
                  <a:ext uri="{FF2B5EF4-FFF2-40B4-BE49-F238E27FC236}">
                    <a16:creationId xmlns:a16="http://schemas.microsoft.com/office/drawing/2014/main" id="{51A30DDC-E4EE-F2D8-64C1-47E81C06EF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1" y="1805"/>
                <a:ext cx="31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15" name="Oval 495">
                <a:extLst>
                  <a:ext uri="{FF2B5EF4-FFF2-40B4-BE49-F238E27FC236}">
                    <a16:creationId xmlns:a16="http://schemas.microsoft.com/office/drawing/2014/main" id="{F0680B64-1D4A-5AC5-C790-5586693513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5" y="1842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16" name="Oval 496">
                <a:extLst>
                  <a:ext uri="{FF2B5EF4-FFF2-40B4-BE49-F238E27FC236}">
                    <a16:creationId xmlns:a16="http://schemas.microsoft.com/office/drawing/2014/main" id="{7D3BF7AB-286D-0727-69D6-C0E38B6347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5" y="1842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17" name="Oval 497">
                <a:extLst>
                  <a:ext uri="{FF2B5EF4-FFF2-40B4-BE49-F238E27FC236}">
                    <a16:creationId xmlns:a16="http://schemas.microsoft.com/office/drawing/2014/main" id="{C113A084-C1E8-409E-33B8-6EED08D308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3" y="1876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18" name="Oval 498">
                <a:extLst>
                  <a:ext uri="{FF2B5EF4-FFF2-40B4-BE49-F238E27FC236}">
                    <a16:creationId xmlns:a16="http://schemas.microsoft.com/office/drawing/2014/main" id="{97E890A8-60FA-CD9D-18B8-9CD227608B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3" y="1876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19" name="Oval 499">
                <a:extLst>
                  <a:ext uri="{FF2B5EF4-FFF2-40B4-BE49-F238E27FC236}">
                    <a16:creationId xmlns:a16="http://schemas.microsoft.com/office/drawing/2014/main" id="{52E345BC-9810-D0A3-7E75-4745A8AF55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57" y="1914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20" name="Oval 500">
                <a:extLst>
                  <a:ext uri="{FF2B5EF4-FFF2-40B4-BE49-F238E27FC236}">
                    <a16:creationId xmlns:a16="http://schemas.microsoft.com/office/drawing/2014/main" id="{16F2938C-E0FD-D7BF-21E0-9A53605178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57" y="1914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21" name="Oval 501">
                <a:extLst>
                  <a:ext uri="{FF2B5EF4-FFF2-40B4-BE49-F238E27FC236}">
                    <a16:creationId xmlns:a16="http://schemas.microsoft.com/office/drawing/2014/main" id="{CB47D673-2EBD-3DBE-1182-BDF7042C00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1" y="1954"/>
                <a:ext cx="32" cy="35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22" name="Oval 502">
                <a:extLst>
                  <a:ext uri="{FF2B5EF4-FFF2-40B4-BE49-F238E27FC236}">
                    <a16:creationId xmlns:a16="http://schemas.microsoft.com/office/drawing/2014/main" id="{C619B7F6-0829-3D4D-75B7-B777F280C4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1" y="1954"/>
                <a:ext cx="32" cy="35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23" name="Oval 503">
                <a:extLst>
                  <a:ext uri="{FF2B5EF4-FFF2-40B4-BE49-F238E27FC236}">
                    <a16:creationId xmlns:a16="http://schemas.microsoft.com/office/drawing/2014/main" id="{BB849BB5-ACA4-A3C3-76CD-24E7FAB4F0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2" y="1992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24" name="Oval 504">
                <a:extLst>
                  <a:ext uri="{FF2B5EF4-FFF2-40B4-BE49-F238E27FC236}">
                    <a16:creationId xmlns:a16="http://schemas.microsoft.com/office/drawing/2014/main" id="{CCD7EDB5-B60B-95C6-E585-11DEB8E0B9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2" y="1992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25" name="Oval 505">
                <a:extLst>
                  <a:ext uri="{FF2B5EF4-FFF2-40B4-BE49-F238E27FC236}">
                    <a16:creationId xmlns:a16="http://schemas.microsoft.com/office/drawing/2014/main" id="{4E968380-575F-88B6-78CA-4CB2B6ED94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03" y="2033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26" name="Oval 506">
                <a:extLst>
                  <a:ext uri="{FF2B5EF4-FFF2-40B4-BE49-F238E27FC236}">
                    <a16:creationId xmlns:a16="http://schemas.microsoft.com/office/drawing/2014/main" id="{9A77AD46-4EA1-A148-057C-75AD48E510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03" y="2033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27" name="Oval 507">
                <a:extLst>
                  <a:ext uri="{FF2B5EF4-FFF2-40B4-BE49-F238E27FC236}">
                    <a16:creationId xmlns:a16="http://schemas.microsoft.com/office/drawing/2014/main" id="{CD72FB4E-42AD-7BB7-0668-7999205AAA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0" y="2074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28" name="Oval 508">
                <a:extLst>
                  <a:ext uri="{FF2B5EF4-FFF2-40B4-BE49-F238E27FC236}">
                    <a16:creationId xmlns:a16="http://schemas.microsoft.com/office/drawing/2014/main" id="{CD927C67-31BF-3CB5-2DF7-26D323B4A2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0" y="2074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29" name="Oval 509">
                <a:extLst>
                  <a:ext uri="{FF2B5EF4-FFF2-40B4-BE49-F238E27FC236}">
                    <a16:creationId xmlns:a16="http://schemas.microsoft.com/office/drawing/2014/main" id="{FA4F339B-11BF-3AB9-7271-1DA458D936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0" y="211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30" name="Oval 510">
                <a:extLst>
                  <a:ext uri="{FF2B5EF4-FFF2-40B4-BE49-F238E27FC236}">
                    <a16:creationId xmlns:a16="http://schemas.microsoft.com/office/drawing/2014/main" id="{27E7AC94-3B13-C09C-469F-7A473947A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0" y="211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31" name="Oval 511">
                <a:extLst>
                  <a:ext uri="{FF2B5EF4-FFF2-40B4-BE49-F238E27FC236}">
                    <a16:creationId xmlns:a16="http://schemas.microsoft.com/office/drawing/2014/main" id="{3263D9E4-94CE-AE03-DDDB-42101DE75E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1" y="2159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32" name="Oval 512">
                <a:extLst>
                  <a:ext uri="{FF2B5EF4-FFF2-40B4-BE49-F238E27FC236}">
                    <a16:creationId xmlns:a16="http://schemas.microsoft.com/office/drawing/2014/main" id="{0D2471C0-8082-F744-FD34-CE58C22B1C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1" y="2159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33" name="Oval 513">
                <a:extLst>
                  <a:ext uri="{FF2B5EF4-FFF2-40B4-BE49-F238E27FC236}">
                    <a16:creationId xmlns:a16="http://schemas.microsoft.com/office/drawing/2014/main" id="{552A6E5B-0BE0-9A10-BFC6-17774B8DC3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200"/>
                <a:ext cx="35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34" name="Oval 514">
                <a:extLst>
                  <a:ext uri="{FF2B5EF4-FFF2-40B4-BE49-F238E27FC236}">
                    <a16:creationId xmlns:a16="http://schemas.microsoft.com/office/drawing/2014/main" id="{5ACD7561-DE3A-BE2C-F2EF-15B2DFE762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200"/>
                <a:ext cx="35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35" name="Oval 515">
                <a:extLst>
                  <a:ext uri="{FF2B5EF4-FFF2-40B4-BE49-F238E27FC236}">
                    <a16:creationId xmlns:a16="http://schemas.microsoft.com/office/drawing/2014/main" id="{3F89D611-CEF0-E3A1-79DD-44D6727B6A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49" y="2244"/>
                <a:ext cx="31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36" name="Oval 516">
                <a:extLst>
                  <a:ext uri="{FF2B5EF4-FFF2-40B4-BE49-F238E27FC236}">
                    <a16:creationId xmlns:a16="http://schemas.microsoft.com/office/drawing/2014/main" id="{4FCDAEA2-19C5-F104-AFCC-C7FCE28A04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49" y="2244"/>
                <a:ext cx="31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37" name="Oval 517">
                <a:extLst>
                  <a:ext uri="{FF2B5EF4-FFF2-40B4-BE49-F238E27FC236}">
                    <a16:creationId xmlns:a16="http://schemas.microsoft.com/office/drawing/2014/main" id="{95553CBC-4541-5CD2-9413-7B7C75ACD5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45" y="228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38" name="Oval 518">
                <a:extLst>
                  <a:ext uri="{FF2B5EF4-FFF2-40B4-BE49-F238E27FC236}">
                    <a16:creationId xmlns:a16="http://schemas.microsoft.com/office/drawing/2014/main" id="{BF2969C4-8BEA-EF7F-E719-2EB6BCFE4B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45" y="228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39" name="Oval 519">
                <a:extLst>
                  <a:ext uri="{FF2B5EF4-FFF2-40B4-BE49-F238E27FC236}">
                    <a16:creationId xmlns:a16="http://schemas.microsoft.com/office/drawing/2014/main" id="{A67E2AFA-00F4-CD04-AD81-17DBC3C62B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9" y="2329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40" name="Oval 520">
                <a:extLst>
                  <a:ext uri="{FF2B5EF4-FFF2-40B4-BE49-F238E27FC236}">
                    <a16:creationId xmlns:a16="http://schemas.microsoft.com/office/drawing/2014/main" id="{5C223FD4-52B5-C555-02FF-926C5185E5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9" y="2329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41" name="Oval 521">
                <a:extLst>
                  <a:ext uri="{FF2B5EF4-FFF2-40B4-BE49-F238E27FC236}">
                    <a16:creationId xmlns:a16="http://schemas.microsoft.com/office/drawing/2014/main" id="{CF2947EB-969A-637D-EDA6-84129A587E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6" y="2373"/>
                <a:ext cx="32" cy="38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42" name="Oval 522">
                <a:extLst>
                  <a:ext uri="{FF2B5EF4-FFF2-40B4-BE49-F238E27FC236}">
                    <a16:creationId xmlns:a16="http://schemas.microsoft.com/office/drawing/2014/main" id="{3A131F86-1080-D685-F743-9B1CE1727F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6" y="2373"/>
                <a:ext cx="32" cy="38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43" name="Oval 523">
                <a:extLst>
                  <a:ext uri="{FF2B5EF4-FFF2-40B4-BE49-F238E27FC236}">
                    <a16:creationId xmlns:a16="http://schemas.microsoft.com/office/drawing/2014/main" id="{C59B60F6-EF8E-830D-5BC9-CD28913DD1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6" y="2418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44" name="Oval 524">
                <a:extLst>
                  <a:ext uri="{FF2B5EF4-FFF2-40B4-BE49-F238E27FC236}">
                    <a16:creationId xmlns:a16="http://schemas.microsoft.com/office/drawing/2014/main" id="{1EC021E6-AC07-DA88-5B75-BEB9DB9E2A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6" y="2418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45" name="Oval 525">
                <a:extLst>
                  <a:ext uri="{FF2B5EF4-FFF2-40B4-BE49-F238E27FC236}">
                    <a16:creationId xmlns:a16="http://schemas.microsoft.com/office/drawing/2014/main" id="{E06C3E5F-0A52-1BAC-9503-A12185629A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3" y="2462"/>
                <a:ext cx="31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46" name="Oval 526">
                <a:extLst>
                  <a:ext uri="{FF2B5EF4-FFF2-40B4-BE49-F238E27FC236}">
                    <a16:creationId xmlns:a16="http://schemas.microsoft.com/office/drawing/2014/main" id="{9558A17A-7ECB-D5D6-9443-7CF76C3608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3" y="2462"/>
                <a:ext cx="31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47" name="Oval 527">
                <a:extLst>
                  <a:ext uri="{FF2B5EF4-FFF2-40B4-BE49-F238E27FC236}">
                    <a16:creationId xmlns:a16="http://schemas.microsoft.com/office/drawing/2014/main" id="{3EAEEBBF-EDCB-6113-3C95-10DDAF95F5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6" y="2506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48" name="Oval 528">
                <a:extLst>
                  <a:ext uri="{FF2B5EF4-FFF2-40B4-BE49-F238E27FC236}">
                    <a16:creationId xmlns:a16="http://schemas.microsoft.com/office/drawing/2014/main" id="{2C6776F0-5C96-05A3-A29D-4A46F9A7DA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6" y="2506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49" name="Oval 529">
                <a:extLst>
                  <a:ext uri="{FF2B5EF4-FFF2-40B4-BE49-F238E27FC236}">
                    <a16:creationId xmlns:a16="http://schemas.microsoft.com/office/drawing/2014/main" id="{A3DDBFA4-E952-24BB-BDC2-6957BF76E3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42" y="2547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50" name="Oval 530">
                <a:extLst>
                  <a:ext uri="{FF2B5EF4-FFF2-40B4-BE49-F238E27FC236}">
                    <a16:creationId xmlns:a16="http://schemas.microsoft.com/office/drawing/2014/main" id="{A7B99EDE-C7C9-89F5-E8E7-96052B7CD5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42" y="2547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51" name="Oval 531">
                <a:extLst>
                  <a:ext uri="{FF2B5EF4-FFF2-40B4-BE49-F238E27FC236}">
                    <a16:creationId xmlns:a16="http://schemas.microsoft.com/office/drawing/2014/main" id="{38845B21-11B9-72E5-8017-365D170CC3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49" y="2591"/>
                <a:ext cx="31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52" name="Oval 532">
                <a:extLst>
                  <a:ext uri="{FF2B5EF4-FFF2-40B4-BE49-F238E27FC236}">
                    <a16:creationId xmlns:a16="http://schemas.microsoft.com/office/drawing/2014/main" id="{0CB22E5B-8F28-DD75-85B9-BE3480899A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49" y="2591"/>
                <a:ext cx="31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53" name="Oval 533">
                <a:extLst>
                  <a:ext uri="{FF2B5EF4-FFF2-40B4-BE49-F238E27FC236}">
                    <a16:creationId xmlns:a16="http://schemas.microsoft.com/office/drawing/2014/main" id="{8D340409-689F-2886-6A91-4B193183D7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2" y="2632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54" name="Oval 534">
                <a:extLst>
                  <a:ext uri="{FF2B5EF4-FFF2-40B4-BE49-F238E27FC236}">
                    <a16:creationId xmlns:a16="http://schemas.microsoft.com/office/drawing/2014/main" id="{BB415225-FB6C-C1E3-C26B-73462F9CA3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2" y="2632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55" name="Oval 535">
                <a:extLst>
                  <a:ext uri="{FF2B5EF4-FFF2-40B4-BE49-F238E27FC236}">
                    <a16:creationId xmlns:a16="http://schemas.microsoft.com/office/drawing/2014/main" id="{3A389339-ACBB-B0BF-0F4B-E948D89BF8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677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56" name="Oval 536">
                <a:extLst>
                  <a:ext uri="{FF2B5EF4-FFF2-40B4-BE49-F238E27FC236}">
                    <a16:creationId xmlns:a16="http://schemas.microsoft.com/office/drawing/2014/main" id="{6DDE6612-746E-FA60-EEAB-B8452CB9DA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677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57" name="Oval 537">
                <a:extLst>
                  <a:ext uri="{FF2B5EF4-FFF2-40B4-BE49-F238E27FC236}">
                    <a16:creationId xmlns:a16="http://schemas.microsoft.com/office/drawing/2014/main" id="{56D6029F-9607-C730-D1C8-F3C400799A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1" y="2717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58" name="Oval 538">
                <a:extLst>
                  <a:ext uri="{FF2B5EF4-FFF2-40B4-BE49-F238E27FC236}">
                    <a16:creationId xmlns:a16="http://schemas.microsoft.com/office/drawing/2014/main" id="{21E79444-8B1E-0C2F-0F6D-73E14AC6BA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1" y="2717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59" name="Oval 539">
                <a:extLst>
                  <a:ext uri="{FF2B5EF4-FFF2-40B4-BE49-F238E27FC236}">
                    <a16:creationId xmlns:a16="http://schemas.microsoft.com/office/drawing/2014/main" id="{070C135F-B60C-AA84-E36B-D847B93E70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76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60" name="Oval 540">
                <a:extLst>
                  <a:ext uri="{FF2B5EF4-FFF2-40B4-BE49-F238E27FC236}">
                    <a16:creationId xmlns:a16="http://schemas.microsoft.com/office/drawing/2014/main" id="{9596C304-1290-D812-F6BA-29A225BFDB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76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61" name="Oval 541">
                <a:extLst>
                  <a:ext uri="{FF2B5EF4-FFF2-40B4-BE49-F238E27FC236}">
                    <a16:creationId xmlns:a16="http://schemas.microsoft.com/office/drawing/2014/main" id="{753588B3-6DA6-F0CE-982D-64CAF67560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6" y="2806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62" name="Oval 542">
                <a:extLst>
                  <a:ext uri="{FF2B5EF4-FFF2-40B4-BE49-F238E27FC236}">
                    <a16:creationId xmlns:a16="http://schemas.microsoft.com/office/drawing/2014/main" id="{194F6A13-1EA8-E723-B5D7-B128176251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6" y="2806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63" name="Oval 543">
                <a:extLst>
                  <a:ext uri="{FF2B5EF4-FFF2-40B4-BE49-F238E27FC236}">
                    <a16:creationId xmlns:a16="http://schemas.microsoft.com/office/drawing/2014/main" id="{C3900BB6-EC7B-4D1A-DDBD-48298F386C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06" y="2847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64" name="Oval 544">
                <a:extLst>
                  <a:ext uri="{FF2B5EF4-FFF2-40B4-BE49-F238E27FC236}">
                    <a16:creationId xmlns:a16="http://schemas.microsoft.com/office/drawing/2014/main" id="{5837224C-BB2E-CEAD-DE22-138D7B846C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06" y="2847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65" name="Oval 545">
                <a:extLst>
                  <a:ext uri="{FF2B5EF4-FFF2-40B4-BE49-F238E27FC236}">
                    <a16:creationId xmlns:a16="http://schemas.microsoft.com/office/drawing/2014/main" id="{19D29C60-6B2B-1C81-44F8-B2C27FD0E3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5" y="2884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66" name="Oval 546">
                <a:extLst>
                  <a:ext uri="{FF2B5EF4-FFF2-40B4-BE49-F238E27FC236}">
                    <a16:creationId xmlns:a16="http://schemas.microsoft.com/office/drawing/2014/main" id="{517AD9FF-F3B0-1C33-2AEE-21A093FC6F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5" y="2884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67" name="Oval 547">
                <a:extLst>
                  <a:ext uri="{FF2B5EF4-FFF2-40B4-BE49-F238E27FC236}">
                    <a16:creationId xmlns:a16="http://schemas.microsoft.com/office/drawing/2014/main" id="{EF270E91-D241-1F02-F154-935601DAB6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1" y="292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68" name="Oval 548">
                <a:extLst>
                  <a:ext uri="{FF2B5EF4-FFF2-40B4-BE49-F238E27FC236}">
                    <a16:creationId xmlns:a16="http://schemas.microsoft.com/office/drawing/2014/main" id="{F039D63A-AD23-24A0-82DF-B9B73F10AF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1" y="292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69" name="Oval 549">
                <a:extLst>
                  <a:ext uri="{FF2B5EF4-FFF2-40B4-BE49-F238E27FC236}">
                    <a16:creationId xmlns:a16="http://schemas.microsoft.com/office/drawing/2014/main" id="{08181E34-EA4C-62B5-DB9D-B46359A0B4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60" y="2966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70" name="Oval 550">
                <a:extLst>
                  <a:ext uri="{FF2B5EF4-FFF2-40B4-BE49-F238E27FC236}">
                    <a16:creationId xmlns:a16="http://schemas.microsoft.com/office/drawing/2014/main" id="{F8E1B685-7633-4E93-4C5C-28EFAB0899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60" y="2966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71" name="Oval 551">
                <a:extLst>
                  <a:ext uri="{FF2B5EF4-FFF2-40B4-BE49-F238E27FC236}">
                    <a16:creationId xmlns:a16="http://schemas.microsoft.com/office/drawing/2014/main" id="{B25AB030-2E1E-6F13-DCBE-8204ED5A08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6" y="3003"/>
                <a:ext cx="32" cy="35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72" name="Oval 552">
                <a:extLst>
                  <a:ext uri="{FF2B5EF4-FFF2-40B4-BE49-F238E27FC236}">
                    <a16:creationId xmlns:a16="http://schemas.microsoft.com/office/drawing/2014/main" id="{2425879A-232B-23EA-19C6-D509FE0320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6" y="3003"/>
                <a:ext cx="32" cy="35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73" name="Oval 553">
                <a:extLst>
                  <a:ext uri="{FF2B5EF4-FFF2-40B4-BE49-F238E27FC236}">
                    <a16:creationId xmlns:a16="http://schemas.microsoft.com/office/drawing/2014/main" id="{4B8B6D46-B312-35EB-E7C1-3472B9381D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2" y="3041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74" name="Oval 554">
                <a:extLst>
                  <a:ext uri="{FF2B5EF4-FFF2-40B4-BE49-F238E27FC236}">
                    <a16:creationId xmlns:a16="http://schemas.microsoft.com/office/drawing/2014/main" id="{B3F9B8CE-5E39-CD5A-EEAF-D5FB2F23A2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2" y="3041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75" name="Oval 555">
                <a:extLst>
                  <a:ext uri="{FF2B5EF4-FFF2-40B4-BE49-F238E27FC236}">
                    <a16:creationId xmlns:a16="http://schemas.microsoft.com/office/drawing/2014/main" id="{DADD4372-6D97-CB6E-1E98-D3190F15D6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3078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76" name="Oval 556">
                <a:extLst>
                  <a:ext uri="{FF2B5EF4-FFF2-40B4-BE49-F238E27FC236}">
                    <a16:creationId xmlns:a16="http://schemas.microsoft.com/office/drawing/2014/main" id="{B6C67EA9-C2D3-8ACF-1D3D-A3EABA53D5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3078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77" name="Oval 557">
                <a:extLst>
                  <a:ext uri="{FF2B5EF4-FFF2-40B4-BE49-F238E27FC236}">
                    <a16:creationId xmlns:a16="http://schemas.microsoft.com/office/drawing/2014/main" id="{85C20D5D-63C2-3A3D-C1DD-8A9784515C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3" y="3112"/>
                <a:ext cx="32" cy="35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78" name="Oval 558">
                <a:extLst>
                  <a:ext uri="{FF2B5EF4-FFF2-40B4-BE49-F238E27FC236}">
                    <a16:creationId xmlns:a16="http://schemas.microsoft.com/office/drawing/2014/main" id="{89C39518-6174-9426-57DA-43673D7DF4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3" y="3112"/>
                <a:ext cx="32" cy="35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79" name="Oval 559">
                <a:extLst>
                  <a:ext uri="{FF2B5EF4-FFF2-40B4-BE49-F238E27FC236}">
                    <a16:creationId xmlns:a16="http://schemas.microsoft.com/office/drawing/2014/main" id="{7828E863-33B1-7C8D-D7E9-E2E9A0E0D8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2" y="3143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80" name="Oval 560">
                <a:extLst>
                  <a:ext uri="{FF2B5EF4-FFF2-40B4-BE49-F238E27FC236}">
                    <a16:creationId xmlns:a16="http://schemas.microsoft.com/office/drawing/2014/main" id="{6072E901-4C5B-747E-7804-7CFCD5A673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2" y="3143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81" name="Oval 561">
                <a:extLst>
                  <a:ext uri="{FF2B5EF4-FFF2-40B4-BE49-F238E27FC236}">
                    <a16:creationId xmlns:a16="http://schemas.microsoft.com/office/drawing/2014/main" id="{80CD23FD-4F60-2793-E248-118268F075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4" y="3174"/>
                <a:ext cx="31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82" name="Oval 562">
                <a:extLst>
                  <a:ext uri="{FF2B5EF4-FFF2-40B4-BE49-F238E27FC236}">
                    <a16:creationId xmlns:a16="http://schemas.microsoft.com/office/drawing/2014/main" id="{5795AEFA-888C-F003-3920-D32F1ADE23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4" y="3174"/>
                <a:ext cx="31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83" name="Oval 563">
                <a:extLst>
                  <a:ext uri="{FF2B5EF4-FFF2-40B4-BE49-F238E27FC236}">
                    <a16:creationId xmlns:a16="http://schemas.microsoft.com/office/drawing/2014/main" id="{7C97E7D6-2D2E-8481-500F-7D34421FD6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42" y="3204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84" name="Oval 564">
                <a:extLst>
                  <a:ext uri="{FF2B5EF4-FFF2-40B4-BE49-F238E27FC236}">
                    <a16:creationId xmlns:a16="http://schemas.microsoft.com/office/drawing/2014/main" id="{95D081EF-DD0B-281D-EFED-074EBCEE8A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42" y="3204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85" name="Oval 565">
                <a:extLst>
                  <a:ext uri="{FF2B5EF4-FFF2-40B4-BE49-F238E27FC236}">
                    <a16:creationId xmlns:a16="http://schemas.microsoft.com/office/drawing/2014/main" id="{0EB3BACA-8453-235F-3DB0-9062CE3DC3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4" y="3228"/>
                <a:ext cx="35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86" name="Oval 566">
                <a:extLst>
                  <a:ext uri="{FF2B5EF4-FFF2-40B4-BE49-F238E27FC236}">
                    <a16:creationId xmlns:a16="http://schemas.microsoft.com/office/drawing/2014/main" id="{AFE505E9-62DB-F54A-2493-79112CB58E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4" y="3228"/>
                <a:ext cx="35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87" name="Oval 567">
                <a:extLst>
                  <a:ext uri="{FF2B5EF4-FFF2-40B4-BE49-F238E27FC236}">
                    <a16:creationId xmlns:a16="http://schemas.microsoft.com/office/drawing/2014/main" id="{E5420658-444C-ADBA-C1E6-D638ADEA87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6" y="3252"/>
                <a:ext cx="35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88" name="Oval 568">
                <a:extLst>
                  <a:ext uri="{FF2B5EF4-FFF2-40B4-BE49-F238E27FC236}">
                    <a16:creationId xmlns:a16="http://schemas.microsoft.com/office/drawing/2014/main" id="{1B56C5C2-816A-06F1-79BE-83FB62E771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6" y="3252"/>
                <a:ext cx="35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89" name="Oval 569">
                <a:extLst>
                  <a:ext uri="{FF2B5EF4-FFF2-40B4-BE49-F238E27FC236}">
                    <a16:creationId xmlns:a16="http://schemas.microsoft.com/office/drawing/2014/main" id="{14C067E2-2D43-A330-F343-AC67454E36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4" y="3269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90" name="Oval 570">
                <a:extLst>
                  <a:ext uri="{FF2B5EF4-FFF2-40B4-BE49-F238E27FC236}">
                    <a16:creationId xmlns:a16="http://schemas.microsoft.com/office/drawing/2014/main" id="{AB190D7B-5DAF-91E1-1089-C2F2602F3F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4" y="3269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91" name="Oval 571">
                <a:extLst>
                  <a:ext uri="{FF2B5EF4-FFF2-40B4-BE49-F238E27FC236}">
                    <a16:creationId xmlns:a16="http://schemas.microsoft.com/office/drawing/2014/main" id="{08CA5ABE-95C5-CFA3-74B3-E210A549EA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83" y="3290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92" name="Oval 572">
                <a:extLst>
                  <a:ext uri="{FF2B5EF4-FFF2-40B4-BE49-F238E27FC236}">
                    <a16:creationId xmlns:a16="http://schemas.microsoft.com/office/drawing/2014/main" id="{0972487A-437E-9450-6290-50D3476115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83" y="3290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93" name="Oval 573">
                <a:extLst>
                  <a:ext uri="{FF2B5EF4-FFF2-40B4-BE49-F238E27FC236}">
                    <a16:creationId xmlns:a16="http://schemas.microsoft.com/office/drawing/2014/main" id="{D2CEA184-AD84-1BE3-26CD-2611269ED8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1" y="3303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94" name="Oval 574">
                <a:extLst>
                  <a:ext uri="{FF2B5EF4-FFF2-40B4-BE49-F238E27FC236}">
                    <a16:creationId xmlns:a16="http://schemas.microsoft.com/office/drawing/2014/main" id="{7271930C-6806-D307-76D0-BCB3CAE1BA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1" y="3303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95" name="Oval 575">
                <a:extLst>
                  <a:ext uri="{FF2B5EF4-FFF2-40B4-BE49-F238E27FC236}">
                    <a16:creationId xmlns:a16="http://schemas.microsoft.com/office/drawing/2014/main" id="{3D3CF730-B4DB-B3DC-DFD7-421795E466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3" y="3317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96" name="Oval 576">
                <a:extLst>
                  <a:ext uri="{FF2B5EF4-FFF2-40B4-BE49-F238E27FC236}">
                    <a16:creationId xmlns:a16="http://schemas.microsoft.com/office/drawing/2014/main" id="{4194E554-1944-8403-AE45-52EBA61A22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3" y="3317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97" name="Oval 577">
                <a:extLst>
                  <a:ext uri="{FF2B5EF4-FFF2-40B4-BE49-F238E27FC236}">
                    <a16:creationId xmlns:a16="http://schemas.microsoft.com/office/drawing/2014/main" id="{97AC68A7-05A3-78C1-068A-D1540D3C8B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01" y="3330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98" name="Oval 578">
                <a:extLst>
                  <a:ext uri="{FF2B5EF4-FFF2-40B4-BE49-F238E27FC236}">
                    <a16:creationId xmlns:a16="http://schemas.microsoft.com/office/drawing/2014/main" id="{F6810D95-88B7-46A3-DE40-B87778C32E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01" y="3330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799" name="Oval 579">
                <a:extLst>
                  <a:ext uri="{FF2B5EF4-FFF2-40B4-BE49-F238E27FC236}">
                    <a16:creationId xmlns:a16="http://schemas.microsoft.com/office/drawing/2014/main" id="{1B6FD3C1-09D0-EA49-0A06-B0CBE53E1E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6" y="3337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00" name="Oval 580">
                <a:extLst>
                  <a:ext uri="{FF2B5EF4-FFF2-40B4-BE49-F238E27FC236}">
                    <a16:creationId xmlns:a16="http://schemas.microsoft.com/office/drawing/2014/main" id="{E5AB45FF-A01E-F9E3-217C-C8900A90BC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6" y="3337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01" name="Oval 581">
                <a:extLst>
                  <a:ext uri="{FF2B5EF4-FFF2-40B4-BE49-F238E27FC236}">
                    <a16:creationId xmlns:a16="http://schemas.microsoft.com/office/drawing/2014/main" id="{207EB602-3008-CBE8-1ECD-9306A2A533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4" y="3344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02" name="Oval 582">
                <a:extLst>
                  <a:ext uri="{FF2B5EF4-FFF2-40B4-BE49-F238E27FC236}">
                    <a16:creationId xmlns:a16="http://schemas.microsoft.com/office/drawing/2014/main" id="{D4156E20-9AE1-069B-3173-5C0E15D8C9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4" y="3344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03" name="Oval 583">
                <a:extLst>
                  <a:ext uri="{FF2B5EF4-FFF2-40B4-BE49-F238E27FC236}">
                    <a16:creationId xmlns:a16="http://schemas.microsoft.com/office/drawing/2014/main" id="{0EF52380-19A4-F62D-0F13-716B557502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25" y="3347"/>
                <a:ext cx="32" cy="35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04" name="Oval 584">
                <a:extLst>
                  <a:ext uri="{FF2B5EF4-FFF2-40B4-BE49-F238E27FC236}">
                    <a16:creationId xmlns:a16="http://schemas.microsoft.com/office/drawing/2014/main" id="{57321FA9-69BB-993B-D621-CF156E36A9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25" y="3347"/>
                <a:ext cx="32" cy="35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05" name="Oval 585">
                <a:extLst>
                  <a:ext uri="{FF2B5EF4-FFF2-40B4-BE49-F238E27FC236}">
                    <a16:creationId xmlns:a16="http://schemas.microsoft.com/office/drawing/2014/main" id="{E40F6C1E-D5E9-F151-157A-B9E6E7DB07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7" y="3351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06" name="Oval 586">
                <a:extLst>
                  <a:ext uri="{FF2B5EF4-FFF2-40B4-BE49-F238E27FC236}">
                    <a16:creationId xmlns:a16="http://schemas.microsoft.com/office/drawing/2014/main" id="{331674AE-880D-2738-E93F-391C710920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7" y="3351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07" name="Oval 587">
                <a:extLst>
                  <a:ext uri="{FF2B5EF4-FFF2-40B4-BE49-F238E27FC236}">
                    <a16:creationId xmlns:a16="http://schemas.microsoft.com/office/drawing/2014/main" id="{D338DDE2-2035-F24B-9A6D-52DEDF6729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8" y="3358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08" name="Oval 588">
                <a:extLst>
                  <a:ext uri="{FF2B5EF4-FFF2-40B4-BE49-F238E27FC236}">
                    <a16:creationId xmlns:a16="http://schemas.microsoft.com/office/drawing/2014/main" id="{1B2B7E0B-884B-2E14-F6A5-39446A3AC6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8" y="3358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09" name="Oval 589">
                <a:extLst>
                  <a:ext uri="{FF2B5EF4-FFF2-40B4-BE49-F238E27FC236}">
                    <a16:creationId xmlns:a16="http://schemas.microsoft.com/office/drawing/2014/main" id="{0F649321-D8C5-4EA1-981C-ABE1343B02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0" y="3361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10" name="Oval 590">
                <a:extLst>
                  <a:ext uri="{FF2B5EF4-FFF2-40B4-BE49-F238E27FC236}">
                    <a16:creationId xmlns:a16="http://schemas.microsoft.com/office/drawing/2014/main" id="{7900D4A5-A1CC-9A1E-CA1C-908428421C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0" y="3361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11" name="Oval 591">
                <a:extLst>
                  <a:ext uri="{FF2B5EF4-FFF2-40B4-BE49-F238E27FC236}">
                    <a16:creationId xmlns:a16="http://schemas.microsoft.com/office/drawing/2014/main" id="{22AE028E-5C90-11D0-4D1C-969AA4B680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8" y="3364"/>
                <a:ext cx="32" cy="35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12" name="Oval 592">
                <a:extLst>
                  <a:ext uri="{FF2B5EF4-FFF2-40B4-BE49-F238E27FC236}">
                    <a16:creationId xmlns:a16="http://schemas.microsoft.com/office/drawing/2014/main" id="{6CDC15E6-326B-2093-8AD1-71411FE5B2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8" y="3364"/>
                <a:ext cx="32" cy="35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13" name="Oval 593">
                <a:extLst>
                  <a:ext uri="{FF2B5EF4-FFF2-40B4-BE49-F238E27FC236}">
                    <a16:creationId xmlns:a16="http://schemas.microsoft.com/office/drawing/2014/main" id="{4E161A90-1B75-7C52-13DD-6E992770E2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0" y="3368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14" name="Oval 594">
                <a:extLst>
                  <a:ext uri="{FF2B5EF4-FFF2-40B4-BE49-F238E27FC236}">
                    <a16:creationId xmlns:a16="http://schemas.microsoft.com/office/drawing/2014/main" id="{87BC7537-1B95-42F5-7687-ED266652C1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0" y="3368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15" name="Oval 595">
                <a:extLst>
                  <a:ext uri="{FF2B5EF4-FFF2-40B4-BE49-F238E27FC236}">
                    <a16:creationId xmlns:a16="http://schemas.microsoft.com/office/drawing/2014/main" id="{3AA2FEB6-C19D-F803-9671-CEC98F0F95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1" y="3371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16" name="Oval 596">
                <a:extLst>
                  <a:ext uri="{FF2B5EF4-FFF2-40B4-BE49-F238E27FC236}">
                    <a16:creationId xmlns:a16="http://schemas.microsoft.com/office/drawing/2014/main" id="{28487A96-8A66-308F-6369-68CDED1C71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1" y="3371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17" name="Oval 597">
                <a:extLst>
                  <a:ext uri="{FF2B5EF4-FFF2-40B4-BE49-F238E27FC236}">
                    <a16:creationId xmlns:a16="http://schemas.microsoft.com/office/drawing/2014/main" id="{4F597946-311D-153A-891F-1DB1237A7C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3" y="337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18" name="Oval 598">
                <a:extLst>
                  <a:ext uri="{FF2B5EF4-FFF2-40B4-BE49-F238E27FC236}">
                    <a16:creationId xmlns:a16="http://schemas.microsoft.com/office/drawing/2014/main" id="{C7CAFF87-E5C1-D670-7E65-3B789835F5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3" y="337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19" name="Oval 599">
                <a:extLst>
                  <a:ext uri="{FF2B5EF4-FFF2-40B4-BE49-F238E27FC236}">
                    <a16:creationId xmlns:a16="http://schemas.microsoft.com/office/drawing/2014/main" id="{75C4D3B5-8F16-3EB2-D505-CC7B1586D5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4" y="3378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20" name="Oval 600">
                <a:extLst>
                  <a:ext uri="{FF2B5EF4-FFF2-40B4-BE49-F238E27FC236}">
                    <a16:creationId xmlns:a16="http://schemas.microsoft.com/office/drawing/2014/main" id="{5D7A25B0-DACF-D896-0E1D-D7D6E91E9D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4" y="3378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21" name="Oval 601">
                <a:extLst>
                  <a:ext uri="{FF2B5EF4-FFF2-40B4-BE49-F238E27FC236}">
                    <a16:creationId xmlns:a16="http://schemas.microsoft.com/office/drawing/2014/main" id="{5443E8B1-FF97-22FD-6884-D2B6EB7636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3" y="3382"/>
                <a:ext cx="32" cy="37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22" name="Oval 602">
                <a:extLst>
                  <a:ext uri="{FF2B5EF4-FFF2-40B4-BE49-F238E27FC236}">
                    <a16:creationId xmlns:a16="http://schemas.microsoft.com/office/drawing/2014/main" id="{C49EFEBC-4EC1-CD50-03F9-2B3CFF6E9A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3" y="3382"/>
                <a:ext cx="32" cy="37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23" name="Oval 603">
                <a:extLst>
                  <a:ext uri="{FF2B5EF4-FFF2-40B4-BE49-F238E27FC236}">
                    <a16:creationId xmlns:a16="http://schemas.microsoft.com/office/drawing/2014/main" id="{2B14580B-F51C-CB8A-F631-8387BBA0C4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4" y="3388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824" name="Oval 604">
                <a:extLst>
                  <a:ext uri="{FF2B5EF4-FFF2-40B4-BE49-F238E27FC236}">
                    <a16:creationId xmlns:a16="http://schemas.microsoft.com/office/drawing/2014/main" id="{0228B53B-338A-CCE0-115E-C3A65DF28E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4" y="3388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9" name="Group 807">
              <a:extLst>
                <a:ext uri="{FF2B5EF4-FFF2-40B4-BE49-F238E27FC236}">
                  <a16:creationId xmlns:a16="http://schemas.microsoft.com/office/drawing/2014/main" id="{249565EA-505D-E2B9-B4F7-0296C19230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11679" y="2983193"/>
              <a:ext cx="1162050" cy="1295400"/>
              <a:chOff x="4464" y="1533"/>
              <a:chExt cx="762" cy="849"/>
            </a:xfrm>
          </p:grpSpPr>
          <p:sp>
            <p:nvSpPr>
              <p:cNvPr id="7571" name="Freeform 808">
                <a:extLst>
                  <a:ext uri="{FF2B5EF4-FFF2-40B4-BE49-F238E27FC236}">
                    <a16:creationId xmlns:a16="http://schemas.microsoft.com/office/drawing/2014/main" id="{DCA6DD7C-7754-6666-2F4A-9C2A274192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64" y="1576"/>
                <a:ext cx="330" cy="125"/>
              </a:xfrm>
              <a:custGeom>
                <a:avLst/>
                <a:gdLst>
                  <a:gd name="T0" fmla="*/ 95 w 132"/>
                  <a:gd name="T1" fmla="*/ 35 h 47"/>
                  <a:gd name="T2" fmla="*/ 20 w 132"/>
                  <a:gd name="T3" fmla="*/ 149 h 47"/>
                  <a:gd name="T4" fmla="*/ 125 w 132"/>
                  <a:gd name="T5" fmla="*/ 247 h 47"/>
                  <a:gd name="T6" fmla="*/ 488 w 132"/>
                  <a:gd name="T7" fmla="*/ 205 h 47"/>
                  <a:gd name="T8" fmla="*/ 1908 w 132"/>
                  <a:gd name="T9" fmla="*/ 848 h 47"/>
                  <a:gd name="T10" fmla="*/ 2033 w 132"/>
                  <a:gd name="T11" fmla="*/ 827 h 47"/>
                  <a:gd name="T12" fmla="*/ 2020 w 132"/>
                  <a:gd name="T13" fmla="*/ 678 h 47"/>
                  <a:gd name="T14" fmla="*/ 488 w 132"/>
                  <a:gd name="T15" fmla="*/ 0 h 47"/>
                  <a:gd name="T16" fmla="*/ 95 w 132"/>
                  <a:gd name="T17" fmla="*/ 35 h 4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32" h="47">
                    <a:moveTo>
                      <a:pt x="6" y="2"/>
                    </a:moveTo>
                    <a:cubicBezTo>
                      <a:pt x="2" y="2"/>
                      <a:pt x="0" y="5"/>
                      <a:pt x="1" y="8"/>
                    </a:cubicBezTo>
                    <a:cubicBezTo>
                      <a:pt x="1" y="12"/>
                      <a:pt x="4" y="14"/>
                      <a:pt x="8" y="13"/>
                    </a:cubicBezTo>
                    <a:cubicBezTo>
                      <a:pt x="15" y="12"/>
                      <a:pt x="23" y="11"/>
                      <a:pt x="31" y="11"/>
                    </a:cubicBezTo>
                    <a:cubicBezTo>
                      <a:pt x="65" y="11"/>
                      <a:pt x="97" y="23"/>
                      <a:pt x="122" y="45"/>
                    </a:cubicBezTo>
                    <a:cubicBezTo>
                      <a:pt x="124" y="47"/>
                      <a:pt x="128" y="47"/>
                      <a:pt x="130" y="44"/>
                    </a:cubicBezTo>
                    <a:cubicBezTo>
                      <a:pt x="132" y="42"/>
                      <a:pt x="132" y="38"/>
                      <a:pt x="129" y="36"/>
                    </a:cubicBezTo>
                    <a:cubicBezTo>
                      <a:pt x="102" y="12"/>
                      <a:pt x="67" y="0"/>
                      <a:pt x="31" y="0"/>
                    </a:cubicBezTo>
                    <a:cubicBezTo>
                      <a:pt x="23" y="0"/>
                      <a:pt x="14" y="0"/>
                      <a:pt x="6" y="2"/>
                    </a:cubicBezTo>
                    <a:close/>
                  </a:path>
                </a:pathLst>
              </a:custGeom>
              <a:solidFill>
                <a:srgbClr val="F6DD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2" name="Freeform 809">
                <a:extLst>
                  <a:ext uri="{FF2B5EF4-FFF2-40B4-BE49-F238E27FC236}">
                    <a16:creationId xmlns:a16="http://schemas.microsoft.com/office/drawing/2014/main" id="{588198E0-D172-21E3-710C-6B1E59B5A1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61" y="1736"/>
                <a:ext cx="158" cy="555"/>
              </a:xfrm>
              <a:custGeom>
                <a:avLst/>
                <a:gdLst>
                  <a:gd name="T0" fmla="*/ 441 w 63"/>
                  <a:gd name="T1" fmla="*/ 35 h 208"/>
                  <a:gd name="T2" fmla="*/ 409 w 63"/>
                  <a:gd name="T3" fmla="*/ 192 h 208"/>
                  <a:gd name="T4" fmla="*/ 818 w 63"/>
                  <a:gd name="T5" fmla="*/ 1729 h 208"/>
                  <a:gd name="T6" fmla="*/ 50 w 63"/>
                  <a:gd name="T7" fmla="*/ 3746 h 208"/>
                  <a:gd name="T8" fmla="*/ 33 w 63"/>
                  <a:gd name="T9" fmla="*/ 3896 h 208"/>
                  <a:gd name="T10" fmla="*/ 158 w 63"/>
                  <a:gd name="T11" fmla="*/ 3917 h 208"/>
                  <a:gd name="T12" fmla="*/ 993 w 63"/>
                  <a:gd name="T13" fmla="*/ 1729 h 208"/>
                  <a:gd name="T14" fmla="*/ 567 w 63"/>
                  <a:gd name="T15" fmla="*/ 56 h 208"/>
                  <a:gd name="T16" fmla="*/ 441 w 63"/>
                  <a:gd name="T17" fmla="*/ 35 h 20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3" h="208">
                    <a:moveTo>
                      <a:pt x="28" y="2"/>
                    </a:moveTo>
                    <a:cubicBezTo>
                      <a:pt x="25" y="4"/>
                      <a:pt x="24" y="8"/>
                      <a:pt x="26" y="10"/>
                    </a:cubicBezTo>
                    <a:cubicBezTo>
                      <a:pt x="43" y="34"/>
                      <a:pt x="52" y="62"/>
                      <a:pt x="52" y="91"/>
                    </a:cubicBezTo>
                    <a:cubicBezTo>
                      <a:pt x="52" y="131"/>
                      <a:pt x="34" y="170"/>
                      <a:pt x="3" y="197"/>
                    </a:cubicBezTo>
                    <a:cubicBezTo>
                      <a:pt x="0" y="199"/>
                      <a:pt x="0" y="202"/>
                      <a:pt x="2" y="205"/>
                    </a:cubicBezTo>
                    <a:cubicBezTo>
                      <a:pt x="4" y="207"/>
                      <a:pt x="8" y="208"/>
                      <a:pt x="10" y="206"/>
                    </a:cubicBezTo>
                    <a:cubicBezTo>
                      <a:pt x="44" y="177"/>
                      <a:pt x="63" y="135"/>
                      <a:pt x="63" y="91"/>
                    </a:cubicBezTo>
                    <a:cubicBezTo>
                      <a:pt x="63" y="59"/>
                      <a:pt x="54" y="29"/>
                      <a:pt x="36" y="3"/>
                    </a:cubicBezTo>
                    <a:cubicBezTo>
                      <a:pt x="34" y="1"/>
                      <a:pt x="30" y="0"/>
                      <a:pt x="28" y="2"/>
                    </a:cubicBezTo>
                    <a:close/>
                  </a:path>
                </a:pathLst>
              </a:custGeom>
              <a:solidFill>
                <a:srgbClr val="F6DD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3" name="Freeform 810">
                <a:extLst>
                  <a:ext uri="{FF2B5EF4-FFF2-40B4-BE49-F238E27FC236}">
                    <a16:creationId xmlns:a16="http://schemas.microsoft.com/office/drawing/2014/main" id="{9CF9B57E-7C0F-DA66-E6EF-2DD4E00CBE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4" y="2288"/>
                <a:ext cx="370" cy="94"/>
              </a:xfrm>
              <a:custGeom>
                <a:avLst/>
                <a:gdLst>
                  <a:gd name="T0" fmla="*/ 2158 w 148"/>
                  <a:gd name="T1" fmla="*/ 21 h 35"/>
                  <a:gd name="T2" fmla="*/ 988 w 148"/>
                  <a:gd name="T3" fmla="*/ 449 h 35"/>
                  <a:gd name="T4" fmla="*/ 145 w 148"/>
                  <a:gd name="T5" fmla="*/ 231 h 35"/>
                  <a:gd name="T6" fmla="*/ 20 w 148"/>
                  <a:gd name="T7" fmla="*/ 287 h 35"/>
                  <a:gd name="T8" fmla="*/ 63 w 148"/>
                  <a:gd name="T9" fmla="*/ 449 h 35"/>
                  <a:gd name="T10" fmla="*/ 988 w 148"/>
                  <a:gd name="T11" fmla="*/ 677 h 35"/>
                  <a:gd name="T12" fmla="*/ 2250 w 148"/>
                  <a:gd name="T13" fmla="*/ 218 h 35"/>
                  <a:gd name="T14" fmla="*/ 2283 w 148"/>
                  <a:gd name="T15" fmla="*/ 56 h 35"/>
                  <a:gd name="T16" fmla="*/ 2158 w 148"/>
                  <a:gd name="T17" fmla="*/ 21 h 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8" h="35">
                    <a:moveTo>
                      <a:pt x="138" y="1"/>
                    </a:moveTo>
                    <a:cubicBezTo>
                      <a:pt x="115" y="16"/>
                      <a:pt x="90" y="23"/>
                      <a:pt x="63" y="23"/>
                    </a:cubicBezTo>
                    <a:cubicBezTo>
                      <a:pt x="44" y="23"/>
                      <a:pt x="26" y="19"/>
                      <a:pt x="9" y="12"/>
                    </a:cubicBezTo>
                    <a:cubicBezTo>
                      <a:pt x="6" y="11"/>
                      <a:pt x="3" y="12"/>
                      <a:pt x="1" y="15"/>
                    </a:cubicBezTo>
                    <a:cubicBezTo>
                      <a:pt x="0" y="18"/>
                      <a:pt x="1" y="22"/>
                      <a:pt x="4" y="23"/>
                    </a:cubicBezTo>
                    <a:cubicBezTo>
                      <a:pt x="23" y="31"/>
                      <a:pt x="43" y="35"/>
                      <a:pt x="63" y="35"/>
                    </a:cubicBezTo>
                    <a:cubicBezTo>
                      <a:pt x="92" y="35"/>
                      <a:pt x="120" y="27"/>
                      <a:pt x="144" y="11"/>
                    </a:cubicBezTo>
                    <a:cubicBezTo>
                      <a:pt x="147" y="10"/>
                      <a:pt x="148" y="6"/>
                      <a:pt x="146" y="3"/>
                    </a:cubicBezTo>
                    <a:cubicBezTo>
                      <a:pt x="144" y="1"/>
                      <a:pt x="140" y="0"/>
                      <a:pt x="138" y="1"/>
                    </a:cubicBezTo>
                    <a:close/>
                  </a:path>
                </a:pathLst>
              </a:custGeom>
              <a:solidFill>
                <a:srgbClr val="F6DD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4" name="Freeform 811">
                <a:extLst>
                  <a:ext uri="{FF2B5EF4-FFF2-40B4-BE49-F238E27FC236}">
                    <a16:creationId xmlns:a16="http://schemas.microsoft.com/office/drawing/2014/main" id="{FE839052-8631-74DE-DF59-048FDCAB13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4" y="2115"/>
                <a:ext cx="170" cy="208"/>
              </a:xfrm>
              <a:custGeom>
                <a:avLst/>
                <a:gdLst>
                  <a:gd name="T0" fmla="*/ 63 w 68"/>
                  <a:gd name="T1" fmla="*/ 35 h 78"/>
                  <a:gd name="T2" fmla="*/ 20 w 68"/>
                  <a:gd name="T3" fmla="*/ 171 h 78"/>
                  <a:gd name="T4" fmla="*/ 908 w 68"/>
                  <a:gd name="T5" fmla="*/ 1443 h 78"/>
                  <a:gd name="T6" fmla="*/ 1033 w 68"/>
                  <a:gd name="T7" fmla="*/ 1400 h 78"/>
                  <a:gd name="T8" fmla="*/ 1020 w 68"/>
                  <a:gd name="T9" fmla="*/ 1251 h 78"/>
                  <a:gd name="T10" fmla="*/ 175 w 68"/>
                  <a:gd name="T11" fmla="*/ 93 h 78"/>
                  <a:gd name="T12" fmla="*/ 63 w 68"/>
                  <a:gd name="T13" fmla="*/ 35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" h="78">
                    <a:moveTo>
                      <a:pt x="4" y="2"/>
                    </a:moveTo>
                    <a:cubicBezTo>
                      <a:pt x="1" y="3"/>
                      <a:pt x="0" y="6"/>
                      <a:pt x="1" y="9"/>
                    </a:cubicBezTo>
                    <a:cubicBezTo>
                      <a:pt x="13" y="37"/>
                      <a:pt x="33" y="60"/>
                      <a:pt x="58" y="76"/>
                    </a:cubicBezTo>
                    <a:cubicBezTo>
                      <a:pt x="61" y="78"/>
                      <a:pt x="65" y="77"/>
                      <a:pt x="66" y="74"/>
                    </a:cubicBezTo>
                    <a:cubicBezTo>
                      <a:pt x="68" y="72"/>
                      <a:pt x="67" y="68"/>
                      <a:pt x="65" y="66"/>
                    </a:cubicBezTo>
                    <a:cubicBezTo>
                      <a:pt x="41" y="51"/>
                      <a:pt x="23" y="30"/>
                      <a:pt x="11" y="5"/>
                    </a:cubicBezTo>
                    <a:cubicBezTo>
                      <a:pt x="10" y="2"/>
                      <a:pt x="7" y="0"/>
                      <a:pt x="4" y="2"/>
                    </a:cubicBezTo>
                    <a:close/>
                  </a:path>
                </a:pathLst>
              </a:custGeom>
              <a:solidFill>
                <a:srgbClr val="F6DD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5" name="Freeform 812">
                <a:extLst>
                  <a:ext uri="{FF2B5EF4-FFF2-40B4-BE49-F238E27FC236}">
                    <a16:creationId xmlns:a16="http://schemas.microsoft.com/office/drawing/2014/main" id="{E8AEF014-02AC-03A1-0004-955D5B8B31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64" y="1595"/>
                <a:ext cx="278" cy="493"/>
              </a:xfrm>
              <a:custGeom>
                <a:avLst/>
                <a:gdLst>
                  <a:gd name="T0" fmla="*/ 1600 w 111"/>
                  <a:gd name="T1" fmla="*/ 21 h 185"/>
                  <a:gd name="T2" fmla="*/ 0 w 111"/>
                  <a:gd name="T3" fmla="*/ 2726 h 185"/>
                  <a:gd name="T4" fmla="*/ 63 w 111"/>
                  <a:gd name="T5" fmla="*/ 3408 h 185"/>
                  <a:gd name="T6" fmla="*/ 188 w 111"/>
                  <a:gd name="T7" fmla="*/ 3480 h 185"/>
                  <a:gd name="T8" fmla="*/ 250 w 111"/>
                  <a:gd name="T9" fmla="*/ 3352 h 185"/>
                  <a:gd name="T10" fmla="*/ 188 w 111"/>
                  <a:gd name="T11" fmla="*/ 2726 h 185"/>
                  <a:gd name="T12" fmla="*/ 1663 w 111"/>
                  <a:gd name="T13" fmla="*/ 227 h 185"/>
                  <a:gd name="T14" fmla="*/ 1726 w 111"/>
                  <a:gd name="T15" fmla="*/ 77 h 185"/>
                  <a:gd name="T16" fmla="*/ 1600 w 111"/>
                  <a:gd name="T17" fmla="*/ 21 h 1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11" h="185">
                    <a:moveTo>
                      <a:pt x="102" y="1"/>
                    </a:moveTo>
                    <a:cubicBezTo>
                      <a:pt x="41" y="22"/>
                      <a:pt x="0" y="79"/>
                      <a:pt x="0" y="144"/>
                    </a:cubicBezTo>
                    <a:cubicBezTo>
                      <a:pt x="0" y="156"/>
                      <a:pt x="2" y="168"/>
                      <a:pt x="4" y="180"/>
                    </a:cubicBezTo>
                    <a:cubicBezTo>
                      <a:pt x="5" y="183"/>
                      <a:pt x="8" y="185"/>
                      <a:pt x="12" y="184"/>
                    </a:cubicBezTo>
                    <a:cubicBezTo>
                      <a:pt x="15" y="183"/>
                      <a:pt x="17" y="180"/>
                      <a:pt x="16" y="177"/>
                    </a:cubicBezTo>
                    <a:cubicBezTo>
                      <a:pt x="13" y="166"/>
                      <a:pt x="12" y="155"/>
                      <a:pt x="12" y="144"/>
                    </a:cubicBezTo>
                    <a:cubicBezTo>
                      <a:pt x="12" y="84"/>
                      <a:pt x="50" y="31"/>
                      <a:pt x="106" y="12"/>
                    </a:cubicBezTo>
                    <a:cubicBezTo>
                      <a:pt x="109" y="11"/>
                      <a:pt x="111" y="7"/>
                      <a:pt x="110" y="4"/>
                    </a:cubicBezTo>
                    <a:cubicBezTo>
                      <a:pt x="109" y="1"/>
                      <a:pt x="105" y="0"/>
                      <a:pt x="102" y="1"/>
                    </a:cubicBezTo>
                    <a:close/>
                  </a:path>
                </a:pathLst>
              </a:custGeom>
              <a:solidFill>
                <a:srgbClr val="F6DD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6" name="Freeform 813">
                <a:extLst>
                  <a:ext uri="{FF2B5EF4-FFF2-40B4-BE49-F238E27FC236}">
                    <a16:creationId xmlns:a16="http://schemas.microsoft.com/office/drawing/2014/main" id="{6F9BB0C0-41FB-9B3E-1B0B-13E514DE11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9" y="2344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CF02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7" name="Freeform 814">
                <a:extLst>
                  <a:ext uri="{FF2B5EF4-FFF2-40B4-BE49-F238E27FC236}">
                    <a16:creationId xmlns:a16="http://schemas.microsoft.com/office/drawing/2014/main" id="{FAD91BD4-4817-3797-2FD9-01378B3737E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479" y="1571"/>
                <a:ext cx="712" cy="778"/>
              </a:xfrm>
              <a:custGeom>
                <a:avLst/>
                <a:gdLst>
                  <a:gd name="T0" fmla="*/ 4037 w 285"/>
                  <a:gd name="T1" fmla="*/ 1364 h 292"/>
                  <a:gd name="T2" fmla="*/ 4120 w 285"/>
                  <a:gd name="T3" fmla="*/ 1194 h 292"/>
                  <a:gd name="T4" fmla="*/ 3820 w 285"/>
                  <a:gd name="T5" fmla="*/ 815 h 292"/>
                  <a:gd name="T6" fmla="*/ 3682 w 285"/>
                  <a:gd name="T7" fmla="*/ 887 h 292"/>
                  <a:gd name="T8" fmla="*/ 1904 w 285"/>
                  <a:gd name="T9" fmla="*/ 285 h 292"/>
                  <a:gd name="T10" fmla="*/ 1809 w 285"/>
                  <a:gd name="T11" fmla="*/ 115 h 292"/>
                  <a:gd name="T12" fmla="*/ 1561 w 285"/>
                  <a:gd name="T13" fmla="*/ 171 h 292"/>
                  <a:gd name="T14" fmla="*/ 1624 w 285"/>
                  <a:gd name="T15" fmla="*/ 248 h 292"/>
                  <a:gd name="T16" fmla="*/ 125 w 285"/>
                  <a:gd name="T17" fmla="*/ 2443 h 292"/>
                  <a:gd name="T18" fmla="*/ 292 w 285"/>
                  <a:gd name="T19" fmla="*/ 2670 h 292"/>
                  <a:gd name="T20" fmla="*/ 92 w 285"/>
                  <a:gd name="T21" fmla="*/ 2840 h 292"/>
                  <a:gd name="T22" fmla="*/ 155 w 285"/>
                  <a:gd name="T23" fmla="*/ 3522 h 292"/>
                  <a:gd name="T24" fmla="*/ 0 w 285"/>
                  <a:gd name="T25" fmla="*/ 3613 h 292"/>
                  <a:gd name="T26" fmla="*/ 92 w 285"/>
                  <a:gd name="T27" fmla="*/ 3975 h 292"/>
                  <a:gd name="T28" fmla="*/ 262 w 285"/>
                  <a:gd name="T29" fmla="*/ 3954 h 292"/>
                  <a:gd name="T30" fmla="*/ 1124 w 285"/>
                  <a:gd name="T31" fmla="*/ 5259 h 292"/>
                  <a:gd name="T32" fmla="*/ 1062 w 285"/>
                  <a:gd name="T33" fmla="*/ 5318 h 292"/>
                  <a:gd name="T34" fmla="*/ 1292 w 285"/>
                  <a:gd name="T35" fmla="*/ 5374 h 292"/>
                  <a:gd name="T36" fmla="*/ 2258 w 285"/>
                  <a:gd name="T37" fmla="*/ 5523 h 292"/>
                  <a:gd name="T38" fmla="*/ 3558 w 285"/>
                  <a:gd name="T39" fmla="*/ 5148 h 292"/>
                  <a:gd name="T40" fmla="*/ 3558 w 285"/>
                  <a:gd name="T41" fmla="*/ 5259 h 292"/>
                  <a:gd name="T42" fmla="*/ 3662 w 285"/>
                  <a:gd name="T43" fmla="*/ 5046 h 292"/>
                  <a:gd name="T44" fmla="*/ 4444 w 285"/>
                  <a:gd name="T45" fmla="*/ 2896 h 292"/>
                  <a:gd name="T46" fmla="*/ 1279 w 285"/>
                  <a:gd name="T47" fmla="*/ 3839 h 292"/>
                  <a:gd name="T48" fmla="*/ 1574 w 285"/>
                  <a:gd name="T49" fmla="*/ 3839 h 292"/>
                  <a:gd name="T50" fmla="*/ 1449 w 285"/>
                  <a:gd name="T51" fmla="*/ 2342 h 292"/>
                  <a:gd name="T52" fmla="*/ 1449 w 285"/>
                  <a:gd name="T53" fmla="*/ 1889 h 292"/>
                  <a:gd name="T54" fmla="*/ 1449 w 285"/>
                  <a:gd name="T55" fmla="*/ 2342 h 292"/>
                  <a:gd name="T56" fmla="*/ 2308 w 285"/>
                  <a:gd name="T57" fmla="*/ 2704 h 292"/>
                  <a:gd name="T58" fmla="*/ 2308 w 285"/>
                  <a:gd name="T59" fmla="*/ 3024 h 292"/>
                  <a:gd name="T60" fmla="*/ 2528 w 285"/>
                  <a:gd name="T61" fmla="*/ 4671 h 292"/>
                  <a:gd name="T62" fmla="*/ 2528 w 285"/>
                  <a:gd name="T63" fmla="*/ 4330 h 292"/>
                  <a:gd name="T64" fmla="*/ 2528 w 285"/>
                  <a:gd name="T65" fmla="*/ 4671 h 292"/>
                  <a:gd name="T66" fmla="*/ 2853 w 285"/>
                  <a:gd name="T67" fmla="*/ 546 h 292"/>
                  <a:gd name="T68" fmla="*/ 3153 w 285"/>
                  <a:gd name="T69" fmla="*/ 477 h 292"/>
                  <a:gd name="T70" fmla="*/ 3008 w 285"/>
                  <a:gd name="T71" fmla="*/ 759 h 292"/>
                  <a:gd name="T72" fmla="*/ 3290 w 285"/>
                  <a:gd name="T73" fmla="*/ 3067 h 292"/>
                  <a:gd name="T74" fmla="*/ 3682 w 285"/>
                  <a:gd name="T75" fmla="*/ 3067 h 292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285" h="292">
                    <a:moveTo>
                      <a:pt x="285" y="153"/>
                    </a:moveTo>
                    <a:cubicBezTo>
                      <a:pt x="285" y="124"/>
                      <a:pt x="276" y="96"/>
                      <a:pt x="259" y="72"/>
                    </a:cubicBezTo>
                    <a:cubicBezTo>
                      <a:pt x="257" y="70"/>
                      <a:pt x="258" y="66"/>
                      <a:pt x="261" y="64"/>
                    </a:cubicBezTo>
                    <a:cubicBezTo>
                      <a:pt x="262" y="63"/>
                      <a:pt x="263" y="63"/>
                      <a:pt x="264" y="63"/>
                    </a:cubicBezTo>
                    <a:cubicBezTo>
                      <a:pt x="266" y="53"/>
                      <a:pt x="253" y="40"/>
                      <a:pt x="246" y="44"/>
                    </a:cubicBezTo>
                    <a:cubicBezTo>
                      <a:pt x="245" y="43"/>
                      <a:pt x="245" y="43"/>
                      <a:pt x="245" y="43"/>
                    </a:cubicBezTo>
                    <a:cubicBezTo>
                      <a:pt x="245" y="44"/>
                      <a:pt x="245" y="45"/>
                      <a:pt x="244" y="46"/>
                    </a:cubicBezTo>
                    <a:cubicBezTo>
                      <a:pt x="242" y="49"/>
                      <a:pt x="238" y="49"/>
                      <a:pt x="236" y="47"/>
                    </a:cubicBezTo>
                    <a:cubicBezTo>
                      <a:pt x="211" y="25"/>
                      <a:pt x="179" y="13"/>
                      <a:pt x="145" y="13"/>
                    </a:cubicBezTo>
                    <a:cubicBezTo>
                      <a:pt x="137" y="13"/>
                      <a:pt x="129" y="14"/>
                      <a:pt x="122" y="15"/>
                    </a:cubicBezTo>
                    <a:cubicBezTo>
                      <a:pt x="118" y="16"/>
                      <a:pt x="115" y="14"/>
                      <a:pt x="115" y="10"/>
                    </a:cubicBezTo>
                    <a:cubicBezTo>
                      <a:pt x="115" y="9"/>
                      <a:pt x="115" y="7"/>
                      <a:pt x="116" y="6"/>
                    </a:cubicBezTo>
                    <a:cubicBezTo>
                      <a:pt x="116" y="6"/>
                      <a:pt x="116" y="6"/>
                      <a:pt x="116" y="6"/>
                    </a:cubicBezTo>
                    <a:cubicBezTo>
                      <a:pt x="113" y="0"/>
                      <a:pt x="100" y="4"/>
                      <a:pt x="100" y="9"/>
                    </a:cubicBezTo>
                    <a:cubicBezTo>
                      <a:pt x="100" y="10"/>
                      <a:pt x="100" y="10"/>
                      <a:pt x="100" y="10"/>
                    </a:cubicBezTo>
                    <a:cubicBezTo>
                      <a:pt x="101" y="10"/>
                      <a:pt x="103" y="11"/>
                      <a:pt x="104" y="13"/>
                    </a:cubicBezTo>
                    <a:cubicBezTo>
                      <a:pt x="105" y="16"/>
                      <a:pt x="103" y="20"/>
                      <a:pt x="100" y="21"/>
                    </a:cubicBezTo>
                    <a:cubicBezTo>
                      <a:pt x="51" y="37"/>
                      <a:pt x="17" y="79"/>
                      <a:pt x="8" y="129"/>
                    </a:cubicBezTo>
                    <a:cubicBezTo>
                      <a:pt x="9" y="128"/>
                      <a:pt x="10" y="127"/>
                      <a:pt x="11" y="127"/>
                    </a:cubicBezTo>
                    <a:cubicBezTo>
                      <a:pt x="15" y="127"/>
                      <a:pt x="19" y="133"/>
                      <a:pt x="19" y="141"/>
                    </a:cubicBezTo>
                    <a:cubicBezTo>
                      <a:pt x="19" y="148"/>
                      <a:pt x="15" y="154"/>
                      <a:pt x="11" y="154"/>
                    </a:cubicBezTo>
                    <a:cubicBezTo>
                      <a:pt x="9" y="154"/>
                      <a:pt x="7" y="153"/>
                      <a:pt x="6" y="150"/>
                    </a:cubicBezTo>
                    <a:cubicBezTo>
                      <a:pt x="6" y="151"/>
                      <a:pt x="6" y="152"/>
                      <a:pt x="6" y="153"/>
                    </a:cubicBezTo>
                    <a:cubicBezTo>
                      <a:pt x="6" y="164"/>
                      <a:pt x="7" y="175"/>
                      <a:pt x="10" y="186"/>
                    </a:cubicBezTo>
                    <a:cubicBezTo>
                      <a:pt x="11" y="189"/>
                      <a:pt x="9" y="192"/>
                      <a:pt x="6" y="193"/>
                    </a:cubicBezTo>
                    <a:cubicBezTo>
                      <a:pt x="3" y="193"/>
                      <a:pt x="1" y="193"/>
                      <a:pt x="0" y="191"/>
                    </a:cubicBezTo>
                    <a:cubicBezTo>
                      <a:pt x="5" y="196"/>
                      <a:pt x="8" y="205"/>
                      <a:pt x="6" y="210"/>
                    </a:cubicBezTo>
                    <a:cubicBezTo>
                      <a:pt x="6" y="210"/>
                      <a:pt x="6" y="210"/>
                      <a:pt x="6" y="210"/>
                    </a:cubicBezTo>
                    <a:cubicBezTo>
                      <a:pt x="7" y="208"/>
                      <a:pt x="8" y="206"/>
                      <a:pt x="10" y="206"/>
                    </a:cubicBezTo>
                    <a:cubicBezTo>
                      <a:pt x="13" y="204"/>
                      <a:pt x="16" y="206"/>
                      <a:pt x="17" y="209"/>
                    </a:cubicBezTo>
                    <a:cubicBezTo>
                      <a:pt x="29" y="234"/>
                      <a:pt x="47" y="255"/>
                      <a:pt x="71" y="270"/>
                    </a:cubicBezTo>
                    <a:cubicBezTo>
                      <a:pt x="73" y="272"/>
                      <a:pt x="74" y="276"/>
                      <a:pt x="72" y="278"/>
                    </a:cubicBezTo>
                    <a:cubicBezTo>
                      <a:pt x="71" y="280"/>
                      <a:pt x="70" y="281"/>
                      <a:pt x="68" y="281"/>
                    </a:cubicBezTo>
                    <a:cubicBezTo>
                      <a:pt x="68" y="281"/>
                      <a:pt x="68" y="281"/>
                      <a:pt x="68" y="281"/>
                    </a:cubicBezTo>
                    <a:cubicBezTo>
                      <a:pt x="75" y="279"/>
                      <a:pt x="81" y="284"/>
                      <a:pt x="83" y="288"/>
                    </a:cubicBezTo>
                    <a:cubicBezTo>
                      <a:pt x="83" y="287"/>
                      <a:pt x="83" y="285"/>
                      <a:pt x="83" y="284"/>
                    </a:cubicBezTo>
                    <a:cubicBezTo>
                      <a:pt x="85" y="281"/>
                      <a:pt x="88" y="280"/>
                      <a:pt x="91" y="281"/>
                    </a:cubicBezTo>
                    <a:cubicBezTo>
                      <a:pt x="108" y="288"/>
                      <a:pt x="126" y="292"/>
                      <a:pt x="145" y="292"/>
                    </a:cubicBezTo>
                    <a:cubicBezTo>
                      <a:pt x="172" y="292"/>
                      <a:pt x="197" y="285"/>
                      <a:pt x="220" y="270"/>
                    </a:cubicBezTo>
                    <a:cubicBezTo>
                      <a:pt x="222" y="269"/>
                      <a:pt x="226" y="270"/>
                      <a:pt x="228" y="272"/>
                    </a:cubicBezTo>
                    <a:cubicBezTo>
                      <a:pt x="229" y="274"/>
                      <a:pt x="229" y="277"/>
                      <a:pt x="228" y="279"/>
                    </a:cubicBezTo>
                    <a:cubicBezTo>
                      <a:pt x="228" y="278"/>
                      <a:pt x="228" y="278"/>
                      <a:pt x="228" y="278"/>
                    </a:cubicBezTo>
                    <a:cubicBezTo>
                      <a:pt x="230" y="273"/>
                      <a:pt x="235" y="270"/>
                      <a:pt x="239" y="269"/>
                    </a:cubicBezTo>
                    <a:cubicBezTo>
                      <a:pt x="237" y="269"/>
                      <a:pt x="236" y="268"/>
                      <a:pt x="235" y="267"/>
                    </a:cubicBezTo>
                    <a:cubicBezTo>
                      <a:pt x="233" y="264"/>
                      <a:pt x="233" y="261"/>
                      <a:pt x="236" y="259"/>
                    </a:cubicBezTo>
                    <a:cubicBezTo>
                      <a:pt x="267" y="232"/>
                      <a:pt x="285" y="193"/>
                      <a:pt x="285" y="153"/>
                    </a:cubicBezTo>
                    <a:close/>
                    <a:moveTo>
                      <a:pt x="92" y="214"/>
                    </a:moveTo>
                    <a:cubicBezTo>
                      <a:pt x="86" y="214"/>
                      <a:pt x="82" y="209"/>
                      <a:pt x="82" y="203"/>
                    </a:cubicBezTo>
                    <a:cubicBezTo>
                      <a:pt x="82" y="197"/>
                      <a:pt x="86" y="193"/>
                      <a:pt x="92" y="193"/>
                    </a:cubicBezTo>
                    <a:cubicBezTo>
                      <a:pt x="97" y="193"/>
                      <a:pt x="101" y="197"/>
                      <a:pt x="101" y="203"/>
                    </a:cubicBezTo>
                    <a:cubicBezTo>
                      <a:pt x="101" y="209"/>
                      <a:pt x="97" y="214"/>
                      <a:pt x="92" y="214"/>
                    </a:cubicBezTo>
                    <a:close/>
                    <a:moveTo>
                      <a:pt x="93" y="124"/>
                    </a:moveTo>
                    <a:cubicBezTo>
                      <a:pt x="87" y="124"/>
                      <a:pt x="82" y="119"/>
                      <a:pt x="82" y="112"/>
                    </a:cubicBezTo>
                    <a:cubicBezTo>
                      <a:pt x="82" y="106"/>
                      <a:pt x="87" y="100"/>
                      <a:pt x="93" y="100"/>
                    </a:cubicBezTo>
                    <a:cubicBezTo>
                      <a:pt x="99" y="100"/>
                      <a:pt x="104" y="106"/>
                      <a:pt x="104" y="112"/>
                    </a:cubicBezTo>
                    <a:cubicBezTo>
                      <a:pt x="104" y="119"/>
                      <a:pt x="99" y="124"/>
                      <a:pt x="93" y="124"/>
                    </a:cubicBezTo>
                    <a:close/>
                    <a:moveTo>
                      <a:pt x="140" y="151"/>
                    </a:moveTo>
                    <a:cubicBezTo>
                      <a:pt x="140" y="147"/>
                      <a:pt x="144" y="143"/>
                      <a:pt x="148" y="143"/>
                    </a:cubicBezTo>
                    <a:cubicBezTo>
                      <a:pt x="153" y="143"/>
                      <a:pt x="156" y="147"/>
                      <a:pt x="156" y="151"/>
                    </a:cubicBezTo>
                    <a:cubicBezTo>
                      <a:pt x="156" y="156"/>
                      <a:pt x="153" y="160"/>
                      <a:pt x="148" y="160"/>
                    </a:cubicBezTo>
                    <a:cubicBezTo>
                      <a:pt x="144" y="160"/>
                      <a:pt x="140" y="156"/>
                      <a:pt x="140" y="151"/>
                    </a:cubicBezTo>
                    <a:close/>
                    <a:moveTo>
                      <a:pt x="162" y="247"/>
                    </a:moveTo>
                    <a:cubicBezTo>
                      <a:pt x="156" y="247"/>
                      <a:pt x="151" y="243"/>
                      <a:pt x="151" y="238"/>
                    </a:cubicBezTo>
                    <a:cubicBezTo>
                      <a:pt x="151" y="233"/>
                      <a:pt x="156" y="229"/>
                      <a:pt x="162" y="229"/>
                    </a:cubicBezTo>
                    <a:cubicBezTo>
                      <a:pt x="167" y="229"/>
                      <a:pt x="172" y="233"/>
                      <a:pt x="172" y="238"/>
                    </a:cubicBezTo>
                    <a:cubicBezTo>
                      <a:pt x="172" y="243"/>
                      <a:pt x="167" y="247"/>
                      <a:pt x="162" y="247"/>
                    </a:cubicBezTo>
                    <a:close/>
                    <a:moveTo>
                      <a:pt x="193" y="40"/>
                    </a:moveTo>
                    <a:cubicBezTo>
                      <a:pt x="187" y="40"/>
                      <a:pt x="183" y="35"/>
                      <a:pt x="183" y="29"/>
                    </a:cubicBezTo>
                    <a:cubicBezTo>
                      <a:pt x="183" y="25"/>
                      <a:pt x="185" y="22"/>
                      <a:pt x="188" y="20"/>
                    </a:cubicBezTo>
                    <a:cubicBezTo>
                      <a:pt x="192" y="21"/>
                      <a:pt x="197" y="23"/>
                      <a:pt x="202" y="25"/>
                    </a:cubicBezTo>
                    <a:cubicBezTo>
                      <a:pt x="202" y="26"/>
                      <a:pt x="202" y="28"/>
                      <a:pt x="202" y="29"/>
                    </a:cubicBezTo>
                    <a:cubicBezTo>
                      <a:pt x="202" y="35"/>
                      <a:pt x="198" y="40"/>
                      <a:pt x="193" y="40"/>
                    </a:cubicBezTo>
                    <a:close/>
                    <a:moveTo>
                      <a:pt x="224" y="176"/>
                    </a:moveTo>
                    <a:cubicBezTo>
                      <a:pt x="217" y="176"/>
                      <a:pt x="211" y="170"/>
                      <a:pt x="211" y="162"/>
                    </a:cubicBezTo>
                    <a:cubicBezTo>
                      <a:pt x="211" y="154"/>
                      <a:pt x="217" y="147"/>
                      <a:pt x="224" y="147"/>
                    </a:cubicBezTo>
                    <a:cubicBezTo>
                      <a:pt x="231" y="147"/>
                      <a:pt x="236" y="154"/>
                      <a:pt x="236" y="162"/>
                    </a:cubicBezTo>
                    <a:cubicBezTo>
                      <a:pt x="236" y="170"/>
                      <a:pt x="231" y="176"/>
                      <a:pt x="224" y="176"/>
                    </a:cubicBezTo>
                    <a:close/>
                  </a:path>
                </a:pathLst>
              </a:custGeom>
              <a:solidFill>
                <a:srgbClr val="CF02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8" name="Freeform 815">
                <a:extLst>
                  <a:ext uri="{FF2B5EF4-FFF2-40B4-BE49-F238E27FC236}">
                    <a16:creationId xmlns:a16="http://schemas.microsoft.com/office/drawing/2014/main" id="{3FE5FE6F-7B8B-08FC-65C7-F196E7D9DDC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479" y="1571"/>
                <a:ext cx="712" cy="778"/>
              </a:xfrm>
              <a:custGeom>
                <a:avLst/>
                <a:gdLst>
                  <a:gd name="T0" fmla="*/ 4037 w 285"/>
                  <a:gd name="T1" fmla="*/ 1364 h 292"/>
                  <a:gd name="T2" fmla="*/ 4070 w 285"/>
                  <a:gd name="T3" fmla="*/ 1215 h 292"/>
                  <a:gd name="T4" fmla="*/ 4120 w 285"/>
                  <a:gd name="T5" fmla="*/ 1194 h 292"/>
                  <a:gd name="T6" fmla="*/ 3837 w 285"/>
                  <a:gd name="T7" fmla="*/ 831 h 292"/>
                  <a:gd name="T8" fmla="*/ 3820 w 285"/>
                  <a:gd name="T9" fmla="*/ 815 h 292"/>
                  <a:gd name="T10" fmla="*/ 3807 w 285"/>
                  <a:gd name="T11" fmla="*/ 874 h 292"/>
                  <a:gd name="T12" fmla="*/ 3682 w 285"/>
                  <a:gd name="T13" fmla="*/ 887 h 292"/>
                  <a:gd name="T14" fmla="*/ 2258 w 285"/>
                  <a:gd name="T15" fmla="*/ 248 h 292"/>
                  <a:gd name="T16" fmla="*/ 1904 w 285"/>
                  <a:gd name="T17" fmla="*/ 285 h 292"/>
                  <a:gd name="T18" fmla="*/ 1791 w 285"/>
                  <a:gd name="T19" fmla="*/ 192 h 292"/>
                  <a:gd name="T20" fmla="*/ 1809 w 285"/>
                  <a:gd name="T21" fmla="*/ 115 h 292"/>
                  <a:gd name="T22" fmla="*/ 1809 w 285"/>
                  <a:gd name="T23" fmla="*/ 115 h 292"/>
                  <a:gd name="T24" fmla="*/ 1561 w 285"/>
                  <a:gd name="T25" fmla="*/ 171 h 292"/>
                  <a:gd name="T26" fmla="*/ 1561 w 285"/>
                  <a:gd name="T27" fmla="*/ 192 h 292"/>
                  <a:gd name="T28" fmla="*/ 1624 w 285"/>
                  <a:gd name="T29" fmla="*/ 248 h 292"/>
                  <a:gd name="T30" fmla="*/ 1561 w 285"/>
                  <a:gd name="T31" fmla="*/ 397 h 292"/>
                  <a:gd name="T32" fmla="*/ 125 w 285"/>
                  <a:gd name="T33" fmla="*/ 2443 h 292"/>
                  <a:gd name="T34" fmla="*/ 167 w 285"/>
                  <a:gd name="T35" fmla="*/ 2401 h 292"/>
                  <a:gd name="T36" fmla="*/ 292 w 285"/>
                  <a:gd name="T37" fmla="*/ 2670 h 292"/>
                  <a:gd name="T38" fmla="*/ 167 w 285"/>
                  <a:gd name="T39" fmla="*/ 2910 h 292"/>
                  <a:gd name="T40" fmla="*/ 92 w 285"/>
                  <a:gd name="T41" fmla="*/ 2840 h 292"/>
                  <a:gd name="T42" fmla="*/ 92 w 285"/>
                  <a:gd name="T43" fmla="*/ 2896 h 292"/>
                  <a:gd name="T44" fmla="*/ 155 w 285"/>
                  <a:gd name="T45" fmla="*/ 3522 h 292"/>
                  <a:gd name="T46" fmla="*/ 92 w 285"/>
                  <a:gd name="T47" fmla="*/ 3648 h 292"/>
                  <a:gd name="T48" fmla="*/ 0 w 285"/>
                  <a:gd name="T49" fmla="*/ 3613 h 292"/>
                  <a:gd name="T50" fmla="*/ 92 w 285"/>
                  <a:gd name="T51" fmla="*/ 3975 h 292"/>
                  <a:gd name="T52" fmla="*/ 92 w 285"/>
                  <a:gd name="T53" fmla="*/ 3975 h 292"/>
                  <a:gd name="T54" fmla="*/ 155 w 285"/>
                  <a:gd name="T55" fmla="*/ 3898 h 292"/>
                  <a:gd name="T56" fmla="*/ 262 w 285"/>
                  <a:gd name="T57" fmla="*/ 3954 h 292"/>
                  <a:gd name="T58" fmla="*/ 1104 w 285"/>
                  <a:gd name="T59" fmla="*/ 5105 h 292"/>
                  <a:gd name="T60" fmla="*/ 1124 w 285"/>
                  <a:gd name="T61" fmla="*/ 5259 h 292"/>
                  <a:gd name="T62" fmla="*/ 1062 w 285"/>
                  <a:gd name="T63" fmla="*/ 5318 h 292"/>
                  <a:gd name="T64" fmla="*/ 1062 w 285"/>
                  <a:gd name="T65" fmla="*/ 5318 h 292"/>
                  <a:gd name="T66" fmla="*/ 1292 w 285"/>
                  <a:gd name="T67" fmla="*/ 5446 h 292"/>
                  <a:gd name="T68" fmla="*/ 1292 w 285"/>
                  <a:gd name="T69" fmla="*/ 5374 h 292"/>
                  <a:gd name="T70" fmla="*/ 1417 w 285"/>
                  <a:gd name="T71" fmla="*/ 5318 h 292"/>
                  <a:gd name="T72" fmla="*/ 2258 w 285"/>
                  <a:gd name="T73" fmla="*/ 5523 h 292"/>
                  <a:gd name="T74" fmla="*/ 3008 w 285"/>
                  <a:gd name="T75" fmla="*/ 5353 h 292"/>
                  <a:gd name="T76" fmla="*/ 2558 w 285"/>
                  <a:gd name="T77" fmla="*/ 5430 h 292"/>
                  <a:gd name="T78" fmla="*/ 700 w 285"/>
                  <a:gd name="T79" fmla="*/ 3181 h 292"/>
                  <a:gd name="T80" fmla="*/ 2558 w 285"/>
                  <a:gd name="T81" fmla="*/ 909 h 292"/>
                  <a:gd name="T82" fmla="*/ 4432 w 285"/>
                  <a:gd name="T83" fmla="*/ 3160 h 292"/>
                  <a:gd name="T84" fmla="*/ 4444 w 285"/>
                  <a:gd name="T85" fmla="*/ 2896 h 292"/>
                  <a:gd name="T86" fmla="*/ 4037 w 285"/>
                  <a:gd name="T87" fmla="*/ 1364 h 292"/>
                  <a:gd name="T88" fmla="*/ 3008 w 285"/>
                  <a:gd name="T89" fmla="*/ 759 h 292"/>
                  <a:gd name="T90" fmla="*/ 2853 w 285"/>
                  <a:gd name="T91" fmla="*/ 546 h 292"/>
                  <a:gd name="T92" fmla="*/ 2933 w 285"/>
                  <a:gd name="T93" fmla="*/ 376 h 292"/>
                  <a:gd name="T94" fmla="*/ 3153 w 285"/>
                  <a:gd name="T95" fmla="*/ 477 h 292"/>
                  <a:gd name="T96" fmla="*/ 3153 w 285"/>
                  <a:gd name="T97" fmla="*/ 546 h 292"/>
                  <a:gd name="T98" fmla="*/ 3008 w 285"/>
                  <a:gd name="T99" fmla="*/ 759 h 292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285" h="292">
                    <a:moveTo>
                      <a:pt x="259" y="72"/>
                    </a:moveTo>
                    <a:cubicBezTo>
                      <a:pt x="257" y="70"/>
                      <a:pt x="258" y="66"/>
                      <a:pt x="261" y="64"/>
                    </a:cubicBezTo>
                    <a:cubicBezTo>
                      <a:pt x="262" y="63"/>
                      <a:pt x="263" y="63"/>
                      <a:pt x="264" y="63"/>
                    </a:cubicBezTo>
                    <a:cubicBezTo>
                      <a:pt x="266" y="53"/>
                      <a:pt x="253" y="40"/>
                      <a:pt x="246" y="44"/>
                    </a:cubicBezTo>
                    <a:cubicBezTo>
                      <a:pt x="245" y="43"/>
                      <a:pt x="245" y="43"/>
                      <a:pt x="245" y="43"/>
                    </a:cubicBezTo>
                    <a:cubicBezTo>
                      <a:pt x="245" y="44"/>
                      <a:pt x="245" y="45"/>
                      <a:pt x="244" y="46"/>
                    </a:cubicBezTo>
                    <a:cubicBezTo>
                      <a:pt x="242" y="49"/>
                      <a:pt x="238" y="49"/>
                      <a:pt x="236" y="47"/>
                    </a:cubicBezTo>
                    <a:cubicBezTo>
                      <a:pt x="211" y="25"/>
                      <a:pt x="179" y="13"/>
                      <a:pt x="145" y="13"/>
                    </a:cubicBezTo>
                    <a:cubicBezTo>
                      <a:pt x="137" y="13"/>
                      <a:pt x="129" y="14"/>
                      <a:pt x="122" y="15"/>
                    </a:cubicBezTo>
                    <a:cubicBezTo>
                      <a:pt x="118" y="16"/>
                      <a:pt x="115" y="14"/>
                      <a:pt x="115" y="10"/>
                    </a:cubicBezTo>
                    <a:cubicBezTo>
                      <a:pt x="115" y="9"/>
                      <a:pt x="115" y="7"/>
                      <a:pt x="116" y="6"/>
                    </a:cubicBezTo>
                    <a:cubicBezTo>
                      <a:pt x="116" y="6"/>
                      <a:pt x="116" y="6"/>
                      <a:pt x="116" y="6"/>
                    </a:cubicBezTo>
                    <a:cubicBezTo>
                      <a:pt x="113" y="0"/>
                      <a:pt x="100" y="4"/>
                      <a:pt x="100" y="9"/>
                    </a:cubicBezTo>
                    <a:cubicBezTo>
                      <a:pt x="100" y="10"/>
                      <a:pt x="100" y="10"/>
                      <a:pt x="100" y="10"/>
                    </a:cubicBezTo>
                    <a:cubicBezTo>
                      <a:pt x="101" y="10"/>
                      <a:pt x="103" y="11"/>
                      <a:pt x="104" y="13"/>
                    </a:cubicBezTo>
                    <a:cubicBezTo>
                      <a:pt x="105" y="16"/>
                      <a:pt x="103" y="20"/>
                      <a:pt x="100" y="21"/>
                    </a:cubicBezTo>
                    <a:cubicBezTo>
                      <a:pt x="51" y="37"/>
                      <a:pt x="17" y="79"/>
                      <a:pt x="8" y="129"/>
                    </a:cubicBezTo>
                    <a:cubicBezTo>
                      <a:pt x="9" y="128"/>
                      <a:pt x="10" y="127"/>
                      <a:pt x="11" y="127"/>
                    </a:cubicBezTo>
                    <a:cubicBezTo>
                      <a:pt x="15" y="127"/>
                      <a:pt x="19" y="133"/>
                      <a:pt x="19" y="141"/>
                    </a:cubicBezTo>
                    <a:cubicBezTo>
                      <a:pt x="19" y="148"/>
                      <a:pt x="15" y="154"/>
                      <a:pt x="11" y="154"/>
                    </a:cubicBezTo>
                    <a:cubicBezTo>
                      <a:pt x="9" y="154"/>
                      <a:pt x="7" y="153"/>
                      <a:pt x="6" y="150"/>
                    </a:cubicBezTo>
                    <a:cubicBezTo>
                      <a:pt x="6" y="151"/>
                      <a:pt x="6" y="152"/>
                      <a:pt x="6" y="153"/>
                    </a:cubicBezTo>
                    <a:cubicBezTo>
                      <a:pt x="6" y="164"/>
                      <a:pt x="7" y="175"/>
                      <a:pt x="10" y="186"/>
                    </a:cubicBezTo>
                    <a:cubicBezTo>
                      <a:pt x="11" y="189"/>
                      <a:pt x="9" y="192"/>
                      <a:pt x="6" y="193"/>
                    </a:cubicBezTo>
                    <a:cubicBezTo>
                      <a:pt x="3" y="193"/>
                      <a:pt x="1" y="193"/>
                      <a:pt x="0" y="191"/>
                    </a:cubicBezTo>
                    <a:cubicBezTo>
                      <a:pt x="5" y="196"/>
                      <a:pt x="8" y="205"/>
                      <a:pt x="6" y="210"/>
                    </a:cubicBezTo>
                    <a:cubicBezTo>
                      <a:pt x="6" y="210"/>
                      <a:pt x="6" y="210"/>
                      <a:pt x="6" y="210"/>
                    </a:cubicBezTo>
                    <a:cubicBezTo>
                      <a:pt x="7" y="208"/>
                      <a:pt x="8" y="206"/>
                      <a:pt x="10" y="206"/>
                    </a:cubicBezTo>
                    <a:cubicBezTo>
                      <a:pt x="13" y="204"/>
                      <a:pt x="16" y="206"/>
                      <a:pt x="17" y="209"/>
                    </a:cubicBezTo>
                    <a:cubicBezTo>
                      <a:pt x="29" y="234"/>
                      <a:pt x="47" y="255"/>
                      <a:pt x="71" y="270"/>
                    </a:cubicBezTo>
                    <a:cubicBezTo>
                      <a:pt x="73" y="272"/>
                      <a:pt x="74" y="276"/>
                      <a:pt x="72" y="278"/>
                    </a:cubicBezTo>
                    <a:cubicBezTo>
                      <a:pt x="71" y="280"/>
                      <a:pt x="70" y="281"/>
                      <a:pt x="68" y="281"/>
                    </a:cubicBezTo>
                    <a:cubicBezTo>
                      <a:pt x="68" y="281"/>
                      <a:pt x="68" y="281"/>
                      <a:pt x="68" y="281"/>
                    </a:cubicBezTo>
                    <a:cubicBezTo>
                      <a:pt x="75" y="279"/>
                      <a:pt x="81" y="284"/>
                      <a:pt x="83" y="288"/>
                    </a:cubicBezTo>
                    <a:cubicBezTo>
                      <a:pt x="83" y="287"/>
                      <a:pt x="83" y="285"/>
                      <a:pt x="83" y="284"/>
                    </a:cubicBezTo>
                    <a:cubicBezTo>
                      <a:pt x="85" y="281"/>
                      <a:pt x="88" y="280"/>
                      <a:pt x="91" y="281"/>
                    </a:cubicBezTo>
                    <a:cubicBezTo>
                      <a:pt x="108" y="288"/>
                      <a:pt x="126" y="292"/>
                      <a:pt x="145" y="292"/>
                    </a:cubicBezTo>
                    <a:cubicBezTo>
                      <a:pt x="162" y="292"/>
                      <a:pt x="178" y="289"/>
                      <a:pt x="193" y="283"/>
                    </a:cubicBezTo>
                    <a:cubicBezTo>
                      <a:pt x="184" y="286"/>
                      <a:pt x="174" y="287"/>
                      <a:pt x="164" y="287"/>
                    </a:cubicBezTo>
                    <a:cubicBezTo>
                      <a:pt x="98" y="287"/>
                      <a:pt x="45" y="234"/>
                      <a:pt x="45" y="168"/>
                    </a:cubicBezTo>
                    <a:cubicBezTo>
                      <a:pt x="45" y="102"/>
                      <a:pt x="98" y="48"/>
                      <a:pt x="164" y="48"/>
                    </a:cubicBezTo>
                    <a:cubicBezTo>
                      <a:pt x="230" y="48"/>
                      <a:pt x="284" y="101"/>
                      <a:pt x="284" y="167"/>
                    </a:cubicBezTo>
                    <a:cubicBezTo>
                      <a:pt x="284" y="162"/>
                      <a:pt x="285" y="158"/>
                      <a:pt x="285" y="153"/>
                    </a:cubicBezTo>
                    <a:cubicBezTo>
                      <a:pt x="285" y="124"/>
                      <a:pt x="276" y="96"/>
                      <a:pt x="259" y="72"/>
                    </a:cubicBezTo>
                    <a:close/>
                    <a:moveTo>
                      <a:pt x="193" y="40"/>
                    </a:moveTo>
                    <a:cubicBezTo>
                      <a:pt x="187" y="40"/>
                      <a:pt x="183" y="35"/>
                      <a:pt x="183" y="29"/>
                    </a:cubicBezTo>
                    <a:cubicBezTo>
                      <a:pt x="183" y="25"/>
                      <a:pt x="185" y="22"/>
                      <a:pt x="188" y="20"/>
                    </a:cubicBezTo>
                    <a:cubicBezTo>
                      <a:pt x="192" y="21"/>
                      <a:pt x="197" y="23"/>
                      <a:pt x="202" y="25"/>
                    </a:cubicBezTo>
                    <a:cubicBezTo>
                      <a:pt x="202" y="26"/>
                      <a:pt x="202" y="28"/>
                      <a:pt x="202" y="29"/>
                    </a:cubicBezTo>
                    <a:cubicBezTo>
                      <a:pt x="202" y="35"/>
                      <a:pt x="198" y="40"/>
                      <a:pt x="193" y="40"/>
                    </a:cubicBezTo>
                    <a:close/>
                  </a:path>
                </a:pathLst>
              </a:custGeom>
              <a:solidFill>
                <a:srgbClr val="CF02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9" name="Freeform 816">
                <a:extLst>
                  <a:ext uri="{FF2B5EF4-FFF2-40B4-BE49-F238E27FC236}">
                    <a16:creationId xmlns:a16="http://schemas.microsoft.com/office/drawing/2014/main" id="{140898E2-9D26-8529-E494-D1C37B9880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9" y="2344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0" name="Freeform 817">
                <a:extLst>
                  <a:ext uri="{FF2B5EF4-FFF2-40B4-BE49-F238E27FC236}">
                    <a16:creationId xmlns:a16="http://schemas.microsoft.com/office/drawing/2014/main" id="{C8F2874F-CA05-67D2-EEDC-A8325B3CA4F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479" y="1571"/>
                <a:ext cx="712" cy="778"/>
              </a:xfrm>
              <a:custGeom>
                <a:avLst/>
                <a:gdLst>
                  <a:gd name="T0" fmla="*/ 4037 w 285"/>
                  <a:gd name="T1" fmla="*/ 1364 h 292"/>
                  <a:gd name="T2" fmla="*/ 4120 w 285"/>
                  <a:gd name="T3" fmla="*/ 1194 h 292"/>
                  <a:gd name="T4" fmla="*/ 3820 w 285"/>
                  <a:gd name="T5" fmla="*/ 815 h 292"/>
                  <a:gd name="T6" fmla="*/ 3682 w 285"/>
                  <a:gd name="T7" fmla="*/ 887 h 292"/>
                  <a:gd name="T8" fmla="*/ 1904 w 285"/>
                  <a:gd name="T9" fmla="*/ 285 h 292"/>
                  <a:gd name="T10" fmla="*/ 1809 w 285"/>
                  <a:gd name="T11" fmla="*/ 115 h 292"/>
                  <a:gd name="T12" fmla="*/ 1561 w 285"/>
                  <a:gd name="T13" fmla="*/ 171 h 292"/>
                  <a:gd name="T14" fmla="*/ 1624 w 285"/>
                  <a:gd name="T15" fmla="*/ 248 h 292"/>
                  <a:gd name="T16" fmla="*/ 125 w 285"/>
                  <a:gd name="T17" fmla="*/ 2443 h 292"/>
                  <a:gd name="T18" fmla="*/ 292 w 285"/>
                  <a:gd name="T19" fmla="*/ 2670 h 292"/>
                  <a:gd name="T20" fmla="*/ 92 w 285"/>
                  <a:gd name="T21" fmla="*/ 2840 h 292"/>
                  <a:gd name="T22" fmla="*/ 155 w 285"/>
                  <a:gd name="T23" fmla="*/ 3522 h 292"/>
                  <a:gd name="T24" fmla="*/ 0 w 285"/>
                  <a:gd name="T25" fmla="*/ 3613 h 292"/>
                  <a:gd name="T26" fmla="*/ 92 w 285"/>
                  <a:gd name="T27" fmla="*/ 3975 h 292"/>
                  <a:gd name="T28" fmla="*/ 262 w 285"/>
                  <a:gd name="T29" fmla="*/ 3954 h 292"/>
                  <a:gd name="T30" fmla="*/ 1124 w 285"/>
                  <a:gd name="T31" fmla="*/ 5259 h 292"/>
                  <a:gd name="T32" fmla="*/ 1062 w 285"/>
                  <a:gd name="T33" fmla="*/ 5318 h 292"/>
                  <a:gd name="T34" fmla="*/ 1292 w 285"/>
                  <a:gd name="T35" fmla="*/ 5374 h 292"/>
                  <a:gd name="T36" fmla="*/ 2258 w 285"/>
                  <a:gd name="T37" fmla="*/ 5523 h 292"/>
                  <a:gd name="T38" fmla="*/ 3558 w 285"/>
                  <a:gd name="T39" fmla="*/ 5148 h 292"/>
                  <a:gd name="T40" fmla="*/ 3558 w 285"/>
                  <a:gd name="T41" fmla="*/ 5259 h 292"/>
                  <a:gd name="T42" fmla="*/ 3662 w 285"/>
                  <a:gd name="T43" fmla="*/ 5046 h 292"/>
                  <a:gd name="T44" fmla="*/ 4444 w 285"/>
                  <a:gd name="T45" fmla="*/ 2896 h 292"/>
                  <a:gd name="T46" fmla="*/ 1279 w 285"/>
                  <a:gd name="T47" fmla="*/ 3839 h 292"/>
                  <a:gd name="T48" fmla="*/ 1574 w 285"/>
                  <a:gd name="T49" fmla="*/ 3839 h 292"/>
                  <a:gd name="T50" fmla="*/ 1449 w 285"/>
                  <a:gd name="T51" fmla="*/ 2342 h 292"/>
                  <a:gd name="T52" fmla="*/ 1449 w 285"/>
                  <a:gd name="T53" fmla="*/ 1889 h 292"/>
                  <a:gd name="T54" fmla="*/ 1449 w 285"/>
                  <a:gd name="T55" fmla="*/ 2342 h 292"/>
                  <a:gd name="T56" fmla="*/ 2308 w 285"/>
                  <a:gd name="T57" fmla="*/ 2704 h 292"/>
                  <a:gd name="T58" fmla="*/ 2308 w 285"/>
                  <a:gd name="T59" fmla="*/ 3024 h 292"/>
                  <a:gd name="T60" fmla="*/ 2528 w 285"/>
                  <a:gd name="T61" fmla="*/ 4671 h 292"/>
                  <a:gd name="T62" fmla="*/ 2528 w 285"/>
                  <a:gd name="T63" fmla="*/ 4330 h 292"/>
                  <a:gd name="T64" fmla="*/ 2528 w 285"/>
                  <a:gd name="T65" fmla="*/ 4671 h 292"/>
                  <a:gd name="T66" fmla="*/ 2853 w 285"/>
                  <a:gd name="T67" fmla="*/ 546 h 292"/>
                  <a:gd name="T68" fmla="*/ 3153 w 285"/>
                  <a:gd name="T69" fmla="*/ 477 h 292"/>
                  <a:gd name="T70" fmla="*/ 3008 w 285"/>
                  <a:gd name="T71" fmla="*/ 759 h 292"/>
                  <a:gd name="T72" fmla="*/ 3290 w 285"/>
                  <a:gd name="T73" fmla="*/ 3067 h 292"/>
                  <a:gd name="T74" fmla="*/ 3682 w 285"/>
                  <a:gd name="T75" fmla="*/ 3067 h 292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285" h="292">
                    <a:moveTo>
                      <a:pt x="285" y="153"/>
                    </a:moveTo>
                    <a:cubicBezTo>
                      <a:pt x="285" y="124"/>
                      <a:pt x="276" y="96"/>
                      <a:pt x="259" y="72"/>
                    </a:cubicBezTo>
                    <a:cubicBezTo>
                      <a:pt x="257" y="70"/>
                      <a:pt x="258" y="66"/>
                      <a:pt x="261" y="64"/>
                    </a:cubicBezTo>
                    <a:cubicBezTo>
                      <a:pt x="262" y="63"/>
                      <a:pt x="263" y="63"/>
                      <a:pt x="264" y="63"/>
                    </a:cubicBezTo>
                    <a:cubicBezTo>
                      <a:pt x="266" y="53"/>
                      <a:pt x="253" y="40"/>
                      <a:pt x="246" y="44"/>
                    </a:cubicBezTo>
                    <a:cubicBezTo>
                      <a:pt x="245" y="43"/>
                      <a:pt x="245" y="43"/>
                      <a:pt x="245" y="43"/>
                    </a:cubicBezTo>
                    <a:cubicBezTo>
                      <a:pt x="245" y="44"/>
                      <a:pt x="245" y="45"/>
                      <a:pt x="244" y="46"/>
                    </a:cubicBezTo>
                    <a:cubicBezTo>
                      <a:pt x="242" y="49"/>
                      <a:pt x="238" y="49"/>
                      <a:pt x="236" y="47"/>
                    </a:cubicBezTo>
                    <a:cubicBezTo>
                      <a:pt x="211" y="25"/>
                      <a:pt x="179" y="13"/>
                      <a:pt x="145" y="13"/>
                    </a:cubicBezTo>
                    <a:cubicBezTo>
                      <a:pt x="137" y="13"/>
                      <a:pt x="129" y="14"/>
                      <a:pt x="122" y="15"/>
                    </a:cubicBezTo>
                    <a:cubicBezTo>
                      <a:pt x="118" y="16"/>
                      <a:pt x="115" y="14"/>
                      <a:pt x="115" y="10"/>
                    </a:cubicBezTo>
                    <a:cubicBezTo>
                      <a:pt x="115" y="9"/>
                      <a:pt x="115" y="7"/>
                      <a:pt x="116" y="6"/>
                    </a:cubicBezTo>
                    <a:cubicBezTo>
                      <a:pt x="116" y="6"/>
                      <a:pt x="116" y="6"/>
                      <a:pt x="116" y="6"/>
                    </a:cubicBezTo>
                    <a:cubicBezTo>
                      <a:pt x="113" y="0"/>
                      <a:pt x="100" y="4"/>
                      <a:pt x="100" y="9"/>
                    </a:cubicBezTo>
                    <a:cubicBezTo>
                      <a:pt x="100" y="10"/>
                      <a:pt x="100" y="10"/>
                      <a:pt x="100" y="10"/>
                    </a:cubicBezTo>
                    <a:cubicBezTo>
                      <a:pt x="101" y="10"/>
                      <a:pt x="103" y="11"/>
                      <a:pt x="104" y="13"/>
                    </a:cubicBezTo>
                    <a:cubicBezTo>
                      <a:pt x="105" y="16"/>
                      <a:pt x="103" y="20"/>
                      <a:pt x="100" y="21"/>
                    </a:cubicBezTo>
                    <a:cubicBezTo>
                      <a:pt x="51" y="37"/>
                      <a:pt x="17" y="79"/>
                      <a:pt x="8" y="129"/>
                    </a:cubicBezTo>
                    <a:cubicBezTo>
                      <a:pt x="9" y="128"/>
                      <a:pt x="10" y="127"/>
                      <a:pt x="11" y="127"/>
                    </a:cubicBezTo>
                    <a:cubicBezTo>
                      <a:pt x="15" y="127"/>
                      <a:pt x="19" y="133"/>
                      <a:pt x="19" y="141"/>
                    </a:cubicBezTo>
                    <a:cubicBezTo>
                      <a:pt x="19" y="148"/>
                      <a:pt x="15" y="154"/>
                      <a:pt x="11" y="154"/>
                    </a:cubicBezTo>
                    <a:cubicBezTo>
                      <a:pt x="9" y="154"/>
                      <a:pt x="7" y="153"/>
                      <a:pt x="6" y="150"/>
                    </a:cubicBezTo>
                    <a:cubicBezTo>
                      <a:pt x="6" y="151"/>
                      <a:pt x="6" y="152"/>
                      <a:pt x="6" y="153"/>
                    </a:cubicBezTo>
                    <a:cubicBezTo>
                      <a:pt x="6" y="164"/>
                      <a:pt x="7" y="175"/>
                      <a:pt x="10" y="186"/>
                    </a:cubicBezTo>
                    <a:cubicBezTo>
                      <a:pt x="11" y="189"/>
                      <a:pt x="9" y="192"/>
                      <a:pt x="6" y="193"/>
                    </a:cubicBezTo>
                    <a:cubicBezTo>
                      <a:pt x="3" y="193"/>
                      <a:pt x="1" y="193"/>
                      <a:pt x="0" y="191"/>
                    </a:cubicBezTo>
                    <a:cubicBezTo>
                      <a:pt x="5" y="196"/>
                      <a:pt x="8" y="205"/>
                      <a:pt x="6" y="210"/>
                    </a:cubicBezTo>
                    <a:cubicBezTo>
                      <a:pt x="6" y="210"/>
                      <a:pt x="6" y="210"/>
                      <a:pt x="6" y="210"/>
                    </a:cubicBezTo>
                    <a:cubicBezTo>
                      <a:pt x="7" y="208"/>
                      <a:pt x="8" y="206"/>
                      <a:pt x="10" y="206"/>
                    </a:cubicBezTo>
                    <a:cubicBezTo>
                      <a:pt x="13" y="204"/>
                      <a:pt x="16" y="206"/>
                      <a:pt x="17" y="209"/>
                    </a:cubicBezTo>
                    <a:cubicBezTo>
                      <a:pt x="29" y="234"/>
                      <a:pt x="47" y="255"/>
                      <a:pt x="71" y="270"/>
                    </a:cubicBezTo>
                    <a:cubicBezTo>
                      <a:pt x="73" y="272"/>
                      <a:pt x="74" y="276"/>
                      <a:pt x="72" y="278"/>
                    </a:cubicBezTo>
                    <a:cubicBezTo>
                      <a:pt x="71" y="280"/>
                      <a:pt x="70" y="281"/>
                      <a:pt x="68" y="281"/>
                    </a:cubicBezTo>
                    <a:cubicBezTo>
                      <a:pt x="68" y="281"/>
                      <a:pt x="68" y="281"/>
                      <a:pt x="68" y="281"/>
                    </a:cubicBezTo>
                    <a:cubicBezTo>
                      <a:pt x="75" y="279"/>
                      <a:pt x="81" y="284"/>
                      <a:pt x="83" y="288"/>
                    </a:cubicBezTo>
                    <a:cubicBezTo>
                      <a:pt x="83" y="287"/>
                      <a:pt x="83" y="285"/>
                      <a:pt x="83" y="284"/>
                    </a:cubicBezTo>
                    <a:cubicBezTo>
                      <a:pt x="85" y="281"/>
                      <a:pt x="88" y="280"/>
                      <a:pt x="91" y="281"/>
                    </a:cubicBezTo>
                    <a:cubicBezTo>
                      <a:pt x="108" y="288"/>
                      <a:pt x="126" y="292"/>
                      <a:pt x="145" y="292"/>
                    </a:cubicBezTo>
                    <a:cubicBezTo>
                      <a:pt x="172" y="292"/>
                      <a:pt x="197" y="285"/>
                      <a:pt x="220" y="270"/>
                    </a:cubicBezTo>
                    <a:cubicBezTo>
                      <a:pt x="222" y="269"/>
                      <a:pt x="226" y="270"/>
                      <a:pt x="228" y="272"/>
                    </a:cubicBezTo>
                    <a:cubicBezTo>
                      <a:pt x="229" y="274"/>
                      <a:pt x="229" y="277"/>
                      <a:pt x="228" y="279"/>
                    </a:cubicBezTo>
                    <a:cubicBezTo>
                      <a:pt x="228" y="278"/>
                      <a:pt x="228" y="278"/>
                      <a:pt x="228" y="278"/>
                    </a:cubicBezTo>
                    <a:cubicBezTo>
                      <a:pt x="230" y="273"/>
                      <a:pt x="235" y="270"/>
                      <a:pt x="239" y="269"/>
                    </a:cubicBezTo>
                    <a:cubicBezTo>
                      <a:pt x="237" y="269"/>
                      <a:pt x="236" y="268"/>
                      <a:pt x="235" y="267"/>
                    </a:cubicBezTo>
                    <a:cubicBezTo>
                      <a:pt x="233" y="264"/>
                      <a:pt x="233" y="261"/>
                      <a:pt x="236" y="259"/>
                    </a:cubicBezTo>
                    <a:cubicBezTo>
                      <a:pt x="267" y="232"/>
                      <a:pt x="285" y="193"/>
                      <a:pt x="285" y="153"/>
                    </a:cubicBezTo>
                    <a:close/>
                    <a:moveTo>
                      <a:pt x="92" y="214"/>
                    </a:moveTo>
                    <a:cubicBezTo>
                      <a:pt x="86" y="214"/>
                      <a:pt x="82" y="209"/>
                      <a:pt x="82" y="203"/>
                    </a:cubicBezTo>
                    <a:cubicBezTo>
                      <a:pt x="82" y="197"/>
                      <a:pt x="86" y="193"/>
                      <a:pt x="92" y="193"/>
                    </a:cubicBezTo>
                    <a:cubicBezTo>
                      <a:pt x="97" y="193"/>
                      <a:pt x="101" y="197"/>
                      <a:pt x="101" y="203"/>
                    </a:cubicBezTo>
                    <a:cubicBezTo>
                      <a:pt x="101" y="209"/>
                      <a:pt x="97" y="214"/>
                      <a:pt x="92" y="214"/>
                    </a:cubicBezTo>
                    <a:close/>
                    <a:moveTo>
                      <a:pt x="93" y="124"/>
                    </a:moveTo>
                    <a:cubicBezTo>
                      <a:pt x="87" y="124"/>
                      <a:pt x="82" y="119"/>
                      <a:pt x="82" y="112"/>
                    </a:cubicBezTo>
                    <a:cubicBezTo>
                      <a:pt x="82" y="106"/>
                      <a:pt x="87" y="100"/>
                      <a:pt x="93" y="100"/>
                    </a:cubicBezTo>
                    <a:cubicBezTo>
                      <a:pt x="99" y="100"/>
                      <a:pt x="104" y="106"/>
                      <a:pt x="104" y="112"/>
                    </a:cubicBezTo>
                    <a:cubicBezTo>
                      <a:pt x="104" y="119"/>
                      <a:pt x="99" y="124"/>
                      <a:pt x="93" y="124"/>
                    </a:cubicBezTo>
                    <a:close/>
                    <a:moveTo>
                      <a:pt x="140" y="151"/>
                    </a:moveTo>
                    <a:cubicBezTo>
                      <a:pt x="140" y="147"/>
                      <a:pt x="144" y="143"/>
                      <a:pt x="148" y="143"/>
                    </a:cubicBezTo>
                    <a:cubicBezTo>
                      <a:pt x="153" y="143"/>
                      <a:pt x="156" y="147"/>
                      <a:pt x="156" y="151"/>
                    </a:cubicBezTo>
                    <a:cubicBezTo>
                      <a:pt x="156" y="156"/>
                      <a:pt x="153" y="160"/>
                      <a:pt x="148" y="160"/>
                    </a:cubicBezTo>
                    <a:cubicBezTo>
                      <a:pt x="144" y="160"/>
                      <a:pt x="140" y="156"/>
                      <a:pt x="140" y="151"/>
                    </a:cubicBezTo>
                    <a:close/>
                    <a:moveTo>
                      <a:pt x="162" y="247"/>
                    </a:moveTo>
                    <a:cubicBezTo>
                      <a:pt x="156" y="247"/>
                      <a:pt x="151" y="243"/>
                      <a:pt x="151" y="238"/>
                    </a:cubicBezTo>
                    <a:cubicBezTo>
                      <a:pt x="151" y="233"/>
                      <a:pt x="156" y="229"/>
                      <a:pt x="162" y="229"/>
                    </a:cubicBezTo>
                    <a:cubicBezTo>
                      <a:pt x="167" y="229"/>
                      <a:pt x="172" y="233"/>
                      <a:pt x="172" y="238"/>
                    </a:cubicBezTo>
                    <a:cubicBezTo>
                      <a:pt x="172" y="243"/>
                      <a:pt x="167" y="247"/>
                      <a:pt x="162" y="247"/>
                    </a:cubicBezTo>
                    <a:close/>
                    <a:moveTo>
                      <a:pt x="193" y="40"/>
                    </a:moveTo>
                    <a:cubicBezTo>
                      <a:pt x="187" y="40"/>
                      <a:pt x="183" y="35"/>
                      <a:pt x="183" y="29"/>
                    </a:cubicBezTo>
                    <a:cubicBezTo>
                      <a:pt x="183" y="25"/>
                      <a:pt x="185" y="22"/>
                      <a:pt x="188" y="20"/>
                    </a:cubicBezTo>
                    <a:cubicBezTo>
                      <a:pt x="192" y="21"/>
                      <a:pt x="197" y="23"/>
                      <a:pt x="202" y="25"/>
                    </a:cubicBezTo>
                    <a:cubicBezTo>
                      <a:pt x="202" y="26"/>
                      <a:pt x="202" y="28"/>
                      <a:pt x="202" y="29"/>
                    </a:cubicBezTo>
                    <a:cubicBezTo>
                      <a:pt x="202" y="35"/>
                      <a:pt x="198" y="40"/>
                      <a:pt x="193" y="40"/>
                    </a:cubicBezTo>
                    <a:close/>
                    <a:moveTo>
                      <a:pt x="224" y="176"/>
                    </a:moveTo>
                    <a:cubicBezTo>
                      <a:pt x="217" y="176"/>
                      <a:pt x="211" y="170"/>
                      <a:pt x="211" y="162"/>
                    </a:cubicBezTo>
                    <a:cubicBezTo>
                      <a:pt x="211" y="154"/>
                      <a:pt x="217" y="147"/>
                      <a:pt x="224" y="147"/>
                    </a:cubicBezTo>
                    <a:cubicBezTo>
                      <a:pt x="231" y="147"/>
                      <a:pt x="236" y="154"/>
                      <a:pt x="236" y="162"/>
                    </a:cubicBezTo>
                    <a:cubicBezTo>
                      <a:pt x="236" y="170"/>
                      <a:pt x="231" y="176"/>
                      <a:pt x="224" y="176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" name="Freeform 818">
                <a:extLst>
                  <a:ext uri="{FF2B5EF4-FFF2-40B4-BE49-F238E27FC236}">
                    <a16:creationId xmlns:a16="http://schemas.microsoft.com/office/drawing/2014/main" id="{59F276E2-47B6-560C-2D96-A79194AB9BE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479" y="1571"/>
                <a:ext cx="712" cy="778"/>
              </a:xfrm>
              <a:custGeom>
                <a:avLst/>
                <a:gdLst>
                  <a:gd name="T0" fmla="*/ 4037 w 285"/>
                  <a:gd name="T1" fmla="*/ 1364 h 292"/>
                  <a:gd name="T2" fmla="*/ 4070 w 285"/>
                  <a:gd name="T3" fmla="*/ 1215 h 292"/>
                  <a:gd name="T4" fmla="*/ 4120 w 285"/>
                  <a:gd name="T5" fmla="*/ 1194 h 292"/>
                  <a:gd name="T6" fmla="*/ 3837 w 285"/>
                  <a:gd name="T7" fmla="*/ 831 h 292"/>
                  <a:gd name="T8" fmla="*/ 3820 w 285"/>
                  <a:gd name="T9" fmla="*/ 815 h 292"/>
                  <a:gd name="T10" fmla="*/ 3807 w 285"/>
                  <a:gd name="T11" fmla="*/ 874 h 292"/>
                  <a:gd name="T12" fmla="*/ 3682 w 285"/>
                  <a:gd name="T13" fmla="*/ 887 h 292"/>
                  <a:gd name="T14" fmla="*/ 2258 w 285"/>
                  <a:gd name="T15" fmla="*/ 248 h 292"/>
                  <a:gd name="T16" fmla="*/ 1904 w 285"/>
                  <a:gd name="T17" fmla="*/ 285 h 292"/>
                  <a:gd name="T18" fmla="*/ 1791 w 285"/>
                  <a:gd name="T19" fmla="*/ 192 h 292"/>
                  <a:gd name="T20" fmla="*/ 1809 w 285"/>
                  <a:gd name="T21" fmla="*/ 115 h 292"/>
                  <a:gd name="T22" fmla="*/ 1809 w 285"/>
                  <a:gd name="T23" fmla="*/ 115 h 292"/>
                  <a:gd name="T24" fmla="*/ 1561 w 285"/>
                  <a:gd name="T25" fmla="*/ 171 h 292"/>
                  <a:gd name="T26" fmla="*/ 1561 w 285"/>
                  <a:gd name="T27" fmla="*/ 192 h 292"/>
                  <a:gd name="T28" fmla="*/ 1624 w 285"/>
                  <a:gd name="T29" fmla="*/ 248 h 292"/>
                  <a:gd name="T30" fmla="*/ 1561 w 285"/>
                  <a:gd name="T31" fmla="*/ 397 h 292"/>
                  <a:gd name="T32" fmla="*/ 125 w 285"/>
                  <a:gd name="T33" fmla="*/ 2443 h 292"/>
                  <a:gd name="T34" fmla="*/ 167 w 285"/>
                  <a:gd name="T35" fmla="*/ 2401 h 292"/>
                  <a:gd name="T36" fmla="*/ 292 w 285"/>
                  <a:gd name="T37" fmla="*/ 2670 h 292"/>
                  <a:gd name="T38" fmla="*/ 167 w 285"/>
                  <a:gd name="T39" fmla="*/ 2910 h 292"/>
                  <a:gd name="T40" fmla="*/ 92 w 285"/>
                  <a:gd name="T41" fmla="*/ 2840 h 292"/>
                  <a:gd name="T42" fmla="*/ 92 w 285"/>
                  <a:gd name="T43" fmla="*/ 2896 h 292"/>
                  <a:gd name="T44" fmla="*/ 155 w 285"/>
                  <a:gd name="T45" fmla="*/ 3522 h 292"/>
                  <a:gd name="T46" fmla="*/ 92 w 285"/>
                  <a:gd name="T47" fmla="*/ 3648 h 292"/>
                  <a:gd name="T48" fmla="*/ 0 w 285"/>
                  <a:gd name="T49" fmla="*/ 3613 h 292"/>
                  <a:gd name="T50" fmla="*/ 92 w 285"/>
                  <a:gd name="T51" fmla="*/ 3975 h 292"/>
                  <a:gd name="T52" fmla="*/ 92 w 285"/>
                  <a:gd name="T53" fmla="*/ 3975 h 292"/>
                  <a:gd name="T54" fmla="*/ 155 w 285"/>
                  <a:gd name="T55" fmla="*/ 3898 h 292"/>
                  <a:gd name="T56" fmla="*/ 262 w 285"/>
                  <a:gd name="T57" fmla="*/ 3954 h 292"/>
                  <a:gd name="T58" fmla="*/ 1104 w 285"/>
                  <a:gd name="T59" fmla="*/ 5105 h 292"/>
                  <a:gd name="T60" fmla="*/ 1124 w 285"/>
                  <a:gd name="T61" fmla="*/ 5259 h 292"/>
                  <a:gd name="T62" fmla="*/ 1062 w 285"/>
                  <a:gd name="T63" fmla="*/ 5318 h 292"/>
                  <a:gd name="T64" fmla="*/ 1062 w 285"/>
                  <a:gd name="T65" fmla="*/ 5318 h 292"/>
                  <a:gd name="T66" fmla="*/ 1292 w 285"/>
                  <a:gd name="T67" fmla="*/ 5446 h 292"/>
                  <a:gd name="T68" fmla="*/ 1292 w 285"/>
                  <a:gd name="T69" fmla="*/ 5374 h 292"/>
                  <a:gd name="T70" fmla="*/ 1417 w 285"/>
                  <a:gd name="T71" fmla="*/ 5318 h 292"/>
                  <a:gd name="T72" fmla="*/ 2258 w 285"/>
                  <a:gd name="T73" fmla="*/ 5523 h 292"/>
                  <a:gd name="T74" fmla="*/ 3008 w 285"/>
                  <a:gd name="T75" fmla="*/ 5353 h 292"/>
                  <a:gd name="T76" fmla="*/ 2558 w 285"/>
                  <a:gd name="T77" fmla="*/ 5430 h 292"/>
                  <a:gd name="T78" fmla="*/ 700 w 285"/>
                  <a:gd name="T79" fmla="*/ 3181 h 292"/>
                  <a:gd name="T80" fmla="*/ 2558 w 285"/>
                  <a:gd name="T81" fmla="*/ 909 h 292"/>
                  <a:gd name="T82" fmla="*/ 4432 w 285"/>
                  <a:gd name="T83" fmla="*/ 3160 h 292"/>
                  <a:gd name="T84" fmla="*/ 4444 w 285"/>
                  <a:gd name="T85" fmla="*/ 2896 h 292"/>
                  <a:gd name="T86" fmla="*/ 4037 w 285"/>
                  <a:gd name="T87" fmla="*/ 1364 h 292"/>
                  <a:gd name="T88" fmla="*/ 3008 w 285"/>
                  <a:gd name="T89" fmla="*/ 759 h 292"/>
                  <a:gd name="T90" fmla="*/ 2853 w 285"/>
                  <a:gd name="T91" fmla="*/ 546 h 292"/>
                  <a:gd name="T92" fmla="*/ 2933 w 285"/>
                  <a:gd name="T93" fmla="*/ 376 h 292"/>
                  <a:gd name="T94" fmla="*/ 3153 w 285"/>
                  <a:gd name="T95" fmla="*/ 477 h 292"/>
                  <a:gd name="T96" fmla="*/ 3153 w 285"/>
                  <a:gd name="T97" fmla="*/ 546 h 292"/>
                  <a:gd name="T98" fmla="*/ 3008 w 285"/>
                  <a:gd name="T99" fmla="*/ 759 h 292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285" h="292">
                    <a:moveTo>
                      <a:pt x="259" y="72"/>
                    </a:moveTo>
                    <a:cubicBezTo>
                      <a:pt x="257" y="70"/>
                      <a:pt x="258" y="66"/>
                      <a:pt x="261" y="64"/>
                    </a:cubicBezTo>
                    <a:cubicBezTo>
                      <a:pt x="262" y="63"/>
                      <a:pt x="263" y="63"/>
                      <a:pt x="264" y="63"/>
                    </a:cubicBezTo>
                    <a:cubicBezTo>
                      <a:pt x="266" y="53"/>
                      <a:pt x="253" y="40"/>
                      <a:pt x="246" y="44"/>
                    </a:cubicBezTo>
                    <a:cubicBezTo>
                      <a:pt x="245" y="43"/>
                      <a:pt x="245" y="43"/>
                      <a:pt x="245" y="43"/>
                    </a:cubicBezTo>
                    <a:cubicBezTo>
                      <a:pt x="245" y="44"/>
                      <a:pt x="245" y="45"/>
                      <a:pt x="244" y="46"/>
                    </a:cubicBezTo>
                    <a:cubicBezTo>
                      <a:pt x="242" y="49"/>
                      <a:pt x="238" y="49"/>
                      <a:pt x="236" y="47"/>
                    </a:cubicBezTo>
                    <a:cubicBezTo>
                      <a:pt x="211" y="25"/>
                      <a:pt x="179" y="13"/>
                      <a:pt x="145" y="13"/>
                    </a:cubicBezTo>
                    <a:cubicBezTo>
                      <a:pt x="137" y="13"/>
                      <a:pt x="129" y="14"/>
                      <a:pt x="122" y="15"/>
                    </a:cubicBezTo>
                    <a:cubicBezTo>
                      <a:pt x="118" y="16"/>
                      <a:pt x="115" y="14"/>
                      <a:pt x="115" y="10"/>
                    </a:cubicBezTo>
                    <a:cubicBezTo>
                      <a:pt x="115" y="9"/>
                      <a:pt x="115" y="7"/>
                      <a:pt x="116" y="6"/>
                    </a:cubicBezTo>
                    <a:cubicBezTo>
                      <a:pt x="116" y="6"/>
                      <a:pt x="116" y="6"/>
                      <a:pt x="116" y="6"/>
                    </a:cubicBezTo>
                    <a:cubicBezTo>
                      <a:pt x="113" y="0"/>
                      <a:pt x="100" y="4"/>
                      <a:pt x="100" y="9"/>
                    </a:cubicBezTo>
                    <a:cubicBezTo>
                      <a:pt x="100" y="10"/>
                      <a:pt x="100" y="10"/>
                      <a:pt x="100" y="10"/>
                    </a:cubicBezTo>
                    <a:cubicBezTo>
                      <a:pt x="101" y="10"/>
                      <a:pt x="103" y="11"/>
                      <a:pt x="104" y="13"/>
                    </a:cubicBezTo>
                    <a:cubicBezTo>
                      <a:pt x="105" y="16"/>
                      <a:pt x="103" y="20"/>
                      <a:pt x="100" y="21"/>
                    </a:cubicBezTo>
                    <a:cubicBezTo>
                      <a:pt x="51" y="37"/>
                      <a:pt x="17" y="79"/>
                      <a:pt x="8" y="129"/>
                    </a:cubicBezTo>
                    <a:cubicBezTo>
                      <a:pt x="9" y="128"/>
                      <a:pt x="10" y="127"/>
                      <a:pt x="11" y="127"/>
                    </a:cubicBezTo>
                    <a:cubicBezTo>
                      <a:pt x="15" y="127"/>
                      <a:pt x="19" y="133"/>
                      <a:pt x="19" y="141"/>
                    </a:cubicBezTo>
                    <a:cubicBezTo>
                      <a:pt x="19" y="148"/>
                      <a:pt x="15" y="154"/>
                      <a:pt x="11" y="154"/>
                    </a:cubicBezTo>
                    <a:cubicBezTo>
                      <a:pt x="9" y="154"/>
                      <a:pt x="7" y="153"/>
                      <a:pt x="6" y="150"/>
                    </a:cubicBezTo>
                    <a:cubicBezTo>
                      <a:pt x="6" y="151"/>
                      <a:pt x="6" y="152"/>
                      <a:pt x="6" y="153"/>
                    </a:cubicBezTo>
                    <a:cubicBezTo>
                      <a:pt x="6" y="164"/>
                      <a:pt x="7" y="175"/>
                      <a:pt x="10" y="186"/>
                    </a:cubicBezTo>
                    <a:cubicBezTo>
                      <a:pt x="11" y="189"/>
                      <a:pt x="9" y="192"/>
                      <a:pt x="6" y="193"/>
                    </a:cubicBezTo>
                    <a:cubicBezTo>
                      <a:pt x="3" y="193"/>
                      <a:pt x="1" y="193"/>
                      <a:pt x="0" y="191"/>
                    </a:cubicBezTo>
                    <a:cubicBezTo>
                      <a:pt x="5" y="196"/>
                      <a:pt x="8" y="205"/>
                      <a:pt x="6" y="210"/>
                    </a:cubicBezTo>
                    <a:cubicBezTo>
                      <a:pt x="6" y="210"/>
                      <a:pt x="6" y="210"/>
                      <a:pt x="6" y="210"/>
                    </a:cubicBezTo>
                    <a:cubicBezTo>
                      <a:pt x="7" y="208"/>
                      <a:pt x="8" y="206"/>
                      <a:pt x="10" y="206"/>
                    </a:cubicBezTo>
                    <a:cubicBezTo>
                      <a:pt x="13" y="204"/>
                      <a:pt x="16" y="206"/>
                      <a:pt x="17" y="209"/>
                    </a:cubicBezTo>
                    <a:cubicBezTo>
                      <a:pt x="29" y="234"/>
                      <a:pt x="47" y="255"/>
                      <a:pt x="71" y="270"/>
                    </a:cubicBezTo>
                    <a:cubicBezTo>
                      <a:pt x="73" y="272"/>
                      <a:pt x="74" y="276"/>
                      <a:pt x="72" y="278"/>
                    </a:cubicBezTo>
                    <a:cubicBezTo>
                      <a:pt x="71" y="280"/>
                      <a:pt x="70" y="281"/>
                      <a:pt x="68" y="281"/>
                    </a:cubicBezTo>
                    <a:cubicBezTo>
                      <a:pt x="68" y="281"/>
                      <a:pt x="68" y="281"/>
                      <a:pt x="68" y="281"/>
                    </a:cubicBezTo>
                    <a:cubicBezTo>
                      <a:pt x="75" y="279"/>
                      <a:pt x="81" y="284"/>
                      <a:pt x="83" y="288"/>
                    </a:cubicBezTo>
                    <a:cubicBezTo>
                      <a:pt x="83" y="287"/>
                      <a:pt x="83" y="285"/>
                      <a:pt x="83" y="284"/>
                    </a:cubicBezTo>
                    <a:cubicBezTo>
                      <a:pt x="85" y="281"/>
                      <a:pt x="88" y="280"/>
                      <a:pt x="91" y="281"/>
                    </a:cubicBezTo>
                    <a:cubicBezTo>
                      <a:pt x="108" y="288"/>
                      <a:pt x="126" y="292"/>
                      <a:pt x="145" y="292"/>
                    </a:cubicBezTo>
                    <a:cubicBezTo>
                      <a:pt x="162" y="292"/>
                      <a:pt x="178" y="289"/>
                      <a:pt x="193" y="283"/>
                    </a:cubicBezTo>
                    <a:cubicBezTo>
                      <a:pt x="184" y="286"/>
                      <a:pt x="174" y="287"/>
                      <a:pt x="164" y="287"/>
                    </a:cubicBezTo>
                    <a:cubicBezTo>
                      <a:pt x="98" y="287"/>
                      <a:pt x="45" y="234"/>
                      <a:pt x="45" y="168"/>
                    </a:cubicBezTo>
                    <a:cubicBezTo>
                      <a:pt x="45" y="102"/>
                      <a:pt x="98" y="48"/>
                      <a:pt x="164" y="48"/>
                    </a:cubicBezTo>
                    <a:cubicBezTo>
                      <a:pt x="230" y="48"/>
                      <a:pt x="284" y="101"/>
                      <a:pt x="284" y="167"/>
                    </a:cubicBezTo>
                    <a:cubicBezTo>
                      <a:pt x="284" y="162"/>
                      <a:pt x="285" y="158"/>
                      <a:pt x="285" y="153"/>
                    </a:cubicBezTo>
                    <a:cubicBezTo>
                      <a:pt x="285" y="124"/>
                      <a:pt x="276" y="96"/>
                      <a:pt x="259" y="72"/>
                    </a:cubicBezTo>
                    <a:close/>
                    <a:moveTo>
                      <a:pt x="193" y="40"/>
                    </a:moveTo>
                    <a:cubicBezTo>
                      <a:pt x="187" y="40"/>
                      <a:pt x="183" y="35"/>
                      <a:pt x="183" y="29"/>
                    </a:cubicBezTo>
                    <a:cubicBezTo>
                      <a:pt x="183" y="25"/>
                      <a:pt x="185" y="22"/>
                      <a:pt x="188" y="20"/>
                    </a:cubicBezTo>
                    <a:cubicBezTo>
                      <a:pt x="192" y="21"/>
                      <a:pt x="197" y="23"/>
                      <a:pt x="202" y="25"/>
                    </a:cubicBezTo>
                    <a:cubicBezTo>
                      <a:pt x="202" y="26"/>
                      <a:pt x="202" y="28"/>
                      <a:pt x="202" y="29"/>
                    </a:cubicBezTo>
                    <a:cubicBezTo>
                      <a:pt x="202" y="35"/>
                      <a:pt x="198" y="40"/>
                      <a:pt x="193" y="40"/>
                    </a:cubicBezTo>
                    <a:close/>
                  </a:path>
                </a:pathLst>
              </a:custGeom>
              <a:solidFill>
                <a:srgbClr val="B901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2" name="Freeform 819">
                <a:extLst>
                  <a:ext uri="{FF2B5EF4-FFF2-40B4-BE49-F238E27FC236}">
                    <a16:creationId xmlns:a16="http://schemas.microsoft.com/office/drawing/2014/main" id="{2A562FF0-6225-17AD-8966-574E4E8880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9" y="2072"/>
                <a:ext cx="38" cy="59"/>
              </a:xfrm>
              <a:custGeom>
                <a:avLst/>
                <a:gdLst>
                  <a:gd name="T0" fmla="*/ 243 w 15"/>
                  <a:gd name="T1" fmla="*/ 346 h 22"/>
                  <a:gd name="T2" fmla="*/ 160 w 15"/>
                  <a:gd name="T3" fmla="*/ 0 h 22"/>
                  <a:gd name="T4" fmla="*/ 96 w 15"/>
                  <a:gd name="T5" fmla="*/ 94 h 22"/>
                  <a:gd name="T6" fmla="*/ 0 w 15"/>
                  <a:gd name="T7" fmla="*/ 56 h 22"/>
                  <a:gd name="T8" fmla="*/ 96 w 15"/>
                  <a:gd name="T9" fmla="*/ 424 h 22"/>
                  <a:gd name="T10" fmla="*/ 96 w 15"/>
                  <a:gd name="T11" fmla="*/ 424 h 22"/>
                  <a:gd name="T12" fmla="*/ 160 w 15"/>
                  <a:gd name="T13" fmla="*/ 346 h 22"/>
                  <a:gd name="T14" fmla="*/ 243 w 15"/>
                  <a:gd name="T15" fmla="*/ 346 h 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" h="22">
                    <a:moveTo>
                      <a:pt x="15" y="18"/>
                    </a:moveTo>
                    <a:cubicBezTo>
                      <a:pt x="15" y="11"/>
                      <a:pt x="13" y="5"/>
                      <a:pt x="10" y="0"/>
                    </a:cubicBezTo>
                    <a:cubicBezTo>
                      <a:pt x="9" y="3"/>
                      <a:pt x="8" y="4"/>
                      <a:pt x="6" y="5"/>
                    </a:cubicBezTo>
                    <a:cubicBezTo>
                      <a:pt x="3" y="5"/>
                      <a:pt x="1" y="5"/>
                      <a:pt x="0" y="3"/>
                    </a:cubicBezTo>
                    <a:cubicBezTo>
                      <a:pt x="5" y="8"/>
                      <a:pt x="8" y="17"/>
                      <a:pt x="6" y="22"/>
                    </a:cubicBezTo>
                    <a:cubicBezTo>
                      <a:pt x="6" y="22"/>
                      <a:pt x="6" y="22"/>
                      <a:pt x="6" y="22"/>
                    </a:cubicBezTo>
                    <a:cubicBezTo>
                      <a:pt x="7" y="20"/>
                      <a:pt x="8" y="18"/>
                      <a:pt x="10" y="18"/>
                    </a:cubicBezTo>
                    <a:cubicBezTo>
                      <a:pt x="12" y="17"/>
                      <a:pt x="14" y="17"/>
                      <a:pt x="15" y="18"/>
                    </a:cubicBezTo>
                    <a:close/>
                  </a:path>
                </a:pathLst>
              </a:custGeom>
              <a:solidFill>
                <a:srgbClr val="C83E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3" name="Freeform 820">
                <a:extLst>
                  <a:ext uri="{FF2B5EF4-FFF2-40B4-BE49-F238E27FC236}">
                    <a16:creationId xmlns:a16="http://schemas.microsoft.com/office/drawing/2014/main" id="{36F1943E-C8A3-9D39-475D-639CF67849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49" y="2296"/>
                <a:ext cx="53" cy="43"/>
              </a:xfrm>
              <a:custGeom>
                <a:avLst/>
                <a:gdLst>
                  <a:gd name="T0" fmla="*/ 83 w 21"/>
                  <a:gd name="T1" fmla="*/ 22 h 16"/>
                  <a:gd name="T2" fmla="*/ 63 w 21"/>
                  <a:gd name="T3" fmla="*/ 116 h 16"/>
                  <a:gd name="T4" fmla="*/ 0 w 21"/>
                  <a:gd name="T5" fmla="*/ 175 h 16"/>
                  <a:gd name="T6" fmla="*/ 0 w 21"/>
                  <a:gd name="T7" fmla="*/ 175 h 16"/>
                  <a:gd name="T8" fmla="*/ 242 w 21"/>
                  <a:gd name="T9" fmla="*/ 312 h 16"/>
                  <a:gd name="T10" fmla="*/ 242 w 21"/>
                  <a:gd name="T11" fmla="*/ 231 h 16"/>
                  <a:gd name="T12" fmla="*/ 338 w 21"/>
                  <a:gd name="T13" fmla="*/ 175 h 16"/>
                  <a:gd name="T14" fmla="*/ 83 w 21"/>
                  <a:gd name="T15" fmla="*/ 22 h 1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1" h="16">
                    <a:moveTo>
                      <a:pt x="5" y="1"/>
                    </a:moveTo>
                    <a:cubicBezTo>
                      <a:pt x="5" y="3"/>
                      <a:pt x="5" y="5"/>
                      <a:pt x="4" y="6"/>
                    </a:cubicBezTo>
                    <a:cubicBezTo>
                      <a:pt x="3" y="8"/>
                      <a:pt x="2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7" y="7"/>
                      <a:pt x="13" y="12"/>
                      <a:pt x="15" y="16"/>
                    </a:cubicBezTo>
                    <a:cubicBezTo>
                      <a:pt x="15" y="15"/>
                      <a:pt x="15" y="13"/>
                      <a:pt x="15" y="12"/>
                    </a:cubicBezTo>
                    <a:cubicBezTo>
                      <a:pt x="16" y="10"/>
                      <a:pt x="18" y="9"/>
                      <a:pt x="21" y="9"/>
                    </a:cubicBezTo>
                    <a:cubicBezTo>
                      <a:pt x="17" y="4"/>
                      <a:pt x="10" y="0"/>
                      <a:pt x="5" y="1"/>
                    </a:cubicBezTo>
                    <a:close/>
                  </a:path>
                </a:pathLst>
              </a:custGeom>
              <a:solidFill>
                <a:srgbClr val="C83E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4" name="Freeform 821">
                <a:extLst>
                  <a:ext uri="{FF2B5EF4-FFF2-40B4-BE49-F238E27FC236}">
                    <a16:creationId xmlns:a16="http://schemas.microsoft.com/office/drawing/2014/main" id="{126BB824-E1B2-8711-AE19-8F46CD1147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6" y="2264"/>
                <a:ext cx="40" cy="51"/>
              </a:xfrm>
              <a:custGeom>
                <a:avLst/>
                <a:gdLst>
                  <a:gd name="T0" fmla="*/ 188 w 16"/>
                  <a:gd name="T1" fmla="*/ 137 h 19"/>
                  <a:gd name="T2" fmla="*/ 188 w 16"/>
                  <a:gd name="T3" fmla="*/ 0 h 19"/>
                  <a:gd name="T4" fmla="*/ 0 w 16"/>
                  <a:gd name="T5" fmla="*/ 172 h 19"/>
                  <a:gd name="T6" fmla="*/ 0 w 16"/>
                  <a:gd name="T7" fmla="*/ 193 h 19"/>
                  <a:gd name="T8" fmla="*/ 83 w 16"/>
                  <a:gd name="T9" fmla="*/ 231 h 19"/>
                  <a:gd name="T10" fmla="*/ 83 w 16"/>
                  <a:gd name="T11" fmla="*/ 368 h 19"/>
                  <a:gd name="T12" fmla="*/ 83 w 16"/>
                  <a:gd name="T13" fmla="*/ 346 h 19"/>
                  <a:gd name="T14" fmla="*/ 250 w 16"/>
                  <a:gd name="T15" fmla="*/ 172 h 19"/>
                  <a:gd name="T16" fmla="*/ 188 w 16"/>
                  <a:gd name="T17" fmla="*/ 137 h 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" h="19">
                    <a:moveTo>
                      <a:pt x="12" y="7"/>
                    </a:moveTo>
                    <a:cubicBezTo>
                      <a:pt x="10" y="5"/>
                      <a:pt x="10" y="2"/>
                      <a:pt x="12" y="0"/>
                    </a:cubicBezTo>
                    <a:cubicBezTo>
                      <a:pt x="7" y="1"/>
                      <a:pt x="1" y="5"/>
                      <a:pt x="0" y="9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2" y="10"/>
                      <a:pt x="4" y="11"/>
                      <a:pt x="5" y="12"/>
                    </a:cubicBezTo>
                    <a:cubicBezTo>
                      <a:pt x="6" y="14"/>
                      <a:pt x="6" y="17"/>
                      <a:pt x="5" y="19"/>
                    </a:cubicBezTo>
                    <a:cubicBezTo>
                      <a:pt x="5" y="18"/>
                      <a:pt x="5" y="18"/>
                      <a:pt x="5" y="18"/>
                    </a:cubicBezTo>
                    <a:cubicBezTo>
                      <a:pt x="7" y="13"/>
                      <a:pt x="12" y="10"/>
                      <a:pt x="16" y="9"/>
                    </a:cubicBezTo>
                    <a:cubicBezTo>
                      <a:pt x="14" y="9"/>
                      <a:pt x="13" y="8"/>
                      <a:pt x="12" y="7"/>
                    </a:cubicBezTo>
                    <a:close/>
                  </a:path>
                </a:pathLst>
              </a:custGeom>
              <a:solidFill>
                <a:srgbClr val="C83E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5" name="Freeform 822">
                <a:extLst>
                  <a:ext uri="{FF2B5EF4-FFF2-40B4-BE49-F238E27FC236}">
                    <a16:creationId xmlns:a16="http://schemas.microsoft.com/office/drawing/2014/main" id="{B911F267-EAD1-099E-069E-4670C08FED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9" y="1677"/>
                <a:ext cx="65" cy="78"/>
              </a:xfrm>
              <a:custGeom>
                <a:avLst/>
                <a:gdLst>
                  <a:gd name="T0" fmla="*/ 283 w 26"/>
                  <a:gd name="T1" fmla="*/ 565 h 29"/>
                  <a:gd name="T2" fmla="*/ 283 w 26"/>
                  <a:gd name="T3" fmla="*/ 565 h 29"/>
                  <a:gd name="T4" fmla="*/ 333 w 26"/>
                  <a:gd name="T5" fmla="*/ 471 h 29"/>
                  <a:gd name="T6" fmla="*/ 375 w 26"/>
                  <a:gd name="T7" fmla="*/ 449 h 29"/>
                  <a:gd name="T8" fmla="*/ 95 w 26"/>
                  <a:gd name="T9" fmla="*/ 81 h 29"/>
                  <a:gd name="T10" fmla="*/ 83 w 26"/>
                  <a:gd name="T11" fmla="*/ 59 h 29"/>
                  <a:gd name="T12" fmla="*/ 63 w 26"/>
                  <a:gd name="T13" fmla="*/ 116 h 29"/>
                  <a:gd name="T14" fmla="*/ 0 w 26"/>
                  <a:gd name="T15" fmla="*/ 159 h 29"/>
                  <a:gd name="T16" fmla="*/ 0 w 26"/>
                  <a:gd name="T17" fmla="*/ 159 h 29"/>
                  <a:gd name="T18" fmla="*/ 283 w 26"/>
                  <a:gd name="T19" fmla="*/ 565 h 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6" h="29">
                    <a:moveTo>
                      <a:pt x="18" y="29"/>
                    </a:moveTo>
                    <a:cubicBezTo>
                      <a:pt x="18" y="29"/>
                      <a:pt x="18" y="29"/>
                      <a:pt x="18" y="29"/>
                    </a:cubicBezTo>
                    <a:cubicBezTo>
                      <a:pt x="18" y="27"/>
                      <a:pt x="19" y="25"/>
                      <a:pt x="21" y="24"/>
                    </a:cubicBezTo>
                    <a:cubicBezTo>
                      <a:pt x="22" y="23"/>
                      <a:pt x="23" y="23"/>
                      <a:pt x="24" y="23"/>
                    </a:cubicBezTo>
                    <a:cubicBezTo>
                      <a:pt x="26" y="13"/>
                      <a:pt x="13" y="0"/>
                      <a:pt x="6" y="4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5" y="4"/>
                      <a:pt x="5" y="5"/>
                      <a:pt x="4" y="6"/>
                    </a:cubicBezTo>
                    <a:cubicBezTo>
                      <a:pt x="3" y="7"/>
                      <a:pt x="2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5" y="6"/>
                      <a:pt x="19" y="13"/>
                      <a:pt x="18" y="29"/>
                    </a:cubicBezTo>
                    <a:close/>
                  </a:path>
                </a:pathLst>
              </a:custGeom>
              <a:solidFill>
                <a:srgbClr val="C83E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6" name="Freeform 823">
                <a:extLst>
                  <a:ext uri="{FF2B5EF4-FFF2-40B4-BE49-F238E27FC236}">
                    <a16:creationId xmlns:a16="http://schemas.microsoft.com/office/drawing/2014/main" id="{1AAC4DD4-A704-8D48-68C5-8B5A28244E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9" y="1571"/>
                <a:ext cx="40" cy="48"/>
              </a:xfrm>
              <a:custGeom>
                <a:avLst/>
                <a:gdLst>
                  <a:gd name="T0" fmla="*/ 63 w 16"/>
                  <a:gd name="T1" fmla="*/ 341 h 18"/>
                  <a:gd name="T2" fmla="*/ 250 w 16"/>
                  <a:gd name="T3" fmla="*/ 248 h 18"/>
                  <a:gd name="T4" fmla="*/ 238 w 16"/>
                  <a:gd name="T5" fmla="*/ 192 h 18"/>
                  <a:gd name="T6" fmla="*/ 250 w 16"/>
                  <a:gd name="T7" fmla="*/ 115 h 18"/>
                  <a:gd name="T8" fmla="*/ 250 w 16"/>
                  <a:gd name="T9" fmla="*/ 115 h 18"/>
                  <a:gd name="T10" fmla="*/ 0 w 16"/>
                  <a:gd name="T11" fmla="*/ 171 h 18"/>
                  <a:gd name="T12" fmla="*/ 0 w 16"/>
                  <a:gd name="T13" fmla="*/ 192 h 18"/>
                  <a:gd name="T14" fmla="*/ 63 w 16"/>
                  <a:gd name="T15" fmla="*/ 248 h 18"/>
                  <a:gd name="T16" fmla="*/ 50 w 16"/>
                  <a:gd name="T17" fmla="*/ 341 h 18"/>
                  <a:gd name="T18" fmla="*/ 63 w 16"/>
                  <a:gd name="T19" fmla="*/ 341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6" h="18">
                    <a:moveTo>
                      <a:pt x="4" y="18"/>
                    </a:moveTo>
                    <a:cubicBezTo>
                      <a:pt x="6" y="9"/>
                      <a:pt x="12" y="10"/>
                      <a:pt x="16" y="13"/>
                    </a:cubicBezTo>
                    <a:cubicBezTo>
                      <a:pt x="15" y="12"/>
                      <a:pt x="15" y="11"/>
                      <a:pt x="15" y="10"/>
                    </a:cubicBezTo>
                    <a:cubicBezTo>
                      <a:pt x="15" y="9"/>
                      <a:pt x="15" y="7"/>
                      <a:pt x="16" y="6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3" y="0"/>
                      <a:pt x="0" y="4"/>
                      <a:pt x="0" y="9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1" y="10"/>
                      <a:pt x="3" y="11"/>
                      <a:pt x="4" y="13"/>
                    </a:cubicBezTo>
                    <a:cubicBezTo>
                      <a:pt x="4" y="15"/>
                      <a:pt x="4" y="17"/>
                      <a:pt x="3" y="18"/>
                    </a:cubicBezTo>
                    <a:lnTo>
                      <a:pt x="4" y="18"/>
                    </a:lnTo>
                    <a:close/>
                  </a:path>
                </a:pathLst>
              </a:custGeom>
              <a:solidFill>
                <a:srgbClr val="C83E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7" name="Freeform 824">
                <a:extLst>
                  <a:ext uri="{FF2B5EF4-FFF2-40B4-BE49-F238E27FC236}">
                    <a16:creationId xmlns:a16="http://schemas.microsoft.com/office/drawing/2014/main" id="{ED8E2218-1E39-189B-F374-B0C75DF22D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4" y="1539"/>
                <a:ext cx="652" cy="474"/>
              </a:xfrm>
              <a:custGeom>
                <a:avLst/>
                <a:gdLst>
                  <a:gd name="T0" fmla="*/ 4069 w 261"/>
                  <a:gd name="T1" fmla="*/ 2759 h 178"/>
                  <a:gd name="T2" fmla="*/ 1809 w 261"/>
                  <a:gd name="T3" fmla="*/ 0 h 178"/>
                  <a:gd name="T4" fmla="*/ 0 w 261"/>
                  <a:gd name="T5" fmla="*/ 1092 h 178"/>
                  <a:gd name="T6" fmla="*/ 904 w 261"/>
                  <a:gd name="T7" fmla="*/ 418 h 178"/>
                  <a:gd name="T8" fmla="*/ 967 w 261"/>
                  <a:gd name="T9" fmla="*/ 418 h 178"/>
                  <a:gd name="T10" fmla="*/ 967 w 261"/>
                  <a:gd name="T11" fmla="*/ 397 h 178"/>
                  <a:gd name="T12" fmla="*/ 1217 w 261"/>
                  <a:gd name="T13" fmla="*/ 341 h 178"/>
                  <a:gd name="T14" fmla="*/ 1217 w 261"/>
                  <a:gd name="T15" fmla="*/ 341 h 178"/>
                  <a:gd name="T16" fmla="*/ 1279 w 261"/>
                  <a:gd name="T17" fmla="*/ 306 h 178"/>
                  <a:gd name="T18" fmla="*/ 1666 w 261"/>
                  <a:gd name="T19" fmla="*/ 264 h 178"/>
                  <a:gd name="T20" fmla="*/ 3195 w 261"/>
                  <a:gd name="T21" fmla="*/ 943 h 178"/>
                  <a:gd name="T22" fmla="*/ 3228 w 261"/>
                  <a:gd name="T23" fmla="*/ 1036 h 178"/>
                  <a:gd name="T24" fmla="*/ 3245 w 261"/>
                  <a:gd name="T25" fmla="*/ 1057 h 178"/>
                  <a:gd name="T26" fmla="*/ 3525 w 261"/>
                  <a:gd name="T27" fmla="*/ 1419 h 178"/>
                  <a:gd name="T28" fmla="*/ 3600 w 261"/>
                  <a:gd name="T29" fmla="*/ 1454 h 178"/>
                  <a:gd name="T30" fmla="*/ 4024 w 261"/>
                  <a:gd name="T31" fmla="*/ 3113 h 178"/>
                  <a:gd name="T32" fmla="*/ 4024 w 261"/>
                  <a:gd name="T33" fmla="*/ 3361 h 178"/>
                  <a:gd name="T34" fmla="*/ 4069 w 261"/>
                  <a:gd name="T35" fmla="*/ 2759 h 17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61" h="178">
                    <a:moveTo>
                      <a:pt x="261" y="146"/>
                    </a:moveTo>
                    <a:cubicBezTo>
                      <a:pt x="261" y="65"/>
                      <a:pt x="196" y="0"/>
                      <a:pt x="116" y="0"/>
                    </a:cubicBezTo>
                    <a:cubicBezTo>
                      <a:pt x="69" y="0"/>
                      <a:pt x="27" y="23"/>
                      <a:pt x="0" y="58"/>
                    </a:cubicBezTo>
                    <a:cubicBezTo>
                      <a:pt x="16" y="42"/>
                      <a:pt x="36" y="29"/>
                      <a:pt x="58" y="22"/>
                    </a:cubicBezTo>
                    <a:cubicBezTo>
                      <a:pt x="59" y="21"/>
                      <a:pt x="61" y="21"/>
                      <a:pt x="62" y="22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62" y="16"/>
                      <a:pt x="75" y="12"/>
                      <a:pt x="78" y="18"/>
                    </a:cubicBezTo>
                    <a:cubicBezTo>
                      <a:pt x="78" y="18"/>
                      <a:pt x="78" y="18"/>
                      <a:pt x="78" y="18"/>
                    </a:cubicBezTo>
                    <a:cubicBezTo>
                      <a:pt x="79" y="17"/>
                      <a:pt x="80" y="16"/>
                      <a:pt x="82" y="16"/>
                    </a:cubicBezTo>
                    <a:cubicBezTo>
                      <a:pt x="90" y="14"/>
                      <a:pt x="99" y="14"/>
                      <a:pt x="107" y="14"/>
                    </a:cubicBezTo>
                    <a:cubicBezTo>
                      <a:pt x="143" y="14"/>
                      <a:pt x="178" y="26"/>
                      <a:pt x="205" y="50"/>
                    </a:cubicBezTo>
                    <a:cubicBezTo>
                      <a:pt x="207" y="51"/>
                      <a:pt x="208" y="53"/>
                      <a:pt x="207" y="55"/>
                    </a:cubicBezTo>
                    <a:cubicBezTo>
                      <a:pt x="208" y="56"/>
                      <a:pt x="208" y="56"/>
                      <a:pt x="208" y="56"/>
                    </a:cubicBezTo>
                    <a:cubicBezTo>
                      <a:pt x="215" y="52"/>
                      <a:pt x="228" y="65"/>
                      <a:pt x="226" y="75"/>
                    </a:cubicBezTo>
                    <a:cubicBezTo>
                      <a:pt x="228" y="75"/>
                      <a:pt x="230" y="76"/>
                      <a:pt x="231" y="77"/>
                    </a:cubicBezTo>
                    <a:cubicBezTo>
                      <a:pt x="249" y="103"/>
                      <a:pt x="258" y="133"/>
                      <a:pt x="258" y="165"/>
                    </a:cubicBezTo>
                    <a:cubicBezTo>
                      <a:pt x="258" y="169"/>
                      <a:pt x="258" y="174"/>
                      <a:pt x="258" y="178"/>
                    </a:cubicBezTo>
                    <a:cubicBezTo>
                      <a:pt x="260" y="168"/>
                      <a:pt x="261" y="157"/>
                      <a:pt x="261" y="146"/>
                    </a:cubicBezTo>
                    <a:close/>
                  </a:path>
                </a:pathLst>
              </a:custGeom>
              <a:solidFill>
                <a:srgbClr val="EF92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8" name="Freeform 825">
                <a:extLst>
                  <a:ext uri="{FF2B5EF4-FFF2-40B4-BE49-F238E27FC236}">
                    <a16:creationId xmlns:a16="http://schemas.microsoft.com/office/drawing/2014/main" id="{127F2A21-5937-D17E-7D9B-4ADA6913FA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4" y="1840"/>
                <a:ext cx="50" cy="61"/>
              </a:xfrm>
              <a:custGeom>
                <a:avLst/>
                <a:gdLst>
                  <a:gd name="T0" fmla="*/ 250 w 20"/>
                  <a:gd name="T1" fmla="*/ 374 h 23"/>
                  <a:gd name="T2" fmla="*/ 83 w 20"/>
                  <a:gd name="T3" fmla="*/ 149 h 23"/>
                  <a:gd name="T4" fmla="*/ 113 w 20"/>
                  <a:gd name="T5" fmla="*/ 0 h 23"/>
                  <a:gd name="T6" fmla="*/ 0 w 20"/>
                  <a:gd name="T7" fmla="*/ 204 h 23"/>
                  <a:gd name="T8" fmla="*/ 175 w 20"/>
                  <a:gd name="T9" fmla="*/ 430 h 23"/>
                  <a:gd name="T10" fmla="*/ 313 w 20"/>
                  <a:gd name="T11" fmla="*/ 353 h 23"/>
                  <a:gd name="T12" fmla="*/ 250 w 20"/>
                  <a:gd name="T13" fmla="*/ 374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0" h="23">
                    <a:moveTo>
                      <a:pt x="16" y="20"/>
                    </a:moveTo>
                    <a:cubicBezTo>
                      <a:pt x="10" y="20"/>
                      <a:pt x="5" y="14"/>
                      <a:pt x="5" y="8"/>
                    </a:cubicBezTo>
                    <a:cubicBezTo>
                      <a:pt x="5" y="5"/>
                      <a:pt x="6" y="2"/>
                      <a:pt x="7" y="0"/>
                    </a:cubicBezTo>
                    <a:cubicBezTo>
                      <a:pt x="3" y="2"/>
                      <a:pt x="0" y="6"/>
                      <a:pt x="0" y="11"/>
                    </a:cubicBezTo>
                    <a:cubicBezTo>
                      <a:pt x="0" y="18"/>
                      <a:pt x="5" y="23"/>
                      <a:pt x="11" y="23"/>
                    </a:cubicBezTo>
                    <a:cubicBezTo>
                      <a:pt x="15" y="23"/>
                      <a:pt x="18" y="22"/>
                      <a:pt x="20" y="19"/>
                    </a:cubicBezTo>
                    <a:cubicBezTo>
                      <a:pt x="18" y="19"/>
                      <a:pt x="17" y="20"/>
                      <a:pt x="16" y="20"/>
                    </a:cubicBezTo>
                    <a:close/>
                  </a:path>
                </a:pathLst>
              </a:custGeom>
              <a:solidFill>
                <a:srgbClr val="D15A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9" name="Freeform 826">
                <a:extLst>
                  <a:ext uri="{FF2B5EF4-FFF2-40B4-BE49-F238E27FC236}">
                    <a16:creationId xmlns:a16="http://schemas.microsoft.com/office/drawing/2014/main" id="{E672A003-EFDB-151C-CC00-2B521A95AF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4" y="2085"/>
                <a:ext cx="43" cy="56"/>
              </a:xfrm>
              <a:custGeom>
                <a:avLst/>
                <a:gdLst>
                  <a:gd name="T0" fmla="*/ 225 w 17"/>
                  <a:gd name="T1" fmla="*/ 341 h 21"/>
                  <a:gd name="T2" fmla="*/ 63 w 17"/>
                  <a:gd name="T3" fmla="*/ 136 h 21"/>
                  <a:gd name="T4" fmla="*/ 96 w 17"/>
                  <a:gd name="T5" fmla="*/ 0 h 21"/>
                  <a:gd name="T6" fmla="*/ 0 w 17"/>
                  <a:gd name="T7" fmla="*/ 192 h 21"/>
                  <a:gd name="T8" fmla="*/ 159 w 17"/>
                  <a:gd name="T9" fmla="*/ 397 h 21"/>
                  <a:gd name="T10" fmla="*/ 276 w 17"/>
                  <a:gd name="T11" fmla="*/ 320 h 21"/>
                  <a:gd name="T12" fmla="*/ 225 w 17"/>
                  <a:gd name="T13" fmla="*/ 341 h 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7" h="21">
                    <a:moveTo>
                      <a:pt x="14" y="18"/>
                    </a:moveTo>
                    <a:cubicBezTo>
                      <a:pt x="8" y="18"/>
                      <a:pt x="4" y="13"/>
                      <a:pt x="4" y="7"/>
                    </a:cubicBezTo>
                    <a:cubicBezTo>
                      <a:pt x="4" y="4"/>
                      <a:pt x="5" y="2"/>
                      <a:pt x="6" y="0"/>
                    </a:cubicBezTo>
                    <a:cubicBezTo>
                      <a:pt x="2" y="2"/>
                      <a:pt x="0" y="6"/>
                      <a:pt x="0" y="10"/>
                    </a:cubicBezTo>
                    <a:cubicBezTo>
                      <a:pt x="0" y="16"/>
                      <a:pt x="4" y="21"/>
                      <a:pt x="10" y="21"/>
                    </a:cubicBezTo>
                    <a:cubicBezTo>
                      <a:pt x="13" y="21"/>
                      <a:pt x="16" y="19"/>
                      <a:pt x="17" y="17"/>
                    </a:cubicBezTo>
                    <a:cubicBezTo>
                      <a:pt x="16" y="17"/>
                      <a:pt x="15" y="18"/>
                      <a:pt x="14" y="18"/>
                    </a:cubicBezTo>
                    <a:close/>
                  </a:path>
                </a:pathLst>
              </a:custGeom>
              <a:solidFill>
                <a:srgbClr val="D15A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0" name="Freeform 827">
                <a:extLst>
                  <a:ext uri="{FF2B5EF4-FFF2-40B4-BE49-F238E27FC236}">
                    <a16:creationId xmlns:a16="http://schemas.microsoft.com/office/drawing/2014/main" id="{B7335EA9-88D2-328D-81AE-DA1ECA9D81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4" y="1939"/>
                <a:ext cx="28" cy="42"/>
              </a:xfrm>
              <a:custGeom>
                <a:avLst/>
                <a:gdLst>
                  <a:gd name="T0" fmla="*/ 130 w 11"/>
                  <a:gd name="T1" fmla="*/ 221 h 16"/>
                  <a:gd name="T2" fmla="*/ 20 w 11"/>
                  <a:gd name="T3" fmla="*/ 0 h 16"/>
                  <a:gd name="T4" fmla="*/ 0 w 11"/>
                  <a:gd name="T5" fmla="*/ 221 h 16"/>
                  <a:gd name="T6" fmla="*/ 84 w 11"/>
                  <a:gd name="T7" fmla="*/ 289 h 16"/>
                  <a:gd name="T8" fmla="*/ 181 w 11"/>
                  <a:gd name="T9" fmla="*/ 200 h 16"/>
                  <a:gd name="T10" fmla="*/ 130 w 11"/>
                  <a:gd name="T11" fmla="*/ 221 h 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" h="16">
                    <a:moveTo>
                      <a:pt x="8" y="12"/>
                    </a:moveTo>
                    <a:cubicBezTo>
                      <a:pt x="4" y="12"/>
                      <a:pt x="1" y="7"/>
                      <a:pt x="1" y="0"/>
                    </a:cubicBezTo>
                    <a:cubicBezTo>
                      <a:pt x="0" y="4"/>
                      <a:pt x="0" y="8"/>
                      <a:pt x="0" y="12"/>
                    </a:cubicBezTo>
                    <a:cubicBezTo>
                      <a:pt x="1" y="15"/>
                      <a:pt x="3" y="16"/>
                      <a:pt x="5" y="16"/>
                    </a:cubicBezTo>
                    <a:cubicBezTo>
                      <a:pt x="8" y="16"/>
                      <a:pt x="10" y="14"/>
                      <a:pt x="11" y="11"/>
                    </a:cubicBezTo>
                    <a:cubicBezTo>
                      <a:pt x="10" y="11"/>
                      <a:pt x="9" y="12"/>
                      <a:pt x="8" y="12"/>
                    </a:cubicBezTo>
                    <a:close/>
                  </a:path>
                </a:pathLst>
              </a:custGeom>
              <a:solidFill>
                <a:srgbClr val="D15A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1" name="Freeform 828">
                <a:extLst>
                  <a:ext uri="{FF2B5EF4-FFF2-40B4-BE49-F238E27FC236}">
                    <a16:creationId xmlns:a16="http://schemas.microsoft.com/office/drawing/2014/main" id="{69673BDC-6376-D68E-90A5-AE47E1479D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56" y="2184"/>
                <a:ext cx="48" cy="45"/>
              </a:xfrm>
              <a:custGeom>
                <a:avLst/>
                <a:gdLst>
                  <a:gd name="T0" fmla="*/ 243 w 19"/>
                  <a:gd name="T1" fmla="*/ 259 h 17"/>
                  <a:gd name="T2" fmla="*/ 63 w 19"/>
                  <a:gd name="T3" fmla="*/ 90 h 17"/>
                  <a:gd name="T4" fmla="*/ 96 w 19"/>
                  <a:gd name="T5" fmla="*/ 0 h 17"/>
                  <a:gd name="T6" fmla="*/ 0 w 19"/>
                  <a:gd name="T7" fmla="*/ 148 h 17"/>
                  <a:gd name="T8" fmla="*/ 179 w 19"/>
                  <a:gd name="T9" fmla="*/ 315 h 17"/>
                  <a:gd name="T10" fmla="*/ 306 w 19"/>
                  <a:gd name="T11" fmla="*/ 259 h 17"/>
                  <a:gd name="T12" fmla="*/ 243 w 19"/>
                  <a:gd name="T13" fmla="*/ 259 h 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9" h="17">
                    <a:moveTo>
                      <a:pt x="15" y="14"/>
                    </a:moveTo>
                    <a:cubicBezTo>
                      <a:pt x="9" y="14"/>
                      <a:pt x="4" y="10"/>
                      <a:pt x="4" y="5"/>
                    </a:cubicBezTo>
                    <a:cubicBezTo>
                      <a:pt x="4" y="3"/>
                      <a:pt x="5" y="1"/>
                      <a:pt x="6" y="0"/>
                    </a:cubicBezTo>
                    <a:cubicBezTo>
                      <a:pt x="3" y="1"/>
                      <a:pt x="0" y="4"/>
                      <a:pt x="0" y="8"/>
                    </a:cubicBezTo>
                    <a:cubicBezTo>
                      <a:pt x="0" y="13"/>
                      <a:pt x="5" y="17"/>
                      <a:pt x="11" y="17"/>
                    </a:cubicBezTo>
                    <a:cubicBezTo>
                      <a:pt x="14" y="17"/>
                      <a:pt x="17" y="16"/>
                      <a:pt x="19" y="14"/>
                    </a:cubicBezTo>
                    <a:cubicBezTo>
                      <a:pt x="18" y="14"/>
                      <a:pt x="16" y="14"/>
                      <a:pt x="15" y="14"/>
                    </a:cubicBezTo>
                    <a:close/>
                  </a:path>
                </a:pathLst>
              </a:custGeom>
              <a:solidFill>
                <a:srgbClr val="D15A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2" name="Freeform 829">
                <a:extLst>
                  <a:ext uri="{FF2B5EF4-FFF2-40B4-BE49-F238E27FC236}">
                    <a16:creationId xmlns:a16="http://schemas.microsoft.com/office/drawing/2014/main" id="{BB59E4D8-85F5-BB13-362C-8E660EA1EB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06" y="1965"/>
                <a:ext cx="58" cy="75"/>
              </a:xfrm>
              <a:custGeom>
                <a:avLst/>
                <a:gdLst>
                  <a:gd name="T0" fmla="*/ 285 w 23"/>
                  <a:gd name="T1" fmla="*/ 445 h 28"/>
                  <a:gd name="T2" fmla="*/ 83 w 23"/>
                  <a:gd name="T3" fmla="*/ 171 h 28"/>
                  <a:gd name="T4" fmla="*/ 126 w 23"/>
                  <a:gd name="T5" fmla="*/ 0 h 28"/>
                  <a:gd name="T6" fmla="*/ 0 w 23"/>
                  <a:gd name="T7" fmla="*/ 273 h 28"/>
                  <a:gd name="T8" fmla="*/ 209 w 23"/>
                  <a:gd name="T9" fmla="*/ 538 h 28"/>
                  <a:gd name="T10" fmla="*/ 368 w 23"/>
                  <a:gd name="T11" fmla="*/ 423 h 28"/>
                  <a:gd name="T12" fmla="*/ 285 w 23"/>
                  <a:gd name="T13" fmla="*/ 445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3" h="28">
                    <a:moveTo>
                      <a:pt x="18" y="23"/>
                    </a:moveTo>
                    <a:cubicBezTo>
                      <a:pt x="11" y="23"/>
                      <a:pt x="5" y="17"/>
                      <a:pt x="5" y="9"/>
                    </a:cubicBezTo>
                    <a:cubicBezTo>
                      <a:pt x="5" y="6"/>
                      <a:pt x="6" y="3"/>
                      <a:pt x="8" y="0"/>
                    </a:cubicBezTo>
                    <a:cubicBezTo>
                      <a:pt x="3" y="2"/>
                      <a:pt x="0" y="8"/>
                      <a:pt x="0" y="14"/>
                    </a:cubicBezTo>
                    <a:cubicBezTo>
                      <a:pt x="0" y="22"/>
                      <a:pt x="6" y="28"/>
                      <a:pt x="13" y="28"/>
                    </a:cubicBezTo>
                    <a:cubicBezTo>
                      <a:pt x="17" y="28"/>
                      <a:pt x="20" y="26"/>
                      <a:pt x="23" y="22"/>
                    </a:cubicBezTo>
                    <a:cubicBezTo>
                      <a:pt x="21" y="23"/>
                      <a:pt x="19" y="23"/>
                      <a:pt x="18" y="23"/>
                    </a:cubicBezTo>
                    <a:close/>
                  </a:path>
                </a:pathLst>
              </a:custGeom>
              <a:solidFill>
                <a:srgbClr val="D15A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3" name="Freeform 830">
                <a:extLst>
                  <a:ext uri="{FF2B5EF4-FFF2-40B4-BE49-F238E27FC236}">
                    <a16:creationId xmlns:a16="http://schemas.microsoft.com/office/drawing/2014/main" id="{23C9D0FE-320B-A47A-B68A-B7F8578C14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6" y="1624"/>
                <a:ext cx="43" cy="53"/>
              </a:xfrm>
              <a:custGeom>
                <a:avLst/>
                <a:gdLst>
                  <a:gd name="T0" fmla="*/ 83 w 17"/>
                  <a:gd name="T1" fmla="*/ 0 h 20"/>
                  <a:gd name="T2" fmla="*/ 0 w 17"/>
                  <a:gd name="T3" fmla="*/ 170 h 20"/>
                  <a:gd name="T4" fmla="*/ 159 w 17"/>
                  <a:gd name="T5" fmla="*/ 371 h 20"/>
                  <a:gd name="T6" fmla="*/ 276 w 17"/>
                  <a:gd name="T7" fmla="*/ 294 h 20"/>
                  <a:gd name="T8" fmla="*/ 225 w 17"/>
                  <a:gd name="T9" fmla="*/ 315 h 20"/>
                  <a:gd name="T10" fmla="*/ 63 w 17"/>
                  <a:gd name="T11" fmla="*/ 111 h 20"/>
                  <a:gd name="T12" fmla="*/ 83 w 17"/>
                  <a:gd name="T13" fmla="*/ 0 h 20"/>
                  <a:gd name="T14" fmla="*/ 83 w 17"/>
                  <a:gd name="T15" fmla="*/ 0 h 2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7" h="20">
                    <a:moveTo>
                      <a:pt x="5" y="0"/>
                    </a:moveTo>
                    <a:cubicBezTo>
                      <a:pt x="2" y="2"/>
                      <a:pt x="0" y="5"/>
                      <a:pt x="0" y="9"/>
                    </a:cubicBezTo>
                    <a:cubicBezTo>
                      <a:pt x="0" y="15"/>
                      <a:pt x="4" y="20"/>
                      <a:pt x="10" y="20"/>
                    </a:cubicBezTo>
                    <a:cubicBezTo>
                      <a:pt x="13" y="20"/>
                      <a:pt x="15" y="18"/>
                      <a:pt x="17" y="16"/>
                    </a:cubicBezTo>
                    <a:cubicBezTo>
                      <a:pt x="16" y="16"/>
                      <a:pt x="15" y="17"/>
                      <a:pt x="14" y="17"/>
                    </a:cubicBezTo>
                    <a:cubicBezTo>
                      <a:pt x="8" y="17"/>
                      <a:pt x="4" y="12"/>
                      <a:pt x="4" y="6"/>
                    </a:cubicBezTo>
                    <a:cubicBezTo>
                      <a:pt x="4" y="4"/>
                      <a:pt x="4" y="2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lose/>
                  </a:path>
                </a:pathLst>
              </a:custGeom>
              <a:solidFill>
                <a:srgbClr val="D15A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4" name="Freeform 831">
                <a:extLst>
                  <a:ext uri="{FF2B5EF4-FFF2-40B4-BE49-F238E27FC236}">
                    <a16:creationId xmlns:a16="http://schemas.microsoft.com/office/drawing/2014/main" id="{B5AF0C5C-6EEE-B1C4-B67C-AF4A61F101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29" y="1955"/>
                <a:ext cx="37" cy="42"/>
              </a:xfrm>
              <a:custGeom>
                <a:avLst/>
                <a:gdLst>
                  <a:gd name="T0" fmla="*/ 183 w 15"/>
                  <a:gd name="T1" fmla="*/ 234 h 16"/>
                  <a:gd name="T2" fmla="*/ 42 w 15"/>
                  <a:gd name="T3" fmla="*/ 89 h 16"/>
                  <a:gd name="T4" fmla="*/ 74 w 15"/>
                  <a:gd name="T5" fmla="*/ 0 h 16"/>
                  <a:gd name="T6" fmla="*/ 0 w 15"/>
                  <a:gd name="T7" fmla="*/ 123 h 16"/>
                  <a:gd name="T8" fmla="*/ 121 w 15"/>
                  <a:gd name="T9" fmla="*/ 289 h 16"/>
                  <a:gd name="T10" fmla="*/ 224 w 15"/>
                  <a:gd name="T11" fmla="*/ 221 h 16"/>
                  <a:gd name="T12" fmla="*/ 183 w 15"/>
                  <a:gd name="T13" fmla="*/ 234 h 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" h="16">
                    <a:moveTo>
                      <a:pt x="12" y="13"/>
                    </a:moveTo>
                    <a:cubicBezTo>
                      <a:pt x="7" y="13"/>
                      <a:pt x="3" y="9"/>
                      <a:pt x="3" y="5"/>
                    </a:cubicBezTo>
                    <a:cubicBezTo>
                      <a:pt x="3" y="3"/>
                      <a:pt x="4" y="1"/>
                      <a:pt x="5" y="0"/>
                    </a:cubicBezTo>
                    <a:cubicBezTo>
                      <a:pt x="2" y="1"/>
                      <a:pt x="0" y="4"/>
                      <a:pt x="0" y="7"/>
                    </a:cubicBezTo>
                    <a:cubicBezTo>
                      <a:pt x="0" y="12"/>
                      <a:pt x="4" y="16"/>
                      <a:pt x="8" y="16"/>
                    </a:cubicBezTo>
                    <a:cubicBezTo>
                      <a:pt x="11" y="16"/>
                      <a:pt x="13" y="14"/>
                      <a:pt x="15" y="12"/>
                    </a:cubicBezTo>
                    <a:cubicBezTo>
                      <a:pt x="14" y="13"/>
                      <a:pt x="13" y="13"/>
                      <a:pt x="12" y="13"/>
                    </a:cubicBezTo>
                    <a:close/>
                  </a:path>
                </a:pathLst>
              </a:custGeom>
              <a:solidFill>
                <a:srgbClr val="D15A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5" name="Freeform 832">
                <a:extLst>
                  <a:ext uri="{FF2B5EF4-FFF2-40B4-BE49-F238E27FC236}">
                    <a16:creationId xmlns:a16="http://schemas.microsoft.com/office/drawing/2014/main" id="{1918033F-97FB-5A4A-3FB8-CD4BE6B676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82" y="1533"/>
                <a:ext cx="262" cy="64"/>
              </a:xfrm>
              <a:custGeom>
                <a:avLst/>
                <a:gdLst>
                  <a:gd name="T0" fmla="*/ 1632 w 105"/>
                  <a:gd name="T1" fmla="*/ 456 h 24"/>
                  <a:gd name="T2" fmla="*/ 0 w 105"/>
                  <a:gd name="T3" fmla="*/ 192 h 24"/>
                  <a:gd name="T4" fmla="*/ 1632 w 105"/>
                  <a:gd name="T5" fmla="*/ 456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5" h="24">
                    <a:moveTo>
                      <a:pt x="105" y="24"/>
                    </a:moveTo>
                    <a:cubicBezTo>
                      <a:pt x="61" y="0"/>
                      <a:pt x="19" y="4"/>
                      <a:pt x="0" y="10"/>
                    </a:cubicBezTo>
                    <a:cubicBezTo>
                      <a:pt x="7" y="9"/>
                      <a:pt x="52" y="1"/>
                      <a:pt x="105" y="24"/>
                    </a:cubicBezTo>
                    <a:close/>
                  </a:path>
                </a:pathLst>
              </a:custGeom>
              <a:solidFill>
                <a:srgbClr val="FEEF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6" name="Freeform 833">
                <a:extLst>
                  <a:ext uri="{FF2B5EF4-FFF2-40B4-BE49-F238E27FC236}">
                    <a16:creationId xmlns:a16="http://schemas.microsoft.com/office/drawing/2014/main" id="{356B5048-F6D0-678C-E84A-77ED62EC9A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59" y="1701"/>
                <a:ext cx="67" cy="272"/>
              </a:xfrm>
              <a:custGeom>
                <a:avLst/>
                <a:gdLst>
                  <a:gd name="T0" fmla="*/ 0 w 27"/>
                  <a:gd name="T1" fmla="*/ 0 h 102"/>
                  <a:gd name="T2" fmla="*/ 74 w 27"/>
                  <a:gd name="T3" fmla="*/ 248 h 102"/>
                  <a:gd name="T4" fmla="*/ 30 w 27"/>
                  <a:gd name="T5" fmla="*/ 456 h 102"/>
                  <a:gd name="T6" fmla="*/ 0 w 27"/>
                  <a:gd name="T7" fmla="*/ 363 h 102"/>
                  <a:gd name="T8" fmla="*/ 42 w 27"/>
                  <a:gd name="T9" fmla="*/ 491 h 102"/>
                  <a:gd name="T10" fmla="*/ 62 w 27"/>
                  <a:gd name="T11" fmla="*/ 512 h 102"/>
                  <a:gd name="T12" fmla="*/ 92 w 27"/>
                  <a:gd name="T13" fmla="*/ 589 h 102"/>
                  <a:gd name="T14" fmla="*/ 370 w 27"/>
                  <a:gd name="T15" fmla="*/ 1821 h 102"/>
                  <a:gd name="T16" fmla="*/ 400 w 27"/>
                  <a:gd name="T17" fmla="*/ 1933 h 102"/>
                  <a:gd name="T18" fmla="*/ 412 w 27"/>
                  <a:gd name="T19" fmla="*/ 1613 h 102"/>
                  <a:gd name="T20" fmla="*/ 0 w 27"/>
                  <a:gd name="T21" fmla="*/ 0 h 10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7" h="102">
                    <a:moveTo>
                      <a:pt x="0" y="0"/>
                    </a:moveTo>
                    <a:cubicBezTo>
                      <a:pt x="2" y="4"/>
                      <a:pt x="4" y="8"/>
                      <a:pt x="5" y="13"/>
                    </a:cubicBezTo>
                    <a:cubicBezTo>
                      <a:pt x="7" y="20"/>
                      <a:pt x="7" y="22"/>
                      <a:pt x="2" y="24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21"/>
                      <a:pt x="1" y="23"/>
                      <a:pt x="3" y="26"/>
                    </a:cubicBezTo>
                    <a:cubicBezTo>
                      <a:pt x="3" y="26"/>
                      <a:pt x="3" y="27"/>
                      <a:pt x="4" y="27"/>
                    </a:cubicBezTo>
                    <a:cubicBezTo>
                      <a:pt x="4" y="29"/>
                      <a:pt x="5" y="30"/>
                      <a:pt x="6" y="31"/>
                    </a:cubicBezTo>
                    <a:cubicBezTo>
                      <a:pt x="17" y="51"/>
                      <a:pt x="23" y="73"/>
                      <a:pt x="24" y="96"/>
                    </a:cubicBezTo>
                    <a:cubicBezTo>
                      <a:pt x="25" y="98"/>
                      <a:pt x="26" y="100"/>
                      <a:pt x="26" y="102"/>
                    </a:cubicBezTo>
                    <a:cubicBezTo>
                      <a:pt x="27" y="96"/>
                      <a:pt x="27" y="90"/>
                      <a:pt x="27" y="85"/>
                    </a:cubicBezTo>
                    <a:cubicBezTo>
                      <a:pt x="27" y="53"/>
                      <a:pt x="17" y="23"/>
                      <a:pt x="0" y="0"/>
                    </a:cubicBezTo>
                    <a:close/>
                  </a:path>
                </a:pathLst>
              </a:custGeom>
              <a:solidFill>
                <a:srgbClr val="E16C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7" name="Freeform 834">
                <a:extLst>
                  <a:ext uri="{FF2B5EF4-FFF2-40B4-BE49-F238E27FC236}">
                    <a16:creationId xmlns:a16="http://schemas.microsoft.com/office/drawing/2014/main" id="{090E6145-7505-014B-D28B-F2452AC23F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61" y="2053"/>
                <a:ext cx="203" cy="246"/>
              </a:xfrm>
              <a:custGeom>
                <a:avLst/>
                <a:gdLst>
                  <a:gd name="T0" fmla="*/ 0 w 81"/>
                  <a:gd name="T1" fmla="*/ 1759 h 92"/>
                  <a:gd name="T2" fmla="*/ 1276 w 81"/>
                  <a:gd name="T3" fmla="*/ 0 h 92"/>
                  <a:gd name="T4" fmla="*/ 0 w 81"/>
                  <a:gd name="T5" fmla="*/ 1759 h 9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1" h="92">
                    <a:moveTo>
                      <a:pt x="0" y="92"/>
                    </a:moveTo>
                    <a:cubicBezTo>
                      <a:pt x="55" y="73"/>
                      <a:pt x="80" y="12"/>
                      <a:pt x="81" y="0"/>
                    </a:cubicBezTo>
                    <a:cubicBezTo>
                      <a:pt x="70" y="29"/>
                      <a:pt x="36" y="77"/>
                      <a:pt x="0" y="92"/>
                    </a:cubicBezTo>
                    <a:close/>
                  </a:path>
                </a:pathLst>
              </a:custGeom>
              <a:solidFill>
                <a:srgbClr val="EE82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8" name="Freeform 835">
                <a:extLst>
                  <a:ext uri="{FF2B5EF4-FFF2-40B4-BE49-F238E27FC236}">
                    <a16:creationId xmlns:a16="http://schemas.microsoft.com/office/drawing/2014/main" id="{C50D19AE-113C-6D56-D11C-2616910524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64" y="1576"/>
                <a:ext cx="330" cy="125"/>
              </a:xfrm>
              <a:custGeom>
                <a:avLst/>
                <a:gdLst>
                  <a:gd name="T0" fmla="*/ 95 w 132"/>
                  <a:gd name="T1" fmla="*/ 35 h 47"/>
                  <a:gd name="T2" fmla="*/ 20 w 132"/>
                  <a:gd name="T3" fmla="*/ 149 h 47"/>
                  <a:gd name="T4" fmla="*/ 125 w 132"/>
                  <a:gd name="T5" fmla="*/ 247 h 47"/>
                  <a:gd name="T6" fmla="*/ 488 w 132"/>
                  <a:gd name="T7" fmla="*/ 205 h 47"/>
                  <a:gd name="T8" fmla="*/ 1908 w 132"/>
                  <a:gd name="T9" fmla="*/ 848 h 47"/>
                  <a:gd name="T10" fmla="*/ 2033 w 132"/>
                  <a:gd name="T11" fmla="*/ 827 h 47"/>
                  <a:gd name="T12" fmla="*/ 2020 w 132"/>
                  <a:gd name="T13" fmla="*/ 678 h 47"/>
                  <a:gd name="T14" fmla="*/ 488 w 132"/>
                  <a:gd name="T15" fmla="*/ 0 h 47"/>
                  <a:gd name="T16" fmla="*/ 95 w 132"/>
                  <a:gd name="T17" fmla="*/ 35 h 4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32" h="47">
                    <a:moveTo>
                      <a:pt x="6" y="2"/>
                    </a:moveTo>
                    <a:cubicBezTo>
                      <a:pt x="2" y="2"/>
                      <a:pt x="0" y="5"/>
                      <a:pt x="1" y="8"/>
                    </a:cubicBezTo>
                    <a:cubicBezTo>
                      <a:pt x="1" y="12"/>
                      <a:pt x="4" y="14"/>
                      <a:pt x="8" y="13"/>
                    </a:cubicBezTo>
                    <a:cubicBezTo>
                      <a:pt x="15" y="12"/>
                      <a:pt x="23" y="11"/>
                      <a:pt x="31" y="11"/>
                    </a:cubicBezTo>
                    <a:cubicBezTo>
                      <a:pt x="65" y="11"/>
                      <a:pt x="97" y="23"/>
                      <a:pt x="122" y="45"/>
                    </a:cubicBezTo>
                    <a:cubicBezTo>
                      <a:pt x="124" y="47"/>
                      <a:pt x="128" y="47"/>
                      <a:pt x="130" y="44"/>
                    </a:cubicBezTo>
                    <a:cubicBezTo>
                      <a:pt x="132" y="42"/>
                      <a:pt x="132" y="38"/>
                      <a:pt x="129" y="36"/>
                    </a:cubicBezTo>
                    <a:cubicBezTo>
                      <a:pt x="102" y="12"/>
                      <a:pt x="67" y="0"/>
                      <a:pt x="31" y="0"/>
                    </a:cubicBezTo>
                    <a:cubicBezTo>
                      <a:pt x="23" y="0"/>
                      <a:pt x="14" y="0"/>
                      <a:pt x="6" y="2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9" name="Freeform 836">
                <a:extLst>
                  <a:ext uri="{FF2B5EF4-FFF2-40B4-BE49-F238E27FC236}">
                    <a16:creationId xmlns:a16="http://schemas.microsoft.com/office/drawing/2014/main" id="{682CDEE4-5754-36B1-1CE2-342278585B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61" y="1736"/>
                <a:ext cx="158" cy="555"/>
              </a:xfrm>
              <a:custGeom>
                <a:avLst/>
                <a:gdLst>
                  <a:gd name="T0" fmla="*/ 441 w 63"/>
                  <a:gd name="T1" fmla="*/ 35 h 208"/>
                  <a:gd name="T2" fmla="*/ 409 w 63"/>
                  <a:gd name="T3" fmla="*/ 192 h 208"/>
                  <a:gd name="T4" fmla="*/ 818 w 63"/>
                  <a:gd name="T5" fmla="*/ 1729 h 208"/>
                  <a:gd name="T6" fmla="*/ 50 w 63"/>
                  <a:gd name="T7" fmla="*/ 3746 h 208"/>
                  <a:gd name="T8" fmla="*/ 33 w 63"/>
                  <a:gd name="T9" fmla="*/ 3896 h 208"/>
                  <a:gd name="T10" fmla="*/ 158 w 63"/>
                  <a:gd name="T11" fmla="*/ 3917 h 208"/>
                  <a:gd name="T12" fmla="*/ 993 w 63"/>
                  <a:gd name="T13" fmla="*/ 1729 h 208"/>
                  <a:gd name="T14" fmla="*/ 567 w 63"/>
                  <a:gd name="T15" fmla="*/ 56 h 208"/>
                  <a:gd name="T16" fmla="*/ 441 w 63"/>
                  <a:gd name="T17" fmla="*/ 35 h 20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3" h="208">
                    <a:moveTo>
                      <a:pt x="28" y="2"/>
                    </a:moveTo>
                    <a:cubicBezTo>
                      <a:pt x="25" y="4"/>
                      <a:pt x="24" y="8"/>
                      <a:pt x="26" y="10"/>
                    </a:cubicBezTo>
                    <a:cubicBezTo>
                      <a:pt x="43" y="34"/>
                      <a:pt x="52" y="62"/>
                      <a:pt x="52" y="91"/>
                    </a:cubicBezTo>
                    <a:cubicBezTo>
                      <a:pt x="52" y="131"/>
                      <a:pt x="34" y="170"/>
                      <a:pt x="3" y="197"/>
                    </a:cubicBezTo>
                    <a:cubicBezTo>
                      <a:pt x="0" y="199"/>
                      <a:pt x="0" y="202"/>
                      <a:pt x="2" y="205"/>
                    </a:cubicBezTo>
                    <a:cubicBezTo>
                      <a:pt x="4" y="207"/>
                      <a:pt x="8" y="208"/>
                      <a:pt x="10" y="206"/>
                    </a:cubicBezTo>
                    <a:cubicBezTo>
                      <a:pt x="44" y="177"/>
                      <a:pt x="63" y="135"/>
                      <a:pt x="63" y="91"/>
                    </a:cubicBezTo>
                    <a:cubicBezTo>
                      <a:pt x="63" y="59"/>
                      <a:pt x="54" y="29"/>
                      <a:pt x="36" y="3"/>
                    </a:cubicBezTo>
                    <a:cubicBezTo>
                      <a:pt x="34" y="1"/>
                      <a:pt x="30" y="0"/>
                      <a:pt x="28" y="2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0" name="Freeform 837">
                <a:extLst>
                  <a:ext uri="{FF2B5EF4-FFF2-40B4-BE49-F238E27FC236}">
                    <a16:creationId xmlns:a16="http://schemas.microsoft.com/office/drawing/2014/main" id="{1186C901-9D35-F8B9-C88E-F13FD4F2D9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4" y="2288"/>
                <a:ext cx="370" cy="94"/>
              </a:xfrm>
              <a:custGeom>
                <a:avLst/>
                <a:gdLst>
                  <a:gd name="T0" fmla="*/ 2158 w 148"/>
                  <a:gd name="T1" fmla="*/ 21 h 35"/>
                  <a:gd name="T2" fmla="*/ 988 w 148"/>
                  <a:gd name="T3" fmla="*/ 449 h 35"/>
                  <a:gd name="T4" fmla="*/ 145 w 148"/>
                  <a:gd name="T5" fmla="*/ 231 h 35"/>
                  <a:gd name="T6" fmla="*/ 20 w 148"/>
                  <a:gd name="T7" fmla="*/ 287 h 35"/>
                  <a:gd name="T8" fmla="*/ 63 w 148"/>
                  <a:gd name="T9" fmla="*/ 449 h 35"/>
                  <a:gd name="T10" fmla="*/ 988 w 148"/>
                  <a:gd name="T11" fmla="*/ 677 h 35"/>
                  <a:gd name="T12" fmla="*/ 2250 w 148"/>
                  <a:gd name="T13" fmla="*/ 218 h 35"/>
                  <a:gd name="T14" fmla="*/ 2283 w 148"/>
                  <a:gd name="T15" fmla="*/ 56 h 35"/>
                  <a:gd name="T16" fmla="*/ 2158 w 148"/>
                  <a:gd name="T17" fmla="*/ 21 h 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8" h="35">
                    <a:moveTo>
                      <a:pt x="138" y="1"/>
                    </a:moveTo>
                    <a:cubicBezTo>
                      <a:pt x="115" y="16"/>
                      <a:pt x="90" y="23"/>
                      <a:pt x="63" y="23"/>
                    </a:cubicBezTo>
                    <a:cubicBezTo>
                      <a:pt x="44" y="23"/>
                      <a:pt x="26" y="19"/>
                      <a:pt x="9" y="12"/>
                    </a:cubicBezTo>
                    <a:cubicBezTo>
                      <a:pt x="6" y="11"/>
                      <a:pt x="3" y="12"/>
                      <a:pt x="1" y="15"/>
                    </a:cubicBezTo>
                    <a:cubicBezTo>
                      <a:pt x="0" y="18"/>
                      <a:pt x="1" y="22"/>
                      <a:pt x="4" y="23"/>
                    </a:cubicBezTo>
                    <a:cubicBezTo>
                      <a:pt x="23" y="31"/>
                      <a:pt x="43" y="35"/>
                      <a:pt x="63" y="35"/>
                    </a:cubicBezTo>
                    <a:cubicBezTo>
                      <a:pt x="92" y="35"/>
                      <a:pt x="120" y="27"/>
                      <a:pt x="144" y="11"/>
                    </a:cubicBezTo>
                    <a:cubicBezTo>
                      <a:pt x="147" y="10"/>
                      <a:pt x="148" y="6"/>
                      <a:pt x="146" y="3"/>
                    </a:cubicBezTo>
                    <a:cubicBezTo>
                      <a:pt x="144" y="1"/>
                      <a:pt x="140" y="0"/>
                      <a:pt x="138" y="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1" name="Freeform 838">
                <a:extLst>
                  <a:ext uri="{FF2B5EF4-FFF2-40B4-BE49-F238E27FC236}">
                    <a16:creationId xmlns:a16="http://schemas.microsoft.com/office/drawing/2014/main" id="{CFBC998B-8A20-2C4F-021B-67A2FB9927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4" y="2115"/>
                <a:ext cx="170" cy="208"/>
              </a:xfrm>
              <a:custGeom>
                <a:avLst/>
                <a:gdLst>
                  <a:gd name="T0" fmla="*/ 63 w 68"/>
                  <a:gd name="T1" fmla="*/ 35 h 78"/>
                  <a:gd name="T2" fmla="*/ 20 w 68"/>
                  <a:gd name="T3" fmla="*/ 171 h 78"/>
                  <a:gd name="T4" fmla="*/ 908 w 68"/>
                  <a:gd name="T5" fmla="*/ 1443 h 78"/>
                  <a:gd name="T6" fmla="*/ 1033 w 68"/>
                  <a:gd name="T7" fmla="*/ 1400 h 78"/>
                  <a:gd name="T8" fmla="*/ 1020 w 68"/>
                  <a:gd name="T9" fmla="*/ 1251 h 78"/>
                  <a:gd name="T10" fmla="*/ 175 w 68"/>
                  <a:gd name="T11" fmla="*/ 93 h 78"/>
                  <a:gd name="T12" fmla="*/ 63 w 68"/>
                  <a:gd name="T13" fmla="*/ 35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" h="78">
                    <a:moveTo>
                      <a:pt x="4" y="2"/>
                    </a:moveTo>
                    <a:cubicBezTo>
                      <a:pt x="1" y="3"/>
                      <a:pt x="0" y="6"/>
                      <a:pt x="1" y="9"/>
                    </a:cubicBezTo>
                    <a:cubicBezTo>
                      <a:pt x="13" y="37"/>
                      <a:pt x="33" y="60"/>
                      <a:pt x="58" y="76"/>
                    </a:cubicBezTo>
                    <a:cubicBezTo>
                      <a:pt x="61" y="78"/>
                      <a:pt x="65" y="77"/>
                      <a:pt x="66" y="74"/>
                    </a:cubicBezTo>
                    <a:cubicBezTo>
                      <a:pt x="68" y="72"/>
                      <a:pt x="67" y="68"/>
                      <a:pt x="65" y="66"/>
                    </a:cubicBezTo>
                    <a:cubicBezTo>
                      <a:pt x="41" y="51"/>
                      <a:pt x="23" y="30"/>
                      <a:pt x="11" y="5"/>
                    </a:cubicBezTo>
                    <a:cubicBezTo>
                      <a:pt x="10" y="2"/>
                      <a:pt x="7" y="0"/>
                      <a:pt x="4" y="2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2" name="Freeform 839">
                <a:extLst>
                  <a:ext uri="{FF2B5EF4-FFF2-40B4-BE49-F238E27FC236}">
                    <a16:creationId xmlns:a16="http://schemas.microsoft.com/office/drawing/2014/main" id="{A6A31FE7-7E1C-CF1B-E60E-CACC5FC119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64" y="1595"/>
                <a:ext cx="278" cy="493"/>
              </a:xfrm>
              <a:custGeom>
                <a:avLst/>
                <a:gdLst>
                  <a:gd name="T0" fmla="*/ 1600 w 111"/>
                  <a:gd name="T1" fmla="*/ 21 h 185"/>
                  <a:gd name="T2" fmla="*/ 0 w 111"/>
                  <a:gd name="T3" fmla="*/ 2726 h 185"/>
                  <a:gd name="T4" fmla="*/ 63 w 111"/>
                  <a:gd name="T5" fmla="*/ 3408 h 185"/>
                  <a:gd name="T6" fmla="*/ 188 w 111"/>
                  <a:gd name="T7" fmla="*/ 3480 h 185"/>
                  <a:gd name="T8" fmla="*/ 250 w 111"/>
                  <a:gd name="T9" fmla="*/ 3352 h 185"/>
                  <a:gd name="T10" fmla="*/ 188 w 111"/>
                  <a:gd name="T11" fmla="*/ 2726 h 185"/>
                  <a:gd name="T12" fmla="*/ 1663 w 111"/>
                  <a:gd name="T13" fmla="*/ 227 h 185"/>
                  <a:gd name="T14" fmla="*/ 1726 w 111"/>
                  <a:gd name="T15" fmla="*/ 77 h 185"/>
                  <a:gd name="T16" fmla="*/ 1600 w 111"/>
                  <a:gd name="T17" fmla="*/ 21 h 1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11" h="185">
                    <a:moveTo>
                      <a:pt x="102" y="1"/>
                    </a:moveTo>
                    <a:cubicBezTo>
                      <a:pt x="41" y="22"/>
                      <a:pt x="0" y="79"/>
                      <a:pt x="0" y="144"/>
                    </a:cubicBezTo>
                    <a:cubicBezTo>
                      <a:pt x="0" y="156"/>
                      <a:pt x="2" y="168"/>
                      <a:pt x="4" y="180"/>
                    </a:cubicBezTo>
                    <a:cubicBezTo>
                      <a:pt x="5" y="183"/>
                      <a:pt x="8" y="185"/>
                      <a:pt x="12" y="184"/>
                    </a:cubicBezTo>
                    <a:cubicBezTo>
                      <a:pt x="15" y="183"/>
                      <a:pt x="17" y="180"/>
                      <a:pt x="16" y="177"/>
                    </a:cubicBezTo>
                    <a:cubicBezTo>
                      <a:pt x="13" y="166"/>
                      <a:pt x="12" y="155"/>
                      <a:pt x="12" y="144"/>
                    </a:cubicBezTo>
                    <a:cubicBezTo>
                      <a:pt x="12" y="84"/>
                      <a:pt x="50" y="31"/>
                      <a:pt x="106" y="12"/>
                    </a:cubicBezTo>
                    <a:cubicBezTo>
                      <a:pt x="109" y="11"/>
                      <a:pt x="111" y="7"/>
                      <a:pt x="110" y="4"/>
                    </a:cubicBezTo>
                    <a:cubicBezTo>
                      <a:pt x="109" y="1"/>
                      <a:pt x="105" y="0"/>
                      <a:pt x="102" y="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3" name="Freeform 840">
                <a:extLst>
                  <a:ext uri="{FF2B5EF4-FFF2-40B4-BE49-F238E27FC236}">
                    <a16:creationId xmlns:a16="http://schemas.microsoft.com/office/drawing/2014/main" id="{502D6787-357E-E602-EDDD-412176FC59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9" y="2344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4" name="Freeform 841">
                <a:extLst>
                  <a:ext uri="{FF2B5EF4-FFF2-40B4-BE49-F238E27FC236}">
                    <a16:creationId xmlns:a16="http://schemas.microsoft.com/office/drawing/2014/main" id="{806CDA21-238A-AD5C-A7CB-98FD52AD56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9" y="1571"/>
                <a:ext cx="712" cy="778"/>
              </a:xfrm>
              <a:custGeom>
                <a:avLst/>
                <a:gdLst>
                  <a:gd name="T0" fmla="*/ 3662 w 285"/>
                  <a:gd name="T1" fmla="*/ 5046 h 292"/>
                  <a:gd name="T2" fmla="*/ 3682 w 285"/>
                  <a:gd name="T3" fmla="*/ 4897 h 292"/>
                  <a:gd name="T4" fmla="*/ 4444 w 285"/>
                  <a:gd name="T5" fmla="*/ 2896 h 292"/>
                  <a:gd name="T6" fmla="*/ 4037 w 285"/>
                  <a:gd name="T7" fmla="*/ 1364 h 292"/>
                  <a:gd name="T8" fmla="*/ 4070 w 285"/>
                  <a:gd name="T9" fmla="*/ 1215 h 292"/>
                  <a:gd name="T10" fmla="*/ 4120 w 285"/>
                  <a:gd name="T11" fmla="*/ 1194 h 292"/>
                  <a:gd name="T12" fmla="*/ 3837 w 285"/>
                  <a:gd name="T13" fmla="*/ 831 h 292"/>
                  <a:gd name="T14" fmla="*/ 3820 w 285"/>
                  <a:gd name="T15" fmla="*/ 815 h 292"/>
                  <a:gd name="T16" fmla="*/ 3807 w 285"/>
                  <a:gd name="T17" fmla="*/ 874 h 292"/>
                  <a:gd name="T18" fmla="*/ 3682 w 285"/>
                  <a:gd name="T19" fmla="*/ 887 h 292"/>
                  <a:gd name="T20" fmla="*/ 2258 w 285"/>
                  <a:gd name="T21" fmla="*/ 248 h 292"/>
                  <a:gd name="T22" fmla="*/ 1904 w 285"/>
                  <a:gd name="T23" fmla="*/ 285 h 292"/>
                  <a:gd name="T24" fmla="*/ 1791 w 285"/>
                  <a:gd name="T25" fmla="*/ 192 h 292"/>
                  <a:gd name="T26" fmla="*/ 1809 w 285"/>
                  <a:gd name="T27" fmla="*/ 115 h 292"/>
                  <a:gd name="T28" fmla="*/ 1809 w 285"/>
                  <a:gd name="T29" fmla="*/ 115 h 292"/>
                  <a:gd name="T30" fmla="*/ 1561 w 285"/>
                  <a:gd name="T31" fmla="*/ 171 h 292"/>
                  <a:gd name="T32" fmla="*/ 1561 w 285"/>
                  <a:gd name="T33" fmla="*/ 192 h 292"/>
                  <a:gd name="T34" fmla="*/ 1624 w 285"/>
                  <a:gd name="T35" fmla="*/ 248 h 292"/>
                  <a:gd name="T36" fmla="*/ 1561 w 285"/>
                  <a:gd name="T37" fmla="*/ 397 h 292"/>
                  <a:gd name="T38" fmla="*/ 92 w 285"/>
                  <a:gd name="T39" fmla="*/ 2896 h 292"/>
                  <a:gd name="T40" fmla="*/ 155 w 285"/>
                  <a:gd name="T41" fmla="*/ 3522 h 292"/>
                  <a:gd name="T42" fmla="*/ 92 w 285"/>
                  <a:gd name="T43" fmla="*/ 3648 h 292"/>
                  <a:gd name="T44" fmla="*/ 0 w 285"/>
                  <a:gd name="T45" fmla="*/ 3613 h 292"/>
                  <a:gd name="T46" fmla="*/ 92 w 285"/>
                  <a:gd name="T47" fmla="*/ 3975 h 292"/>
                  <a:gd name="T48" fmla="*/ 92 w 285"/>
                  <a:gd name="T49" fmla="*/ 3975 h 292"/>
                  <a:gd name="T50" fmla="*/ 155 w 285"/>
                  <a:gd name="T51" fmla="*/ 3898 h 292"/>
                  <a:gd name="T52" fmla="*/ 262 w 285"/>
                  <a:gd name="T53" fmla="*/ 3954 h 292"/>
                  <a:gd name="T54" fmla="*/ 1104 w 285"/>
                  <a:gd name="T55" fmla="*/ 5105 h 292"/>
                  <a:gd name="T56" fmla="*/ 1124 w 285"/>
                  <a:gd name="T57" fmla="*/ 5259 h 292"/>
                  <a:gd name="T58" fmla="*/ 1062 w 285"/>
                  <a:gd name="T59" fmla="*/ 5318 h 292"/>
                  <a:gd name="T60" fmla="*/ 1062 w 285"/>
                  <a:gd name="T61" fmla="*/ 5318 h 292"/>
                  <a:gd name="T62" fmla="*/ 1292 w 285"/>
                  <a:gd name="T63" fmla="*/ 5446 h 292"/>
                  <a:gd name="T64" fmla="*/ 1292 w 285"/>
                  <a:gd name="T65" fmla="*/ 5374 h 292"/>
                  <a:gd name="T66" fmla="*/ 1417 w 285"/>
                  <a:gd name="T67" fmla="*/ 5318 h 292"/>
                  <a:gd name="T68" fmla="*/ 2258 w 285"/>
                  <a:gd name="T69" fmla="*/ 5523 h 292"/>
                  <a:gd name="T70" fmla="*/ 3433 w 285"/>
                  <a:gd name="T71" fmla="*/ 5105 h 292"/>
                  <a:gd name="T72" fmla="*/ 3558 w 285"/>
                  <a:gd name="T73" fmla="*/ 5148 h 292"/>
                  <a:gd name="T74" fmla="*/ 3558 w 285"/>
                  <a:gd name="T75" fmla="*/ 5275 h 292"/>
                  <a:gd name="T76" fmla="*/ 3558 w 285"/>
                  <a:gd name="T77" fmla="*/ 5259 h 292"/>
                  <a:gd name="T78" fmla="*/ 3725 w 285"/>
                  <a:gd name="T79" fmla="*/ 5089 h 292"/>
                  <a:gd name="T80" fmla="*/ 3662 w 285"/>
                  <a:gd name="T81" fmla="*/ 5046 h 29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285" h="292">
                    <a:moveTo>
                      <a:pt x="235" y="267"/>
                    </a:moveTo>
                    <a:cubicBezTo>
                      <a:pt x="233" y="264"/>
                      <a:pt x="233" y="261"/>
                      <a:pt x="236" y="259"/>
                    </a:cubicBezTo>
                    <a:cubicBezTo>
                      <a:pt x="267" y="232"/>
                      <a:pt x="285" y="193"/>
                      <a:pt x="285" y="153"/>
                    </a:cubicBezTo>
                    <a:cubicBezTo>
                      <a:pt x="285" y="124"/>
                      <a:pt x="276" y="96"/>
                      <a:pt x="259" y="72"/>
                    </a:cubicBezTo>
                    <a:cubicBezTo>
                      <a:pt x="257" y="70"/>
                      <a:pt x="258" y="66"/>
                      <a:pt x="261" y="64"/>
                    </a:cubicBezTo>
                    <a:cubicBezTo>
                      <a:pt x="262" y="63"/>
                      <a:pt x="263" y="63"/>
                      <a:pt x="264" y="63"/>
                    </a:cubicBezTo>
                    <a:cubicBezTo>
                      <a:pt x="266" y="53"/>
                      <a:pt x="253" y="40"/>
                      <a:pt x="246" y="44"/>
                    </a:cubicBezTo>
                    <a:cubicBezTo>
                      <a:pt x="245" y="43"/>
                      <a:pt x="245" y="43"/>
                      <a:pt x="245" y="43"/>
                    </a:cubicBezTo>
                    <a:cubicBezTo>
                      <a:pt x="245" y="44"/>
                      <a:pt x="245" y="45"/>
                      <a:pt x="244" y="46"/>
                    </a:cubicBezTo>
                    <a:cubicBezTo>
                      <a:pt x="242" y="49"/>
                      <a:pt x="238" y="49"/>
                      <a:pt x="236" y="47"/>
                    </a:cubicBezTo>
                    <a:cubicBezTo>
                      <a:pt x="211" y="25"/>
                      <a:pt x="179" y="13"/>
                      <a:pt x="145" y="13"/>
                    </a:cubicBezTo>
                    <a:cubicBezTo>
                      <a:pt x="137" y="13"/>
                      <a:pt x="129" y="14"/>
                      <a:pt x="122" y="15"/>
                    </a:cubicBezTo>
                    <a:cubicBezTo>
                      <a:pt x="118" y="16"/>
                      <a:pt x="115" y="14"/>
                      <a:pt x="115" y="10"/>
                    </a:cubicBezTo>
                    <a:cubicBezTo>
                      <a:pt x="115" y="9"/>
                      <a:pt x="115" y="7"/>
                      <a:pt x="116" y="6"/>
                    </a:cubicBezTo>
                    <a:cubicBezTo>
                      <a:pt x="116" y="6"/>
                      <a:pt x="116" y="6"/>
                      <a:pt x="116" y="6"/>
                    </a:cubicBezTo>
                    <a:cubicBezTo>
                      <a:pt x="113" y="0"/>
                      <a:pt x="100" y="4"/>
                      <a:pt x="100" y="9"/>
                    </a:cubicBezTo>
                    <a:cubicBezTo>
                      <a:pt x="100" y="10"/>
                      <a:pt x="100" y="10"/>
                      <a:pt x="100" y="10"/>
                    </a:cubicBezTo>
                    <a:cubicBezTo>
                      <a:pt x="101" y="10"/>
                      <a:pt x="103" y="11"/>
                      <a:pt x="104" y="13"/>
                    </a:cubicBezTo>
                    <a:cubicBezTo>
                      <a:pt x="105" y="16"/>
                      <a:pt x="103" y="20"/>
                      <a:pt x="100" y="21"/>
                    </a:cubicBezTo>
                    <a:cubicBezTo>
                      <a:pt x="44" y="40"/>
                      <a:pt x="6" y="93"/>
                      <a:pt x="6" y="153"/>
                    </a:cubicBezTo>
                    <a:cubicBezTo>
                      <a:pt x="6" y="164"/>
                      <a:pt x="7" y="175"/>
                      <a:pt x="10" y="186"/>
                    </a:cubicBezTo>
                    <a:cubicBezTo>
                      <a:pt x="11" y="189"/>
                      <a:pt x="9" y="192"/>
                      <a:pt x="6" y="193"/>
                    </a:cubicBezTo>
                    <a:cubicBezTo>
                      <a:pt x="3" y="193"/>
                      <a:pt x="1" y="193"/>
                      <a:pt x="0" y="191"/>
                    </a:cubicBezTo>
                    <a:cubicBezTo>
                      <a:pt x="5" y="196"/>
                      <a:pt x="8" y="205"/>
                      <a:pt x="6" y="210"/>
                    </a:cubicBezTo>
                    <a:cubicBezTo>
                      <a:pt x="6" y="210"/>
                      <a:pt x="6" y="210"/>
                      <a:pt x="6" y="210"/>
                    </a:cubicBezTo>
                    <a:cubicBezTo>
                      <a:pt x="7" y="208"/>
                      <a:pt x="8" y="206"/>
                      <a:pt x="10" y="206"/>
                    </a:cubicBezTo>
                    <a:cubicBezTo>
                      <a:pt x="13" y="204"/>
                      <a:pt x="16" y="206"/>
                      <a:pt x="17" y="209"/>
                    </a:cubicBezTo>
                    <a:cubicBezTo>
                      <a:pt x="29" y="234"/>
                      <a:pt x="47" y="255"/>
                      <a:pt x="71" y="270"/>
                    </a:cubicBezTo>
                    <a:cubicBezTo>
                      <a:pt x="73" y="272"/>
                      <a:pt x="74" y="276"/>
                      <a:pt x="72" y="278"/>
                    </a:cubicBezTo>
                    <a:cubicBezTo>
                      <a:pt x="71" y="280"/>
                      <a:pt x="70" y="281"/>
                      <a:pt x="68" y="281"/>
                    </a:cubicBezTo>
                    <a:cubicBezTo>
                      <a:pt x="68" y="281"/>
                      <a:pt x="68" y="281"/>
                      <a:pt x="68" y="281"/>
                    </a:cubicBezTo>
                    <a:cubicBezTo>
                      <a:pt x="75" y="279"/>
                      <a:pt x="81" y="284"/>
                      <a:pt x="83" y="288"/>
                    </a:cubicBezTo>
                    <a:cubicBezTo>
                      <a:pt x="83" y="287"/>
                      <a:pt x="83" y="285"/>
                      <a:pt x="83" y="284"/>
                    </a:cubicBezTo>
                    <a:cubicBezTo>
                      <a:pt x="85" y="281"/>
                      <a:pt x="88" y="280"/>
                      <a:pt x="91" y="281"/>
                    </a:cubicBezTo>
                    <a:cubicBezTo>
                      <a:pt x="108" y="288"/>
                      <a:pt x="126" y="292"/>
                      <a:pt x="145" y="292"/>
                    </a:cubicBezTo>
                    <a:cubicBezTo>
                      <a:pt x="172" y="292"/>
                      <a:pt x="197" y="285"/>
                      <a:pt x="220" y="270"/>
                    </a:cubicBezTo>
                    <a:cubicBezTo>
                      <a:pt x="222" y="269"/>
                      <a:pt x="226" y="270"/>
                      <a:pt x="228" y="272"/>
                    </a:cubicBezTo>
                    <a:cubicBezTo>
                      <a:pt x="229" y="274"/>
                      <a:pt x="229" y="277"/>
                      <a:pt x="228" y="279"/>
                    </a:cubicBezTo>
                    <a:cubicBezTo>
                      <a:pt x="228" y="278"/>
                      <a:pt x="228" y="278"/>
                      <a:pt x="228" y="278"/>
                    </a:cubicBezTo>
                    <a:cubicBezTo>
                      <a:pt x="230" y="273"/>
                      <a:pt x="235" y="270"/>
                      <a:pt x="239" y="269"/>
                    </a:cubicBezTo>
                    <a:cubicBezTo>
                      <a:pt x="237" y="269"/>
                      <a:pt x="236" y="268"/>
                      <a:pt x="235" y="267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5" name="Freeform 842">
                <a:extLst>
                  <a:ext uri="{FF2B5EF4-FFF2-40B4-BE49-F238E27FC236}">
                    <a16:creationId xmlns:a16="http://schemas.microsoft.com/office/drawing/2014/main" id="{86D00D5A-BD44-94E4-CBD2-2C01513811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9" y="2072"/>
                <a:ext cx="38" cy="59"/>
              </a:xfrm>
              <a:custGeom>
                <a:avLst/>
                <a:gdLst>
                  <a:gd name="T0" fmla="*/ 243 w 15"/>
                  <a:gd name="T1" fmla="*/ 346 h 22"/>
                  <a:gd name="T2" fmla="*/ 160 w 15"/>
                  <a:gd name="T3" fmla="*/ 0 h 22"/>
                  <a:gd name="T4" fmla="*/ 96 w 15"/>
                  <a:gd name="T5" fmla="*/ 94 h 22"/>
                  <a:gd name="T6" fmla="*/ 0 w 15"/>
                  <a:gd name="T7" fmla="*/ 56 h 22"/>
                  <a:gd name="T8" fmla="*/ 96 w 15"/>
                  <a:gd name="T9" fmla="*/ 424 h 22"/>
                  <a:gd name="T10" fmla="*/ 96 w 15"/>
                  <a:gd name="T11" fmla="*/ 424 h 22"/>
                  <a:gd name="T12" fmla="*/ 160 w 15"/>
                  <a:gd name="T13" fmla="*/ 346 h 22"/>
                  <a:gd name="T14" fmla="*/ 243 w 15"/>
                  <a:gd name="T15" fmla="*/ 346 h 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" h="22">
                    <a:moveTo>
                      <a:pt x="15" y="18"/>
                    </a:moveTo>
                    <a:cubicBezTo>
                      <a:pt x="15" y="11"/>
                      <a:pt x="13" y="5"/>
                      <a:pt x="10" y="0"/>
                    </a:cubicBezTo>
                    <a:cubicBezTo>
                      <a:pt x="9" y="3"/>
                      <a:pt x="8" y="4"/>
                      <a:pt x="6" y="5"/>
                    </a:cubicBezTo>
                    <a:cubicBezTo>
                      <a:pt x="3" y="5"/>
                      <a:pt x="1" y="5"/>
                      <a:pt x="0" y="3"/>
                    </a:cubicBezTo>
                    <a:cubicBezTo>
                      <a:pt x="5" y="8"/>
                      <a:pt x="8" y="17"/>
                      <a:pt x="6" y="22"/>
                    </a:cubicBezTo>
                    <a:cubicBezTo>
                      <a:pt x="6" y="22"/>
                      <a:pt x="6" y="22"/>
                      <a:pt x="6" y="22"/>
                    </a:cubicBezTo>
                    <a:cubicBezTo>
                      <a:pt x="7" y="20"/>
                      <a:pt x="8" y="18"/>
                      <a:pt x="10" y="18"/>
                    </a:cubicBezTo>
                    <a:cubicBezTo>
                      <a:pt x="12" y="17"/>
                      <a:pt x="14" y="17"/>
                      <a:pt x="15" y="1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6" name="Freeform 843">
                <a:extLst>
                  <a:ext uri="{FF2B5EF4-FFF2-40B4-BE49-F238E27FC236}">
                    <a16:creationId xmlns:a16="http://schemas.microsoft.com/office/drawing/2014/main" id="{DC0A9713-7BA0-B37C-E96D-B85F1A0C8C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49" y="2296"/>
                <a:ext cx="53" cy="43"/>
              </a:xfrm>
              <a:custGeom>
                <a:avLst/>
                <a:gdLst>
                  <a:gd name="T0" fmla="*/ 83 w 21"/>
                  <a:gd name="T1" fmla="*/ 22 h 16"/>
                  <a:gd name="T2" fmla="*/ 63 w 21"/>
                  <a:gd name="T3" fmla="*/ 116 h 16"/>
                  <a:gd name="T4" fmla="*/ 0 w 21"/>
                  <a:gd name="T5" fmla="*/ 175 h 16"/>
                  <a:gd name="T6" fmla="*/ 0 w 21"/>
                  <a:gd name="T7" fmla="*/ 175 h 16"/>
                  <a:gd name="T8" fmla="*/ 242 w 21"/>
                  <a:gd name="T9" fmla="*/ 312 h 16"/>
                  <a:gd name="T10" fmla="*/ 242 w 21"/>
                  <a:gd name="T11" fmla="*/ 231 h 16"/>
                  <a:gd name="T12" fmla="*/ 338 w 21"/>
                  <a:gd name="T13" fmla="*/ 175 h 16"/>
                  <a:gd name="T14" fmla="*/ 83 w 21"/>
                  <a:gd name="T15" fmla="*/ 22 h 1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1" h="16">
                    <a:moveTo>
                      <a:pt x="5" y="1"/>
                    </a:moveTo>
                    <a:cubicBezTo>
                      <a:pt x="5" y="3"/>
                      <a:pt x="5" y="5"/>
                      <a:pt x="4" y="6"/>
                    </a:cubicBezTo>
                    <a:cubicBezTo>
                      <a:pt x="3" y="8"/>
                      <a:pt x="2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7" y="7"/>
                      <a:pt x="13" y="12"/>
                      <a:pt x="15" y="16"/>
                    </a:cubicBezTo>
                    <a:cubicBezTo>
                      <a:pt x="15" y="15"/>
                      <a:pt x="15" y="13"/>
                      <a:pt x="15" y="12"/>
                    </a:cubicBezTo>
                    <a:cubicBezTo>
                      <a:pt x="16" y="10"/>
                      <a:pt x="18" y="9"/>
                      <a:pt x="21" y="9"/>
                    </a:cubicBezTo>
                    <a:cubicBezTo>
                      <a:pt x="17" y="4"/>
                      <a:pt x="10" y="0"/>
                      <a:pt x="5" y="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7" name="Freeform 844">
                <a:extLst>
                  <a:ext uri="{FF2B5EF4-FFF2-40B4-BE49-F238E27FC236}">
                    <a16:creationId xmlns:a16="http://schemas.microsoft.com/office/drawing/2014/main" id="{D505F9F5-36B6-1315-1209-FFDE3E9BC1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6" y="2264"/>
                <a:ext cx="40" cy="51"/>
              </a:xfrm>
              <a:custGeom>
                <a:avLst/>
                <a:gdLst>
                  <a:gd name="T0" fmla="*/ 188 w 16"/>
                  <a:gd name="T1" fmla="*/ 137 h 19"/>
                  <a:gd name="T2" fmla="*/ 188 w 16"/>
                  <a:gd name="T3" fmla="*/ 0 h 19"/>
                  <a:gd name="T4" fmla="*/ 0 w 16"/>
                  <a:gd name="T5" fmla="*/ 172 h 19"/>
                  <a:gd name="T6" fmla="*/ 0 w 16"/>
                  <a:gd name="T7" fmla="*/ 193 h 19"/>
                  <a:gd name="T8" fmla="*/ 83 w 16"/>
                  <a:gd name="T9" fmla="*/ 231 h 19"/>
                  <a:gd name="T10" fmla="*/ 83 w 16"/>
                  <a:gd name="T11" fmla="*/ 368 h 19"/>
                  <a:gd name="T12" fmla="*/ 83 w 16"/>
                  <a:gd name="T13" fmla="*/ 346 h 19"/>
                  <a:gd name="T14" fmla="*/ 250 w 16"/>
                  <a:gd name="T15" fmla="*/ 172 h 19"/>
                  <a:gd name="T16" fmla="*/ 188 w 16"/>
                  <a:gd name="T17" fmla="*/ 137 h 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" h="19">
                    <a:moveTo>
                      <a:pt x="12" y="7"/>
                    </a:moveTo>
                    <a:cubicBezTo>
                      <a:pt x="10" y="5"/>
                      <a:pt x="10" y="2"/>
                      <a:pt x="12" y="0"/>
                    </a:cubicBezTo>
                    <a:cubicBezTo>
                      <a:pt x="7" y="1"/>
                      <a:pt x="1" y="5"/>
                      <a:pt x="0" y="9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2" y="10"/>
                      <a:pt x="4" y="11"/>
                      <a:pt x="5" y="12"/>
                    </a:cubicBezTo>
                    <a:cubicBezTo>
                      <a:pt x="6" y="14"/>
                      <a:pt x="6" y="17"/>
                      <a:pt x="5" y="19"/>
                    </a:cubicBezTo>
                    <a:cubicBezTo>
                      <a:pt x="5" y="18"/>
                      <a:pt x="5" y="18"/>
                      <a:pt x="5" y="18"/>
                    </a:cubicBezTo>
                    <a:cubicBezTo>
                      <a:pt x="7" y="13"/>
                      <a:pt x="12" y="10"/>
                      <a:pt x="16" y="9"/>
                    </a:cubicBezTo>
                    <a:cubicBezTo>
                      <a:pt x="14" y="9"/>
                      <a:pt x="13" y="8"/>
                      <a:pt x="12" y="7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8" name="Freeform 845">
                <a:extLst>
                  <a:ext uri="{FF2B5EF4-FFF2-40B4-BE49-F238E27FC236}">
                    <a16:creationId xmlns:a16="http://schemas.microsoft.com/office/drawing/2014/main" id="{C9538E80-F76F-A95C-6857-19E3D5D400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9" y="1677"/>
                <a:ext cx="65" cy="78"/>
              </a:xfrm>
              <a:custGeom>
                <a:avLst/>
                <a:gdLst>
                  <a:gd name="T0" fmla="*/ 283 w 26"/>
                  <a:gd name="T1" fmla="*/ 565 h 29"/>
                  <a:gd name="T2" fmla="*/ 283 w 26"/>
                  <a:gd name="T3" fmla="*/ 565 h 29"/>
                  <a:gd name="T4" fmla="*/ 333 w 26"/>
                  <a:gd name="T5" fmla="*/ 471 h 29"/>
                  <a:gd name="T6" fmla="*/ 375 w 26"/>
                  <a:gd name="T7" fmla="*/ 449 h 29"/>
                  <a:gd name="T8" fmla="*/ 95 w 26"/>
                  <a:gd name="T9" fmla="*/ 81 h 29"/>
                  <a:gd name="T10" fmla="*/ 83 w 26"/>
                  <a:gd name="T11" fmla="*/ 59 h 29"/>
                  <a:gd name="T12" fmla="*/ 63 w 26"/>
                  <a:gd name="T13" fmla="*/ 116 h 29"/>
                  <a:gd name="T14" fmla="*/ 0 w 26"/>
                  <a:gd name="T15" fmla="*/ 159 h 29"/>
                  <a:gd name="T16" fmla="*/ 0 w 26"/>
                  <a:gd name="T17" fmla="*/ 159 h 29"/>
                  <a:gd name="T18" fmla="*/ 283 w 26"/>
                  <a:gd name="T19" fmla="*/ 565 h 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6" h="29">
                    <a:moveTo>
                      <a:pt x="18" y="29"/>
                    </a:moveTo>
                    <a:cubicBezTo>
                      <a:pt x="18" y="29"/>
                      <a:pt x="18" y="29"/>
                      <a:pt x="18" y="29"/>
                    </a:cubicBezTo>
                    <a:cubicBezTo>
                      <a:pt x="18" y="27"/>
                      <a:pt x="19" y="25"/>
                      <a:pt x="21" y="24"/>
                    </a:cubicBezTo>
                    <a:cubicBezTo>
                      <a:pt x="22" y="23"/>
                      <a:pt x="23" y="23"/>
                      <a:pt x="24" y="23"/>
                    </a:cubicBezTo>
                    <a:cubicBezTo>
                      <a:pt x="26" y="13"/>
                      <a:pt x="13" y="0"/>
                      <a:pt x="6" y="4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5" y="4"/>
                      <a:pt x="5" y="5"/>
                      <a:pt x="4" y="6"/>
                    </a:cubicBezTo>
                    <a:cubicBezTo>
                      <a:pt x="3" y="7"/>
                      <a:pt x="2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5" y="6"/>
                      <a:pt x="19" y="13"/>
                      <a:pt x="18" y="29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9" name="Freeform 846">
                <a:extLst>
                  <a:ext uri="{FF2B5EF4-FFF2-40B4-BE49-F238E27FC236}">
                    <a16:creationId xmlns:a16="http://schemas.microsoft.com/office/drawing/2014/main" id="{B5B40550-EF15-8EF5-1CFF-60DB3E9982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9" y="1571"/>
                <a:ext cx="40" cy="48"/>
              </a:xfrm>
              <a:custGeom>
                <a:avLst/>
                <a:gdLst>
                  <a:gd name="T0" fmla="*/ 63 w 16"/>
                  <a:gd name="T1" fmla="*/ 341 h 18"/>
                  <a:gd name="T2" fmla="*/ 250 w 16"/>
                  <a:gd name="T3" fmla="*/ 248 h 18"/>
                  <a:gd name="T4" fmla="*/ 238 w 16"/>
                  <a:gd name="T5" fmla="*/ 192 h 18"/>
                  <a:gd name="T6" fmla="*/ 250 w 16"/>
                  <a:gd name="T7" fmla="*/ 115 h 18"/>
                  <a:gd name="T8" fmla="*/ 250 w 16"/>
                  <a:gd name="T9" fmla="*/ 115 h 18"/>
                  <a:gd name="T10" fmla="*/ 0 w 16"/>
                  <a:gd name="T11" fmla="*/ 171 h 18"/>
                  <a:gd name="T12" fmla="*/ 0 w 16"/>
                  <a:gd name="T13" fmla="*/ 192 h 18"/>
                  <a:gd name="T14" fmla="*/ 63 w 16"/>
                  <a:gd name="T15" fmla="*/ 248 h 18"/>
                  <a:gd name="T16" fmla="*/ 50 w 16"/>
                  <a:gd name="T17" fmla="*/ 341 h 18"/>
                  <a:gd name="T18" fmla="*/ 63 w 16"/>
                  <a:gd name="T19" fmla="*/ 341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6" h="18">
                    <a:moveTo>
                      <a:pt x="4" y="18"/>
                    </a:moveTo>
                    <a:cubicBezTo>
                      <a:pt x="6" y="9"/>
                      <a:pt x="12" y="10"/>
                      <a:pt x="16" y="13"/>
                    </a:cubicBezTo>
                    <a:cubicBezTo>
                      <a:pt x="15" y="12"/>
                      <a:pt x="15" y="11"/>
                      <a:pt x="15" y="10"/>
                    </a:cubicBezTo>
                    <a:cubicBezTo>
                      <a:pt x="15" y="9"/>
                      <a:pt x="15" y="7"/>
                      <a:pt x="16" y="6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3" y="0"/>
                      <a:pt x="0" y="4"/>
                      <a:pt x="0" y="9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1" y="10"/>
                      <a:pt x="3" y="11"/>
                      <a:pt x="4" y="13"/>
                    </a:cubicBezTo>
                    <a:cubicBezTo>
                      <a:pt x="4" y="15"/>
                      <a:pt x="4" y="17"/>
                      <a:pt x="3" y="18"/>
                    </a:cubicBezTo>
                    <a:lnTo>
                      <a:pt x="4" y="18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0" name="Freeform 847">
                <a:extLst>
                  <a:ext uri="{FF2B5EF4-FFF2-40B4-BE49-F238E27FC236}">
                    <a16:creationId xmlns:a16="http://schemas.microsoft.com/office/drawing/2014/main" id="{125C8364-2D5F-0409-AD45-436BF3E251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4" y="1539"/>
                <a:ext cx="652" cy="474"/>
              </a:xfrm>
              <a:custGeom>
                <a:avLst/>
                <a:gdLst>
                  <a:gd name="T0" fmla="*/ 4069 w 261"/>
                  <a:gd name="T1" fmla="*/ 2759 h 178"/>
                  <a:gd name="T2" fmla="*/ 1809 w 261"/>
                  <a:gd name="T3" fmla="*/ 0 h 178"/>
                  <a:gd name="T4" fmla="*/ 0 w 261"/>
                  <a:gd name="T5" fmla="*/ 1092 h 178"/>
                  <a:gd name="T6" fmla="*/ 904 w 261"/>
                  <a:gd name="T7" fmla="*/ 418 h 178"/>
                  <a:gd name="T8" fmla="*/ 967 w 261"/>
                  <a:gd name="T9" fmla="*/ 418 h 178"/>
                  <a:gd name="T10" fmla="*/ 967 w 261"/>
                  <a:gd name="T11" fmla="*/ 397 h 178"/>
                  <a:gd name="T12" fmla="*/ 1217 w 261"/>
                  <a:gd name="T13" fmla="*/ 341 h 178"/>
                  <a:gd name="T14" fmla="*/ 1217 w 261"/>
                  <a:gd name="T15" fmla="*/ 341 h 178"/>
                  <a:gd name="T16" fmla="*/ 1279 w 261"/>
                  <a:gd name="T17" fmla="*/ 306 h 178"/>
                  <a:gd name="T18" fmla="*/ 1666 w 261"/>
                  <a:gd name="T19" fmla="*/ 264 h 178"/>
                  <a:gd name="T20" fmla="*/ 3195 w 261"/>
                  <a:gd name="T21" fmla="*/ 943 h 178"/>
                  <a:gd name="T22" fmla="*/ 3228 w 261"/>
                  <a:gd name="T23" fmla="*/ 1036 h 178"/>
                  <a:gd name="T24" fmla="*/ 3245 w 261"/>
                  <a:gd name="T25" fmla="*/ 1057 h 178"/>
                  <a:gd name="T26" fmla="*/ 3525 w 261"/>
                  <a:gd name="T27" fmla="*/ 1419 h 178"/>
                  <a:gd name="T28" fmla="*/ 3600 w 261"/>
                  <a:gd name="T29" fmla="*/ 1454 h 178"/>
                  <a:gd name="T30" fmla="*/ 4024 w 261"/>
                  <a:gd name="T31" fmla="*/ 3113 h 178"/>
                  <a:gd name="T32" fmla="*/ 4024 w 261"/>
                  <a:gd name="T33" fmla="*/ 3361 h 178"/>
                  <a:gd name="T34" fmla="*/ 4069 w 261"/>
                  <a:gd name="T35" fmla="*/ 2759 h 17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61" h="178">
                    <a:moveTo>
                      <a:pt x="261" y="146"/>
                    </a:moveTo>
                    <a:cubicBezTo>
                      <a:pt x="261" y="65"/>
                      <a:pt x="196" y="0"/>
                      <a:pt x="116" y="0"/>
                    </a:cubicBezTo>
                    <a:cubicBezTo>
                      <a:pt x="69" y="0"/>
                      <a:pt x="27" y="23"/>
                      <a:pt x="0" y="58"/>
                    </a:cubicBezTo>
                    <a:cubicBezTo>
                      <a:pt x="16" y="42"/>
                      <a:pt x="36" y="29"/>
                      <a:pt x="58" y="22"/>
                    </a:cubicBezTo>
                    <a:cubicBezTo>
                      <a:pt x="59" y="21"/>
                      <a:pt x="61" y="21"/>
                      <a:pt x="62" y="22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62" y="16"/>
                      <a:pt x="75" y="12"/>
                      <a:pt x="78" y="18"/>
                    </a:cubicBezTo>
                    <a:cubicBezTo>
                      <a:pt x="78" y="18"/>
                      <a:pt x="78" y="18"/>
                      <a:pt x="78" y="18"/>
                    </a:cubicBezTo>
                    <a:cubicBezTo>
                      <a:pt x="79" y="17"/>
                      <a:pt x="80" y="16"/>
                      <a:pt x="82" y="16"/>
                    </a:cubicBezTo>
                    <a:cubicBezTo>
                      <a:pt x="90" y="14"/>
                      <a:pt x="99" y="14"/>
                      <a:pt x="107" y="14"/>
                    </a:cubicBezTo>
                    <a:cubicBezTo>
                      <a:pt x="143" y="14"/>
                      <a:pt x="178" y="26"/>
                      <a:pt x="205" y="50"/>
                    </a:cubicBezTo>
                    <a:cubicBezTo>
                      <a:pt x="207" y="51"/>
                      <a:pt x="208" y="53"/>
                      <a:pt x="207" y="55"/>
                    </a:cubicBezTo>
                    <a:cubicBezTo>
                      <a:pt x="208" y="56"/>
                      <a:pt x="208" y="56"/>
                      <a:pt x="208" y="56"/>
                    </a:cubicBezTo>
                    <a:cubicBezTo>
                      <a:pt x="215" y="52"/>
                      <a:pt x="228" y="65"/>
                      <a:pt x="226" y="75"/>
                    </a:cubicBezTo>
                    <a:cubicBezTo>
                      <a:pt x="228" y="75"/>
                      <a:pt x="230" y="76"/>
                      <a:pt x="231" y="77"/>
                    </a:cubicBezTo>
                    <a:cubicBezTo>
                      <a:pt x="249" y="103"/>
                      <a:pt x="258" y="133"/>
                      <a:pt x="258" y="165"/>
                    </a:cubicBezTo>
                    <a:cubicBezTo>
                      <a:pt x="258" y="169"/>
                      <a:pt x="258" y="174"/>
                      <a:pt x="258" y="178"/>
                    </a:cubicBezTo>
                    <a:cubicBezTo>
                      <a:pt x="260" y="168"/>
                      <a:pt x="261" y="157"/>
                      <a:pt x="261" y="146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1" name="Oval 848">
                <a:extLst>
                  <a:ext uri="{FF2B5EF4-FFF2-40B4-BE49-F238E27FC236}">
                    <a16:creationId xmlns:a16="http://schemas.microsoft.com/office/drawing/2014/main" id="{D75CC196-CC61-10AB-9A55-E846459399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4" y="1837"/>
                <a:ext cx="55" cy="64"/>
              </a:xfrm>
              <a:prstGeom prst="ellipse">
                <a:avLst/>
              </a:prstGeom>
              <a:noFill/>
              <a:ln w="7938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12" name="Freeform 849">
                <a:extLst>
                  <a:ext uri="{FF2B5EF4-FFF2-40B4-BE49-F238E27FC236}">
                    <a16:creationId xmlns:a16="http://schemas.microsoft.com/office/drawing/2014/main" id="{CA02E644-BD79-8E79-D619-68F4B5BE87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4" y="1840"/>
                <a:ext cx="50" cy="61"/>
              </a:xfrm>
              <a:custGeom>
                <a:avLst/>
                <a:gdLst>
                  <a:gd name="T0" fmla="*/ 250 w 20"/>
                  <a:gd name="T1" fmla="*/ 374 h 23"/>
                  <a:gd name="T2" fmla="*/ 83 w 20"/>
                  <a:gd name="T3" fmla="*/ 149 h 23"/>
                  <a:gd name="T4" fmla="*/ 113 w 20"/>
                  <a:gd name="T5" fmla="*/ 0 h 23"/>
                  <a:gd name="T6" fmla="*/ 0 w 20"/>
                  <a:gd name="T7" fmla="*/ 204 h 23"/>
                  <a:gd name="T8" fmla="*/ 175 w 20"/>
                  <a:gd name="T9" fmla="*/ 430 h 23"/>
                  <a:gd name="T10" fmla="*/ 313 w 20"/>
                  <a:gd name="T11" fmla="*/ 353 h 23"/>
                  <a:gd name="T12" fmla="*/ 250 w 20"/>
                  <a:gd name="T13" fmla="*/ 374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0" h="23">
                    <a:moveTo>
                      <a:pt x="16" y="20"/>
                    </a:moveTo>
                    <a:cubicBezTo>
                      <a:pt x="10" y="20"/>
                      <a:pt x="5" y="14"/>
                      <a:pt x="5" y="8"/>
                    </a:cubicBezTo>
                    <a:cubicBezTo>
                      <a:pt x="5" y="5"/>
                      <a:pt x="6" y="2"/>
                      <a:pt x="7" y="0"/>
                    </a:cubicBezTo>
                    <a:cubicBezTo>
                      <a:pt x="3" y="2"/>
                      <a:pt x="0" y="6"/>
                      <a:pt x="0" y="11"/>
                    </a:cubicBezTo>
                    <a:cubicBezTo>
                      <a:pt x="0" y="18"/>
                      <a:pt x="5" y="23"/>
                      <a:pt x="11" y="23"/>
                    </a:cubicBezTo>
                    <a:cubicBezTo>
                      <a:pt x="15" y="23"/>
                      <a:pt x="18" y="22"/>
                      <a:pt x="20" y="19"/>
                    </a:cubicBezTo>
                    <a:cubicBezTo>
                      <a:pt x="18" y="19"/>
                      <a:pt x="17" y="20"/>
                      <a:pt x="16" y="2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3" name="Oval 850">
                <a:extLst>
                  <a:ext uri="{FF2B5EF4-FFF2-40B4-BE49-F238E27FC236}">
                    <a16:creationId xmlns:a16="http://schemas.microsoft.com/office/drawing/2014/main" id="{9DD85F45-F967-D803-5100-5866A73594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4" y="2085"/>
                <a:ext cx="48" cy="56"/>
              </a:xfrm>
              <a:prstGeom prst="ellipse">
                <a:avLst/>
              </a:prstGeom>
              <a:noFill/>
              <a:ln w="7938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14" name="Freeform 851">
                <a:extLst>
                  <a:ext uri="{FF2B5EF4-FFF2-40B4-BE49-F238E27FC236}">
                    <a16:creationId xmlns:a16="http://schemas.microsoft.com/office/drawing/2014/main" id="{3C4DDAEB-598D-D539-F832-C2175D5CDC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4" y="2085"/>
                <a:ext cx="43" cy="56"/>
              </a:xfrm>
              <a:custGeom>
                <a:avLst/>
                <a:gdLst>
                  <a:gd name="T0" fmla="*/ 225 w 17"/>
                  <a:gd name="T1" fmla="*/ 341 h 21"/>
                  <a:gd name="T2" fmla="*/ 63 w 17"/>
                  <a:gd name="T3" fmla="*/ 136 h 21"/>
                  <a:gd name="T4" fmla="*/ 96 w 17"/>
                  <a:gd name="T5" fmla="*/ 0 h 21"/>
                  <a:gd name="T6" fmla="*/ 0 w 17"/>
                  <a:gd name="T7" fmla="*/ 192 h 21"/>
                  <a:gd name="T8" fmla="*/ 159 w 17"/>
                  <a:gd name="T9" fmla="*/ 397 h 21"/>
                  <a:gd name="T10" fmla="*/ 276 w 17"/>
                  <a:gd name="T11" fmla="*/ 320 h 21"/>
                  <a:gd name="T12" fmla="*/ 225 w 17"/>
                  <a:gd name="T13" fmla="*/ 341 h 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7" h="21">
                    <a:moveTo>
                      <a:pt x="14" y="18"/>
                    </a:moveTo>
                    <a:cubicBezTo>
                      <a:pt x="8" y="18"/>
                      <a:pt x="4" y="13"/>
                      <a:pt x="4" y="7"/>
                    </a:cubicBezTo>
                    <a:cubicBezTo>
                      <a:pt x="4" y="4"/>
                      <a:pt x="5" y="2"/>
                      <a:pt x="6" y="0"/>
                    </a:cubicBezTo>
                    <a:cubicBezTo>
                      <a:pt x="2" y="2"/>
                      <a:pt x="0" y="6"/>
                      <a:pt x="0" y="10"/>
                    </a:cubicBezTo>
                    <a:cubicBezTo>
                      <a:pt x="0" y="16"/>
                      <a:pt x="4" y="21"/>
                      <a:pt x="10" y="21"/>
                    </a:cubicBezTo>
                    <a:cubicBezTo>
                      <a:pt x="13" y="21"/>
                      <a:pt x="16" y="19"/>
                      <a:pt x="17" y="17"/>
                    </a:cubicBezTo>
                    <a:cubicBezTo>
                      <a:pt x="16" y="17"/>
                      <a:pt x="15" y="18"/>
                      <a:pt x="14" y="1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5" name="Freeform 852">
                <a:extLst>
                  <a:ext uri="{FF2B5EF4-FFF2-40B4-BE49-F238E27FC236}">
                    <a16:creationId xmlns:a16="http://schemas.microsoft.com/office/drawing/2014/main" id="{9FAA3444-CD8A-899B-E496-C4D0272D22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4" y="1909"/>
                <a:ext cx="33" cy="72"/>
              </a:xfrm>
              <a:custGeom>
                <a:avLst/>
                <a:gdLst>
                  <a:gd name="T0" fmla="*/ 213 w 13"/>
                  <a:gd name="T1" fmla="*/ 264 h 27"/>
                  <a:gd name="T2" fmla="*/ 84 w 13"/>
                  <a:gd name="T3" fmla="*/ 0 h 27"/>
                  <a:gd name="T4" fmla="*/ 33 w 13"/>
                  <a:gd name="T5" fmla="*/ 35 h 27"/>
                  <a:gd name="T6" fmla="*/ 0 w 13"/>
                  <a:gd name="T7" fmla="*/ 435 h 27"/>
                  <a:gd name="T8" fmla="*/ 84 w 13"/>
                  <a:gd name="T9" fmla="*/ 512 h 27"/>
                  <a:gd name="T10" fmla="*/ 213 w 13"/>
                  <a:gd name="T11" fmla="*/ 264 h 2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3" h="27">
                    <a:moveTo>
                      <a:pt x="13" y="14"/>
                    </a:moveTo>
                    <a:cubicBezTo>
                      <a:pt x="13" y="6"/>
                      <a:pt x="9" y="0"/>
                      <a:pt x="5" y="0"/>
                    </a:cubicBezTo>
                    <a:cubicBezTo>
                      <a:pt x="4" y="0"/>
                      <a:pt x="3" y="1"/>
                      <a:pt x="2" y="2"/>
                    </a:cubicBezTo>
                    <a:cubicBezTo>
                      <a:pt x="1" y="9"/>
                      <a:pt x="0" y="16"/>
                      <a:pt x="0" y="23"/>
                    </a:cubicBezTo>
                    <a:cubicBezTo>
                      <a:pt x="1" y="26"/>
                      <a:pt x="3" y="27"/>
                      <a:pt x="5" y="27"/>
                    </a:cubicBezTo>
                    <a:cubicBezTo>
                      <a:pt x="9" y="27"/>
                      <a:pt x="13" y="21"/>
                      <a:pt x="13" y="14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6" name="Freeform 853">
                <a:extLst>
                  <a:ext uri="{FF2B5EF4-FFF2-40B4-BE49-F238E27FC236}">
                    <a16:creationId xmlns:a16="http://schemas.microsoft.com/office/drawing/2014/main" id="{31F45E41-E948-F292-662F-3438DE0F0E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4" y="1939"/>
                <a:ext cx="28" cy="42"/>
              </a:xfrm>
              <a:custGeom>
                <a:avLst/>
                <a:gdLst>
                  <a:gd name="T0" fmla="*/ 130 w 11"/>
                  <a:gd name="T1" fmla="*/ 221 h 16"/>
                  <a:gd name="T2" fmla="*/ 20 w 11"/>
                  <a:gd name="T3" fmla="*/ 0 h 16"/>
                  <a:gd name="T4" fmla="*/ 0 w 11"/>
                  <a:gd name="T5" fmla="*/ 221 h 16"/>
                  <a:gd name="T6" fmla="*/ 84 w 11"/>
                  <a:gd name="T7" fmla="*/ 289 h 16"/>
                  <a:gd name="T8" fmla="*/ 181 w 11"/>
                  <a:gd name="T9" fmla="*/ 200 h 16"/>
                  <a:gd name="T10" fmla="*/ 130 w 11"/>
                  <a:gd name="T11" fmla="*/ 221 h 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" h="16">
                    <a:moveTo>
                      <a:pt x="8" y="12"/>
                    </a:moveTo>
                    <a:cubicBezTo>
                      <a:pt x="4" y="12"/>
                      <a:pt x="1" y="7"/>
                      <a:pt x="1" y="0"/>
                    </a:cubicBezTo>
                    <a:cubicBezTo>
                      <a:pt x="0" y="4"/>
                      <a:pt x="0" y="8"/>
                      <a:pt x="0" y="12"/>
                    </a:cubicBezTo>
                    <a:cubicBezTo>
                      <a:pt x="1" y="15"/>
                      <a:pt x="3" y="16"/>
                      <a:pt x="5" y="16"/>
                    </a:cubicBezTo>
                    <a:cubicBezTo>
                      <a:pt x="8" y="16"/>
                      <a:pt x="10" y="14"/>
                      <a:pt x="11" y="11"/>
                    </a:cubicBezTo>
                    <a:cubicBezTo>
                      <a:pt x="10" y="11"/>
                      <a:pt x="9" y="12"/>
                      <a:pt x="8" y="12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7" name="Oval 854">
                <a:extLst>
                  <a:ext uri="{FF2B5EF4-FFF2-40B4-BE49-F238E27FC236}">
                    <a16:creationId xmlns:a16="http://schemas.microsoft.com/office/drawing/2014/main" id="{5DC9F63D-856A-D045-80DB-EE2515173F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56" y="2181"/>
                <a:ext cx="53" cy="48"/>
              </a:xfrm>
              <a:prstGeom prst="ellipse">
                <a:avLst/>
              </a:prstGeom>
              <a:noFill/>
              <a:ln w="7938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18" name="Freeform 855">
                <a:extLst>
                  <a:ext uri="{FF2B5EF4-FFF2-40B4-BE49-F238E27FC236}">
                    <a16:creationId xmlns:a16="http://schemas.microsoft.com/office/drawing/2014/main" id="{3D8ED7DF-1DF4-2AC8-5E72-3163D11AF8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56" y="2184"/>
                <a:ext cx="48" cy="45"/>
              </a:xfrm>
              <a:custGeom>
                <a:avLst/>
                <a:gdLst>
                  <a:gd name="T0" fmla="*/ 243 w 19"/>
                  <a:gd name="T1" fmla="*/ 259 h 17"/>
                  <a:gd name="T2" fmla="*/ 63 w 19"/>
                  <a:gd name="T3" fmla="*/ 90 h 17"/>
                  <a:gd name="T4" fmla="*/ 96 w 19"/>
                  <a:gd name="T5" fmla="*/ 0 h 17"/>
                  <a:gd name="T6" fmla="*/ 0 w 19"/>
                  <a:gd name="T7" fmla="*/ 148 h 17"/>
                  <a:gd name="T8" fmla="*/ 179 w 19"/>
                  <a:gd name="T9" fmla="*/ 315 h 17"/>
                  <a:gd name="T10" fmla="*/ 306 w 19"/>
                  <a:gd name="T11" fmla="*/ 259 h 17"/>
                  <a:gd name="T12" fmla="*/ 243 w 19"/>
                  <a:gd name="T13" fmla="*/ 259 h 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9" h="17">
                    <a:moveTo>
                      <a:pt x="15" y="14"/>
                    </a:moveTo>
                    <a:cubicBezTo>
                      <a:pt x="9" y="14"/>
                      <a:pt x="4" y="10"/>
                      <a:pt x="4" y="5"/>
                    </a:cubicBezTo>
                    <a:cubicBezTo>
                      <a:pt x="4" y="3"/>
                      <a:pt x="5" y="1"/>
                      <a:pt x="6" y="0"/>
                    </a:cubicBezTo>
                    <a:cubicBezTo>
                      <a:pt x="3" y="1"/>
                      <a:pt x="0" y="4"/>
                      <a:pt x="0" y="8"/>
                    </a:cubicBezTo>
                    <a:cubicBezTo>
                      <a:pt x="0" y="13"/>
                      <a:pt x="5" y="17"/>
                      <a:pt x="11" y="17"/>
                    </a:cubicBezTo>
                    <a:cubicBezTo>
                      <a:pt x="14" y="17"/>
                      <a:pt x="17" y="16"/>
                      <a:pt x="19" y="14"/>
                    </a:cubicBezTo>
                    <a:cubicBezTo>
                      <a:pt x="18" y="14"/>
                      <a:pt x="16" y="14"/>
                      <a:pt x="15" y="14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9" name="Oval 856">
                <a:extLst>
                  <a:ext uri="{FF2B5EF4-FFF2-40B4-BE49-F238E27FC236}">
                    <a16:creationId xmlns:a16="http://schemas.microsoft.com/office/drawing/2014/main" id="{1A8A2E94-FF82-9E14-8510-31968CE93E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6" y="1963"/>
                <a:ext cx="63" cy="77"/>
              </a:xfrm>
              <a:prstGeom prst="ellipse">
                <a:avLst/>
              </a:prstGeom>
              <a:noFill/>
              <a:ln w="7938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20" name="Freeform 857">
                <a:extLst>
                  <a:ext uri="{FF2B5EF4-FFF2-40B4-BE49-F238E27FC236}">
                    <a16:creationId xmlns:a16="http://schemas.microsoft.com/office/drawing/2014/main" id="{9712DAD6-0645-D82C-BB9D-9B22C3FFA6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06" y="1965"/>
                <a:ext cx="58" cy="75"/>
              </a:xfrm>
              <a:custGeom>
                <a:avLst/>
                <a:gdLst>
                  <a:gd name="T0" fmla="*/ 285 w 23"/>
                  <a:gd name="T1" fmla="*/ 445 h 28"/>
                  <a:gd name="T2" fmla="*/ 83 w 23"/>
                  <a:gd name="T3" fmla="*/ 171 h 28"/>
                  <a:gd name="T4" fmla="*/ 126 w 23"/>
                  <a:gd name="T5" fmla="*/ 0 h 28"/>
                  <a:gd name="T6" fmla="*/ 0 w 23"/>
                  <a:gd name="T7" fmla="*/ 273 h 28"/>
                  <a:gd name="T8" fmla="*/ 209 w 23"/>
                  <a:gd name="T9" fmla="*/ 538 h 28"/>
                  <a:gd name="T10" fmla="*/ 368 w 23"/>
                  <a:gd name="T11" fmla="*/ 423 h 28"/>
                  <a:gd name="T12" fmla="*/ 285 w 23"/>
                  <a:gd name="T13" fmla="*/ 445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3" h="28">
                    <a:moveTo>
                      <a:pt x="18" y="23"/>
                    </a:moveTo>
                    <a:cubicBezTo>
                      <a:pt x="11" y="23"/>
                      <a:pt x="5" y="17"/>
                      <a:pt x="5" y="9"/>
                    </a:cubicBezTo>
                    <a:cubicBezTo>
                      <a:pt x="5" y="6"/>
                      <a:pt x="6" y="3"/>
                      <a:pt x="8" y="0"/>
                    </a:cubicBezTo>
                    <a:cubicBezTo>
                      <a:pt x="3" y="2"/>
                      <a:pt x="0" y="8"/>
                      <a:pt x="0" y="14"/>
                    </a:cubicBezTo>
                    <a:cubicBezTo>
                      <a:pt x="0" y="22"/>
                      <a:pt x="6" y="28"/>
                      <a:pt x="13" y="28"/>
                    </a:cubicBezTo>
                    <a:cubicBezTo>
                      <a:pt x="17" y="28"/>
                      <a:pt x="20" y="26"/>
                      <a:pt x="23" y="22"/>
                    </a:cubicBezTo>
                    <a:cubicBezTo>
                      <a:pt x="21" y="23"/>
                      <a:pt x="19" y="23"/>
                      <a:pt x="18" y="23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21" name="Freeform 858">
                <a:extLst>
                  <a:ext uri="{FF2B5EF4-FFF2-40B4-BE49-F238E27FC236}">
                    <a16:creationId xmlns:a16="http://schemas.microsoft.com/office/drawing/2014/main" id="{457B8A13-A3A5-3370-6436-707A58875E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6" y="1624"/>
                <a:ext cx="48" cy="53"/>
              </a:xfrm>
              <a:custGeom>
                <a:avLst/>
                <a:gdLst>
                  <a:gd name="T0" fmla="*/ 0 w 19"/>
                  <a:gd name="T1" fmla="*/ 170 h 20"/>
                  <a:gd name="T2" fmla="*/ 159 w 19"/>
                  <a:gd name="T3" fmla="*/ 371 h 20"/>
                  <a:gd name="T4" fmla="*/ 306 w 19"/>
                  <a:gd name="T5" fmla="*/ 170 h 20"/>
                  <a:gd name="T6" fmla="*/ 306 w 19"/>
                  <a:gd name="T7" fmla="*/ 90 h 20"/>
                  <a:gd name="T8" fmla="*/ 83 w 19"/>
                  <a:gd name="T9" fmla="*/ 0 h 20"/>
                  <a:gd name="T10" fmla="*/ 0 w 19"/>
                  <a:gd name="T11" fmla="*/ 170 h 2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9" h="20">
                    <a:moveTo>
                      <a:pt x="0" y="9"/>
                    </a:moveTo>
                    <a:cubicBezTo>
                      <a:pt x="0" y="15"/>
                      <a:pt x="4" y="20"/>
                      <a:pt x="10" y="20"/>
                    </a:cubicBezTo>
                    <a:cubicBezTo>
                      <a:pt x="15" y="20"/>
                      <a:pt x="19" y="15"/>
                      <a:pt x="19" y="9"/>
                    </a:cubicBezTo>
                    <a:cubicBezTo>
                      <a:pt x="19" y="8"/>
                      <a:pt x="19" y="6"/>
                      <a:pt x="19" y="5"/>
                    </a:cubicBezTo>
                    <a:cubicBezTo>
                      <a:pt x="14" y="3"/>
                      <a:pt x="9" y="1"/>
                      <a:pt x="5" y="0"/>
                    </a:cubicBezTo>
                    <a:cubicBezTo>
                      <a:pt x="2" y="2"/>
                      <a:pt x="0" y="5"/>
                      <a:pt x="0" y="9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22" name="Freeform 859">
                <a:extLst>
                  <a:ext uri="{FF2B5EF4-FFF2-40B4-BE49-F238E27FC236}">
                    <a16:creationId xmlns:a16="http://schemas.microsoft.com/office/drawing/2014/main" id="{096DB970-EB54-3615-83A5-9CAC07DF79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6" y="1624"/>
                <a:ext cx="43" cy="53"/>
              </a:xfrm>
              <a:custGeom>
                <a:avLst/>
                <a:gdLst>
                  <a:gd name="T0" fmla="*/ 83 w 17"/>
                  <a:gd name="T1" fmla="*/ 0 h 20"/>
                  <a:gd name="T2" fmla="*/ 0 w 17"/>
                  <a:gd name="T3" fmla="*/ 170 h 20"/>
                  <a:gd name="T4" fmla="*/ 159 w 17"/>
                  <a:gd name="T5" fmla="*/ 371 h 20"/>
                  <a:gd name="T6" fmla="*/ 276 w 17"/>
                  <a:gd name="T7" fmla="*/ 294 h 20"/>
                  <a:gd name="T8" fmla="*/ 225 w 17"/>
                  <a:gd name="T9" fmla="*/ 315 h 20"/>
                  <a:gd name="T10" fmla="*/ 63 w 17"/>
                  <a:gd name="T11" fmla="*/ 111 h 20"/>
                  <a:gd name="T12" fmla="*/ 83 w 17"/>
                  <a:gd name="T13" fmla="*/ 0 h 20"/>
                  <a:gd name="T14" fmla="*/ 83 w 17"/>
                  <a:gd name="T15" fmla="*/ 0 h 2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7" h="20">
                    <a:moveTo>
                      <a:pt x="5" y="0"/>
                    </a:moveTo>
                    <a:cubicBezTo>
                      <a:pt x="2" y="2"/>
                      <a:pt x="0" y="5"/>
                      <a:pt x="0" y="9"/>
                    </a:cubicBezTo>
                    <a:cubicBezTo>
                      <a:pt x="0" y="15"/>
                      <a:pt x="4" y="20"/>
                      <a:pt x="10" y="20"/>
                    </a:cubicBezTo>
                    <a:cubicBezTo>
                      <a:pt x="13" y="20"/>
                      <a:pt x="15" y="18"/>
                      <a:pt x="17" y="16"/>
                    </a:cubicBezTo>
                    <a:cubicBezTo>
                      <a:pt x="16" y="16"/>
                      <a:pt x="15" y="17"/>
                      <a:pt x="14" y="17"/>
                    </a:cubicBezTo>
                    <a:cubicBezTo>
                      <a:pt x="8" y="17"/>
                      <a:pt x="4" y="12"/>
                      <a:pt x="4" y="6"/>
                    </a:cubicBezTo>
                    <a:cubicBezTo>
                      <a:pt x="4" y="4"/>
                      <a:pt x="4" y="2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23" name="Oval 860">
                <a:extLst>
                  <a:ext uri="{FF2B5EF4-FFF2-40B4-BE49-F238E27FC236}">
                    <a16:creationId xmlns:a16="http://schemas.microsoft.com/office/drawing/2014/main" id="{9FEFA170-F74A-8FD2-595B-30C79297E6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29" y="1952"/>
                <a:ext cx="40" cy="45"/>
              </a:xfrm>
              <a:prstGeom prst="ellipse">
                <a:avLst/>
              </a:prstGeom>
              <a:noFill/>
              <a:ln w="7938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624" name="Freeform 861">
                <a:extLst>
                  <a:ext uri="{FF2B5EF4-FFF2-40B4-BE49-F238E27FC236}">
                    <a16:creationId xmlns:a16="http://schemas.microsoft.com/office/drawing/2014/main" id="{5D5E334A-878E-C427-F210-DAE3CF8473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29" y="1955"/>
                <a:ext cx="37" cy="42"/>
              </a:xfrm>
              <a:custGeom>
                <a:avLst/>
                <a:gdLst>
                  <a:gd name="T0" fmla="*/ 183 w 15"/>
                  <a:gd name="T1" fmla="*/ 234 h 16"/>
                  <a:gd name="T2" fmla="*/ 42 w 15"/>
                  <a:gd name="T3" fmla="*/ 89 h 16"/>
                  <a:gd name="T4" fmla="*/ 74 w 15"/>
                  <a:gd name="T5" fmla="*/ 0 h 16"/>
                  <a:gd name="T6" fmla="*/ 0 w 15"/>
                  <a:gd name="T7" fmla="*/ 123 h 16"/>
                  <a:gd name="T8" fmla="*/ 121 w 15"/>
                  <a:gd name="T9" fmla="*/ 289 h 16"/>
                  <a:gd name="T10" fmla="*/ 224 w 15"/>
                  <a:gd name="T11" fmla="*/ 221 h 16"/>
                  <a:gd name="T12" fmla="*/ 183 w 15"/>
                  <a:gd name="T13" fmla="*/ 234 h 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" h="16">
                    <a:moveTo>
                      <a:pt x="12" y="13"/>
                    </a:moveTo>
                    <a:cubicBezTo>
                      <a:pt x="7" y="13"/>
                      <a:pt x="3" y="9"/>
                      <a:pt x="3" y="5"/>
                    </a:cubicBezTo>
                    <a:cubicBezTo>
                      <a:pt x="3" y="3"/>
                      <a:pt x="4" y="1"/>
                      <a:pt x="5" y="0"/>
                    </a:cubicBezTo>
                    <a:cubicBezTo>
                      <a:pt x="2" y="1"/>
                      <a:pt x="0" y="4"/>
                      <a:pt x="0" y="7"/>
                    </a:cubicBezTo>
                    <a:cubicBezTo>
                      <a:pt x="0" y="12"/>
                      <a:pt x="4" y="16"/>
                      <a:pt x="8" y="16"/>
                    </a:cubicBezTo>
                    <a:cubicBezTo>
                      <a:pt x="11" y="16"/>
                      <a:pt x="13" y="14"/>
                      <a:pt x="15" y="12"/>
                    </a:cubicBezTo>
                    <a:cubicBezTo>
                      <a:pt x="14" y="13"/>
                      <a:pt x="13" y="13"/>
                      <a:pt x="12" y="13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" name="Group 862">
              <a:extLst>
                <a:ext uri="{FF2B5EF4-FFF2-40B4-BE49-F238E27FC236}">
                  <a16:creationId xmlns:a16="http://schemas.microsoft.com/office/drawing/2014/main" id="{46776A77-4DFB-3896-0A40-66E3BF2A23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73879" y="5726393"/>
              <a:ext cx="762000" cy="350837"/>
              <a:chOff x="3787" y="1365"/>
              <a:chExt cx="1729" cy="1030"/>
            </a:xfrm>
          </p:grpSpPr>
          <p:sp>
            <p:nvSpPr>
              <p:cNvPr id="7547" name="Freeform 863">
                <a:extLst>
                  <a:ext uri="{FF2B5EF4-FFF2-40B4-BE49-F238E27FC236}">
                    <a16:creationId xmlns:a16="http://schemas.microsoft.com/office/drawing/2014/main" id="{CEF4DD11-E0C0-259E-012D-38C1799AC1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7" y="1365"/>
                <a:ext cx="1729" cy="1030"/>
              </a:xfrm>
              <a:custGeom>
                <a:avLst/>
                <a:gdLst>
                  <a:gd name="T0" fmla="*/ 2624 w 753"/>
                  <a:gd name="T1" fmla="*/ 414 h 420"/>
                  <a:gd name="T2" fmla="*/ 5373 w 753"/>
                  <a:gd name="T3" fmla="*/ 191 h 420"/>
                  <a:gd name="T4" fmla="*/ 8847 w 753"/>
                  <a:gd name="T5" fmla="*/ 3301 h 420"/>
                  <a:gd name="T6" fmla="*/ 5483 w 753"/>
                  <a:gd name="T7" fmla="*/ 5991 h 420"/>
                  <a:gd name="T8" fmla="*/ 1139 w 753"/>
                  <a:gd name="T9" fmla="*/ 4662 h 420"/>
                  <a:gd name="T10" fmla="*/ 2624 w 753"/>
                  <a:gd name="T11" fmla="*/ 414 h 42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53" h="420">
                    <a:moveTo>
                      <a:pt x="217" y="28"/>
                    </a:moveTo>
                    <a:cubicBezTo>
                      <a:pt x="282" y="17"/>
                      <a:pt x="349" y="20"/>
                      <a:pt x="444" y="13"/>
                    </a:cubicBezTo>
                    <a:cubicBezTo>
                      <a:pt x="627" y="0"/>
                      <a:pt x="753" y="106"/>
                      <a:pt x="731" y="224"/>
                    </a:cubicBezTo>
                    <a:cubicBezTo>
                      <a:pt x="711" y="335"/>
                      <a:pt x="618" y="392"/>
                      <a:pt x="453" y="406"/>
                    </a:cubicBezTo>
                    <a:cubicBezTo>
                      <a:pt x="289" y="420"/>
                      <a:pt x="187" y="397"/>
                      <a:pt x="94" y="316"/>
                    </a:cubicBezTo>
                    <a:cubicBezTo>
                      <a:pt x="0" y="236"/>
                      <a:pt x="47" y="54"/>
                      <a:pt x="217" y="28"/>
                    </a:cubicBezTo>
                    <a:close/>
                  </a:path>
                </a:pathLst>
              </a:custGeom>
              <a:solidFill>
                <a:srgbClr val="CEDF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48" name="Freeform 864">
                <a:extLst>
                  <a:ext uri="{FF2B5EF4-FFF2-40B4-BE49-F238E27FC236}">
                    <a16:creationId xmlns:a16="http://schemas.microsoft.com/office/drawing/2014/main" id="{14D2851B-E142-F6F3-9413-B5F8760311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6" y="1417"/>
                <a:ext cx="648" cy="720"/>
              </a:xfrm>
              <a:custGeom>
                <a:avLst/>
                <a:gdLst>
                  <a:gd name="T0" fmla="*/ 2208 w 282"/>
                  <a:gd name="T1" fmla="*/ 132 h 294"/>
                  <a:gd name="T2" fmla="*/ 871 w 282"/>
                  <a:gd name="T3" fmla="*/ 852 h 294"/>
                  <a:gd name="T4" fmla="*/ 195 w 282"/>
                  <a:gd name="T5" fmla="*/ 2099 h 294"/>
                  <a:gd name="T6" fmla="*/ 719 w 282"/>
                  <a:gd name="T7" fmla="*/ 4318 h 294"/>
                  <a:gd name="T8" fmla="*/ 719 w 282"/>
                  <a:gd name="T9" fmla="*/ 4318 h 294"/>
                  <a:gd name="T10" fmla="*/ 269 w 282"/>
                  <a:gd name="T11" fmla="*/ 2116 h 294"/>
                  <a:gd name="T12" fmla="*/ 924 w 282"/>
                  <a:gd name="T13" fmla="*/ 882 h 294"/>
                  <a:gd name="T14" fmla="*/ 2234 w 282"/>
                  <a:gd name="T15" fmla="*/ 162 h 294"/>
                  <a:gd name="T16" fmla="*/ 3422 w 282"/>
                  <a:gd name="T17" fmla="*/ 0 h 294"/>
                  <a:gd name="T18" fmla="*/ 3422 w 282"/>
                  <a:gd name="T19" fmla="*/ 0 h 294"/>
                  <a:gd name="T20" fmla="*/ 2208 w 282"/>
                  <a:gd name="T21" fmla="*/ 132 h 29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82" h="294">
                    <a:moveTo>
                      <a:pt x="182" y="9"/>
                    </a:moveTo>
                    <a:cubicBezTo>
                      <a:pt x="139" y="16"/>
                      <a:pt x="101" y="33"/>
                      <a:pt x="72" y="58"/>
                    </a:cubicBezTo>
                    <a:cubicBezTo>
                      <a:pt x="45" y="81"/>
                      <a:pt x="26" y="111"/>
                      <a:pt x="16" y="143"/>
                    </a:cubicBezTo>
                    <a:cubicBezTo>
                      <a:pt x="0" y="201"/>
                      <a:pt x="17" y="258"/>
                      <a:pt x="59" y="294"/>
                    </a:cubicBezTo>
                    <a:cubicBezTo>
                      <a:pt x="59" y="294"/>
                      <a:pt x="59" y="294"/>
                      <a:pt x="59" y="294"/>
                    </a:cubicBezTo>
                    <a:cubicBezTo>
                      <a:pt x="18" y="259"/>
                      <a:pt x="5" y="200"/>
                      <a:pt x="22" y="144"/>
                    </a:cubicBezTo>
                    <a:cubicBezTo>
                      <a:pt x="31" y="112"/>
                      <a:pt x="49" y="83"/>
                      <a:pt x="76" y="60"/>
                    </a:cubicBezTo>
                    <a:cubicBezTo>
                      <a:pt x="105" y="36"/>
                      <a:pt x="142" y="17"/>
                      <a:pt x="184" y="11"/>
                    </a:cubicBezTo>
                    <a:cubicBezTo>
                      <a:pt x="215" y="5"/>
                      <a:pt x="245" y="1"/>
                      <a:pt x="282" y="0"/>
                    </a:cubicBezTo>
                    <a:cubicBezTo>
                      <a:pt x="282" y="0"/>
                      <a:pt x="282" y="0"/>
                      <a:pt x="282" y="0"/>
                    </a:cubicBezTo>
                    <a:cubicBezTo>
                      <a:pt x="244" y="2"/>
                      <a:pt x="213" y="4"/>
                      <a:pt x="182" y="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49" name="Freeform 865">
                <a:extLst>
                  <a:ext uri="{FF2B5EF4-FFF2-40B4-BE49-F238E27FC236}">
                    <a16:creationId xmlns:a16="http://schemas.microsoft.com/office/drawing/2014/main" id="{E41617AA-89EA-5D2F-8A57-FE7A7DA6B7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1" y="1426"/>
                <a:ext cx="1533" cy="915"/>
              </a:xfrm>
              <a:custGeom>
                <a:avLst/>
                <a:gdLst>
                  <a:gd name="T0" fmla="*/ 1623 w 668"/>
                  <a:gd name="T1" fmla="*/ 3483 h 373"/>
                  <a:gd name="T2" fmla="*/ 1159 w 668"/>
                  <a:gd name="T3" fmla="*/ 4398 h 373"/>
                  <a:gd name="T4" fmla="*/ 952 w 668"/>
                  <a:gd name="T5" fmla="*/ 4460 h 373"/>
                  <a:gd name="T6" fmla="*/ 627 w 668"/>
                  <a:gd name="T7" fmla="*/ 4146 h 373"/>
                  <a:gd name="T8" fmla="*/ 179 w 668"/>
                  <a:gd name="T9" fmla="*/ 2095 h 373"/>
                  <a:gd name="T10" fmla="*/ 796 w 668"/>
                  <a:gd name="T11" fmla="*/ 932 h 373"/>
                  <a:gd name="T12" fmla="*/ 2033 w 668"/>
                  <a:gd name="T13" fmla="*/ 265 h 373"/>
                  <a:gd name="T14" fmla="*/ 2033 w 668"/>
                  <a:gd name="T15" fmla="*/ 265 h 373"/>
                  <a:gd name="T16" fmla="*/ 3396 w 668"/>
                  <a:gd name="T17" fmla="*/ 120 h 373"/>
                  <a:gd name="T18" fmla="*/ 3686 w 668"/>
                  <a:gd name="T19" fmla="*/ 427 h 373"/>
                  <a:gd name="T20" fmla="*/ 3592 w 668"/>
                  <a:gd name="T21" fmla="*/ 2468 h 373"/>
                  <a:gd name="T22" fmla="*/ 3640 w 668"/>
                  <a:gd name="T23" fmla="*/ 2551 h 373"/>
                  <a:gd name="T24" fmla="*/ 3713 w 668"/>
                  <a:gd name="T25" fmla="*/ 2497 h 373"/>
                  <a:gd name="T26" fmla="*/ 3844 w 668"/>
                  <a:gd name="T27" fmla="*/ 397 h 373"/>
                  <a:gd name="T28" fmla="*/ 4051 w 668"/>
                  <a:gd name="T29" fmla="*/ 91 h 373"/>
                  <a:gd name="T30" fmla="*/ 4714 w 668"/>
                  <a:gd name="T31" fmla="*/ 42 h 373"/>
                  <a:gd name="T32" fmla="*/ 6405 w 668"/>
                  <a:gd name="T33" fmla="*/ 294 h 373"/>
                  <a:gd name="T34" fmla="*/ 6561 w 668"/>
                  <a:gd name="T35" fmla="*/ 650 h 373"/>
                  <a:gd name="T36" fmla="*/ 6552 w 668"/>
                  <a:gd name="T37" fmla="*/ 1830 h 373"/>
                  <a:gd name="T38" fmla="*/ 6609 w 668"/>
                  <a:gd name="T39" fmla="*/ 1889 h 373"/>
                  <a:gd name="T40" fmla="*/ 6658 w 668"/>
                  <a:gd name="T41" fmla="*/ 1818 h 373"/>
                  <a:gd name="T42" fmla="*/ 6694 w 668"/>
                  <a:gd name="T43" fmla="*/ 721 h 373"/>
                  <a:gd name="T44" fmla="*/ 6869 w 668"/>
                  <a:gd name="T45" fmla="*/ 547 h 373"/>
                  <a:gd name="T46" fmla="*/ 7553 w 668"/>
                  <a:gd name="T47" fmla="*/ 1180 h 373"/>
                  <a:gd name="T48" fmla="*/ 7989 w 668"/>
                  <a:gd name="T49" fmla="*/ 2907 h 373"/>
                  <a:gd name="T50" fmla="*/ 7036 w 668"/>
                  <a:gd name="T51" fmla="*/ 4634 h 373"/>
                  <a:gd name="T52" fmla="*/ 5788 w 668"/>
                  <a:gd name="T53" fmla="*/ 5223 h 373"/>
                  <a:gd name="T54" fmla="*/ 5597 w 668"/>
                  <a:gd name="T55" fmla="*/ 5048 h 373"/>
                  <a:gd name="T56" fmla="*/ 5425 w 668"/>
                  <a:gd name="T57" fmla="*/ 4001 h 373"/>
                  <a:gd name="T58" fmla="*/ 5368 w 668"/>
                  <a:gd name="T59" fmla="*/ 3913 h 373"/>
                  <a:gd name="T60" fmla="*/ 5320 w 668"/>
                  <a:gd name="T61" fmla="*/ 4001 h 373"/>
                  <a:gd name="T62" fmla="*/ 5441 w 668"/>
                  <a:gd name="T63" fmla="*/ 5019 h 373"/>
                  <a:gd name="T64" fmla="*/ 5292 w 668"/>
                  <a:gd name="T65" fmla="*/ 5331 h 373"/>
                  <a:gd name="T66" fmla="*/ 4799 w 668"/>
                  <a:gd name="T67" fmla="*/ 5404 h 373"/>
                  <a:gd name="T68" fmla="*/ 2391 w 668"/>
                  <a:gd name="T69" fmla="*/ 5272 h 373"/>
                  <a:gd name="T70" fmla="*/ 1317 w 668"/>
                  <a:gd name="T71" fmla="*/ 4754 h 373"/>
                  <a:gd name="T72" fmla="*/ 1269 w 668"/>
                  <a:gd name="T73" fmla="*/ 4519 h 373"/>
                  <a:gd name="T74" fmla="*/ 1802 w 668"/>
                  <a:gd name="T75" fmla="*/ 3263 h 373"/>
                  <a:gd name="T76" fmla="*/ 1765 w 668"/>
                  <a:gd name="T77" fmla="*/ 3172 h 373"/>
                  <a:gd name="T78" fmla="*/ 1707 w 668"/>
                  <a:gd name="T79" fmla="*/ 3231 h 373"/>
                  <a:gd name="T80" fmla="*/ 1623 w 668"/>
                  <a:gd name="T81" fmla="*/ 3483 h 37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668" h="373">
                    <a:moveTo>
                      <a:pt x="134" y="236"/>
                    </a:moveTo>
                    <a:cubicBezTo>
                      <a:pt x="124" y="255"/>
                      <a:pt x="108" y="279"/>
                      <a:pt x="96" y="298"/>
                    </a:cubicBezTo>
                    <a:cubicBezTo>
                      <a:pt x="90" y="305"/>
                      <a:pt x="85" y="307"/>
                      <a:pt x="79" y="302"/>
                    </a:cubicBezTo>
                    <a:cubicBezTo>
                      <a:pt x="70" y="295"/>
                      <a:pt x="61" y="288"/>
                      <a:pt x="52" y="281"/>
                    </a:cubicBezTo>
                    <a:cubicBezTo>
                      <a:pt x="14" y="248"/>
                      <a:pt x="0" y="195"/>
                      <a:pt x="15" y="142"/>
                    </a:cubicBezTo>
                    <a:cubicBezTo>
                      <a:pt x="24" y="112"/>
                      <a:pt x="42" y="85"/>
                      <a:pt x="66" y="63"/>
                    </a:cubicBezTo>
                    <a:cubicBezTo>
                      <a:pt x="93" y="39"/>
                      <a:pt x="128" y="24"/>
                      <a:pt x="168" y="18"/>
                    </a:cubicBezTo>
                    <a:cubicBezTo>
                      <a:pt x="168" y="18"/>
                      <a:pt x="168" y="18"/>
                      <a:pt x="168" y="18"/>
                    </a:cubicBezTo>
                    <a:cubicBezTo>
                      <a:pt x="203" y="12"/>
                      <a:pt x="240" y="10"/>
                      <a:pt x="281" y="8"/>
                    </a:cubicBezTo>
                    <a:cubicBezTo>
                      <a:pt x="300" y="8"/>
                      <a:pt x="305" y="19"/>
                      <a:pt x="305" y="29"/>
                    </a:cubicBezTo>
                    <a:cubicBezTo>
                      <a:pt x="307" y="68"/>
                      <a:pt x="303" y="139"/>
                      <a:pt x="297" y="167"/>
                    </a:cubicBezTo>
                    <a:cubicBezTo>
                      <a:pt x="297" y="170"/>
                      <a:pt x="298" y="173"/>
                      <a:pt x="301" y="173"/>
                    </a:cubicBezTo>
                    <a:cubicBezTo>
                      <a:pt x="304" y="174"/>
                      <a:pt x="307" y="172"/>
                      <a:pt x="307" y="169"/>
                    </a:cubicBezTo>
                    <a:cubicBezTo>
                      <a:pt x="312" y="143"/>
                      <a:pt x="320" y="69"/>
                      <a:pt x="318" y="27"/>
                    </a:cubicBezTo>
                    <a:cubicBezTo>
                      <a:pt x="317" y="10"/>
                      <a:pt x="328" y="7"/>
                      <a:pt x="335" y="6"/>
                    </a:cubicBezTo>
                    <a:cubicBezTo>
                      <a:pt x="352" y="6"/>
                      <a:pt x="371" y="5"/>
                      <a:pt x="390" y="3"/>
                    </a:cubicBezTo>
                    <a:cubicBezTo>
                      <a:pt x="441" y="0"/>
                      <a:pt x="489" y="6"/>
                      <a:pt x="530" y="20"/>
                    </a:cubicBezTo>
                    <a:cubicBezTo>
                      <a:pt x="544" y="25"/>
                      <a:pt x="543" y="36"/>
                      <a:pt x="543" y="44"/>
                    </a:cubicBezTo>
                    <a:cubicBezTo>
                      <a:pt x="541" y="71"/>
                      <a:pt x="540" y="111"/>
                      <a:pt x="542" y="124"/>
                    </a:cubicBezTo>
                    <a:cubicBezTo>
                      <a:pt x="542" y="127"/>
                      <a:pt x="545" y="129"/>
                      <a:pt x="547" y="128"/>
                    </a:cubicBezTo>
                    <a:cubicBezTo>
                      <a:pt x="550" y="128"/>
                      <a:pt x="551" y="126"/>
                      <a:pt x="551" y="123"/>
                    </a:cubicBezTo>
                    <a:cubicBezTo>
                      <a:pt x="550" y="111"/>
                      <a:pt x="552" y="75"/>
                      <a:pt x="554" y="49"/>
                    </a:cubicBezTo>
                    <a:cubicBezTo>
                      <a:pt x="554" y="41"/>
                      <a:pt x="558" y="32"/>
                      <a:pt x="568" y="37"/>
                    </a:cubicBezTo>
                    <a:cubicBezTo>
                      <a:pt x="591" y="48"/>
                      <a:pt x="610" y="63"/>
                      <a:pt x="625" y="80"/>
                    </a:cubicBezTo>
                    <a:cubicBezTo>
                      <a:pt x="655" y="114"/>
                      <a:pt x="668" y="156"/>
                      <a:pt x="661" y="197"/>
                    </a:cubicBezTo>
                    <a:cubicBezTo>
                      <a:pt x="651" y="248"/>
                      <a:pt x="626" y="286"/>
                      <a:pt x="582" y="314"/>
                    </a:cubicBezTo>
                    <a:cubicBezTo>
                      <a:pt x="555" y="331"/>
                      <a:pt x="521" y="345"/>
                      <a:pt x="479" y="354"/>
                    </a:cubicBezTo>
                    <a:cubicBezTo>
                      <a:pt x="470" y="356"/>
                      <a:pt x="464" y="348"/>
                      <a:pt x="463" y="342"/>
                    </a:cubicBezTo>
                    <a:cubicBezTo>
                      <a:pt x="457" y="318"/>
                      <a:pt x="450" y="279"/>
                      <a:pt x="449" y="271"/>
                    </a:cubicBezTo>
                    <a:cubicBezTo>
                      <a:pt x="449" y="268"/>
                      <a:pt x="447" y="265"/>
                      <a:pt x="444" y="265"/>
                    </a:cubicBezTo>
                    <a:cubicBezTo>
                      <a:pt x="441" y="265"/>
                      <a:pt x="440" y="268"/>
                      <a:pt x="440" y="271"/>
                    </a:cubicBezTo>
                    <a:cubicBezTo>
                      <a:pt x="440" y="277"/>
                      <a:pt x="445" y="313"/>
                      <a:pt x="450" y="340"/>
                    </a:cubicBezTo>
                    <a:cubicBezTo>
                      <a:pt x="452" y="348"/>
                      <a:pt x="454" y="357"/>
                      <a:pt x="438" y="361"/>
                    </a:cubicBezTo>
                    <a:cubicBezTo>
                      <a:pt x="425" y="363"/>
                      <a:pt x="411" y="365"/>
                      <a:pt x="397" y="366"/>
                    </a:cubicBezTo>
                    <a:cubicBezTo>
                      <a:pt x="315" y="373"/>
                      <a:pt x="252" y="370"/>
                      <a:pt x="198" y="357"/>
                    </a:cubicBezTo>
                    <a:cubicBezTo>
                      <a:pt x="166" y="349"/>
                      <a:pt x="137" y="338"/>
                      <a:pt x="109" y="322"/>
                    </a:cubicBezTo>
                    <a:cubicBezTo>
                      <a:pt x="106" y="320"/>
                      <a:pt x="100" y="314"/>
                      <a:pt x="105" y="306"/>
                    </a:cubicBezTo>
                    <a:cubicBezTo>
                      <a:pt x="111" y="298"/>
                      <a:pt x="144" y="241"/>
                      <a:pt x="149" y="221"/>
                    </a:cubicBezTo>
                    <a:cubicBezTo>
                      <a:pt x="150" y="218"/>
                      <a:pt x="149" y="216"/>
                      <a:pt x="146" y="215"/>
                    </a:cubicBezTo>
                    <a:cubicBezTo>
                      <a:pt x="144" y="215"/>
                      <a:pt x="142" y="215"/>
                      <a:pt x="141" y="219"/>
                    </a:cubicBezTo>
                    <a:cubicBezTo>
                      <a:pt x="139" y="223"/>
                      <a:pt x="138" y="228"/>
                      <a:pt x="134" y="236"/>
                    </a:cubicBezTo>
                    <a:close/>
                  </a:path>
                </a:pathLst>
              </a:custGeom>
              <a:solidFill>
                <a:srgbClr val="FC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50" name="Freeform 866">
                <a:extLst>
                  <a:ext uri="{FF2B5EF4-FFF2-40B4-BE49-F238E27FC236}">
                    <a16:creationId xmlns:a16="http://schemas.microsoft.com/office/drawing/2014/main" id="{0635AED6-60A4-443B-8A30-0DB0AFFAD92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911" y="1426"/>
                <a:ext cx="1593" cy="780"/>
              </a:xfrm>
              <a:custGeom>
                <a:avLst/>
                <a:gdLst>
                  <a:gd name="T0" fmla="*/ 7561 w 694"/>
                  <a:gd name="T1" fmla="*/ 1180 h 318"/>
                  <a:gd name="T2" fmla="*/ 6870 w 694"/>
                  <a:gd name="T3" fmla="*/ 547 h 318"/>
                  <a:gd name="T4" fmla="*/ 6703 w 694"/>
                  <a:gd name="T5" fmla="*/ 721 h 318"/>
                  <a:gd name="T6" fmla="*/ 6666 w 694"/>
                  <a:gd name="T7" fmla="*/ 1697 h 318"/>
                  <a:gd name="T8" fmla="*/ 7040 w 694"/>
                  <a:gd name="T9" fmla="*/ 1271 h 318"/>
                  <a:gd name="T10" fmla="*/ 7086 w 694"/>
                  <a:gd name="T11" fmla="*/ 4560 h 318"/>
                  <a:gd name="T12" fmla="*/ 6967 w 694"/>
                  <a:gd name="T13" fmla="*/ 4692 h 318"/>
                  <a:gd name="T14" fmla="*/ 7040 w 694"/>
                  <a:gd name="T15" fmla="*/ 4633 h 318"/>
                  <a:gd name="T16" fmla="*/ 7993 w 694"/>
                  <a:gd name="T17" fmla="*/ 2907 h 318"/>
                  <a:gd name="T18" fmla="*/ 7561 w 694"/>
                  <a:gd name="T19" fmla="*/ 1180 h 318"/>
                  <a:gd name="T20" fmla="*/ 3689 w 694"/>
                  <a:gd name="T21" fmla="*/ 427 h 318"/>
                  <a:gd name="T22" fmla="*/ 3399 w 694"/>
                  <a:gd name="T23" fmla="*/ 120 h 318"/>
                  <a:gd name="T24" fmla="*/ 2034 w 694"/>
                  <a:gd name="T25" fmla="*/ 265 h 318"/>
                  <a:gd name="T26" fmla="*/ 2034 w 694"/>
                  <a:gd name="T27" fmla="*/ 265 h 318"/>
                  <a:gd name="T28" fmla="*/ 797 w 694"/>
                  <a:gd name="T29" fmla="*/ 932 h 318"/>
                  <a:gd name="T30" fmla="*/ 179 w 694"/>
                  <a:gd name="T31" fmla="*/ 2095 h 318"/>
                  <a:gd name="T32" fmla="*/ 627 w 694"/>
                  <a:gd name="T33" fmla="*/ 4145 h 318"/>
                  <a:gd name="T34" fmla="*/ 953 w 694"/>
                  <a:gd name="T35" fmla="*/ 4459 h 318"/>
                  <a:gd name="T36" fmla="*/ 1159 w 694"/>
                  <a:gd name="T37" fmla="*/ 4398 h 318"/>
                  <a:gd name="T38" fmla="*/ 1623 w 694"/>
                  <a:gd name="T39" fmla="*/ 3483 h 318"/>
                  <a:gd name="T40" fmla="*/ 1708 w 694"/>
                  <a:gd name="T41" fmla="*/ 3230 h 318"/>
                  <a:gd name="T42" fmla="*/ 1765 w 694"/>
                  <a:gd name="T43" fmla="*/ 3172 h 318"/>
                  <a:gd name="T44" fmla="*/ 1839 w 694"/>
                  <a:gd name="T45" fmla="*/ 2762 h 318"/>
                  <a:gd name="T46" fmla="*/ 797 w 694"/>
                  <a:gd name="T47" fmla="*/ 2642 h 318"/>
                  <a:gd name="T48" fmla="*/ 2429 w 694"/>
                  <a:gd name="T49" fmla="*/ 1239 h 318"/>
                  <a:gd name="T50" fmla="*/ 3640 w 694"/>
                  <a:gd name="T51" fmla="*/ 2063 h 318"/>
                  <a:gd name="T52" fmla="*/ 3689 w 694"/>
                  <a:gd name="T53" fmla="*/ 427 h 318"/>
                  <a:gd name="T54" fmla="*/ 6553 w 694"/>
                  <a:gd name="T55" fmla="*/ 1830 h 318"/>
                  <a:gd name="T56" fmla="*/ 6565 w 694"/>
                  <a:gd name="T57" fmla="*/ 650 h 318"/>
                  <a:gd name="T58" fmla="*/ 6411 w 694"/>
                  <a:gd name="T59" fmla="*/ 294 h 318"/>
                  <a:gd name="T60" fmla="*/ 4715 w 694"/>
                  <a:gd name="T61" fmla="*/ 42 h 318"/>
                  <a:gd name="T62" fmla="*/ 4051 w 694"/>
                  <a:gd name="T63" fmla="*/ 91 h 318"/>
                  <a:gd name="T64" fmla="*/ 3847 w 694"/>
                  <a:gd name="T65" fmla="*/ 397 h 318"/>
                  <a:gd name="T66" fmla="*/ 3714 w 694"/>
                  <a:gd name="T67" fmla="*/ 2497 h 318"/>
                  <a:gd name="T68" fmla="*/ 3677 w 694"/>
                  <a:gd name="T69" fmla="*/ 2551 h 318"/>
                  <a:gd name="T70" fmla="*/ 4026 w 694"/>
                  <a:gd name="T71" fmla="*/ 2978 h 318"/>
                  <a:gd name="T72" fmla="*/ 4609 w 694"/>
                  <a:gd name="T73" fmla="*/ 957 h 318"/>
                  <a:gd name="T74" fmla="*/ 6060 w 694"/>
                  <a:gd name="T75" fmla="*/ 824 h 318"/>
                  <a:gd name="T76" fmla="*/ 6255 w 694"/>
                  <a:gd name="T77" fmla="*/ 2112 h 318"/>
                  <a:gd name="T78" fmla="*/ 6602 w 694"/>
                  <a:gd name="T79" fmla="*/ 1889 h 318"/>
                  <a:gd name="T80" fmla="*/ 6553 w 694"/>
                  <a:gd name="T81" fmla="*/ 1830 h 318"/>
                  <a:gd name="T82" fmla="*/ 1839 w 694"/>
                  <a:gd name="T83" fmla="*/ 2762 h 318"/>
                  <a:gd name="T84" fmla="*/ 1859 w 694"/>
                  <a:gd name="T85" fmla="*/ 2732 h 318"/>
                  <a:gd name="T86" fmla="*/ 1839 w 694"/>
                  <a:gd name="T87" fmla="*/ 2762 h 318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694" h="318">
                    <a:moveTo>
                      <a:pt x="625" y="80"/>
                    </a:moveTo>
                    <a:cubicBezTo>
                      <a:pt x="610" y="63"/>
                      <a:pt x="591" y="48"/>
                      <a:pt x="568" y="37"/>
                    </a:cubicBezTo>
                    <a:cubicBezTo>
                      <a:pt x="558" y="32"/>
                      <a:pt x="554" y="41"/>
                      <a:pt x="554" y="49"/>
                    </a:cubicBezTo>
                    <a:cubicBezTo>
                      <a:pt x="552" y="71"/>
                      <a:pt x="550" y="99"/>
                      <a:pt x="551" y="115"/>
                    </a:cubicBezTo>
                    <a:cubicBezTo>
                      <a:pt x="555" y="103"/>
                      <a:pt x="565" y="85"/>
                      <a:pt x="582" y="86"/>
                    </a:cubicBezTo>
                    <a:cubicBezTo>
                      <a:pt x="609" y="87"/>
                      <a:pt x="694" y="213"/>
                      <a:pt x="586" y="309"/>
                    </a:cubicBezTo>
                    <a:cubicBezTo>
                      <a:pt x="582" y="312"/>
                      <a:pt x="579" y="315"/>
                      <a:pt x="576" y="318"/>
                    </a:cubicBezTo>
                    <a:cubicBezTo>
                      <a:pt x="578" y="317"/>
                      <a:pt x="580" y="315"/>
                      <a:pt x="582" y="314"/>
                    </a:cubicBezTo>
                    <a:cubicBezTo>
                      <a:pt x="626" y="286"/>
                      <a:pt x="651" y="248"/>
                      <a:pt x="661" y="197"/>
                    </a:cubicBezTo>
                    <a:cubicBezTo>
                      <a:pt x="668" y="156"/>
                      <a:pt x="655" y="114"/>
                      <a:pt x="625" y="80"/>
                    </a:cubicBezTo>
                    <a:close/>
                    <a:moveTo>
                      <a:pt x="305" y="29"/>
                    </a:moveTo>
                    <a:cubicBezTo>
                      <a:pt x="305" y="19"/>
                      <a:pt x="300" y="8"/>
                      <a:pt x="281" y="8"/>
                    </a:cubicBezTo>
                    <a:cubicBezTo>
                      <a:pt x="240" y="10"/>
                      <a:pt x="203" y="12"/>
                      <a:pt x="168" y="18"/>
                    </a:cubicBezTo>
                    <a:cubicBezTo>
                      <a:pt x="168" y="18"/>
                      <a:pt x="168" y="18"/>
                      <a:pt x="168" y="18"/>
                    </a:cubicBezTo>
                    <a:cubicBezTo>
                      <a:pt x="128" y="24"/>
                      <a:pt x="93" y="39"/>
                      <a:pt x="66" y="63"/>
                    </a:cubicBezTo>
                    <a:cubicBezTo>
                      <a:pt x="42" y="85"/>
                      <a:pt x="24" y="112"/>
                      <a:pt x="15" y="142"/>
                    </a:cubicBezTo>
                    <a:cubicBezTo>
                      <a:pt x="0" y="195"/>
                      <a:pt x="14" y="248"/>
                      <a:pt x="52" y="281"/>
                    </a:cubicBezTo>
                    <a:cubicBezTo>
                      <a:pt x="61" y="288"/>
                      <a:pt x="70" y="295"/>
                      <a:pt x="79" y="302"/>
                    </a:cubicBezTo>
                    <a:cubicBezTo>
                      <a:pt x="85" y="307"/>
                      <a:pt x="90" y="305"/>
                      <a:pt x="96" y="298"/>
                    </a:cubicBezTo>
                    <a:cubicBezTo>
                      <a:pt x="108" y="279"/>
                      <a:pt x="124" y="255"/>
                      <a:pt x="134" y="236"/>
                    </a:cubicBezTo>
                    <a:cubicBezTo>
                      <a:pt x="138" y="228"/>
                      <a:pt x="139" y="223"/>
                      <a:pt x="141" y="219"/>
                    </a:cubicBezTo>
                    <a:cubicBezTo>
                      <a:pt x="142" y="215"/>
                      <a:pt x="144" y="215"/>
                      <a:pt x="146" y="215"/>
                    </a:cubicBezTo>
                    <a:cubicBezTo>
                      <a:pt x="145" y="202"/>
                      <a:pt x="145" y="195"/>
                      <a:pt x="152" y="187"/>
                    </a:cubicBezTo>
                    <a:cubicBezTo>
                      <a:pt x="133" y="199"/>
                      <a:pt x="70" y="218"/>
                      <a:pt x="66" y="179"/>
                    </a:cubicBezTo>
                    <a:cubicBezTo>
                      <a:pt x="62" y="138"/>
                      <a:pt x="121" y="92"/>
                      <a:pt x="201" y="84"/>
                    </a:cubicBezTo>
                    <a:cubicBezTo>
                      <a:pt x="273" y="78"/>
                      <a:pt x="295" y="101"/>
                      <a:pt x="301" y="140"/>
                    </a:cubicBezTo>
                    <a:cubicBezTo>
                      <a:pt x="304" y="107"/>
                      <a:pt x="306" y="59"/>
                      <a:pt x="305" y="29"/>
                    </a:cubicBezTo>
                    <a:close/>
                    <a:moveTo>
                      <a:pt x="542" y="124"/>
                    </a:moveTo>
                    <a:cubicBezTo>
                      <a:pt x="540" y="111"/>
                      <a:pt x="541" y="71"/>
                      <a:pt x="543" y="44"/>
                    </a:cubicBezTo>
                    <a:cubicBezTo>
                      <a:pt x="543" y="36"/>
                      <a:pt x="544" y="25"/>
                      <a:pt x="530" y="20"/>
                    </a:cubicBezTo>
                    <a:cubicBezTo>
                      <a:pt x="489" y="6"/>
                      <a:pt x="441" y="0"/>
                      <a:pt x="390" y="3"/>
                    </a:cubicBezTo>
                    <a:cubicBezTo>
                      <a:pt x="371" y="5"/>
                      <a:pt x="352" y="6"/>
                      <a:pt x="335" y="6"/>
                    </a:cubicBezTo>
                    <a:cubicBezTo>
                      <a:pt x="328" y="7"/>
                      <a:pt x="317" y="10"/>
                      <a:pt x="318" y="27"/>
                    </a:cubicBezTo>
                    <a:cubicBezTo>
                      <a:pt x="320" y="69"/>
                      <a:pt x="312" y="143"/>
                      <a:pt x="307" y="169"/>
                    </a:cubicBezTo>
                    <a:cubicBezTo>
                      <a:pt x="307" y="171"/>
                      <a:pt x="306" y="172"/>
                      <a:pt x="304" y="173"/>
                    </a:cubicBezTo>
                    <a:cubicBezTo>
                      <a:pt x="312" y="172"/>
                      <a:pt x="331" y="174"/>
                      <a:pt x="333" y="202"/>
                    </a:cubicBezTo>
                    <a:cubicBezTo>
                      <a:pt x="333" y="151"/>
                      <a:pt x="345" y="95"/>
                      <a:pt x="381" y="65"/>
                    </a:cubicBezTo>
                    <a:cubicBezTo>
                      <a:pt x="420" y="35"/>
                      <a:pt x="467" y="42"/>
                      <a:pt x="501" y="56"/>
                    </a:cubicBezTo>
                    <a:cubicBezTo>
                      <a:pt x="536" y="70"/>
                      <a:pt x="533" y="111"/>
                      <a:pt x="517" y="143"/>
                    </a:cubicBezTo>
                    <a:cubicBezTo>
                      <a:pt x="526" y="130"/>
                      <a:pt x="542" y="128"/>
                      <a:pt x="546" y="128"/>
                    </a:cubicBezTo>
                    <a:cubicBezTo>
                      <a:pt x="544" y="128"/>
                      <a:pt x="542" y="126"/>
                      <a:pt x="542" y="124"/>
                    </a:cubicBezTo>
                    <a:close/>
                    <a:moveTo>
                      <a:pt x="152" y="187"/>
                    </a:moveTo>
                    <a:cubicBezTo>
                      <a:pt x="153" y="186"/>
                      <a:pt x="154" y="186"/>
                      <a:pt x="154" y="185"/>
                    </a:cubicBezTo>
                    <a:cubicBezTo>
                      <a:pt x="154" y="186"/>
                      <a:pt x="153" y="186"/>
                      <a:pt x="152" y="187"/>
                    </a:cubicBezTo>
                    <a:close/>
                  </a:path>
                </a:pathLst>
              </a:custGeom>
              <a:solidFill>
                <a:srgbClr val="FB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51" name="Freeform 867">
                <a:extLst>
                  <a:ext uri="{FF2B5EF4-FFF2-40B4-BE49-F238E27FC236}">
                    <a16:creationId xmlns:a16="http://schemas.microsoft.com/office/drawing/2014/main" id="{6247944D-253D-7ECD-5FB5-D3C8B4CC830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140" y="1968"/>
                <a:ext cx="1047" cy="373"/>
              </a:xfrm>
              <a:custGeom>
                <a:avLst/>
                <a:gdLst>
                  <a:gd name="T0" fmla="*/ 4165 w 456"/>
                  <a:gd name="T1" fmla="*/ 1271 h 152"/>
                  <a:gd name="T2" fmla="*/ 4165 w 456"/>
                  <a:gd name="T3" fmla="*/ 1283 h 152"/>
                  <a:gd name="T4" fmla="*/ 3205 w 456"/>
                  <a:gd name="T5" fmla="*/ 1980 h 152"/>
                  <a:gd name="T6" fmla="*/ 521 w 456"/>
                  <a:gd name="T7" fmla="*/ 253 h 152"/>
                  <a:gd name="T8" fmla="*/ 57 w 456"/>
                  <a:gd name="T9" fmla="*/ 1259 h 152"/>
                  <a:gd name="T10" fmla="*/ 110 w 456"/>
                  <a:gd name="T11" fmla="*/ 1494 h 152"/>
                  <a:gd name="T12" fmla="*/ 1187 w 456"/>
                  <a:gd name="T13" fmla="*/ 2012 h 152"/>
                  <a:gd name="T14" fmla="*/ 3596 w 456"/>
                  <a:gd name="T15" fmla="*/ 2145 h 152"/>
                  <a:gd name="T16" fmla="*/ 4092 w 456"/>
                  <a:gd name="T17" fmla="*/ 2071 h 152"/>
                  <a:gd name="T18" fmla="*/ 4239 w 456"/>
                  <a:gd name="T19" fmla="*/ 1759 h 152"/>
                  <a:gd name="T20" fmla="*/ 4165 w 456"/>
                  <a:gd name="T21" fmla="*/ 1271 h 152"/>
                  <a:gd name="T22" fmla="*/ 4686 w 456"/>
                  <a:gd name="T23" fmla="*/ 1445 h 152"/>
                  <a:gd name="T24" fmla="*/ 4503 w 456"/>
                  <a:gd name="T25" fmla="*/ 0 h 152"/>
                  <a:gd name="T26" fmla="*/ 4165 w 456"/>
                  <a:gd name="T27" fmla="*/ 650 h 152"/>
                  <a:gd name="T28" fmla="*/ 4222 w 456"/>
                  <a:gd name="T29" fmla="*/ 741 h 152"/>
                  <a:gd name="T30" fmla="*/ 4392 w 456"/>
                  <a:gd name="T31" fmla="*/ 1789 h 152"/>
                  <a:gd name="T32" fmla="*/ 4588 w 456"/>
                  <a:gd name="T33" fmla="*/ 1963 h 152"/>
                  <a:gd name="T34" fmla="*/ 5520 w 456"/>
                  <a:gd name="T35" fmla="*/ 1583 h 152"/>
                  <a:gd name="T36" fmla="*/ 4686 w 456"/>
                  <a:gd name="T37" fmla="*/ 1445 h 15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456" h="152">
                    <a:moveTo>
                      <a:pt x="344" y="86"/>
                    </a:moveTo>
                    <a:cubicBezTo>
                      <a:pt x="344" y="86"/>
                      <a:pt x="344" y="87"/>
                      <a:pt x="344" y="87"/>
                    </a:cubicBezTo>
                    <a:cubicBezTo>
                      <a:pt x="344" y="103"/>
                      <a:pt x="327" y="132"/>
                      <a:pt x="265" y="134"/>
                    </a:cubicBezTo>
                    <a:cubicBezTo>
                      <a:pt x="204" y="136"/>
                      <a:pt x="57" y="129"/>
                      <a:pt x="43" y="17"/>
                    </a:cubicBezTo>
                    <a:cubicBezTo>
                      <a:pt x="31" y="42"/>
                      <a:pt x="10" y="78"/>
                      <a:pt x="5" y="85"/>
                    </a:cubicBezTo>
                    <a:cubicBezTo>
                      <a:pt x="0" y="93"/>
                      <a:pt x="6" y="99"/>
                      <a:pt x="9" y="101"/>
                    </a:cubicBezTo>
                    <a:cubicBezTo>
                      <a:pt x="37" y="117"/>
                      <a:pt x="66" y="128"/>
                      <a:pt x="98" y="136"/>
                    </a:cubicBezTo>
                    <a:cubicBezTo>
                      <a:pt x="152" y="149"/>
                      <a:pt x="215" y="152"/>
                      <a:pt x="297" y="145"/>
                    </a:cubicBezTo>
                    <a:cubicBezTo>
                      <a:pt x="311" y="144"/>
                      <a:pt x="325" y="142"/>
                      <a:pt x="338" y="140"/>
                    </a:cubicBezTo>
                    <a:cubicBezTo>
                      <a:pt x="354" y="136"/>
                      <a:pt x="352" y="127"/>
                      <a:pt x="350" y="119"/>
                    </a:cubicBezTo>
                    <a:cubicBezTo>
                      <a:pt x="348" y="109"/>
                      <a:pt x="346" y="97"/>
                      <a:pt x="344" y="86"/>
                    </a:cubicBezTo>
                    <a:close/>
                    <a:moveTo>
                      <a:pt x="387" y="98"/>
                    </a:moveTo>
                    <a:cubicBezTo>
                      <a:pt x="372" y="75"/>
                      <a:pt x="384" y="33"/>
                      <a:pt x="372" y="0"/>
                    </a:cubicBezTo>
                    <a:cubicBezTo>
                      <a:pt x="375" y="14"/>
                      <a:pt x="362" y="38"/>
                      <a:pt x="344" y="44"/>
                    </a:cubicBezTo>
                    <a:cubicBezTo>
                      <a:pt x="347" y="44"/>
                      <a:pt x="349" y="47"/>
                      <a:pt x="349" y="50"/>
                    </a:cubicBezTo>
                    <a:cubicBezTo>
                      <a:pt x="350" y="58"/>
                      <a:pt x="357" y="97"/>
                      <a:pt x="363" y="121"/>
                    </a:cubicBezTo>
                    <a:cubicBezTo>
                      <a:pt x="364" y="127"/>
                      <a:pt x="370" y="135"/>
                      <a:pt x="379" y="133"/>
                    </a:cubicBezTo>
                    <a:cubicBezTo>
                      <a:pt x="408" y="126"/>
                      <a:pt x="434" y="118"/>
                      <a:pt x="456" y="107"/>
                    </a:cubicBezTo>
                    <a:cubicBezTo>
                      <a:pt x="436" y="112"/>
                      <a:pt x="400" y="118"/>
                      <a:pt x="387" y="98"/>
                    </a:cubicBezTo>
                    <a:close/>
                  </a:path>
                </a:pathLst>
              </a:custGeom>
              <a:solidFill>
                <a:srgbClr val="FB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52" name="Freeform 868">
                <a:extLst>
                  <a:ext uri="{FF2B5EF4-FFF2-40B4-BE49-F238E27FC236}">
                    <a16:creationId xmlns:a16="http://schemas.microsoft.com/office/drawing/2014/main" id="{3AC4A506-9CA7-7291-912D-10D662EA793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911" y="1426"/>
                <a:ext cx="1249" cy="753"/>
              </a:xfrm>
              <a:custGeom>
                <a:avLst/>
                <a:gdLst>
                  <a:gd name="T0" fmla="*/ 6415 w 544"/>
                  <a:gd name="T1" fmla="*/ 294 h 307"/>
                  <a:gd name="T2" fmla="*/ 4718 w 544"/>
                  <a:gd name="T3" fmla="*/ 42 h 307"/>
                  <a:gd name="T4" fmla="*/ 4055 w 544"/>
                  <a:gd name="T5" fmla="*/ 91 h 307"/>
                  <a:gd name="T6" fmla="*/ 3848 w 544"/>
                  <a:gd name="T7" fmla="*/ 397 h 307"/>
                  <a:gd name="T8" fmla="*/ 3738 w 544"/>
                  <a:gd name="T9" fmla="*/ 2377 h 307"/>
                  <a:gd name="T10" fmla="*/ 4165 w 544"/>
                  <a:gd name="T11" fmla="*/ 589 h 307"/>
                  <a:gd name="T12" fmla="*/ 6077 w 544"/>
                  <a:gd name="T13" fmla="*/ 356 h 307"/>
                  <a:gd name="T14" fmla="*/ 6557 w 544"/>
                  <a:gd name="T15" fmla="*/ 873 h 307"/>
                  <a:gd name="T16" fmla="*/ 6573 w 544"/>
                  <a:gd name="T17" fmla="*/ 650 h 307"/>
                  <a:gd name="T18" fmla="*/ 6415 w 544"/>
                  <a:gd name="T19" fmla="*/ 294 h 307"/>
                  <a:gd name="T20" fmla="*/ 3400 w 544"/>
                  <a:gd name="T21" fmla="*/ 120 h 307"/>
                  <a:gd name="T22" fmla="*/ 2034 w 544"/>
                  <a:gd name="T23" fmla="*/ 265 h 307"/>
                  <a:gd name="T24" fmla="*/ 2034 w 544"/>
                  <a:gd name="T25" fmla="*/ 265 h 307"/>
                  <a:gd name="T26" fmla="*/ 801 w 544"/>
                  <a:gd name="T27" fmla="*/ 932 h 307"/>
                  <a:gd name="T28" fmla="*/ 179 w 544"/>
                  <a:gd name="T29" fmla="*/ 2095 h 307"/>
                  <a:gd name="T30" fmla="*/ 627 w 544"/>
                  <a:gd name="T31" fmla="*/ 4145 h 307"/>
                  <a:gd name="T32" fmla="*/ 955 w 544"/>
                  <a:gd name="T33" fmla="*/ 4459 h 307"/>
                  <a:gd name="T34" fmla="*/ 1159 w 544"/>
                  <a:gd name="T35" fmla="*/ 4398 h 307"/>
                  <a:gd name="T36" fmla="*/ 1570 w 544"/>
                  <a:gd name="T37" fmla="*/ 3586 h 307"/>
                  <a:gd name="T38" fmla="*/ 1233 w 544"/>
                  <a:gd name="T39" fmla="*/ 3922 h 307"/>
                  <a:gd name="T40" fmla="*/ 422 w 544"/>
                  <a:gd name="T41" fmla="*/ 3056 h 307"/>
                  <a:gd name="T42" fmla="*/ 1196 w 544"/>
                  <a:gd name="T43" fmla="*/ 1168 h 307"/>
                  <a:gd name="T44" fmla="*/ 3352 w 544"/>
                  <a:gd name="T45" fmla="*/ 608 h 307"/>
                  <a:gd name="T46" fmla="*/ 3680 w 544"/>
                  <a:gd name="T47" fmla="*/ 1491 h 307"/>
                  <a:gd name="T48" fmla="*/ 3690 w 544"/>
                  <a:gd name="T49" fmla="*/ 427 h 307"/>
                  <a:gd name="T50" fmla="*/ 3400 w 544"/>
                  <a:gd name="T51" fmla="*/ 120 h 30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544" h="307">
                    <a:moveTo>
                      <a:pt x="530" y="20"/>
                    </a:moveTo>
                    <a:cubicBezTo>
                      <a:pt x="489" y="6"/>
                      <a:pt x="441" y="0"/>
                      <a:pt x="390" y="3"/>
                    </a:cubicBezTo>
                    <a:cubicBezTo>
                      <a:pt x="371" y="5"/>
                      <a:pt x="352" y="6"/>
                      <a:pt x="335" y="6"/>
                    </a:cubicBezTo>
                    <a:cubicBezTo>
                      <a:pt x="328" y="7"/>
                      <a:pt x="317" y="10"/>
                      <a:pt x="318" y="27"/>
                    </a:cubicBezTo>
                    <a:cubicBezTo>
                      <a:pt x="320" y="65"/>
                      <a:pt x="314" y="130"/>
                      <a:pt x="309" y="161"/>
                    </a:cubicBezTo>
                    <a:cubicBezTo>
                      <a:pt x="323" y="133"/>
                      <a:pt x="324" y="72"/>
                      <a:pt x="344" y="40"/>
                    </a:cubicBezTo>
                    <a:cubicBezTo>
                      <a:pt x="364" y="9"/>
                      <a:pt x="466" y="19"/>
                      <a:pt x="502" y="24"/>
                    </a:cubicBezTo>
                    <a:cubicBezTo>
                      <a:pt x="535" y="29"/>
                      <a:pt x="540" y="46"/>
                      <a:pt x="542" y="59"/>
                    </a:cubicBezTo>
                    <a:cubicBezTo>
                      <a:pt x="542" y="54"/>
                      <a:pt x="542" y="49"/>
                      <a:pt x="543" y="44"/>
                    </a:cubicBezTo>
                    <a:cubicBezTo>
                      <a:pt x="543" y="36"/>
                      <a:pt x="544" y="25"/>
                      <a:pt x="530" y="20"/>
                    </a:cubicBezTo>
                    <a:close/>
                    <a:moveTo>
                      <a:pt x="281" y="8"/>
                    </a:moveTo>
                    <a:cubicBezTo>
                      <a:pt x="240" y="10"/>
                      <a:pt x="203" y="12"/>
                      <a:pt x="168" y="18"/>
                    </a:cubicBezTo>
                    <a:cubicBezTo>
                      <a:pt x="168" y="18"/>
                      <a:pt x="168" y="18"/>
                      <a:pt x="168" y="18"/>
                    </a:cubicBezTo>
                    <a:cubicBezTo>
                      <a:pt x="128" y="24"/>
                      <a:pt x="93" y="39"/>
                      <a:pt x="66" y="63"/>
                    </a:cubicBezTo>
                    <a:cubicBezTo>
                      <a:pt x="42" y="85"/>
                      <a:pt x="24" y="112"/>
                      <a:pt x="15" y="142"/>
                    </a:cubicBezTo>
                    <a:cubicBezTo>
                      <a:pt x="0" y="195"/>
                      <a:pt x="14" y="248"/>
                      <a:pt x="52" y="281"/>
                    </a:cubicBezTo>
                    <a:cubicBezTo>
                      <a:pt x="61" y="288"/>
                      <a:pt x="70" y="295"/>
                      <a:pt x="79" y="302"/>
                    </a:cubicBezTo>
                    <a:cubicBezTo>
                      <a:pt x="85" y="307"/>
                      <a:pt x="90" y="305"/>
                      <a:pt x="96" y="298"/>
                    </a:cubicBezTo>
                    <a:cubicBezTo>
                      <a:pt x="106" y="281"/>
                      <a:pt x="120" y="261"/>
                      <a:pt x="130" y="243"/>
                    </a:cubicBezTo>
                    <a:cubicBezTo>
                      <a:pt x="124" y="248"/>
                      <a:pt x="112" y="257"/>
                      <a:pt x="102" y="266"/>
                    </a:cubicBezTo>
                    <a:cubicBezTo>
                      <a:pt x="87" y="279"/>
                      <a:pt x="39" y="236"/>
                      <a:pt x="35" y="207"/>
                    </a:cubicBezTo>
                    <a:cubicBezTo>
                      <a:pt x="31" y="178"/>
                      <a:pt x="35" y="123"/>
                      <a:pt x="99" y="79"/>
                    </a:cubicBezTo>
                    <a:cubicBezTo>
                      <a:pt x="163" y="36"/>
                      <a:pt x="250" y="35"/>
                      <a:pt x="277" y="41"/>
                    </a:cubicBezTo>
                    <a:cubicBezTo>
                      <a:pt x="301" y="46"/>
                      <a:pt x="304" y="74"/>
                      <a:pt x="304" y="101"/>
                    </a:cubicBezTo>
                    <a:cubicBezTo>
                      <a:pt x="305" y="75"/>
                      <a:pt x="306" y="49"/>
                      <a:pt x="305" y="29"/>
                    </a:cubicBezTo>
                    <a:cubicBezTo>
                      <a:pt x="305" y="19"/>
                      <a:pt x="300" y="8"/>
                      <a:pt x="281" y="8"/>
                    </a:cubicBezTo>
                    <a:close/>
                  </a:path>
                </a:pathLst>
              </a:custGeom>
              <a:solidFill>
                <a:srgbClr val="F8CE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53" name="Freeform 869">
                <a:extLst>
                  <a:ext uri="{FF2B5EF4-FFF2-40B4-BE49-F238E27FC236}">
                    <a16:creationId xmlns:a16="http://schemas.microsoft.com/office/drawing/2014/main" id="{16C054C9-C010-B445-9895-1C67521881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76" y="1505"/>
                <a:ext cx="257" cy="340"/>
              </a:xfrm>
              <a:custGeom>
                <a:avLst/>
                <a:gdLst>
                  <a:gd name="T0" fmla="*/ 1354 w 112"/>
                  <a:gd name="T1" fmla="*/ 2035 h 139"/>
                  <a:gd name="T2" fmla="*/ 895 w 112"/>
                  <a:gd name="T3" fmla="*/ 700 h 139"/>
                  <a:gd name="T4" fmla="*/ 204 w 112"/>
                  <a:gd name="T5" fmla="*/ 71 h 139"/>
                  <a:gd name="T6" fmla="*/ 37 w 112"/>
                  <a:gd name="T7" fmla="*/ 252 h 139"/>
                  <a:gd name="T8" fmla="*/ 0 w 112"/>
                  <a:gd name="T9" fmla="*/ 729 h 139"/>
                  <a:gd name="T10" fmla="*/ 447 w 112"/>
                  <a:gd name="T11" fmla="*/ 484 h 139"/>
                  <a:gd name="T12" fmla="*/ 1354 w 112"/>
                  <a:gd name="T13" fmla="*/ 2035 h 13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2" h="139">
                    <a:moveTo>
                      <a:pt x="112" y="139"/>
                    </a:moveTo>
                    <a:cubicBezTo>
                      <a:pt x="111" y="107"/>
                      <a:pt x="98" y="75"/>
                      <a:pt x="74" y="48"/>
                    </a:cubicBezTo>
                    <a:cubicBezTo>
                      <a:pt x="59" y="31"/>
                      <a:pt x="40" y="16"/>
                      <a:pt x="17" y="5"/>
                    </a:cubicBezTo>
                    <a:cubicBezTo>
                      <a:pt x="7" y="0"/>
                      <a:pt x="3" y="9"/>
                      <a:pt x="3" y="17"/>
                    </a:cubicBezTo>
                    <a:cubicBezTo>
                      <a:pt x="2" y="27"/>
                      <a:pt x="1" y="39"/>
                      <a:pt x="0" y="50"/>
                    </a:cubicBezTo>
                    <a:cubicBezTo>
                      <a:pt x="6" y="27"/>
                      <a:pt x="21" y="25"/>
                      <a:pt x="37" y="33"/>
                    </a:cubicBezTo>
                    <a:cubicBezTo>
                      <a:pt x="52" y="40"/>
                      <a:pt x="102" y="73"/>
                      <a:pt x="112" y="139"/>
                    </a:cubicBezTo>
                    <a:close/>
                  </a:path>
                </a:pathLst>
              </a:custGeom>
              <a:solidFill>
                <a:srgbClr val="F8CE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54" name="Freeform 870">
                <a:extLst>
                  <a:ext uri="{FF2B5EF4-FFF2-40B4-BE49-F238E27FC236}">
                    <a16:creationId xmlns:a16="http://schemas.microsoft.com/office/drawing/2014/main" id="{365F6DF3-1E15-909C-7FDD-C5BA71DEF5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49" y="2127"/>
                <a:ext cx="163" cy="172"/>
              </a:xfrm>
              <a:custGeom>
                <a:avLst/>
                <a:gdLst>
                  <a:gd name="T0" fmla="*/ 475 w 71"/>
                  <a:gd name="T1" fmla="*/ 862 h 70"/>
                  <a:gd name="T2" fmla="*/ 0 w 71"/>
                  <a:gd name="T3" fmla="*/ 0 h 70"/>
                  <a:gd name="T4" fmla="*/ 11 w 71"/>
                  <a:gd name="T5" fmla="*/ 91 h 70"/>
                  <a:gd name="T6" fmla="*/ 131 w 71"/>
                  <a:gd name="T7" fmla="*/ 833 h 70"/>
                  <a:gd name="T8" fmla="*/ 326 w 71"/>
                  <a:gd name="T9" fmla="*/ 1007 h 70"/>
                  <a:gd name="T10" fmla="*/ 859 w 71"/>
                  <a:gd name="T11" fmla="*/ 833 h 70"/>
                  <a:gd name="T12" fmla="*/ 475 w 71"/>
                  <a:gd name="T13" fmla="*/ 862 h 7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1" h="70">
                    <a:moveTo>
                      <a:pt x="39" y="58"/>
                    </a:moveTo>
                    <a:cubicBezTo>
                      <a:pt x="13" y="59"/>
                      <a:pt x="5" y="17"/>
                      <a:pt x="0" y="0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3" y="21"/>
                      <a:pt x="7" y="41"/>
                      <a:pt x="11" y="56"/>
                    </a:cubicBezTo>
                    <a:cubicBezTo>
                      <a:pt x="12" y="62"/>
                      <a:pt x="18" y="70"/>
                      <a:pt x="27" y="68"/>
                    </a:cubicBezTo>
                    <a:cubicBezTo>
                      <a:pt x="43" y="64"/>
                      <a:pt x="57" y="60"/>
                      <a:pt x="71" y="56"/>
                    </a:cubicBezTo>
                    <a:cubicBezTo>
                      <a:pt x="68" y="56"/>
                      <a:pt x="59" y="57"/>
                      <a:pt x="39" y="58"/>
                    </a:cubicBezTo>
                    <a:close/>
                  </a:path>
                </a:pathLst>
              </a:custGeom>
              <a:solidFill>
                <a:srgbClr val="F8CE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55" name="Freeform 871">
                <a:extLst>
                  <a:ext uri="{FF2B5EF4-FFF2-40B4-BE49-F238E27FC236}">
                    <a16:creationId xmlns:a16="http://schemas.microsoft.com/office/drawing/2014/main" id="{DE4F1C76-AC54-569B-7F8A-8A77CB4520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40" y="2039"/>
                <a:ext cx="253" cy="270"/>
              </a:xfrm>
              <a:custGeom>
                <a:avLst/>
                <a:gdLst>
                  <a:gd name="T0" fmla="*/ 366 w 110"/>
                  <a:gd name="T1" fmla="*/ 903 h 110"/>
                  <a:gd name="T2" fmla="*/ 448 w 110"/>
                  <a:gd name="T3" fmla="*/ 0 h 110"/>
                  <a:gd name="T4" fmla="*/ 439 w 110"/>
                  <a:gd name="T5" fmla="*/ 29 h 110"/>
                  <a:gd name="T6" fmla="*/ 64 w 110"/>
                  <a:gd name="T7" fmla="*/ 825 h 110"/>
                  <a:gd name="T8" fmla="*/ 110 w 110"/>
                  <a:gd name="T9" fmla="*/ 1065 h 110"/>
                  <a:gd name="T10" fmla="*/ 1191 w 110"/>
                  <a:gd name="T11" fmla="*/ 1586 h 110"/>
                  <a:gd name="T12" fmla="*/ 1339 w 110"/>
                  <a:gd name="T13" fmla="*/ 1627 h 110"/>
                  <a:gd name="T14" fmla="*/ 366 w 110"/>
                  <a:gd name="T15" fmla="*/ 903 h 1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10" h="110">
                    <a:moveTo>
                      <a:pt x="30" y="61"/>
                    </a:moveTo>
                    <a:cubicBezTo>
                      <a:pt x="19" y="47"/>
                      <a:pt x="24" y="23"/>
                      <a:pt x="37" y="0"/>
                    </a:cubicBezTo>
                    <a:cubicBezTo>
                      <a:pt x="36" y="2"/>
                      <a:pt x="36" y="2"/>
                      <a:pt x="36" y="2"/>
                    </a:cubicBezTo>
                    <a:cubicBezTo>
                      <a:pt x="24" y="25"/>
                      <a:pt x="9" y="51"/>
                      <a:pt x="5" y="56"/>
                    </a:cubicBezTo>
                    <a:cubicBezTo>
                      <a:pt x="0" y="64"/>
                      <a:pt x="6" y="70"/>
                      <a:pt x="9" y="72"/>
                    </a:cubicBezTo>
                    <a:cubicBezTo>
                      <a:pt x="37" y="88"/>
                      <a:pt x="66" y="99"/>
                      <a:pt x="98" y="107"/>
                    </a:cubicBezTo>
                    <a:cubicBezTo>
                      <a:pt x="102" y="108"/>
                      <a:pt x="106" y="109"/>
                      <a:pt x="110" y="110"/>
                    </a:cubicBezTo>
                    <a:cubicBezTo>
                      <a:pt x="67" y="95"/>
                      <a:pt x="37" y="71"/>
                      <a:pt x="30" y="61"/>
                    </a:cubicBezTo>
                    <a:close/>
                  </a:path>
                </a:pathLst>
              </a:custGeom>
              <a:solidFill>
                <a:srgbClr val="F8CE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56" name="Freeform 872">
                <a:extLst>
                  <a:ext uri="{FF2B5EF4-FFF2-40B4-BE49-F238E27FC236}">
                    <a16:creationId xmlns:a16="http://schemas.microsoft.com/office/drawing/2014/main" id="{F00F45F4-AEEF-176B-4C64-BE4E246707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6" y="1963"/>
                <a:ext cx="280" cy="299"/>
              </a:xfrm>
              <a:custGeom>
                <a:avLst/>
                <a:gdLst>
                  <a:gd name="T0" fmla="*/ 0 w 122"/>
                  <a:gd name="T1" fmla="*/ 1796 h 122"/>
                  <a:gd name="T2" fmla="*/ 1476 w 122"/>
                  <a:gd name="T3" fmla="*/ 0 h 122"/>
                  <a:gd name="T4" fmla="*/ 0 w 122"/>
                  <a:gd name="T5" fmla="*/ 1796 h 1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2" h="122">
                    <a:moveTo>
                      <a:pt x="0" y="122"/>
                    </a:moveTo>
                    <a:cubicBezTo>
                      <a:pt x="26" y="111"/>
                      <a:pt x="97" y="81"/>
                      <a:pt x="122" y="0"/>
                    </a:cubicBezTo>
                    <a:cubicBezTo>
                      <a:pt x="110" y="37"/>
                      <a:pt x="95" y="93"/>
                      <a:pt x="0" y="12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57" name="Freeform 873">
                <a:extLst>
                  <a:ext uri="{FF2B5EF4-FFF2-40B4-BE49-F238E27FC236}">
                    <a16:creationId xmlns:a16="http://schemas.microsoft.com/office/drawing/2014/main" id="{BA477ECB-74E0-1673-CEA4-2D04D57DB7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3" y="2078"/>
                <a:ext cx="16" cy="130"/>
              </a:xfrm>
              <a:custGeom>
                <a:avLst/>
                <a:gdLst>
                  <a:gd name="T0" fmla="*/ 85 w 7"/>
                  <a:gd name="T1" fmla="*/ 782 h 53"/>
                  <a:gd name="T2" fmla="*/ 11 w 7"/>
                  <a:gd name="T3" fmla="*/ 29 h 53"/>
                  <a:gd name="T4" fmla="*/ 73 w 7"/>
                  <a:gd name="T5" fmla="*/ 29 h 53"/>
                  <a:gd name="T6" fmla="*/ 37 w 7"/>
                  <a:gd name="T7" fmla="*/ 191 h 53"/>
                  <a:gd name="T8" fmla="*/ 85 w 7"/>
                  <a:gd name="T9" fmla="*/ 782 h 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" h="53">
                    <a:moveTo>
                      <a:pt x="7" y="53"/>
                    </a:moveTo>
                    <a:cubicBezTo>
                      <a:pt x="0" y="10"/>
                      <a:pt x="0" y="4"/>
                      <a:pt x="1" y="2"/>
                    </a:cubicBezTo>
                    <a:cubicBezTo>
                      <a:pt x="3" y="0"/>
                      <a:pt x="4" y="1"/>
                      <a:pt x="6" y="2"/>
                    </a:cubicBezTo>
                    <a:cubicBezTo>
                      <a:pt x="3" y="2"/>
                      <a:pt x="2" y="8"/>
                      <a:pt x="3" y="13"/>
                    </a:cubicBezTo>
                    <a:cubicBezTo>
                      <a:pt x="4" y="19"/>
                      <a:pt x="7" y="53"/>
                      <a:pt x="7" y="5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58" name="Freeform 874">
                <a:extLst>
                  <a:ext uri="{FF2B5EF4-FFF2-40B4-BE49-F238E27FC236}">
                    <a16:creationId xmlns:a16="http://schemas.microsoft.com/office/drawing/2014/main" id="{624CE20F-804F-A70C-2908-0EFE641945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2" y="1958"/>
                <a:ext cx="66" cy="125"/>
              </a:xfrm>
              <a:custGeom>
                <a:avLst/>
                <a:gdLst>
                  <a:gd name="T0" fmla="*/ 341 w 29"/>
                  <a:gd name="T1" fmla="*/ 12 h 51"/>
                  <a:gd name="T2" fmla="*/ 284 w 29"/>
                  <a:gd name="T3" fmla="*/ 91 h 51"/>
                  <a:gd name="T4" fmla="*/ 0 w 29"/>
                  <a:gd name="T5" fmla="*/ 750 h 51"/>
                  <a:gd name="T6" fmla="*/ 269 w 29"/>
                  <a:gd name="T7" fmla="*/ 162 h 51"/>
                  <a:gd name="T8" fmla="*/ 341 w 29"/>
                  <a:gd name="T9" fmla="*/ 12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" h="51">
                    <a:moveTo>
                      <a:pt x="29" y="1"/>
                    </a:moveTo>
                    <a:cubicBezTo>
                      <a:pt x="26" y="0"/>
                      <a:pt x="25" y="1"/>
                      <a:pt x="24" y="6"/>
                    </a:cubicBezTo>
                    <a:cubicBezTo>
                      <a:pt x="22" y="10"/>
                      <a:pt x="11" y="35"/>
                      <a:pt x="0" y="51"/>
                    </a:cubicBezTo>
                    <a:cubicBezTo>
                      <a:pt x="6" y="43"/>
                      <a:pt x="20" y="20"/>
                      <a:pt x="23" y="11"/>
                    </a:cubicBezTo>
                    <a:cubicBezTo>
                      <a:pt x="27" y="2"/>
                      <a:pt x="27" y="1"/>
                      <a:pt x="2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59" name="Freeform 875">
                <a:extLst>
                  <a:ext uri="{FF2B5EF4-FFF2-40B4-BE49-F238E27FC236}">
                    <a16:creationId xmlns:a16="http://schemas.microsoft.com/office/drawing/2014/main" id="{AC96DC14-C6CB-24A9-89C4-922107604A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5" y="1453"/>
                <a:ext cx="32" cy="378"/>
              </a:xfrm>
              <a:custGeom>
                <a:avLst/>
                <a:gdLst>
                  <a:gd name="T0" fmla="*/ 0 w 14"/>
                  <a:gd name="T1" fmla="*/ 0 h 154"/>
                  <a:gd name="T2" fmla="*/ 121 w 14"/>
                  <a:gd name="T3" fmla="*/ 560 h 154"/>
                  <a:gd name="T4" fmla="*/ 25 w 14"/>
                  <a:gd name="T5" fmla="*/ 2278 h 154"/>
                  <a:gd name="T6" fmla="*/ 167 w 14"/>
                  <a:gd name="T7" fmla="*/ 427 h 154"/>
                  <a:gd name="T8" fmla="*/ 0 w 14"/>
                  <a:gd name="T9" fmla="*/ 0 h 1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54">
                    <a:moveTo>
                      <a:pt x="0" y="0"/>
                    </a:moveTo>
                    <a:cubicBezTo>
                      <a:pt x="5" y="2"/>
                      <a:pt x="11" y="7"/>
                      <a:pt x="10" y="38"/>
                    </a:cubicBezTo>
                    <a:cubicBezTo>
                      <a:pt x="10" y="68"/>
                      <a:pt x="6" y="126"/>
                      <a:pt x="2" y="154"/>
                    </a:cubicBezTo>
                    <a:cubicBezTo>
                      <a:pt x="6" y="132"/>
                      <a:pt x="14" y="56"/>
                      <a:pt x="14" y="29"/>
                    </a:cubicBezTo>
                    <a:cubicBezTo>
                      <a:pt x="13" y="1"/>
                      <a:pt x="5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60" name="Freeform 876">
                <a:extLst>
                  <a:ext uri="{FF2B5EF4-FFF2-40B4-BE49-F238E27FC236}">
                    <a16:creationId xmlns:a16="http://schemas.microsoft.com/office/drawing/2014/main" id="{5C49B13B-81B8-A3AF-940F-CED295601B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55" y="1556"/>
                <a:ext cx="12" cy="182"/>
              </a:xfrm>
              <a:custGeom>
                <a:avLst/>
                <a:gdLst>
                  <a:gd name="T0" fmla="*/ 41 w 5"/>
                  <a:gd name="T1" fmla="*/ 0 h 74"/>
                  <a:gd name="T2" fmla="*/ 29 w 5"/>
                  <a:gd name="T3" fmla="*/ 969 h 74"/>
                  <a:gd name="T4" fmla="*/ 70 w 5"/>
                  <a:gd name="T5" fmla="*/ 1090 h 74"/>
                  <a:gd name="T6" fmla="*/ 41 w 5"/>
                  <a:gd name="T7" fmla="*/ 878 h 74"/>
                  <a:gd name="T8" fmla="*/ 41 w 5"/>
                  <a:gd name="T9" fmla="*/ 0 h 7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74">
                    <a:moveTo>
                      <a:pt x="3" y="0"/>
                    </a:moveTo>
                    <a:cubicBezTo>
                      <a:pt x="2" y="6"/>
                      <a:pt x="0" y="47"/>
                      <a:pt x="2" y="65"/>
                    </a:cubicBezTo>
                    <a:cubicBezTo>
                      <a:pt x="3" y="72"/>
                      <a:pt x="3" y="74"/>
                      <a:pt x="5" y="73"/>
                    </a:cubicBezTo>
                    <a:cubicBezTo>
                      <a:pt x="4" y="72"/>
                      <a:pt x="4" y="64"/>
                      <a:pt x="3" y="59"/>
                    </a:cubicBezTo>
                    <a:cubicBezTo>
                      <a:pt x="3" y="54"/>
                      <a:pt x="3" y="0"/>
                      <a:pt x="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61" name="Freeform 877">
                <a:extLst>
                  <a:ext uri="{FF2B5EF4-FFF2-40B4-BE49-F238E27FC236}">
                    <a16:creationId xmlns:a16="http://schemas.microsoft.com/office/drawing/2014/main" id="{EAAB9A18-F6EB-3B1F-7A2D-24ADDF0273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7" y="1365"/>
                <a:ext cx="1729" cy="1030"/>
              </a:xfrm>
              <a:custGeom>
                <a:avLst/>
                <a:gdLst>
                  <a:gd name="T0" fmla="*/ 2624 w 753"/>
                  <a:gd name="T1" fmla="*/ 414 h 420"/>
                  <a:gd name="T2" fmla="*/ 5373 w 753"/>
                  <a:gd name="T3" fmla="*/ 191 h 420"/>
                  <a:gd name="T4" fmla="*/ 8847 w 753"/>
                  <a:gd name="T5" fmla="*/ 3301 h 420"/>
                  <a:gd name="T6" fmla="*/ 5483 w 753"/>
                  <a:gd name="T7" fmla="*/ 5991 h 420"/>
                  <a:gd name="T8" fmla="*/ 1139 w 753"/>
                  <a:gd name="T9" fmla="*/ 4662 h 420"/>
                  <a:gd name="T10" fmla="*/ 2624 w 753"/>
                  <a:gd name="T11" fmla="*/ 414 h 42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53" h="420">
                    <a:moveTo>
                      <a:pt x="217" y="28"/>
                    </a:moveTo>
                    <a:cubicBezTo>
                      <a:pt x="282" y="17"/>
                      <a:pt x="349" y="20"/>
                      <a:pt x="444" y="13"/>
                    </a:cubicBezTo>
                    <a:cubicBezTo>
                      <a:pt x="627" y="0"/>
                      <a:pt x="753" y="106"/>
                      <a:pt x="731" y="224"/>
                    </a:cubicBezTo>
                    <a:cubicBezTo>
                      <a:pt x="711" y="335"/>
                      <a:pt x="618" y="392"/>
                      <a:pt x="453" y="406"/>
                    </a:cubicBezTo>
                    <a:cubicBezTo>
                      <a:pt x="289" y="420"/>
                      <a:pt x="187" y="397"/>
                      <a:pt x="94" y="316"/>
                    </a:cubicBezTo>
                    <a:cubicBezTo>
                      <a:pt x="0" y="236"/>
                      <a:pt x="47" y="54"/>
                      <a:pt x="217" y="28"/>
                    </a:cubicBezTo>
                    <a:close/>
                  </a:path>
                </a:pathLst>
              </a:custGeom>
              <a:noFill/>
              <a:ln w="9525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62" name="Freeform 878">
                <a:extLst>
                  <a:ext uri="{FF2B5EF4-FFF2-40B4-BE49-F238E27FC236}">
                    <a16:creationId xmlns:a16="http://schemas.microsoft.com/office/drawing/2014/main" id="{1A04EEDC-7FD4-9B84-3689-8221E7C629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1" y="1426"/>
                <a:ext cx="1533" cy="915"/>
              </a:xfrm>
              <a:custGeom>
                <a:avLst/>
                <a:gdLst>
                  <a:gd name="T0" fmla="*/ 1623 w 668"/>
                  <a:gd name="T1" fmla="*/ 3483 h 373"/>
                  <a:gd name="T2" fmla="*/ 1159 w 668"/>
                  <a:gd name="T3" fmla="*/ 4398 h 373"/>
                  <a:gd name="T4" fmla="*/ 952 w 668"/>
                  <a:gd name="T5" fmla="*/ 4460 h 373"/>
                  <a:gd name="T6" fmla="*/ 627 w 668"/>
                  <a:gd name="T7" fmla="*/ 4146 h 373"/>
                  <a:gd name="T8" fmla="*/ 179 w 668"/>
                  <a:gd name="T9" fmla="*/ 2095 h 373"/>
                  <a:gd name="T10" fmla="*/ 796 w 668"/>
                  <a:gd name="T11" fmla="*/ 932 h 373"/>
                  <a:gd name="T12" fmla="*/ 2033 w 668"/>
                  <a:gd name="T13" fmla="*/ 265 h 373"/>
                  <a:gd name="T14" fmla="*/ 2033 w 668"/>
                  <a:gd name="T15" fmla="*/ 265 h 373"/>
                  <a:gd name="T16" fmla="*/ 3396 w 668"/>
                  <a:gd name="T17" fmla="*/ 120 h 373"/>
                  <a:gd name="T18" fmla="*/ 3686 w 668"/>
                  <a:gd name="T19" fmla="*/ 427 h 373"/>
                  <a:gd name="T20" fmla="*/ 3592 w 668"/>
                  <a:gd name="T21" fmla="*/ 2468 h 373"/>
                  <a:gd name="T22" fmla="*/ 3640 w 668"/>
                  <a:gd name="T23" fmla="*/ 2551 h 373"/>
                  <a:gd name="T24" fmla="*/ 3713 w 668"/>
                  <a:gd name="T25" fmla="*/ 2497 h 373"/>
                  <a:gd name="T26" fmla="*/ 3844 w 668"/>
                  <a:gd name="T27" fmla="*/ 397 h 373"/>
                  <a:gd name="T28" fmla="*/ 4051 w 668"/>
                  <a:gd name="T29" fmla="*/ 91 h 373"/>
                  <a:gd name="T30" fmla="*/ 4714 w 668"/>
                  <a:gd name="T31" fmla="*/ 42 h 373"/>
                  <a:gd name="T32" fmla="*/ 6405 w 668"/>
                  <a:gd name="T33" fmla="*/ 294 h 373"/>
                  <a:gd name="T34" fmla="*/ 6561 w 668"/>
                  <a:gd name="T35" fmla="*/ 650 h 373"/>
                  <a:gd name="T36" fmla="*/ 6552 w 668"/>
                  <a:gd name="T37" fmla="*/ 1830 h 373"/>
                  <a:gd name="T38" fmla="*/ 6609 w 668"/>
                  <a:gd name="T39" fmla="*/ 1889 h 373"/>
                  <a:gd name="T40" fmla="*/ 6658 w 668"/>
                  <a:gd name="T41" fmla="*/ 1818 h 373"/>
                  <a:gd name="T42" fmla="*/ 6694 w 668"/>
                  <a:gd name="T43" fmla="*/ 721 h 373"/>
                  <a:gd name="T44" fmla="*/ 6869 w 668"/>
                  <a:gd name="T45" fmla="*/ 547 h 373"/>
                  <a:gd name="T46" fmla="*/ 7553 w 668"/>
                  <a:gd name="T47" fmla="*/ 1180 h 373"/>
                  <a:gd name="T48" fmla="*/ 7989 w 668"/>
                  <a:gd name="T49" fmla="*/ 2907 h 373"/>
                  <a:gd name="T50" fmla="*/ 7036 w 668"/>
                  <a:gd name="T51" fmla="*/ 4634 h 373"/>
                  <a:gd name="T52" fmla="*/ 5788 w 668"/>
                  <a:gd name="T53" fmla="*/ 5223 h 373"/>
                  <a:gd name="T54" fmla="*/ 5597 w 668"/>
                  <a:gd name="T55" fmla="*/ 5048 h 373"/>
                  <a:gd name="T56" fmla="*/ 5425 w 668"/>
                  <a:gd name="T57" fmla="*/ 4001 h 373"/>
                  <a:gd name="T58" fmla="*/ 5368 w 668"/>
                  <a:gd name="T59" fmla="*/ 3913 h 373"/>
                  <a:gd name="T60" fmla="*/ 5320 w 668"/>
                  <a:gd name="T61" fmla="*/ 4001 h 373"/>
                  <a:gd name="T62" fmla="*/ 5441 w 668"/>
                  <a:gd name="T63" fmla="*/ 5019 h 373"/>
                  <a:gd name="T64" fmla="*/ 5292 w 668"/>
                  <a:gd name="T65" fmla="*/ 5331 h 373"/>
                  <a:gd name="T66" fmla="*/ 4799 w 668"/>
                  <a:gd name="T67" fmla="*/ 5404 h 373"/>
                  <a:gd name="T68" fmla="*/ 2391 w 668"/>
                  <a:gd name="T69" fmla="*/ 5272 h 373"/>
                  <a:gd name="T70" fmla="*/ 1317 w 668"/>
                  <a:gd name="T71" fmla="*/ 4754 h 373"/>
                  <a:gd name="T72" fmla="*/ 1269 w 668"/>
                  <a:gd name="T73" fmla="*/ 4519 h 373"/>
                  <a:gd name="T74" fmla="*/ 1802 w 668"/>
                  <a:gd name="T75" fmla="*/ 3263 h 373"/>
                  <a:gd name="T76" fmla="*/ 1765 w 668"/>
                  <a:gd name="T77" fmla="*/ 3172 h 373"/>
                  <a:gd name="T78" fmla="*/ 1707 w 668"/>
                  <a:gd name="T79" fmla="*/ 3231 h 373"/>
                  <a:gd name="T80" fmla="*/ 1623 w 668"/>
                  <a:gd name="T81" fmla="*/ 3483 h 37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668" h="373">
                    <a:moveTo>
                      <a:pt x="134" y="236"/>
                    </a:moveTo>
                    <a:cubicBezTo>
                      <a:pt x="124" y="255"/>
                      <a:pt x="108" y="279"/>
                      <a:pt x="96" y="298"/>
                    </a:cubicBezTo>
                    <a:cubicBezTo>
                      <a:pt x="90" y="305"/>
                      <a:pt x="85" y="307"/>
                      <a:pt x="79" y="302"/>
                    </a:cubicBezTo>
                    <a:cubicBezTo>
                      <a:pt x="70" y="295"/>
                      <a:pt x="61" y="288"/>
                      <a:pt x="52" y="281"/>
                    </a:cubicBezTo>
                    <a:cubicBezTo>
                      <a:pt x="14" y="248"/>
                      <a:pt x="0" y="195"/>
                      <a:pt x="15" y="142"/>
                    </a:cubicBezTo>
                    <a:cubicBezTo>
                      <a:pt x="24" y="112"/>
                      <a:pt x="42" y="85"/>
                      <a:pt x="66" y="63"/>
                    </a:cubicBezTo>
                    <a:cubicBezTo>
                      <a:pt x="93" y="39"/>
                      <a:pt x="128" y="24"/>
                      <a:pt x="168" y="18"/>
                    </a:cubicBezTo>
                    <a:cubicBezTo>
                      <a:pt x="168" y="18"/>
                      <a:pt x="168" y="18"/>
                      <a:pt x="168" y="18"/>
                    </a:cubicBezTo>
                    <a:cubicBezTo>
                      <a:pt x="203" y="12"/>
                      <a:pt x="240" y="10"/>
                      <a:pt x="281" y="8"/>
                    </a:cubicBezTo>
                    <a:cubicBezTo>
                      <a:pt x="300" y="8"/>
                      <a:pt x="305" y="19"/>
                      <a:pt x="305" y="29"/>
                    </a:cubicBezTo>
                    <a:cubicBezTo>
                      <a:pt x="307" y="68"/>
                      <a:pt x="303" y="139"/>
                      <a:pt x="297" y="167"/>
                    </a:cubicBezTo>
                    <a:cubicBezTo>
                      <a:pt x="297" y="170"/>
                      <a:pt x="298" y="173"/>
                      <a:pt x="301" y="173"/>
                    </a:cubicBezTo>
                    <a:cubicBezTo>
                      <a:pt x="304" y="174"/>
                      <a:pt x="307" y="172"/>
                      <a:pt x="307" y="169"/>
                    </a:cubicBezTo>
                    <a:cubicBezTo>
                      <a:pt x="312" y="143"/>
                      <a:pt x="320" y="69"/>
                      <a:pt x="318" y="27"/>
                    </a:cubicBezTo>
                    <a:cubicBezTo>
                      <a:pt x="317" y="10"/>
                      <a:pt x="328" y="7"/>
                      <a:pt x="335" y="6"/>
                    </a:cubicBezTo>
                    <a:cubicBezTo>
                      <a:pt x="352" y="6"/>
                      <a:pt x="371" y="5"/>
                      <a:pt x="390" y="3"/>
                    </a:cubicBezTo>
                    <a:cubicBezTo>
                      <a:pt x="441" y="0"/>
                      <a:pt x="489" y="6"/>
                      <a:pt x="530" y="20"/>
                    </a:cubicBezTo>
                    <a:cubicBezTo>
                      <a:pt x="544" y="25"/>
                      <a:pt x="543" y="36"/>
                      <a:pt x="543" y="44"/>
                    </a:cubicBezTo>
                    <a:cubicBezTo>
                      <a:pt x="541" y="71"/>
                      <a:pt x="540" y="111"/>
                      <a:pt x="542" y="124"/>
                    </a:cubicBezTo>
                    <a:cubicBezTo>
                      <a:pt x="542" y="127"/>
                      <a:pt x="545" y="129"/>
                      <a:pt x="547" y="128"/>
                    </a:cubicBezTo>
                    <a:cubicBezTo>
                      <a:pt x="550" y="128"/>
                      <a:pt x="551" y="126"/>
                      <a:pt x="551" y="123"/>
                    </a:cubicBezTo>
                    <a:cubicBezTo>
                      <a:pt x="550" y="111"/>
                      <a:pt x="552" y="75"/>
                      <a:pt x="554" y="49"/>
                    </a:cubicBezTo>
                    <a:cubicBezTo>
                      <a:pt x="554" y="41"/>
                      <a:pt x="558" y="32"/>
                      <a:pt x="568" y="37"/>
                    </a:cubicBezTo>
                    <a:cubicBezTo>
                      <a:pt x="591" y="48"/>
                      <a:pt x="610" y="63"/>
                      <a:pt x="625" y="80"/>
                    </a:cubicBezTo>
                    <a:cubicBezTo>
                      <a:pt x="655" y="114"/>
                      <a:pt x="668" y="156"/>
                      <a:pt x="661" y="197"/>
                    </a:cubicBezTo>
                    <a:cubicBezTo>
                      <a:pt x="651" y="248"/>
                      <a:pt x="626" y="286"/>
                      <a:pt x="582" y="314"/>
                    </a:cubicBezTo>
                    <a:cubicBezTo>
                      <a:pt x="555" y="331"/>
                      <a:pt x="521" y="345"/>
                      <a:pt x="479" y="354"/>
                    </a:cubicBezTo>
                    <a:cubicBezTo>
                      <a:pt x="470" y="356"/>
                      <a:pt x="464" y="348"/>
                      <a:pt x="463" y="342"/>
                    </a:cubicBezTo>
                    <a:cubicBezTo>
                      <a:pt x="457" y="318"/>
                      <a:pt x="450" y="279"/>
                      <a:pt x="449" y="271"/>
                    </a:cubicBezTo>
                    <a:cubicBezTo>
                      <a:pt x="449" y="268"/>
                      <a:pt x="447" y="265"/>
                      <a:pt x="444" y="265"/>
                    </a:cubicBezTo>
                    <a:cubicBezTo>
                      <a:pt x="441" y="265"/>
                      <a:pt x="440" y="268"/>
                      <a:pt x="440" y="271"/>
                    </a:cubicBezTo>
                    <a:cubicBezTo>
                      <a:pt x="440" y="277"/>
                      <a:pt x="445" y="313"/>
                      <a:pt x="450" y="340"/>
                    </a:cubicBezTo>
                    <a:cubicBezTo>
                      <a:pt x="452" y="348"/>
                      <a:pt x="454" y="357"/>
                      <a:pt x="438" y="361"/>
                    </a:cubicBezTo>
                    <a:cubicBezTo>
                      <a:pt x="425" y="363"/>
                      <a:pt x="411" y="365"/>
                      <a:pt x="397" y="366"/>
                    </a:cubicBezTo>
                    <a:cubicBezTo>
                      <a:pt x="315" y="373"/>
                      <a:pt x="252" y="370"/>
                      <a:pt x="198" y="357"/>
                    </a:cubicBezTo>
                    <a:cubicBezTo>
                      <a:pt x="166" y="349"/>
                      <a:pt x="137" y="338"/>
                      <a:pt x="109" y="322"/>
                    </a:cubicBezTo>
                    <a:cubicBezTo>
                      <a:pt x="106" y="320"/>
                      <a:pt x="100" y="314"/>
                      <a:pt x="105" y="306"/>
                    </a:cubicBezTo>
                    <a:cubicBezTo>
                      <a:pt x="111" y="298"/>
                      <a:pt x="144" y="241"/>
                      <a:pt x="149" y="221"/>
                    </a:cubicBezTo>
                    <a:cubicBezTo>
                      <a:pt x="150" y="218"/>
                      <a:pt x="149" y="216"/>
                      <a:pt x="146" y="215"/>
                    </a:cubicBezTo>
                    <a:cubicBezTo>
                      <a:pt x="144" y="215"/>
                      <a:pt x="142" y="215"/>
                      <a:pt x="141" y="219"/>
                    </a:cubicBezTo>
                    <a:cubicBezTo>
                      <a:pt x="139" y="223"/>
                      <a:pt x="138" y="228"/>
                      <a:pt x="134" y="236"/>
                    </a:cubicBezTo>
                    <a:close/>
                  </a:path>
                </a:pathLst>
              </a:custGeom>
              <a:noFill/>
              <a:ln w="6350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63" name="Freeform 879">
                <a:extLst>
                  <a:ext uri="{FF2B5EF4-FFF2-40B4-BE49-F238E27FC236}">
                    <a16:creationId xmlns:a16="http://schemas.microsoft.com/office/drawing/2014/main" id="{B5F92CA5-9654-A4C8-39C3-D83640B1E6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11" y="1850"/>
                <a:ext cx="76" cy="91"/>
              </a:xfrm>
              <a:custGeom>
                <a:avLst/>
                <a:gdLst>
                  <a:gd name="T0" fmla="*/ 0 w 33"/>
                  <a:gd name="T1" fmla="*/ 0 h 37"/>
                  <a:gd name="T2" fmla="*/ 329 w 33"/>
                  <a:gd name="T3" fmla="*/ 551 h 3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3" h="37">
                    <a:moveTo>
                      <a:pt x="0" y="0"/>
                    </a:moveTo>
                    <a:cubicBezTo>
                      <a:pt x="16" y="0"/>
                      <a:pt x="33" y="10"/>
                      <a:pt x="27" y="37"/>
                    </a:cubicBezTo>
                  </a:path>
                </a:pathLst>
              </a:custGeom>
              <a:noFill/>
              <a:ln w="6350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64" name="Freeform 880">
                <a:extLst>
                  <a:ext uri="{FF2B5EF4-FFF2-40B4-BE49-F238E27FC236}">
                    <a16:creationId xmlns:a16="http://schemas.microsoft.com/office/drawing/2014/main" id="{F4F6CF36-A996-7DF7-9712-152BEC6635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0" y="1934"/>
                <a:ext cx="83" cy="142"/>
              </a:xfrm>
              <a:custGeom>
                <a:avLst/>
                <a:gdLst>
                  <a:gd name="T0" fmla="*/ 0 w 36"/>
                  <a:gd name="T1" fmla="*/ 852 h 58"/>
                  <a:gd name="T2" fmla="*/ 293 w 36"/>
                  <a:gd name="T3" fmla="*/ 0 h 5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6" h="58">
                    <a:moveTo>
                      <a:pt x="0" y="58"/>
                    </a:moveTo>
                    <a:cubicBezTo>
                      <a:pt x="13" y="54"/>
                      <a:pt x="36" y="34"/>
                      <a:pt x="24" y="0"/>
                    </a:cubicBezTo>
                  </a:path>
                </a:pathLst>
              </a:custGeom>
              <a:noFill/>
              <a:ln w="6350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65" name="Freeform 881">
                <a:extLst>
                  <a:ext uri="{FF2B5EF4-FFF2-40B4-BE49-F238E27FC236}">
                    <a16:creationId xmlns:a16="http://schemas.microsoft.com/office/drawing/2014/main" id="{FDFC0AE9-3A5E-A581-D8B0-F81B8DA622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9" y="1877"/>
                <a:ext cx="32" cy="84"/>
              </a:xfrm>
              <a:custGeom>
                <a:avLst/>
                <a:gdLst>
                  <a:gd name="T0" fmla="*/ 167 w 14"/>
                  <a:gd name="T1" fmla="*/ 0 h 34"/>
                  <a:gd name="T2" fmla="*/ 73 w 14"/>
                  <a:gd name="T3" fmla="*/ 514 h 3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34">
                    <a:moveTo>
                      <a:pt x="14" y="0"/>
                    </a:moveTo>
                    <a:cubicBezTo>
                      <a:pt x="0" y="8"/>
                      <a:pt x="1" y="21"/>
                      <a:pt x="6" y="34"/>
                    </a:cubicBezTo>
                  </a:path>
                </a:pathLst>
              </a:custGeom>
              <a:noFill/>
              <a:ln w="6350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66" name="Freeform 882">
                <a:extLst>
                  <a:ext uri="{FF2B5EF4-FFF2-40B4-BE49-F238E27FC236}">
                    <a16:creationId xmlns:a16="http://schemas.microsoft.com/office/drawing/2014/main" id="{44F11C61-4CAC-C432-B804-68F56963AB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6" y="1738"/>
                <a:ext cx="78" cy="61"/>
              </a:xfrm>
              <a:custGeom>
                <a:avLst/>
                <a:gdLst>
                  <a:gd name="T0" fmla="*/ 411 w 34"/>
                  <a:gd name="T1" fmla="*/ 12 h 25"/>
                  <a:gd name="T2" fmla="*/ 0 w 34"/>
                  <a:gd name="T3" fmla="*/ 364 h 2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4" h="25">
                    <a:moveTo>
                      <a:pt x="34" y="1"/>
                    </a:moveTo>
                    <a:cubicBezTo>
                      <a:pt x="24" y="0"/>
                      <a:pt x="5" y="9"/>
                      <a:pt x="0" y="25"/>
                    </a:cubicBezTo>
                  </a:path>
                </a:pathLst>
              </a:custGeom>
              <a:noFill/>
              <a:ln w="6350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67" name="Freeform 883">
                <a:extLst>
                  <a:ext uri="{FF2B5EF4-FFF2-40B4-BE49-F238E27FC236}">
                    <a16:creationId xmlns:a16="http://schemas.microsoft.com/office/drawing/2014/main" id="{5DA7DBE1-0553-C6CF-C5BF-72FCB6DE8A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69" y="1941"/>
                <a:ext cx="37" cy="34"/>
              </a:xfrm>
              <a:custGeom>
                <a:avLst/>
                <a:gdLst>
                  <a:gd name="T0" fmla="*/ 134 w 16"/>
                  <a:gd name="T1" fmla="*/ 0 h 14"/>
                  <a:gd name="T2" fmla="*/ 65 w 16"/>
                  <a:gd name="T3" fmla="*/ 58 h 14"/>
                  <a:gd name="T4" fmla="*/ 187 w 16"/>
                  <a:gd name="T5" fmla="*/ 41 h 14"/>
                  <a:gd name="T6" fmla="*/ 0 w 16"/>
                  <a:gd name="T7" fmla="*/ 202 h 1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" h="14">
                    <a:moveTo>
                      <a:pt x="11" y="0"/>
                    </a:moveTo>
                    <a:cubicBezTo>
                      <a:pt x="8" y="0"/>
                      <a:pt x="6" y="1"/>
                      <a:pt x="5" y="4"/>
                    </a:cubicBezTo>
                    <a:cubicBezTo>
                      <a:pt x="8" y="3"/>
                      <a:pt x="11" y="2"/>
                      <a:pt x="15" y="3"/>
                    </a:cubicBezTo>
                    <a:cubicBezTo>
                      <a:pt x="16" y="9"/>
                      <a:pt x="6" y="14"/>
                      <a:pt x="0" y="14"/>
                    </a:cubicBezTo>
                  </a:path>
                </a:pathLst>
              </a:custGeom>
              <a:noFill/>
              <a:ln w="9525" cap="rnd">
                <a:solidFill>
                  <a:srgbClr val="FCE6E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68" name="Freeform 884">
                <a:extLst>
                  <a:ext uri="{FF2B5EF4-FFF2-40B4-BE49-F238E27FC236}">
                    <a16:creationId xmlns:a16="http://schemas.microsoft.com/office/drawing/2014/main" id="{C17EFFB4-3C46-5DF7-93C0-B1F1F301C8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2" y="1769"/>
                <a:ext cx="23" cy="30"/>
              </a:xfrm>
              <a:custGeom>
                <a:avLst/>
                <a:gdLst>
                  <a:gd name="T0" fmla="*/ 0 w 10"/>
                  <a:gd name="T1" fmla="*/ 158 h 12"/>
                  <a:gd name="T2" fmla="*/ 64 w 10"/>
                  <a:gd name="T3" fmla="*/ 175 h 12"/>
                  <a:gd name="T4" fmla="*/ 12 w 10"/>
                  <a:gd name="T5" fmla="*/ 83 h 12"/>
                  <a:gd name="T6" fmla="*/ 122 w 10"/>
                  <a:gd name="T7" fmla="*/ 83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2">
                    <a:moveTo>
                      <a:pt x="0" y="10"/>
                    </a:moveTo>
                    <a:cubicBezTo>
                      <a:pt x="2" y="10"/>
                      <a:pt x="4" y="12"/>
                      <a:pt x="5" y="11"/>
                    </a:cubicBezTo>
                    <a:cubicBezTo>
                      <a:pt x="7" y="8"/>
                      <a:pt x="1" y="6"/>
                      <a:pt x="1" y="5"/>
                    </a:cubicBezTo>
                    <a:cubicBezTo>
                      <a:pt x="0" y="0"/>
                      <a:pt x="8" y="3"/>
                      <a:pt x="10" y="5"/>
                    </a:cubicBezTo>
                  </a:path>
                </a:pathLst>
              </a:custGeom>
              <a:noFill/>
              <a:ln w="9525" cap="rnd">
                <a:solidFill>
                  <a:srgbClr val="FCE6E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69" name="Freeform 885">
                <a:extLst>
                  <a:ext uri="{FF2B5EF4-FFF2-40B4-BE49-F238E27FC236}">
                    <a16:creationId xmlns:a16="http://schemas.microsoft.com/office/drawing/2014/main" id="{03FEA12D-048B-F0C3-2777-BF2A32EDCA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62" y="1907"/>
                <a:ext cx="25" cy="32"/>
              </a:xfrm>
              <a:custGeom>
                <a:avLst/>
                <a:gdLst>
                  <a:gd name="T0" fmla="*/ 25 w 11"/>
                  <a:gd name="T1" fmla="*/ 182 h 13"/>
                  <a:gd name="T2" fmla="*/ 93 w 11"/>
                  <a:gd name="T3" fmla="*/ 162 h 13"/>
                  <a:gd name="T4" fmla="*/ 0 w 11"/>
                  <a:gd name="T5" fmla="*/ 133 h 13"/>
                  <a:gd name="T6" fmla="*/ 118 w 11"/>
                  <a:gd name="T7" fmla="*/ 62 h 13"/>
                  <a:gd name="T8" fmla="*/ 0 w 11"/>
                  <a:gd name="T9" fmla="*/ 42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13">
                    <a:moveTo>
                      <a:pt x="2" y="12"/>
                    </a:moveTo>
                    <a:cubicBezTo>
                      <a:pt x="4" y="12"/>
                      <a:pt x="8" y="13"/>
                      <a:pt x="8" y="11"/>
                    </a:cubicBezTo>
                    <a:cubicBezTo>
                      <a:pt x="6" y="10"/>
                      <a:pt x="2" y="11"/>
                      <a:pt x="0" y="9"/>
                    </a:cubicBezTo>
                    <a:cubicBezTo>
                      <a:pt x="2" y="7"/>
                      <a:pt x="9" y="6"/>
                      <a:pt x="10" y="4"/>
                    </a:cubicBezTo>
                    <a:cubicBezTo>
                      <a:pt x="11" y="0"/>
                      <a:pt x="2" y="2"/>
                      <a:pt x="0" y="3"/>
                    </a:cubicBezTo>
                  </a:path>
                </a:pathLst>
              </a:custGeom>
              <a:noFill/>
              <a:ln w="9525" cap="rnd">
                <a:solidFill>
                  <a:srgbClr val="FCE6E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0" name="Freeform 886">
                <a:extLst>
                  <a:ext uri="{FF2B5EF4-FFF2-40B4-BE49-F238E27FC236}">
                    <a16:creationId xmlns:a16="http://schemas.microsoft.com/office/drawing/2014/main" id="{661C5990-4C26-F137-61B5-DE3BFCE436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51" y="1872"/>
                <a:ext cx="23" cy="18"/>
              </a:xfrm>
              <a:custGeom>
                <a:avLst/>
                <a:gdLst>
                  <a:gd name="T0" fmla="*/ 74 w 10"/>
                  <a:gd name="T1" fmla="*/ 0 h 7"/>
                  <a:gd name="T2" fmla="*/ 94 w 10"/>
                  <a:gd name="T3" fmla="*/ 100 h 7"/>
                  <a:gd name="T4" fmla="*/ 0 w 10"/>
                  <a:gd name="T5" fmla="*/ 33 h 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7">
                    <a:moveTo>
                      <a:pt x="6" y="0"/>
                    </a:moveTo>
                    <a:cubicBezTo>
                      <a:pt x="7" y="1"/>
                      <a:pt x="10" y="4"/>
                      <a:pt x="8" y="6"/>
                    </a:cubicBezTo>
                    <a:cubicBezTo>
                      <a:pt x="6" y="7"/>
                      <a:pt x="0" y="4"/>
                      <a:pt x="0" y="2"/>
                    </a:cubicBezTo>
                  </a:path>
                </a:pathLst>
              </a:custGeom>
              <a:noFill/>
              <a:ln w="9525" cap="rnd">
                <a:solidFill>
                  <a:srgbClr val="FCE6E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" name="Group 887">
              <a:extLst>
                <a:ext uri="{FF2B5EF4-FFF2-40B4-BE49-F238E27FC236}">
                  <a16:creationId xmlns:a16="http://schemas.microsoft.com/office/drawing/2014/main" id="{811ACFC1-1AA8-5EFB-67A6-5CF3C77C43A9}"/>
                </a:ext>
              </a:extLst>
            </p:cNvPr>
            <p:cNvGrpSpPr>
              <a:grpSpLocks/>
            </p:cNvGrpSpPr>
            <p:nvPr/>
          </p:nvGrpSpPr>
          <p:grpSpPr bwMode="auto">
            <a:xfrm rot="18073227">
              <a:off x="5569155" y="3221318"/>
              <a:ext cx="476250" cy="914400"/>
              <a:chOff x="1287" y="1113"/>
              <a:chExt cx="846" cy="1625"/>
            </a:xfrm>
          </p:grpSpPr>
          <p:sp>
            <p:nvSpPr>
              <p:cNvPr id="7529" name="Freeform 888">
                <a:extLst>
                  <a:ext uri="{FF2B5EF4-FFF2-40B4-BE49-F238E27FC236}">
                    <a16:creationId xmlns:a16="http://schemas.microsoft.com/office/drawing/2014/main" id="{EF457E21-E5CD-415E-83E5-29F6E80A62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7" y="1113"/>
                <a:ext cx="846" cy="1625"/>
              </a:xfrm>
              <a:custGeom>
                <a:avLst/>
                <a:gdLst>
                  <a:gd name="T0" fmla="*/ 525 w 480"/>
                  <a:gd name="T1" fmla="*/ 197 h 865"/>
                  <a:gd name="T2" fmla="*/ 49 w 480"/>
                  <a:gd name="T3" fmla="*/ 1499 h 865"/>
                  <a:gd name="T4" fmla="*/ 115 w 480"/>
                  <a:gd name="T5" fmla="*/ 2852 h 865"/>
                  <a:gd name="T6" fmla="*/ 1373 w 480"/>
                  <a:gd name="T7" fmla="*/ 5318 h 865"/>
                  <a:gd name="T8" fmla="*/ 1736 w 480"/>
                  <a:gd name="T9" fmla="*/ 1493 h 865"/>
                  <a:gd name="T10" fmla="*/ 525 w 480"/>
                  <a:gd name="T11" fmla="*/ 197 h 86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80" h="865">
                    <a:moveTo>
                      <a:pt x="96" y="30"/>
                    </a:moveTo>
                    <a:cubicBezTo>
                      <a:pt x="0" y="61"/>
                      <a:pt x="1" y="162"/>
                      <a:pt x="9" y="226"/>
                    </a:cubicBezTo>
                    <a:cubicBezTo>
                      <a:pt x="17" y="290"/>
                      <a:pt x="25" y="360"/>
                      <a:pt x="21" y="430"/>
                    </a:cubicBezTo>
                    <a:cubicBezTo>
                      <a:pt x="16" y="545"/>
                      <a:pt x="21" y="865"/>
                      <a:pt x="251" y="802"/>
                    </a:cubicBezTo>
                    <a:cubicBezTo>
                      <a:pt x="480" y="740"/>
                      <a:pt x="376" y="382"/>
                      <a:pt x="317" y="225"/>
                    </a:cubicBezTo>
                    <a:cubicBezTo>
                      <a:pt x="259" y="68"/>
                      <a:pt x="192" y="0"/>
                      <a:pt x="96" y="30"/>
                    </a:cubicBezTo>
                    <a:close/>
                  </a:path>
                </a:pathLst>
              </a:custGeom>
              <a:solidFill>
                <a:srgbClr val="CEDF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30" name="Freeform 889">
                <a:extLst>
                  <a:ext uri="{FF2B5EF4-FFF2-40B4-BE49-F238E27FC236}">
                    <a16:creationId xmlns:a16="http://schemas.microsoft.com/office/drawing/2014/main" id="{CE8F07B0-9FA7-DCF7-6AA6-26725E2CE9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7" y="1182"/>
                <a:ext cx="698" cy="1428"/>
              </a:xfrm>
              <a:custGeom>
                <a:avLst/>
                <a:gdLst>
                  <a:gd name="T0" fmla="*/ 1544 w 396"/>
                  <a:gd name="T1" fmla="*/ 1293 h 760"/>
                  <a:gd name="T2" fmla="*/ 1315 w 396"/>
                  <a:gd name="T3" fmla="*/ 678 h 760"/>
                  <a:gd name="T4" fmla="*/ 1177 w 396"/>
                  <a:gd name="T5" fmla="*/ 650 h 760"/>
                  <a:gd name="T6" fmla="*/ 798 w 396"/>
                  <a:gd name="T7" fmla="*/ 889 h 760"/>
                  <a:gd name="T8" fmla="*/ 754 w 396"/>
                  <a:gd name="T9" fmla="*/ 851 h 760"/>
                  <a:gd name="T10" fmla="*/ 783 w 396"/>
                  <a:gd name="T11" fmla="*/ 795 h 760"/>
                  <a:gd name="T12" fmla="*/ 1128 w 396"/>
                  <a:gd name="T13" fmla="*/ 575 h 760"/>
                  <a:gd name="T14" fmla="*/ 1144 w 396"/>
                  <a:gd name="T15" fmla="*/ 365 h 760"/>
                  <a:gd name="T16" fmla="*/ 465 w 396"/>
                  <a:gd name="T17" fmla="*/ 81 h 760"/>
                  <a:gd name="T18" fmla="*/ 65 w 396"/>
                  <a:gd name="T19" fmla="*/ 1240 h 760"/>
                  <a:gd name="T20" fmla="*/ 127 w 396"/>
                  <a:gd name="T21" fmla="*/ 1992 h 760"/>
                  <a:gd name="T22" fmla="*/ 241 w 396"/>
                  <a:gd name="T23" fmla="*/ 2089 h 760"/>
                  <a:gd name="T24" fmla="*/ 494 w 396"/>
                  <a:gd name="T25" fmla="*/ 2076 h 760"/>
                  <a:gd name="T26" fmla="*/ 746 w 396"/>
                  <a:gd name="T27" fmla="*/ 2061 h 760"/>
                  <a:gd name="T28" fmla="*/ 795 w 396"/>
                  <a:gd name="T29" fmla="*/ 2089 h 760"/>
                  <a:gd name="T30" fmla="*/ 767 w 396"/>
                  <a:gd name="T31" fmla="*/ 2150 h 760"/>
                  <a:gd name="T32" fmla="*/ 488 w 396"/>
                  <a:gd name="T33" fmla="*/ 2168 h 760"/>
                  <a:gd name="T34" fmla="*/ 236 w 396"/>
                  <a:gd name="T35" fmla="*/ 2181 h 760"/>
                  <a:gd name="T36" fmla="*/ 137 w 396"/>
                  <a:gd name="T37" fmla="*/ 2334 h 760"/>
                  <a:gd name="T38" fmla="*/ 130 w 396"/>
                  <a:gd name="T39" fmla="*/ 2612 h 760"/>
                  <a:gd name="T40" fmla="*/ 582 w 396"/>
                  <a:gd name="T41" fmla="*/ 4836 h 760"/>
                  <a:gd name="T42" fmla="*/ 1250 w 396"/>
                  <a:gd name="T43" fmla="*/ 4949 h 760"/>
                  <a:gd name="T44" fmla="*/ 1348 w 396"/>
                  <a:gd name="T45" fmla="*/ 4908 h 760"/>
                  <a:gd name="T46" fmla="*/ 1435 w 396"/>
                  <a:gd name="T47" fmla="*/ 4671 h 760"/>
                  <a:gd name="T48" fmla="*/ 1128 w 396"/>
                  <a:gd name="T49" fmla="*/ 3827 h 760"/>
                  <a:gd name="T50" fmla="*/ 1128 w 396"/>
                  <a:gd name="T51" fmla="*/ 3760 h 760"/>
                  <a:gd name="T52" fmla="*/ 1184 w 396"/>
                  <a:gd name="T53" fmla="*/ 3760 h 760"/>
                  <a:gd name="T54" fmla="*/ 1500 w 396"/>
                  <a:gd name="T55" fmla="*/ 4611 h 760"/>
                  <a:gd name="T56" fmla="*/ 1682 w 396"/>
                  <a:gd name="T57" fmla="*/ 4635 h 760"/>
                  <a:gd name="T58" fmla="*/ 1801 w 396"/>
                  <a:gd name="T59" fmla="*/ 4417 h 760"/>
                  <a:gd name="T60" fmla="*/ 1544 w 396"/>
                  <a:gd name="T61" fmla="*/ 1293 h 76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396" h="760">
                    <a:moveTo>
                      <a:pt x="282" y="195"/>
                    </a:moveTo>
                    <a:cubicBezTo>
                      <a:pt x="268" y="157"/>
                      <a:pt x="254" y="127"/>
                      <a:pt x="240" y="102"/>
                    </a:cubicBezTo>
                    <a:cubicBezTo>
                      <a:pt x="236" y="93"/>
                      <a:pt x="227" y="87"/>
                      <a:pt x="215" y="98"/>
                    </a:cubicBezTo>
                    <a:cubicBezTo>
                      <a:pt x="194" y="112"/>
                      <a:pt x="165" y="130"/>
                      <a:pt x="146" y="134"/>
                    </a:cubicBezTo>
                    <a:cubicBezTo>
                      <a:pt x="142" y="134"/>
                      <a:pt x="138" y="132"/>
                      <a:pt x="138" y="128"/>
                    </a:cubicBezTo>
                    <a:cubicBezTo>
                      <a:pt x="137" y="124"/>
                      <a:pt x="139" y="121"/>
                      <a:pt x="143" y="120"/>
                    </a:cubicBezTo>
                    <a:cubicBezTo>
                      <a:pt x="160" y="116"/>
                      <a:pt x="187" y="100"/>
                      <a:pt x="206" y="87"/>
                    </a:cubicBezTo>
                    <a:cubicBezTo>
                      <a:pt x="212" y="84"/>
                      <a:pt x="225" y="72"/>
                      <a:pt x="209" y="55"/>
                    </a:cubicBezTo>
                    <a:cubicBezTo>
                      <a:pt x="164" y="0"/>
                      <a:pt x="122" y="0"/>
                      <a:pt x="85" y="12"/>
                    </a:cubicBezTo>
                    <a:cubicBezTo>
                      <a:pt x="23" y="32"/>
                      <a:pt x="0" y="88"/>
                      <a:pt x="12" y="187"/>
                    </a:cubicBezTo>
                    <a:cubicBezTo>
                      <a:pt x="17" y="223"/>
                      <a:pt x="21" y="262"/>
                      <a:pt x="23" y="300"/>
                    </a:cubicBezTo>
                    <a:cubicBezTo>
                      <a:pt x="24" y="314"/>
                      <a:pt x="37" y="315"/>
                      <a:pt x="44" y="315"/>
                    </a:cubicBezTo>
                    <a:cubicBezTo>
                      <a:pt x="59" y="313"/>
                      <a:pt x="75" y="313"/>
                      <a:pt x="90" y="313"/>
                    </a:cubicBezTo>
                    <a:cubicBezTo>
                      <a:pt x="108" y="314"/>
                      <a:pt x="125" y="314"/>
                      <a:pt x="136" y="311"/>
                    </a:cubicBezTo>
                    <a:cubicBezTo>
                      <a:pt x="140" y="310"/>
                      <a:pt x="144" y="312"/>
                      <a:pt x="145" y="315"/>
                    </a:cubicBezTo>
                    <a:cubicBezTo>
                      <a:pt x="146" y="319"/>
                      <a:pt x="144" y="323"/>
                      <a:pt x="140" y="324"/>
                    </a:cubicBezTo>
                    <a:cubicBezTo>
                      <a:pt x="127" y="328"/>
                      <a:pt x="109" y="328"/>
                      <a:pt x="89" y="327"/>
                    </a:cubicBezTo>
                    <a:cubicBezTo>
                      <a:pt x="74" y="327"/>
                      <a:pt x="58" y="327"/>
                      <a:pt x="43" y="329"/>
                    </a:cubicBezTo>
                    <a:cubicBezTo>
                      <a:pt x="37" y="329"/>
                      <a:pt x="24" y="335"/>
                      <a:pt x="25" y="352"/>
                    </a:cubicBezTo>
                    <a:cubicBezTo>
                      <a:pt x="25" y="366"/>
                      <a:pt x="25" y="380"/>
                      <a:pt x="24" y="394"/>
                    </a:cubicBezTo>
                    <a:cubicBezTo>
                      <a:pt x="21" y="472"/>
                      <a:pt x="22" y="661"/>
                      <a:pt x="106" y="729"/>
                    </a:cubicBezTo>
                    <a:cubicBezTo>
                      <a:pt x="138" y="754"/>
                      <a:pt x="178" y="760"/>
                      <a:pt x="228" y="746"/>
                    </a:cubicBezTo>
                    <a:cubicBezTo>
                      <a:pt x="235" y="744"/>
                      <a:pt x="241" y="742"/>
                      <a:pt x="246" y="740"/>
                    </a:cubicBezTo>
                    <a:cubicBezTo>
                      <a:pt x="262" y="734"/>
                      <a:pt x="266" y="719"/>
                      <a:pt x="262" y="704"/>
                    </a:cubicBezTo>
                    <a:cubicBezTo>
                      <a:pt x="253" y="661"/>
                      <a:pt x="227" y="595"/>
                      <a:pt x="206" y="577"/>
                    </a:cubicBezTo>
                    <a:cubicBezTo>
                      <a:pt x="203" y="575"/>
                      <a:pt x="203" y="570"/>
                      <a:pt x="206" y="567"/>
                    </a:cubicBezTo>
                    <a:cubicBezTo>
                      <a:pt x="208" y="564"/>
                      <a:pt x="213" y="564"/>
                      <a:pt x="216" y="567"/>
                    </a:cubicBezTo>
                    <a:cubicBezTo>
                      <a:pt x="237" y="586"/>
                      <a:pt x="264" y="649"/>
                      <a:pt x="274" y="695"/>
                    </a:cubicBezTo>
                    <a:cubicBezTo>
                      <a:pt x="278" y="710"/>
                      <a:pt x="293" y="714"/>
                      <a:pt x="307" y="699"/>
                    </a:cubicBezTo>
                    <a:cubicBezTo>
                      <a:pt x="316" y="689"/>
                      <a:pt x="323" y="678"/>
                      <a:pt x="329" y="666"/>
                    </a:cubicBezTo>
                    <a:cubicBezTo>
                      <a:pt x="396" y="535"/>
                      <a:pt x="318" y="293"/>
                      <a:pt x="282" y="195"/>
                    </a:cubicBezTo>
                    <a:close/>
                  </a:path>
                </a:pathLst>
              </a:custGeom>
              <a:solidFill>
                <a:srgbClr val="FB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31" name="Freeform 890">
                <a:extLst>
                  <a:ext uri="{FF2B5EF4-FFF2-40B4-BE49-F238E27FC236}">
                    <a16:creationId xmlns:a16="http://schemas.microsoft.com/office/drawing/2014/main" id="{29EDDA98-21F3-E7BB-20B7-0A96B0D620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3" y="1280"/>
                <a:ext cx="472" cy="1193"/>
              </a:xfrm>
              <a:custGeom>
                <a:avLst/>
                <a:gdLst>
                  <a:gd name="T0" fmla="*/ 1361 w 268"/>
                  <a:gd name="T1" fmla="*/ 2897 h 635"/>
                  <a:gd name="T2" fmla="*/ 1268 w 268"/>
                  <a:gd name="T3" fmla="*/ 1969 h 635"/>
                  <a:gd name="T4" fmla="*/ 1020 w 268"/>
                  <a:gd name="T5" fmla="*/ 1073 h 635"/>
                  <a:gd name="T6" fmla="*/ 798 w 268"/>
                  <a:gd name="T7" fmla="*/ 590 h 635"/>
                  <a:gd name="T8" fmla="*/ 474 w 268"/>
                  <a:gd name="T9" fmla="*/ 537 h 635"/>
                  <a:gd name="T10" fmla="*/ 468 w 268"/>
                  <a:gd name="T11" fmla="*/ 543 h 635"/>
                  <a:gd name="T12" fmla="*/ 424 w 268"/>
                  <a:gd name="T13" fmla="*/ 505 h 635"/>
                  <a:gd name="T14" fmla="*/ 453 w 268"/>
                  <a:gd name="T15" fmla="*/ 451 h 635"/>
                  <a:gd name="T16" fmla="*/ 537 w 268"/>
                  <a:gd name="T17" fmla="*/ 417 h 635"/>
                  <a:gd name="T18" fmla="*/ 518 w 268"/>
                  <a:gd name="T19" fmla="*/ 417 h 635"/>
                  <a:gd name="T20" fmla="*/ 424 w 268"/>
                  <a:gd name="T21" fmla="*/ 28 h 635"/>
                  <a:gd name="T22" fmla="*/ 37 w 268"/>
                  <a:gd name="T23" fmla="*/ 417 h 635"/>
                  <a:gd name="T24" fmla="*/ 99 w 268"/>
                  <a:gd name="T25" fmla="*/ 1048 h 635"/>
                  <a:gd name="T26" fmla="*/ 338 w 268"/>
                  <a:gd name="T27" fmla="*/ 1599 h 635"/>
                  <a:gd name="T28" fmla="*/ 431 w 268"/>
                  <a:gd name="T29" fmla="*/ 1712 h 635"/>
                  <a:gd name="T30" fmla="*/ 465 w 268"/>
                  <a:gd name="T31" fmla="*/ 1743 h 635"/>
                  <a:gd name="T32" fmla="*/ 437 w 268"/>
                  <a:gd name="T33" fmla="*/ 1804 h 635"/>
                  <a:gd name="T34" fmla="*/ 431 w 268"/>
                  <a:gd name="T35" fmla="*/ 1804 h 635"/>
                  <a:gd name="T36" fmla="*/ 379 w 268"/>
                  <a:gd name="T37" fmla="*/ 2076 h 635"/>
                  <a:gd name="T38" fmla="*/ 366 w 268"/>
                  <a:gd name="T39" fmla="*/ 2294 h 635"/>
                  <a:gd name="T40" fmla="*/ 201 w 268"/>
                  <a:gd name="T41" fmla="*/ 2527 h 635"/>
                  <a:gd name="T42" fmla="*/ 114 w 268"/>
                  <a:gd name="T43" fmla="*/ 3201 h 635"/>
                  <a:gd name="T44" fmla="*/ 338 w 268"/>
                  <a:gd name="T45" fmla="*/ 3945 h 635"/>
                  <a:gd name="T46" fmla="*/ 733 w 268"/>
                  <a:gd name="T47" fmla="*/ 4000 h 635"/>
                  <a:gd name="T48" fmla="*/ 782 w 268"/>
                  <a:gd name="T49" fmla="*/ 3470 h 635"/>
                  <a:gd name="T50" fmla="*/ 803 w 268"/>
                  <a:gd name="T51" fmla="*/ 3487 h 635"/>
                  <a:gd name="T52" fmla="*/ 798 w 268"/>
                  <a:gd name="T53" fmla="*/ 3479 h 635"/>
                  <a:gd name="T54" fmla="*/ 798 w 268"/>
                  <a:gd name="T55" fmla="*/ 3417 h 635"/>
                  <a:gd name="T56" fmla="*/ 852 w 268"/>
                  <a:gd name="T57" fmla="*/ 3417 h 635"/>
                  <a:gd name="T58" fmla="*/ 1111 w 268"/>
                  <a:gd name="T59" fmla="*/ 4013 h 635"/>
                  <a:gd name="T60" fmla="*/ 1228 w 268"/>
                  <a:gd name="T61" fmla="*/ 3977 h 635"/>
                  <a:gd name="T62" fmla="*/ 1361 w 268"/>
                  <a:gd name="T63" fmla="*/ 2897 h 63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268" h="635">
                    <a:moveTo>
                      <a:pt x="249" y="437"/>
                    </a:moveTo>
                    <a:cubicBezTo>
                      <a:pt x="243" y="391"/>
                      <a:pt x="244" y="343"/>
                      <a:pt x="232" y="297"/>
                    </a:cubicBezTo>
                    <a:cubicBezTo>
                      <a:pt x="221" y="253"/>
                      <a:pt x="206" y="205"/>
                      <a:pt x="187" y="162"/>
                    </a:cubicBezTo>
                    <a:cubicBezTo>
                      <a:pt x="178" y="142"/>
                      <a:pt x="166" y="102"/>
                      <a:pt x="146" y="89"/>
                    </a:cubicBezTo>
                    <a:cubicBezTo>
                      <a:pt x="127" y="78"/>
                      <a:pt x="106" y="88"/>
                      <a:pt x="87" y="81"/>
                    </a:cubicBezTo>
                    <a:cubicBezTo>
                      <a:pt x="86" y="81"/>
                      <a:pt x="86" y="81"/>
                      <a:pt x="86" y="82"/>
                    </a:cubicBezTo>
                    <a:cubicBezTo>
                      <a:pt x="82" y="82"/>
                      <a:pt x="78" y="80"/>
                      <a:pt x="78" y="76"/>
                    </a:cubicBezTo>
                    <a:cubicBezTo>
                      <a:pt x="77" y="72"/>
                      <a:pt x="79" y="69"/>
                      <a:pt x="83" y="68"/>
                    </a:cubicBezTo>
                    <a:cubicBezTo>
                      <a:pt x="87" y="67"/>
                      <a:pt x="93" y="65"/>
                      <a:pt x="98" y="63"/>
                    </a:cubicBezTo>
                    <a:cubicBezTo>
                      <a:pt x="95" y="63"/>
                      <a:pt x="95" y="63"/>
                      <a:pt x="95" y="63"/>
                    </a:cubicBezTo>
                    <a:cubicBezTo>
                      <a:pt x="117" y="59"/>
                      <a:pt x="118" y="0"/>
                      <a:pt x="78" y="4"/>
                    </a:cubicBezTo>
                    <a:cubicBezTo>
                      <a:pt x="48" y="7"/>
                      <a:pt x="15" y="34"/>
                      <a:pt x="7" y="63"/>
                    </a:cubicBezTo>
                    <a:cubicBezTo>
                      <a:pt x="0" y="90"/>
                      <a:pt x="13" y="130"/>
                      <a:pt x="18" y="158"/>
                    </a:cubicBezTo>
                    <a:cubicBezTo>
                      <a:pt x="24" y="191"/>
                      <a:pt x="36" y="218"/>
                      <a:pt x="62" y="241"/>
                    </a:cubicBezTo>
                    <a:cubicBezTo>
                      <a:pt x="71" y="248"/>
                      <a:pt x="77" y="252"/>
                      <a:pt x="79" y="258"/>
                    </a:cubicBezTo>
                    <a:cubicBezTo>
                      <a:pt x="82" y="259"/>
                      <a:pt x="84" y="261"/>
                      <a:pt x="85" y="263"/>
                    </a:cubicBezTo>
                    <a:cubicBezTo>
                      <a:pt x="86" y="267"/>
                      <a:pt x="84" y="271"/>
                      <a:pt x="80" y="272"/>
                    </a:cubicBezTo>
                    <a:cubicBezTo>
                      <a:pt x="80" y="272"/>
                      <a:pt x="80" y="272"/>
                      <a:pt x="79" y="272"/>
                    </a:cubicBezTo>
                    <a:cubicBezTo>
                      <a:pt x="76" y="287"/>
                      <a:pt x="67" y="295"/>
                      <a:pt x="69" y="313"/>
                    </a:cubicBezTo>
                    <a:cubicBezTo>
                      <a:pt x="71" y="328"/>
                      <a:pt x="76" y="333"/>
                      <a:pt x="67" y="346"/>
                    </a:cubicBezTo>
                    <a:cubicBezTo>
                      <a:pt x="59" y="358"/>
                      <a:pt x="44" y="366"/>
                      <a:pt x="37" y="381"/>
                    </a:cubicBezTo>
                    <a:cubicBezTo>
                      <a:pt x="21" y="413"/>
                      <a:pt x="16" y="448"/>
                      <a:pt x="21" y="483"/>
                    </a:cubicBezTo>
                    <a:cubicBezTo>
                      <a:pt x="27" y="520"/>
                      <a:pt x="36" y="566"/>
                      <a:pt x="62" y="595"/>
                    </a:cubicBezTo>
                    <a:cubicBezTo>
                      <a:pt x="83" y="617"/>
                      <a:pt x="115" y="635"/>
                      <a:pt x="134" y="603"/>
                    </a:cubicBezTo>
                    <a:cubicBezTo>
                      <a:pt x="148" y="581"/>
                      <a:pt x="150" y="547"/>
                      <a:pt x="143" y="523"/>
                    </a:cubicBezTo>
                    <a:cubicBezTo>
                      <a:pt x="144" y="524"/>
                      <a:pt x="146" y="525"/>
                      <a:pt x="147" y="526"/>
                    </a:cubicBezTo>
                    <a:cubicBezTo>
                      <a:pt x="147" y="525"/>
                      <a:pt x="147" y="525"/>
                      <a:pt x="146" y="525"/>
                    </a:cubicBezTo>
                    <a:cubicBezTo>
                      <a:pt x="143" y="523"/>
                      <a:pt x="143" y="518"/>
                      <a:pt x="146" y="515"/>
                    </a:cubicBezTo>
                    <a:cubicBezTo>
                      <a:pt x="148" y="512"/>
                      <a:pt x="153" y="512"/>
                      <a:pt x="156" y="515"/>
                    </a:cubicBezTo>
                    <a:cubicBezTo>
                      <a:pt x="172" y="529"/>
                      <a:pt x="191" y="568"/>
                      <a:pt x="203" y="605"/>
                    </a:cubicBezTo>
                    <a:cubicBezTo>
                      <a:pt x="210" y="608"/>
                      <a:pt x="217" y="607"/>
                      <a:pt x="225" y="600"/>
                    </a:cubicBezTo>
                    <a:cubicBezTo>
                      <a:pt x="268" y="565"/>
                      <a:pt x="255" y="485"/>
                      <a:pt x="249" y="437"/>
                    </a:cubicBezTo>
                    <a:close/>
                  </a:path>
                </a:pathLst>
              </a:custGeom>
              <a:solidFill>
                <a:srgbClr val="FC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32" name="Freeform 891">
                <a:extLst>
                  <a:ext uri="{FF2B5EF4-FFF2-40B4-BE49-F238E27FC236}">
                    <a16:creationId xmlns:a16="http://schemas.microsoft.com/office/drawing/2014/main" id="{6453C4DD-AEB4-B60B-519B-66425885B0C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7" y="1193"/>
                <a:ext cx="256" cy="583"/>
              </a:xfrm>
              <a:custGeom>
                <a:avLst/>
                <a:gdLst>
                  <a:gd name="T0" fmla="*/ 339 w 145"/>
                  <a:gd name="T1" fmla="*/ 1856 h 310"/>
                  <a:gd name="T2" fmla="*/ 200 w 145"/>
                  <a:gd name="T3" fmla="*/ 1044 h 310"/>
                  <a:gd name="T4" fmla="*/ 627 w 145"/>
                  <a:gd name="T5" fmla="*/ 0 h 310"/>
                  <a:gd name="T6" fmla="*/ 468 w 145"/>
                  <a:gd name="T7" fmla="*/ 39 h 310"/>
                  <a:gd name="T8" fmla="*/ 65 w 145"/>
                  <a:gd name="T9" fmla="*/ 1202 h 310"/>
                  <a:gd name="T10" fmla="*/ 127 w 145"/>
                  <a:gd name="T11" fmla="*/ 1956 h 310"/>
                  <a:gd name="T12" fmla="*/ 244 w 145"/>
                  <a:gd name="T13" fmla="*/ 2056 h 310"/>
                  <a:gd name="T14" fmla="*/ 496 w 145"/>
                  <a:gd name="T15" fmla="*/ 2041 h 310"/>
                  <a:gd name="T16" fmla="*/ 749 w 145"/>
                  <a:gd name="T17" fmla="*/ 2029 h 310"/>
                  <a:gd name="T18" fmla="*/ 339 w 145"/>
                  <a:gd name="T19" fmla="*/ 1856 h 310"/>
                  <a:gd name="T20" fmla="*/ 749 w 145"/>
                  <a:gd name="T21" fmla="*/ 2029 h 310"/>
                  <a:gd name="T22" fmla="*/ 786 w 145"/>
                  <a:gd name="T23" fmla="*/ 2033 h 310"/>
                  <a:gd name="T24" fmla="*/ 749 w 145"/>
                  <a:gd name="T25" fmla="*/ 2029 h 31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45" h="310">
                    <a:moveTo>
                      <a:pt x="62" y="279"/>
                    </a:moveTo>
                    <a:cubicBezTo>
                      <a:pt x="36" y="270"/>
                      <a:pt x="43" y="229"/>
                      <a:pt x="36" y="157"/>
                    </a:cubicBezTo>
                    <a:cubicBezTo>
                      <a:pt x="30" y="87"/>
                      <a:pt x="64" y="22"/>
                      <a:pt x="114" y="0"/>
                    </a:cubicBezTo>
                    <a:cubicBezTo>
                      <a:pt x="104" y="1"/>
                      <a:pt x="94" y="3"/>
                      <a:pt x="85" y="6"/>
                    </a:cubicBezTo>
                    <a:cubicBezTo>
                      <a:pt x="23" y="26"/>
                      <a:pt x="0" y="82"/>
                      <a:pt x="12" y="181"/>
                    </a:cubicBezTo>
                    <a:cubicBezTo>
                      <a:pt x="17" y="217"/>
                      <a:pt x="21" y="256"/>
                      <a:pt x="23" y="294"/>
                    </a:cubicBezTo>
                    <a:cubicBezTo>
                      <a:pt x="24" y="308"/>
                      <a:pt x="37" y="309"/>
                      <a:pt x="44" y="309"/>
                    </a:cubicBezTo>
                    <a:cubicBezTo>
                      <a:pt x="59" y="307"/>
                      <a:pt x="75" y="307"/>
                      <a:pt x="90" y="307"/>
                    </a:cubicBezTo>
                    <a:cubicBezTo>
                      <a:pt x="108" y="308"/>
                      <a:pt x="125" y="308"/>
                      <a:pt x="136" y="305"/>
                    </a:cubicBezTo>
                    <a:cubicBezTo>
                      <a:pt x="118" y="310"/>
                      <a:pt x="87" y="289"/>
                      <a:pt x="62" y="279"/>
                    </a:cubicBezTo>
                    <a:close/>
                    <a:moveTo>
                      <a:pt x="136" y="305"/>
                    </a:moveTo>
                    <a:cubicBezTo>
                      <a:pt x="139" y="304"/>
                      <a:pt x="141" y="305"/>
                      <a:pt x="143" y="306"/>
                    </a:cubicBezTo>
                    <a:cubicBezTo>
                      <a:pt x="145" y="304"/>
                      <a:pt x="144" y="302"/>
                      <a:pt x="136" y="305"/>
                    </a:cubicBezTo>
                    <a:close/>
                  </a:path>
                </a:pathLst>
              </a:custGeom>
              <a:solidFill>
                <a:srgbClr val="F8CE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33" name="Freeform 892">
                <a:extLst>
                  <a:ext uri="{FF2B5EF4-FFF2-40B4-BE49-F238E27FC236}">
                    <a16:creationId xmlns:a16="http://schemas.microsoft.com/office/drawing/2014/main" id="{816899D0-56EC-E2C1-4A72-6B4AE496F8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4" y="1797"/>
                <a:ext cx="432" cy="813"/>
              </a:xfrm>
              <a:custGeom>
                <a:avLst/>
                <a:gdLst>
                  <a:gd name="T0" fmla="*/ 466 w 245"/>
                  <a:gd name="T1" fmla="*/ 2662 h 433"/>
                  <a:gd name="T2" fmla="*/ 1136 w 245"/>
                  <a:gd name="T3" fmla="*/ 2775 h 433"/>
                  <a:gd name="T4" fmla="*/ 1234 w 245"/>
                  <a:gd name="T5" fmla="*/ 2732 h 433"/>
                  <a:gd name="T6" fmla="*/ 1321 w 245"/>
                  <a:gd name="T7" fmla="*/ 2495 h 433"/>
                  <a:gd name="T8" fmla="*/ 1201 w 245"/>
                  <a:gd name="T9" fmla="*/ 2045 h 433"/>
                  <a:gd name="T10" fmla="*/ 1063 w 245"/>
                  <a:gd name="T11" fmla="*/ 2550 h 433"/>
                  <a:gd name="T12" fmla="*/ 379 w 245"/>
                  <a:gd name="T13" fmla="*/ 2202 h 433"/>
                  <a:gd name="T14" fmla="*/ 150 w 245"/>
                  <a:gd name="T15" fmla="*/ 451 h 433"/>
                  <a:gd name="T16" fmla="*/ 444 w 245"/>
                  <a:gd name="T17" fmla="*/ 28 h 433"/>
                  <a:gd name="T18" fmla="*/ 314 w 245"/>
                  <a:gd name="T19" fmla="*/ 0 h 433"/>
                  <a:gd name="T20" fmla="*/ 122 w 245"/>
                  <a:gd name="T21" fmla="*/ 15 h 433"/>
                  <a:gd name="T22" fmla="*/ 21 w 245"/>
                  <a:gd name="T23" fmla="*/ 165 h 433"/>
                  <a:gd name="T24" fmla="*/ 16 w 245"/>
                  <a:gd name="T25" fmla="*/ 445 h 433"/>
                  <a:gd name="T26" fmla="*/ 466 w 245"/>
                  <a:gd name="T27" fmla="*/ 2662 h 43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45" h="433">
                    <a:moveTo>
                      <a:pt x="85" y="402"/>
                    </a:moveTo>
                    <a:cubicBezTo>
                      <a:pt x="117" y="427"/>
                      <a:pt x="157" y="433"/>
                      <a:pt x="207" y="419"/>
                    </a:cubicBezTo>
                    <a:cubicBezTo>
                      <a:pt x="214" y="417"/>
                      <a:pt x="220" y="415"/>
                      <a:pt x="225" y="413"/>
                    </a:cubicBezTo>
                    <a:cubicBezTo>
                      <a:pt x="241" y="407"/>
                      <a:pt x="245" y="392"/>
                      <a:pt x="241" y="377"/>
                    </a:cubicBezTo>
                    <a:cubicBezTo>
                      <a:pt x="237" y="357"/>
                      <a:pt x="229" y="332"/>
                      <a:pt x="219" y="309"/>
                    </a:cubicBezTo>
                    <a:cubicBezTo>
                      <a:pt x="225" y="335"/>
                      <a:pt x="220" y="373"/>
                      <a:pt x="194" y="385"/>
                    </a:cubicBezTo>
                    <a:cubicBezTo>
                      <a:pt x="162" y="400"/>
                      <a:pt x="118" y="412"/>
                      <a:pt x="69" y="333"/>
                    </a:cubicBezTo>
                    <a:cubicBezTo>
                      <a:pt x="19" y="254"/>
                      <a:pt x="26" y="113"/>
                      <a:pt x="27" y="68"/>
                    </a:cubicBezTo>
                    <a:cubicBezTo>
                      <a:pt x="29" y="22"/>
                      <a:pt x="53" y="8"/>
                      <a:pt x="81" y="4"/>
                    </a:cubicBezTo>
                    <a:cubicBezTo>
                      <a:pt x="57" y="0"/>
                      <a:pt x="57" y="0"/>
                      <a:pt x="57" y="0"/>
                    </a:cubicBezTo>
                    <a:cubicBezTo>
                      <a:pt x="45" y="0"/>
                      <a:pt x="33" y="0"/>
                      <a:pt x="22" y="2"/>
                    </a:cubicBezTo>
                    <a:cubicBezTo>
                      <a:pt x="16" y="2"/>
                      <a:pt x="3" y="8"/>
                      <a:pt x="4" y="25"/>
                    </a:cubicBezTo>
                    <a:cubicBezTo>
                      <a:pt x="4" y="39"/>
                      <a:pt x="4" y="53"/>
                      <a:pt x="3" y="67"/>
                    </a:cubicBezTo>
                    <a:cubicBezTo>
                      <a:pt x="0" y="145"/>
                      <a:pt x="1" y="334"/>
                      <a:pt x="85" y="402"/>
                    </a:cubicBezTo>
                    <a:close/>
                  </a:path>
                </a:pathLst>
              </a:custGeom>
              <a:solidFill>
                <a:srgbClr val="F8CE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34" name="Freeform 893">
                <a:extLst>
                  <a:ext uri="{FF2B5EF4-FFF2-40B4-BE49-F238E27FC236}">
                    <a16:creationId xmlns:a16="http://schemas.microsoft.com/office/drawing/2014/main" id="{DE4AAE20-4375-A48A-24F1-89268809E4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4" y="1346"/>
                <a:ext cx="118" cy="120"/>
              </a:xfrm>
              <a:custGeom>
                <a:avLst/>
                <a:gdLst>
                  <a:gd name="T0" fmla="*/ 236 w 67"/>
                  <a:gd name="T1" fmla="*/ 99 h 64"/>
                  <a:gd name="T2" fmla="*/ 99 w 67"/>
                  <a:gd name="T3" fmla="*/ 73 h 64"/>
                  <a:gd name="T4" fmla="*/ 0 w 67"/>
                  <a:gd name="T5" fmla="*/ 152 h 64"/>
                  <a:gd name="T6" fmla="*/ 366 w 67"/>
                  <a:gd name="T7" fmla="*/ 422 h 64"/>
                  <a:gd name="T8" fmla="*/ 236 w 67"/>
                  <a:gd name="T9" fmla="*/ 99 h 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7" h="64">
                    <a:moveTo>
                      <a:pt x="43" y="15"/>
                    </a:moveTo>
                    <a:cubicBezTo>
                      <a:pt x="39" y="6"/>
                      <a:pt x="30" y="0"/>
                      <a:pt x="18" y="11"/>
                    </a:cubicBezTo>
                    <a:cubicBezTo>
                      <a:pt x="12" y="15"/>
                      <a:pt x="6" y="19"/>
                      <a:pt x="0" y="23"/>
                    </a:cubicBezTo>
                    <a:cubicBezTo>
                      <a:pt x="22" y="18"/>
                      <a:pt x="49" y="36"/>
                      <a:pt x="67" y="64"/>
                    </a:cubicBezTo>
                    <a:cubicBezTo>
                      <a:pt x="59" y="46"/>
                      <a:pt x="51" y="29"/>
                      <a:pt x="43" y="15"/>
                    </a:cubicBezTo>
                    <a:close/>
                  </a:path>
                </a:pathLst>
              </a:custGeom>
              <a:solidFill>
                <a:srgbClr val="F8CE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35" name="Freeform 894">
                <a:extLst>
                  <a:ext uri="{FF2B5EF4-FFF2-40B4-BE49-F238E27FC236}">
                    <a16:creationId xmlns:a16="http://schemas.microsoft.com/office/drawing/2014/main" id="{E3205B28-4B24-A63E-6098-F67C616BD0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7" y="2238"/>
                <a:ext cx="154" cy="286"/>
              </a:xfrm>
              <a:custGeom>
                <a:avLst/>
                <a:gdLst>
                  <a:gd name="T0" fmla="*/ 483 w 87"/>
                  <a:gd name="T1" fmla="*/ 0 h 152"/>
                  <a:gd name="T2" fmla="*/ 0 w 87"/>
                  <a:gd name="T3" fmla="*/ 704 h 152"/>
                  <a:gd name="T4" fmla="*/ 37 w 87"/>
                  <a:gd name="T5" fmla="*/ 884 h 152"/>
                  <a:gd name="T6" fmla="*/ 223 w 87"/>
                  <a:gd name="T7" fmla="*/ 913 h 152"/>
                  <a:gd name="T8" fmla="*/ 345 w 87"/>
                  <a:gd name="T9" fmla="*/ 694 h 152"/>
                  <a:gd name="T10" fmla="*/ 483 w 87"/>
                  <a:gd name="T11" fmla="*/ 0 h 1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7" h="152">
                    <a:moveTo>
                      <a:pt x="87" y="0"/>
                    </a:moveTo>
                    <a:cubicBezTo>
                      <a:pt x="64" y="96"/>
                      <a:pt x="22" y="118"/>
                      <a:pt x="0" y="106"/>
                    </a:cubicBezTo>
                    <a:cubicBezTo>
                      <a:pt x="3" y="115"/>
                      <a:pt x="5" y="125"/>
                      <a:pt x="7" y="133"/>
                    </a:cubicBezTo>
                    <a:cubicBezTo>
                      <a:pt x="11" y="148"/>
                      <a:pt x="26" y="152"/>
                      <a:pt x="40" y="137"/>
                    </a:cubicBezTo>
                    <a:cubicBezTo>
                      <a:pt x="49" y="127"/>
                      <a:pt x="56" y="116"/>
                      <a:pt x="62" y="104"/>
                    </a:cubicBezTo>
                    <a:cubicBezTo>
                      <a:pt x="77" y="74"/>
                      <a:pt x="85" y="39"/>
                      <a:pt x="87" y="0"/>
                    </a:cubicBezTo>
                    <a:close/>
                  </a:path>
                </a:pathLst>
              </a:custGeom>
              <a:solidFill>
                <a:srgbClr val="F8CE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36" name="Freeform 895">
                <a:extLst>
                  <a:ext uri="{FF2B5EF4-FFF2-40B4-BE49-F238E27FC236}">
                    <a16:creationId xmlns:a16="http://schemas.microsoft.com/office/drawing/2014/main" id="{3584DBBA-4F0F-0AE7-F5DB-999FA3BA3B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9" y="1505"/>
                <a:ext cx="181" cy="786"/>
              </a:xfrm>
              <a:custGeom>
                <a:avLst/>
                <a:gdLst>
                  <a:gd name="T0" fmla="*/ 416 w 103"/>
                  <a:gd name="T1" fmla="*/ 2779 h 418"/>
                  <a:gd name="T2" fmla="*/ 0 w 103"/>
                  <a:gd name="T3" fmla="*/ 0 h 418"/>
                  <a:gd name="T4" fmla="*/ 416 w 103"/>
                  <a:gd name="T5" fmla="*/ 2779 h 4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3" h="418">
                    <a:moveTo>
                      <a:pt x="77" y="418"/>
                    </a:moveTo>
                    <a:cubicBezTo>
                      <a:pt x="103" y="243"/>
                      <a:pt x="22" y="30"/>
                      <a:pt x="0" y="0"/>
                    </a:cubicBezTo>
                    <a:cubicBezTo>
                      <a:pt x="34" y="92"/>
                      <a:pt x="93" y="258"/>
                      <a:pt x="77" y="41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37" name="Freeform 896">
                <a:extLst>
                  <a:ext uri="{FF2B5EF4-FFF2-40B4-BE49-F238E27FC236}">
                    <a16:creationId xmlns:a16="http://schemas.microsoft.com/office/drawing/2014/main" id="{568AB17A-E31C-CF2F-6CD9-7883542C47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2" y="1537"/>
                <a:ext cx="63" cy="834"/>
              </a:xfrm>
              <a:custGeom>
                <a:avLst/>
                <a:gdLst>
                  <a:gd name="T0" fmla="*/ 7 w 36"/>
                  <a:gd name="T1" fmla="*/ 0 h 444"/>
                  <a:gd name="T2" fmla="*/ 81 w 36"/>
                  <a:gd name="T3" fmla="*/ 1056 h 444"/>
                  <a:gd name="T4" fmla="*/ 193 w 36"/>
                  <a:gd name="T5" fmla="*/ 2943 h 444"/>
                  <a:gd name="T6" fmla="*/ 102 w 36"/>
                  <a:gd name="T7" fmla="*/ 1405 h 444"/>
                  <a:gd name="T8" fmla="*/ 7 w 36"/>
                  <a:gd name="T9" fmla="*/ 0 h 4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" h="444">
                    <a:moveTo>
                      <a:pt x="1" y="0"/>
                    </a:moveTo>
                    <a:cubicBezTo>
                      <a:pt x="9" y="50"/>
                      <a:pt x="16" y="114"/>
                      <a:pt x="15" y="159"/>
                    </a:cubicBezTo>
                    <a:cubicBezTo>
                      <a:pt x="14" y="204"/>
                      <a:pt x="0" y="322"/>
                      <a:pt x="36" y="444"/>
                    </a:cubicBezTo>
                    <a:cubicBezTo>
                      <a:pt x="24" y="392"/>
                      <a:pt x="15" y="278"/>
                      <a:pt x="19" y="212"/>
                    </a:cubicBezTo>
                    <a:cubicBezTo>
                      <a:pt x="23" y="146"/>
                      <a:pt x="18" y="99"/>
                      <a:pt x="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38" name="Freeform 897">
                <a:extLst>
                  <a:ext uri="{FF2B5EF4-FFF2-40B4-BE49-F238E27FC236}">
                    <a16:creationId xmlns:a16="http://schemas.microsoft.com/office/drawing/2014/main" id="{EA9D1E9F-C32A-2429-146F-9AE4C80F32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2" y="2443"/>
                <a:ext cx="77" cy="139"/>
              </a:xfrm>
              <a:custGeom>
                <a:avLst/>
                <a:gdLst>
                  <a:gd name="T0" fmla="*/ 81 w 44"/>
                  <a:gd name="T1" fmla="*/ 0 h 74"/>
                  <a:gd name="T2" fmla="*/ 0 w 44"/>
                  <a:gd name="T3" fmla="*/ 490 h 74"/>
                  <a:gd name="T4" fmla="*/ 81 w 44"/>
                  <a:gd name="T5" fmla="*/ 0 h 7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4" h="74">
                    <a:moveTo>
                      <a:pt x="15" y="0"/>
                    </a:moveTo>
                    <a:cubicBezTo>
                      <a:pt x="24" y="27"/>
                      <a:pt x="39" y="64"/>
                      <a:pt x="0" y="74"/>
                    </a:cubicBezTo>
                    <a:cubicBezTo>
                      <a:pt x="21" y="70"/>
                      <a:pt x="44" y="63"/>
                      <a:pt x="1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39" name="Freeform 898">
                <a:extLst>
                  <a:ext uri="{FF2B5EF4-FFF2-40B4-BE49-F238E27FC236}">
                    <a16:creationId xmlns:a16="http://schemas.microsoft.com/office/drawing/2014/main" id="{41F68185-E761-3070-FE79-A43C8D05AE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7" y="1113"/>
                <a:ext cx="846" cy="1625"/>
              </a:xfrm>
              <a:custGeom>
                <a:avLst/>
                <a:gdLst>
                  <a:gd name="T0" fmla="*/ 525 w 480"/>
                  <a:gd name="T1" fmla="*/ 197 h 865"/>
                  <a:gd name="T2" fmla="*/ 49 w 480"/>
                  <a:gd name="T3" fmla="*/ 1499 h 865"/>
                  <a:gd name="T4" fmla="*/ 115 w 480"/>
                  <a:gd name="T5" fmla="*/ 2852 h 865"/>
                  <a:gd name="T6" fmla="*/ 1373 w 480"/>
                  <a:gd name="T7" fmla="*/ 5318 h 865"/>
                  <a:gd name="T8" fmla="*/ 1736 w 480"/>
                  <a:gd name="T9" fmla="*/ 1493 h 865"/>
                  <a:gd name="T10" fmla="*/ 525 w 480"/>
                  <a:gd name="T11" fmla="*/ 197 h 86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80" h="865">
                    <a:moveTo>
                      <a:pt x="96" y="30"/>
                    </a:moveTo>
                    <a:cubicBezTo>
                      <a:pt x="0" y="61"/>
                      <a:pt x="1" y="162"/>
                      <a:pt x="9" y="226"/>
                    </a:cubicBezTo>
                    <a:cubicBezTo>
                      <a:pt x="17" y="290"/>
                      <a:pt x="25" y="360"/>
                      <a:pt x="21" y="430"/>
                    </a:cubicBezTo>
                    <a:cubicBezTo>
                      <a:pt x="16" y="545"/>
                      <a:pt x="21" y="865"/>
                      <a:pt x="251" y="802"/>
                    </a:cubicBezTo>
                    <a:cubicBezTo>
                      <a:pt x="480" y="740"/>
                      <a:pt x="376" y="382"/>
                      <a:pt x="317" y="225"/>
                    </a:cubicBezTo>
                    <a:cubicBezTo>
                      <a:pt x="259" y="68"/>
                      <a:pt x="192" y="0"/>
                      <a:pt x="96" y="30"/>
                    </a:cubicBezTo>
                    <a:close/>
                  </a:path>
                </a:pathLst>
              </a:custGeom>
              <a:noFill/>
              <a:ln w="1111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40" name="Freeform 899">
                <a:extLst>
                  <a:ext uri="{FF2B5EF4-FFF2-40B4-BE49-F238E27FC236}">
                    <a16:creationId xmlns:a16="http://schemas.microsoft.com/office/drawing/2014/main" id="{BA4A373D-F41A-7BF0-EAA5-B9856CFA01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7" y="1182"/>
                <a:ext cx="698" cy="1428"/>
              </a:xfrm>
              <a:custGeom>
                <a:avLst/>
                <a:gdLst>
                  <a:gd name="T0" fmla="*/ 1544 w 396"/>
                  <a:gd name="T1" fmla="*/ 1293 h 760"/>
                  <a:gd name="T2" fmla="*/ 1315 w 396"/>
                  <a:gd name="T3" fmla="*/ 678 h 760"/>
                  <a:gd name="T4" fmla="*/ 1177 w 396"/>
                  <a:gd name="T5" fmla="*/ 650 h 760"/>
                  <a:gd name="T6" fmla="*/ 798 w 396"/>
                  <a:gd name="T7" fmla="*/ 889 h 760"/>
                  <a:gd name="T8" fmla="*/ 754 w 396"/>
                  <a:gd name="T9" fmla="*/ 851 h 760"/>
                  <a:gd name="T10" fmla="*/ 783 w 396"/>
                  <a:gd name="T11" fmla="*/ 795 h 760"/>
                  <a:gd name="T12" fmla="*/ 1128 w 396"/>
                  <a:gd name="T13" fmla="*/ 575 h 760"/>
                  <a:gd name="T14" fmla="*/ 1144 w 396"/>
                  <a:gd name="T15" fmla="*/ 365 h 760"/>
                  <a:gd name="T16" fmla="*/ 465 w 396"/>
                  <a:gd name="T17" fmla="*/ 81 h 760"/>
                  <a:gd name="T18" fmla="*/ 65 w 396"/>
                  <a:gd name="T19" fmla="*/ 1240 h 760"/>
                  <a:gd name="T20" fmla="*/ 127 w 396"/>
                  <a:gd name="T21" fmla="*/ 1992 h 760"/>
                  <a:gd name="T22" fmla="*/ 241 w 396"/>
                  <a:gd name="T23" fmla="*/ 2089 h 760"/>
                  <a:gd name="T24" fmla="*/ 494 w 396"/>
                  <a:gd name="T25" fmla="*/ 2076 h 760"/>
                  <a:gd name="T26" fmla="*/ 746 w 396"/>
                  <a:gd name="T27" fmla="*/ 2061 h 760"/>
                  <a:gd name="T28" fmla="*/ 795 w 396"/>
                  <a:gd name="T29" fmla="*/ 2089 h 760"/>
                  <a:gd name="T30" fmla="*/ 767 w 396"/>
                  <a:gd name="T31" fmla="*/ 2150 h 760"/>
                  <a:gd name="T32" fmla="*/ 488 w 396"/>
                  <a:gd name="T33" fmla="*/ 2168 h 760"/>
                  <a:gd name="T34" fmla="*/ 236 w 396"/>
                  <a:gd name="T35" fmla="*/ 2181 h 760"/>
                  <a:gd name="T36" fmla="*/ 137 w 396"/>
                  <a:gd name="T37" fmla="*/ 2334 h 760"/>
                  <a:gd name="T38" fmla="*/ 130 w 396"/>
                  <a:gd name="T39" fmla="*/ 2612 h 760"/>
                  <a:gd name="T40" fmla="*/ 582 w 396"/>
                  <a:gd name="T41" fmla="*/ 4836 h 760"/>
                  <a:gd name="T42" fmla="*/ 1250 w 396"/>
                  <a:gd name="T43" fmla="*/ 4949 h 760"/>
                  <a:gd name="T44" fmla="*/ 1348 w 396"/>
                  <a:gd name="T45" fmla="*/ 4908 h 760"/>
                  <a:gd name="T46" fmla="*/ 1435 w 396"/>
                  <a:gd name="T47" fmla="*/ 4671 h 760"/>
                  <a:gd name="T48" fmla="*/ 1128 w 396"/>
                  <a:gd name="T49" fmla="*/ 3827 h 760"/>
                  <a:gd name="T50" fmla="*/ 1128 w 396"/>
                  <a:gd name="T51" fmla="*/ 3760 h 760"/>
                  <a:gd name="T52" fmla="*/ 1184 w 396"/>
                  <a:gd name="T53" fmla="*/ 3760 h 760"/>
                  <a:gd name="T54" fmla="*/ 1500 w 396"/>
                  <a:gd name="T55" fmla="*/ 4611 h 760"/>
                  <a:gd name="T56" fmla="*/ 1682 w 396"/>
                  <a:gd name="T57" fmla="*/ 4635 h 760"/>
                  <a:gd name="T58" fmla="*/ 1801 w 396"/>
                  <a:gd name="T59" fmla="*/ 4417 h 760"/>
                  <a:gd name="T60" fmla="*/ 1544 w 396"/>
                  <a:gd name="T61" fmla="*/ 1293 h 76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396" h="760">
                    <a:moveTo>
                      <a:pt x="282" y="195"/>
                    </a:moveTo>
                    <a:cubicBezTo>
                      <a:pt x="268" y="157"/>
                      <a:pt x="254" y="127"/>
                      <a:pt x="240" y="102"/>
                    </a:cubicBezTo>
                    <a:cubicBezTo>
                      <a:pt x="236" y="93"/>
                      <a:pt x="227" y="87"/>
                      <a:pt x="215" y="98"/>
                    </a:cubicBezTo>
                    <a:cubicBezTo>
                      <a:pt x="194" y="112"/>
                      <a:pt x="165" y="130"/>
                      <a:pt x="146" y="134"/>
                    </a:cubicBezTo>
                    <a:cubicBezTo>
                      <a:pt x="142" y="134"/>
                      <a:pt x="138" y="132"/>
                      <a:pt x="138" y="128"/>
                    </a:cubicBezTo>
                    <a:cubicBezTo>
                      <a:pt x="137" y="124"/>
                      <a:pt x="139" y="121"/>
                      <a:pt x="143" y="120"/>
                    </a:cubicBezTo>
                    <a:cubicBezTo>
                      <a:pt x="160" y="116"/>
                      <a:pt x="187" y="100"/>
                      <a:pt x="206" y="87"/>
                    </a:cubicBezTo>
                    <a:cubicBezTo>
                      <a:pt x="212" y="84"/>
                      <a:pt x="225" y="72"/>
                      <a:pt x="209" y="55"/>
                    </a:cubicBezTo>
                    <a:cubicBezTo>
                      <a:pt x="164" y="0"/>
                      <a:pt x="122" y="0"/>
                      <a:pt x="85" y="12"/>
                    </a:cubicBezTo>
                    <a:cubicBezTo>
                      <a:pt x="23" y="32"/>
                      <a:pt x="0" y="88"/>
                      <a:pt x="12" y="187"/>
                    </a:cubicBezTo>
                    <a:cubicBezTo>
                      <a:pt x="17" y="223"/>
                      <a:pt x="21" y="262"/>
                      <a:pt x="23" y="300"/>
                    </a:cubicBezTo>
                    <a:cubicBezTo>
                      <a:pt x="24" y="314"/>
                      <a:pt x="37" y="315"/>
                      <a:pt x="44" y="315"/>
                    </a:cubicBezTo>
                    <a:cubicBezTo>
                      <a:pt x="59" y="313"/>
                      <a:pt x="75" y="313"/>
                      <a:pt x="90" y="313"/>
                    </a:cubicBezTo>
                    <a:cubicBezTo>
                      <a:pt x="108" y="314"/>
                      <a:pt x="125" y="314"/>
                      <a:pt x="136" y="311"/>
                    </a:cubicBezTo>
                    <a:cubicBezTo>
                      <a:pt x="140" y="310"/>
                      <a:pt x="144" y="312"/>
                      <a:pt x="145" y="315"/>
                    </a:cubicBezTo>
                    <a:cubicBezTo>
                      <a:pt x="146" y="319"/>
                      <a:pt x="144" y="323"/>
                      <a:pt x="140" y="324"/>
                    </a:cubicBezTo>
                    <a:cubicBezTo>
                      <a:pt x="127" y="328"/>
                      <a:pt x="109" y="328"/>
                      <a:pt x="89" y="327"/>
                    </a:cubicBezTo>
                    <a:cubicBezTo>
                      <a:pt x="74" y="327"/>
                      <a:pt x="58" y="327"/>
                      <a:pt x="43" y="329"/>
                    </a:cubicBezTo>
                    <a:cubicBezTo>
                      <a:pt x="37" y="329"/>
                      <a:pt x="24" y="335"/>
                      <a:pt x="25" y="352"/>
                    </a:cubicBezTo>
                    <a:cubicBezTo>
                      <a:pt x="25" y="366"/>
                      <a:pt x="25" y="380"/>
                      <a:pt x="24" y="394"/>
                    </a:cubicBezTo>
                    <a:cubicBezTo>
                      <a:pt x="21" y="472"/>
                      <a:pt x="22" y="661"/>
                      <a:pt x="106" y="729"/>
                    </a:cubicBezTo>
                    <a:cubicBezTo>
                      <a:pt x="138" y="754"/>
                      <a:pt x="178" y="760"/>
                      <a:pt x="228" y="746"/>
                    </a:cubicBezTo>
                    <a:cubicBezTo>
                      <a:pt x="235" y="744"/>
                      <a:pt x="241" y="742"/>
                      <a:pt x="246" y="740"/>
                    </a:cubicBezTo>
                    <a:cubicBezTo>
                      <a:pt x="262" y="734"/>
                      <a:pt x="266" y="719"/>
                      <a:pt x="262" y="704"/>
                    </a:cubicBezTo>
                    <a:cubicBezTo>
                      <a:pt x="253" y="661"/>
                      <a:pt x="227" y="595"/>
                      <a:pt x="206" y="577"/>
                    </a:cubicBezTo>
                    <a:cubicBezTo>
                      <a:pt x="203" y="575"/>
                      <a:pt x="203" y="570"/>
                      <a:pt x="206" y="567"/>
                    </a:cubicBezTo>
                    <a:cubicBezTo>
                      <a:pt x="208" y="564"/>
                      <a:pt x="213" y="564"/>
                      <a:pt x="216" y="567"/>
                    </a:cubicBezTo>
                    <a:cubicBezTo>
                      <a:pt x="237" y="586"/>
                      <a:pt x="264" y="649"/>
                      <a:pt x="274" y="695"/>
                    </a:cubicBezTo>
                    <a:cubicBezTo>
                      <a:pt x="278" y="710"/>
                      <a:pt x="293" y="714"/>
                      <a:pt x="307" y="699"/>
                    </a:cubicBezTo>
                    <a:cubicBezTo>
                      <a:pt x="316" y="689"/>
                      <a:pt x="323" y="678"/>
                      <a:pt x="329" y="666"/>
                    </a:cubicBezTo>
                    <a:cubicBezTo>
                      <a:pt x="396" y="535"/>
                      <a:pt x="318" y="293"/>
                      <a:pt x="282" y="195"/>
                    </a:cubicBezTo>
                    <a:close/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41" name="Freeform 900">
                <a:extLst>
                  <a:ext uri="{FF2B5EF4-FFF2-40B4-BE49-F238E27FC236}">
                    <a16:creationId xmlns:a16="http://schemas.microsoft.com/office/drawing/2014/main" id="{2A7AA24C-BC7E-4C3B-E324-483938A150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7" y="1785"/>
                <a:ext cx="46" cy="136"/>
              </a:xfrm>
              <a:custGeom>
                <a:avLst/>
                <a:gdLst>
                  <a:gd name="T0" fmla="*/ 143 w 26"/>
                  <a:gd name="T1" fmla="*/ 0 h 72"/>
                  <a:gd name="T2" fmla="*/ 78 w 26"/>
                  <a:gd name="T3" fmla="*/ 485 h 7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6" h="72">
                    <a:moveTo>
                      <a:pt x="26" y="0"/>
                    </a:moveTo>
                    <a:cubicBezTo>
                      <a:pt x="14" y="18"/>
                      <a:pt x="0" y="44"/>
                      <a:pt x="14" y="72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42" name="Freeform 901">
                <a:extLst>
                  <a:ext uri="{FF2B5EF4-FFF2-40B4-BE49-F238E27FC236}">
                    <a16:creationId xmlns:a16="http://schemas.microsoft.com/office/drawing/2014/main" id="{1417946B-4C24-DB36-9EDA-61E0B21BBE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6" y="1432"/>
                <a:ext cx="75" cy="113"/>
              </a:xfrm>
              <a:custGeom>
                <a:avLst/>
                <a:gdLst>
                  <a:gd name="T0" fmla="*/ 0 w 43"/>
                  <a:gd name="T1" fmla="*/ 0 h 60"/>
                  <a:gd name="T2" fmla="*/ 228 w 43"/>
                  <a:gd name="T3" fmla="*/ 401 h 6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3" h="60">
                    <a:moveTo>
                      <a:pt x="0" y="0"/>
                    </a:moveTo>
                    <a:cubicBezTo>
                      <a:pt x="31" y="12"/>
                      <a:pt x="41" y="44"/>
                      <a:pt x="43" y="60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43" name="Freeform 902">
                <a:extLst>
                  <a:ext uri="{FF2B5EF4-FFF2-40B4-BE49-F238E27FC236}">
                    <a16:creationId xmlns:a16="http://schemas.microsoft.com/office/drawing/2014/main" id="{FDF55C7E-0523-87E1-6CDF-E24CCB0090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0" y="2262"/>
                <a:ext cx="63" cy="128"/>
              </a:xfrm>
              <a:custGeom>
                <a:avLst/>
                <a:gdLst>
                  <a:gd name="T0" fmla="*/ 114 w 36"/>
                  <a:gd name="T1" fmla="*/ 0 h 68"/>
                  <a:gd name="T2" fmla="*/ 0 w 36"/>
                  <a:gd name="T3" fmla="*/ 454 h 6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6" h="68">
                    <a:moveTo>
                      <a:pt x="21" y="0"/>
                    </a:moveTo>
                    <a:cubicBezTo>
                      <a:pt x="24" y="14"/>
                      <a:pt x="36" y="48"/>
                      <a:pt x="0" y="68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44" name="Freeform 903">
                <a:extLst>
                  <a:ext uri="{FF2B5EF4-FFF2-40B4-BE49-F238E27FC236}">
                    <a16:creationId xmlns:a16="http://schemas.microsoft.com/office/drawing/2014/main" id="{73434870-7544-1394-2F08-89BC611A25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3" y="1900"/>
                <a:ext cx="12" cy="17"/>
              </a:xfrm>
              <a:custGeom>
                <a:avLst/>
                <a:gdLst>
                  <a:gd name="T0" fmla="*/ 5 w 7"/>
                  <a:gd name="T1" fmla="*/ 60 h 9"/>
                  <a:gd name="T2" fmla="*/ 36 w 7"/>
                  <a:gd name="T3" fmla="*/ 0 h 9"/>
                  <a:gd name="T4" fmla="*/ 0 w 7"/>
                  <a:gd name="T5" fmla="*/ 21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" h="9">
                    <a:moveTo>
                      <a:pt x="1" y="9"/>
                    </a:moveTo>
                    <a:cubicBezTo>
                      <a:pt x="5" y="7"/>
                      <a:pt x="7" y="4"/>
                      <a:pt x="7" y="0"/>
                    </a:cubicBezTo>
                    <a:cubicBezTo>
                      <a:pt x="4" y="1"/>
                      <a:pt x="2" y="2"/>
                      <a:pt x="0" y="3"/>
                    </a:cubicBezTo>
                  </a:path>
                </a:pathLst>
              </a:custGeom>
              <a:noFill/>
              <a:ln w="7938" cap="rnd">
                <a:solidFill>
                  <a:srgbClr val="FCE6E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45" name="Freeform 904">
                <a:extLst>
                  <a:ext uri="{FF2B5EF4-FFF2-40B4-BE49-F238E27FC236}">
                    <a16:creationId xmlns:a16="http://schemas.microsoft.com/office/drawing/2014/main" id="{4D52D2FD-13A2-5FFD-76CB-3E75EBE6C7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8" y="2356"/>
                <a:ext cx="31" cy="38"/>
              </a:xfrm>
              <a:custGeom>
                <a:avLst/>
                <a:gdLst>
                  <a:gd name="T0" fmla="*/ 21 w 18"/>
                  <a:gd name="T1" fmla="*/ 137 h 20"/>
                  <a:gd name="T2" fmla="*/ 5 w 18"/>
                  <a:gd name="T3" fmla="*/ 68 h 20"/>
                  <a:gd name="T4" fmla="*/ 50 w 18"/>
                  <a:gd name="T5" fmla="*/ 124 h 20"/>
                  <a:gd name="T6" fmla="*/ 48 w 18"/>
                  <a:gd name="T7" fmla="*/ 0 h 20"/>
                  <a:gd name="T8" fmla="*/ 91 w 18"/>
                  <a:gd name="T9" fmla="*/ 61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" h="20">
                    <a:moveTo>
                      <a:pt x="4" y="20"/>
                    </a:moveTo>
                    <a:cubicBezTo>
                      <a:pt x="1" y="17"/>
                      <a:pt x="0" y="14"/>
                      <a:pt x="1" y="10"/>
                    </a:cubicBezTo>
                    <a:cubicBezTo>
                      <a:pt x="5" y="11"/>
                      <a:pt x="8" y="15"/>
                      <a:pt x="10" y="18"/>
                    </a:cubicBezTo>
                    <a:cubicBezTo>
                      <a:pt x="17" y="13"/>
                      <a:pt x="5" y="6"/>
                      <a:pt x="9" y="0"/>
                    </a:cubicBezTo>
                    <a:cubicBezTo>
                      <a:pt x="13" y="0"/>
                      <a:pt x="17" y="4"/>
                      <a:pt x="18" y="9"/>
                    </a:cubicBezTo>
                  </a:path>
                </a:pathLst>
              </a:custGeom>
              <a:noFill/>
              <a:ln w="7938" cap="rnd">
                <a:solidFill>
                  <a:srgbClr val="FCE6E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46" name="Freeform 905">
                <a:extLst>
                  <a:ext uri="{FF2B5EF4-FFF2-40B4-BE49-F238E27FC236}">
                    <a16:creationId xmlns:a16="http://schemas.microsoft.com/office/drawing/2014/main" id="{9AED9A59-5719-3821-3541-D85682B4A7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6" y="1483"/>
                <a:ext cx="44" cy="64"/>
              </a:xfrm>
              <a:custGeom>
                <a:avLst/>
                <a:gdLst>
                  <a:gd name="T0" fmla="*/ 102 w 25"/>
                  <a:gd name="T1" fmla="*/ 226 h 34"/>
                  <a:gd name="T2" fmla="*/ 136 w 25"/>
                  <a:gd name="T3" fmla="*/ 166 h 34"/>
                  <a:gd name="T4" fmla="*/ 93 w 25"/>
                  <a:gd name="T5" fmla="*/ 181 h 34"/>
                  <a:gd name="T6" fmla="*/ 114 w 25"/>
                  <a:gd name="T7" fmla="*/ 141 h 34"/>
                  <a:gd name="T8" fmla="*/ 77 w 25"/>
                  <a:gd name="T9" fmla="*/ 145 h 34"/>
                  <a:gd name="T10" fmla="*/ 0 w 25"/>
                  <a:gd name="T11" fmla="*/ 100 h 3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" h="34">
                    <a:moveTo>
                      <a:pt x="19" y="34"/>
                    </a:moveTo>
                    <a:cubicBezTo>
                      <a:pt x="21" y="31"/>
                      <a:pt x="24" y="28"/>
                      <a:pt x="25" y="25"/>
                    </a:cubicBezTo>
                    <a:cubicBezTo>
                      <a:pt x="23" y="26"/>
                      <a:pt x="18" y="26"/>
                      <a:pt x="17" y="27"/>
                    </a:cubicBezTo>
                    <a:cubicBezTo>
                      <a:pt x="19" y="25"/>
                      <a:pt x="20" y="22"/>
                      <a:pt x="21" y="21"/>
                    </a:cubicBezTo>
                    <a:cubicBezTo>
                      <a:pt x="20" y="21"/>
                      <a:pt x="16" y="21"/>
                      <a:pt x="14" y="22"/>
                    </a:cubicBezTo>
                    <a:cubicBezTo>
                      <a:pt x="25" y="6"/>
                      <a:pt x="13" y="0"/>
                      <a:pt x="0" y="15"/>
                    </a:cubicBezTo>
                  </a:path>
                </a:pathLst>
              </a:custGeom>
              <a:noFill/>
              <a:ln w="7938" cap="rnd">
                <a:solidFill>
                  <a:srgbClr val="FCE6E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" name="Group 906">
              <a:extLst>
                <a:ext uri="{FF2B5EF4-FFF2-40B4-BE49-F238E27FC236}">
                  <a16:creationId xmlns:a16="http://schemas.microsoft.com/office/drawing/2014/main" id="{EAF2B690-1F9D-2B3A-B9DC-54997AB2DC3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1079" y="3059393"/>
              <a:ext cx="500063" cy="858837"/>
              <a:chOff x="318" y="1087"/>
              <a:chExt cx="888" cy="1523"/>
            </a:xfrm>
          </p:grpSpPr>
          <p:sp>
            <p:nvSpPr>
              <p:cNvPr id="7508" name="Freeform 907">
                <a:extLst>
                  <a:ext uri="{FF2B5EF4-FFF2-40B4-BE49-F238E27FC236}">
                    <a16:creationId xmlns:a16="http://schemas.microsoft.com/office/drawing/2014/main" id="{3D203935-8170-211D-C43C-8AF34DBBE2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" y="1087"/>
                <a:ext cx="888" cy="1523"/>
              </a:xfrm>
              <a:custGeom>
                <a:avLst/>
                <a:gdLst>
                  <a:gd name="T0" fmla="*/ 1400 w 496"/>
                  <a:gd name="T1" fmla="*/ 461 h 797"/>
                  <a:gd name="T2" fmla="*/ 86 w 496"/>
                  <a:gd name="T3" fmla="*/ 3155 h 797"/>
                  <a:gd name="T4" fmla="*/ 1022 w 496"/>
                  <a:gd name="T5" fmla="*/ 5540 h 797"/>
                  <a:gd name="T6" fmla="*/ 1910 w 496"/>
                  <a:gd name="T7" fmla="*/ 4122 h 797"/>
                  <a:gd name="T8" fmla="*/ 2462 w 496"/>
                  <a:gd name="T9" fmla="*/ 2442 h 797"/>
                  <a:gd name="T10" fmla="*/ 2641 w 496"/>
                  <a:gd name="T11" fmla="*/ 797 h 797"/>
                  <a:gd name="T12" fmla="*/ 1400 w 496"/>
                  <a:gd name="T13" fmla="*/ 461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96" h="797">
                    <a:moveTo>
                      <a:pt x="244" y="66"/>
                    </a:moveTo>
                    <a:cubicBezTo>
                      <a:pt x="124" y="131"/>
                      <a:pt x="31" y="324"/>
                      <a:pt x="15" y="452"/>
                    </a:cubicBezTo>
                    <a:cubicBezTo>
                      <a:pt x="0" y="571"/>
                      <a:pt x="36" y="791"/>
                      <a:pt x="178" y="794"/>
                    </a:cubicBezTo>
                    <a:cubicBezTo>
                      <a:pt x="320" y="797"/>
                      <a:pt x="310" y="711"/>
                      <a:pt x="333" y="591"/>
                    </a:cubicBezTo>
                    <a:cubicBezTo>
                      <a:pt x="358" y="458"/>
                      <a:pt x="388" y="430"/>
                      <a:pt x="429" y="350"/>
                    </a:cubicBezTo>
                    <a:cubicBezTo>
                      <a:pt x="462" y="286"/>
                      <a:pt x="496" y="183"/>
                      <a:pt x="460" y="114"/>
                    </a:cubicBezTo>
                    <a:cubicBezTo>
                      <a:pt x="432" y="62"/>
                      <a:pt x="364" y="0"/>
                      <a:pt x="244" y="66"/>
                    </a:cubicBezTo>
                    <a:close/>
                  </a:path>
                </a:pathLst>
              </a:custGeom>
              <a:solidFill>
                <a:srgbClr val="CEDF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09" name="Freeform 908">
                <a:extLst>
                  <a:ext uri="{FF2B5EF4-FFF2-40B4-BE49-F238E27FC236}">
                    <a16:creationId xmlns:a16="http://schemas.microsoft.com/office/drawing/2014/main" id="{BF64B0CD-BC22-23C5-C7CC-30A431487B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" y="1186"/>
                <a:ext cx="790" cy="1382"/>
              </a:xfrm>
              <a:custGeom>
                <a:avLst/>
                <a:gdLst>
                  <a:gd name="T0" fmla="*/ 2178 w 441"/>
                  <a:gd name="T1" fmla="*/ 1808 h 723"/>
                  <a:gd name="T2" fmla="*/ 1453 w 441"/>
                  <a:gd name="T3" fmla="*/ 1342 h 723"/>
                  <a:gd name="T4" fmla="*/ 1408 w 441"/>
                  <a:gd name="T5" fmla="*/ 1300 h 723"/>
                  <a:gd name="T6" fmla="*/ 1438 w 441"/>
                  <a:gd name="T7" fmla="*/ 1242 h 723"/>
                  <a:gd name="T8" fmla="*/ 2202 w 441"/>
                  <a:gd name="T9" fmla="*/ 1711 h 723"/>
                  <a:gd name="T10" fmla="*/ 2356 w 441"/>
                  <a:gd name="T11" fmla="*/ 1655 h 723"/>
                  <a:gd name="T12" fmla="*/ 2404 w 441"/>
                  <a:gd name="T13" fmla="*/ 505 h 723"/>
                  <a:gd name="T14" fmla="*/ 1999 w 441"/>
                  <a:gd name="T15" fmla="*/ 69 h 723"/>
                  <a:gd name="T16" fmla="*/ 1315 w 441"/>
                  <a:gd name="T17" fmla="*/ 216 h 723"/>
                  <a:gd name="T18" fmla="*/ 269 w 441"/>
                  <a:gd name="T19" fmla="*/ 1892 h 723"/>
                  <a:gd name="T20" fmla="*/ 333 w 441"/>
                  <a:gd name="T21" fmla="*/ 2053 h 723"/>
                  <a:gd name="T22" fmla="*/ 915 w 441"/>
                  <a:gd name="T23" fmla="*/ 2422 h 723"/>
                  <a:gd name="T24" fmla="*/ 921 w 441"/>
                  <a:gd name="T25" fmla="*/ 2485 h 723"/>
                  <a:gd name="T26" fmla="*/ 863 w 441"/>
                  <a:gd name="T27" fmla="*/ 2498 h 723"/>
                  <a:gd name="T28" fmla="*/ 317 w 441"/>
                  <a:gd name="T29" fmla="*/ 2152 h 723"/>
                  <a:gd name="T30" fmla="*/ 161 w 441"/>
                  <a:gd name="T31" fmla="*/ 2261 h 723"/>
                  <a:gd name="T32" fmla="*/ 64 w 441"/>
                  <a:gd name="T33" fmla="*/ 2806 h 723"/>
                  <a:gd name="T34" fmla="*/ 421 w 441"/>
                  <a:gd name="T35" fmla="*/ 4765 h 723"/>
                  <a:gd name="T36" fmla="*/ 892 w 441"/>
                  <a:gd name="T37" fmla="*/ 5042 h 723"/>
                  <a:gd name="T38" fmla="*/ 1512 w 441"/>
                  <a:gd name="T39" fmla="*/ 4651 h 723"/>
                  <a:gd name="T40" fmla="*/ 1447 w 441"/>
                  <a:gd name="T41" fmla="*/ 4538 h 723"/>
                  <a:gd name="T42" fmla="*/ 1030 w 441"/>
                  <a:gd name="T43" fmla="*/ 4421 h 723"/>
                  <a:gd name="T44" fmla="*/ 1010 w 441"/>
                  <a:gd name="T45" fmla="*/ 4358 h 723"/>
                  <a:gd name="T46" fmla="*/ 1069 w 441"/>
                  <a:gd name="T47" fmla="*/ 4337 h 723"/>
                  <a:gd name="T48" fmla="*/ 1473 w 441"/>
                  <a:gd name="T49" fmla="*/ 4442 h 723"/>
                  <a:gd name="T50" fmla="*/ 1582 w 441"/>
                  <a:gd name="T51" fmla="*/ 4330 h 723"/>
                  <a:gd name="T52" fmla="*/ 1614 w 441"/>
                  <a:gd name="T53" fmla="*/ 4085 h 723"/>
                  <a:gd name="T54" fmla="*/ 1662 w 441"/>
                  <a:gd name="T55" fmla="*/ 3737 h 723"/>
                  <a:gd name="T56" fmla="*/ 2085 w 441"/>
                  <a:gd name="T57" fmla="*/ 2328 h 723"/>
                  <a:gd name="T58" fmla="*/ 2214 w 441"/>
                  <a:gd name="T59" fmla="*/ 2045 h 723"/>
                  <a:gd name="T60" fmla="*/ 2178 w 441"/>
                  <a:gd name="T61" fmla="*/ 1808 h 723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441" h="723">
                    <a:moveTo>
                      <a:pt x="379" y="259"/>
                    </a:moveTo>
                    <a:cubicBezTo>
                      <a:pt x="350" y="231"/>
                      <a:pt x="285" y="186"/>
                      <a:pt x="253" y="192"/>
                    </a:cubicBezTo>
                    <a:cubicBezTo>
                      <a:pt x="249" y="192"/>
                      <a:pt x="246" y="190"/>
                      <a:pt x="245" y="186"/>
                    </a:cubicBezTo>
                    <a:cubicBezTo>
                      <a:pt x="244" y="182"/>
                      <a:pt x="247" y="178"/>
                      <a:pt x="250" y="178"/>
                    </a:cubicBezTo>
                    <a:cubicBezTo>
                      <a:pt x="288" y="171"/>
                      <a:pt x="351" y="216"/>
                      <a:pt x="383" y="245"/>
                    </a:cubicBezTo>
                    <a:cubicBezTo>
                      <a:pt x="396" y="255"/>
                      <a:pt x="405" y="250"/>
                      <a:pt x="410" y="237"/>
                    </a:cubicBezTo>
                    <a:cubicBezTo>
                      <a:pt x="431" y="179"/>
                      <a:pt x="441" y="116"/>
                      <a:pt x="418" y="72"/>
                    </a:cubicBezTo>
                    <a:cubicBezTo>
                      <a:pt x="409" y="54"/>
                      <a:pt x="387" y="22"/>
                      <a:pt x="348" y="10"/>
                    </a:cubicBezTo>
                    <a:cubicBezTo>
                      <a:pt x="314" y="0"/>
                      <a:pt x="274" y="7"/>
                      <a:pt x="229" y="31"/>
                    </a:cubicBezTo>
                    <a:cubicBezTo>
                      <a:pt x="155" y="72"/>
                      <a:pt x="88" y="171"/>
                      <a:pt x="47" y="271"/>
                    </a:cubicBezTo>
                    <a:cubicBezTo>
                      <a:pt x="42" y="285"/>
                      <a:pt x="52" y="293"/>
                      <a:pt x="58" y="294"/>
                    </a:cubicBezTo>
                    <a:cubicBezTo>
                      <a:pt x="101" y="305"/>
                      <a:pt x="156" y="345"/>
                      <a:pt x="159" y="347"/>
                    </a:cubicBezTo>
                    <a:cubicBezTo>
                      <a:pt x="162" y="349"/>
                      <a:pt x="163" y="353"/>
                      <a:pt x="160" y="356"/>
                    </a:cubicBezTo>
                    <a:cubicBezTo>
                      <a:pt x="158" y="360"/>
                      <a:pt x="154" y="360"/>
                      <a:pt x="150" y="358"/>
                    </a:cubicBezTo>
                    <a:cubicBezTo>
                      <a:pt x="133" y="345"/>
                      <a:pt x="87" y="316"/>
                      <a:pt x="55" y="308"/>
                    </a:cubicBezTo>
                    <a:cubicBezTo>
                      <a:pt x="42" y="304"/>
                      <a:pt x="33" y="308"/>
                      <a:pt x="28" y="324"/>
                    </a:cubicBezTo>
                    <a:cubicBezTo>
                      <a:pt x="20" y="351"/>
                      <a:pt x="14" y="378"/>
                      <a:pt x="11" y="402"/>
                    </a:cubicBezTo>
                    <a:cubicBezTo>
                      <a:pt x="0" y="490"/>
                      <a:pt x="18" y="618"/>
                      <a:pt x="73" y="682"/>
                    </a:cubicBezTo>
                    <a:cubicBezTo>
                      <a:pt x="96" y="708"/>
                      <a:pt x="123" y="722"/>
                      <a:pt x="155" y="722"/>
                    </a:cubicBezTo>
                    <a:cubicBezTo>
                      <a:pt x="222" y="723"/>
                      <a:pt x="249" y="705"/>
                      <a:pt x="263" y="666"/>
                    </a:cubicBezTo>
                    <a:cubicBezTo>
                      <a:pt x="267" y="658"/>
                      <a:pt x="263" y="650"/>
                      <a:pt x="252" y="650"/>
                    </a:cubicBezTo>
                    <a:cubicBezTo>
                      <a:pt x="233" y="649"/>
                      <a:pt x="202" y="646"/>
                      <a:pt x="179" y="633"/>
                    </a:cubicBezTo>
                    <a:cubicBezTo>
                      <a:pt x="176" y="632"/>
                      <a:pt x="174" y="627"/>
                      <a:pt x="176" y="624"/>
                    </a:cubicBezTo>
                    <a:cubicBezTo>
                      <a:pt x="178" y="621"/>
                      <a:pt x="182" y="619"/>
                      <a:pt x="186" y="621"/>
                    </a:cubicBezTo>
                    <a:cubicBezTo>
                      <a:pt x="208" y="633"/>
                      <a:pt x="239" y="636"/>
                      <a:pt x="256" y="636"/>
                    </a:cubicBezTo>
                    <a:cubicBezTo>
                      <a:pt x="272" y="636"/>
                      <a:pt x="272" y="631"/>
                      <a:pt x="275" y="620"/>
                    </a:cubicBezTo>
                    <a:cubicBezTo>
                      <a:pt x="277" y="609"/>
                      <a:pt x="279" y="598"/>
                      <a:pt x="281" y="585"/>
                    </a:cubicBezTo>
                    <a:cubicBezTo>
                      <a:pt x="289" y="535"/>
                      <a:pt x="289" y="535"/>
                      <a:pt x="289" y="535"/>
                    </a:cubicBezTo>
                    <a:cubicBezTo>
                      <a:pt x="310" y="427"/>
                      <a:pt x="333" y="386"/>
                      <a:pt x="363" y="333"/>
                    </a:cubicBezTo>
                    <a:cubicBezTo>
                      <a:pt x="370" y="320"/>
                      <a:pt x="377" y="307"/>
                      <a:pt x="385" y="293"/>
                    </a:cubicBezTo>
                    <a:cubicBezTo>
                      <a:pt x="389" y="286"/>
                      <a:pt x="393" y="271"/>
                      <a:pt x="379" y="259"/>
                    </a:cubicBezTo>
                    <a:close/>
                  </a:path>
                </a:pathLst>
              </a:custGeom>
              <a:solidFill>
                <a:srgbClr val="FC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10" name="Freeform 909">
                <a:extLst>
                  <a:ext uri="{FF2B5EF4-FFF2-40B4-BE49-F238E27FC236}">
                    <a16:creationId xmlns:a16="http://schemas.microsoft.com/office/drawing/2014/main" id="{06638D27-4F56-48A2-42C9-3EE86B16147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1" y="1186"/>
                <a:ext cx="790" cy="1382"/>
              </a:xfrm>
              <a:custGeom>
                <a:avLst/>
                <a:gdLst>
                  <a:gd name="T0" fmla="*/ 1447 w 441"/>
                  <a:gd name="T1" fmla="*/ 4538 h 723"/>
                  <a:gd name="T2" fmla="*/ 1301 w 441"/>
                  <a:gd name="T3" fmla="*/ 4526 h 723"/>
                  <a:gd name="T4" fmla="*/ 1241 w 441"/>
                  <a:gd name="T5" fmla="*/ 4521 h 723"/>
                  <a:gd name="T6" fmla="*/ 1010 w 441"/>
                  <a:gd name="T7" fmla="*/ 4406 h 723"/>
                  <a:gd name="T8" fmla="*/ 1168 w 441"/>
                  <a:gd name="T9" fmla="*/ 4834 h 723"/>
                  <a:gd name="T10" fmla="*/ 1148 w 441"/>
                  <a:gd name="T11" fmla="*/ 4842 h 723"/>
                  <a:gd name="T12" fmla="*/ 668 w 441"/>
                  <a:gd name="T13" fmla="*/ 4714 h 723"/>
                  <a:gd name="T14" fmla="*/ 312 w 441"/>
                  <a:gd name="T15" fmla="*/ 3905 h 723"/>
                  <a:gd name="T16" fmla="*/ 378 w 441"/>
                  <a:gd name="T17" fmla="*/ 2565 h 723"/>
                  <a:gd name="T18" fmla="*/ 609 w 441"/>
                  <a:gd name="T19" fmla="*/ 2890 h 723"/>
                  <a:gd name="T20" fmla="*/ 896 w 441"/>
                  <a:gd name="T21" fmla="*/ 2521 h 723"/>
                  <a:gd name="T22" fmla="*/ 892 w 441"/>
                  <a:gd name="T23" fmla="*/ 2506 h 723"/>
                  <a:gd name="T24" fmla="*/ 863 w 441"/>
                  <a:gd name="T25" fmla="*/ 2498 h 723"/>
                  <a:gd name="T26" fmla="*/ 317 w 441"/>
                  <a:gd name="T27" fmla="*/ 2152 h 723"/>
                  <a:gd name="T28" fmla="*/ 161 w 441"/>
                  <a:gd name="T29" fmla="*/ 2261 h 723"/>
                  <a:gd name="T30" fmla="*/ 64 w 441"/>
                  <a:gd name="T31" fmla="*/ 2806 h 723"/>
                  <a:gd name="T32" fmla="*/ 421 w 441"/>
                  <a:gd name="T33" fmla="*/ 4765 h 723"/>
                  <a:gd name="T34" fmla="*/ 892 w 441"/>
                  <a:gd name="T35" fmla="*/ 5042 h 723"/>
                  <a:gd name="T36" fmla="*/ 1512 w 441"/>
                  <a:gd name="T37" fmla="*/ 4651 h 723"/>
                  <a:gd name="T38" fmla="*/ 1447 w 441"/>
                  <a:gd name="T39" fmla="*/ 4538 h 723"/>
                  <a:gd name="T40" fmla="*/ 2404 w 441"/>
                  <a:gd name="T41" fmla="*/ 505 h 723"/>
                  <a:gd name="T42" fmla="*/ 1999 w 441"/>
                  <a:gd name="T43" fmla="*/ 69 h 723"/>
                  <a:gd name="T44" fmla="*/ 1315 w 441"/>
                  <a:gd name="T45" fmla="*/ 216 h 723"/>
                  <a:gd name="T46" fmla="*/ 269 w 441"/>
                  <a:gd name="T47" fmla="*/ 1892 h 723"/>
                  <a:gd name="T48" fmla="*/ 333 w 441"/>
                  <a:gd name="T49" fmla="*/ 2053 h 723"/>
                  <a:gd name="T50" fmla="*/ 758 w 441"/>
                  <a:gd name="T51" fmla="*/ 2298 h 723"/>
                  <a:gd name="T52" fmla="*/ 674 w 441"/>
                  <a:gd name="T53" fmla="*/ 1663 h 723"/>
                  <a:gd name="T54" fmla="*/ 1852 w 441"/>
                  <a:gd name="T55" fmla="*/ 384 h 723"/>
                  <a:gd name="T56" fmla="*/ 2304 w 441"/>
                  <a:gd name="T57" fmla="*/ 1739 h 723"/>
                  <a:gd name="T58" fmla="*/ 2356 w 441"/>
                  <a:gd name="T59" fmla="*/ 1655 h 723"/>
                  <a:gd name="T60" fmla="*/ 2404 w 441"/>
                  <a:gd name="T61" fmla="*/ 505 h 723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441" h="723">
                    <a:moveTo>
                      <a:pt x="252" y="650"/>
                    </a:moveTo>
                    <a:cubicBezTo>
                      <a:pt x="245" y="650"/>
                      <a:pt x="236" y="649"/>
                      <a:pt x="226" y="648"/>
                    </a:cubicBezTo>
                    <a:cubicBezTo>
                      <a:pt x="223" y="648"/>
                      <a:pt x="219" y="647"/>
                      <a:pt x="216" y="647"/>
                    </a:cubicBezTo>
                    <a:cubicBezTo>
                      <a:pt x="176" y="631"/>
                      <a:pt x="176" y="631"/>
                      <a:pt x="176" y="631"/>
                    </a:cubicBezTo>
                    <a:cubicBezTo>
                      <a:pt x="169" y="646"/>
                      <a:pt x="178" y="685"/>
                      <a:pt x="203" y="692"/>
                    </a:cubicBezTo>
                    <a:cubicBezTo>
                      <a:pt x="202" y="692"/>
                      <a:pt x="201" y="693"/>
                      <a:pt x="200" y="693"/>
                    </a:cubicBezTo>
                    <a:cubicBezTo>
                      <a:pt x="182" y="694"/>
                      <a:pt x="154" y="698"/>
                      <a:pt x="116" y="675"/>
                    </a:cubicBezTo>
                    <a:cubicBezTo>
                      <a:pt x="77" y="653"/>
                      <a:pt x="66" y="613"/>
                      <a:pt x="54" y="559"/>
                    </a:cubicBezTo>
                    <a:cubicBezTo>
                      <a:pt x="40" y="489"/>
                      <a:pt x="33" y="375"/>
                      <a:pt x="66" y="367"/>
                    </a:cubicBezTo>
                    <a:cubicBezTo>
                      <a:pt x="100" y="359"/>
                      <a:pt x="102" y="386"/>
                      <a:pt x="106" y="414"/>
                    </a:cubicBezTo>
                    <a:cubicBezTo>
                      <a:pt x="113" y="377"/>
                      <a:pt x="156" y="361"/>
                      <a:pt x="156" y="361"/>
                    </a:cubicBezTo>
                    <a:cubicBezTo>
                      <a:pt x="155" y="359"/>
                      <a:pt x="155" y="359"/>
                      <a:pt x="155" y="359"/>
                    </a:cubicBezTo>
                    <a:cubicBezTo>
                      <a:pt x="154" y="359"/>
                      <a:pt x="152" y="359"/>
                      <a:pt x="150" y="358"/>
                    </a:cubicBezTo>
                    <a:cubicBezTo>
                      <a:pt x="133" y="345"/>
                      <a:pt x="87" y="316"/>
                      <a:pt x="55" y="308"/>
                    </a:cubicBezTo>
                    <a:cubicBezTo>
                      <a:pt x="42" y="304"/>
                      <a:pt x="33" y="308"/>
                      <a:pt x="28" y="324"/>
                    </a:cubicBezTo>
                    <a:cubicBezTo>
                      <a:pt x="20" y="351"/>
                      <a:pt x="14" y="378"/>
                      <a:pt x="11" y="402"/>
                    </a:cubicBezTo>
                    <a:cubicBezTo>
                      <a:pt x="0" y="490"/>
                      <a:pt x="18" y="618"/>
                      <a:pt x="73" y="682"/>
                    </a:cubicBezTo>
                    <a:cubicBezTo>
                      <a:pt x="96" y="708"/>
                      <a:pt x="123" y="722"/>
                      <a:pt x="155" y="722"/>
                    </a:cubicBezTo>
                    <a:cubicBezTo>
                      <a:pt x="222" y="723"/>
                      <a:pt x="249" y="705"/>
                      <a:pt x="263" y="666"/>
                    </a:cubicBezTo>
                    <a:cubicBezTo>
                      <a:pt x="267" y="658"/>
                      <a:pt x="263" y="650"/>
                      <a:pt x="252" y="650"/>
                    </a:cubicBezTo>
                    <a:close/>
                    <a:moveTo>
                      <a:pt x="418" y="72"/>
                    </a:moveTo>
                    <a:cubicBezTo>
                      <a:pt x="409" y="54"/>
                      <a:pt x="387" y="22"/>
                      <a:pt x="348" y="10"/>
                    </a:cubicBezTo>
                    <a:cubicBezTo>
                      <a:pt x="314" y="0"/>
                      <a:pt x="274" y="7"/>
                      <a:pt x="229" y="31"/>
                    </a:cubicBezTo>
                    <a:cubicBezTo>
                      <a:pt x="155" y="72"/>
                      <a:pt x="88" y="171"/>
                      <a:pt x="47" y="271"/>
                    </a:cubicBezTo>
                    <a:cubicBezTo>
                      <a:pt x="42" y="285"/>
                      <a:pt x="52" y="293"/>
                      <a:pt x="58" y="294"/>
                    </a:cubicBezTo>
                    <a:cubicBezTo>
                      <a:pt x="83" y="300"/>
                      <a:pt x="111" y="316"/>
                      <a:pt x="132" y="329"/>
                    </a:cubicBezTo>
                    <a:cubicBezTo>
                      <a:pt x="116" y="307"/>
                      <a:pt x="101" y="273"/>
                      <a:pt x="117" y="238"/>
                    </a:cubicBezTo>
                    <a:cubicBezTo>
                      <a:pt x="145" y="178"/>
                      <a:pt x="221" y="49"/>
                      <a:pt x="322" y="55"/>
                    </a:cubicBezTo>
                    <a:cubicBezTo>
                      <a:pt x="422" y="62"/>
                      <a:pt x="420" y="213"/>
                      <a:pt x="401" y="249"/>
                    </a:cubicBezTo>
                    <a:cubicBezTo>
                      <a:pt x="405" y="247"/>
                      <a:pt x="408" y="243"/>
                      <a:pt x="410" y="237"/>
                    </a:cubicBezTo>
                    <a:cubicBezTo>
                      <a:pt x="431" y="179"/>
                      <a:pt x="441" y="116"/>
                      <a:pt x="418" y="72"/>
                    </a:cubicBezTo>
                    <a:close/>
                  </a:path>
                </a:pathLst>
              </a:custGeom>
              <a:solidFill>
                <a:srgbClr val="FB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11" name="Freeform 910">
                <a:extLst>
                  <a:ext uri="{FF2B5EF4-FFF2-40B4-BE49-F238E27FC236}">
                    <a16:creationId xmlns:a16="http://schemas.microsoft.com/office/drawing/2014/main" id="{2DC45325-9045-7B4D-969B-0D0741230D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7" y="1551"/>
                <a:ext cx="278" cy="851"/>
              </a:xfrm>
              <a:custGeom>
                <a:avLst/>
                <a:gdLst>
                  <a:gd name="T0" fmla="*/ 814 w 155"/>
                  <a:gd name="T1" fmla="*/ 476 h 445"/>
                  <a:gd name="T2" fmla="*/ 531 w 155"/>
                  <a:gd name="T3" fmla="*/ 208 h 445"/>
                  <a:gd name="T4" fmla="*/ 531 w 155"/>
                  <a:gd name="T5" fmla="*/ 208 h 445"/>
                  <a:gd name="T6" fmla="*/ 515 w 155"/>
                  <a:gd name="T7" fmla="*/ 197 h 445"/>
                  <a:gd name="T8" fmla="*/ 502 w 155"/>
                  <a:gd name="T9" fmla="*/ 189 h 445"/>
                  <a:gd name="T10" fmla="*/ 473 w 155"/>
                  <a:gd name="T11" fmla="*/ 168 h 445"/>
                  <a:gd name="T12" fmla="*/ 473 w 155"/>
                  <a:gd name="T13" fmla="*/ 168 h 445"/>
                  <a:gd name="T14" fmla="*/ 195 w 155"/>
                  <a:gd name="T15" fmla="*/ 15 h 445"/>
                  <a:gd name="T16" fmla="*/ 195 w 155"/>
                  <a:gd name="T17" fmla="*/ 15 h 445"/>
                  <a:gd name="T18" fmla="*/ 195 w 155"/>
                  <a:gd name="T19" fmla="*/ 15 h 445"/>
                  <a:gd name="T20" fmla="*/ 86 w 155"/>
                  <a:gd name="T21" fmla="*/ 8 h 445"/>
                  <a:gd name="T22" fmla="*/ 70 w 155"/>
                  <a:gd name="T23" fmla="*/ 0 h 445"/>
                  <a:gd name="T24" fmla="*/ 36 w 155"/>
                  <a:gd name="T25" fmla="*/ 358 h 445"/>
                  <a:gd name="T26" fmla="*/ 312 w 155"/>
                  <a:gd name="T27" fmla="*/ 358 h 445"/>
                  <a:gd name="T28" fmla="*/ 289 w 155"/>
                  <a:gd name="T29" fmla="*/ 1587 h 445"/>
                  <a:gd name="T30" fmla="*/ 183 w 155"/>
                  <a:gd name="T31" fmla="*/ 2698 h 445"/>
                  <a:gd name="T32" fmla="*/ 0 w 155"/>
                  <a:gd name="T33" fmla="*/ 3106 h 445"/>
                  <a:gd name="T34" fmla="*/ 102 w 155"/>
                  <a:gd name="T35" fmla="*/ 3111 h 445"/>
                  <a:gd name="T36" fmla="*/ 212 w 155"/>
                  <a:gd name="T37" fmla="*/ 2999 h 445"/>
                  <a:gd name="T38" fmla="*/ 248 w 155"/>
                  <a:gd name="T39" fmla="*/ 2754 h 445"/>
                  <a:gd name="T40" fmla="*/ 292 w 155"/>
                  <a:gd name="T41" fmla="*/ 2406 h 445"/>
                  <a:gd name="T42" fmla="*/ 721 w 155"/>
                  <a:gd name="T43" fmla="*/ 994 h 445"/>
                  <a:gd name="T44" fmla="*/ 848 w 155"/>
                  <a:gd name="T45" fmla="*/ 713 h 445"/>
                  <a:gd name="T46" fmla="*/ 814 w 155"/>
                  <a:gd name="T47" fmla="*/ 476 h 44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55" h="445">
                    <a:moveTo>
                      <a:pt x="141" y="68"/>
                    </a:moveTo>
                    <a:cubicBezTo>
                      <a:pt x="129" y="57"/>
                      <a:pt x="111" y="42"/>
                      <a:pt x="92" y="30"/>
                    </a:cubicBezTo>
                    <a:cubicBezTo>
                      <a:pt x="92" y="30"/>
                      <a:pt x="92" y="30"/>
                      <a:pt x="92" y="30"/>
                    </a:cubicBezTo>
                    <a:cubicBezTo>
                      <a:pt x="91" y="29"/>
                      <a:pt x="90" y="28"/>
                      <a:pt x="89" y="28"/>
                    </a:cubicBezTo>
                    <a:cubicBezTo>
                      <a:pt x="88" y="27"/>
                      <a:pt x="88" y="27"/>
                      <a:pt x="87" y="27"/>
                    </a:cubicBezTo>
                    <a:cubicBezTo>
                      <a:pt x="86" y="26"/>
                      <a:pt x="84" y="25"/>
                      <a:pt x="82" y="24"/>
                    </a:cubicBezTo>
                    <a:cubicBezTo>
                      <a:pt x="82" y="24"/>
                      <a:pt x="82" y="24"/>
                      <a:pt x="82" y="24"/>
                    </a:cubicBezTo>
                    <a:cubicBezTo>
                      <a:pt x="65" y="13"/>
                      <a:pt x="49" y="5"/>
                      <a:pt x="34" y="2"/>
                    </a:cubicBezTo>
                    <a:cubicBezTo>
                      <a:pt x="34" y="2"/>
                      <a:pt x="34" y="2"/>
                      <a:pt x="34" y="2"/>
                    </a:cubicBezTo>
                    <a:cubicBezTo>
                      <a:pt x="34" y="2"/>
                      <a:pt x="34" y="2"/>
                      <a:pt x="34" y="2"/>
                    </a:cubicBezTo>
                    <a:cubicBezTo>
                      <a:pt x="27" y="0"/>
                      <a:pt x="21" y="0"/>
                      <a:pt x="15" y="1"/>
                    </a:cubicBezTo>
                    <a:cubicBezTo>
                      <a:pt x="14" y="1"/>
                      <a:pt x="13" y="1"/>
                      <a:pt x="12" y="0"/>
                    </a:cubicBezTo>
                    <a:cubicBezTo>
                      <a:pt x="16" y="15"/>
                      <a:pt x="16" y="42"/>
                      <a:pt x="6" y="51"/>
                    </a:cubicBezTo>
                    <a:cubicBezTo>
                      <a:pt x="6" y="51"/>
                      <a:pt x="32" y="40"/>
                      <a:pt x="54" y="51"/>
                    </a:cubicBezTo>
                    <a:cubicBezTo>
                      <a:pt x="119" y="80"/>
                      <a:pt x="58" y="160"/>
                      <a:pt x="50" y="227"/>
                    </a:cubicBezTo>
                    <a:cubicBezTo>
                      <a:pt x="38" y="322"/>
                      <a:pt x="30" y="346"/>
                      <a:pt x="32" y="386"/>
                    </a:cubicBezTo>
                    <a:cubicBezTo>
                      <a:pt x="35" y="417"/>
                      <a:pt x="18" y="436"/>
                      <a:pt x="0" y="444"/>
                    </a:cubicBezTo>
                    <a:cubicBezTo>
                      <a:pt x="7" y="445"/>
                      <a:pt x="13" y="445"/>
                      <a:pt x="18" y="445"/>
                    </a:cubicBezTo>
                    <a:cubicBezTo>
                      <a:pt x="34" y="445"/>
                      <a:pt x="34" y="440"/>
                      <a:pt x="37" y="429"/>
                    </a:cubicBezTo>
                    <a:cubicBezTo>
                      <a:pt x="39" y="418"/>
                      <a:pt x="41" y="407"/>
                      <a:pt x="43" y="394"/>
                    </a:cubicBezTo>
                    <a:cubicBezTo>
                      <a:pt x="51" y="344"/>
                      <a:pt x="51" y="344"/>
                      <a:pt x="51" y="344"/>
                    </a:cubicBezTo>
                    <a:cubicBezTo>
                      <a:pt x="72" y="236"/>
                      <a:pt x="95" y="195"/>
                      <a:pt x="125" y="142"/>
                    </a:cubicBezTo>
                    <a:cubicBezTo>
                      <a:pt x="132" y="129"/>
                      <a:pt x="139" y="116"/>
                      <a:pt x="147" y="102"/>
                    </a:cubicBezTo>
                    <a:cubicBezTo>
                      <a:pt x="151" y="95"/>
                      <a:pt x="155" y="80"/>
                      <a:pt x="141" y="68"/>
                    </a:cubicBezTo>
                    <a:close/>
                  </a:path>
                </a:pathLst>
              </a:custGeom>
              <a:solidFill>
                <a:srgbClr val="FB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12" name="Freeform 911">
                <a:extLst>
                  <a:ext uri="{FF2B5EF4-FFF2-40B4-BE49-F238E27FC236}">
                    <a16:creationId xmlns:a16="http://schemas.microsoft.com/office/drawing/2014/main" id="{262EA21A-17E7-22B2-6E72-89A47E23ED7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1" y="1186"/>
                <a:ext cx="723" cy="1365"/>
              </a:xfrm>
              <a:custGeom>
                <a:avLst/>
                <a:gdLst>
                  <a:gd name="T0" fmla="*/ 1995 w 404"/>
                  <a:gd name="T1" fmla="*/ 69 h 714"/>
                  <a:gd name="T2" fmla="*/ 1314 w 404"/>
                  <a:gd name="T3" fmla="*/ 216 h 714"/>
                  <a:gd name="T4" fmla="*/ 268 w 404"/>
                  <a:gd name="T5" fmla="*/ 1893 h 714"/>
                  <a:gd name="T6" fmla="*/ 333 w 404"/>
                  <a:gd name="T7" fmla="*/ 2053 h 714"/>
                  <a:gd name="T8" fmla="*/ 596 w 404"/>
                  <a:gd name="T9" fmla="*/ 2185 h 714"/>
                  <a:gd name="T10" fmla="*/ 480 w 404"/>
                  <a:gd name="T11" fmla="*/ 1803 h 714"/>
                  <a:gd name="T12" fmla="*/ 1226 w 404"/>
                  <a:gd name="T13" fmla="*/ 482 h 714"/>
                  <a:gd name="T14" fmla="*/ 2316 w 404"/>
                  <a:gd name="T15" fmla="*/ 352 h 714"/>
                  <a:gd name="T16" fmla="*/ 2316 w 404"/>
                  <a:gd name="T17" fmla="*/ 352 h 714"/>
                  <a:gd name="T18" fmla="*/ 1995 w 404"/>
                  <a:gd name="T19" fmla="*/ 69 h 714"/>
                  <a:gd name="T20" fmla="*/ 676 w 404"/>
                  <a:gd name="T21" fmla="*/ 2353 h 714"/>
                  <a:gd name="T22" fmla="*/ 313 w 404"/>
                  <a:gd name="T23" fmla="*/ 2153 h 714"/>
                  <a:gd name="T24" fmla="*/ 159 w 404"/>
                  <a:gd name="T25" fmla="*/ 2262 h 714"/>
                  <a:gd name="T26" fmla="*/ 64 w 404"/>
                  <a:gd name="T27" fmla="*/ 2810 h 714"/>
                  <a:gd name="T28" fmla="*/ 419 w 404"/>
                  <a:gd name="T29" fmla="*/ 4766 h 714"/>
                  <a:gd name="T30" fmla="*/ 660 w 404"/>
                  <a:gd name="T31" fmla="*/ 4990 h 714"/>
                  <a:gd name="T32" fmla="*/ 247 w 404"/>
                  <a:gd name="T33" fmla="*/ 4185 h 714"/>
                  <a:gd name="T34" fmla="*/ 252 w 404"/>
                  <a:gd name="T35" fmla="*/ 2453 h 714"/>
                  <a:gd name="T36" fmla="*/ 676 w 404"/>
                  <a:gd name="T37" fmla="*/ 2353 h 7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404" h="714">
                    <a:moveTo>
                      <a:pt x="348" y="10"/>
                    </a:moveTo>
                    <a:cubicBezTo>
                      <a:pt x="314" y="0"/>
                      <a:pt x="274" y="7"/>
                      <a:pt x="229" y="31"/>
                    </a:cubicBezTo>
                    <a:cubicBezTo>
                      <a:pt x="155" y="72"/>
                      <a:pt x="88" y="171"/>
                      <a:pt x="47" y="271"/>
                    </a:cubicBezTo>
                    <a:cubicBezTo>
                      <a:pt x="42" y="285"/>
                      <a:pt x="52" y="293"/>
                      <a:pt x="58" y="294"/>
                    </a:cubicBezTo>
                    <a:cubicBezTo>
                      <a:pt x="73" y="298"/>
                      <a:pt x="89" y="305"/>
                      <a:pt x="104" y="313"/>
                    </a:cubicBezTo>
                    <a:cubicBezTo>
                      <a:pt x="90" y="304"/>
                      <a:pt x="77" y="292"/>
                      <a:pt x="84" y="258"/>
                    </a:cubicBezTo>
                    <a:cubicBezTo>
                      <a:pt x="96" y="204"/>
                      <a:pt x="154" y="131"/>
                      <a:pt x="214" y="69"/>
                    </a:cubicBezTo>
                    <a:cubicBezTo>
                      <a:pt x="274" y="6"/>
                      <a:pt x="361" y="7"/>
                      <a:pt x="404" y="50"/>
                    </a:cubicBezTo>
                    <a:cubicBezTo>
                      <a:pt x="404" y="50"/>
                      <a:pt x="404" y="50"/>
                      <a:pt x="404" y="50"/>
                    </a:cubicBezTo>
                    <a:cubicBezTo>
                      <a:pt x="392" y="34"/>
                      <a:pt x="374" y="18"/>
                      <a:pt x="348" y="10"/>
                    </a:cubicBezTo>
                    <a:close/>
                    <a:moveTo>
                      <a:pt x="118" y="337"/>
                    </a:moveTo>
                    <a:cubicBezTo>
                      <a:pt x="98" y="325"/>
                      <a:pt x="74" y="312"/>
                      <a:pt x="55" y="308"/>
                    </a:cubicBezTo>
                    <a:cubicBezTo>
                      <a:pt x="42" y="304"/>
                      <a:pt x="33" y="308"/>
                      <a:pt x="28" y="324"/>
                    </a:cubicBezTo>
                    <a:cubicBezTo>
                      <a:pt x="20" y="351"/>
                      <a:pt x="14" y="378"/>
                      <a:pt x="11" y="402"/>
                    </a:cubicBezTo>
                    <a:cubicBezTo>
                      <a:pt x="0" y="490"/>
                      <a:pt x="18" y="618"/>
                      <a:pt x="73" y="682"/>
                    </a:cubicBezTo>
                    <a:cubicBezTo>
                      <a:pt x="86" y="696"/>
                      <a:pt x="100" y="707"/>
                      <a:pt x="115" y="714"/>
                    </a:cubicBezTo>
                    <a:cubicBezTo>
                      <a:pt x="91" y="699"/>
                      <a:pt x="65" y="668"/>
                      <a:pt x="43" y="599"/>
                    </a:cubicBezTo>
                    <a:cubicBezTo>
                      <a:pt x="6" y="485"/>
                      <a:pt x="34" y="388"/>
                      <a:pt x="44" y="351"/>
                    </a:cubicBezTo>
                    <a:cubicBezTo>
                      <a:pt x="52" y="321"/>
                      <a:pt x="87" y="327"/>
                      <a:pt x="118" y="337"/>
                    </a:cubicBezTo>
                    <a:close/>
                  </a:path>
                </a:pathLst>
              </a:custGeom>
              <a:solidFill>
                <a:srgbClr val="F8CE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13" name="Freeform 912">
                <a:extLst>
                  <a:ext uri="{FF2B5EF4-FFF2-40B4-BE49-F238E27FC236}">
                    <a16:creationId xmlns:a16="http://schemas.microsoft.com/office/drawing/2014/main" id="{CB34B709-6DCA-CEB2-FC4A-39EC5A0FF9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" y="2411"/>
                <a:ext cx="227" cy="157"/>
              </a:xfrm>
              <a:custGeom>
                <a:avLst/>
                <a:gdLst>
                  <a:gd name="T0" fmla="*/ 702 w 127"/>
                  <a:gd name="T1" fmla="*/ 176 h 82"/>
                  <a:gd name="T2" fmla="*/ 638 w 127"/>
                  <a:gd name="T3" fmla="*/ 63 h 82"/>
                  <a:gd name="T4" fmla="*/ 325 w 127"/>
                  <a:gd name="T5" fmla="*/ 0 h 82"/>
                  <a:gd name="T6" fmla="*/ 309 w 127"/>
                  <a:gd name="T7" fmla="*/ 0 h 82"/>
                  <a:gd name="T8" fmla="*/ 463 w 127"/>
                  <a:gd name="T9" fmla="*/ 308 h 82"/>
                  <a:gd name="T10" fmla="*/ 7 w 127"/>
                  <a:gd name="T11" fmla="*/ 561 h 82"/>
                  <a:gd name="T12" fmla="*/ 0 w 127"/>
                  <a:gd name="T13" fmla="*/ 561 h 82"/>
                  <a:gd name="T14" fmla="*/ 86 w 127"/>
                  <a:gd name="T15" fmla="*/ 569 h 82"/>
                  <a:gd name="T16" fmla="*/ 702 w 127"/>
                  <a:gd name="T17" fmla="*/ 176 h 8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7" h="82">
                    <a:moveTo>
                      <a:pt x="123" y="25"/>
                    </a:moveTo>
                    <a:cubicBezTo>
                      <a:pt x="127" y="17"/>
                      <a:pt x="123" y="9"/>
                      <a:pt x="112" y="9"/>
                    </a:cubicBezTo>
                    <a:cubicBezTo>
                      <a:pt x="98" y="9"/>
                      <a:pt x="76" y="6"/>
                      <a:pt x="57" y="0"/>
                    </a:cubicBezTo>
                    <a:cubicBezTo>
                      <a:pt x="54" y="0"/>
                      <a:pt x="54" y="0"/>
                      <a:pt x="54" y="0"/>
                    </a:cubicBezTo>
                    <a:cubicBezTo>
                      <a:pt x="76" y="6"/>
                      <a:pt x="83" y="30"/>
                      <a:pt x="81" y="44"/>
                    </a:cubicBezTo>
                    <a:cubicBezTo>
                      <a:pt x="80" y="58"/>
                      <a:pt x="50" y="77"/>
                      <a:pt x="1" y="80"/>
                    </a:cubicBezTo>
                    <a:cubicBezTo>
                      <a:pt x="1" y="80"/>
                      <a:pt x="1" y="80"/>
                      <a:pt x="0" y="80"/>
                    </a:cubicBezTo>
                    <a:cubicBezTo>
                      <a:pt x="5" y="81"/>
                      <a:pt x="10" y="81"/>
                      <a:pt x="15" y="81"/>
                    </a:cubicBezTo>
                    <a:cubicBezTo>
                      <a:pt x="82" y="82"/>
                      <a:pt x="109" y="64"/>
                      <a:pt x="123" y="25"/>
                    </a:cubicBezTo>
                    <a:close/>
                  </a:path>
                </a:pathLst>
              </a:custGeom>
              <a:solidFill>
                <a:srgbClr val="F8CE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14" name="Freeform 913">
                <a:extLst>
                  <a:ext uri="{FF2B5EF4-FFF2-40B4-BE49-F238E27FC236}">
                    <a16:creationId xmlns:a16="http://schemas.microsoft.com/office/drawing/2014/main" id="{1BD8F117-F866-7CFF-22E3-75AD2CF1C4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0" y="1565"/>
                <a:ext cx="195" cy="466"/>
              </a:xfrm>
              <a:custGeom>
                <a:avLst/>
                <a:gdLst>
                  <a:gd name="T0" fmla="*/ 544 w 109"/>
                  <a:gd name="T1" fmla="*/ 426 h 244"/>
                  <a:gd name="T2" fmla="*/ 45 w 109"/>
                  <a:gd name="T3" fmla="*/ 15 h 244"/>
                  <a:gd name="T4" fmla="*/ 0 w 109"/>
                  <a:gd name="T5" fmla="*/ 0 h 244"/>
                  <a:gd name="T6" fmla="*/ 406 w 109"/>
                  <a:gd name="T7" fmla="*/ 674 h 244"/>
                  <a:gd name="T8" fmla="*/ 159 w 109"/>
                  <a:gd name="T9" fmla="*/ 1700 h 244"/>
                  <a:gd name="T10" fmla="*/ 451 w 109"/>
                  <a:gd name="T11" fmla="*/ 942 h 244"/>
                  <a:gd name="T12" fmla="*/ 580 w 109"/>
                  <a:gd name="T13" fmla="*/ 661 h 244"/>
                  <a:gd name="T14" fmla="*/ 544 w 109"/>
                  <a:gd name="T15" fmla="*/ 426 h 24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09" h="244">
                    <a:moveTo>
                      <a:pt x="95" y="61"/>
                    </a:moveTo>
                    <a:cubicBezTo>
                      <a:pt x="75" y="42"/>
                      <a:pt x="39" y="15"/>
                      <a:pt x="8" y="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1" y="8"/>
                      <a:pt x="84" y="49"/>
                      <a:pt x="71" y="97"/>
                    </a:cubicBezTo>
                    <a:cubicBezTo>
                      <a:pt x="60" y="141"/>
                      <a:pt x="34" y="179"/>
                      <a:pt x="28" y="244"/>
                    </a:cubicBezTo>
                    <a:cubicBezTo>
                      <a:pt x="43" y="198"/>
                      <a:pt x="60" y="169"/>
                      <a:pt x="79" y="135"/>
                    </a:cubicBezTo>
                    <a:cubicBezTo>
                      <a:pt x="86" y="122"/>
                      <a:pt x="93" y="109"/>
                      <a:pt x="101" y="95"/>
                    </a:cubicBezTo>
                    <a:cubicBezTo>
                      <a:pt x="105" y="88"/>
                      <a:pt x="109" y="73"/>
                      <a:pt x="95" y="61"/>
                    </a:cubicBezTo>
                    <a:close/>
                  </a:path>
                </a:pathLst>
              </a:custGeom>
              <a:solidFill>
                <a:srgbClr val="F8CE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15" name="Freeform 914">
                <a:extLst>
                  <a:ext uri="{FF2B5EF4-FFF2-40B4-BE49-F238E27FC236}">
                    <a16:creationId xmlns:a16="http://schemas.microsoft.com/office/drawing/2014/main" id="{6100D29A-9E7F-CEC6-D8A7-397C7F6CE4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7" y="1811"/>
                <a:ext cx="156" cy="463"/>
              </a:xfrm>
              <a:custGeom>
                <a:avLst/>
                <a:gdLst>
                  <a:gd name="T0" fmla="*/ 0 w 87"/>
                  <a:gd name="T1" fmla="*/ 1695 h 242"/>
                  <a:gd name="T2" fmla="*/ 502 w 87"/>
                  <a:gd name="T3" fmla="*/ 0 h 242"/>
                  <a:gd name="T4" fmla="*/ 0 w 87"/>
                  <a:gd name="T5" fmla="*/ 1695 h 24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7" h="242">
                    <a:moveTo>
                      <a:pt x="0" y="242"/>
                    </a:moveTo>
                    <a:cubicBezTo>
                      <a:pt x="14" y="109"/>
                      <a:pt x="70" y="21"/>
                      <a:pt x="87" y="0"/>
                    </a:cubicBezTo>
                    <a:cubicBezTo>
                      <a:pt x="64" y="48"/>
                      <a:pt x="24" y="101"/>
                      <a:pt x="0" y="24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16" name="Freeform 915">
                <a:extLst>
                  <a:ext uri="{FF2B5EF4-FFF2-40B4-BE49-F238E27FC236}">
                    <a16:creationId xmlns:a16="http://schemas.microsoft.com/office/drawing/2014/main" id="{7A6F23D2-81EC-6A8C-A072-7A1EB12BB5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0" y="1181"/>
                <a:ext cx="340" cy="325"/>
              </a:xfrm>
              <a:custGeom>
                <a:avLst/>
                <a:gdLst>
                  <a:gd name="T0" fmla="*/ 0 w 190"/>
                  <a:gd name="T1" fmla="*/ 1187 h 170"/>
                  <a:gd name="T2" fmla="*/ 1088 w 190"/>
                  <a:gd name="T3" fmla="*/ 0 h 170"/>
                  <a:gd name="T4" fmla="*/ 0 w 190"/>
                  <a:gd name="T5" fmla="*/ 1187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0" h="170">
                    <a:moveTo>
                      <a:pt x="0" y="170"/>
                    </a:moveTo>
                    <a:cubicBezTo>
                      <a:pt x="22" y="135"/>
                      <a:pt x="79" y="35"/>
                      <a:pt x="190" y="0"/>
                    </a:cubicBezTo>
                    <a:cubicBezTo>
                      <a:pt x="153" y="16"/>
                      <a:pt x="85" y="46"/>
                      <a:pt x="0" y="17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17" name="Freeform 916">
                <a:extLst>
                  <a:ext uri="{FF2B5EF4-FFF2-40B4-BE49-F238E27FC236}">
                    <a16:creationId xmlns:a16="http://schemas.microsoft.com/office/drawing/2014/main" id="{A0ED3DAE-2FA5-6B57-DE7C-00205B08E5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2" y="1525"/>
                <a:ext cx="161" cy="68"/>
              </a:xfrm>
              <a:custGeom>
                <a:avLst/>
                <a:gdLst>
                  <a:gd name="T0" fmla="*/ 36 w 90"/>
                  <a:gd name="T1" fmla="*/ 28 h 36"/>
                  <a:gd name="T2" fmla="*/ 515 w 90"/>
                  <a:gd name="T3" fmla="*/ 242 h 36"/>
                  <a:gd name="T4" fmla="*/ 57 w 90"/>
                  <a:gd name="T5" fmla="*/ 60 h 36"/>
                  <a:gd name="T6" fmla="*/ 36 w 90"/>
                  <a:gd name="T7" fmla="*/ 28 h 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0" h="36">
                    <a:moveTo>
                      <a:pt x="6" y="4"/>
                    </a:moveTo>
                    <a:cubicBezTo>
                      <a:pt x="20" y="0"/>
                      <a:pt x="52" y="10"/>
                      <a:pt x="90" y="36"/>
                    </a:cubicBezTo>
                    <a:cubicBezTo>
                      <a:pt x="72" y="25"/>
                      <a:pt x="19" y="5"/>
                      <a:pt x="10" y="9"/>
                    </a:cubicBezTo>
                    <a:cubicBezTo>
                      <a:pt x="1" y="12"/>
                      <a:pt x="0" y="6"/>
                      <a:pt x="6" y="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18" name="Freeform 917">
                <a:extLst>
                  <a:ext uri="{FF2B5EF4-FFF2-40B4-BE49-F238E27FC236}">
                    <a16:creationId xmlns:a16="http://schemas.microsoft.com/office/drawing/2014/main" id="{4D6E62FF-8D67-207A-F669-F8EBBED631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0" y="1771"/>
                <a:ext cx="116" cy="73"/>
              </a:xfrm>
              <a:custGeom>
                <a:avLst/>
                <a:gdLst>
                  <a:gd name="T0" fmla="*/ 0 w 65"/>
                  <a:gd name="T1" fmla="*/ 0 h 38"/>
                  <a:gd name="T2" fmla="*/ 369 w 65"/>
                  <a:gd name="T3" fmla="*/ 269 h 3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5" h="38">
                    <a:moveTo>
                      <a:pt x="0" y="0"/>
                    </a:moveTo>
                    <a:cubicBezTo>
                      <a:pt x="13" y="4"/>
                      <a:pt x="57" y="30"/>
                      <a:pt x="65" y="3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19" name="Freeform 918">
                <a:extLst>
                  <a:ext uri="{FF2B5EF4-FFF2-40B4-BE49-F238E27FC236}">
                    <a16:creationId xmlns:a16="http://schemas.microsoft.com/office/drawing/2014/main" id="{C993B881-7C70-BA61-44EE-DCBD1CBB7A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3" y="2348"/>
                <a:ext cx="63" cy="71"/>
              </a:xfrm>
              <a:custGeom>
                <a:avLst/>
                <a:gdLst>
                  <a:gd name="T0" fmla="*/ 0 w 35"/>
                  <a:gd name="T1" fmla="*/ 225 h 37"/>
                  <a:gd name="T2" fmla="*/ 162 w 35"/>
                  <a:gd name="T3" fmla="*/ 169 h 37"/>
                  <a:gd name="T4" fmla="*/ 191 w 35"/>
                  <a:gd name="T5" fmla="*/ 0 h 37"/>
                  <a:gd name="T6" fmla="*/ 130 w 35"/>
                  <a:gd name="T7" fmla="*/ 240 h 37"/>
                  <a:gd name="T8" fmla="*/ 0 w 35"/>
                  <a:gd name="T9" fmla="*/ 225 h 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" h="37">
                    <a:moveTo>
                      <a:pt x="0" y="32"/>
                    </a:moveTo>
                    <a:cubicBezTo>
                      <a:pt x="11" y="33"/>
                      <a:pt x="24" y="34"/>
                      <a:pt x="28" y="24"/>
                    </a:cubicBezTo>
                    <a:cubicBezTo>
                      <a:pt x="32" y="13"/>
                      <a:pt x="33" y="0"/>
                      <a:pt x="33" y="0"/>
                    </a:cubicBezTo>
                    <a:cubicBezTo>
                      <a:pt x="35" y="14"/>
                      <a:pt x="31" y="31"/>
                      <a:pt x="22" y="34"/>
                    </a:cubicBezTo>
                    <a:cubicBezTo>
                      <a:pt x="14" y="37"/>
                      <a:pt x="0" y="32"/>
                      <a:pt x="0" y="3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20" name="Freeform 919">
                <a:extLst>
                  <a:ext uri="{FF2B5EF4-FFF2-40B4-BE49-F238E27FC236}">
                    <a16:creationId xmlns:a16="http://schemas.microsoft.com/office/drawing/2014/main" id="{ED136360-3B05-EEAB-DDC7-FCFA836111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" y="1087"/>
                <a:ext cx="888" cy="1523"/>
              </a:xfrm>
              <a:custGeom>
                <a:avLst/>
                <a:gdLst>
                  <a:gd name="T0" fmla="*/ 1400 w 496"/>
                  <a:gd name="T1" fmla="*/ 461 h 797"/>
                  <a:gd name="T2" fmla="*/ 86 w 496"/>
                  <a:gd name="T3" fmla="*/ 3155 h 797"/>
                  <a:gd name="T4" fmla="*/ 1022 w 496"/>
                  <a:gd name="T5" fmla="*/ 5540 h 797"/>
                  <a:gd name="T6" fmla="*/ 1910 w 496"/>
                  <a:gd name="T7" fmla="*/ 4122 h 797"/>
                  <a:gd name="T8" fmla="*/ 2462 w 496"/>
                  <a:gd name="T9" fmla="*/ 2442 h 797"/>
                  <a:gd name="T10" fmla="*/ 2641 w 496"/>
                  <a:gd name="T11" fmla="*/ 797 h 797"/>
                  <a:gd name="T12" fmla="*/ 1400 w 496"/>
                  <a:gd name="T13" fmla="*/ 461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96" h="797">
                    <a:moveTo>
                      <a:pt x="244" y="66"/>
                    </a:moveTo>
                    <a:cubicBezTo>
                      <a:pt x="124" y="131"/>
                      <a:pt x="31" y="324"/>
                      <a:pt x="15" y="452"/>
                    </a:cubicBezTo>
                    <a:cubicBezTo>
                      <a:pt x="0" y="571"/>
                      <a:pt x="36" y="791"/>
                      <a:pt x="178" y="794"/>
                    </a:cubicBezTo>
                    <a:cubicBezTo>
                      <a:pt x="320" y="797"/>
                      <a:pt x="310" y="711"/>
                      <a:pt x="333" y="591"/>
                    </a:cubicBezTo>
                    <a:cubicBezTo>
                      <a:pt x="358" y="458"/>
                      <a:pt x="388" y="430"/>
                      <a:pt x="429" y="350"/>
                    </a:cubicBezTo>
                    <a:cubicBezTo>
                      <a:pt x="462" y="286"/>
                      <a:pt x="496" y="183"/>
                      <a:pt x="460" y="114"/>
                    </a:cubicBezTo>
                    <a:cubicBezTo>
                      <a:pt x="432" y="62"/>
                      <a:pt x="364" y="0"/>
                      <a:pt x="244" y="66"/>
                    </a:cubicBezTo>
                    <a:close/>
                  </a:path>
                </a:pathLst>
              </a:custGeom>
              <a:noFill/>
              <a:ln w="1111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21" name="Freeform 920">
                <a:extLst>
                  <a:ext uri="{FF2B5EF4-FFF2-40B4-BE49-F238E27FC236}">
                    <a16:creationId xmlns:a16="http://schemas.microsoft.com/office/drawing/2014/main" id="{B2F66038-92A2-3D45-7F84-BA1A9A5ED3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" y="1186"/>
                <a:ext cx="790" cy="1382"/>
              </a:xfrm>
              <a:custGeom>
                <a:avLst/>
                <a:gdLst>
                  <a:gd name="T0" fmla="*/ 2178 w 441"/>
                  <a:gd name="T1" fmla="*/ 1808 h 723"/>
                  <a:gd name="T2" fmla="*/ 1453 w 441"/>
                  <a:gd name="T3" fmla="*/ 1342 h 723"/>
                  <a:gd name="T4" fmla="*/ 1408 w 441"/>
                  <a:gd name="T5" fmla="*/ 1300 h 723"/>
                  <a:gd name="T6" fmla="*/ 1438 w 441"/>
                  <a:gd name="T7" fmla="*/ 1242 h 723"/>
                  <a:gd name="T8" fmla="*/ 2202 w 441"/>
                  <a:gd name="T9" fmla="*/ 1711 h 723"/>
                  <a:gd name="T10" fmla="*/ 2356 w 441"/>
                  <a:gd name="T11" fmla="*/ 1655 h 723"/>
                  <a:gd name="T12" fmla="*/ 2404 w 441"/>
                  <a:gd name="T13" fmla="*/ 505 h 723"/>
                  <a:gd name="T14" fmla="*/ 1999 w 441"/>
                  <a:gd name="T15" fmla="*/ 69 h 723"/>
                  <a:gd name="T16" fmla="*/ 1315 w 441"/>
                  <a:gd name="T17" fmla="*/ 216 h 723"/>
                  <a:gd name="T18" fmla="*/ 269 w 441"/>
                  <a:gd name="T19" fmla="*/ 1892 h 723"/>
                  <a:gd name="T20" fmla="*/ 333 w 441"/>
                  <a:gd name="T21" fmla="*/ 2053 h 723"/>
                  <a:gd name="T22" fmla="*/ 915 w 441"/>
                  <a:gd name="T23" fmla="*/ 2422 h 723"/>
                  <a:gd name="T24" fmla="*/ 921 w 441"/>
                  <a:gd name="T25" fmla="*/ 2485 h 723"/>
                  <a:gd name="T26" fmla="*/ 863 w 441"/>
                  <a:gd name="T27" fmla="*/ 2498 h 723"/>
                  <a:gd name="T28" fmla="*/ 317 w 441"/>
                  <a:gd name="T29" fmla="*/ 2152 h 723"/>
                  <a:gd name="T30" fmla="*/ 161 w 441"/>
                  <a:gd name="T31" fmla="*/ 2261 h 723"/>
                  <a:gd name="T32" fmla="*/ 64 w 441"/>
                  <a:gd name="T33" fmla="*/ 2806 h 723"/>
                  <a:gd name="T34" fmla="*/ 421 w 441"/>
                  <a:gd name="T35" fmla="*/ 4765 h 723"/>
                  <a:gd name="T36" fmla="*/ 892 w 441"/>
                  <a:gd name="T37" fmla="*/ 5042 h 723"/>
                  <a:gd name="T38" fmla="*/ 1512 w 441"/>
                  <a:gd name="T39" fmla="*/ 4651 h 723"/>
                  <a:gd name="T40" fmla="*/ 1447 w 441"/>
                  <a:gd name="T41" fmla="*/ 4538 h 723"/>
                  <a:gd name="T42" fmla="*/ 1030 w 441"/>
                  <a:gd name="T43" fmla="*/ 4421 h 723"/>
                  <a:gd name="T44" fmla="*/ 1010 w 441"/>
                  <a:gd name="T45" fmla="*/ 4358 h 723"/>
                  <a:gd name="T46" fmla="*/ 1069 w 441"/>
                  <a:gd name="T47" fmla="*/ 4337 h 723"/>
                  <a:gd name="T48" fmla="*/ 1473 w 441"/>
                  <a:gd name="T49" fmla="*/ 4442 h 723"/>
                  <a:gd name="T50" fmla="*/ 1582 w 441"/>
                  <a:gd name="T51" fmla="*/ 4330 h 723"/>
                  <a:gd name="T52" fmla="*/ 1614 w 441"/>
                  <a:gd name="T53" fmla="*/ 4085 h 723"/>
                  <a:gd name="T54" fmla="*/ 1662 w 441"/>
                  <a:gd name="T55" fmla="*/ 3737 h 723"/>
                  <a:gd name="T56" fmla="*/ 2085 w 441"/>
                  <a:gd name="T57" fmla="*/ 2328 h 723"/>
                  <a:gd name="T58" fmla="*/ 2214 w 441"/>
                  <a:gd name="T59" fmla="*/ 2045 h 723"/>
                  <a:gd name="T60" fmla="*/ 2178 w 441"/>
                  <a:gd name="T61" fmla="*/ 1808 h 723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441" h="723">
                    <a:moveTo>
                      <a:pt x="379" y="259"/>
                    </a:moveTo>
                    <a:cubicBezTo>
                      <a:pt x="350" y="231"/>
                      <a:pt x="285" y="186"/>
                      <a:pt x="253" y="192"/>
                    </a:cubicBezTo>
                    <a:cubicBezTo>
                      <a:pt x="249" y="192"/>
                      <a:pt x="246" y="190"/>
                      <a:pt x="245" y="186"/>
                    </a:cubicBezTo>
                    <a:cubicBezTo>
                      <a:pt x="244" y="182"/>
                      <a:pt x="247" y="178"/>
                      <a:pt x="250" y="178"/>
                    </a:cubicBezTo>
                    <a:cubicBezTo>
                      <a:pt x="288" y="171"/>
                      <a:pt x="351" y="216"/>
                      <a:pt x="383" y="245"/>
                    </a:cubicBezTo>
                    <a:cubicBezTo>
                      <a:pt x="396" y="255"/>
                      <a:pt x="405" y="250"/>
                      <a:pt x="410" y="237"/>
                    </a:cubicBezTo>
                    <a:cubicBezTo>
                      <a:pt x="431" y="179"/>
                      <a:pt x="441" y="116"/>
                      <a:pt x="418" y="72"/>
                    </a:cubicBezTo>
                    <a:cubicBezTo>
                      <a:pt x="409" y="54"/>
                      <a:pt x="387" y="22"/>
                      <a:pt x="348" y="10"/>
                    </a:cubicBezTo>
                    <a:cubicBezTo>
                      <a:pt x="314" y="0"/>
                      <a:pt x="274" y="7"/>
                      <a:pt x="229" y="31"/>
                    </a:cubicBezTo>
                    <a:cubicBezTo>
                      <a:pt x="155" y="72"/>
                      <a:pt x="88" y="171"/>
                      <a:pt x="47" y="271"/>
                    </a:cubicBezTo>
                    <a:cubicBezTo>
                      <a:pt x="42" y="285"/>
                      <a:pt x="52" y="293"/>
                      <a:pt x="58" y="294"/>
                    </a:cubicBezTo>
                    <a:cubicBezTo>
                      <a:pt x="101" y="305"/>
                      <a:pt x="156" y="345"/>
                      <a:pt x="159" y="347"/>
                    </a:cubicBezTo>
                    <a:cubicBezTo>
                      <a:pt x="162" y="349"/>
                      <a:pt x="163" y="353"/>
                      <a:pt x="160" y="356"/>
                    </a:cubicBezTo>
                    <a:cubicBezTo>
                      <a:pt x="158" y="360"/>
                      <a:pt x="154" y="360"/>
                      <a:pt x="150" y="358"/>
                    </a:cubicBezTo>
                    <a:cubicBezTo>
                      <a:pt x="133" y="345"/>
                      <a:pt x="87" y="316"/>
                      <a:pt x="55" y="308"/>
                    </a:cubicBezTo>
                    <a:cubicBezTo>
                      <a:pt x="42" y="304"/>
                      <a:pt x="33" y="308"/>
                      <a:pt x="28" y="324"/>
                    </a:cubicBezTo>
                    <a:cubicBezTo>
                      <a:pt x="20" y="351"/>
                      <a:pt x="14" y="378"/>
                      <a:pt x="11" y="402"/>
                    </a:cubicBezTo>
                    <a:cubicBezTo>
                      <a:pt x="0" y="490"/>
                      <a:pt x="18" y="618"/>
                      <a:pt x="73" y="682"/>
                    </a:cubicBezTo>
                    <a:cubicBezTo>
                      <a:pt x="96" y="708"/>
                      <a:pt x="123" y="722"/>
                      <a:pt x="155" y="722"/>
                    </a:cubicBezTo>
                    <a:cubicBezTo>
                      <a:pt x="222" y="723"/>
                      <a:pt x="249" y="705"/>
                      <a:pt x="263" y="666"/>
                    </a:cubicBezTo>
                    <a:cubicBezTo>
                      <a:pt x="267" y="658"/>
                      <a:pt x="263" y="650"/>
                      <a:pt x="252" y="650"/>
                    </a:cubicBezTo>
                    <a:cubicBezTo>
                      <a:pt x="233" y="649"/>
                      <a:pt x="202" y="646"/>
                      <a:pt x="179" y="633"/>
                    </a:cubicBezTo>
                    <a:cubicBezTo>
                      <a:pt x="176" y="632"/>
                      <a:pt x="174" y="627"/>
                      <a:pt x="176" y="624"/>
                    </a:cubicBezTo>
                    <a:cubicBezTo>
                      <a:pt x="178" y="621"/>
                      <a:pt x="182" y="619"/>
                      <a:pt x="186" y="621"/>
                    </a:cubicBezTo>
                    <a:cubicBezTo>
                      <a:pt x="208" y="633"/>
                      <a:pt x="239" y="636"/>
                      <a:pt x="256" y="636"/>
                    </a:cubicBezTo>
                    <a:cubicBezTo>
                      <a:pt x="272" y="636"/>
                      <a:pt x="272" y="631"/>
                      <a:pt x="275" y="620"/>
                    </a:cubicBezTo>
                    <a:cubicBezTo>
                      <a:pt x="277" y="609"/>
                      <a:pt x="279" y="598"/>
                      <a:pt x="281" y="585"/>
                    </a:cubicBezTo>
                    <a:cubicBezTo>
                      <a:pt x="289" y="535"/>
                      <a:pt x="289" y="535"/>
                      <a:pt x="289" y="535"/>
                    </a:cubicBezTo>
                    <a:cubicBezTo>
                      <a:pt x="310" y="427"/>
                      <a:pt x="333" y="386"/>
                      <a:pt x="363" y="333"/>
                    </a:cubicBezTo>
                    <a:cubicBezTo>
                      <a:pt x="370" y="320"/>
                      <a:pt x="377" y="307"/>
                      <a:pt x="385" y="293"/>
                    </a:cubicBezTo>
                    <a:cubicBezTo>
                      <a:pt x="389" y="286"/>
                      <a:pt x="393" y="271"/>
                      <a:pt x="379" y="259"/>
                    </a:cubicBezTo>
                    <a:close/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22" name="Freeform 921">
                <a:extLst>
                  <a:ext uri="{FF2B5EF4-FFF2-40B4-BE49-F238E27FC236}">
                    <a16:creationId xmlns:a16="http://schemas.microsoft.com/office/drawing/2014/main" id="{94B79BB3-2E38-F102-C9E6-0A2F0A7764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4" y="1870"/>
                <a:ext cx="98" cy="115"/>
              </a:xfrm>
              <a:custGeom>
                <a:avLst/>
                <a:gdLst>
                  <a:gd name="T0" fmla="*/ 312 w 55"/>
                  <a:gd name="T1" fmla="*/ 0 h 60"/>
                  <a:gd name="T2" fmla="*/ 21 w 55"/>
                  <a:gd name="T3" fmla="*/ 422 h 6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5" h="60">
                    <a:moveTo>
                      <a:pt x="55" y="0"/>
                    </a:moveTo>
                    <a:cubicBezTo>
                      <a:pt x="32" y="14"/>
                      <a:pt x="0" y="30"/>
                      <a:pt x="4" y="60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23" name="Freeform 922">
                <a:extLst>
                  <a:ext uri="{FF2B5EF4-FFF2-40B4-BE49-F238E27FC236}">
                    <a16:creationId xmlns:a16="http://schemas.microsoft.com/office/drawing/2014/main" id="{468BF56E-98AC-E84E-4823-0FD79AAFFA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4" y="1542"/>
                <a:ext cx="29" cy="114"/>
              </a:xfrm>
              <a:custGeom>
                <a:avLst/>
                <a:gdLst>
                  <a:gd name="T0" fmla="*/ 16 w 16"/>
                  <a:gd name="T1" fmla="*/ 0 h 60"/>
                  <a:gd name="T2" fmla="*/ 0 w 16"/>
                  <a:gd name="T3" fmla="*/ 412 h 6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60">
                    <a:moveTo>
                      <a:pt x="3" y="0"/>
                    </a:moveTo>
                    <a:cubicBezTo>
                      <a:pt x="12" y="18"/>
                      <a:pt x="16" y="38"/>
                      <a:pt x="0" y="60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24" name="Freeform 923">
                <a:extLst>
                  <a:ext uri="{FF2B5EF4-FFF2-40B4-BE49-F238E27FC236}">
                    <a16:creationId xmlns:a16="http://schemas.microsoft.com/office/drawing/2014/main" id="{A7D2E2E9-7F04-8499-C769-BB1B2EEA3E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2" y="2379"/>
                <a:ext cx="64" cy="126"/>
              </a:xfrm>
              <a:custGeom>
                <a:avLst/>
                <a:gdLst>
                  <a:gd name="T0" fmla="*/ 44 w 36"/>
                  <a:gd name="T1" fmla="*/ 0 h 66"/>
                  <a:gd name="T2" fmla="*/ 203 w 36"/>
                  <a:gd name="T3" fmla="*/ 460 h 6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6" h="66">
                    <a:moveTo>
                      <a:pt x="8" y="0"/>
                    </a:moveTo>
                    <a:cubicBezTo>
                      <a:pt x="0" y="22"/>
                      <a:pt x="8" y="62"/>
                      <a:pt x="36" y="66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25" name="Freeform 924">
                <a:extLst>
                  <a:ext uri="{FF2B5EF4-FFF2-40B4-BE49-F238E27FC236}">
                    <a16:creationId xmlns:a16="http://schemas.microsoft.com/office/drawing/2014/main" id="{49CFF17F-D845-697B-7A38-EB6E56CD9F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7" y="1964"/>
                <a:ext cx="21" cy="21"/>
              </a:xfrm>
              <a:custGeom>
                <a:avLst/>
                <a:gdLst>
                  <a:gd name="T0" fmla="*/ 16 w 12"/>
                  <a:gd name="T1" fmla="*/ 76 h 11"/>
                  <a:gd name="T2" fmla="*/ 65 w 12"/>
                  <a:gd name="T3" fmla="*/ 21 h 11"/>
                  <a:gd name="T4" fmla="*/ 0 w 12"/>
                  <a:gd name="T5" fmla="*/ 0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11">
                    <a:moveTo>
                      <a:pt x="3" y="11"/>
                    </a:moveTo>
                    <a:cubicBezTo>
                      <a:pt x="8" y="10"/>
                      <a:pt x="12" y="8"/>
                      <a:pt x="12" y="3"/>
                    </a:cubicBezTo>
                    <a:cubicBezTo>
                      <a:pt x="9" y="1"/>
                      <a:pt x="5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FCE6E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26" name="Freeform 925">
                <a:extLst>
                  <a:ext uri="{FF2B5EF4-FFF2-40B4-BE49-F238E27FC236}">
                    <a16:creationId xmlns:a16="http://schemas.microsoft.com/office/drawing/2014/main" id="{781FD362-70B0-CB88-5EE3-F5D8442837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4" y="1639"/>
                <a:ext cx="23" cy="19"/>
              </a:xfrm>
              <a:custGeom>
                <a:avLst/>
                <a:gdLst>
                  <a:gd name="T0" fmla="*/ 65 w 13"/>
                  <a:gd name="T1" fmla="*/ 68 h 10"/>
                  <a:gd name="T2" fmla="*/ 0 w 13"/>
                  <a:gd name="T3" fmla="*/ 15 h 10"/>
                  <a:gd name="T4" fmla="*/ 73 w 13"/>
                  <a:gd name="T5" fmla="*/ 15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" h="10">
                    <a:moveTo>
                      <a:pt x="12" y="10"/>
                    </a:moveTo>
                    <a:cubicBezTo>
                      <a:pt x="8" y="8"/>
                      <a:pt x="4" y="5"/>
                      <a:pt x="0" y="2"/>
                    </a:cubicBezTo>
                    <a:cubicBezTo>
                      <a:pt x="4" y="0"/>
                      <a:pt x="9" y="1"/>
                      <a:pt x="13" y="2"/>
                    </a:cubicBezTo>
                  </a:path>
                </a:pathLst>
              </a:custGeom>
              <a:noFill/>
              <a:ln w="7938" cap="rnd">
                <a:solidFill>
                  <a:srgbClr val="FCE6E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27" name="Freeform 926">
                <a:extLst>
                  <a:ext uri="{FF2B5EF4-FFF2-40B4-BE49-F238E27FC236}">
                    <a16:creationId xmlns:a16="http://schemas.microsoft.com/office/drawing/2014/main" id="{2633A3C6-159B-7739-DFEF-2C9362ECA7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1" y="2503"/>
                <a:ext cx="2" cy="2"/>
              </a:xfrm>
              <a:custGeom>
                <a:avLst/>
                <a:gdLst>
                  <a:gd name="T0" fmla="*/ 8 w 1"/>
                  <a:gd name="T1" fmla="*/ 0 h 1"/>
                  <a:gd name="T2" fmla="*/ 0 w 1"/>
                  <a:gd name="T3" fmla="*/ 8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1" y="1"/>
                      <a:pt x="0" y="1"/>
                    </a:cubicBezTo>
                  </a:path>
                </a:pathLst>
              </a:custGeom>
              <a:noFill/>
              <a:ln w="7938" cap="rnd">
                <a:solidFill>
                  <a:srgbClr val="FCE6E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28" name="Freeform 927">
                <a:extLst>
                  <a:ext uri="{FF2B5EF4-FFF2-40B4-BE49-F238E27FC236}">
                    <a16:creationId xmlns:a16="http://schemas.microsoft.com/office/drawing/2014/main" id="{B1A6410F-0530-FEEE-A037-650BAB79B3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" y="2501"/>
                <a:ext cx="4" cy="2"/>
              </a:xfrm>
              <a:custGeom>
                <a:avLst/>
                <a:gdLst>
                  <a:gd name="T0" fmla="*/ 16 w 2"/>
                  <a:gd name="T1" fmla="*/ 0 h 1"/>
                  <a:gd name="T2" fmla="*/ 0 w 2"/>
                  <a:gd name="T3" fmla="*/ 8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cubicBezTo>
                      <a:pt x="1" y="0"/>
                      <a:pt x="1" y="1"/>
                      <a:pt x="0" y="1"/>
                    </a:cubicBezTo>
                  </a:path>
                </a:pathLst>
              </a:custGeom>
              <a:noFill/>
              <a:ln w="7938" cap="rnd">
                <a:solidFill>
                  <a:srgbClr val="FCE6E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" name="Group 928">
              <a:extLst>
                <a:ext uri="{FF2B5EF4-FFF2-40B4-BE49-F238E27FC236}">
                  <a16:creationId xmlns:a16="http://schemas.microsoft.com/office/drawing/2014/main" id="{9945B2A2-8534-79F3-3CCF-795A70E29B03}"/>
                </a:ext>
              </a:extLst>
            </p:cNvPr>
            <p:cNvGrpSpPr>
              <a:grpSpLocks/>
            </p:cNvGrpSpPr>
            <p:nvPr/>
          </p:nvGrpSpPr>
          <p:grpSpPr bwMode="auto">
            <a:xfrm rot="20574104" flipV="1">
              <a:off x="2556079" y="2360893"/>
              <a:ext cx="1609724" cy="703262"/>
              <a:chOff x="465" y="2694"/>
              <a:chExt cx="1773" cy="773"/>
            </a:xfrm>
          </p:grpSpPr>
          <p:sp>
            <p:nvSpPr>
              <p:cNvPr id="7458" name="Freeform 929">
                <a:extLst>
                  <a:ext uri="{FF2B5EF4-FFF2-40B4-BE49-F238E27FC236}">
                    <a16:creationId xmlns:a16="http://schemas.microsoft.com/office/drawing/2014/main" id="{50D76446-B936-8DF9-E6B2-AA44C6BC2D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5" y="2829"/>
                <a:ext cx="1773" cy="419"/>
              </a:xfrm>
              <a:custGeom>
                <a:avLst/>
                <a:gdLst>
                  <a:gd name="T0" fmla="*/ 113 w 709"/>
                  <a:gd name="T1" fmla="*/ 1617 h 157"/>
                  <a:gd name="T2" fmla="*/ 708 w 709"/>
                  <a:gd name="T3" fmla="*/ 2279 h 157"/>
                  <a:gd name="T4" fmla="*/ 2376 w 709"/>
                  <a:gd name="T5" fmla="*/ 2322 h 157"/>
                  <a:gd name="T6" fmla="*/ 5617 w 709"/>
                  <a:gd name="T7" fmla="*/ 2928 h 157"/>
                  <a:gd name="T8" fmla="*/ 8943 w 709"/>
                  <a:gd name="T9" fmla="*/ 2130 h 157"/>
                  <a:gd name="T10" fmla="*/ 10380 w 709"/>
                  <a:gd name="T11" fmla="*/ 1753 h 157"/>
                  <a:gd name="T12" fmla="*/ 9618 w 709"/>
                  <a:gd name="T13" fmla="*/ 934 h 157"/>
                  <a:gd name="T14" fmla="*/ 6692 w 709"/>
                  <a:gd name="T15" fmla="*/ 2357 h 157"/>
                  <a:gd name="T16" fmla="*/ 1438 w 709"/>
                  <a:gd name="T17" fmla="*/ 1289 h 157"/>
                  <a:gd name="T18" fmla="*/ 113 w 709"/>
                  <a:gd name="T19" fmla="*/ 1617 h 15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709" h="157">
                    <a:moveTo>
                      <a:pt x="7" y="85"/>
                    </a:moveTo>
                    <a:cubicBezTo>
                      <a:pt x="0" y="113"/>
                      <a:pt x="17" y="127"/>
                      <a:pt x="45" y="120"/>
                    </a:cubicBezTo>
                    <a:cubicBezTo>
                      <a:pt x="72" y="113"/>
                      <a:pt x="99" y="102"/>
                      <a:pt x="152" y="122"/>
                    </a:cubicBezTo>
                    <a:cubicBezTo>
                      <a:pt x="205" y="142"/>
                      <a:pt x="278" y="157"/>
                      <a:pt x="359" y="154"/>
                    </a:cubicBezTo>
                    <a:cubicBezTo>
                      <a:pt x="440" y="151"/>
                      <a:pt x="527" y="129"/>
                      <a:pt x="572" y="112"/>
                    </a:cubicBezTo>
                    <a:cubicBezTo>
                      <a:pt x="617" y="95"/>
                      <a:pt x="641" y="103"/>
                      <a:pt x="664" y="92"/>
                    </a:cubicBezTo>
                    <a:cubicBezTo>
                      <a:pt x="709" y="70"/>
                      <a:pt x="674" y="0"/>
                      <a:pt x="615" y="49"/>
                    </a:cubicBezTo>
                    <a:cubicBezTo>
                      <a:pt x="580" y="79"/>
                      <a:pt x="538" y="110"/>
                      <a:pt x="428" y="124"/>
                    </a:cubicBezTo>
                    <a:cubicBezTo>
                      <a:pt x="317" y="138"/>
                      <a:pt x="133" y="91"/>
                      <a:pt x="92" y="68"/>
                    </a:cubicBezTo>
                    <a:cubicBezTo>
                      <a:pt x="50" y="46"/>
                      <a:pt x="11" y="46"/>
                      <a:pt x="7" y="85"/>
                    </a:cubicBezTo>
                    <a:close/>
                  </a:path>
                </a:pathLst>
              </a:custGeom>
              <a:solidFill>
                <a:srgbClr val="E5ED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59" name="Freeform 930">
                <a:extLst>
                  <a:ext uri="{FF2B5EF4-FFF2-40B4-BE49-F238E27FC236}">
                    <a16:creationId xmlns:a16="http://schemas.microsoft.com/office/drawing/2014/main" id="{53CE1EBD-C4A2-7C40-780B-155BF4B74E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5" y="2790"/>
                <a:ext cx="1173" cy="325"/>
              </a:xfrm>
              <a:custGeom>
                <a:avLst/>
                <a:gdLst>
                  <a:gd name="T0" fmla="*/ 425 w 469"/>
                  <a:gd name="T1" fmla="*/ 115 h 122"/>
                  <a:gd name="T2" fmla="*/ 1095 w 469"/>
                  <a:gd name="T3" fmla="*/ 1548 h 122"/>
                  <a:gd name="T4" fmla="*/ 3567 w 469"/>
                  <a:gd name="T5" fmla="*/ 2307 h 122"/>
                  <a:gd name="T6" fmla="*/ 6725 w 469"/>
                  <a:gd name="T7" fmla="*/ 1399 h 122"/>
                  <a:gd name="T8" fmla="*/ 6993 w 469"/>
                  <a:gd name="T9" fmla="*/ 264 h 122"/>
                  <a:gd name="T10" fmla="*/ 6130 w 469"/>
                  <a:gd name="T11" fmla="*/ 815 h 122"/>
                  <a:gd name="T12" fmla="*/ 3366 w 469"/>
                  <a:gd name="T13" fmla="*/ 1910 h 122"/>
                  <a:gd name="T14" fmla="*/ 1271 w 469"/>
                  <a:gd name="T15" fmla="*/ 703 h 122"/>
                  <a:gd name="T16" fmla="*/ 425 w 469"/>
                  <a:gd name="T17" fmla="*/ 115 h 12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69" h="122">
                    <a:moveTo>
                      <a:pt x="27" y="6"/>
                    </a:moveTo>
                    <a:cubicBezTo>
                      <a:pt x="0" y="20"/>
                      <a:pt x="22" y="62"/>
                      <a:pt x="70" y="82"/>
                    </a:cubicBezTo>
                    <a:cubicBezTo>
                      <a:pt x="103" y="96"/>
                      <a:pt x="147" y="122"/>
                      <a:pt x="228" y="122"/>
                    </a:cubicBezTo>
                    <a:cubicBezTo>
                      <a:pt x="309" y="122"/>
                      <a:pt x="394" y="98"/>
                      <a:pt x="430" y="74"/>
                    </a:cubicBezTo>
                    <a:cubicBezTo>
                      <a:pt x="453" y="58"/>
                      <a:pt x="469" y="24"/>
                      <a:pt x="447" y="14"/>
                    </a:cubicBezTo>
                    <a:cubicBezTo>
                      <a:pt x="427" y="6"/>
                      <a:pt x="420" y="14"/>
                      <a:pt x="392" y="43"/>
                    </a:cubicBezTo>
                    <a:cubicBezTo>
                      <a:pt x="365" y="71"/>
                      <a:pt x="292" y="102"/>
                      <a:pt x="215" y="101"/>
                    </a:cubicBezTo>
                    <a:cubicBezTo>
                      <a:pt x="138" y="100"/>
                      <a:pt x="90" y="52"/>
                      <a:pt x="81" y="37"/>
                    </a:cubicBezTo>
                    <a:cubicBezTo>
                      <a:pt x="62" y="4"/>
                      <a:pt x="41" y="0"/>
                      <a:pt x="27" y="6"/>
                    </a:cubicBezTo>
                    <a:close/>
                  </a:path>
                </a:pathLst>
              </a:custGeom>
              <a:solidFill>
                <a:srgbClr val="E5ED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60" name="Freeform 931">
                <a:extLst>
                  <a:ext uri="{FF2B5EF4-FFF2-40B4-BE49-F238E27FC236}">
                    <a16:creationId xmlns:a16="http://schemas.microsoft.com/office/drawing/2014/main" id="{FAD310EC-4D62-831B-9905-821E9A6A79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3" y="2702"/>
                <a:ext cx="830" cy="338"/>
              </a:xfrm>
              <a:custGeom>
                <a:avLst/>
                <a:gdLst>
                  <a:gd name="T0" fmla="*/ 2063 w 332"/>
                  <a:gd name="T1" fmla="*/ 1906 h 127"/>
                  <a:gd name="T2" fmla="*/ 4000 w 332"/>
                  <a:gd name="T3" fmla="*/ 1190 h 127"/>
                  <a:gd name="T4" fmla="*/ 4720 w 332"/>
                  <a:gd name="T5" fmla="*/ 282 h 127"/>
                  <a:gd name="T6" fmla="*/ 4345 w 332"/>
                  <a:gd name="T7" fmla="*/ 1432 h 127"/>
                  <a:gd name="T8" fmla="*/ 2833 w 332"/>
                  <a:gd name="T9" fmla="*/ 2166 h 127"/>
                  <a:gd name="T10" fmla="*/ 720 w 332"/>
                  <a:gd name="T11" fmla="*/ 1770 h 127"/>
                  <a:gd name="T12" fmla="*/ 283 w 332"/>
                  <a:gd name="T13" fmla="*/ 716 h 127"/>
                  <a:gd name="T14" fmla="*/ 2063 w 332"/>
                  <a:gd name="T15" fmla="*/ 1906 h 12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32" h="127">
                    <a:moveTo>
                      <a:pt x="132" y="101"/>
                    </a:moveTo>
                    <a:cubicBezTo>
                      <a:pt x="170" y="103"/>
                      <a:pt x="240" y="83"/>
                      <a:pt x="256" y="63"/>
                    </a:cubicBezTo>
                    <a:cubicBezTo>
                      <a:pt x="278" y="36"/>
                      <a:pt x="272" y="0"/>
                      <a:pt x="302" y="15"/>
                    </a:cubicBezTo>
                    <a:cubicBezTo>
                      <a:pt x="332" y="30"/>
                      <a:pt x="290" y="65"/>
                      <a:pt x="278" y="76"/>
                    </a:cubicBezTo>
                    <a:cubicBezTo>
                      <a:pt x="266" y="86"/>
                      <a:pt x="252" y="104"/>
                      <a:pt x="181" y="115"/>
                    </a:cubicBezTo>
                    <a:cubicBezTo>
                      <a:pt x="110" y="127"/>
                      <a:pt x="74" y="107"/>
                      <a:pt x="46" y="94"/>
                    </a:cubicBezTo>
                    <a:cubicBezTo>
                      <a:pt x="18" y="82"/>
                      <a:pt x="0" y="46"/>
                      <a:pt x="18" y="38"/>
                    </a:cubicBezTo>
                    <a:cubicBezTo>
                      <a:pt x="52" y="16"/>
                      <a:pt x="63" y="94"/>
                      <a:pt x="132" y="101"/>
                    </a:cubicBezTo>
                    <a:close/>
                  </a:path>
                </a:pathLst>
              </a:custGeom>
              <a:solidFill>
                <a:srgbClr val="E5ED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61" name="Freeform 932">
                <a:extLst>
                  <a:ext uri="{FF2B5EF4-FFF2-40B4-BE49-F238E27FC236}">
                    <a16:creationId xmlns:a16="http://schemas.microsoft.com/office/drawing/2014/main" id="{1838532B-7E83-FF2F-37D9-86F371C749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" y="3149"/>
                <a:ext cx="543" cy="168"/>
              </a:xfrm>
              <a:custGeom>
                <a:avLst/>
                <a:gdLst>
                  <a:gd name="T0" fmla="*/ 3368 w 217"/>
                  <a:gd name="T1" fmla="*/ 1045 h 63"/>
                  <a:gd name="T2" fmla="*/ 2597 w 217"/>
                  <a:gd name="T3" fmla="*/ 1101 h 63"/>
                  <a:gd name="T4" fmla="*/ 801 w 217"/>
                  <a:gd name="T5" fmla="*/ 648 h 63"/>
                  <a:gd name="T6" fmla="*/ 20 w 217"/>
                  <a:gd name="T7" fmla="*/ 320 h 63"/>
                  <a:gd name="T8" fmla="*/ 801 w 217"/>
                  <a:gd name="T9" fmla="*/ 136 h 63"/>
                  <a:gd name="T10" fmla="*/ 2472 w 217"/>
                  <a:gd name="T11" fmla="*/ 776 h 63"/>
                  <a:gd name="T12" fmla="*/ 3368 w 217"/>
                  <a:gd name="T13" fmla="*/ 1045 h 6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17" h="63">
                    <a:moveTo>
                      <a:pt x="215" y="55"/>
                    </a:moveTo>
                    <a:cubicBezTo>
                      <a:pt x="212" y="63"/>
                      <a:pt x="200" y="63"/>
                      <a:pt x="166" y="58"/>
                    </a:cubicBezTo>
                    <a:cubicBezTo>
                      <a:pt x="113" y="49"/>
                      <a:pt x="88" y="38"/>
                      <a:pt x="51" y="34"/>
                    </a:cubicBezTo>
                    <a:cubicBezTo>
                      <a:pt x="15" y="30"/>
                      <a:pt x="0" y="37"/>
                      <a:pt x="1" y="17"/>
                    </a:cubicBezTo>
                    <a:cubicBezTo>
                      <a:pt x="1" y="6"/>
                      <a:pt x="23" y="0"/>
                      <a:pt x="51" y="7"/>
                    </a:cubicBezTo>
                    <a:cubicBezTo>
                      <a:pt x="80" y="13"/>
                      <a:pt x="123" y="39"/>
                      <a:pt x="158" y="41"/>
                    </a:cubicBezTo>
                    <a:cubicBezTo>
                      <a:pt x="193" y="42"/>
                      <a:pt x="217" y="46"/>
                      <a:pt x="215" y="55"/>
                    </a:cubicBezTo>
                    <a:close/>
                  </a:path>
                </a:pathLst>
              </a:custGeom>
              <a:solidFill>
                <a:srgbClr val="E5ED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62" name="Freeform 933">
                <a:extLst>
                  <a:ext uri="{FF2B5EF4-FFF2-40B4-BE49-F238E27FC236}">
                    <a16:creationId xmlns:a16="http://schemas.microsoft.com/office/drawing/2014/main" id="{0F755FDD-908B-0738-6FB3-02872512E3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3" y="3184"/>
                <a:ext cx="622" cy="163"/>
              </a:xfrm>
              <a:custGeom>
                <a:avLst/>
                <a:gdLst>
                  <a:gd name="T0" fmla="*/ 1386 w 249"/>
                  <a:gd name="T1" fmla="*/ 628 h 61"/>
                  <a:gd name="T2" fmla="*/ 12 w 249"/>
                  <a:gd name="T3" fmla="*/ 786 h 61"/>
                  <a:gd name="T4" fmla="*/ 575 w 249"/>
                  <a:gd name="T5" fmla="*/ 1029 h 61"/>
                  <a:gd name="T6" fmla="*/ 2103 w 249"/>
                  <a:gd name="T7" fmla="*/ 820 h 61"/>
                  <a:gd name="T8" fmla="*/ 3370 w 249"/>
                  <a:gd name="T9" fmla="*/ 593 h 61"/>
                  <a:gd name="T10" fmla="*/ 3650 w 249"/>
                  <a:gd name="T11" fmla="*/ 94 h 61"/>
                  <a:gd name="T12" fmla="*/ 2883 w 249"/>
                  <a:gd name="T13" fmla="*/ 379 h 61"/>
                  <a:gd name="T14" fmla="*/ 1386 w 249"/>
                  <a:gd name="T15" fmla="*/ 628 h 6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9" h="61">
                    <a:moveTo>
                      <a:pt x="89" y="33"/>
                    </a:moveTo>
                    <a:cubicBezTo>
                      <a:pt x="40" y="35"/>
                      <a:pt x="3" y="30"/>
                      <a:pt x="1" y="41"/>
                    </a:cubicBezTo>
                    <a:cubicBezTo>
                      <a:pt x="0" y="61"/>
                      <a:pt x="25" y="55"/>
                      <a:pt x="37" y="54"/>
                    </a:cubicBezTo>
                    <a:cubicBezTo>
                      <a:pt x="49" y="53"/>
                      <a:pt x="100" y="50"/>
                      <a:pt x="135" y="43"/>
                    </a:cubicBezTo>
                    <a:cubicBezTo>
                      <a:pt x="170" y="35"/>
                      <a:pt x="200" y="30"/>
                      <a:pt x="216" y="31"/>
                    </a:cubicBezTo>
                    <a:cubicBezTo>
                      <a:pt x="232" y="32"/>
                      <a:pt x="249" y="10"/>
                      <a:pt x="234" y="5"/>
                    </a:cubicBezTo>
                    <a:cubicBezTo>
                      <a:pt x="219" y="0"/>
                      <a:pt x="208" y="14"/>
                      <a:pt x="185" y="20"/>
                    </a:cubicBezTo>
                    <a:cubicBezTo>
                      <a:pt x="175" y="23"/>
                      <a:pt x="126" y="32"/>
                      <a:pt x="89" y="33"/>
                    </a:cubicBezTo>
                    <a:close/>
                  </a:path>
                </a:pathLst>
              </a:custGeom>
              <a:solidFill>
                <a:srgbClr val="E5ED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63" name="Freeform 934">
                <a:extLst>
                  <a:ext uri="{FF2B5EF4-FFF2-40B4-BE49-F238E27FC236}">
                    <a16:creationId xmlns:a16="http://schemas.microsoft.com/office/drawing/2014/main" id="{AEE99F53-A570-508F-E0A0-4FED649BBE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3" y="3272"/>
                <a:ext cx="180" cy="125"/>
              </a:xfrm>
              <a:custGeom>
                <a:avLst/>
                <a:gdLst>
                  <a:gd name="T0" fmla="*/ 95 w 72"/>
                  <a:gd name="T1" fmla="*/ 319 h 47"/>
                  <a:gd name="T2" fmla="*/ 520 w 72"/>
                  <a:gd name="T3" fmla="*/ 862 h 47"/>
                  <a:gd name="T4" fmla="*/ 1050 w 72"/>
                  <a:gd name="T5" fmla="*/ 601 h 47"/>
                  <a:gd name="T6" fmla="*/ 595 w 72"/>
                  <a:gd name="T7" fmla="*/ 0 h 47"/>
                  <a:gd name="T8" fmla="*/ 95 w 72"/>
                  <a:gd name="T9" fmla="*/ 319 h 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" h="47">
                    <a:moveTo>
                      <a:pt x="6" y="17"/>
                    </a:moveTo>
                    <a:cubicBezTo>
                      <a:pt x="0" y="38"/>
                      <a:pt x="16" y="47"/>
                      <a:pt x="33" y="46"/>
                    </a:cubicBezTo>
                    <a:cubicBezTo>
                      <a:pt x="50" y="46"/>
                      <a:pt x="62" y="45"/>
                      <a:pt x="67" y="32"/>
                    </a:cubicBezTo>
                    <a:cubicBezTo>
                      <a:pt x="72" y="20"/>
                      <a:pt x="52" y="0"/>
                      <a:pt x="38" y="0"/>
                    </a:cubicBezTo>
                    <a:cubicBezTo>
                      <a:pt x="25" y="0"/>
                      <a:pt x="11" y="6"/>
                      <a:pt x="6" y="17"/>
                    </a:cubicBezTo>
                    <a:close/>
                  </a:path>
                </a:pathLst>
              </a:custGeom>
              <a:solidFill>
                <a:srgbClr val="E5ED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64" name="Oval 935">
                <a:extLst>
                  <a:ext uri="{FF2B5EF4-FFF2-40B4-BE49-F238E27FC236}">
                    <a16:creationId xmlns:a16="http://schemas.microsoft.com/office/drawing/2014/main" id="{E64795D6-1970-9FB4-99D1-C68C14455D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8" y="2694"/>
                <a:ext cx="72" cy="77"/>
              </a:xfrm>
              <a:prstGeom prst="ellipse">
                <a:avLst/>
              </a:prstGeom>
              <a:solidFill>
                <a:srgbClr val="E5ED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65" name="Freeform 936">
                <a:extLst>
                  <a:ext uri="{FF2B5EF4-FFF2-40B4-BE49-F238E27FC236}">
                    <a16:creationId xmlns:a16="http://schemas.microsoft.com/office/drawing/2014/main" id="{8826A464-8529-CBF5-1F73-CB03107331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8" y="3277"/>
                <a:ext cx="982" cy="190"/>
              </a:xfrm>
              <a:custGeom>
                <a:avLst/>
                <a:gdLst>
                  <a:gd name="T0" fmla="*/ 875 w 393"/>
                  <a:gd name="T1" fmla="*/ 846 h 71"/>
                  <a:gd name="T2" fmla="*/ 12 w 393"/>
                  <a:gd name="T3" fmla="*/ 674 h 71"/>
                  <a:gd name="T4" fmla="*/ 875 w 393"/>
                  <a:gd name="T5" fmla="*/ 401 h 71"/>
                  <a:gd name="T6" fmla="*/ 4040 w 393"/>
                  <a:gd name="T7" fmla="*/ 709 h 71"/>
                  <a:gd name="T8" fmla="*/ 5350 w 393"/>
                  <a:gd name="T9" fmla="*/ 209 h 71"/>
                  <a:gd name="T10" fmla="*/ 6069 w 393"/>
                  <a:gd name="T11" fmla="*/ 423 h 71"/>
                  <a:gd name="T12" fmla="*/ 4820 w 393"/>
                  <a:gd name="T13" fmla="*/ 974 h 71"/>
                  <a:gd name="T14" fmla="*/ 3196 w 393"/>
                  <a:gd name="T15" fmla="*/ 1226 h 71"/>
                  <a:gd name="T16" fmla="*/ 875 w 393"/>
                  <a:gd name="T17" fmla="*/ 846 h 7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93" h="71">
                    <a:moveTo>
                      <a:pt x="56" y="44"/>
                    </a:moveTo>
                    <a:cubicBezTo>
                      <a:pt x="44" y="45"/>
                      <a:pt x="1" y="71"/>
                      <a:pt x="1" y="35"/>
                    </a:cubicBezTo>
                    <a:cubicBezTo>
                      <a:pt x="0" y="0"/>
                      <a:pt x="38" y="12"/>
                      <a:pt x="56" y="21"/>
                    </a:cubicBezTo>
                    <a:cubicBezTo>
                      <a:pt x="132" y="41"/>
                      <a:pt x="211" y="45"/>
                      <a:pt x="259" y="37"/>
                    </a:cubicBezTo>
                    <a:cubicBezTo>
                      <a:pt x="294" y="31"/>
                      <a:pt x="321" y="20"/>
                      <a:pt x="343" y="11"/>
                    </a:cubicBezTo>
                    <a:cubicBezTo>
                      <a:pt x="356" y="6"/>
                      <a:pt x="387" y="3"/>
                      <a:pt x="389" y="22"/>
                    </a:cubicBezTo>
                    <a:cubicBezTo>
                      <a:pt x="393" y="42"/>
                      <a:pt x="366" y="46"/>
                      <a:pt x="309" y="51"/>
                    </a:cubicBezTo>
                    <a:cubicBezTo>
                      <a:pt x="261" y="55"/>
                      <a:pt x="237" y="62"/>
                      <a:pt x="205" y="64"/>
                    </a:cubicBezTo>
                    <a:cubicBezTo>
                      <a:pt x="162" y="66"/>
                      <a:pt x="80" y="46"/>
                      <a:pt x="56" y="44"/>
                    </a:cubicBezTo>
                    <a:close/>
                  </a:path>
                </a:pathLst>
              </a:custGeom>
              <a:solidFill>
                <a:srgbClr val="E5ED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66" name="Freeform 937">
                <a:extLst>
                  <a:ext uri="{FF2B5EF4-FFF2-40B4-BE49-F238E27FC236}">
                    <a16:creationId xmlns:a16="http://schemas.microsoft.com/office/drawing/2014/main" id="{3C77C5F2-35F4-DB50-D49F-7213563B0A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5" y="3293"/>
                <a:ext cx="1" cy="8"/>
              </a:xfrm>
              <a:custGeom>
                <a:avLst/>
                <a:gdLst>
                  <a:gd name="T0" fmla="*/ 0 w 1"/>
                  <a:gd name="T1" fmla="*/ 0 h 3"/>
                  <a:gd name="T2" fmla="*/ 0 w 1"/>
                  <a:gd name="T3" fmla="*/ 56 h 3"/>
                  <a:gd name="T4" fmla="*/ 0 w 1"/>
                  <a:gd name="T5" fmla="*/ 0 h 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" h="3">
                    <a:moveTo>
                      <a:pt x="0" y="0"/>
                    </a:moveTo>
                    <a:cubicBezTo>
                      <a:pt x="0" y="1"/>
                      <a:pt x="0" y="2"/>
                      <a:pt x="0" y="3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98BC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67" name="Freeform 938">
                <a:extLst>
                  <a:ext uri="{FF2B5EF4-FFF2-40B4-BE49-F238E27FC236}">
                    <a16:creationId xmlns:a16="http://schemas.microsoft.com/office/drawing/2014/main" id="{D1ACD82B-68EC-3285-BF18-F71CE7C4F2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0" y="2920"/>
                <a:ext cx="1673" cy="315"/>
              </a:xfrm>
              <a:custGeom>
                <a:avLst/>
                <a:gdLst>
                  <a:gd name="T0" fmla="*/ 6534 w 669"/>
                  <a:gd name="T1" fmla="*/ 1810 h 118"/>
                  <a:gd name="T2" fmla="*/ 9525 w 669"/>
                  <a:gd name="T3" fmla="*/ 376 h 118"/>
                  <a:gd name="T4" fmla="*/ 10243 w 669"/>
                  <a:gd name="T5" fmla="*/ 115 h 118"/>
                  <a:gd name="T6" fmla="*/ 10463 w 669"/>
                  <a:gd name="T7" fmla="*/ 534 h 118"/>
                  <a:gd name="T8" fmla="*/ 10193 w 669"/>
                  <a:gd name="T9" fmla="*/ 1004 h 118"/>
                  <a:gd name="T10" fmla="*/ 9693 w 669"/>
                  <a:gd name="T11" fmla="*/ 1140 h 118"/>
                  <a:gd name="T12" fmla="*/ 8755 w 669"/>
                  <a:gd name="T13" fmla="*/ 1369 h 118"/>
                  <a:gd name="T14" fmla="*/ 5459 w 669"/>
                  <a:gd name="T15" fmla="*/ 2168 h 118"/>
                  <a:gd name="T16" fmla="*/ 2251 w 669"/>
                  <a:gd name="T17" fmla="*/ 1583 h 118"/>
                  <a:gd name="T18" fmla="*/ 658 w 669"/>
                  <a:gd name="T19" fmla="*/ 1482 h 118"/>
                  <a:gd name="T20" fmla="*/ 520 w 669"/>
                  <a:gd name="T21" fmla="*/ 1540 h 118"/>
                  <a:gd name="T22" fmla="*/ 95 w 669"/>
                  <a:gd name="T23" fmla="*/ 1468 h 118"/>
                  <a:gd name="T24" fmla="*/ 50 w 669"/>
                  <a:gd name="T25" fmla="*/ 990 h 118"/>
                  <a:gd name="T26" fmla="*/ 50 w 669"/>
                  <a:gd name="T27" fmla="*/ 990 h 118"/>
                  <a:gd name="T28" fmla="*/ 250 w 669"/>
                  <a:gd name="T29" fmla="*/ 534 h 118"/>
                  <a:gd name="T30" fmla="*/ 1238 w 669"/>
                  <a:gd name="T31" fmla="*/ 742 h 118"/>
                  <a:gd name="T32" fmla="*/ 6534 w 669"/>
                  <a:gd name="T33" fmla="*/ 1810 h 11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669" h="118">
                    <a:moveTo>
                      <a:pt x="418" y="95"/>
                    </a:moveTo>
                    <a:cubicBezTo>
                      <a:pt x="528" y="81"/>
                      <a:pt x="571" y="52"/>
                      <a:pt x="609" y="20"/>
                    </a:cubicBezTo>
                    <a:cubicBezTo>
                      <a:pt x="626" y="5"/>
                      <a:pt x="643" y="0"/>
                      <a:pt x="655" y="6"/>
                    </a:cubicBezTo>
                    <a:cubicBezTo>
                      <a:pt x="663" y="10"/>
                      <a:pt x="669" y="18"/>
                      <a:pt x="669" y="28"/>
                    </a:cubicBezTo>
                    <a:cubicBezTo>
                      <a:pt x="669" y="38"/>
                      <a:pt x="663" y="47"/>
                      <a:pt x="652" y="53"/>
                    </a:cubicBezTo>
                    <a:cubicBezTo>
                      <a:pt x="642" y="57"/>
                      <a:pt x="632" y="58"/>
                      <a:pt x="620" y="60"/>
                    </a:cubicBezTo>
                    <a:cubicBezTo>
                      <a:pt x="604" y="61"/>
                      <a:pt x="585" y="63"/>
                      <a:pt x="560" y="72"/>
                    </a:cubicBezTo>
                    <a:cubicBezTo>
                      <a:pt x="522" y="86"/>
                      <a:pt x="435" y="111"/>
                      <a:pt x="349" y="114"/>
                    </a:cubicBezTo>
                    <a:cubicBezTo>
                      <a:pt x="253" y="118"/>
                      <a:pt x="180" y="96"/>
                      <a:pt x="144" y="83"/>
                    </a:cubicBezTo>
                    <a:cubicBezTo>
                      <a:pt x="96" y="64"/>
                      <a:pt x="67" y="72"/>
                      <a:pt x="42" y="78"/>
                    </a:cubicBezTo>
                    <a:cubicBezTo>
                      <a:pt x="33" y="81"/>
                      <a:pt x="33" y="81"/>
                      <a:pt x="33" y="81"/>
                    </a:cubicBezTo>
                    <a:cubicBezTo>
                      <a:pt x="21" y="83"/>
                      <a:pt x="12" y="82"/>
                      <a:pt x="6" y="77"/>
                    </a:cubicBezTo>
                    <a:cubicBezTo>
                      <a:pt x="1" y="72"/>
                      <a:pt x="0" y="63"/>
                      <a:pt x="3" y="52"/>
                    </a:cubicBezTo>
                    <a:cubicBezTo>
                      <a:pt x="3" y="52"/>
                      <a:pt x="3" y="52"/>
                      <a:pt x="3" y="52"/>
                    </a:cubicBezTo>
                    <a:cubicBezTo>
                      <a:pt x="4" y="40"/>
                      <a:pt x="8" y="33"/>
                      <a:pt x="16" y="28"/>
                    </a:cubicBezTo>
                    <a:cubicBezTo>
                      <a:pt x="30" y="21"/>
                      <a:pt x="53" y="25"/>
                      <a:pt x="79" y="39"/>
                    </a:cubicBezTo>
                    <a:cubicBezTo>
                      <a:pt x="123" y="63"/>
                      <a:pt x="308" y="110"/>
                      <a:pt x="418" y="95"/>
                    </a:cubicBezTo>
                    <a:close/>
                  </a:path>
                </a:pathLst>
              </a:custGeom>
              <a:solidFill>
                <a:srgbClr val="98BC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68" name="Freeform 939">
                <a:extLst>
                  <a:ext uri="{FF2B5EF4-FFF2-40B4-BE49-F238E27FC236}">
                    <a16:creationId xmlns:a16="http://schemas.microsoft.com/office/drawing/2014/main" id="{6762557B-A747-E320-2BBC-BC5428E867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8" y="2803"/>
                <a:ext cx="1080" cy="296"/>
              </a:xfrm>
              <a:custGeom>
                <a:avLst/>
                <a:gdLst>
                  <a:gd name="T0" fmla="*/ 863 w 432"/>
                  <a:gd name="T1" fmla="*/ 661 h 111"/>
                  <a:gd name="T2" fmla="*/ 3033 w 432"/>
                  <a:gd name="T3" fmla="*/ 1933 h 111"/>
                  <a:gd name="T4" fmla="*/ 5863 w 432"/>
                  <a:gd name="T5" fmla="*/ 797 h 111"/>
                  <a:gd name="T6" fmla="*/ 5895 w 432"/>
                  <a:gd name="T7" fmla="*/ 760 h 111"/>
                  <a:gd name="T8" fmla="*/ 6625 w 432"/>
                  <a:gd name="T9" fmla="*/ 264 h 111"/>
                  <a:gd name="T10" fmla="*/ 6738 w 432"/>
                  <a:gd name="T11" fmla="*/ 456 h 111"/>
                  <a:gd name="T12" fmla="*/ 6345 w 432"/>
                  <a:gd name="T13" fmla="*/ 1216 h 111"/>
                  <a:gd name="T14" fmla="*/ 3238 w 432"/>
                  <a:gd name="T15" fmla="*/ 2104 h 111"/>
                  <a:gd name="T16" fmla="*/ 1050 w 432"/>
                  <a:gd name="T17" fmla="*/ 1501 h 111"/>
                  <a:gd name="T18" fmla="*/ 800 w 432"/>
                  <a:gd name="T19" fmla="*/ 1365 h 111"/>
                  <a:gd name="T20" fmla="*/ 0 w 432"/>
                  <a:gd name="T21" fmla="*/ 397 h 111"/>
                  <a:gd name="T22" fmla="*/ 0 w 432"/>
                  <a:gd name="T23" fmla="*/ 376 h 111"/>
                  <a:gd name="T24" fmla="*/ 145 w 432"/>
                  <a:gd name="T25" fmla="*/ 115 h 111"/>
                  <a:gd name="T26" fmla="*/ 863 w 432"/>
                  <a:gd name="T27" fmla="*/ 661 h 11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432" h="111">
                    <a:moveTo>
                      <a:pt x="55" y="35"/>
                    </a:moveTo>
                    <a:cubicBezTo>
                      <a:pt x="67" y="55"/>
                      <a:pt x="118" y="101"/>
                      <a:pt x="194" y="102"/>
                    </a:cubicBezTo>
                    <a:cubicBezTo>
                      <a:pt x="273" y="103"/>
                      <a:pt x="346" y="71"/>
                      <a:pt x="375" y="42"/>
                    </a:cubicBezTo>
                    <a:cubicBezTo>
                      <a:pt x="377" y="40"/>
                      <a:pt x="377" y="40"/>
                      <a:pt x="377" y="40"/>
                    </a:cubicBezTo>
                    <a:cubicBezTo>
                      <a:pt x="404" y="12"/>
                      <a:pt x="409" y="8"/>
                      <a:pt x="424" y="14"/>
                    </a:cubicBezTo>
                    <a:cubicBezTo>
                      <a:pt x="428" y="16"/>
                      <a:pt x="430" y="19"/>
                      <a:pt x="431" y="24"/>
                    </a:cubicBezTo>
                    <a:cubicBezTo>
                      <a:pt x="432" y="36"/>
                      <a:pt x="420" y="54"/>
                      <a:pt x="406" y="64"/>
                    </a:cubicBezTo>
                    <a:cubicBezTo>
                      <a:pt x="372" y="87"/>
                      <a:pt x="288" y="111"/>
                      <a:pt x="207" y="111"/>
                    </a:cubicBezTo>
                    <a:cubicBezTo>
                      <a:pt x="139" y="111"/>
                      <a:pt x="99" y="93"/>
                      <a:pt x="67" y="79"/>
                    </a:cubicBezTo>
                    <a:cubicBezTo>
                      <a:pt x="51" y="72"/>
                      <a:pt x="51" y="72"/>
                      <a:pt x="51" y="72"/>
                    </a:cubicBezTo>
                    <a:cubicBezTo>
                      <a:pt x="19" y="59"/>
                      <a:pt x="1" y="36"/>
                      <a:pt x="0" y="21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14"/>
                      <a:pt x="3" y="9"/>
                      <a:pt x="9" y="6"/>
                    </a:cubicBezTo>
                    <a:cubicBezTo>
                      <a:pt x="24" y="0"/>
                      <a:pt x="41" y="10"/>
                      <a:pt x="55" y="35"/>
                    </a:cubicBezTo>
                    <a:close/>
                  </a:path>
                </a:pathLst>
              </a:custGeom>
              <a:solidFill>
                <a:srgbClr val="98BC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69" name="Freeform 940">
                <a:extLst>
                  <a:ext uri="{FF2B5EF4-FFF2-40B4-BE49-F238E27FC236}">
                    <a16:creationId xmlns:a16="http://schemas.microsoft.com/office/drawing/2014/main" id="{05571C77-561C-BC35-E359-6831BABC13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8" y="3168"/>
                <a:ext cx="505" cy="133"/>
              </a:xfrm>
              <a:custGeom>
                <a:avLst/>
                <a:gdLst>
                  <a:gd name="T0" fmla="*/ 2488 w 202"/>
                  <a:gd name="T1" fmla="*/ 849 h 50"/>
                  <a:gd name="T2" fmla="*/ 1550 w 202"/>
                  <a:gd name="T3" fmla="*/ 601 h 50"/>
                  <a:gd name="T4" fmla="*/ 708 w 202"/>
                  <a:gd name="T5" fmla="*/ 396 h 50"/>
                  <a:gd name="T6" fmla="*/ 313 w 202"/>
                  <a:gd name="T7" fmla="*/ 375 h 50"/>
                  <a:gd name="T8" fmla="*/ 20 w 202"/>
                  <a:gd name="T9" fmla="*/ 319 h 50"/>
                  <a:gd name="T10" fmla="*/ 0 w 202"/>
                  <a:gd name="T11" fmla="*/ 192 h 50"/>
                  <a:gd name="T12" fmla="*/ 33 w 202"/>
                  <a:gd name="T13" fmla="*/ 136 h 50"/>
                  <a:gd name="T14" fmla="*/ 675 w 202"/>
                  <a:gd name="T15" fmla="*/ 93 h 50"/>
                  <a:gd name="T16" fmla="*/ 1270 w 202"/>
                  <a:gd name="T17" fmla="*/ 362 h 50"/>
                  <a:gd name="T18" fmla="*/ 2363 w 202"/>
                  <a:gd name="T19" fmla="*/ 737 h 50"/>
                  <a:gd name="T20" fmla="*/ 3158 w 202"/>
                  <a:gd name="T21" fmla="*/ 886 h 50"/>
                  <a:gd name="T22" fmla="*/ 2488 w 202"/>
                  <a:gd name="T23" fmla="*/ 849 h 5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02" h="50">
                    <a:moveTo>
                      <a:pt x="159" y="45"/>
                    </a:moveTo>
                    <a:cubicBezTo>
                      <a:pt x="135" y="41"/>
                      <a:pt x="116" y="36"/>
                      <a:pt x="99" y="32"/>
                    </a:cubicBezTo>
                    <a:cubicBezTo>
                      <a:pt x="81" y="27"/>
                      <a:pt x="65" y="23"/>
                      <a:pt x="45" y="21"/>
                    </a:cubicBezTo>
                    <a:cubicBezTo>
                      <a:pt x="35" y="20"/>
                      <a:pt x="27" y="20"/>
                      <a:pt x="20" y="20"/>
                    </a:cubicBezTo>
                    <a:cubicBezTo>
                      <a:pt x="11" y="20"/>
                      <a:pt x="3" y="19"/>
                      <a:pt x="1" y="17"/>
                    </a:cubicBezTo>
                    <a:cubicBezTo>
                      <a:pt x="0" y="16"/>
                      <a:pt x="0" y="13"/>
                      <a:pt x="0" y="10"/>
                    </a:cubicBezTo>
                    <a:cubicBezTo>
                      <a:pt x="0" y="10"/>
                      <a:pt x="0" y="8"/>
                      <a:pt x="2" y="7"/>
                    </a:cubicBezTo>
                    <a:cubicBezTo>
                      <a:pt x="7" y="3"/>
                      <a:pt x="22" y="0"/>
                      <a:pt x="43" y="5"/>
                    </a:cubicBezTo>
                    <a:cubicBezTo>
                      <a:pt x="54" y="8"/>
                      <a:pt x="67" y="13"/>
                      <a:pt x="81" y="19"/>
                    </a:cubicBezTo>
                    <a:cubicBezTo>
                      <a:pt x="103" y="28"/>
                      <a:pt x="128" y="38"/>
                      <a:pt x="151" y="39"/>
                    </a:cubicBezTo>
                    <a:cubicBezTo>
                      <a:pt x="188" y="41"/>
                      <a:pt x="199" y="45"/>
                      <a:pt x="202" y="47"/>
                    </a:cubicBezTo>
                    <a:cubicBezTo>
                      <a:pt x="198" y="50"/>
                      <a:pt x="183" y="49"/>
                      <a:pt x="159" y="45"/>
                    </a:cubicBezTo>
                    <a:close/>
                  </a:path>
                </a:pathLst>
              </a:custGeom>
              <a:solidFill>
                <a:srgbClr val="98BC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0" name="Freeform 941">
                <a:extLst>
                  <a:ext uri="{FF2B5EF4-FFF2-40B4-BE49-F238E27FC236}">
                    <a16:creationId xmlns:a16="http://schemas.microsoft.com/office/drawing/2014/main" id="{E8E80D17-C213-D54B-8B6B-BA97641C26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0" y="3205"/>
                <a:ext cx="568" cy="115"/>
              </a:xfrm>
              <a:custGeom>
                <a:avLst/>
                <a:gdLst>
                  <a:gd name="T0" fmla="*/ 1284 w 227"/>
                  <a:gd name="T1" fmla="*/ 594 h 43"/>
                  <a:gd name="T2" fmla="*/ 1284 w 227"/>
                  <a:gd name="T3" fmla="*/ 594 h 43"/>
                  <a:gd name="T4" fmla="*/ 2805 w 227"/>
                  <a:gd name="T5" fmla="*/ 342 h 43"/>
                  <a:gd name="T6" fmla="*/ 3180 w 227"/>
                  <a:gd name="T7" fmla="*/ 150 h 43"/>
                  <a:gd name="T8" fmla="*/ 3526 w 227"/>
                  <a:gd name="T9" fmla="*/ 35 h 43"/>
                  <a:gd name="T10" fmla="*/ 3556 w 227"/>
                  <a:gd name="T11" fmla="*/ 94 h 43"/>
                  <a:gd name="T12" fmla="*/ 3275 w 227"/>
                  <a:gd name="T13" fmla="*/ 342 h 43"/>
                  <a:gd name="T14" fmla="*/ 1992 w 227"/>
                  <a:gd name="T15" fmla="*/ 559 h 43"/>
                  <a:gd name="T16" fmla="*/ 550 w 227"/>
                  <a:gd name="T17" fmla="*/ 765 h 43"/>
                  <a:gd name="T18" fmla="*/ 458 w 227"/>
                  <a:gd name="T19" fmla="*/ 765 h 43"/>
                  <a:gd name="T20" fmla="*/ 375 w 227"/>
                  <a:gd name="T21" fmla="*/ 786 h 43"/>
                  <a:gd name="T22" fmla="*/ 20 w 227"/>
                  <a:gd name="T23" fmla="*/ 743 h 43"/>
                  <a:gd name="T24" fmla="*/ 0 w 227"/>
                  <a:gd name="T25" fmla="*/ 650 h 43"/>
                  <a:gd name="T26" fmla="*/ 626 w 227"/>
                  <a:gd name="T27" fmla="*/ 594 h 43"/>
                  <a:gd name="T28" fmla="*/ 1284 w 227"/>
                  <a:gd name="T29" fmla="*/ 594 h 4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227" h="43">
                    <a:moveTo>
                      <a:pt x="82" y="31"/>
                    </a:moveTo>
                    <a:cubicBezTo>
                      <a:pt x="82" y="31"/>
                      <a:pt x="82" y="31"/>
                      <a:pt x="82" y="31"/>
                    </a:cubicBezTo>
                    <a:cubicBezTo>
                      <a:pt x="119" y="29"/>
                      <a:pt x="168" y="20"/>
                      <a:pt x="179" y="18"/>
                    </a:cubicBezTo>
                    <a:cubicBezTo>
                      <a:pt x="189" y="15"/>
                      <a:pt x="197" y="11"/>
                      <a:pt x="203" y="8"/>
                    </a:cubicBezTo>
                    <a:cubicBezTo>
                      <a:pt x="213" y="3"/>
                      <a:pt x="219" y="0"/>
                      <a:pt x="225" y="2"/>
                    </a:cubicBezTo>
                    <a:cubicBezTo>
                      <a:pt x="227" y="3"/>
                      <a:pt x="227" y="4"/>
                      <a:pt x="227" y="5"/>
                    </a:cubicBezTo>
                    <a:cubicBezTo>
                      <a:pt x="226" y="10"/>
                      <a:pt x="217" y="18"/>
                      <a:pt x="209" y="18"/>
                    </a:cubicBezTo>
                    <a:cubicBezTo>
                      <a:pt x="190" y="17"/>
                      <a:pt x="154" y="23"/>
                      <a:pt x="127" y="29"/>
                    </a:cubicBezTo>
                    <a:cubicBezTo>
                      <a:pt x="96" y="36"/>
                      <a:pt x="54" y="39"/>
                      <a:pt x="35" y="40"/>
                    </a:cubicBezTo>
                    <a:cubicBezTo>
                      <a:pt x="29" y="40"/>
                      <a:pt x="29" y="40"/>
                      <a:pt x="29" y="40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16" y="42"/>
                      <a:pt x="5" y="43"/>
                      <a:pt x="1" y="39"/>
                    </a:cubicBezTo>
                    <a:cubicBezTo>
                      <a:pt x="1" y="39"/>
                      <a:pt x="0" y="38"/>
                      <a:pt x="0" y="34"/>
                    </a:cubicBezTo>
                    <a:cubicBezTo>
                      <a:pt x="3" y="31"/>
                      <a:pt x="24" y="31"/>
                      <a:pt x="40" y="31"/>
                    </a:cubicBezTo>
                    <a:cubicBezTo>
                      <a:pt x="52" y="31"/>
                      <a:pt x="67" y="32"/>
                      <a:pt x="82" y="31"/>
                    </a:cubicBezTo>
                    <a:close/>
                  </a:path>
                </a:pathLst>
              </a:custGeom>
              <a:solidFill>
                <a:srgbClr val="98BC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1" name="Freeform 942">
                <a:extLst>
                  <a:ext uri="{FF2B5EF4-FFF2-40B4-BE49-F238E27FC236}">
                    <a16:creationId xmlns:a16="http://schemas.microsoft.com/office/drawing/2014/main" id="{E50FC03F-29D4-3634-7D1D-71EFEDE37D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8" y="3288"/>
                <a:ext cx="132" cy="93"/>
              </a:xfrm>
              <a:custGeom>
                <a:avLst/>
                <a:gdLst>
                  <a:gd name="T0" fmla="*/ 433 w 53"/>
                  <a:gd name="T1" fmla="*/ 0 h 35"/>
                  <a:gd name="T2" fmla="*/ 757 w 53"/>
                  <a:gd name="T3" fmla="*/ 260 h 35"/>
                  <a:gd name="T4" fmla="*/ 807 w 53"/>
                  <a:gd name="T5" fmla="*/ 452 h 35"/>
                  <a:gd name="T6" fmla="*/ 354 w 53"/>
                  <a:gd name="T7" fmla="*/ 656 h 35"/>
                  <a:gd name="T8" fmla="*/ 42 w 53"/>
                  <a:gd name="T9" fmla="*/ 523 h 35"/>
                  <a:gd name="T10" fmla="*/ 0 w 53"/>
                  <a:gd name="T11" fmla="*/ 353 h 35"/>
                  <a:gd name="T12" fmla="*/ 12 w 53"/>
                  <a:gd name="T13" fmla="*/ 247 h 35"/>
                  <a:gd name="T14" fmla="*/ 433 w 53"/>
                  <a:gd name="T15" fmla="*/ 0 h 3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3" h="35">
                    <a:moveTo>
                      <a:pt x="28" y="0"/>
                    </a:moveTo>
                    <a:cubicBezTo>
                      <a:pt x="34" y="0"/>
                      <a:pt x="44" y="6"/>
                      <a:pt x="49" y="14"/>
                    </a:cubicBezTo>
                    <a:cubicBezTo>
                      <a:pt x="52" y="18"/>
                      <a:pt x="53" y="22"/>
                      <a:pt x="52" y="24"/>
                    </a:cubicBezTo>
                    <a:cubicBezTo>
                      <a:pt x="49" y="33"/>
                      <a:pt x="41" y="34"/>
                      <a:pt x="23" y="35"/>
                    </a:cubicBezTo>
                    <a:cubicBezTo>
                      <a:pt x="14" y="35"/>
                      <a:pt x="7" y="33"/>
                      <a:pt x="3" y="28"/>
                    </a:cubicBezTo>
                    <a:cubicBezTo>
                      <a:pt x="1" y="26"/>
                      <a:pt x="0" y="23"/>
                      <a:pt x="0" y="19"/>
                    </a:cubicBezTo>
                    <a:cubicBezTo>
                      <a:pt x="0" y="17"/>
                      <a:pt x="1" y="15"/>
                      <a:pt x="1" y="13"/>
                    </a:cubicBezTo>
                    <a:cubicBezTo>
                      <a:pt x="5" y="4"/>
                      <a:pt x="17" y="0"/>
                      <a:pt x="28" y="0"/>
                    </a:cubicBezTo>
                    <a:close/>
                  </a:path>
                </a:pathLst>
              </a:custGeom>
              <a:solidFill>
                <a:srgbClr val="98BC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2" name="Oval 943">
                <a:extLst>
                  <a:ext uri="{FF2B5EF4-FFF2-40B4-BE49-F238E27FC236}">
                    <a16:creationId xmlns:a16="http://schemas.microsoft.com/office/drawing/2014/main" id="{8FB48D41-D63F-F748-0C08-33522B804F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3" y="2710"/>
                <a:ext cx="45" cy="45"/>
              </a:xfrm>
              <a:prstGeom prst="ellipse">
                <a:avLst/>
              </a:prstGeom>
              <a:solidFill>
                <a:srgbClr val="98BC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73" name="Freeform 944">
                <a:extLst>
                  <a:ext uri="{FF2B5EF4-FFF2-40B4-BE49-F238E27FC236}">
                    <a16:creationId xmlns:a16="http://schemas.microsoft.com/office/drawing/2014/main" id="{F0FF88FA-C080-036A-2D8D-72259DBDCE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3" y="3307"/>
                <a:ext cx="945" cy="128"/>
              </a:xfrm>
              <a:custGeom>
                <a:avLst/>
                <a:gdLst>
                  <a:gd name="T0" fmla="*/ 3970 w 378"/>
                  <a:gd name="T1" fmla="*/ 605 h 48"/>
                  <a:gd name="T2" fmla="*/ 5175 w 378"/>
                  <a:gd name="T3" fmla="*/ 171 h 48"/>
                  <a:gd name="T4" fmla="*/ 5300 w 378"/>
                  <a:gd name="T5" fmla="*/ 115 h 48"/>
                  <a:gd name="T6" fmla="*/ 5833 w 378"/>
                  <a:gd name="T7" fmla="*/ 93 h 48"/>
                  <a:gd name="T8" fmla="*/ 5895 w 378"/>
                  <a:gd name="T9" fmla="*/ 227 h 48"/>
                  <a:gd name="T10" fmla="*/ 5895 w 378"/>
                  <a:gd name="T11" fmla="*/ 227 h 48"/>
                  <a:gd name="T12" fmla="*/ 5875 w 378"/>
                  <a:gd name="T13" fmla="*/ 363 h 48"/>
                  <a:gd name="T14" fmla="*/ 4738 w 378"/>
                  <a:gd name="T15" fmla="*/ 661 h 48"/>
                  <a:gd name="T16" fmla="*/ 3813 w 378"/>
                  <a:gd name="T17" fmla="*/ 797 h 48"/>
                  <a:gd name="T18" fmla="*/ 3095 w 378"/>
                  <a:gd name="T19" fmla="*/ 888 h 48"/>
                  <a:gd name="T20" fmla="*/ 1500 w 378"/>
                  <a:gd name="T21" fmla="*/ 661 h 48"/>
                  <a:gd name="T22" fmla="*/ 783 w 378"/>
                  <a:gd name="T23" fmla="*/ 533 h 48"/>
                  <a:gd name="T24" fmla="*/ 770 w 378"/>
                  <a:gd name="T25" fmla="*/ 533 h 48"/>
                  <a:gd name="T26" fmla="*/ 563 w 378"/>
                  <a:gd name="T27" fmla="*/ 605 h 48"/>
                  <a:gd name="T28" fmla="*/ 63 w 378"/>
                  <a:gd name="T29" fmla="*/ 683 h 48"/>
                  <a:gd name="T30" fmla="*/ 0 w 378"/>
                  <a:gd name="T31" fmla="*/ 456 h 48"/>
                  <a:gd name="T32" fmla="*/ 113 w 378"/>
                  <a:gd name="T33" fmla="*/ 149 h 48"/>
                  <a:gd name="T34" fmla="*/ 738 w 378"/>
                  <a:gd name="T35" fmla="*/ 285 h 48"/>
                  <a:gd name="T36" fmla="*/ 770 w 378"/>
                  <a:gd name="T37" fmla="*/ 307 h 48"/>
                  <a:gd name="T38" fmla="*/ 3970 w 378"/>
                  <a:gd name="T39" fmla="*/ 605 h 4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78" h="48">
                    <a:moveTo>
                      <a:pt x="254" y="32"/>
                    </a:moveTo>
                    <a:cubicBezTo>
                      <a:pt x="285" y="26"/>
                      <a:pt x="311" y="17"/>
                      <a:pt x="331" y="9"/>
                    </a:cubicBezTo>
                    <a:cubicBezTo>
                      <a:pt x="339" y="6"/>
                      <a:pt x="339" y="6"/>
                      <a:pt x="339" y="6"/>
                    </a:cubicBezTo>
                    <a:cubicBezTo>
                      <a:pt x="348" y="2"/>
                      <a:pt x="364" y="0"/>
                      <a:pt x="373" y="5"/>
                    </a:cubicBezTo>
                    <a:cubicBezTo>
                      <a:pt x="375" y="6"/>
                      <a:pt x="377" y="8"/>
                      <a:pt x="377" y="12"/>
                    </a:cubicBezTo>
                    <a:cubicBezTo>
                      <a:pt x="377" y="12"/>
                      <a:pt x="377" y="12"/>
                      <a:pt x="377" y="12"/>
                    </a:cubicBezTo>
                    <a:cubicBezTo>
                      <a:pt x="378" y="16"/>
                      <a:pt x="377" y="18"/>
                      <a:pt x="376" y="19"/>
                    </a:cubicBezTo>
                    <a:cubicBezTo>
                      <a:pt x="369" y="28"/>
                      <a:pt x="338" y="31"/>
                      <a:pt x="303" y="35"/>
                    </a:cubicBezTo>
                    <a:cubicBezTo>
                      <a:pt x="278" y="37"/>
                      <a:pt x="260" y="39"/>
                      <a:pt x="244" y="42"/>
                    </a:cubicBezTo>
                    <a:cubicBezTo>
                      <a:pt x="228" y="44"/>
                      <a:pt x="214" y="46"/>
                      <a:pt x="198" y="47"/>
                    </a:cubicBezTo>
                    <a:cubicBezTo>
                      <a:pt x="172" y="48"/>
                      <a:pt x="130" y="41"/>
                      <a:pt x="96" y="35"/>
                    </a:cubicBezTo>
                    <a:cubicBezTo>
                      <a:pt x="76" y="31"/>
                      <a:pt x="59" y="28"/>
                      <a:pt x="50" y="28"/>
                    </a:cubicBezTo>
                    <a:cubicBezTo>
                      <a:pt x="50" y="28"/>
                      <a:pt x="49" y="28"/>
                      <a:pt x="49" y="28"/>
                    </a:cubicBezTo>
                    <a:cubicBezTo>
                      <a:pt x="46" y="28"/>
                      <a:pt x="42" y="30"/>
                      <a:pt x="36" y="32"/>
                    </a:cubicBezTo>
                    <a:cubicBezTo>
                      <a:pt x="26" y="35"/>
                      <a:pt x="11" y="40"/>
                      <a:pt x="4" y="36"/>
                    </a:cubicBezTo>
                    <a:cubicBezTo>
                      <a:pt x="2" y="34"/>
                      <a:pt x="0" y="30"/>
                      <a:pt x="0" y="24"/>
                    </a:cubicBezTo>
                    <a:cubicBezTo>
                      <a:pt x="0" y="16"/>
                      <a:pt x="2" y="11"/>
                      <a:pt x="7" y="8"/>
                    </a:cubicBezTo>
                    <a:cubicBezTo>
                      <a:pt x="15" y="3"/>
                      <a:pt x="34" y="8"/>
                      <a:pt x="47" y="15"/>
                    </a:cubicBezTo>
                    <a:cubicBezTo>
                      <a:pt x="48" y="15"/>
                      <a:pt x="48" y="16"/>
                      <a:pt x="49" y="16"/>
                    </a:cubicBezTo>
                    <a:cubicBezTo>
                      <a:pt x="121" y="34"/>
                      <a:pt x="201" y="40"/>
                      <a:pt x="254" y="32"/>
                    </a:cubicBezTo>
                    <a:close/>
                  </a:path>
                </a:pathLst>
              </a:custGeom>
              <a:solidFill>
                <a:srgbClr val="98BC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4" name="Freeform 945">
                <a:extLst>
                  <a:ext uri="{FF2B5EF4-FFF2-40B4-BE49-F238E27FC236}">
                    <a16:creationId xmlns:a16="http://schemas.microsoft.com/office/drawing/2014/main" id="{1A704399-5F5A-3225-2A5C-1248E218FF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43" y="2747"/>
                <a:ext cx="730" cy="274"/>
              </a:xfrm>
              <a:custGeom>
                <a:avLst/>
                <a:gdLst>
                  <a:gd name="T0" fmla="*/ 3813 w 292"/>
                  <a:gd name="T1" fmla="*/ 942 h 103"/>
                  <a:gd name="T2" fmla="*/ 4083 w 292"/>
                  <a:gd name="T3" fmla="*/ 341 h 103"/>
                  <a:gd name="T4" fmla="*/ 4238 w 292"/>
                  <a:gd name="T5" fmla="*/ 21 h 103"/>
                  <a:gd name="T6" fmla="*/ 4425 w 292"/>
                  <a:gd name="T7" fmla="*/ 56 h 103"/>
                  <a:gd name="T8" fmla="*/ 4550 w 292"/>
                  <a:gd name="T9" fmla="*/ 226 h 103"/>
                  <a:gd name="T10" fmla="*/ 4050 w 292"/>
                  <a:gd name="T11" fmla="*/ 1019 h 103"/>
                  <a:gd name="T12" fmla="*/ 3988 w 292"/>
                  <a:gd name="T13" fmla="*/ 1075 h 103"/>
                  <a:gd name="T14" fmla="*/ 2563 w 292"/>
                  <a:gd name="T15" fmla="*/ 1748 h 103"/>
                  <a:gd name="T16" fmla="*/ 625 w 292"/>
                  <a:gd name="T17" fmla="*/ 1415 h 103"/>
                  <a:gd name="T18" fmla="*/ 500 w 292"/>
                  <a:gd name="T19" fmla="*/ 1359 h 103"/>
                  <a:gd name="T20" fmla="*/ 0 w 292"/>
                  <a:gd name="T21" fmla="*/ 622 h 103"/>
                  <a:gd name="T22" fmla="*/ 63 w 292"/>
                  <a:gd name="T23" fmla="*/ 489 h 103"/>
                  <a:gd name="T24" fmla="*/ 83 w 292"/>
                  <a:gd name="T25" fmla="*/ 489 h 103"/>
                  <a:gd name="T26" fmla="*/ 625 w 292"/>
                  <a:gd name="T27" fmla="*/ 806 h 103"/>
                  <a:gd name="T28" fmla="*/ 1800 w 292"/>
                  <a:gd name="T29" fmla="*/ 1692 h 103"/>
                  <a:gd name="T30" fmla="*/ 1813 w 292"/>
                  <a:gd name="T31" fmla="*/ 1692 h 103"/>
                  <a:gd name="T32" fmla="*/ 3813 w 292"/>
                  <a:gd name="T33" fmla="*/ 942 h 10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92" h="103">
                    <a:moveTo>
                      <a:pt x="244" y="50"/>
                    </a:moveTo>
                    <a:cubicBezTo>
                      <a:pt x="253" y="39"/>
                      <a:pt x="257" y="27"/>
                      <a:pt x="261" y="18"/>
                    </a:cubicBezTo>
                    <a:cubicBezTo>
                      <a:pt x="264" y="10"/>
                      <a:pt x="267" y="2"/>
                      <a:pt x="271" y="1"/>
                    </a:cubicBezTo>
                    <a:cubicBezTo>
                      <a:pt x="274" y="0"/>
                      <a:pt x="278" y="1"/>
                      <a:pt x="283" y="3"/>
                    </a:cubicBezTo>
                    <a:cubicBezTo>
                      <a:pt x="290" y="7"/>
                      <a:pt x="291" y="11"/>
                      <a:pt x="291" y="12"/>
                    </a:cubicBezTo>
                    <a:cubicBezTo>
                      <a:pt x="292" y="21"/>
                      <a:pt x="281" y="35"/>
                      <a:pt x="259" y="54"/>
                    </a:cubicBezTo>
                    <a:cubicBezTo>
                      <a:pt x="259" y="54"/>
                      <a:pt x="255" y="57"/>
                      <a:pt x="255" y="57"/>
                    </a:cubicBezTo>
                    <a:cubicBezTo>
                      <a:pt x="244" y="67"/>
                      <a:pt x="227" y="83"/>
                      <a:pt x="164" y="93"/>
                    </a:cubicBezTo>
                    <a:cubicBezTo>
                      <a:pt x="101" y="103"/>
                      <a:pt x="67" y="88"/>
                      <a:pt x="40" y="75"/>
                    </a:cubicBezTo>
                    <a:cubicBezTo>
                      <a:pt x="32" y="72"/>
                      <a:pt x="32" y="72"/>
                      <a:pt x="32" y="72"/>
                    </a:cubicBezTo>
                    <a:cubicBezTo>
                      <a:pt x="14" y="64"/>
                      <a:pt x="0" y="45"/>
                      <a:pt x="0" y="33"/>
                    </a:cubicBezTo>
                    <a:cubicBezTo>
                      <a:pt x="0" y="28"/>
                      <a:pt x="3" y="27"/>
                      <a:pt x="4" y="26"/>
                    </a:cubicBezTo>
                    <a:cubicBezTo>
                      <a:pt x="4" y="26"/>
                      <a:pt x="5" y="26"/>
                      <a:pt x="5" y="26"/>
                    </a:cubicBezTo>
                    <a:cubicBezTo>
                      <a:pt x="16" y="18"/>
                      <a:pt x="23" y="24"/>
                      <a:pt x="40" y="43"/>
                    </a:cubicBezTo>
                    <a:cubicBezTo>
                      <a:pt x="56" y="61"/>
                      <a:pt x="77" y="86"/>
                      <a:pt x="115" y="90"/>
                    </a:cubicBezTo>
                    <a:cubicBezTo>
                      <a:pt x="115" y="90"/>
                      <a:pt x="116" y="90"/>
                      <a:pt x="116" y="90"/>
                    </a:cubicBezTo>
                    <a:cubicBezTo>
                      <a:pt x="153" y="92"/>
                      <a:pt x="226" y="71"/>
                      <a:pt x="244" y="50"/>
                    </a:cubicBezTo>
                    <a:close/>
                  </a:path>
                </a:pathLst>
              </a:custGeom>
              <a:solidFill>
                <a:srgbClr val="98BC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5" name="Freeform 946">
                <a:extLst>
                  <a:ext uri="{FF2B5EF4-FFF2-40B4-BE49-F238E27FC236}">
                    <a16:creationId xmlns:a16="http://schemas.microsoft.com/office/drawing/2014/main" id="{8ACADD1F-3535-4366-1F22-51DFC35A0E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43" y="2795"/>
                <a:ext cx="265" cy="186"/>
              </a:xfrm>
              <a:custGeom>
                <a:avLst/>
                <a:gdLst>
                  <a:gd name="T0" fmla="*/ 1083 w 106"/>
                  <a:gd name="T1" fmla="*/ 1143 h 70"/>
                  <a:gd name="T2" fmla="*/ 1658 w 106"/>
                  <a:gd name="T3" fmla="*/ 1313 h 70"/>
                  <a:gd name="T4" fmla="*/ 625 w 106"/>
                  <a:gd name="T5" fmla="*/ 465 h 70"/>
                  <a:gd name="T6" fmla="*/ 83 w 106"/>
                  <a:gd name="T7" fmla="*/ 149 h 70"/>
                  <a:gd name="T8" fmla="*/ 63 w 106"/>
                  <a:gd name="T9" fmla="*/ 149 h 70"/>
                  <a:gd name="T10" fmla="*/ 0 w 106"/>
                  <a:gd name="T11" fmla="*/ 282 h 70"/>
                  <a:gd name="T12" fmla="*/ 375 w 106"/>
                  <a:gd name="T13" fmla="*/ 938 h 70"/>
                  <a:gd name="T14" fmla="*/ 425 w 106"/>
                  <a:gd name="T15" fmla="*/ 749 h 70"/>
                  <a:gd name="T16" fmla="*/ 645 w 106"/>
                  <a:gd name="T17" fmla="*/ 882 h 70"/>
                  <a:gd name="T18" fmla="*/ 1083 w 106"/>
                  <a:gd name="T19" fmla="*/ 1143 h 7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06" h="70">
                    <a:moveTo>
                      <a:pt x="69" y="61"/>
                    </a:moveTo>
                    <a:cubicBezTo>
                      <a:pt x="76" y="65"/>
                      <a:pt x="93" y="70"/>
                      <a:pt x="106" y="70"/>
                    </a:cubicBezTo>
                    <a:cubicBezTo>
                      <a:pt x="74" y="63"/>
                      <a:pt x="54" y="42"/>
                      <a:pt x="40" y="25"/>
                    </a:cubicBezTo>
                    <a:cubicBezTo>
                      <a:pt x="23" y="6"/>
                      <a:pt x="16" y="0"/>
                      <a:pt x="5" y="8"/>
                    </a:cubicBezTo>
                    <a:cubicBezTo>
                      <a:pt x="5" y="8"/>
                      <a:pt x="4" y="8"/>
                      <a:pt x="4" y="8"/>
                    </a:cubicBezTo>
                    <a:cubicBezTo>
                      <a:pt x="3" y="9"/>
                      <a:pt x="0" y="10"/>
                      <a:pt x="0" y="15"/>
                    </a:cubicBezTo>
                    <a:cubicBezTo>
                      <a:pt x="0" y="25"/>
                      <a:pt x="10" y="41"/>
                      <a:pt x="24" y="50"/>
                    </a:cubicBezTo>
                    <a:cubicBezTo>
                      <a:pt x="22" y="47"/>
                      <a:pt x="22" y="41"/>
                      <a:pt x="27" y="40"/>
                    </a:cubicBezTo>
                    <a:cubicBezTo>
                      <a:pt x="31" y="39"/>
                      <a:pt x="38" y="45"/>
                      <a:pt x="41" y="47"/>
                    </a:cubicBezTo>
                    <a:cubicBezTo>
                      <a:pt x="49" y="52"/>
                      <a:pt x="62" y="56"/>
                      <a:pt x="69" y="61"/>
                    </a:cubicBezTo>
                    <a:close/>
                  </a:path>
                </a:pathLst>
              </a:custGeom>
              <a:solidFill>
                <a:srgbClr val="6FA3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6" name="Freeform 947">
                <a:extLst>
                  <a:ext uri="{FF2B5EF4-FFF2-40B4-BE49-F238E27FC236}">
                    <a16:creationId xmlns:a16="http://schemas.microsoft.com/office/drawing/2014/main" id="{191C52ED-8159-A7BA-2AAF-8409F7B194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8" y="2747"/>
                <a:ext cx="125" cy="138"/>
              </a:xfrm>
              <a:custGeom>
                <a:avLst/>
                <a:gdLst>
                  <a:gd name="T0" fmla="*/ 770 w 50"/>
                  <a:gd name="T1" fmla="*/ 226 h 52"/>
                  <a:gd name="T2" fmla="*/ 645 w 50"/>
                  <a:gd name="T3" fmla="*/ 56 h 52"/>
                  <a:gd name="T4" fmla="*/ 458 w 50"/>
                  <a:gd name="T5" fmla="*/ 21 h 52"/>
                  <a:gd name="T6" fmla="*/ 300 w 50"/>
                  <a:gd name="T7" fmla="*/ 337 h 52"/>
                  <a:gd name="T8" fmla="*/ 33 w 50"/>
                  <a:gd name="T9" fmla="*/ 937 h 52"/>
                  <a:gd name="T10" fmla="*/ 0 w 50"/>
                  <a:gd name="T11" fmla="*/ 971 h 52"/>
                  <a:gd name="T12" fmla="*/ 20 w 50"/>
                  <a:gd name="T13" fmla="*/ 971 h 52"/>
                  <a:gd name="T14" fmla="*/ 250 w 50"/>
                  <a:gd name="T15" fmla="*/ 690 h 52"/>
                  <a:gd name="T16" fmla="*/ 488 w 50"/>
                  <a:gd name="T17" fmla="*/ 563 h 52"/>
                  <a:gd name="T18" fmla="*/ 520 w 50"/>
                  <a:gd name="T19" fmla="*/ 746 h 52"/>
                  <a:gd name="T20" fmla="*/ 770 w 50"/>
                  <a:gd name="T21" fmla="*/ 226 h 5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0" h="52">
                    <a:moveTo>
                      <a:pt x="49" y="12"/>
                    </a:moveTo>
                    <a:cubicBezTo>
                      <a:pt x="49" y="11"/>
                      <a:pt x="48" y="7"/>
                      <a:pt x="41" y="3"/>
                    </a:cubicBezTo>
                    <a:cubicBezTo>
                      <a:pt x="36" y="1"/>
                      <a:pt x="32" y="0"/>
                      <a:pt x="29" y="1"/>
                    </a:cubicBezTo>
                    <a:cubicBezTo>
                      <a:pt x="25" y="2"/>
                      <a:pt x="22" y="10"/>
                      <a:pt x="19" y="18"/>
                    </a:cubicBezTo>
                    <a:cubicBezTo>
                      <a:pt x="15" y="27"/>
                      <a:pt x="11" y="39"/>
                      <a:pt x="2" y="50"/>
                    </a:cubicBezTo>
                    <a:cubicBezTo>
                      <a:pt x="1" y="51"/>
                      <a:pt x="1" y="51"/>
                      <a:pt x="0" y="52"/>
                    </a:cubicBezTo>
                    <a:cubicBezTo>
                      <a:pt x="0" y="52"/>
                      <a:pt x="0" y="52"/>
                      <a:pt x="1" y="52"/>
                    </a:cubicBezTo>
                    <a:cubicBezTo>
                      <a:pt x="6" y="48"/>
                      <a:pt x="11" y="42"/>
                      <a:pt x="16" y="37"/>
                    </a:cubicBezTo>
                    <a:cubicBezTo>
                      <a:pt x="19" y="34"/>
                      <a:pt x="25" y="27"/>
                      <a:pt x="31" y="30"/>
                    </a:cubicBezTo>
                    <a:cubicBezTo>
                      <a:pt x="34" y="32"/>
                      <a:pt x="34" y="36"/>
                      <a:pt x="33" y="40"/>
                    </a:cubicBezTo>
                    <a:cubicBezTo>
                      <a:pt x="44" y="28"/>
                      <a:pt x="50" y="18"/>
                      <a:pt x="49" y="12"/>
                    </a:cubicBezTo>
                    <a:close/>
                  </a:path>
                </a:pathLst>
              </a:custGeom>
              <a:solidFill>
                <a:srgbClr val="6FA3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7" name="Freeform 948">
                <a:extLst>
                  <a:ext uri="{FF2B5EF4-FFF2-40B4-BE49-F238E27FC236}">
                    <a16:creationId xmlns:a16="http://schemas.microsoft.com/office/drawing/2014/main" id="{44EF4F2B-B4A3-DDC5-A2AD-D3A9F45F3A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3" y="2710"/>
                <a:ext cx="45" cy="42"/>
              </a:xfrm>
              <a:custGeom>
                <a:avLst/>
                <a:gdLst>
                  <a:gd name="T0" fmla="*/ 145 w 18"/>
                  <a:gd name="T1" fmla="*/ 0 h 16"/>
                  <a:gd name="T2" fmla="*/ 0 w 18"/>
                  <a:gd name="T3" fmla="*/ 144 h 16"/>
                  <a:gd name="T4" fmla="*/ 63 w 18"/>
                  <a:gd name="T5" fmla="*/ 289 h 16"/>
                  <a:gd name="T6" fmla="*/ 208 w 18"/>
                  <a:gd name="T7" fmla="*/ 144 h 16"/>
                  <a:gd name="T8" fmla="*/ 270 w 18"/>
                  <a:gd name="T9" fmla="*/ 179 h 16"/>
                  <a:gd name="T10" fmla="*/ 283 w 18"/>
                  <a:gd name="T11" fmla="*/ 144 h 16"/>
                  <a:gd name="T12" fmla="*/ 145 w 18"/>
                  <a:gd name="T13" fmla="*/ 0 h 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8" h="16">
                    <a:moveTo>
                      <a:pt x="9" y="0"/>
                    </a:moveTo>
                    <a:cubicBezTo>
                      <a:pt x="4" y="0"/>
                      <a:pt x="0" y="4"/>
                      <a:pt x="0" y="8"/>
                    </a:cubicBezTo>
                    <a:cubicBezTo>
                      <a:pt x="0" y="11"/>
                      <a:pt x="2" y="14"/>
                      <a:pt x="4" y="16"/>
                    </a:cubicBezTo>
                    <a:cubicBezTo>
                      <a:pt x="4" y="11"/>
                      <a:pt x="8" y="7"/>
                      <a:pt x="13" y="8"/>
                    </a:cubicBezTo>
                    <a:cubicBezTo>
                      <a:pt x="15" y="8"/>
                      <a:pt x="16" y="9"/>
                      <a:pt x="17" y="10"/>
                    </a:cubicBezTo>
                    <a:cubicBezTo>
                      <a:pt x="18" y="10"/>
                      <a:pt x="18" y="9"/>
                      <a:pt x="18" y="8"/>
                    </a:cubicBezTo>
                    <a:cubicBezTo>
                      <a:pt x="18" y="4"/>
                      <a:pt x="14" y="0"/>
                      <a:pt x="9" y="0"/>
                    </a:cubicBezTo>
                    <a:close/>
                  </a:path>
                </a:pathLst>
              </a:custGeom>
              <a:solidFill>
                <a:srgbClr val="6FA3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8" name="Freeform 949">
                <a:extLst>
                  <a:ext uri="{FF2B5EF4-FFF2-40B4-BE49-F238E27FC236}">
                    <a16:creationId xmlns:a16="http://schemas.microsoft.com/office/drawing/2014/main" id="{5C392661-C0E8-A56B-ECC1-29D7718717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8" y="2803"/>
                <a:ext cx="1080" cy="290"/>
              </a:xfrm>
              <a:custGeom>
                <a:avLst/>
                <a:gdLst>
                  <a:gd name="T0" fmla="*/ 6738 w 432"/>
                  <a:gd name="T1" fmla="*/ 452 h 109"/>
                  <a:gd name="T2" fmla="*/ 6625 w 432"/>
                  <a:gd name="T3" fmla="*/ 261 h 109"/>
                  <a:gd name="T4" fmla="*/ 5895 w 432"/>
                  <a:gd name="T5" fmla="*/ 750 h 109"/>
                  <a:gd name="T6" fmla="*/ 5863 w 432"/>
                  <a:gd name="T7" fmla="*/ 793 h 109"/>
                  <a:gd name="T8" fmla="*/ 3033 w 432"/>
                  <a:gd name="T9" fmla="*/ 1918 h 109"/>
                  <a:gd name="T10" fmla="*/ 863 w 432"/>
                  <a:gd name="T11" fmla="*/ 657 h 109"/>
                  <a:gd name="T12" fmla="*/ 145 w 432"/>
                  <a:gd name="T13" fmla="*/ 114 h 109"/>
                  <a:gd name="T14" fmla="*/ 0 w 432"/>
                  <a:gd name="T15" fmla="*/ 375 h 109"/>
                  <a:gd name="T16" fmla="*/ 0 w 432"/>
                  <a:gd name="T17" fmla="*/ 396 h 109"/>
                  <a:gd name="T18" fmla="*/ 345 w 432"/>
                  <a:gd name="T19" fmla="*/ 1032 h 109"/>
                  <a:gd name="T20" fmla="*/ 375 w 432"/>
                  <a:gd name="T21" fmla="*/ 1032 h 109"/>
                  <a:gd name="T22" fmla="*/ 438 w 432"/>
                  <a:gd name="T23" fmla="*/ 750 h 109"/>
                  <a:gd name="T24" fmla="*/ 770 w 432"/>
                  <a:gd name="T25" fmla="*/ 942 h 109"/>
                  <a:gd name="T26" fmla="*/ 1425 w 432"/>
                  <a:gd name="T27" fmla="*/ 1564 h 109"/>
                  <a:gd name="T28" fmla="*/ 3095 w 432"/>
                  <a:gd name="T29" fmla="*/ 1995 h 109"/>
                  <a:gd name="T30" fmla="*/ 5145 w 432"/>
                  <a:gd name="T31" fmla="*/ 1543 h 109"/>
                  <a:gd name="T32" fmla="*/ 5533 w 432"/>
                  <a:gd name="T33" fmla="*/ 1394 h 109"/>
                  <a:gd name="T34" fmla="*/ 5988 w 432"/>
                  <a:gd name="T35" fmla="*/ 1133 h 109"/>
                  <a:gd name="T36" fmla="*/ 6220 w 432"/>
                  <a:gd name="T37" fmla="*/ 1304 h 109"/>
                  <a:gd name="T38" fmla="*/ 6345 w 432"/>
                  <a:gd name="T39" fmla="*/ 1203 h 109"/>
                  <a:gd name="T40" fmla="*/ 6738 w 432"/>
                  <a:gd name="T41" fmla="*/ 452 h 10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432" h="109">
                    <a:moveTo>
                      <a:pt x="431" y="24"/>
                    </a:moveTo>
                    <a:cubicBezTo>
                      <a:pt x="430" y="19"/>
                      <a:pt x="428" y="16"/>
                      <a:pt x="424" y="14"/>
                    </a:cubicBezTo>
                    <a:cubicBezTo>
                      <a:pt x="409" y="8"/>
                      <a:pt x="404" y="12"/>
                      <a:pt x="377" y="40"/>
                    </a:cubicBezTo>
                    <a:cubicBezTo>
                      <a:pt x="375" y="42"/>
                      <a:pt x="375" y="42"/>
                      <a:pt x="375" y="42"/>
                    </a:cubicBezTo>
                    <a:cubicBezTo>
                      <a:pt x="346" y="71"/>
                      <a:pt x="273" y="103"/>
                      <a:pt x="194" y="102"/>
                    </a:cubicBezTo>
                    <a:cubicBezTo>
                      <a:pt x="118" y="101"/>
                      <a:pt x="67" y="55"/>
                      <a:pt x="55" y="35"/>
                    </a:cubicBezTo>
                    <a:cubicBezTo>
                      <a:pt x="41" y="10"/>
                      <a:pt x="24" y="0"/>
                      <a:pt x="9" y="6"/>
                    </a:cubicBezTo>
                    <a:cubicBezTo>
                      <a:pt x="3" y="9"/>
                      <a:pt x="0" y="14"/>
                      <a:pt x="0" y="20"/>
                    </a:cubicBezTo>
                    <a:cubicBezTo>
                      <a:pt x="0" y="20"/>
                      <a:pt x="0" y="20"/>
                      <a:pt x="0" y="21"/>
                    </a:cubicBezTo>
                    <a:cubicBezTo>
                      <a:pt x="0" y="30"/>
                      <a:pt x="8" y="43"/>
                      <a:pt x="22" y="55"/>
                    </a:cubicBezTo>
                    <a:cubicBezTo>
                      <a:pt x="24" y="55"/>
                      <a:pt x="24" y="55"/>
                      <a:pt x="24" y="55"/>
                    </a:cubicBezTo>
                    <a:cubicBezTo>
                      <a:pt x="21" y="51"/>
                      <a:pt x="22" y="41"/>
                      <a:pt x="28" y="40"/>
                    </a:cubicBezTo>
                    <a:cubicBezTo>
                      <a:pt x="35" y="37"/>
                      <a:pt x="44" y="47"/>
                      <a:pt x="49" y="50"/>
                    </a:cubicBezTo>
                    <a:cubicBezTo>
                      <a:pt x="62" y="62"/>
                      <a:pt x="75" y="74"/>
                      <a:pt x="91" y="83"/>
                    </a:cubicBezTo>
                    <a:cubicBezTo>
                      <a:pt x="124" y="101"/>
                      <a:pt x="161" y="104"/>
                      <a:pt x="198" y="106"/>
                    </a:cubicBezTo>
                    <a:cubicBezTo>
                      <a:pt x="242" y="109"/>
                      <a:pt x="288" y="95"/>
                      <a:pt x="329" y="82"/>
                    </a:cubicBezTo>
                    <a:cubicBezTo>
                      <a:pt x="337" y="80"/>
                      <a:pt x="346" y="77"/>
                      <a:pt x="354" y="74"/>
                    </a:cubicBezTo>
                    <a:cubicBezTo>
                      <a:pt x="363" y="70"/>
                      <a:pt x="373" y="62"/>
                      <a:pt x="383" y="60"/>
                    </a:cubicBezTo>
                    <a:cubicBezTo>
                      <a:pt x="390" y="58"/>
                      <a:pt x="396" y="63"/>
                      <a:pt x="398" y="69"/>
                    </a:cubicBezTo>
                    <a:cubicBezTo>
                      <a:pt x="401" y="67"/>
                      <a:pt x="403" y="66"/>
                      <a:pt x="406" y="64"/>
                    </a:cubicBezTo>
                    <a:cubicBezTo>
                      <a:pt x="420" y="54"/>
                      <a:pt x="432" y="36"/>
                      <a:pt x="431" y="24"/>
                    </a:cubicBezTo>
                    <a:close/>
                  </a:path>
                </a:pathLst>
              </a:custGeom>
              <a:solidFill>
                <a:srgbClr val="6FA3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9" name="Freeform 950">
                <a:extLst>
                  <a:ext uri="{FF2B5EF4-FFF2-40B4-BE49-F238E27FC236}">
                    <a16:creationId xmlns:a16="http://schemas.microsoft.com/office/drawing/2014/main" id="{FAF40688-73D1-CBA5-F8C7-2CB9254694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0" y="2920"/>
                <a:ext cx="1673" cy="293"/>
              </a:xfrm>
              <a:custGeom>
                <a:avLst/>
                <a:gdLst>
                  <a:gd name="T0" fmla="*/ 10243 w 669"/>
                  <a:gd name="T1" fmla="*/ 115 h 110"/>
                  <a:gd name="T2" fmla="*/ 9525 w 669"/>
                  <a:gd name="T3" fmla="*/ 376 h 110"/>
                  <a:gd name="T4" fmla="*/ 6534 w 669"/>
                  <a:gd name="T5" fmla="*/ 1795 h 110"/>
                  <a:gd name="T6" fmla="*/ 1238 w 669"/>
                  <a:gd name="T7" fmla="*/ 738 h 110"/>
                  <a:gd name="T8" fmla="*/ 250 w 669"/>
                  <a:gd name="T9" fmla="*/ 533 h 110"/>
                  <a:gd name="T10" fmla="*/ 50 w 669"/>
                  <a:gd name="T11" fmla="*/ 986 h 110"/>
                  <a:gd name="T12" fmla="*/ 50 w 669"/>
                  <a:gd name="T13" fmla="*/ 986 h 110"/>
                  <a:gd name="T14" fmla="*/ 95 w 669"/>
                  <a:gd name="T15" fmla="*/ 1454 h 110"/>
                  <a:gd name="T16" fmla="*/ 250 w 669"/>
                  <a:gd name="T17" fmla="*/ 1548 h 110"/>
                  <a:gd name="T18" fmla="*/ 333 w 669"/>
                  <a:gd name="T19" fmla="*/ 1044 h 110"/>
                  <a:gd name="T20" fmla="*/ 1113 w 669"/>
                  <a:gd name="T21" fmla="*/ 986 h 110"/>
                  <a:gd name="T22" fmla="*/ 1846 w 669"/>
                  <a:gd name="T23" fmla="*/ 1249 h 110"/>
                  <a:gd name="T24" fmla="*/ 2458 w 669"/>
                  <a:gd name="T25" fmla="*/ 1398 h 110"/>
                  <a:gd name="T26" fmla="*/ 4459 w 669"/>
                  <a:gd name="T27" fmla="*/ 1889 h 110"/>
                  <a:gd name="T28" fmla="*/ 6129 w 669"/>
                  <a:gd name="T29" fmla="*/ 1944 h 110"/>
                  <a:gd name="T30" fmla="*/ 7880 w 669"/>
                  <a:gd name="T31" fmla="*/ 1548 h 110"/>
                  <a:gd name="T32" fmla="*/ 8930 w 669"/>
                  <a:gd name="T33" fmla="*/ 1057 h 110"/>
                  <a:gd name="T34" fmla="*/ 9868 w 669"/>
                  <a:gd name="T35" fmla="*/ 533 h 110"/>
                  <a:gd name="T36" fmla="*/ 10088 w 669"/>
                  <a:gd name="T37" fmla="*/ 1044 h 110"/>
                  <a:gd name="T38" fmla="*/ 10193 w 669"/>
                  <a:gd name="T39" fmla="*/ 1002 h 110"/>
                  <a:gd name="T40" fmla="*/ 10463 w 669"/>
                  <a:gd name="T41" fmla="*/ 533 h 110"/>
                  <a:gd name="T42" fmla="*/ 10243 w 669"/>
                  <a:gd name="T43" fmla="*/ 115 h 11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669" h="110">
                    <a:moveTo>
                      <a:pt x="655" y="6"/>
                    </a:moveTo>
                    <a:cubicBezTo>
                      <a:pt x="643" y="0"/>
                      <a:pt x="626" y="5"/>
                      <a:pt x="609" y="20"/>
                    </a:cubicBezTo>
                    <a:cubicBezTo>
                      <a:pt x="571" y="52"/>
                      <a:pt x="528" y="81"/>
                      <a:pt x="418" y="95"/>
                    </a:cubicBezTo>
                    <a:cubicBezTo>
                      <a:pt x="308" y="110"/>
                      <a:pt x="123" y="63"/>
                      <a:pt x="79" y="39"/>
                    </a:cubicBezTo>
                    <a:cubicBezTo>
                      <a:pt x="53" y="25"/>
                      <a:pt x="30" y="21"/>
                      <a:pt x="16" y="28"/>
                    </a:cubicBezTo>
                    <a:cubicBezTo>
                      <a:pt x="8" y="33"/>
                      <a:pt x="4" y="40"/>
                      <a:pt x="3" y="52"/>
                    </a:cubicBezTo>
                    <a:cubicBezTo>
                      <a:pt x="3" y="52"/>
                      <a:pt x="3" y="52"/>
                      <a:pt x="3" y="52"/>
                    </a:cubicBezTo>
                    <a:cubicBezTo>
                      <a:pt x="0" y="63"/>
                      <a:pt x="1" y="72"/>
                      <a:pt x="6" y="77"/>
                    </a:cubicBezTo>
                    <a:cubicBezTo>
                      <a:pt x="9" y="79"/>
                      <a:pt x="12" y="81"/>
                      <a:pt x="16" y="82"/>
                    </a:cubicBezTo>
                    <a:cubicBezTo>
                      <a:pt x="15" y="76"/>
                      <a:pt x="16" y="63"/>
                      <a:pt x="21" y="55"/>
                    </a:cubicBezTo>
                    <a:cubicBezTo>
                      <a:pt x="31" y="39"/>
                      <a:pt x="50" y="45"/>
                      <a:pt x="71" y="52"/>
                    </a:cubicBezTo>
                    <a:cubicBezTo>
                      <a:pt x="85" y="58"/>
                      <a:pt x="102" y="64"/>
                      <a:pt x="118" y="66"/>
                    </a:cubicBezTo>
                    <a:cubicBezTo>
                      <a:pt x="131" y="69"/>
                      <a:pt x="144" y="71"/>
                      <a:pt x="157" y="74"/>
                    </a:cubicBezTo>
                    <a:cubicBezTo>
                      <a:pt x="195" y="84"/>
                      <a:pt x="246" y="94"/>
                      <a:pt x="285" y="100"/>
                    </a:cubicBezTo>
                    <a:cubicBezTo>
                      <a:pt x="320" y="104"/>
                      <a:pt x="356" y="105"/>
                      <a:pt x="392" y="103"/>
                    </a:cubicBezTo>
                    <a:cubicBezTo>
                      <a:pt x="431" y="100"/>
                      <a:pt x="467" y="93"/>
                      <a:pt x="504" y="82"/>
                    </a:cubicBezTo>
                    <a:cubicBezTo>
                      <a:pt x="527" y="74"/>
                      <a:pt x="552" y="64"/>
                      <a:pt x="571" y="56"/>
                    </a:cubicBezTo>
                    <a:cubicBezTo>
                      <a:pt x="592" y="48"/>
                      <a:pt x="607" y="27"/>
                      <a:pt x="631" y="28"/>
                    </a:cubicBezTo>
                    <a:cubicBezTo>
                      <a:pt x="640" y="28"/>
                      <a:pt x="655" y="42"/>
                      <a:pt x="645" y="55"/>
                    </a:cubicBezTo>
                    <a:cubicBezTo>
                      <a:pt x="648" y="55"/>
                      <a:pt x="650" y="54"/>
                      <a:pt x="652" y="53"/>
                    </a:cubicBezTo>
                    <a:cubicBezTo>
                      <a:pt x="663" y="47"/>
                      <a:pt x="669" y="38"/>
                      <a:pt x="669" y="28"/>
                    </a:cubicBezTo>
                    <a:cubicBezTo>
                      <a:pt x="669" y="18"/>
                      <a:pt x="663" y="10"/>
                      <a:pt x="655" y="6"/>
                    </a:cubicBezTo>
                    <a:close/>
                  </a:path>
                </a:pathLst>
              </a:custGeom>
              <a:solidFill>
                <a:srgbClr val="6FA3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0" name="Freeform 951">
                <a:extLst>
                  <a:ext uri="{FF2B5EF4-FFF2-40B4-BE49-F238E27FC236}">
                    <a16:creationId xmlns:a16="http://schemas.microsoft.com/office/drawing/2014/main" id="{2884210B-1876-9F92-CEB7-5082A99365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8" y="3168"/>
                <a:ext cx="115" cy="53"/>
              </a:xfrm>
              <a:custGeom>
                <a:avLst/>
                <a:gdLst>
                  <a:gd name="T0" fmla="*/ 33 w 46"/>
                  <a:gd name="T1" fmla="*/ 133 h 20"/>
                  <a:gd name="T2" fmla="*/ 0 w 46"/>
                  <a:gd name="T3" fmla="*/ 191 h 20"/>
                  <a:gd name="T4" fmla="*/ 20 w 46"/>
                  <a:gd name="T5" fmla="*/ 315 h 20"/>
                  <a:gd name="T6" fmla="*/ 313 w 46"/>
                  <a:gd name="T7" fmla="*/ 371 h 20"/>
                  <a:gd name="T8" fmla="*/ 395 w 46"/>
                  <a:gd name="T9" fmla="*/ 371 h 20"/>
                  <a:gd name="T10" fmla="*/ 375 w 46"/>
                  <a:gd name="T11" fmla="*/ 294 h 20"/>
                  <a:gd name="T12" fmla="*/ 595 w 46"/>
                  <a:gd name="T13" fmla="*/ 90 h 20"/>
                  <a:gd name="T14" fmla="*/ 720 w 46"/>
                  <a:gd name="T15" fmla="*/ 111 h 20"/>
                  <a:gd name="T16" fmla="*/ 675 w 46"/>
                  <a:gd name="T17" fmla="*/ 90 h 20"/>
                  <a:gd name="T18" fmla="*/ 33 w 46"/>
                  <a:gd name="T19" fmla="*/ 133 h 2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6" h="20">
                    <a:moveTo>
                      <a:pt x="2" y="7"/>
                    </a:moveTo>
                    <a:cubicBezTo>
                      <a:pt x="0" y="8"/>
                      <a:pt x="0" y="10"/>
                      <a:pt x="0" y="10"/>
                    </a:cubicBezTo>
                    <a:cubicBezTo>
                      <a:pt x="0" y="13"/>
                      <a:pt x="0" y="16"/>
                      <a:pt x="1" y="17"/>
                    </a:cubicBezTo>
                    <a:cubicBezTo>
                      <a:pt x="3" y="19"/>
                      <a:pt x="11" y="20"/>
                      <a:pt x="20" y="20"/>
                    </a:cubicBezTo>
                    <a:cubicBezTo>
                      <a:pt x="22" y="20"/>
                      <a:pt x="23" y="20"/>
                      <a:pt x="25" y="20"/>
                    </a:cubicBezTo>
                    <a:cubicBezTo>
                      <a:pt x="25" y="19"/>
                      <a:pt x="24" y="18"/>
                      <a:pt x="24" y="16"/>
                    </a:cubicBezTo>
                    <a:cubicBezTo>
                      <a:pt x="24" y="6"/>
                      <a:pt x="28" y="5"/>
                      <a:pt x="38" y="5"/>
                    </a:cubicBezTo>
                    <a:cubicBezTo>
                      <a:pt x="40" y="5"/>
                      <a:pt x="43" y="6"/>
                      <a:pt x="46" y="6"/>
                    </a:cubicBezTo>
                    <a:cubicBezTo>
                      <a:pt x="45" y="6"/>
                      <a:pt x="44" y="5"/>
                      <a:pt x="43" y="5"/>
                    </a:cubicBezTo>
                    <a:cubicBezTo>
                      <a:pt x="22" y="0"/>
                      <a:pt x="7" y="3"/>
                      <a:pt x="2" y="7"/>
                    </a:cubicBezTo>
                    <a:close/>
                  </a:path>
                </a:pathLst>
              </a:custGeom>
              <a:solidFill>
                <a:srgbClr val="6FA3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1" name="Freeform 952">
                <a:extLst>
                  <a:ext uri="{FF2B5EF4-FFF2-40B4-BE49-F238E27FC236}">
                    <a16:creationId xmlns:a16="http://schemas.microsoft.com/office/drawing/2014/main" id="{174138E9-3B2B-F014-D391-841A24A586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0" y="3272"/>
                <a:ext cx="133" cy="29"/>
              </a:xfrm>
              <a:custGeom>
                <a:avLst/>
                <a:gdLst>
                  <a:gd name="T0" fmla="*/ 0 w 53"/>
                  <a:gd name="T1" fmla="*/ 0 h 11"/>
                  <a:gd name="T2" fmla="*/ 63 w 53"/>
                  <a:gd name="T3" fmla="*/ 90 h 11"/>
                  <a:gd name="T4" fmla="*/ 158 w 53"/>
                  <a:gd name="T5" fmla="*/ 111 h 11"/>
                  <a:gd name="T6" fmla="*/ 838 w 53"/>
                  <a:gd name="T7" fmla="*/ 145 h 11"/>
                  <a:gd name="T8" fmla="*/ 33 w 53"/>
                  <a:gd name="T9" fmla="*/ 0 h 11"/>
                  <a:gd name="T10" fmla="*/ 0 w 53"/>
                  <a:gd name="T11" fmla="*/ 0 h 1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3" h="11">
                    <a:moveTo>
                      <a:pt x="0" y="0"/>
                    </a:moveTo>
                    <a:cubicBezTo>
                      <a:pt x="1" y="2"/>
                      <a:pt x="2" y="3"/>
                      <a:pt x="4" y="5"/>
                    </a:cubicBezTo>
                    <a:cubicBezTo>
                      <a:pt x="6" y="5"/>
                      <a:pt x="8" y="6"/>
                      <a:pt x="10" y="6"/>
                    </a:cubicBezTo>
                    <a:cubicBezTo>
                      <a:pt x="34" y="10"/>
                      <a:pt x="49" y="11"/>
                      <a:pt x="53" y="8"/>
                    </a:cubicBezTo>
                    <a:cubicBezTo>
                      <a:pt x="50" y="6"/>
                      <a:pt x="39" y="2"/>
                      <a:pt x="2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6FA3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2" name="Freeform 953">
                <a:extLst>
                  <a:ext uri="{FF2B5EF4-FFF2-40B4-BE49-F238E27FC236}">
                    <a16:creationId xmlns:a16="http://schemas.microsoft.com/office/drawing/2014/main" id="{6F6B9742-D90F-9B98-7A74-5DD5423E60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0" y="3288"/>
                <a:ext cx="140" cy="32"/>
              </a:xfrm>
              <a:custGeom>
                <a:avLst/>
                <a:gdLst>
                  <a:gd name="T0" fmla="*/ 800 w 56"/>
                  <a:gd name="T1" fmla="*/ 93 h 12"/>
                  <a:gd name="T2" fmla="*/ 875 w 56"/>
                  <a:gd name="T3" fmla="*/ 0 h 12"/>
                  <a:gd name="T4" fmla="*/ 625 w 56"/>
                  <a:gd name="T5" fmla="*/ 0 h 12"/>
                  <a:gd name="T6" fmla="*/ 0 w 56"/>
                  <a:gd name="T7" fmla="*/ 56 h 12"/>
                  <a:gd name="T8" fmla="*/ 20 w 56"/>
                  <a:gd name="T9" fmla="*/ 149 h 12"/>
                  <a:gd name="T10" fmla="*/ 375 w 56"/>
                  <a:gd name="T11" fmla="*/ 192 h 12"/>
                  <a:gd name="T12" fmla="*/ 458 w 56"/>
                  <a:gd name="T13" fmla="*/ 171 h 12"/>
                  <a:gd name="T14" fmla="*/ 550 w 56"/>
                  <a:gd name="T15" fmla="*/ 171 h 12"/>
                  <a:gd name="T16" fmla="*/ 833 w 56"/>
                  <a:gd name="T17" fmla="*/ 149 h 12"/>
                  <a:gd name="T18" fmla="*/ 800 w 56"/>
                  <a:gd name="T19" fmla="*/ 93 h 1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6" h="12">
                    <a:moveTo>
                      <a:pt x="51" y="5"/>
                    </a:moveTo>
                    <a:cubicBezTo>
                      <a:pt x="51" y="3"/>
                      <a:pt x="54" y="1"/>
                      <a:pt x="56" y="0"/>
                    </a:cubicBezTo>
                    <a:cubicBezTo>
                      <a:pt x="51" y="0"/>
                      <a:pt x="45" y="0"/>
                      <a:pt x="40" y="0"/>
                    </a:cubicBezTo>
                    <a:cubicBezTo>
                      <a:pt x="24" y="0"/>
                      <a:pt x="3" y="0"/>
                      <a:pt x="0" y="3"/>
                    </a:cubicBezTo>
                    <a:cubicBezTo>
                      <a:pt x="0" y="7"/>
                      <a:pt x="1" y="8"/>
                      <a:pt x="1" y="8"/>
                    </a:cubicBezTo>
                    <a:cubicBezTo>
                      <a:pt x="5" y="12"/>
                      <a:pt x="16" y="11"/>
                      <a:pt x="24" y="10"/>
                    </a:cubicBezTo>
                    <a:cubicBezTo>
                      <a:pt x="29" y="9"/>
                      <a:pt x="29" y="9"/>
                      <a:pt x="29" y="9"/>
                    </a:cubicBezTo>
                    <a:cubicBezTo>
                      <a:pt x="35" y="9"/>
                      <a:pt x="35" y="9"/>
                      <a:pt x="35" y="9"/>
                    </a:cubicBezTo>
                    <a:cubicBezTo>
                      <a:pt x="40" y="9"/>
                      <a:pt x="46" y="8"/>
                      <a:pt x="53" y="8"/>
                    </a:cubicBezTo>
                    <a:cubicBezTo>
                      <a:pt x="52" y="7"/>
                      <a:pt x="51" y="6"/>
                      <a:pt x="51" y="5"/>
                    </a:cubicBezTo>
                    <a:close/>
                  </a:path>
                </a:pathLst>
              </a:custGeom>
              <a:solidFill>
                <a:srgbClr val="6FA3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3" name="Freeform 954">
                <a:extLst>
                  <a:ext uri="{FF2B5EF4-FFF2-40B4-BE49-F238E27FC236}">
                    <a16:creationId xmlns:a16="http://schemas.microsoft.com/office/drawing/2014/main" id="{1A1AA3FC-F72E-BD06-4F20-920B142044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5" y="3205"/>
                <a:ext cx="63" cy="48"/>
              </a:xfrm>
              <a:custGeom>
                <a:avLst/>
                <a:gdLst>
                  <a:gd name="T0" fmla="*/ 368 w 25"/>
                  <a:gd name="T1" fmla="*/ 35 h 18"/>
                  <a:gd name="T2" fmla="*/ 20 w 25"/>
                  <a:gd name="T3" fmla="*/ 149 h 18"/>
                  <a:gd name="T4" fmla="*/ 0 w 25"/>
                  <a:gd name="T5" fmla="*/ 171 h 18"/>
                  <a:gd name="T6" fmla="*/ 113 w 25"/>
                  <a:gd name="T7" fmla="*/ 341 h 18"/>
                  <a:gd name="T8" fmla="*/ 113 w 25"/>
                  <a:gd name="T9" fmla="*/ 341 h 18"/>
                  <a:gd name="T10" fmla="*/ 401 w 25"/>
                  <a:gd name="T11" fmla="*/ 93 h 18"/>
                  <a:gd name="T12" fmla="*/ 368 w 25"/>
                  <a:gd name="T13" fmla="*/ 35 h 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5" h="18">
                    <a:moveTo>
                      <a:pt x="23" y="2"/>
                    </a:moveTo>
                    <a:cubicBezTo>
                      <a:pt x="17" y="0"/>
                      <a:pt x="11" y="3"/>
                      <a:pt x="1" y="8"/>
                    </a:cubicBezTo>
                    <a:cubicBezTo>
                      <a:pt x="1" y="8"/>
                      <a:pt x="0" y="8"/>
                      <a:pt x="0" y="9"/>
                    </a:cubicBezTo>
                    <a:cubicBezTo>
                      <a:pt x="6" y="10"/>
                      <a:pt x="8" y="13"/>
                      <a:pt x="7" y="18"/>
                    </a:cubicBezTo>
                    <a:cubicBezTo>
                      <a:pt x="7" y="18"/>
                      <a:pt x="7" y="18"/>
                      <a:pt x="7" y="18"/>
                    </a:cubicBezTo>
                    <a:cubicBezTo>
                      <a:pt x="15" y="18"/>
                      <a:pt x="24" y="10"/>
                      <a:pt x="25" y="5"/>
                    </a:cubicBezTo>
                    <a:cubicBezTo>
                      <a:pt x="25" y="4"/>
                      <a:pt x="25" y="3"/>
                      <a:pt x="23" y="2"/>
                    </a:cubicBezTo>
                    <a:close/>
                  </a:path>
                </a:pathLst>
              </a:custGeom>
              <a:solidFill>
                <a:srgbClr val="6FA3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4" name="Freeform 955">
                <a:extLst>
                  <a:ext uri="{FF2B5EF4-FFF2-40B4-BE49-F238E27FC236}">
                    <a16:creationId xmlns:a16="http://schemas.microsoft.com/office/drawing/2014/main" id="{A0B6FC81-7849-9BED-21E1-DA6CAE9EC0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3" y="3315"/>
                <a:ext cx="345" cy="96"/>
              </a:xfrm>
              <a:custGeom>
                <a:avLst/>
                <a:gdLst>
                  <a:gd name="T0" fmla="*/ 770 w 138"/>
                  <a:gd name="T1" fmla="*/ 248 h 36"/>
                  <a:gd name="T2" fmla="*/ 738 w 138"/>
                  <a:gd name="T3" fmla="*/ 227 h 36"/>
                  <a:gd name="T4" fmla="*/ 113 w 138"/>
                  <a:gd name="T5" fmla="*/ 93 h 36"/>
                  <a:gd name="T6" fmla="*/ 0 w 138"/>
                  <a:gd name="T7" fmla="*/ 397 h 36"/>
                  <a:gd name="T8" fmla="*/ 63 w 138"/>
                  <a:gd name="T9" fmla="*/ 627 h 36"/>
                  <a:gd name="T10" fmla="*/ 395 w 138"/>
                  <a:gd name="T11" fmla="*/ 605 h 36"/>
                  <a:gd name="T12" fmla="*/ 520 w 138"/>
                  <a:gd name="T13" fmla="*/ 376 h 36"/>
                  <a:gd name="T14" fmla="*/ 833 w 138"/>
                  <a:gd name="T15" fmla="*/ 397 h 36"/>
                  <a:gd name="T16" fmla="*/ 1458 w 138"/>
                  <a:gd name="T17" fmla="*/ 512 h 36"/>
                  <a:gd name="T18" fmla="*/ 2158 w 138"/>
                  <a:gd name="T19" fmla="*/ 547 h 36"/>
                  <a:gd name="T20" fmla="*/ 770 w 138"/>
                  <a:gd name="T21" fmla="*/ 248 h 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38" h="36">
                    <a:moveTo>
                      <a:pt x="49" y="13"/>
                    </a:moveTo>
                    <a:cubicBezTo>
                      <a:pt x="48" y="13"/>
                      <a:pt x="48" y="12"/>
                      <a:pt x="47" y="12"/>
                    </a:cubicBezTo>
                    <a:cubicBezTo>
                      <a:pt x="34" y="5"/>
                      <a:pt x="15" y="0"/>
                      <a:pt x="7" y="5"/>
                    </a:cubicBezTo>
                    <a:cubicBezTo>
                      <a:pt x="2" y="8"/>
                      <a:pt x="0" y="13"/>
                      <a:pt x="0" y="21"/>
                    </a:cubicBezTo>
                    <a:cubicBezTo>
                      <a:pt x="0" y="27"/>
                      <a:pt x="2" y="31"/>
                      <a:pt x="4" y="33"/>
                    </a:cubicBezTo>
                    <a:cubicBezTo>
                      <a:pt x="9" y="36"/>
                      <a:pt x="17" y="35"/>
                      <a:pt x="25" y="32"/>
                    </a:cubicBezTo>
                    <a:cubicBezTo>
                      <a:pt x="24" y="27"/>
                      <a:pt x="28" y="22"/>
                      <a:pt x="33" y="20"/>
                    </a:cubicBezTo>
                    <a:cubicBezTo>
                      <a:pt x="38" y="18"/>
                      <a:pt x="47" y="20"/>
                      <a:pt x="53" y="21"/>
                    </a:cubicBezTo>
                    <a:cubicBezTo>
                      <a:pt x="66" y="24"/>
                      <a:pt x="79" y="26"/>
                      <a:pt x="93" y="27"/>
                    </a:cubicBezTo>
                    <a:cubicBezTo>
                      <a:pt x="108" y="28"/>
                      <a:pt x="123" y="28"/>
                      <a:pt x="138" y="29"/>
                    </a:cubicBezTo>
                    <a:cubicBezTo>
                      <a:pt x="109" y="26"/>
                      <a:pt x="78" y="20"/>
                      <a:pt x="49" y="13"/>
                    </a:cubicBezTo>
                    <a:close/>
                  </a:path>
                </a:pathLst>
              </a:custGeom>
              <a:solidFill>
                <a:srgbClr val="6FA3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5" name="Freeform 956">
                <a:extLst>
                  <a:ext uri="{FF2B5EF4-FFF2-40B4-BE49-F238E27FC236}">
                    <a16:creationId xmlns:a16="http://schemas.microsoft.com/office/drawing/2014/main" id="{717704F3-C457-D848-D775-CE6926B779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3" y="3307"/>
                <a:ext cx="285" cy="82"/>
              </a:xfrm>
              <a:custGeom>
                <a:avLst/>
                <a:gdLst>
                  <a:gd name="T0" fmla="*/ 1770 w 114"/>
                  <a:gd name="T1" fmla="*/ 225 h 31"/>
                  <a:gd name="T2" fmla="*/ 1708 w 114"/>
                  <a:gd name="T3" fmla="*/ 90 h 31"/>
                  <a:gd name="T4" fmla="*/ 1175 w 114"/>
                  <a:gd name="T5" fmla="*/ 111 h 31"/>
                  <a:gd name="T6" fmla="*/ 1050 w 114"/>
                  <a:gd name="T7" fmla="*/ 167 h 31"/>
                  <a:gd name="T8" fmla="*/ 20 w 114"/>
                  <a:gd name="T9" fmla="*/ 540 h 31"/>
                  <a:gd name="T10" fmla="*/ 0 w 114"/>
                  <a:gd name="T11" fmla="*/ 574 h 31"/>
                  <a:gd name="T12" fmla="*/ 908 w 114"/>
                  <a:gd name="T13" fmla="*/ 442 h 31"/>
                  <a:gd name="T14" fmla="*/ 1270 w 114"/>
                  <a:gd name="T15" fmla="*/ 442 h 31"/>
                  <a:gd name="T16" fmla="*/ 1333 w 114"/>
                  <a:gd name="T17" fmla="*/ 540 h 31"/>
                  <a:gd name="T18" fmla="*/ 1750 w 114"/>
                  <a:gd name="T19" fmla="*/ 349 h 31"/>
                  <a:gd name="T20" fmla="*/ 1770 w 114"/>
                  <a:gd name="T21" fmla="*/ 225 h 31"/>
                  <a:gd name="T22" fmla="*/ 1770 w 114"/>
                  <a:gd name="T23" fmla="*/ 225 h 3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14" h="31">
                    <a:moveTo>
                      <a:pt x="113" y="12"/>
                    </a:moveTo>
                    <a:cubicBezTo>
                      <a:pt x="113" y="8"/>
                      <a:pt x="111" y="6"/>
                      <a:pt x="109" y="5"/>
                    </a:cubicBezTo>
                    <a:cubicBezTo>
                      <a:pt x="100" y="0"/>
                      <a:pt x="84" y="2"/>
                      <a:pt x="75" y="6"/>
                    </a:cubicBezTo>
                    <a:cubicBezTo>
                      <a:pt x="67" y="9"/>
                      <a:pt x="67" y="9"/>
                      <a:pt x="67" y="9"/>
                    </a:cubicBezTo>
                    <a:cubicBezTo>
                      <a:pt x="49" y="16"/>
                      <a:pt x="27" y="24"/>
                      <a:pt x="1" y="29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19" y="25"/>
                      <a:pt x="40" y="30"/>
                      <a:pt x="58" y="24"/>
                    </a:cubicBezTo>
                    <a:cubicBezTo>
                      <a:pt x="67" y="22"/>
                      <a:pt x="73" y="18"/>
                      <a:pt x="81" y="24"/>
                    </a:cubicBezTo>
                    <a:cubicBezTo>
                      <a:pt x="83" y="25"/>
                      <a:pt x="84" y="27"/>
                      <a:pt x="85" y="29"/>
                    </a:cubicBezTo>
                    <a:cubicBezTo>
                      <a:pt x="99" y="27"/>
                      <a:pt x="109" y="24"/>
                      <a:pt x="112" y="19"/>
                    </a:cubicBezTo>
                    <a:cubicBezTo>
                      <a:pt x="113" y="18"/>
                      <a:pt x="114" y="16"/>
                      <a:pt x="113" y="12"/>
                    </a:cubicBezTo>
                    <a:cubicBezTo>
                      <a:pt x="113" y="12"/>
                      <a:pt x="113" y="12"/>
                      <a:pt x="113" y="12"/>
                    </a:cubicBezTo>
                    <a:close/>
                  </a:path>
                </a:pathLst>
              </a:custGeom>
              <a:solidFill>
                <a:srgbClr val="6FA3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6" name="Freeform 957">
                <a:extLst>
                  <a:ext uri="{FF2B5EF4-FFF2-40B4-BE49-F238E27FC236}">
                    <a16:creationId xmlns:a16="http://schemas.microsoft.com/office/drawing/2014/main" id="{F0C67E77-CF04-AF31-765C-48849666EF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8" y="3288"/>
                <a:ext cx="125" cy="91"/>
              </a:xfrm>
              <a:custGeom>
                <a:avLst/>
                <a:gdLst>
                  <a:gd name="T0" fmla="*/ 783 w 50"/>
                  <a:gd name="T1" fmla="*/ 308 h 34"/>
                  <a:gd name="T2" fmla="*/ 770 w 50"/>
                  <a:gd name="T3" fmla="*/ 265 h 34"/>
                  <a:gd name="T4" fmla="*/ 438 w 50"/>
                  <a:gd name="T5" fmla="*/ 0 h 34"/>
                  <a:gd name="T6" fmla="*/ 20 w 50"/>
                  <a:gd name="T7" fmla="*/ 252 h 34"/>
                  <a:gd name="T8" fmla="*/ 0 w 50"/>
                  <a:gd name="T9" fmla="*/ 367 h 34"/>
                  <a:gd name="T10" fmla="*/ 50 w 50"/>
                  <a:gd name="T11" fmla="*/ 538 h 34"/>
                  <a:gd name="T12" fmla="*/ 220 w 50"/>
                  <a:gd name="T13" fmla="*/ 653 h 34"/>
                  <a:gd name="T14" fmla="*/ 283 w 50"/>
                  <a:gd name="T15" fmla="*/ 653 h 34"/>
                  <a:gd name="T16" fmla="*/ 363 w 50"/>
                  <a:gd name="T17" fmla="*/ 308 h 34"/>
                  <a:gd name="T18" fmla="*/ 583 w 50"/>
                  <a:gd name="T19" fmla="*/ 265 h 34"/>
                  <a:gd name="T20" fmla="*/ 783 w 50"/>
                  <a:gd name="T21" fmla="*/ 308 h 3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0" h="34">
                    <a:moveTo>
                      <a:pt x="50" y="16"/>
                    </a:moveTo>
                    <a:cubicBezTo>
                      <a:pt x="50" y="15"/>
                      <a:pt x="49" y="14"/>
                      <a:pt x="49" y="14"/>
                    </a:cubicBezTo>
                    <a:cubicBezTo>
                      <a:pt x="44" y="6"/>
                      <a:pt x="34" y="0"/>
                      <a:pt x="28" y="0"/>
                    </a:cubicBezTo>
                    <a:cubicBezTo>
                      <a:pt x="17" y="0"/>
                      <a:pt x="5" y="4"/>
                      <a:pt x="1" y="13"/>
                    </a:cubicBezTo>
                    <a:cubicBezTo>
                      <a:pt x="1" y="15"/>
                      <a:pt x="0" y="17"/>
                      <a:pt x="0" y="19"/>
                    </a:cubicBezTo>
                    <a:cubicBezTo>
                      <a:pt x="0" y="23"/>
                      <a:pt x="1" y="26"/>
                      <a:pt x="3" y="28"/>
                    </a:cubicBezTo>
                    <a:cubicBezTo>
                      <a:pt x="6" y="31"/>
                      <a:pt x="9" y="33"/>
                      <a:pt x="14" y="34"/>
                    </a:cubicBezTo>
                    <a:cubicBezTo>
                      <a:pt x="18" y="34"/>
                      <a:pt x="18" y="34"/>
                      <a:pt x="18" y="34"/>
                    </a:cubicBezTo>
                    <a:cubicBezTo>
                      <a:pt x="7" y="31"/>
                      <a:pt x="18" y="19"/>
                      <a:pt x="23" y="16"/>
                    </a:cubicBezTo>
                    <a:cubicBezTo>
                      <a:pt x="28" y="13"/>
                      <a:pt x="32" y="13"/>
                      <a:pt x="37" y="14"/>
                    </a:cubicBezTo>
                    <a:cubicBezTo>
                      <a:pt x="41" y="14"/>
                      <a:pt x="46" y="16"/>
                      <a:pt x="50" y="16"/>
                    </a:cubicBezTo>
                    <a:close/>
                  </a:path>
                </a:pathLst>
              </a:custGeom>
              <a:solidFill>
                <a:srgbClr val="6FA3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7" name="Freeform 958">
                <a:extLst>
                  <a:ext uri="{FF2B5EF4-FFF2-40B4-BE49-F238E27FC236}">
                    <a16:creationId xmlns:a16="http://schemas.microsoft.com/office/drawing/2014/main" id="{AE957450-7434-74E7-0849-3EB6D3869A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5" y="2829"/>
                <a:ext cx="1773" cy="419"/>
              </a:xfrm>
              <a:custGeom>
                <a:avLst/>
                <a:gdLst>
                  <a:gd name="T0" fmla="*/ 113 w 709"/>
                  <a:gd name="T1" fmla="*/ 1617 h 157"/>
                  <a:gd name="T2" fmla="*/ 708 w 709"/>
                  <a:gd name="T3" fmla="*/ 2279 h 157"/>
                  <a:gd name="T4" fmla="*/ 2376 w 709"/>
                  <a:gd name="T5" fmla="*/ 2322 h 157"/>
                  <a:gd name="T6" fmla="*/ 5617 w 709"/>
                  <a:gd name="T7" fmla="*/ 2928 h 157"/>
                  <a:gd name="T8" fmla="*/ 8943 w 709"/>
                  <a:gd name="T9" fmla="*/ 2130 h 157"/>
                  <a:gd name="T10" fmla="*/ 10380 w 709"/>
                  <a:gd name="T11" fmla="*/ 1753 h 157"/>
                  <a:gd name="T12" fmla="*/ 9618 w 709"/>
                  <a:gd name="T13" fmla="*/ 934 h 157"/>
                  <a:gd name="T14" fmla="*/ 6692 w 709"/>
                  <a:gd name="T15" fmla="*/ 2357 h 157"/>
                  <a:gd name="T16" fmla="*/ 1438 w 709"/>
                  <a:gd name="T17" fmla="*/ 1289 h 157"/>
                  <a:gd name="T18" fmla="*/ 113 w 709"/>
                  <a:gd name="T19" fmla="*/ 1617 h 15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709" h="157">
                    <a:moveTo>
                      <a:pt x="7" y="85"/>
                    </a:moveTo>
                    <a:cubicBezTo>
                      <a:pt x="0" y="113"/>
                      <a:pt x="17" y="127"/>
                      <a:pt x="45" y="120"/>
                    </a:cubicBezTo>
                    <a:cubicBezTo>
                      <a:pt x="72" y="113"/>
                      <a:pt x="99" y="102"/>
                      <a:pt x="152" y="122"/>
                    </a:cubicBezTo>
                    <a:cubicBezTo>
                      <a:pt x="205" y="142"/>
                      <a:pt x="278" y="157"/>
                      <a:pt x="359" y="154"/>
                    </a:cubicBezTo>
                    <a:cubicBezTo>
                      <a:pt x="440" y="151"/>
                      <a:pt x="527" y="129"/>
                      <a:pt x="572" y="112"/>
                    </a:cubicBezTo>
                    <a:cubicBezTo>
                      <a:pt x="617" y="95"/>
                      <a:pt x="641" y="103"/>
                      <a:pt x="664" y="92"/>
                    </a:cubicBezTo>
                    <a:cubicBezTo>
                      <a:pt x="709" y="70"/>
                      <a:pt x="674" y="0"/>
                      <a:pt x="615" y="49"/>
                    </a:cubicBezTo>
                    <a:cubicBezTo>
                      <a:pt x="580" y="79"/>
                      <a:pt x="538" y="110"/>
                      <a:pt x="428" y="124"/>
                    </a:cubicBezTo>
                    <a:cubicBezTo>
                      <a:pt x="317" y="138"/>
                      <a:pt x="133" y="91"/>
                      <a:pt x="92" y="68"/>
                    </a:cubicBezTo>
                    <a:cubicBezTo>
                      <a:pt x="50" y="46"/>
                      <a:pt x="11" y="46"/>
                      <a:pt x="7" y="85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8" name="Freeform 959">
                <a:extLst>
                  <a:ext uri="{FF2B5EF4-FFF2-40B4-BE49-F238E27FC236}">
                    <a16:creationId xmlns:a16="http://schemas.microsoft.com/office/drawing/2014/main" id="{7E36BB21-CE40-87B2-BF08-695DCE5783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5" y="2790"/>
                <a:ext cx="1173" cy="325"/>
              </a:xfrm>
              <a:custGeom>
                <a:avLst/>
                <a:gdLst>
                  <a:gd name="T0" fmla="*/ 425 w 469"/>
                  <a:gd name="T1" fmla="*/ 115 h 122"/>
                  <a:gd name="T2" fmla="*/ 1095 w 469"/>
                  <a:gd name="T3" fmla="*/ 1548 h 122"/>
                  <a:gd name="T4" fmla="*/ 3567 w 469"/>
                  <a:gd name="T5" fmla="*/ 2307 h 122"/>
                  <a:gd name="T6" fmla="*/ 6725 w 469"/>
                  <a:gd name="T7" fmla="*/ 1399 h 122"/>
                  <a:gd name="T8" fmla="*/ 6993 w 469"/>
                  <a:gd name="T9" fmla="*/ 264 h 122"/>
                  <a:gd name="T10" fmla="*/ 6130 w 469"/>
                  <a:gd name="T11" fmla="*/ 815 h 122"/>
                  <a:gd name="T12" fmla="*/ 3366 w 469"/>
                  <a:gd name="T13" fmla="*/ 1910 h 122"/>
                  <a:gd name="T14" fmla="*/ 1271 w 469"/>
                  <a:gd name="T15" fmla="*/ 703 h 122"/>
                  <a:gd name="T16" fmla="*/ 425 w 469"/>
                  <a:gd name="T17" fmla="*/ 115 h 12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69" h="122">
                    <a:moveTo>
                      <a:pt x="27" y="6"/>
                    </a:moveTo>
                    <a:cubicBezTo>
                      <a:pt x="0" y="20"/>
                      <a:pt x="22" y="62"/>
                      <a:pt x="70" y="82"/>
                    </a:cubicBezTo>
                    <a:cubicBezTo>
                      <a:pt x="103" y="96"/>
                      <a:pt x="147" y="122"/>
                      <a:pt x="228" y="122"/>
                    </a:cubicBezTo>
                    <a:cubicBezTo>
                      <a:pt x="309" y="122"/>
                      <a:pt x="394" y="98"/>
                      <a:pt x="430" y="74"/>
                    </a:cubicBezTo>
                    <a:cubicBezTo>
                      <a:pt x="453" y="58"/>
                      <a:pt x="469" y="24"/>
                      <a:pt x="447" y="14"/>
                    </a:cubicBezTo>
                    <a:cubicBezTo>
                      <a:pt x="427" y="6"/>
                      <a:pt x="420" y="14"/>
                      <a:pt x="392" y="43"/>
                    </a:cubicBezTo>
                    <a:cubicBezTo>
                      <a:pt x="365" y="71"/>
                      <a:pt x="292" y="102"/>
                      <a:pt x="215" y="101"/>
                    </a:cubicBezTo>
                    <a:cubicBezTo>
                      <a:pt x="138" y="100"/>
                      <a:pt x="90" y="52"/>
                      <a:pt x="81" y="37"/>
                    </a:cubicBezTo>
                    <a:cubicBezTo>
                      <a:pt x="62" y="4"/>
                      <a:pt x="41" y="0"/>
                      <a:pt x="27" y="6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9" name="Freeform 960">
                <a:extLst>
                  <a:ext uri="{FF2B5EF4-FFF2-40B4-BE49-F238E27FC236}">
                    <a16:creationId xmlns:a16="http://schemas.microsoft.com/office/drawing/2014/main" id="{D1DF9132-F59D-CE18-0A70-05EF251CD5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3" y="2702"/>
                <a:ext cx="830" cy="338"/>
              </a:xfrm>
              <a:custGeom>
                <a:avLst/>
                <a:gdLst>
                  <a:gd name="T0" fmla="*/ 2063 w 332"/>
                  <a:gd name="T1" fmla="*/ 1906 h 127"/>
                  <a:gd name="T2" fmla="*/ 4000 w 332"/>
                  <a:gd name="T3" fmla="*/ 1190 h 127"/>
                  <a:gd name="T4" fmla="*/ 4720 w 332"/>
                  <a:gd name="T5" fmla="*/ 282 h 127"/>
                  <a:gd name="T6" fmla="*/ 4345 w 332"/>
                  <a:gd name="T7" fmla="*/ 1432 h 127"/>
                  <a:gd name="T8" fmla="*/ 2833 w 332"/>
                  <a:gd name="T9" fmla="*/ 2166 h 127"/>
                  <a:gd name="T10" fmla="*/ 720 w 332"/>
                  <a:gd name="T11" fmla="*/ 1770 h 127"/>
                  <a:gd name="T12" fmla="*/ 283 w 332"/>
                  <a:gd name="T13" fmla="*/ 716 h 127"/>
                  <a:gd name="T14" fmla="*/ 2063 w 332"/>
                  <a:gd name="T15" fmla="*/ 1906 h 12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32" h="127">
                    <a:moveTo>
                      <a:pt x="132" y="101"/>
                    </a:moveTo>
                    <a:cubicBezTo>
                      <a:pt x="170" y="103"/>
                      <a:pt x="240" y="83"/>
                      <a:pt x="256" y="63"/>
                    </a:cubicBezTo>
                    <a:cubicBezTo>
                      <a:pt x="278" y="36"/>
                      <a:pt x="272" y="0"/>
                      <a:pt x="302" y="15"/>
                    </a:cubicBezTo>
                    <a:cubicBezTo>
                      <a:pt x="332" y="30"/>
                      <a:pt x="290" y="65"/>
                      <a:pt x="278" y="76"/>
                    </a:cubicBezTo>
                    <a:cubicBezTo>
                      <a:pt x="266" y="86"/>
                      <a:pt x="252" y="104"/>
                      <a:pt x="181" y="115"/>
                    </a:cubicBezTo>
                    <a:cubicBezTo>
                      <a:pt x="110" y="127"/>
                      <a:pt x="74" y="107"/>
                      <a:pt x="46" y="94"/>
                    </a:cubicBezTo>
                    <a:cubicBezTo>
                      <a:pt x="18" y="82"/>
                      <a:pt x="0" y="46"/>
                      <a:pt x="18" y="38"/>
                    </a:cubicBezTo>
                    <a:cubicBezTo>
                      <a:pt x="52" y="16"/>
                      <a:pt x="63" y="94"/>
                      <a:pt x="132" y="10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0" name="Freeform 961">
                <a:extLst>
                  <a:ext uri="{FF2B5EF4-FFF2-40B4-BE49-F238E27FC236}">
                    <a16:creationId xmlns:a16="http://schemas.microsoft.com/office/drawing/2014/main" id="{013BDD61-439C-56A1-6A2A-33C70AD0E2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" y="3149"/>
                <a:ext cx="543" cy="168"/>
              </a:xfrm>
              <a:custGeom>
                <a:avLst/>
                <a:gdLst>
                  <a:gd name="T0" fmla="*/ 3368 w 217"/>
                  <a:gd name="T1" fmla="*/ 1045 h 63"/>
                  <a:gd name="T2" fmla="*/ 2597 w 217"/>
                  <a:gd name="T3" fmla="*/ 1101 h 63"/>
                  <a:gd name="T4" fmla="*/ 801 w 217"/>
                  <a:gd name="T5" fmla="*/ 648 h 63"/>
                  <a:gd name="T6" fmla="*/ 20 w 217"/>
                  <a:gd name="T7" fmla="*/ 320 h 63"/>
                  <a:gd name="T8" fmla="*/ 801 w 217"/>
                  <a:gd name="T9" fmla="*/ 136 h 63"/>
                  <a:gd name="T10" fmla="*/ 2472 w 217"/>
                  <a:gd name="T11" fmla="*/ 776 h 63"/>
                  <a:gd name="T12" fmla="*/ 3368 w 217"/>
                  <a:gd name="T13" fmla="*/ 1045 h 6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17" h="63">
                    <a:moveTo>
                      <a:pt x="215" y="55"/>
                    </a:moveTo>
                    <a:cubicBezTo>
                      <a:pt x="212" y="63"/>
                      <a:pt x="200" y="63"/>
                      <a:pt x="166" y="58"/>
                    </a:cubicBezTo>
                    <a:cubicBezTo>
                      <a:pt x="113" y="49"/>
                      <a:pt x="88" y="38"/>
                      <a:pt x="51" y="34"/>
                    </a:cubicBezTo>
                    <a:cubicBezTo>
                      <a:pt x="15" y="30"/>
                      <a:pt x="0" y="37"/>
                      <a:pt x="1" y="17"/>
                    </a:cubicBezTo>
                    <a:cubicBezTo>
                      <a:pt x="1" y="6"/>
                      <a:pt x="23" y="0"/>
                      <a:pt x="51" y="7"/>
                    </a:cubicBezTo>
                    <a:cubicBezTo>
                      <a:pt x="80" y="13"/>
                      <a:pt x="123" y="39"/>
                      <a:pt x="158" y="41"/>
                    </a:cubicBezTo>
                    <a:cubicBezTo>
                      <a:pt x="193" y="42"/>
                      <a:pt x="217" y="46"/>
                      <a:pt x="215" y="55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1" name="Freeform 962">
                <a:extLst>
                  <a:ext uri="{FF2B5EF4-FFF2-40B4-BE49-F238E27FC236}">
                    <a16:creationId xmlns:a16="http://schemas.microsoft.com/office/drawing/2014/main" id="{90DC1832-3029-0919-25BE-6F428751ED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3" y="3184"/>
                <a:ext cx="622" cy="163"/>
              </a:xfrm>
              <a:custGeom>
                <a:avLst/>
                <a:gdLst>
                  <a:gd name="T0" fmla="*/ 1386 w 249"/>
                  <a:gd name="T1" fmla="*/ 628 h 61"/>
                  <a:gd name="T2" fmla="*/ 12 w 249"/>
                  <a:gd name="T3" fmla="*/ 786 h 61"/>
                  <a:gd name="T4" fmla="*/ 575 w 249"/>
                  <a:gd name="T5" fmla="*/ 1029 h 61"/>
                  <a:gd name="T6" fmla="*/ 2103 w 249"/>
                  <a:gd name="T7" fmla="*/ 820 h 61"/>
                  <a:gd name="T8" fmla="*/ 3370 w 249"/>
                  <a:gd name="T9" fmla="*/ 593 h 61"/>
                  <a:gd name="T10" fmla="*/ 3650 w 249"/>
                  <a:gd name="T11" fmla="*/ 94 h 61"/>
                  <a:gd name="T12" fmla="*/ 2883 w 249"/>
                  <a:gd name="T13" fmla="*/ 379 h 61"/>
                  <a:gd name="T14" fmla="*/ 1386 w 249"/>
                  <a:gd name="T15" fmla="*/ 628 h 6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9" h="61">
                    <a:moveTo>
                      <a:pt x="89" y="33"/>
                    </a:moveTo>
                    <a:cubicBezTo>
                      <a:pt x="40" y="35"/>
                      <a:pt x="3" y="30"/>
                      <a:pt x="1" y="41"/>
                    </a:cubicBezTo>
                    <a:cubicBezTo>
                      <a:pt x="0" y="61"/>
                      <a:pt x="25" y="55"/>
                      <a:pt x="37" y="54"/>
                    </a:cubicBezTo>
                    <a:cubicBezTo>
                      <a:pt x="49" y="53"/>
                      <a:pt x="100" y="50"/>
                      <a:pt x="135" y="43"/>
                    </a:cubicBezTo>
                    <a:cubicBezTo>
                      <a:pt x="170" y="35"/>
                      <a:pt x="200" y="30"/>
                      <a:pt x="216" y="31"/>
                    </a:cubicBezTo>
                    <a:cubicBezTo>
                      <a:pt x="232" y="32"/>
                      <a:pt x="249" y="10"/>
                      <a:pt x="234" y="5"/>
                    </a:cubicBezTo>
                    <a:cubicBezTo>
                      <a:pt x="219" y="0"/>
                      <a:pt x="208" y="14"/>
                      <a:pt x="185" y="20"/>
                    </a:cubicBezTo>
                    <a:cubicBezTo>
                      <a:pt x="175" y="23"/>
                      <a:pt x="126" y="32"/>
                      <a:pt x="89" y="33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2" name="Freeform 963">
                <a:extLst>
                  <a:ext uri="{FF2B5EF4-FFF2-40B4-BE49-F238E27FC236}">
                    <a16:creationId xmlns:a16="http://schemas.microsoft.com/office/drawing/2014/main" id="{25145D37-75FA-A46C-03F7-CF354DCDC4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3" y="3272"/>
                <a:ext cx="180" cy="125"/>
              </a:xfrm>
              <a:custGeom>
                <a:avLst/>
                <a:gdLst>
                  <a:gd name="T0" fmla="*/ 95 w 72"/>
                  <a:gd name="T1" fmla="*/ 319 h 47"/>
                  <a:gd name="T2" fmla="*/ 520 w 72"/>
                  <a:gd name="T3" fmla="*/ 862 h 47"/>
                  <a:gd name="T4" fmla="*/ 1050 w 72"/>
                  <a:gd name="T5" fmla="*/ 601 h 47"/>
                  <a:gd name="T6" fmla="*/ 595 w 72"/>
                  <a:gd name="T7" fmla="*/ 0 h 47"/>
                  <a:gd name="T8" fmla="*/ 95 w 72"/>
                  <a:gd name="T9" fmla="*/ 319 h 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" h="47">
                    <a:moveTo>
                      <a:pt x="6" y="17"/>
                    </a:moveTo>
                    <a:cubicBezTo>
                      <a:pt x="0" y="38"/>
                      <a:pt x="16" y="47"/>
                      <a:pt x="33" y="46"/>
                    </a:cubicBezTo>
                    <a:cubicBezTo>
                      <a:pt x="50" y="46"/>
                      <a:pt x="62" y="45"/>
                      <a:pt x="67" y="32"/>
                    </a:cubicBezTo>
                    <a:cubicBezTo>
                      <a:pt x="72" y="20"/>
                      <a:pt x="52" y="0"/>
                      <a:pt x="38" y="0"/>
                    </a:cubicBezTo>
                    <a:cubicBezTo>
                      <a:pt x="25" y="0"/>
                      <a:pt x="11" y="6"/>
                      <a:pt x="6" y="17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3" name="Oval 964">
                <a:extLst>
                  <a:ext uri="{FF2B5EF4-FFF2-40B4-BE49-F238E27FC236}">
                    <a16:creationId xmlns:a16="http://schemas.microsoft.com/office/drawing/2014/main" id="{2964971F-FCCF-8BF7-EF30-63063F6288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8" y="2694"/>
                <a:ext cx="72" cy="77"/>
              </a:xfrm>
              <a:prstGeom prst="ellipse">
                <a:avLst/>
              </a:prstGeom>
              <a:noFill/>
              <a:ln w="7938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94" name="Freeform 965">
                <a:extLst>
                  <a:ext uri="{FF2B5EF4-FFF2-40B4-BE49-F238E27FC236}">
                    <a16:creationId xmlns:a16="http://schemas.microsoft.com/office/drawing/2014/main" id="{F87B0FF9-5ECF-9EBF-6C02-842EB2E28A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8" y="3277"/>
                <a:ext cx="982" cy="190"/>
              </a:xfrm>
              <a:custGeom>
                <a:avLst/>
                <a:gdLst>
                  <a:gd name="T0" fmla="*/ 875 w 393"/>
                  <a:gd name="T1" fmla="*/ 846 h 71"/>
                  <a:gd name="T2" fmla="*/ 12 w 393"/>
                  <a:gd name="T3" fmla="*/ 674 h 71"/>
                  <a:gd name="T4" fmla="*/ 875 w 393"/>
                  <a:gd name="T5" fmla="*/ 401 h 71"/>
                  <a:gd name="T6" fmla="*/ 4040 w 393"/>
                  <a:gd name="T7" fmla="*/ 709 h 71"/>
                  <a:gd name="T8" fmla="*/ 5350 w 393"/>
                  <a:gd name="T9" fmla="*/ 209 h 71"/>
                  <a:gd name="T10" fmla="*/ 6069 w 393"/>
                  <a:gd name="T11" fmla="*/ 423 h 71"/>
                  <a:gd name="T12" fmla="*/ 4820 w 393"/>
                  <a:gd name="T13" fmla="*/ 974 h 71"/>
                  <a:gd name="T14" fmla="*/ 3196 w 393"/>
                  <a:gd name="T15" fmla="*/ 1226 h 71"/>
                  <a:gd name="T16" fmla="*/ 875 w 393"/>
                  <a:gd name="T17" fmla="*/ 846 h 7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93" h="71">
                    <a:moveTo>
                      <a:pt x="56" y="44"/>
                    </a:moveTo>
                    <a:cubicBezTo>
                      <a:pt x="44" y="45"/>
                      <a:pt x="1" y="71"/>
                      <a:pt x="1" y="35"/>
                    </a:cubicBezTo>
                    <a:cubicBezTo>
                      <a:pt x="0" y="0"/>
                      <a:pt x="38" y="12"/>
                      <a:pt x="56" y="21"/>
                    </a:cubicBezTo>
                    <a:cubicBezTo>
                      <a:pt x="132" y="41"/>
                      <a:pt x="211" y="45"/>
                      <a:pt x="259" y="37"/>
                    </a:cubicBezTo>
                    <a:cubicBezTo>
                      <a:pt x="294" y="31"/>
                      <a:pt x="321" y="20"/>
                      <a:pt x="343" y="11"/>
                    </a:cubicBezTo>
                    <a:cubicBezTo>
                      <a:pt x="356" y="6"/>
                      <a:pt x="387" y="3"/>
                      <a:pt x="389" y="22"/>
                    </a:cubicBezTo>
                    <a:cubicBezTo>
                      <a:pt x="393" y="42"/>
                      <a:pt x="366" y="46"/>
                      <a:pt x="309" y="51"/>
                    </a:cubicBezTo>
                    <a:cubicBezTo>
                      <a:pt x="261" y="55"/>
                      <a:pt x="237" y="62"/>
                      <a:pt x="205" y="64"/>
                    </a:cubicBezTo>
                    <a:cubicBezTo>
                      <a:pt x="162" y="66"/>
                      <a:pt x="80" y="46"/>
                      <a:pt x="56" y="44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5" name="Freeform 966">
                <a:extLst>
                  <a:ext uri="{FF2B5EF4-FFF2-40B4-BE49-F238E27FC236}">
                    <a16:creationId xmlns:a16="http://schemas.microsoft.com/office/drawing/2014/main" id="{C486F981-7F8F-BC62-639E-B1A370DA43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0" y="2920"/>
                <a:ext cx="1673" cy="315"/>
              </a:xfrm>
              <a:custGeom>
                <a:avLst/>
                <a:gdLst>
                  <a:gd name="T0" fmla="*/ 6534 w 669"/>
                  <a:gd name="T1" fmla="*/ 1810 h 118"/>
                  <a:gd name="T2" fmla="*/ 9525 w 669"/>
                  <a:gd name="T3" fmla="*/ 376 h 118"/>
                  <a:gd name="T4" fmla="*/ 10243 w 669"/>
                  <a:gd name="T5" fmla="*/ 115 h 118"/>
                  <a:gd name="T6" fmla="*/ 10463 w 669"/>
                  <a:gd name="T7" fmla="*/ 534 h 118"/>
                  <a:gd name="T8" fmla="*/ 10193 w 669"/>
                  <a:gd name="T9" fmla="*/ 1004 h 118"/>
                  <a:gd name="T10" fmla="*/ 9693 w 669"/>
                  <a:gd name="T11" fmla="*/ 1140 h 118"/>
                  <a:gd name="T12" fmla="*/ 8755 w 669"/>
                  <a:gd name="T13" fmla="*/ 1369 h 118"/>
                  <a:gd name="T14" fmla="*/ 5459 w 669"/>
                  <a:gd name="T15" fmla="*/ 2168 h 118"/>
                  <a:gd name="T16" fmla="*/ 2251 w 669"/>
                  <a:gd name="T17" fmla="*/ 1583 h 118"/>
                  <a:gd name="T18" fmla="*/ 658 w 669"/>
                  <a:gd name="T19" fmla="*/ 1482 h 118"/>
                  <a:gd name="T20" fmla="*/ 520 w 669"/>
                  <a:gd name="T21" fmla="*/ 1540 h 118"/>
                  <a:gd name="T22" fmla="*/ 95 w 669"/>
                  <a:gd name="T23" fmla="*/ 1468 h 118"/>
                  <a:gd name="T24" fmla="*/ 50 w 669"/>
                  <a:gd name="T25" fmla="*/ 990 h 118"/>
                  <a:gd name="T26" fmla="*/ 50 w 669"/>
                  <a:gd name="T27" fmla="*/ 990 h 118"/>
                  <a:gd name="T28" fmla="*/ 250 w 669"/>
                  <a:gd name="T29" fmla="*/ 534 h 118"/>
                  <a:gd name="T30" fmla="*/ 1238 w 669"/>
                  <a:gd name="T31" fmla="*/ 742 h 118"/>
                  <a:gd name="T32" fmla="*/ 6534 w 669"/>
                  <a:gd name="T33" fmla="*/ 1810 h 11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669" h="118">
                    <a:moveTo>
                      <a:pt x="418" y="95"/>
                    </a:moveTo>
                    <a:cubicBezTo>
                      <a:pt x="528" y="81"/>
                      <a:pt x="571" y="52"/>
                      <a:pt x="609" y="20"/>
                    </a:cubicBezTo>
                    <a:cubicBezTo>
                      <a:pt x="626" y="5"/>
                      <a:pt x="643" y="0"/>
                      <a:pt x="655" y="6"/>
                    </a:cubicBezTo>
                    <a:cubicBezTo>
                      <a:pt x="663" y="10"/>
                      <a:pt x="669" y="18"/>
                      <a:pt x="669" y="28"/>
                    </a:cubicBezTo>
                    <a:cubicBezTo>
                      <a:pt x="669" y="38"/>
                      <a:pt x="663" y="47"/>
                      <a:pt x="652" y="53"/>
                    </a:cubicBezTo>
                    <a:cubicBezTo>
                      <a:pt x="642" y="57"/>
                      <a:pt x="632" y="58"/>
                      <a:pt x="620" y="60"/>
                    </a:cubicBezTo>
                    <a:cubicBezTo>
                      <a:pt x="604" y="61"/>
                      <a:pt x="585" y="63"/>
                      <a:pt x="560" y="72"/>
                    </a:cubicBezTo>
                    <a:cubicBezTo>
                      <a:pt x="522" y="86"/>
                      <a:pt x="435" y="111"/>
                      <a:pt x="349" y="114"/>
                    </a:cubicBezTo>
                    <a:cubicBezTo>
                      <a:pt x="253" y="118"/>
                      <a:pt x="180" y="96"/>
                      <a:pt x="144" y="83"/>
                    </a:cubicBezTo>
                    <a:cubicBezTo>
                      <a:pt x="96" y="64"/>
                      <a:pt x="67" y="72"/>
                      <a:pt x="42" y="78"/>
                    </a:cubicBezTo>
                    <a:cubicBezTo>
                      <a:pt x="33" y="81"/>
                      <a:pt x="33" y="81"/>
                      <a:pt x="33" y="81"/>
                    </a:cubicBezTo>
                    <a:cubicBezTo>
                      <a:pt x="21" y="83"/>
                      <a:pt x="12" y="82"/>
                      <a:pt x="6" y="77"/>
                    </a:cubicBezTo>
                    <a:cubicBezTo>
                      <a:pt x="1" y="72"/>
                      <a:pt x="0" y="63"/>
                      <a:pt x="3" y="52"/>
                    </a:cubicBezTo>
                    <a:cubicBezTo>
                      <a:pt x="3" y="52"/>
                      <a:pt x="3" y="52"/>
                      <a:pt x="3" y="52"/>
                    </a:cubicBezTo>
                    <a:cubicBezTo>
                      <a:pt x="4" y="40"/>
                      <a:pt x="8" y="33"/>
                      <a:pt x="16" y="28"/>
                    </a:cubicBezTo>
                    <a:cubicBezTo>
                      <a:pt x="30" y="21"/>
                      <a:pt x="53" y="25"/>
                      <a:pt x="79" y="39"/>
                    </a:cubicBezTo>
                    <a:cubicBezTo>
                      <a:pt x="123" y="63"/>
                      <a:pt x="308" y="110"/>
                      <a:pt x="418" y="95"/>
                    </a:cubicBezTo>
                    <a:close/>
                  </a:path>
                </a:pathLst>
              </a:custGeom>
              <a:noFill/>
              <a:ln w="4763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6" name="Freeform 967">
                <a:extLst>
                  <a:ext uri="{FF2B5EF4-FFF2-40B4-BE49-F238E27FC236}">
                    <a16:creationId xmlns:a16="http://schemas.microsoft.com/office/drawing/2014/main" id="{D7CB80E9-7690-A94D-4B8F-BF970E5882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8" y="2803"/>
                <a:ext cx="1080" cy="296"/>
              </a:xfrm>
              <a:custGeom>
                <a:avLst/>
                <a:gdLst>
                  <a:gd name="T0" fmla="*/ 863 w 432"/>
                  <a:gd name="T1" fmla="*/ 661 h 111"/>
                  <a:gd name="T2" fmla="*/ 3033 w 432"/>
                  <a:gd name="T3" fmla="*/ 1933 h 111"/>
                  <a:gd name="T4" fmla="*/ 5863 w 432"/>
                  <a:gd name="T5" fmla="*/ 797 h 111"/>
                  <a:gd name="T6" fmla="*/ 5895 w 432"/>
                  <a:gd name="T7" fmla="*/ 760 h 111"/>
                  <a:gd name="T8" fmla="*/ 6625 w 432"/>
                  <a:gd name="T9" fmla="*/ 264 h 111"/>
                  <a:gd name="T10" fmla="*/ 6738 w 432"/>
                  <a:gd name="T11" fmla="*/ 456 h 111"/>
                  <a:gd name="T12" fmla="*/ 6345 w 432"/>
                  <a:gd name="T13" fmla="*/ 1216 h 111"/>
                  <a:gd name="T14" fmla="*/ 3238 w 432"/>
                  <a:gd name="T15" fmla="*/ 2104 h 111"/>
                  <a:gd name="T16" fmla="*/ 1050 w 432"/>
                  <a:gd name="T17" fmla="*/ 1501 h 111"/>
                  <a:gd name="T18" fmla="*/ 800 w 432"/>
                  <a:gd name="T19" fmla="*/ 1365 h 111"/>
                  <a:gd name="T20" fmla="*/ 0 w 432"/>
                  <a:gd name="T21" fmla="*/ 397 h 111"/>
                  <a:gd name="T22" fmla="*/ 0 w 432"/>
                  <a:gd name="T23" fmla="*/ 376 h 111"/>
                  <a:gd name="T24" fmla="*/ 145 w 432"/>
                  <a:gd name="T25" fmla="*/ 115 h 111"/>
                  <a:gd name="T26" fmla="*/ 863 w 432"/>
                  <a:gd name="T27" fmla="*/ 661 h 11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432" h="111">
                    <a:moveTo>
                      <a:pt x="55" y="35"/>
                    </a:moveTo>
                    <a:cubicBezTo>
                      <a:pt x="67" y="55"/>
                      <a:pt x="118" y="101"/>
                      <a:pt x="194" y="102"/>
                    </a:cubicBezTo>
                    <a:cubicBezTo>
                      <a:pt x="273" y="103"/>
                      <a:pt x="346" y="71"/>
                      <a:pt x="375" y="42"/>
                    </a:cubicBezTo>
                    <a:cubicBezTo>
                      <a:pt x="377" y="40"/>
                      <a:pt x="377" y="40"/>
                      <a:pt x="377" y="40"/>
                    </a:cubicBezTo>
                    <a:cubicBezTo>
                      <a:pt x="404" y="12"/>
                      <a:pt x="409" y="8"/>
                      <a:pt x="424" y="14"/>
                    </a:cubicBezTo>
                    <a:cubicBezTo>
                      <a:pt x="428" y="16"/>
                      <a:pt x="430" y="19"/>
                      <a:pt x="431" y="24"/>
                    </a:cubicBezTo>
                    <a:cubicBezTo>
                      <a:pt x="432" y="36"/>
                      <a:pt x="420" y="54"/>
                      <a:pt x="406" y="64"/>
                    </a:cubicBezTo>
                    <a:cubicBezTo>
                      <a:pt x="372" y="87"/>
                      <a:pt x="288" y="111"/>
                      <a:pt x="207" y="111"/>
                    </a:cubicBezTo>
                    <a:cubicBezTo>
                      <a:pt x="139" y="111"/>
                      <a:pt x="99" y="93"/>
                      <a:pt x="67" y="79"/>
                    </a:cubicBezTo>
                    <a:cubicBezTo>
                      <a:pt x="51" y="72"/>
                      <a:pt x="51" y="72"/>
                      <a:pt x="51" y="72"/>
                    </a:cubicBezTo>
                    <a:cubicBezTo>
                      <a:pt x="19" y="59"/>
                      <a:pt x="1" y="36"/>
                      <a:pt x="0" y="21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14"/>
                      <a:pt x="3" y="9"/>
                      <a:pt x="9" y="6"/>
                    </a:cubicBezTo>
                    <a:cubicBezTo>
                      <a:pt x="24" y="0"/>
                      <a:pt x="41" y="10"/>
                      <a:pt x="55" y="35"/>
                    </a:cubicBezTo>
                    <a:close/>
                  </a:path>
                </a:pathLst>
              </a:custGeom>
              <a:noFill/>
              <a:ln w="4763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7" name="Freeform 968">
                <a:extLst>
                  <a:ext uri="{FF2B5EF4-FFF2-40B4-BE49-F238E27FC236}">
                    <a16:creationId xmlns:a16="http://schemas.microsoft.com/office/drawing/2014/main" id="{7CF6EB0F-8967-C3CB-7A3A-E2B5E14524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43" y="2747"/>
                <a:ext cx="730" cy="274"/>
              </a:xfrm>
              <a:custGeom>
                <a:avLst/>
                <a:gdLst>
                  <a:gd name="T0" fmla="*/ 3813 w 292"/>
                  <a:gd name="T1" fmla="*/ 942 h 103"/>
                  <a:gd name="T2" fmla="*/ 4083 w 292"/>
                  <a:gd name="T3" fmla="*/ 341 h 103"/>
                  <a:gd name="T4" fmla="*/ 4238 w 292"/>
                  <a:gd name="T5" fmla="*/ 21 h 103"/>
                  <a:gd name="T6" fmla="*/ 4425 w 292"/>
                  <a:gd name="T7" fmla="*/ 56 h 103"/>
                  <a:gd name="T8" fmla="*/ 4550 w 292"/>
                  <a:gd name="T9" fmla="*/ 226 h 103"/>
                  <a:gd name="T10" fmla="*/ 4050 w 292"/>
                  <a:gd name="T11" fmla="*/ 1019 h 103"/>
                  <a:gd name="T12" fmla="*/ 3988 w 292"/>
                  <a:gd name="T13" fmla="*/ 1075 h 103"/>
                  <a:gd name="T14" fmla="*/ 2563 w 292"/>
                  <a:gd name="T15" fmla="*/ 1748 h 103"/>
                  <a:gd name="T16" fmla="*/ 625 w 292"/>
                  <a:gd name="T17" fmla="*/ 1415 h 103"/>
                  <a:gd name="T18" fmla="*/ 500 w 292"/>
                  <a:gd name="T19" fmla="*/ 1359 h 103"/>
                  <a:gd name="T20" fmla="*/ 0 w 292"/>
                  <a:gd name="T21" fmla="*/ 622 h 103"/>
                  <a:gd name="T22" fmla="*/ 63 w 292"/>
                  <a:gd name="T23" fmla="*/ 489 h 103"/>
                  <a:gd name="T24" fmla="*/ 83 w 292"/>
                  <a:gd name="T25" fmla="*/ 489 h 103"/>
                  <a:gd name="T26" fmla="*/ 625 w 292"/>
                  <a:gd name="T27" fmla="*/ 806 h 103"/>
                  <a:gd name="T28" fmla="*/ 1800 w 292"/>
                  <a:gd name="T29" fmla="*/ 1692 h 103"/>
                  <a:gd name="T30" fmla="*/ 1813 w 292"/>
                  <a:gd name="T31" fmla="*/ 1692 h 103"/>
                  <a:gd name="T32" fmla="*/ 3813 w 292"/>
                  <a:gd name="T33" fmla="*/ 942 h 10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92" h="103">
                    <a:moveTo>
                      <a:pt x="244" y="50"/>
                    </a:moveTo>
                    <a:cubicBezTo>
                      <a:pt x="253" y="39"/>
                      <a:pt x="257" y="27"/>
                      <a:pt x="261" y="18"/>
                    </a:cubicBezTo>
                    <a:cubicBezTo>
                      <a:pt x="264" y="10"/>
                      <a:pt x="267" y="2"/>
                      <a:pt x="271" y="1"/>
                    </a:cubicBezTo>
                    <a:cubicBezTo>
                      <a:pt x="274" y="0"/>
                      <a:pt x="278" y="1"/>
                      <a:pt x="283" y="3"/>
                    </a:cubicBezTo>
                    <a:cubicBezTo>
                      <a:pt x="290" y="7"/>
                      <a:pt x="291" y="11"/>
                      <a:pt x="291" y="12"/>
                    </a:cubicBezTo>
                    <a:cubicBezTo>
                      <a:pt x="292" y="21"/>
                      <a:pt x="281" y="35"/>
                      <a:pt x="259" y="54"/>
                    </a:cubicBezTo>
                    <a:cubicBezTo>
                      <a:pt x="259" y="54"/>
                      <a:pt x="255" y="57"/>
                      <a:pt x="255" y="57"/>
                    </a:cubicBezTo>
                    <a:cubicBezTo>
                      <a:pt x="244" y="67"/>
                      <a:pt x="227" y="83"/>
                      <a:pt x="164" y="93"/>
                    </a:cubicBezTo>
                    <a:cubicBezTo>
                      <a:pt x="101" y="103"/>
                      <a:pt x="67" y="88"/>
                      <a:pt x="40" y="75"/>
                    </a:cubicBezTo>
                    <a:cubicBezTo>
                      <a:pt x="32" y="72"/>
                      <a:pt x="32" y="72"/>
                      <a:pt x="32" y="72"/>
                    </a:cubicBezTo>
                    <a:cubicBezTo>
                      <a:pt x="14" y="64"/>
                      <a:pt x="0" y="45"/>
                      <a:pt x="0" y="33"/>
                    </a:cubicBezTo>
                    <a:cubicBezTo>
                      <a:pt x="0" y="28"/>
                      <a:pt x="3" y="27"/>
                      <a:pt x="4" y="26"/>
                    </a:cubicBezTo>
                    <a:cubicBezTo>
                      <a:pt x="4" y="26"/>
                      <a:pt x="5" y="26"/>
                      <a:pt x="5" y="26"/>
                    </a:cubicBezTo>
                    <a:cubicBezTo>
                      <a:pt x="16" y="18"/>
                      <a:pt x="23" y="24"/>
                      <a:pt x="40" y="43"/>
                    </a:cubicBezTo>
                    <a:cubicBezTo>
                      <a:pt x="56" y="61"/>
                      <a:pt x="77" y="86"/>
                      <a:pt x="115" y="90"/>
                    </a:cubicBezTo>
                    <a:cubicBezTo>
                      <a:pt x="115" y="90"/>
                      <a:pt x="116" y="90"/>
                      <a:pt x="116" y="90"/>
                    </a:cubicBezTo>
                    <a:cubicBezTo>
                      <a:pt x="153" y="92"/>
                      <a:pt x="226" y="71"/>
                      <a:pt x="244" y="50"/>
                    </a:cubicBezTo>
                    <a:close/>
                  </a:path>
                </a:pathLst>
              </a:custGeom>
              <a:noFill/>
              <a:ln w="4763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8" name="Freeform 969">
                <a:extLst>
                  <a:ext uri="{FF2B5EF4-FFF2-40B4-BE49-F238E27FC236}">
                    <a16:creationId xmlns:a16="http://schemas.microsoft.com/office/drawing/2014/main" id="{891B1AA2-CD5D-F26A-D26C-16C34D3952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8" y="3168"/>
                <a:ext cx="505" cy="133"/>
              </a:xfrm>
              <a:custGeom>
                <a:avLst/>
                <a:gdLst>
                  <a:gd name="T0" fmla="*/ 2488 w 202"/>
                  <a:gd name="T1" fmla="*/ 849 h 50"/>
                  <a:gd name="T2" fmla="*/ 1550 w 202"/>
                  <a:gd name="T3" fmla="*/ 601 h 50"/>
                  <a:gd name="T4" fmla="*/ 708 w 202"/>
                  <a:gd name="T5" fmla="*/ 396 h 50"/>
                  <a:gd name="T6" fmla="*/ 313 w 202"/>
                  <a:gd name="T7" fmla="*/ 375 h 50"/>
                  <a:gd name="T8" fmla="*/ 20 w 202"/>
                  <a:gd name="T9" fmla="*/ 319 h 50"/>
                  <a:gd name="T10" fmla="*/ 0 w 202"/>
                  <a:gd name="T11" fmla="*/ 192 h 50"/>
                  <a:gd name="T12" fmla="*/ 33 w 202"/>
                  <a:gd name="T13" fmla="*/ 136 h 50"/>
                  <a:gd name="T14" fmla="*/ 675 w 202"/>
                  <a:gd name="T15" fmla="*/ 93 h 50"/>
                  <a:gd name="T16" fmla="*/ 1270 w 202"/>
                  <a:gd name="T17" fmla="*/ 362 h 50"/>
                  <a:gd name="T18" fmla="*/ 2363 w 202"/>
                  <a:gd name="T19" fmla="*/ 737 h 50"/>
                  <a:gd name="T20" fmla="*/ 3158 w 202"/>
                  <a:gd name="T21" fmla="*/ 886 h 50"/>
                  <a:gd name="T22" fmla="*/ 2488 w 202"/>
                  <a:gd name="T23" fmla="*/ 849 h 5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02" h="50">
                    <a:moveTo>
                      <a:pt x="159" y="45"/>
                    </a:moveTo>
                    <a:cubicBezTo>
                      <a:pt x="135" y="41"/>
                      <a:pt x="116" y="36"/>
                      <a:pt x="99" y="32"/>
                    </a:cubicBezTo>
                    <a:cubicBezTo>
                      <a:pt x="81" y="27"/>
                      <a:pt x="65" y="23"/>
                      <a:pt x="45" y="21"/>
                    </a:cubicBezTo>
                    <a:cubicBezTo>
                      <a:pt x="35" y="20"/>
                      <a:pt x="27" y="20"/>
                      <a:pt x="20" y="20"/>
                    </a:cubicBezTo>
                    <a:cubicBezTo>
                      <a:pt x="11" y="20"/>
                      <a:pt x="3" y="19"/>
                      <a:pt x="1" y="17"/>
                    </a:cubicBezTo>
                    <a:cubicBezTo>
                      <a:pt x="0" y="16"/>
                      <a:pt x="0" y="13"/>
                      <a:pt x="0" y="10"/>
                    </a:cubicBezTo>
                    <a:cubicBezTo>
                      <a:pt x="0" y="10"/>
                      <a:pt x="0" y="8"/>
                      <a:pt x="2" y="7"/>
                    </a:cubicBezTo>
                    <a:cubicBezTo>
                      <a:pt x="7" y="3"/>
                      <a:pt x="22" y="0"/>
                      <a:pt x="43" y="5"/>
                    </a:cubicBezTo>
                    <a:cubicBezTo>
                      <a:pt x="54" y="8"/>
                      <a:pt x="67" y="13"/>
                      <a:pt x="81" y="19"/>
                    </a:cubicBezTo>
                    <a:cubicBezTo>
                      <a:pt x="103" y="28"/>
                      <a:pt x="128" y="38"/>
                      <a:pt x="151" y="39"/>
                    </a:cubicBezTo>
                    <a:cubicBezTo>
                      <a:pt x="188" y="41"/>
                      <a:pt x="199" y="45"/>
                      <a:pt x="202" y="47"/>
                    </a:cubicBezTo>
                    <a:cubicBezTo>
                      <a:pt x="198" y="50"/>
                      <a:pt x="183" y="49"/>
                      <a:pt x="159" y="45"/>
                    </a:cubicBezTo>
                    <a:close/>
                  </a:path>
                </a:pathLst>
              </a:custGeom>
              <a:noFill/>
              <a:ln w="4763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9" name="Freeform 970">
                <a:extLst>
                  <a:ext uri="{FF2B5EF4-FFF2-40B4-BE49-F238E27FC236}">
                    <a16:creationId xmlns:a16="http://schemas.microsoft.com/office/drawing/2014/main" id="{2BBC8431-B50B-7D37-0392-205A243B20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0" y="3205"/>
                <a:ext cx="568" cy="115"/>
              </a:xfrm>
              <a:custGeom>
                <a:avLst/>
                <a:gdLst>
                  <a:gd name="T0" fmla="*/ 1284 w 227"/>
                  <a:gd name="T1" fmla="*/ 594 h 43"/>
                  <a:gd name="T2" fmla="*/ 1284 w 227"/>
                  <a:gd name="T3" fmla="*/ 594 h 43"/>
                  <a:gd name="T4" fmla="*/ 2805 w 227"/>
                  <a:gd name="T5" fmla="*/ 342 h 43"/>
                  <a:gd name="T6" fmla="*/ 3180 w 227"/>
                  <a:gd name="T7" fmla="*/ 150 h 43"/>
                  <a:gd name="T8" fmla="*/ 3526 w 227"/>
                  <a:gd name="T9" fmla="*/ 35 h 43"/>
                  <a:gd name="T10" fmla="*/ 3556 w 227"/>
                  <a:gd name="T11" fmla="*/ 94 h 43"/>
                  <a:gd name="T12" fmla="*/ 3275 w 227"/>
                  <a:gd name="T13" fmla="*/ 342 h 43"/>
                  <a:gd name="T14" fmla="*/ 1992 w 227"/>
                  <a:gd name="T15" fmla="*/ 559 h 43"/>
                  <a:gd name="T16" fmla="*/ 550 w 227"/>
                  <a:gd name="T17" fmla="*/ 765 h 43"/>
                  <a:gd name="T18" fmla="*/ 458 w 227"/>
                  <a:gd name="T19" fmla="*/ 765 h 43"/>
                  <a:gd name="T20" fmla="*/ 375 w 227"/>
                  <a:gd name="T21" fmla="*/ 786 h 43"/>
                  <a:gd name="T22" fmla="*/ 20 w 227"/>
                  <a:gd name="T23" fmla="*/ 743 h 43"/>
                  <a:gd name="T24" fmla="*/ 0 w 227"/>
                  <a:gd name="T25" fmla="*/ 650 h 43"/>
                  <a:gd name="T26" fmla="*/ 626 w 227"/>
                  <a:gd name="T27" fmla="*/ 594 h 43"/>
                  <a:gd name="T28" fmla="*/ 1284 w 227"/>
                  <a:gd name="T29" fmla="*/ 594 h 4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227" h="43">
                    <a:moveTo>
                      <a:pt x="82" y="31"/>
                    </a:moveTo>
                    <a:cubicBezTo>
                      <a:pt x="82" y="31"/>
                      <a:pt x="82" y="31"/>
                      <a:pt x="82" y="31"/>
                    </a:cubicBezTo>
                    <a:cubicBezTo>
                      <a:pt x="119" y="29"/>
                      <a:pt x="168" y="20"/>
                      <a:pt x="179" y="18"/>
                    </a:cubicBezTo>
                    <a:cubicBezTo>
                      <a:pt x="189" y="15"/>
                      <a:pt x="197" y="11"/>
                      <a:pt x="203" y="8"/>
                    </a:cubicBezTo>
                    <a:cubicBezTo>
                      <a:pt x="213" y="3"/>
                      <a:pt x="219" y="0"/>
                      <a:pt x="225" y="2"/>
                    </a:cubicBezTo>
                    <a:cubicBezTo>
                      <a:pt x="227" y="3"/>
                      <a:pt x="227" y="4"/>
                      <a:pt x="227" y="5"/>
                    </a:cubicBezTo>
                    <a:cubicBezTo>
                      <a:pt x="226" y="10"/>
                      <a:pt x="217" y="18"/>
                      <a:pt x="209" y="18"/>
                    </a:cubicBezTo>
                    <a:cubicBezTo>
                      <a:pt x="190" y="17"/>
                      <a:pt x="154" y="23"/>
                      <a:pt x="127" y="29"/>
                    </a:cubicBezTo>
                    <a:cubicBezTo>
                      <a:pt x="96" y="36"/>
                      <a:pt x="54" y="39"/>
                      <a:pt x="35" y="40"/>
                    </a:cubicBezTo>
                    <a:cubicBezTo>
                      <a:pt x="29" y="40"/>
                      <a:pt x="29" y="40"/>
                      <a:pt x="29" y="40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16" y="42"/>
                      <a:pt x="5" y="43"/>
                      <a:pt x="1" y="39"/>
                    </a:cubicBezTo>
                    <a:cubicBezTo>
                      <a:pt x="1" y="39"/>
                      <a:pt x="0" y="38"/>
                      <a:pt x="0" y="34"/>
                    </a:cubicBezTo>
                    <a:cubicBezTo>
                      <a:pt x="3" y="31"/>
                      <a:pt x="24" y="31"/>
                      <a:pt x="40" y="31"/>
                    </a:cubicBezTo>
                    <a:cubicBezTo>
                      <a:pt x="52" y="31"/>
                      <a:pt x="67" y="32"/>
                      <a:pt x="82" y="31"/>
                    </a:cubicBezTo>
                    <a:close/>
                  </a:path>
                </a:pathLst>
              </a:custGeom>
              <a:noFill/>
              <a:ln w="4763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00" name="Freeform 971">
                <a:extLst>
                  <a:ext uri="{FF2B5EF4-FFF2-40B4-BE49-F238E27FC236}">
                    <a16:creationId xmlns:a16="http://schemas.microsoft.com/office/drawing/2014/main" id="{A6BD7C2E-8113-0E67-7B44-491C5CF27E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8" y="3288"/>
                <a:ext cx="132" cy="93"/>
              </a:xfrm>
              <a:custGeom>
                <a:avLst/>
                <a:gdLst>
                  <a:gd name="T0" fmla="*/ 433 w 53"/>
                  <a:gd name="T1" fmla="*/ 0 h 35"/>
                  <a:gd name="T2" fmla="*/ 757 w 53"/>
                  <a:gd name="T3" fmla="*/ 260 h 35"/>
                  <a:gd name="T4" fmla="*/ 807 w 53"/>
                  <a:gd name="T5" fmla="*/ 452 h 35"/>
                  <a:gd name="T6" fmla="*/ 354 w 53"/>
                  <a:gd name="T7" fmla="*/ 656 h 35"/>
                  <a:gd name="T8" fmla="*/ 42 w 53"/>
                  <a:gd name="T9" fmla="*/ 523 h 35"/>
                  <a:gd name="T10" fmla="*/ 0 w 53"/>
                  <a:gd name="T11" fmla="*/ 353 h 35"/>
                  <a:gd name="T12" fmla="*/ 12 w 53"/>
                  <a:gd name="T13" fmla="*/ 247 h 35"/>
                  <a:gd name="T14" fmla="*/ 433 w 53"/>
                  <a:gd name="T15" fmla="*/ 0 h 3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3" h="35">
                    <a:moveTo>
                      <a:pt x="28" y="0"/>
                    </a:moveTo>
                    <a:cubicBezTo>
                      <a:pt x="34" y="0"/>
                      <a:pt x="44" y="6"/>
                      <a:pt x="49" y="14"/>
                    </a:cubicBezTo>
                    <a:cubicBezTo>
                      <a:pt x="52" y="18"/>
                      <a:pt x="53" y="22"/>
                      <a:pt x="52" y="24"/>
                    </a:cubicBezTo>
                    <a:cubicBezTo>
                      <a:pt x="49" y="33"/>
                      <a:pt x="41" y="34"/>
                      <a:pt x="23" y="35"/>
                    </a:cubicBezTo>
                    <a:cubicBezTo>
                      <a:pt x="14" y="35"/>
                      <a:pt x="7" y="33"/>
                      <a:pt x="3" y="28"/>
                    </a:cubicBezTo>
                    <a:cubicBezTo>
                      <a:pt x="1" y="26"/>
                      <a:pt x="0" y="23"/>
                      <a:pt x="0" y="19"/>
                    </a:cubicBezTo>
                    <a:cubicBezTo>
                      <a:pt x="0" y="17"/>
                      <a:pt x="1" y="15"/>
                      <a:pt x="1" y="13"/>
                    </a:cubicBezTo>
                    <a:cubicBezTo>
                      <a:pt x="5" y="4"/>
                      <a:pt x="17" y="0"/>
                      <a:pt x="28" y="0"/>
                    </a:cubicBezTo>
                    <a:close/>
                  </a:path>
                </a:pathLst>
              </a:custGeom>
              <a:noFill/>
              <a:ln w="4763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01" name="Oval 972">
                <a:extLst>
                  <a:ext uri="{FF2B5EF4-FFF2-40B4-BE49-F238E27FC236}">
                    <a16:creationId xmlns:a16="http://schemas.microsoft.com/office/drawing/2014/main" id="{206443D1-1C70-65D7-CA2F-02F4061499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3" y="2710"/>
                <a:ext cx="45" cy="45"/>
              </a:xfrm>
              <a:prstGeom prst="ellipse">
                <a:avLst/>
              </a:prstGeom>
              <a:noFill/>
              <a:ln w="4763" cap="rnd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502" name="Freeform 973">
                <a:extLst>
                  <a:ext uri="{FF2B5EF4-FFF2-40B4-BE49-F238E27FC236}">
                    <a16:creationId xmlns:a16="http://schemas.microsoft.com/office/drawing/2014/main" id="{09912D7F-DA8C-CE34-D749-F4DBAA3A8E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3" y="3307"/>
                <a:ext cx="945" cy="128"/>
              </a:xfrm>
              <a:custGeom>
                <a:avLst/>
                <a:gdLst>
                  <a:gd name="T0" fmla="*/ 3970 w 378"/>
                  <a:gd name="T1" fmla="*/ 605 h 48"/>
                  <a:gd name="T2" fmla="*/ 5175 w 378"/>
                  <a:gd name="T3" fmla="*/ 171 h 48"/>
                  <a:gd name="T4" fmla="*/ 5300 w 378"/>
                  <a:gd name="T5" fmla="*/ 115 h 48"/>
                  <a:gd name="T6" fmla="*/ 5833 w 378"/>
                  <a:gd name="T7" fmla="*/ 93 h 48"/>
                  <a:gd name="T8" fmla="*/ 5895 w 378"/>
                  <a:gd name="T9" fmla="*/ 227 h 48"/>
                  <a:gd name="T10" fmla="*/ 5895 w 378"/>
                  <a:gd name="T11" fmla="*/ 227 h 48"/>
                  <a:gd name="T12" fmla="*/ 5875 w 378"/>
                  <a:gd name="T13" fmla="*/ 363 h 48"/>
                  <a:gd name="T14" fmla="*/ 4738 w 378"/>
                  <a:gd name="T15" fmla="*/ 661 h 48"/>
                  <a:gd name="T16" fmla="*/ 3813 w 378"/>
                  <a:gd name="T17" fmla="*/ 797 h 48"/>
                  <a:gd name="T18" fmla="*/ 3095 w 378"/>
                  <a:gd name="T19" fmla="*/ 888 h 48"/>
                  <a:gd name="T20" fmla="*/ 1500 w 378"/>
                  <a:gd name="T21" fmla="*/ 661 h 48"/>
                  <a:gd name="T22" fmla="*/ 783 w 378"/>
                  <a:gd name="T23" fmla="*/ 533 h 48"/>
                  <a:gd name="T24" fmla="*/ 770 w 378"/>
                  <a:gd name="T25" fmla="*/ 533 h 48"/>
                  <a:gd name="T26" fmla="*/ 563 w 378"/>
                  <a:gd name="T27" fmla="*/ 605 h 48"/>
                  <a:gd name="T28" fmla="*/ 63 w 378"/>
                  <a:gd name="T29" fmla="*/ 683 h 48"/>
                  <a:gd name="T30" fmla="*/ 0 w 378"/>
                  <a:gd name="T31" fmla="*/ 456 h 48"/>
                  <a:gd name="T32" fmla="*/ 113 w 378"/>
                  <a:gd name="T33" fmla="*/ 149 h 48"/>
                  <a:gd name="T34" fmla="*/ 738 w 378"/>
                  <a:gd name="T35" fmla="*/ 285 h 48"/>
                  <a:gd name="T36" fmla="*/ 770 w 378"/>
                  <a:gd name="T37" fmla="*/ 307 h 48"/>
                  <a:gd name="T38" fmla="*/ 3970 w 378"/>
                  <a:gd name="T39" fmla="*/ 605 h 4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78" h="48">
                    <a:moveTo>
                      <a:pt x="254" y="32"/>
                    </a:moveTo>
                    <a:cubicBezTo>
                      <a:pt x="285" y="26"/>
                      <a:pt x="311" y="17"/>
                      <a:pt x="331" y="9"/>
                    </a:cubicBezTo>
                    <a:cubicBezTo>
                      <a:pt x="339" y="6"/>
                      <a:pt x="339" y="6"/>
                      <a:pt x="339" y="6"/>
                    </a:cubicBezTo>
                    <a:cubicBezTo>
                      <a:pt x="348" y="2"/>
                      <a:pt x="364" y="0"/>
                      <a:pt x="373" y="5"/>
                    </a:cubicBezTo>
                    <a:cubicBezTo>
                      <a:pt x="375" y="6"/>
                      <a:pt x="377" y="8"/>
                      <a:pt x="377" y="12"/>
                    </a:cubicBezTo>
                    <a:cubicBezTo>
                      <a:pt x="377" y="12"/>
                      <a:pt x="377" y="12"/>
                      <a:pt x="377" y="12"/>
                    </a:cubicBezTo>
                    <a:cubicBezTo>
                      <a:pt x="378" y="16"/>
                      <a:pt x="377" y="18"/>
                      <a:pt x="376" y="19"/>
                    </a:cubicBezTo>
                    <a:cubicBezTo>
                      <a:pt x="369" y="28"/>
                      <a:pt x="338" y="31"/>
                      <a:pt x="303" y="35"/>
                    </a:cubicBezTo>
                    <a:cubicBezTo>
                      <a:pt x="278" y="37"/>
                      <a:pt x="260" y="39"/>
                      <a:pt x="244" y="42"/>
                    </a:cubicBezTo>
                    <a:cubicBezTo>
                      <a:pt x="228" y="44"/>
                      <a:pt x="214" y="46"/>
                      <a:pt x="198" y="47"/>
                    </a:cubicBezTo>
                    <a:cubicBezTo>
                      <a:pt x="172" y="48"/>
                      <a:pt x="130" y="41"/>
                      <a:pt x="96" y="35"/>
                    </a:cubicBezTo>
                    <a:cubicBezTo>
                      <a:pt x="76" y="31"/>
                      <a:pt x="59" y="28"/>
                      <a:pt x="50" y="28"/>
                    </a:cubicBezTo>
                    <a:cubicBezTo>
                      <a:pt x="50" y="28"/>
                      <a:pt x="49" y="28"/>
                      <a:pt x="49" y="28"/>
                    </a:cubicBezTo>
                    <a:cubicBezTo>
                      <a:pt x="46" y="28"/>
                      <a:pt x="42" y="30"/>
                      <a:pt x="36" y="32"/>
                    </a:cubicBezTo>
                    <a:cubicBezTo>
                      <a:pt x="26" y="35"/>
                      <a:pt x="11" y="40"/>
                      <a:pt x="4" y="36"/>
                    </a:cubicBezTo>
                    <a:cubicBezTo>
                      <a:pt x="2" y="34"/>
                      <a:pt x="0" y="30"/>
                      <a:pt x="0" y="24"/>
                    </a:cubicBezTo>
                    <a:cubicBezTo>
                      <a:pt x="0" y="16"/>
                      <a:pt x="2" y="11"/>
                      <a:pt x="7" y="8"/>
                    </a:cubicBezTo>
                    <a:cubicBezTo>
                      <a:pt x="15" y="3"/>
                      <a:pt x="34" y="8"/>
                      <a:pt x="47" y="15"/>
                    </a:cubicBezTo>
                    <a:cubicBezTo>
                      <a:pt x="48" y="15"/>
                      <a:pt x="48" y="16"/>
                      <a:pt x="49" y="16"/>
                    </a:cubicBezTo>
                    <a:cubicBezTo>
                      <a:pt x="121" y="34"/>
                      <a:pt x="201" y="40"/>
                      <a:pt x="254" y="32"/>
                    </a:cubicBezTo>
                    <a:close/>
                  </a:path>
                </a:pathLst>
              </a:custGeom>
              <a:noFill/>
              <a:ln w="4763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03" name="Oval 974">
                <a:extLst>
                  <a:ext uri="{FF2B5EF4-FFF2-40B4-BE49-F238E27FC236}">
                    <a16:creationId xmlns:a16="http://schemas.microsoft.com/office/drawing/2014/main" id="{5AA9DEF3-27E1-7B03-A666-EFB9A0C940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90" y="2853"/>
                <a:ext cx="85" cy="91"/>
              </a:xfrm>
              <a:prstGeom prst="ellipse">
                <a:avLst/>
              </a:prstGeom>
              <a:solidFill>
                <a:srgbClr val="E5ED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504" name="Oval 975">
                <a:extLst>
                  <a:ext uri="{FF2B5EF4-FFF2-40B4-BE49-F238E27FC236}">
                    <a16:creationId xmlns:a16="http://schemas.microsoft.com/office/drawing/2014/main" id="{82B83669-BB27-D92F-8EFC-FC2C0AC42F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3" y="2867"/>
                <a:ext cx="60" cy="64"/>
              </a:xfrm>
              <a:prstGeom prst="ellipse">
                <a:avLst/>
              </a:prstGeom>
              <a:solidFill>
                <a:srgbClr val="98BC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505" name="Freeform 976">
                <a:extLst>
                  <a:ext uri="{FF2B5EF4-FFF2-40B4-BE49-F238E27FC236}">
                    <a16:creationId xmlns:a16="http://schemas.microsoft.com/office/drawing/2014/main" id="{416891BA-029D-0DF8-0D2F-7E28F9EBEF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3" y="2867"/>
                <a:ext cx="60" cy="48"/>
              </a:xfrm>
              <a:custGeom>
                <a:avLst/>
                <a:gdLst>
                  <a:gd name="T0" fmla="*/ 375 w 24"/>
                  <a:gd name="T1" fmla="*/ 285 h 18"/>
                  <a:gd name="T2" fmla="*/ 375 w 24"/>
                  <a:gd name="T3" fmla="*/ 227 h 18"/>
                  <a:gd name="T4" fmla="*/ 188 w 24"/>
                  <a:gd name="T5" fmla="*/ 0 h 18"/>
                  <a:gd name="T6" fmla="*/ 0 w 24"/>
                  <a:gd name="T7" fmla="*/ 227 h 18"/>
                  <a:gd name="T8" fmla="*/ 33 w 24"/>
                  <a:gd name="T9" fmla="*/ 341 h 18"/>
                  <a:gd name="T10" fmla="*/ 175 w 24"/>
                  <a:gd name="T11" fmla="*/ 171 h 18"/>
                  <a:gd name="T12" fmla="*/ 375 w 24"/>
                  <a:gd name="T13" fmla="*/ 285 h 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4" h="18">
                    <a:moveTo>
                      <a:pt x="24" y="15"/>
                    </a:moveTo>
                    <a:cubicBezTo>
                      <a:pt x="24" y="14"/>
                      <a:pt x="24" y="13"/>
                      <a:pt x="24" y="12"/>
                    </a:cubicBezTo>
                    <a:cubicBezTo>
                      <a:pt x="24" y="5"/>
                      <a:pt x="19" y="0"/>
                      <a:pt x="12" y="0"/>
                    </a:cubicBezTo>
                    <a:cubicBezTo>
                      <a:pt x="6" y="0"/>
                      <a:pt x="0" y="5"/>
                      <a:pt x="0" y="12"/>
                    </a:cubicBezTo>
                    <a:cubicBezTo>
                      <a:pt x="0" y="14"/>
                      <a:pt x="1" y="16"/>
                      <a:pt x="2" y="18"/>
                    </a:cubicBezTo>
                    <a:cubicBezTo>
                      <a:pt x="3" y="14"/>
                      <a:pt x="6" y="10"/>
                      <a:pt x="11" y="9"/>
                    </a:cubicBezTo>
                    <a:cubicBezTo>
                      <a:pt x="17" y="8"/>
                      <a:pt x="20" y="11"/>
                      <a:pt x="24" y="15"/>
                    </a:cubicBezTo>
                    <a:close/>
                  </a:path>
                </a:pathLst>
              </a:custGeom>
              <a:solidFill>
                <a:srgbClr val="6FA3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06" name="Oval 977">
                <a:extLst>
                  <a:ext uri="{FF2B5EF4-FFF2-40B4-BE49-F238E27FC236}">
                    <a16:creationId xmlns:a16="http://schemas.microsoft.com/office/drawing/2014/main" id="{51BCEF09-55A9-9674-C31F-870E91EC73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90" y="2853"/>
                <a:ext cx="85" cy="91"/>
              </a:xfrm>
              <a:prstGeom prst="ellipse">
                <a:avLst/>
              </a:prstGeom>
              <a:noFill/>
              <a:ln w="7938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507" name="Oval 978">
                <a:extLst>
                  <a:ext uri="{FF2B5EF4-FFF2-40B4-BE49-F238E27FC236}">
                    <a16:creationId xmlns:a16="http://schemas.microsoft.com/office/drawing/2014/main" id="{AB19F104-E224-8D4C-465C-057FC5A36B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3" y="2867"/>
                <a:ext cx="60" cy="64"/>
              </a:xfrm>
              <a:prstGeom prst="ellipse">
                <a:avLst/>
              </a:prstGeom>
              <a:noFill/>
              <a:ln w="4763" cap="rnd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14" name="Group 979">
              <a:extLst>
                <a:ext uri="{FF2B5EF4-FFF2-40B4-BE49-F238E27FC236}">
                  <a16:creationId xmlns:a16="http://schemas.microsoft.com/office/drawing/2014/main" id="{6DEABDD9-1C44-DD43-2377-3DEC0881FE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75179" y="4094443"/>
              <a:ext cx="1517649" cy="914400"/>
              <a:chOff x="2008" y="2428"/>
              <a:chExt cx="956" cy="576"/>
            </a:xfrm>
          </p:grpSpPr>
          <p:sp>
            <p:nvSpPr>
              <p:cNvPr id="7320" name="Freeform 980">
                <a:extLst>
                  <a:ext uri="{FF2B5EF4-FFF2-40B4-BE49-F238E27FC236}">
                    <a16:creationId xmlns:a16="http://schemas.microsoft.com/office/drawing/2014/main" id="{6BBFC6AE-132A-B410-1C43-CA4E4A2A9F43}"/>
                  </a:ext>
                </a:extLst>
              </p:cNvPr>
              <p:cNvSpPr>
                <a:spLocks/>
              </p:cNvSpPr>
              <p:nvPr/>
            </p:nvSpPr>
            <p:spPr bwMode="auto">
              <a:xfrm rot="20345274" flipV="1">
                <a:off x="2099" y="2832"/>
                <a:ext cx="422" cy="105"/>
              </a:xfrm>
              <a:custGeom>
                <a:avLst/>
                <a:gdLst>
                  <a:gd name="T0" fmla="*/ 301 w 227"/>
                  <a:gd name="T1" fmla="*/ 103 h 53"/>
                  <a:gd name="T2" fmla="*/ 712 w 227"/>
                  <a:gd name="T3" fmla="*/ 157 h 53"/>
                  <a:gd name="T4" fmla="*/ 1158 w 227"/>
                  <a:gd name="T5" fmla="*/ 79 h 53"/>
                  <a:gd name="T6" fmla="*/ 1459 w 227"/>
                  <a:gd name="T7" fmla="*/ 232 h 53"/>
                  <a:gd name="T8" fmla="*/ 920 w 227"/>
                  <a:gd name="T9" fmla="*/ 279 h 53"/>
                  <a:gd name="T10" fmla="*/ 322 w 227"/>
                  <a:gd name="T11" fmla="*/ 341 h 53"/>
                  <a:gd name="T12" fmla="*/ 13 w 227"/>
                  <a:gd name="T13" fmla="*/ 172 h 53"/>
                  <a:gd name="T14" fmla="*/ 301 w 227"/>
                  <a:gd name="T15" fmla="*/ 103 h 5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27" h="53">
                    <a:moveTo>
                      <a:pt x="47" y="13"/>
                    </a:moveTo>
                    <a:cubicBezTo>
                      <a:pt x="58" y="17"/>
                      <a:pt x="77" y="21"/>
                      <a:pt x="111" y="20"/>
                    </a:cubicBezTo>
                    <a:cubicBezTo>
                      <a:pt x="145" y="19"/>
                      <a:pt x="167" y="19"/>
                      <a:pt x="180" y="10"/>
                    </a:cubicBezTo>
                    <a:cubicBezTo>
                      <a:pt x="193" y="2"/>
                      <a:pt x="227" y="7"/>
                      <a:pt x="227" y="30"/>
                    </a:cubicBezTo>
                    <a:cubicBezTo>
                      <a:pt x="227" y="53"/>
                      <a:pt x="175" y="40"/>
                      <a:pt x="143" y="36"/>
                    </a:cubicBezTo>
                    <a:cubicBezTo>
                      <a:pt x="110" y="31"/>
                      <a:pt x="71" y="43"/>
                      <a:pt x="50" y="44"/>
                    </a:cubicBezTo>
                    <a:cubicBezTo>
                      <a:pt x="29" y="46"/>
                      <a:pt x="1" y="42"/>
                      <a:pt x="2" y="22"/>
                    </a:cubicBezTo>
                    <a:cubicBezTo>
                      <a:pt x="0" y="11"/>
                      <a:pt x="18" y="0"/>
                      <a:pt x="47" y="13"/>
                    </a:cubicBezTo>
                    <a:close/>
                  </a:path>
                </a:pathLst>
              </a:custGeom>
              <a:solidFill>
                <a:srgbClr val="F5E4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1" name="Freeform 981">
                <a:extLst>
                  <a:ext uri="{FF2B5EF4-FFF2-40B4-BE49-F238E27FC236}">
                    <a16:creationId xmlns:a16="http://schemas.microsoft.com/office/drawing/2014/main" id="{86053E44-19EC-F192-B849-5C7CFB622790}"/>
                  </a:ext>
                </a:extLst>
              </p:cNvPr>
              <p:cNvSpPr>
                <a:spLocks/>
              </p:cNvSpPr>
              <p:nvPr/>
            </p:nvSpPr>
            <p:spPr bwMode="auto">
              <a:xfrm rot="20345274" flipV="1">
                <a:off x="2112" y="2854"/>
                <a:ext cx="401" cy="65"/>
              </a:xfrm>
              <a:custGeom>
                <a:avLst/>
                <a:gdLst>
                  <a:gd name="T0" fmla="*/ 672 w 216"/>
                  <a:gd name="T1" fmla="*/ 124 h 33"/>
                  <a:gd name="T2" fmla="*/ 717 w 216"/>
                  <a:gd name="T3" fmla="*/ 116 h 33"/>
                  <a:gd name="T4" fmla="*/ 1127 w 216"/>
                  <a:gd name="T5" fmla="*/ 39 h 33"/>
                  <a:gd name="T6" fmla="*/ 1324 w 216"/>
                  <a:gd name="T7" fmla="*/ 47 h 33"/>
                  <a:gd name="T8" fmla="*/ 1381 w 216"/>
                  <a:gd name="T9" fmla="*/ 160 h 33"/>
                  <a:gd name="T10" fmla="*/ 1368 w 216"/>
                  <a:gd name="T11" fmla="*/ 197 h 33"/>
                  <a:gd name="T12" fmla="*/ 993 w 216"/>
                  <a:gd name="T13" fmla="*/ 191 h 33"/>
                  <a:gd name="T14" fmla="*/ 876 w 216"/>
                  <a:gd name="T15" fmla="*/ 167 h 33"/>
                  <a:gd name="T16" fmla="*/ 434 w 216"/>
                  <a:gd name="T17" fmla="*/ 205 h 33"/>
                  <a:gd name="T18" fmla="*/ 282 w 216"/>
                  <a:gd name="T19" fmla="*/ 236 h 33"/>
                  <a:gd name="T20" fmla="*/ 24 w 216"/>
                  <a:gd name="T21" fmla="*/ 175 h 33"/>
                  <a:gd name="T22" fmla="*/ 0 w 216"/>
                  <a:gd name="T23" fmla="*/ 100 h 33"/>
                  <a:gd name="T24" fmla="*/ 0 w 216"/>
                  <a:gd name="T25" fmla="*/ 100 h 33"/>
                  <a:gd name="T26" fmla="*/ 24 w 216"/>
                  <a:gd name="T27" fmla="*/ 47 h 33"/>
                  <a:gd name="T28" fmla="*/ 249 w 216"/>
                  <a:gd name="T29" fmla="*/ 63 h 33"/>
                  <a:gd name="T30" fmla="*/ 249 w 216"/>
                  <a:gd name="T31" fmla="*/ 63 h 33"/>
                  <a:gd name="T32" fmla="*/ 672 w 216"/>
                  <a:gd name="T33" fmla="*/ 124 h 3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16" h="33">
                    <a:moveTo>
                      <a:pt x="105" y="16"/>
                    </a:moveTo>
                    <a:cubicBezTo>
                      <a:pt x="112" y="15"/>
                      <a:pt x="112" y="15"/>
                      <a:pt x="112" y="15"/>
                    </a:cubicBezTo>
                    <a:cubicBezTo>
                      <a:pt x="143" y="14"/>
                      <a:pt x="163" y="14"/>
                      <a:pt x="176" y="5"/>
                    </a:cubicBezTo>
                    <a:cubicBezTo>
                      <a:pt x="183" y="1"/>
                      <a:pt x="197" y="0"/>
                      <a:pt x="207" y="6"/>
                    </a:cubicBezTo>
                    <a:cubicBezTo>
                      <a:pt x="213" y="10"/>
                      <a:pt x="216" y="15"/>
                      <a:pt x="216" y="21"/>
                    </a:cubicBezTo>
                    <a:cubicBezTo>
                      <a:pt x="216" y="23"/>
                      <a:pt x="216" y="25"/>
                      <a:pt x="214" y="26"/>
                    </a:cubicBezTo>
                    <a:cubicBezTo>
                      <a:pt x="206" y="33"/>
                      <a:pt x="178" y="29"/>
                      <a:pt x="155" y="25"/>
                    </a:cubicBezTo>
                    <a:cubicBezTo>
                      <a:pt x="137" y="22"/>
                      <a:pt x="137" y="22"/>
                      <a:pt x="137" y="22"/>
                    </a:cubicBezTo>
                    <a:cubicBezTo>
                      <a:pt x="114" y="19"/>
                      <a:pt x="89" y="24"/>
                      <a:pt x="68" y="27"/>
                    </a:cubicBezTo>
                    <a:cubicBezTo>
                      <a:pt x="58" y="29"/>
                      <a:pt x="50" y="30"/>
                      <a:pt x="44" y="31"/>
                    </a:cubicBezTo>
                    <a:cubicBezTo>
                      <a:pt x="25" y="32"/>
                      <a:pt x="10" y="29"/>
                      <a:pt x="4" y="23"/>
                    </a:cubicBezTo>
                    <a:cubicBezTo>
                      <a:pt x="1" y="20"/>
                      <a:pt x="0" y="17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10"/>
                      <a:pt x="1" y="8"/>
                      <a:pt x="4" y="6"/>
                    </a:cubicBezTo>
                    <a:cubicBezTo>
                      <a:pt x="9" y="2"/>
                      <a:pt x="21" y="0"/>
                      <a:pt x="39" y="8"/>
                    </a:cubicBezTo>
                    <a:cubicBezTo>
                      <a:pt x="39" y="8"/>
                      <a:pt x="39" y="8"/>
                      <a:pt x="39" y="8"/>
                    </a:cubicBezTo>
                    <a:cubicBezTo>
                      <a:pt x="55" y="14"/>
                      <a:pt x="77" y="17"/>
                      <a:pt x="105" y="16"/>
                    </a:cubicBezTo>
                    <a:close/>
                  </a:path>
                </a:pathLst>
              </a:custGeom>
              <a:solidFill>
                <a:srgbClr val="BC57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2" name="Freeform 982">
                <a:extLst>
                  <a:ext uri="{FF2B5EF4-FFF2-40B4-BE49-F238E27FC236}">
                    <a16:creationId xmlns:a16="http://schemas.microsoft.com/office/drawing/2014/main" id="{7B165C87-3AE8-44C9-478B-19FBB1CC45A1}"/>
                  </a:ext>
                </a:extLst>
              </p:cNvPr>
              <p:cNvSpPr>
                <a:spLocks/>
              </p:cNvSpPr>
              <p:nvPr/>
            </p:nvSpPr>
            <p:spPr bwMode="auto">
              <a:xfrm rot="20345274" flipV="1">
                <a:off x="2008" y="2531"/>
                <a:ext cx="956" cy="294"/>
              </a:xfrm>
              <a:custGeom>
                <a:avLst/>
                <a:gdLst>
                  <a:gd name="T0" fmla="*/ 2241 w 515"/>
                  <a:gd name="T1" fmla="*/ 824 h 148"/>
                  <a:gd name="T2" fmla="*/ 2564 w 515"/>
                  <a:gd name="T3" fmla="*/ 753 h 148"/>
                  <a:gd name="T4" fmla="*/ 3078 w 515"/>
                  <a:gd name="T5" fmla="*/ 675 h 148"/>
                  <a:gd name="T6" fmla="*/ 2987 w 515"/>
                  <a:gd name="T7" fmla="*/ 971 h 148"/>
                  <a:gd name="T8" fmla="*/ 2322 w 515"/>
                  <a:gd name="T9" fmla="*/ 956 h 148"/>
                  <a:gd name="T10" fmla="*/ 1517 w 515"/>
                  <a:gd name="T11" fmla="*/ 848 h 148"/>
                  <a:gd name="T12" fmla="*/ 869 w 515"/>
                  <a:gd name="T13" fmla="*/ 916 h 148"/>
                  <a:gd name="T14" fmla="*/ 486 w 515"/>
                  <a:gd name="T15" fmla="*/ 963 h 148"/>
                  <a:gd name="T16" fmla="*/ 1010 w 515"/>
                  <a:gd name="T17" fmla="*/ 572 h 148"/>
                  <a:gd name="T18" fmla="*/ 1630 w 515"/>
                  <a:gd name="T19" fmla="*/ 731 h 148"/>
                  <a:gd name="T20" fmla="*/ 1713 w 515"/>
                  <a:gd name="T21" fmla="*/ 596 h 148"/>
                  <a:gd name="T22" fmla="*/ 1337 w 515"/>
                  <a:gd name="T23" fmla="*/ 439 h 148"/>
                  <a:gd name="T24" fmla="*/ 395 w 515"/>
                  <a:gd name="T25" fmla="*/ 761 h 148"/>
                  <a:gd name="T26" fmla="*/ 76 w 515"/>
                  <a:gd name="T27" fmla="*/ 900 h 148"/>
                  <a:gd name="T28" fmla="*/ 254 w 515"/>
                  <a:gd name="T29" fmla="*/ 485 h 148"/>
                  <a:gd name="T30" fmla="*/ 1413 w 515"/>
                  <a:gd name="T31" fmla="*/ 320 h 148"/>
                  <a:gd name="T32" fmla="*/ 2435 w 515"/>
                  <a:gd name="T33" fmla="*/ 532 h 148"/>
                  <a:gd name="T34" fmla="*/ 3115 w 515"/>
                  <a:gd name="T35" fmla="*/ 276 h 148"/>
                  <a:gd name="T36" fmla="*/ 2398 w 515"/>
                  <a:gd name="T37" fmla="*/ 707 h 148"/>
                  <a:gd name="T38" fmla="*/ 2278 w 515"/>
                  <a:gd name="T39" fmla="*/ 723 h 148"/>
                  <a:gd name="T40" fmla="*/ 2241 w 515"/>
                  <a:gd name="T41" fmla="*/ 824 h 14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515" h="148">
                    <a:moveTo>
                      <a:pt x="350" y="105"/>
                    </a:moveTo>
                    <a:cubicBezTo>
                      <a:pt x="372" y="103"/>
                      <a:pt x="391" y="99"/>
                      <a:pt x="401" y="96"/>
                    </a:cubicBezTo>
                    <a:cubicBezTo>
                      <a:pt x="423" y="92"/>
                      <a:pt x="466" y="78"/>
                      <a:pt x="481" y="86"/>
                    </a:cubicBezTo>
                    <a:cubicBezTo>
                      <a:pt x="495" y="95"/>
                      <a:pt x="491" y="117"/>
                      <a:pt x="467" y="124"/>
                    </a:cubicBezTo>
                    <a:cubicBezTo>
                      <a:pt x="443" y="131"/>
                      <a:pt x="426" y="112"/>
                      <a:pt x="363" y="122"/>
                    </a:cubicBezTo>
                    <a:cubicBezTo>
                      <a:pt x="300" y="133"/>
                      <a:pt x="267" y="121"/>
                      <a:pt x="237" y="108"/>
                    </a:cubicBezTo>
                    <a:cubicBezTo>
                      <a:pt x="207" y="95"/>
                      <a:pt x="153" y="104"/>
                      <a:pt x="136" y="117"/>
                    </a:cubicBezTo>
                    <a:cubicBezTo>
                      <a:pt x="119" y="129"/>
                      <a:pt x="92" y="148"/>
                      <a:pt x="76" y="123"/>
                    </a:cubicBezTo>
                    <a:cubicBezTo>
                      <a:pt x="61" y="97"/>
                      <a:pt x="115" y="79"/>
                      <a:pt x="158" y="73"/>
                    </a:cubicBezTo>
                    <a:cubicBezTo>
                      <a:pt x="193" y="68"/>
                      <a:pt x="226" y="80"/>
                      <a:pt x="255" y="93"/>
                    </a:cubicBezTo>
                    <a:cubicBezTo>
                      <a:pt x="275" y="104"/>
                      <a:pt x="286" y="82"/>
                      <a:pt x="268" y="76"/>
                    </a:cubicBezTo>
                    <a:cubicBezTo>
                      <a:pt x="252" y="69"/>
                      <a:pt x="235" y="62"/>
                      <a:pt x="209" y="56"/>
                    </a:cubicBezTo>
                    <a:cubicBezTo>
                      <a:pt x="135" y="39"/>
                      <a:pt x="83" y="75"/>
                      <a:pt x="62" y="97"/>
                    </a:cubicBezTo>
                    <a:cubicBezTo>
                      <a:pt x="41" y="119"/>
                      <a:pt x="27" y="131"/>
                      <a:pt x="12" y="115"/>
                    </a:cubicBezTo>
                    <a:cubicBezTo>
                      <a:pt x="0" y="103"/>
                      <a:pt x="16" y="83"/>
                      <a:pt x="40" y="62"/>
                    </a:cubicBezTo>
                    <a:cubicBezTo>
                      <a:pt x="64" y="42"/>
                      <a:pt x="132" y="19"/>
                      <a:pt x="221" y="41"/>
                    </a:cubicBezTo>
                    <a:cubicBezTo>
                      <a:pt x="309" y="64"/>
                      <a:pt x="344" y="78"/>
                      <a:pt x="381" y="68"/>
                    </a:cubicBezTo>
                    <a:cubicBezTo>
                      <a:pt x="419" y="58"/>
                      <a:pt x="460" y="0"/>
                      <a:pt x="487" y="35"/>
                    </a:cubicBezTo>
                    <a:cubicBezTo>
                      <a:pt x="515" y="69"/>
                      <a:pt x="462" y="80"/>
                      <a:pt x="375" y="90"/>
                    </a:cubicBezTo>
                    <a:cubicBezTo>
                      <a:pt x="368" y="91"/>
                      <a:pt x="362" y="92"/>
                      <a:pt x="356" y="92"/>
                    </a:cubicBezTo>
                    <a:cubicBezTo>
                      <a:pt x="338" y="93"/>
                      <a:pt x="339" y="106"/>
                      <a:pt x="350" y="105"/>
                    </a:cubicBezTo>
                    <a:close/>
                  </a:path>
                </a:pathLst>
              </a:custGeom>
              <a:solidFill>
                <a:srgbClr val="F5E4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3" name="Freeform 983">
                <a:extLst>
                  <a:ext uri="{FF2B5EF4-FFF2-40B4-BE49-F238E27FC236}">
                    <a16:creationId xmlns:a16="http://schemas.microsoft.com/office/drawing/2014/main" id="{4A33E536-32A5-B371-2B52-296FEB7FD122}"/>
                  </a:ext>
                </a:extLst>
              </p:cNvPr>
              <p:cNvSpPr>
                <a:spLocks/>
              </p:cNvSpPr>
              <p:nvPr/>
            </p:nvSpPr>
            <p:spPr bwMode="auto">
              <a:xfrm rot="20345274" flipV="1">
                <a:off x="2031" y="2567"/>
                <a:ext cx="887" cy="222"/>
              </a:xfrm>
              <a:custGeom>
                <a:avLst/>
                <a:gdLst>
                  <a:gd name="T0" fmla="*/ 2366 w 478"/>
                  <a:gd name="T1" fmla="*/ 412 h 112"/>
                  <a:gd name="T2" fmla="*/ 2635 w 478"/>
                  <a:gd name="T3" fmla="*/ 232 h 112"/>
                  <a:gd name="T4" fmla="*/ 3002 w 478"/>
                  <a:gd name="T5" fmla="*/ 141 h 112"/>
                  <a:gd name="T6" fmla="*/ 3041 w 478"/>
                  <a:gd name="T7" fmla="*/ 264 h 112"/>
                  <a:gd name="T8" fmla="*/ 2307 w 478"/>
                  <a:gd name="T9" fmla="*/ 507 h 112"/>
                  <a:gd name="T10" fmla="*/ 2190 w 478"/>
                  <a:gd name="T11" fmla="*/ 523 h 112"/>
                  <a:gd name="T12" fmla="*/ 2069 w 478"/>
                  <a:gd name="T13" fmla="*/ 624 h 112"/>
                  <a:gd name="T14" fmla="*/ 2153 w 478"/>
                  <a:gd name="T15" fmla="*/ 700 h 112"/>
                  <a:gd name="T16" fmla="*/ 2158 w 478"/>
                  <a:gd name="T17" fmla="*/ 700 h 112"/>
                  <a:gd name="T18" fmla="*/ 2487 w 478"/>
                  <a:gd name="T19" fmla="*/ 632 h 112"/>
                  <a:gd name="T20" fmla="*/ 2589 w 478"/>
                  <a:gd name="T21" fmla="*/ 609 h 112"/>
                  <a:gd name="T22" fmla="*/ 2971 w 478"/>
                  <a:gd name="T23" fmla="*/ 553 h 112"/>
                  <a:gd name="T24" fmla="*/ 3010 w 478"/>
                  <a:gd name="T25" fmla="*/ 640 h 112"/>
                  <a:gd name="T26" fmla="*/ 2897 w 478"/>
                  <a:gd name="T27" fmla="*/ 771 h 112"/>
                  <a:gd name="T28" fmla="*/ 2717 w 478"/>
                  <a:gd name="T29" fmla="*/ 763 h 112"/>
                  <a:gd name="T30" fmla="*/ 2230 w 478"/>
                  <a:gd name="T31" fmla="*/ 755 h 112"/>
                  <a:gd name="T32" fmla="*/ 1444 w 478"/>
                  <a:gd name="T33" fmla="*/ 648 h 112"/>
                  <a:gd name="T34" fmla="*/ 768 w 478"/>
                  <a:gd name="T35" fmla="*/ 723 h 112"/>
                  <a:gd name="T36" fmla="*/ 510 w 478"/>
                  <a:gd name="T37" fmla="*/ 856 h 112"/>
                  <a:gd name="T38" fmla="*/ 434 w 478"/>
                  <a:gd name="T39" fmla="*/ 777 h 112"/>
                  <a:gd name="T40" fmla="*/ 427 w 478"/>
                  <a:gd name="T41" fmla="*/ 700 h 112"/>
                  <a:gd name="T42" fmla="*/ 933 w 478"/>
                  <a:gd name="T43" fmla="*/ 452 h 112"/>
                  <a:gd name="T44" fmla="*/ 1533 w 478"/>
                  <a:gd name="T45" fmla="*/ 601 h 112"/>
                  <a:gd name="T46" fmla="*/ 1529 w 478"/>
                  <a:gd name="T47" fmla="*/ 601 h 112"/>
                  <a:gd name="T48" fmla="*/ 1681 w 478"/>
                  <a:gd name="T49" fmla="*/ 609 h 112"/>
                  <a:gd name="T50" fmla="*/ 1718 w 478"/>
                  <a:gd name="T51" fmla="*/ 500 h 112"/>
                  <a:gd name="T52" fmla="*/ 1635 w 478"/>
                  <a:gd name="T53" fmla="*/ 396 h 112"/>
                  <a:gd name="T54" fmla="*/ 1642 w 478"/>
                  <a:gd name="T55" fmla="*/ 396 h 112"/>
                  <a:gd name="T56" fmla="*/ 1260 w 478"/>
                  <a:gd name="T57" fmla="*/ 240 h 112"/>
                  <a:gd name="T58" fmla="*/ 289 w 478"/>
                  <a:gd name="T59" fmla="*/ 577 h 112"/>
                  <a:gd name="T60" fmla="*/ 84 w 478"/>
                  <a:gd name="T61" fmla="*/ 755 h 112"/>
                  <a:gd name="T62" fmla="*/ 13 w 478"/>
                  <a:gd name="T63" fmla="*/ 708 h 112"/>
                  <a:gd name="T64" fmla="*/ 0 w 478"/>
                  <a:gd name="T65" fmla="*/ 660 h 112"/>
                  <a:gd name="T66" fmla="*/ 193 w 478"/>
                  <a:gd name="T67" fmla="*/ 357 h 112"/>
                  <a:gd name="T68" fmla="*/ 1316 w 478"/>
                  <a:gd name="T69" fmla="*/ 204 h 112"/>
                  <a:gd name="T70" fmla="*/ 1622 w 478"/>
                  <a:gd name="T71" fmla="*/ 303 h 112"/>
                  <a:gd name="T72" fmla="*/ 2366 w 478"/>
                  <a:gd name="T73" fmla="*/ 412 h 11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478" h="112">
                    <a:moveTo>
                      <a:pt x="370" y="53"/>
                    </a:moveTo>
                    <a:cubicBezTo>
                      <a:pt x="384" y="49"/>
                      <a:pt x="398" y="40"/>
                      <a:pt x="412" y="30"/>
                    </a:cubicBezTo>
                    <a:cubicBezTo>
                      <a:pt x="439" y="11"/>
                      <a:pt x="457" y="0"/>
                      <a:pt x="470" y="18"/>
                    </a:cubicBezTo>
                    <a:cubicBezTo>
                      <a:pt x="478" y="28"/>
                      <a:pt x="476" y="33"/>
                      <a:pt x="476" y="34"/>
                    </a:cubicBezTo>
                    <a:cubicBezTo>
                      <a:pt x="469" y="51"/>
                      <a:pt x="416" y="58"/>
                      <a:pt x="361" y="65"/>
                    </a:cubicBezTo>
                    <a:cubicBezTo>
                      <a:pt x="343" y="67"/>
                      <a:pt x="343" y="67"/>
                      <a:pt x="343" y="67"/>
                    </a:cubicBezTo>
                    <a:cubicBezTo>
                      <a:pt x="329" y="68"/>
                      <a:pt x="324" y="74"/>
                      <a:pt x="324" y="80"/>
                    </a:cubicBezTo>
                    <a:cubicBezTo>
                      <a:pt x="324" y="86"/>
                      <a:pt x="329" y="91"/>
                      <a:pt x="337" y="90"/>
                    </a:cubicBezTo>
                    <a:cubicBezTo>
                      <a:pt x="337" y="90"/>
                      <a:pt x="338" y="90"/>
                      <a:pt x="338" y="90"/>
                    </a:cubicBezTo>
                    <a:cubicBezTo>
                      <a:pt x="360" y="88"/>
                      <a:pt x="380" y="84"/>
                      <a:pt x="389" y="81"/>
                    </a:cubicBezTo>
                    <a:cubicBezTo>
                      <a:pt x="405" y="78"/>
                      <a:pt x="405" y="78"/>
                      <a:pt x="405" y="78"/>
                    </a:cubicBezTo>
                    <a:cubicBezTo>
                      <a:pt x="425" y="73"/>
                      <a:pt x="455" y="65"/>
                      <a:pt x="465" y="71"/>
                    </a:cubicBezTo>
                    <a:cubicBezTo>
                      <a:pt x="469" y="73"/>
                      <a:pt x="472" y="77"/>
                      <a:pt x="471" y="82"/>
                    </a:cubicBezTo>
                    <a:cubicBezTo>
                      <a:pt x="470" y="88"/>
                      <a:pt x="465" y="95"/>
                      <a:pt x="453" y="99"/>
                    </a:cubicBezTo>
                    <a:cubicBezTo>
                      <a:pt x="444" y="102"/>
                      <a:pt x="436" y="100"/>
                      <a:pt x="425" y="98"/>
                    </a:cubicBezTo>
                    <a:cubicBezTo>
                      <a:pt x="409" y="95"/>
                      <a:pt x="387" y="91"/>
                      <a:pt x="349" y="97"/>
                    </a:cubicBezTo>
                    <a:cubicBezTo>
                      <a:pt x="289" y="107"/>
                      <a:pt x="256" y="96"/>
                      <a:pt x="226" y="83"/>
                    </a:cubicBezTo>
                    <a:cubicBezTo>
                      <a:pt x="194" y="69"/>
                      <a:pt x="139" y="79"/>
                      <a:pt x="120" y="93"/>
                    </a:cubicBezTo>
                    <a:cubicBezTo>
                      <a:pt x="112" y="99"/>
                      <a:pt x="93" y="112"/>
                      <a:pt x="80" y="110"/>
                    </a:cubicBezTo>
                    <a:cubicBezTo>
                      <a:pt x="75" y="109"/>
                      <a:pt x="71" y="106"/>
                      <a:pt x="68" y="100"/>
                    </a:cubicBezTo>
                    <a:cubicBezTo>
                      <a:pt x="66" y="96"/>
                      <a:pt x="65" y="93"/>
                      <a:pt x="67" y="90"/>
                    </a:cubicBezTo>
                    <a:cubicBezTo>
                      <a:pt x="73" y="77"/>
                      <a:pt x="106" y="64"/>
                      <a:pt x="146" y="58"/>
                    </a:cubicBezTo>
                    <a:cubicBezTo>
                      <a:pt x="179" y="53"/>
                      <a:pt x="210" y="65"/>
                      <a:pt x="240" y="77"/>
                    </a:cubicBezTo>
                    <a:cubicBezTo>
                      <a:pt x="240" y="77"/>
                      <a:pt x="240" y="77"/>
                      <a:pt x="239" y="77"/>
                    </a:cubicBezTo>
                    <a:cubicBezTo>
                      <a:pt x="248" y="82"/>
                      <a:pt x="256" y="82"/>
                      <a:pt x="263" y="78"/>
                    </a:cubicBezTo>
                    <a:cubicBezTo>
                      <a:pt x="267" y="75"/>
                      <a:pt x="270" y="70"/>
                      <a:pt x="269" y="64"/>
                    </a:cubicBezTo>
                    <a:cubicBezTo>
                      <a:pt x="268" y="58"/>
                      <a:pt x="264" y="53"/>
                      <a:pt x="256" y="51"/>
                    </a:cubicBezTo>
                    <a:cubicBezTo>
                      <a:pt x="257" y="51"/>
                      <a:pt x="257" y="51"/>
                      <a:pt x="257" y="51"/>
                    </a:cubicBezTo>
                    <a:cubicBezTo>
                      <a:pt x="241" y="44"/>
                      <a:pt x="224" y="37"/>
                      <a:pt x="197" y="31"/>
                    </a:cubicBezTo>
                    <a:cubicBezTo>
                      <a:pt x="110" y="11"/>
                      <a:pt x="55" y="63"/>
                      <a:pt x="45" y="74"/>
                    </a:cubicBezTo>
                    <a:cubicBezTo>
                      <a:pt x="34" y="86"/>
                      <a:pt x="22" y="97"/>
                      <a:pt x="13" y="97"/>
                    </a:cubicBezTo>
                    <a:cubicBezTo>
                      <a:pt x="10" y="97"/>
                      <a:pt x="6" y="95"/>
                      <a:pt x="2" y="91"/>
                    </a:cubicBezTo>
                    <a:cubicBezTo>
                      <a:pt x="1" y="89"/>
                      <a:pt x="0" y="87"/>
                      <a:pt x="0" y="85"/>
                    </a:cubicBezTo>
                    <a:cubicBezTo>
                      <a:pt x="1" y="72"/>
                      <a:pt x="23" y="53"/>
                      <a:pt x="30" y="46"/>
                    </a:cubicBezTo>
                    <a:cubicBezTo>
                      <a:pt x="53" y="26"/>
                      <a:pt x="119" y="4"/>
                      <a:pt x="206" y="26"/>
                    </a:cubicBezTo>
                    <a:cubicBezTo>
                      <a:pt x="254" y="39"/>
                      <a:pt x="254" y="39"/>
                      <a:pt x="254" y="39"/>
                    </a:cubicBezTo>
                    <a:cubicBezTo>
                      <a:pt x="310" y="54"/>
                      <a:pt x="338" y="61"/>
                      <a:pt x="370" y="53"/>
                    </a:cubicBezTo>
                    <a:close/>
                  </a:path>
                </a:pathLst>
              </a:custGeom>
              <a:solidFill>
                <a:srgbClr val="BC57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4" name="Freeform 984">
                <a:extLst>
                  <a:ext uri="{FF2B5EF4-FFF2-40B4-BE49-F238E27FC236}">
                    <a16:creationId xmlns:a16="http://schemas.microsoft.com/office/drawing/2014/main" id="{D0CC4560-E5A2-185C-47B1-A3835CE5100B}"/>
                  </a:ext>
                </a:extLst>
              </p:cNvPr>
              <p:cNvSpPr>
                <a:spLocks/>
              </p:cNvSpPr>
              <p:nvPr/>
            </p:nvSpPr>
            <p:spPr bwMode="auto">
              <a:xfrm rot="20345274" flipV="1">
                <a:off x="2121" y="2904"/>
                <a:ext cx="174" cy="55"/>
              </a:xfrm>
              <a:custGeom>
                <a:avLst/>
                <a:gdLst>
                  <a:gd name="T0" fmla="*/ 596 w 94"/>
                  <a:gd name="T1" fmla="*/ 120 h 28"/>
                  <a:gd name="T2" fmla="*/ 246 w 94"/>
                  <a:gd name="T3" fmla="*/ 61 h 28"/>
                  <a:gd name="T4" fmla="*/ 246 w 94"/>
                  <a:gd name="T5" fmla="*/ 61 h 28"/>
                  <a:gd name="T6" fmla="*/ 24 w 94"/>
                  <a:gd name="T7" fmla="*/ 47 h 28"/>
                  <a:gd name="T8" fmla="*/ 0 w 94"/>
                  <a:gd name="T9" fmla="*/ 100 h 28"/>
                  <a:gd name="T10" fmla="*/ 0 w 94"/>
                  <a:gd name="T11" fmla="*/ 100 h 28"/>
                  <a:gd name="T12" fmla="*/ 24 w 94"/>
                  <a:gd name="T13" fmla="*/ 173 h 28"/>
                  <a:gd name="T14" fmla="*/ 89 w 94"/>
                  <a:gd name="T15" fmla="*/ 212 h 28"/>
                  <a:gd name="T16" fmla="*/ 96 w 94"/>
                  <a:gd name="T17" fmla="*/ 159 h 28"/>
                  <a:gd name="T18" fmla="*/ 230 w 94"/>
                  <a:gd name="T19" fmla="*/ 128 h 28"/>
                  <a:gd name="T20" fmla="*/ 596 w 94"/>
                  <a:gd name="T21" fmla="*/ 120 h 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94" h="28">
                    <a:moveTo>
                      <a:pt x="94" y="16"/>
                    </a:moveTo>
                    <a:cubicBezTo>
                      <a:pt x="71" y="16"/>
                      <a:pt x="53" y="13"/>
                      <a:pt x="39" y="8"/>
                    </a:cubicBezTo>
                    <a:cubicBezTo>
                      <a:pt x="39" y="8"/>
                      <a:pt x="39" y="8"/>
                      <a:pt x="39" y="8"/>
                    </a:cubicBezTo>
                    <a:cubicBezTo>
                      <a:pt x="21" y="0"/>
                      <a:pt x="9" y="2"/>
                      <a:pt x="4" y="6"/>
                    </a:cubicBezTo>
                    <a:cubicBezTo>
                      <a:pt x="1" y="8"/>
                      <a:pt x="0" y="10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17"/>
                      <a:pt x="1" y="20"/>
                      <a:pt x="4" y="23"/>
                    </a:cubicBezTo>
                    <a:cubicBezTo>
                      <a:pt x="6" y="25"/>
                      <a:pt x="10" y="27"/>
                      <a:pt x="14" y="28"/>
                    </a:cubicBezTo>
                    <a:cubicBezTo>
                      <a:pt x="13" y="26"/>
                      <a:pt x="14" y="23"/>
                      <a:pt x="15" y="21"/>
                    </a:cubicBezTo>
                    <a:cubicBezTo>
                      <a:pt x="20" y="16"/>
                      <a:pt x="30" y="17"/>
                      <a:pt x="36" y="17"/>
                    </a:cubicBezTo>
                    <a:cubicBezTo>
                      <a:pt x="56" y="18"/>
                      <a:pt x="75" y="18"/>
                      <a:pt x="94" y="16"/>
                    </a:cubicBezTo>
                    <a:close/>
                  </a:path>
                </a:pathLst>
              </a:custGeom>
              <a:solidFill>
                <a:srgbClr val="A82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5" name="Freeform 985">
                <a:extLst>
                  <a:ext uri="{FF2B5EF4-FFF2-40B4-BE49-F238E27FC236}">
                    <a16:creationId xmlns:a16="http://schemas.microsoft.com/office/drawing/2014/main" id="{926D62C2-4619-8E69-AB2D-CA96A5CC548A}"/>
                  </a:ext>
                </a:extLst>
              </p:cNvPr>
              <p:cNvSpPr>
                <a:spLocks/>
              </p:cNvSpPr>
              <p:nvPr/>
            </p:nvSpPr>
            <p:spPr bwMode="auto">
              <a:xfrm rot="20345274" flipV="1">
                <a:off x="2236" y="2836"/>
                <a:ext cx="273" cy="60"/>
              </a:xfrm>
              <a:custGeom>
                <a:avLst/>
                <a:gdLst>
                  <a:gd name="T0" fmla="*/ 929 w 147"/>
                  <a:gd name="T1" fmla="*/ 208 h 30"/>
                  <a:gd name="T2" fmla="*/ 942 w 147"/>
                  <a:gd name="T3" fmla="*/ 168 h 30"/>
                  <a:gd name="T4" fmla="*/ 882 w 147"/>
                  <a:gd name="T5" fmla="*/ 48 h 30"/>
                  <a:gd name="T6" fmla="*/ 687 w 147"/>
                  <a:gd name="T7" fmla="*/ 40 h 30"/>
                  <a:gd name="T8" fmla="*/ 277 w 147"/>
                  <a:gd name="T9" fmla="*/ 120 h 30"/>
                  <a:gd name="T10" fmla="*/ 230 w 147"/>
                  <a:gd name="T11" fmla="*/ 128 h 30"/>
                  <a:gd name="T12" fmla="*/ 20 w 147"/>
                  <a:gd name="T13" fmla="*/ 120 h 30"/>
                  <a:gd name="T14" fmla="*/ 0 w 147"/>
                  <a:gd name="T15" fmla="*/ 136 h 30"/>
                  <a:gd name="T16" fmla="*/ 390 w 147"/>
                  <a:gd name="T17" fmla="*/ 144 h 30"/>
                  <a:gd name="T18" fmla="*/ 665 w 147"/>
                  <a:gd name="T19" fmla="*/ 128 h 30"/>
                  <a:gd name="T20" fmla="*/ 784 w 147"/>
                  <a:gd name="T21" fmla="*/ 152 h 30"/>
                  <a:gd name="T22" fmla="*/ 800 w 147"/>
                  <a:gd name="T23" fmla="*/ 240 h 30"/>
                  <a:gd name="T24" fmla="*/ 929 w 147"/>
                  <a:gd name="T25" fmla="*/ 208 h 3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47" h="30">
                    <a:moveTo>
                      <a:pt x="145" y="26"/>
                    </a:moveTo>
                    <a:cubicBezTo>
                      <a:pt x="147" y="25"/>
                      <a:pt x="147" y="23"/>
                      <a:pt x="147" y="21"/>
                    </a:cubicBezTo>
                    <a:cubicBezTo>
                      <a:pt x="147" y="15"/>
                      <a:pt x="144" y="10"/>
                      <a:pt x="138" y="6"/>
                    </a:cubicBezTo>
                    <a:cubicBezTo>
                      <a:pt x="128" y="0"/>
                      <a:pt x="114" y="1"/>
                      <a:pt x="107" y="5"/>
                    </a:cubicBezTo>
                    <a:cubicBezTo>
                      <a:pt x="94" y="14"/>
                      <a:pt x="74" y="14"/>
                      <a:pt x="43" y="15"/>
                    </a:cubicBezTo>
                    <a:cubicBezTo>
                      <a:pt x="36" y="16"/>
                      <a:pt x="36" y="16"/>
                      <a:pt x="36" y="16"/>
                    </a:cubicBezTo>
                    <a:cubicBezTo>
                      <a:pt x="24" y="16"/>
                      <a:pt x="13" y="16"/>
                      <a:pt x="3" y="15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21" y="16"/>
                      <a:pt x="41" y="17"/>
                      <a:pt x="61" y="18"/>
                    </a:cubicBezTo>
                    <a:cubicBezTo>
                      <a:pt x="76" y="19"/>
                      <a:pt x="90" y="16"/>
                      <a:pt x="104" y="16"/>
                    </a:cubicBezTo>
                    <a:cubicBezTo>
                      <a:pt x="110" y="15"/>
                      <a:pt x="117" y="15"/>
                      <a:pt x="122" y="19"/>
                    </a:cubicBezTo>
                    <a:cubicBezTo>
                      <a:pt x="127" y="23"/>
                      <a:pt x="127" y="26"/>
                      <a:pt x="125" y="30"/>
                    </a:cubicBezTo>
                    <a:cubicBezTo>
                      <a:pt x="134" y="30"/>
                      <a:pt x="141" y="29"/>
                      <a:pt x="145" y="26"/>
                    </a:cubicBezTo>
                    <a:close/>
                  </a:path>
                </a:pathLst>
              </a:custGeom>
              <a:solidFill>
                <a:srgbClr val="A82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6" name="Freeform 986">
                <a:extLst>
                  <a:ext uri="{FF2B5EF4-FFF2-40B4-BE49-F238E27FC236}">
                    <a16:creationId xmlns:a16="http://schemas.microsoft.com/office/drawing/2014/main" id="{F1AC8E96-C2C0-2DE3-952B-854A2B45AEB7}"/>
                  </a:ext>
                </a:extLst>
              </p:cNvPr>
              <p:cNvSpPr>
                <a:spLocks/>
              </p:cNvSpPr>
              <p:nvPr/>
            </p:nvSpPr>
            <p:spPr bwMode="auto">
              <a:xfrm rot="20345274" flipV="1">
                <a:off x="2053" y="2717"/>
                <a:ext cx="215" cy="157"/>
              </a:xfrm>
              <a:custGeom>
                <a:avLst/>
                <a:gdLst>
                  <a:gd name="T0" fmla="*/ 282 w 116"/>
                  <a:gd name="T1" fmla="*/ 455 h 79"/>
                  <a:gd name="T2" fmla="*/ 247 w 116"/>
                  <a:gd name="T3" fmla="*/ 407 h 79"/>
                  <a:gd name="T4" fmla="*/ 282 w 116"/>
                  <a:gd name="T5" fmla="*/ 268 h 79"/>
                  <a:gd name="T6" fmla="*/ 499 w 116"/>
                  <a:gd name="T7" fmla="*/ 95 h 79"/>
                  <a:gd name="T8" fmla="*/ 738 w 116"/>
                  <a:gd name="T9" fmla="*/ 0 h 79"/>
                  <a:gd name="T10" fmla="*/ 193 w 116"/>
                  <a:gd name="T11" fmla="*/ 221 h 79"/>
                  <a:gd name="T12" fmla="*/ 0 w 116"/>
                  <a:gd name="T13" fmla="*/ 525 h 79"/>
                  <a:gd name="T14" fmla="*/ 13 w 116"/>
                  <a:gd name="T15" fmla="*/ 572 h 79"/>
                  <a:gd name="T16" fmla="*/ 82 w 116"/>
                  <a:gd name="T17" fmla="*/ 620 h 79"/>
                  <a:gd name="T18" fmla="*/ 282 w 116"/>
                  <a:gd name="T19" fmla="*/ 455 h 7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16" h="79">
                    <a:moveTo>
                      <a:pt x="44" y="58"/>
                    </a:moveTo>
                    <a:cubicBezTo>
                      <a:pt x="42" y="56"/>
                      <a:pt x="40" y="55"/>
                      <a:pt x="39" y="52"/>
                    </a:cubicBezTo>
                    <a:cubicBezTo>
                      <a:pt x="38" y="46"/>
                      <a:pt x="41" y="38"/>
                      <a:pt x="44" y="34"/>
                    </a:cubicBezTo>
                    <a:cubicBezTo>
                      <a:pt x="51" y="24"/>
                      <a:pt x="67" y="17"/>
                      <a:pt x="78" y="12"/>
                    </a:cubicBezTo>
                    <a:cubicBezTo>
                      <a:pt x="90" y="7"/>
                      <a:pt x="103" y="2"/>
                      <a:pt x="116" y="0"/>
                    </a:cubicBezTo>
                    <a:cubicBezTo>
                      <a:pt x="75" y="3"/>
                      <a:pt x="44" y="16"/>
                      <a:pt x="30" y="28"/>
                    </a:cubicBezTo>
                    <a:cubicBezTo>
                      <a:pt x="23" y="35"/>
                      <a:pt x="1" y="54"/>
                      <a:pt x="0" y="67"/>
                    </a:cubicBezTo>
                    <a:cubicBezTo>
                      <a:pt x="0" y="69"/>
                      <a:pt x="1" y="71"/>
                      <a:pt x="2" y="73"/>
                    </a:cubicBezTo>
                    <a:cubicBezTo>
                      <a:pt x="6" y="77"/>
                      <a:pt x="10" y="79"/>
                      <a:pt x="13" y="79"/>
                    </a:cubicBezTo>
                    <a:cubicBezTo>
                      <a:pt x="22" y="79"/>
                      <a:pt x="32" y="69"/>
                      <a:pt x="44" y="58"/>
                    </a:cubicBezTo>
                    <a:close/>
                  </a:path>
                </a:pathLst>
              </a:custGeom>
              <a:solidFill>
                <a:srgbClr val="A82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7" name="Freeform 987">
                <a:extLst>
                  <a:ext uri="{FF2B5EF4-FFF2-40B4-BE49-F238E27FC236}">
                    <a16:creationId xmlns:a16="http://schemas.microsoft.com/office/drawing/2014/main" id="{0C430E81-3A58-46C0-9A68-559E17A27DEF}"/>
                  </a:ext>
                </a:extLst>
              </p:cNvPr>
              <p:cNvSpPr>
                <a:spLocks/>
              </p:cNvSpPr>
              <p:nvPr/>
            </p:nvSpPr>
            <p:spPr bwMode="auto">
              <a:xfrm rot="20345274" flipV="1">
                <a:off x="2146" y="2640"/>
                <a:ext cx="258" cy="113"/>
              </a:xfrm>
              <a:custGeom>
                <a:avLst/>
                <a:gdLst>
                  <a:gd name="T0" fmla="*/ 889 w 139"/>
                  <a:gd name="T1" fmla="*/ 71 h 57"/>
                  <a:gd name="T2" fmla="*/ 516 w 139"/>
                  <a:gd name="T3" fmla="*/ 24 h 57"/>
                  <a:gd name="T4" fmla="*/ 13 w 139"/>
                  <a:gd name="T5" fmla="*/ 272 h 57"/>
                  <a:gd name="T6" fmla="*/ 20 w 139"/>
                  <a:gd name="T7" fmla="*/ 349 h 57"/>
                  <a:gd name="T8" fmla="*/ 97 w 139"/>
                  <a:gd name="T9" fmla="*/ 428 h 57"/>
                  <a:gd name="T10" fmla="*/ 338 w 139"/>
                  <a:gd name="T11" fmla="*/ 303 h 57"/>
                  <a:gd name="T12" fmla="*/ 314 w 139"/>
                  <a:gd name="T13" fmla="*/ 188 h 57"/>
                  <a:gd name="T14" fmla="*/ 486 w 139"/>
                  <a:gd name="T15" fmla="*/ 79 h 57"/>
                  <a:gd name="T16" fmla="*/ 793 w 139"/>
                  <a:gd name="T17" fmla="*/ 48 h 57"/>
                  <a:gd name="T18" fmla="*/ 889 w 139"/>
                  <a:gd name="T19" fmla="*/ 71 h 5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39" h="57">
                    <a:moveTo>
                      <a:pt x="139" y="9"/>
                    </a:moveTo>
                    <a:cubicBezTo>
                      <a:pt x="120" y="3"/>
                      <a:pt x="101" y="0"/>
                      <a:pt x="81" y="3"/>
                    </a:cubicBezTo>
                    <a:cubicBezTo>
                      <a:pt x="41" y="9"/>
                      <a:pt x="8" y="22"/>
                      <a:pt x="2" y="35"/>
                    </a:cubicBezTo>
                    <a:cubicBezTo>
                      <a:pt x="0" y="38"/>
                      <a:pt x="1" y="41"/>
                      <a:pt x="3" y="45"/>
                    </a:cubicBezTo>
                    <a:cubicBezTo>
                      <a:pt x="6" y="51"/>
                      <a:pt x="10" y="54"/>
                      <a:pt x="15" y="55"/>
                    </a:cubicBezTo>
                    <a:cubicBezTo>
                      <a:pt x="27" y="57"/>
                      <a:pt x="44" y="46"/>
                      <a:pt x="53" y="39"/>
                    </a:cubicBezTo>
                    <a:cubicBezTo>
                      <a:pt x="48" y="35"/>
                      <a:pt x="40" y="33"/>
                      <a:pt x="49" y="24"/>
                    </a:cubicBezTo>
                    <a:cubicBezTo>
                      <a:pt x="56" y="16"/>
                      <a:pt x="66" y="12"/>
                      <a:pt x="76" y="10"/>
                    </a:cubicBezTo>
                    <a:cubicBezTo>
                      <a:pt x="92" y="7"/>
                      <a:pt x="107" y="5"/>
                      <a:pt x="124" y="6"/>
                    </a:cubicBezTo>
                    <a:cubicBezTo>
                      <a:pt x="129" y="7"/>
                      <a:pt x="134" y="7"/>
                      <a:pt x="139" y="9"/>
                    </a:cubicBezTo>
                    <a:close/>
                  </a:path>
                </a:pathLst>
              </a:custGeom>
              <a:solidFill>
                <a:srgbClr val="A82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8" name="Freeform 988">
                <a:extLst>
                  <a:ext uri="{FF2B5EF4-FFF2-40B4-BE49-F238E27FC236}">
                    <a16:creationId xmlns:a16="http://schemas.microsoft.com/office/drawing/2014/main" id="{648B4811-2060-169C-419D-0FDAA358345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20345274" flipV="1">
                <a:off x="2449" y="2603"/>
                <a:ext cx="98" cy="80"/>
              </a:xfrm>
              <a:custGeom>
                <a:avLst/>
                <a:gdLst>
                  <a:gd name="T0" fmla="*/ 52 w 53"/>
                  <a:gd name="T1" fmla="*/ 232 h 40"/>
                  <a:gd name="T2" fmla="*/ 57 w 53"/>
                  <a:gd name="T3" fmla="*/ 232 h 40"/>
                  <a:gd name="T4" fmla="*/ 57 w 53"/>
                  <a:gd name="T5" fmla="*/ 232 h 40"/>
                  <a:gd name="T6" fmla="*/ 52 w 53"/>
                  <a:gd name="T7" fmla="*/ 232 h 40"/>
                  <a:gd name="T8" fmla="*/ 233 w 53"/>
                  <a:gd name="T9" fmla="*/ 56 h 40"/>
                  <a:gd name="T10" fmla="*/ 126 w 53"/>
                  <a:gd name="T11" fmla="*/ 0 h 40"/>
                  <a:gd name="T12" fmla="*/ 165 w 53"/>
                  <a:gd name="T13" fmla="*/ 24 h 40"/>
                  <a:gd name="T14" fmla="*/ 157 w 53"/>
                  <a:gd name="T15" fmla="*/ 24 h 40"/>
                  <a:gd name="T16" fmla="*/ 239 w 53"/>
                  <a:gd name="T17" fmla="*/ 128 h 40"/>
                  <a:gd name="T18" fmla="*/ 202 w 53"/>
                  <a:gd name="T19" fmla="*/ 240 h 40"/>
                  <a:gd name="T20" fmla="*/ 57 w 53"/>
                  <a:gd name="T21" fmla="*/ 232 h 40"/>
                  <a:gd name="T22" fmla="*/ 0 w 53"/>
                  <a:gd name="T23" fmla="*/ 208 h 40"/>
                  <a:gd name="T24" fmla="*/ 61 w 53"/>
                  <a:gd name="T25" fmla="*/ 264 h 40"/>
                  <a:gd name="T26" fmla="*/ 266 w 53"/>
                  <a:gd name="T27" fmla="*/ 264 h 40"/>
                  <a:gd name="T28" fmla="*/ 233 w 53"/>
                  <a:gd name="T29" fmla="*/ 56 h 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3" h="40">
                    <a:moveTo>
                      <a:pt x="8" y="29"/>
                    </a:moveTo>
                    <a:cubicBezTo>
                      <a:pt x="9" y="29"/>
                      <a:pt x="9" y="29"/>
                      <a:pt x="9" y="29"/>
                    </a:cubicBezTo>
                    <a:cubicBezTo>
                      <a:pt x="9" y="29"/>
                      <a:pt x="9" y="29"/>
                      <a:pt x="9" y="29"/>
                    </a:cubicBezTo>
                    <a:cubicBezTo>
                      <a:pt x="9" y="29"/>
                      <a:pt x="9" y="29"/>
                      <a:pt x="8" y="29"/>
                    </a:cubicBezTo>
                    <a:close/>
                    <a:moveTo>
                      <a:pt x="37" y="7"/>
                    </a:moveTo>
                    <a:cubicBezTo>
                      <a:pt x="31" y="4"/>
                      <a:pt x="26" y="2"/>
                      <a:pt x="20" y="0"/>
                    </a:cubicBezTo>
                    <a:cubicBezTo>
                      <a:pt x="22" y="1"/>
                      <a:pt x="24" y="2"/>
                      <a:pt x="26" y="3"/>
                    </a:cubicBezTo>
                    <a:cubicBezTo>
                      <a:pt x="26" y="3"/>
                      <a:pt x="26" y="3"/>
                      <a:pt x="25" y="3"/>
                    </a:cubicBezTo>
                    <a:cubicBezTo>
                      <a:pt x="33" y="5"/>
                      <a:pt x="37" y="10"/>
                      <a:pt x="38" y="16"/>
                    </a:cubicBezTo>
                    <a:cubicBezTo>
                      <a:pt x="39" y="22"/>
                      <a:pt x="36" y="27"/>
                      <a:pt x="32" y="30"/>
                    </a:cubicBezTo>
                    <a:cubicBezTo>
                      <a:pt x="25" y="34"/>
                      <a:pt x="17" y="34"/>
                      <a:pt x="9" y="29"/>
                    </a:cubicBezTo>
                    <a:cubicBezTo>
                      <a:pt x="6" y="28"/>
                      <a:pt x="3" y="27"/>
                      <a:pt x="0" y="26"/>
                    </a:cubicBezTo>
                    <a:cubicBezTo>
                      <a:pt x="3" y="28"/>
                      <a:pt x="6" y="31"/>
                      <a:pt x="10" y="33"/>
                    </a:cubicBezTo>
                    <a:cubicBezTo>
                      <a:pt x="19" y="39"/>
                      <a:pt x="32" y="40"/>
                      <a:pt x="42" y="33"/>
                    </a:cubicBezTo>
                    <a:cubicBezTo>
                      <a:pt x="53" y="25"/>
                      <a:pt x="47" y="11"/>
                      <a:pt x="37" y="7"/>
                    </a:cubicBezTo>
                    <a:close/>
                  </a:path>
                </a:pathLst>
              </a:custGeom>
              <a:solidFill>
                <a:srgbClr val="A82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9" name="Freeform 989">
                <a:extLst>
                  <a:ext uri="{FF2B5EF4-FFF2-40B4-BE49-F238E27FC236}">
                    <a16:creationId xmlns:a16="http://schemas.microsoft.com/office/drawing/2014/main" id="{39E710B9-1ED8-8634-DEF2-EFA6F6BCC382}"/>
                  </a:ext>
                </a:extLst>
              </p:cNvPr>
              <p:cNvSpPr>
                <a:spLocks/>
              </p:cNvSpPr>
              <p:nvPr/>
            </p:nvSpPr>
            <p:spPr bwMode="auto">
              <a:xfrm rot="20345274" flipV="1">
                <a:off x="2694" y="2556"/>
                <a:ext cx="222" cy="111"/>
              </a:xfrm>
              <a:custGeom>
                <a:avLst/>
                <a:gdLst>
                  <a:gd name="T0" fmla="*/ 96 w 120"/>
                  <a:gd name="T1" fmla="*/ 436 h 56"/>
                  <a:gd name="T2" fmla="*/ 322 w 120"/>
                  <a:gd name="T3" fmla="*/ 333 h 56"/>
                  <a:gd name="T4" fmla="*/ 564 w 120"/>
                  <a:gd name="T5" fmla="*/ 232 h 56"/>
                  <a:gd name="T6" fmla="*/ 575 w 120"/>
                  <a:gd name="T7" fmla="*/ 365 h 56"/>
                  <a:gd name="T8" fmla="*/ 559 w 120"/>
                  <a:gd name="T9" fmla="*/ 396 h 56"/>
                  <a:gd name="T10" fmla="*/ 746 w 120"/>
                  <a:gd name="T11" fmla="*/ 264 h 56"/>
                  <a:gd name="T12" fmla="*/ 709 w 120"/>
                  <a:gd name="T13" fmla="*/ 141 h 56"/>
                  <a:gd name="T14" fmla="*/ 342 w 120"/>
                  <a:gd name="T15" fmla="*/ 232 h 56"/>
                  <a:gd name="T16" fmla="*/ 76 w 120"/>
                  <a:gd name="T17" fmla="*/ 412 h 56"/>
                  <a:gd name="T18" fmla="*/ 0 w 120"/>
                  <a:gd name="T19" fmla="*/ 436 h 56"/>
                  <a:gd name="T20" fmla="*/ 96 w 120"/>
                  <a:gd name="T21" fmla="*/ 436 h 5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20" h="56">
                    <a:moveTo>
                      <a:pt x="15" y="56"/>
                    </a:moveTo>
                    <a:cubicBezTo>
                      <a:pt x="28" y="55"/>
                      <a:pt x="40" y="50"/>
                      <a:pt x="51" y="43"/>
                    </a:cubicBezTo>
                    <a:cubicBezTo>
                      <a:pt x="59" y="37"/>
                      <a:pt x="78" y="21"/>
                      <a:pt x="89" y="30"/>
                    </a:cubicBezTo>
                    <a:cubicBezTo>
                      <a:pt x="93" y="34"/>
                      <a:pt x="93" y="42"/>
                      <a:pt x="91" y="47"/>
                    </a:cubicBezTo>
                    <a:cubicBezTo>
                      <a:pt x="90" y="48"/>
                      <a:pt x="89" y="50"/>
                      <a:pt x="88" y="51"/>
                    </a:cubicBezTo>
                    <a:cubicBezTo>
                      <a:pt x="104" y="46"/>
                      <a:pt x="115" y="41"/>
                      <a:pt x="118" y="34"/>
                    </a:cubicBezTo>
                    <a:cubicBezTo>
                      <a:pt x="118" y="33"/>
                      <a:pt x="120" y="28"/>
                      <a:pt x="112" y="18"/>
                    </a:cubicBezTo>
                    <a:cubicBezTo>
                      <a:pt x="99" y="0"/>
                      <a:pt x="81" y="11"/>
                      <a:pt x="54" y="30"/>
                    </a:cubicBezTo>
                    <a:cubicBezTo>
                      <a:pt x="40" y="40"/>
                      <a:pt x="26" y="49"/>
                      <a:pt x="12" y="53"/>
                    </a:cubicBezTo>
                    <a:cubicBezTo>
                      <a:pt x="8" y="54"/>
                      <a:pt x="4" y="55"/>
                      <a:pt x="0" y="56"/>
                    </a:cubicBezTo>
                    <a:cubicBezTo>
                      <a:pt x="5" y="56"/>
                      <a:pt x="10" y="56"/>
                      <a:pt x="15" y="56"/>
                    </a:cubicBezTo>
                    <a:close/>
                  </a:path>
                </a:pathLst>
              </a:custGeom>
              <a:solidFill>
                <a:srgbClr val="A82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30" name="Freeform 990">
                <a:extLst>
                  <a:ext uri="{FF2B5EF4-FFF2-40B4-BE49-F238E27FC236}">
                    <a16:creationId xmlns:a16="http://schemas.microsoft.com/office/drawing/2014/main" id="{CCFFBA43-A3C4-09A2-82F0-50AB4F4D24A1}"/>
                  </a:ext>
                </a:extLst>
              </p:cNvPr>
              <p:cNvSpPr>
                <a:spLocks/>
              </p:cNvSpPr>
              <p:nvPr/>
            </p:nvSpPr>
            <p:spPr bwMode="auto">
              <a:xfrm rot="20345274" flipV="1">
                <a:off x="2688" y="2470"/>
                <a:ext cx="178" cy="71"/>
              </a:xfrm>
              <a:custGeom>
                <a:avLst/>
                <a:gdLst>
                  <a:gd name="T0" fmla="*/ 604 w 96"/>
                  <a:gd name="T1" fmla="*/ 132 h 36"/>
                  <a:gd name="T2" fmla="*/ 567 w 96"/>
                  <a:gd name="T3" fmla="*/ 47 h 36"/>
                  <a:gd name="T4" fmla="*/ 185 w 96"/>
                  <a:gd name="T5" fmla="*/ 101 h 36"/>
                  <a:gd name="T6" fmla="*/ 83 w 96"/>
                  <a:gd name="T7" fmla="*/ 124 h 36"/>
                  <a:gd name="T8" fmla="*/ 0 w 96"/>
                  <a:gd name="T9" fmla="*/ 144 h 36"/>
                  <a:gd name="T10" fmla="*/ 210 w 96"/>
                  <a:gd name="T11" fmla="*/ 140 h 36"/>
                  <a:gd name="T12" fmla="*/ 375 w 96"/>
                  <a:gd name="T13" fmla="*/ 176 h 36"/>
                  <a:gd name="T14" fmla="*/ 330 w 96"/>
                  <a:gd name="T15" fmla="*/ 260 h 36"/>
                  <a:gd name="T16" fmla="*/ 491 w 96"/>
                  <a:gd name="T17" fmla="*/ 260 h 36"/>
                  <a:gd name="T18" fmla="*/ 604 w 96"/>
                  <a:gd name="T19" fmla="*/ 132 h 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96" h="36">
                    <a:moveTo>
                      <a:pt x="95" y="17"/>
                    </a:moveTo>
                    <a:cubicBezTo>
                      <a:pt x="96" y="12"/>
                      <a:pt x="93" y="8"/>
                      <a:pt x="89" y="6"/>
                    </a:cubicBezTo>
                    <a:cubicBezTo>
                      <a:pt x="79" y="0"/>
                      <a:pt x="49" y="8"/>
                      <a:pt x="29" y="13"/>
                    </a:cubicBezTo>
                    <a:cubicBezTo>
                      <a:pt x="13" y="16"/>
                      <a:pt x="13" y="16"/>
                      <a:pt x="13" y="16"/>
                    </a:cubicBezTo>
                    <a:cubicBezTo>
                      <a:pt x="10" y="17"/>
                      <a:pt x="5" y="18"/>
                      <a:pt x="0" y="19"/>
                    </a:cubicBezTo>
                    <a:cubicBezTo>
                      <a:pt x="11" y="18"/>
                      <a:pt x="22" y="18"/>
                      <a:pt x="33" y="18"/>
                    </a:cubicBezTo>
                    <a:cubicBezTo>
                      <a:pt x="39" y="17"/>
                      <a:pt x="58" y="15"/>
                      <a:pt x="59" y="23"/>
                    </a:cubicBezTo>
                    <a:cubicBezTo>
                      <a:pt x="60" y="28"/>
                      <a:pt x="56" y="31"/>
                      <a:pt x="52" y="34"/>
                    </a:cubicBezTo>
                    <a:cubicBezTo>
                      <a:pt x="61" y="35"/>
                      <a:pt x="69" y="36"/>
                      <a:pt x="77" y="34"/>
                    </a:cubicBezTo>
                    <a:cubicBezTo>
                      <a:pt x="89" y="30"/>
                      <a:pt x="94" y="23"/>
                      <a:pt x="95" y="17"/>
                    </a:cubicBezTo>
                    <a:close/>
                  </a:path>
                </a:pathLst>
              </a:custGeom>
              <a:solidFill>
                <a:srgbClr val="A82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31" name="Freeform 991">
                <a:extLst>
                  <a:ext uri="{FF2B5EF4-FFF2-40B4-BE49-F238E27FC236}">
                    <a16:creationId xmlns:a16="http://schemas.microsoft.com/office/drawing/2014/main" id="{2CF8EC76-DDE3-46E0-5678-CF79989EE17D}"/>
                  </a:ext>
                </a:extLst>
              </p:cNvPr>
              <p:cNvSpPr>
                <a:spLocks/>
              </p:cNvSpPr>
              <p:nvPr/>
            </p:nvSpPr>
            <p:spPr bwMode="auto">
              <a:xfrm rot="20345274" flipV="1">
                <a:off x="2581" y="2557"/>
                <a:ext cx="34" cy="47"/>
              </a:xfrm>
              <a:custGeom>
                <a:avLst/>
                <a:gdLst>
                  <a:gd name="T0" fmla="*/ 108 w 18"/>
                  <a:gd name="T1" fmla="*/ 0 h 24"/>
                  <a:gd name="T2" fmla="*/ 121 w 18"/>
                  <a:gd name="T3" fmla="*/ 180 h 24"/>
                  <a:gd name="T4" fmla="*/ 108 w 18"/>
                  <a:gd name="T5" fmla="*/ 0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" h="24">
                    <a:moveTo>
                      <a:pt x="16" y="0"/>
                    </a:moveTo>
                    <a:cubicBezTo>
                      <a:pt x="9" y="3"/>
                      <a:pt x="2" y="20"/>
                      <a:pt x="18" y="24"/>
                    </a:cubicBezTo>
                    <a:cubicBezTo>
                      <a:pt x="5" y="22"/>
                      <a:pt x="0" y="8"/>
                      <a:pt x="1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32" name="Freeform 992">
                <a:extLst>
                  <a:ext uri="{FF2B5EF4-FFF2-40B4-BE49-F238E27FC236}">
                    <a16:creationId xmlns:a16="http://schemas.microsoft.com/office/drawing/2014/main" id="{C257A212-692F-D066-98A2-38405D8DF466}"/>
                  </a:ext>
                </a:extLst>
              </p:cNvPr>
              <p:cNvSpPr>
                <a:spLocks/>
              </p:cNvSpPr>
              <p:nvPr/>
            </p:nvSpPr>
            <p:spPr bwMode="auto">
              <a:xfrm rot="20345274" flipV="1">
                <a:off x="2099" y="2832"/>
                <a:ext cx="422" cy="105"/>
              </a:xfrm>
              <a:custGeom>
                <a:avLst/>
                <a:gdLst>
                  <a:gd name="T0" fmla="*/ 301 w 227"/>
                  <a:gd name="T1" fmla="*/ 103 h 53"/>
                  <a:gd name="T2" fmla="*/ 712 w 227"/>
                  <a:gd name="T3" fmla="*/ 157 h 53"/>
                  <a:gd name="T4" fmla="*/ 1158 w 227"/>
                  <a:gd name="T5" fmla="*/ 79 h 53"/>
                  <a:gd name="T6" fmla="*/ 1459 w 227"/>
                  <a:gd name="T7" fmla="*/ 232 h 53"/>
                  <a:gd name="T8" fmla="*/ 920 w 227"/>
                  <a:gd name="T9" fmla="*/ 279 h 53"/>
                  <a:gd name="T10" fmla="*/ 322 w 227"/>
                  <a:gd name="T11" fmla="*/ 341 h 53"/>
                  <a:gd name="T12" fmla="*/ 13 w 227"/>
                  <a:gd name="T13" fmla="*/ 172 h 53"/>
                  <a:gd name="T14" fmla="*/ 301 w 227"/>
                  <a:gd name="T15" fmla="*/ 103 h 5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27" h="53">
                    <a:moveTo>
                      <a:pt x="47" y="13"/>
                    </a:moveTo>
                    <a:cubicBezTo>
                      <a:pt x="58" y="17"/>
                      <a:pt x="77" y="21"/>
                      <a:pt x="111" y="20"/>
                    </a:cubicBezTo>
                    <a:cubicBezTo>
                      <a:pt x="145" y="19"/>
                      <a:pt x="167" y="19"/>
                      <a:pt x="180" y="10"/>
                    </a:cubicBezTo>
                    <a:cubicBezTo>
                      <a:pt x="193" y="2"/>
                      <a:pt x="227" y="7"/>
                      <a:pt x="227" y="30"/>
                    </a:cubicBezTo>
                    <a:cubicBezTo>
                      <a:pt x="227" y="53"/>
                      <a:pt x="175" y="40"/>
                      <a:pt x="143" y="36"/>
                    </a:cubicBezTo>
                    <a:cubicBezTo>
                      <a:pt x="110" y="31"/>
                      <a:pt x="71" y="43"/>
                      <a:pt x="50" y="44"/>
                    </a:cubicBezTo>
                    <a:cubicBezTo>
                      <a:pt x="29" y="46"/>
                      <a:pt x="1" y="42"/>
                      <a:pt x="2" y="22"/>
                    </a:cubicBezTo>
                    <a:cubicBezTo>
                      <a:pt x="0" y="11"/>
                      <a:pt x="18" y="0"/>
                      <a:pt x="47" y="13"/>
                    </a:cubicBezTo>
                    <a:close/>
                  </a:path>
                </a:pathLst>
              </a:custGeom>
              <a:noFill/>
              <a:ln w="12700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33" name="Freeform 993">
                <a:extLst>
                  <a:ext uri="{FF2B5EF4-FFF2-40B4-BE49-F238E27FC236}">
                    <a16:creationId xmlns:a16="http://schemas.microsoft.com/office/drawing/2014/main" id="{5DD15EEF-2C5C-3D25-4340-06EAF19EE5BE}"/>
                  </a:ext>
                </a:extLst>
              </p:cNvPr>
              <p:cNvSpPr>
                <a:spLocks/>
              </p:cNvSpPr>
              <p:nvPr/>
            </p:nvSpPr>
            <p:spPr bwMode="auto">
              <a:xfrm rot="20345274" flipV="1">
                <a:off x="2008" y="2531"/>
                <a:ext cx="956" cy="294"/>
              </a:xfrm>
              <a:custGeom>
                <a:avLst/>
                <a:gdLst>
                  <a:gd name="T0" fmla="*/ 2241 w 515"/>
                  <a:gd name="T1" fmla="*/ 824 h 148"/>
                  <a:gd name="T2" fmla="*/ 2564 w 515"/>
                  <a:gd name="T3" fmla="*/ 753 h 148"/>
                  <a:gd name="T4" fmla="*/ 3078 w 515"/>
                  <a:gd name="T5" fmla="*/ 675 h 148"/>
                  <a:gd name="T6" fmla="*/ 2987 w 515"/>
                  <a:gd name="T7" fmla="*/ 971 h 148"/>
                  <a:gd name="T8" fmla="*/ 2322 w 515"/>
                  <a:gd name="T9" fmla="*/ 956 h 148"/>
                  <a:gd name="T10" fmla="*/ 1517 w 515"/>
                  <a:gd name="T11" fmla="*/ 848 h 148"/>
                  <a:gd name="T12" fmla="*/ 869 w 515"/>
                  <a:gd name="T13" fmla="*/ 916 h 148"/>
                  <a:gd name="T14" fmla="*/ 486 w 515"/>
                  <a:gd name="T15" fmla="*/ 963 h 148"/>
                  <a:gd name="T16" fmla="*/ 1010 w 515"/>
                  <a:gd name="T17" fmla="*/ 572 h 148"/>
                  <a:gd name="T18" fmla="*/ 1630 w 515"/>
                  <a:gd name="T19" fmla="*/ 731 h 148"/>
                  <a:gd name="T20" fmla="*/ 1713 w 515"/>
                  <a:gd name="T21" fmla="*/ 596 h 148"/>
                  <a:gd name="T22" fmla="*/ 1337 w 515"/>
                  <a:gd name="T23" fmla="*/ 439 h 148"/>
                  <a:gd name="T24" fmla="*/ 395 w 515"/>
                  <a:gd name="T25" fmla="*/ 761 h 148"/>
                  <a:gd name="T26" fmla="*/ 76 w 515"/>
                  <a:gd name="T27" fmla="*/ 900 h 148"/>
                  <a:gd name="T28" fmla="*/ 254 w 515"/>
                  <a:gd name="T29" fmla="*/ 485 h 148"/>
                  <a:gd name="T30" fmla="*/ 1413 w 515"/>
                  <a:gd name="T31" fmla="*/ 320 h 148"/>
                  <a:gd name="T32" fmla="*/ 2435 w 515"/>
                  <a:gd name="T33" fmla="*/ 532 h 148"/>
                  <a:gd name="T34" fmla="*/ 3115 w 515"/>
                  <a:gd name="T35" fmla="*/ 276 h 148"/>
                  <a:gd name="T36" fmla="*/ 2398 w 515"/>
                  <a:gd name="T37" fmla="*/ 707 h 148"/>
                  <a:gd name="T38" fmla="*/ 2278 w 515"/>
                  <a:gd name="T39" fmla="*/ 723 h 148"/>
                  <a:gd name="T40" fmla="*/ 2241 w 515"/>
                  <a:gd name="T41" fmla="*/ 824 h 14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515" h="148">
                    <a:moveTo>
                      <a:pt x="350" y="105"/>
                    </a:moveTo>
                    <a:cubicBezTo>
                      <a:pt x="372" y="103"/>
                      <a:pt x="391" y="99"/>
                      <a:pt x="401" y="96"/>
                    </a:cubicBezTo>
                    <a:cubicBezTo>
                      <a:pt x="423" y="92"/>
                      <a:pt x="466" y="78"/>
                      <a:pt x="481" y="86"/>
                    </a:cubicBezTo>
                    <a:cubicBezTo>
                      <a:pt x="495" y="95"/>
                      <a:pt x="491" y="117"/>
                      <a:pt x="467" y="124"/>
                    </a:cubicBezTo>
                    <a:cubicBezTo>
                      <a:pt x="443" y="131"/>
                      <a:pt x="426" y="112"/>
                      <a:pt x="363" y="122"/>
                    </a:cubicBezTo>
                    <a:cubicBezTo>
                      <a:pt x="300" y="133"/>
                      <a:pt x="267" y="121"/>
                      <a:pt x="237" y="108"/>
                    </a:cubicBezTo>
                    <a:cubicBezTo>
                      <a:pt x="207" y="95"/>
                      <a:pt x="153" y="104"/>
                      <a:pt x="136" y="117"/>
                    </a:cubicBezTo>
                    <a:cubicBezTo>
                      <a:pt x="119" y="129"/>
                      <a:pt x="92" y="148"/>
                      <a:pt x="76" y="123"/>
                    </a:cubicBezTo>
                    <a:cubicBezTo>
                      <a:pt x="61" y="97"/>
                      <a:pt x="115" y="79"/>
                      <a:pt x="158" y="73"/>
                    </a:cubicBezTo>
                    <a:cubicBezTo>
                      <a:pt x="193" y="68"/>
                      <a:pt x="226" y="80"/>
                      <a:pt x="255" y="93"/>
                    </a:cubicBezTo>
                    <a:cubicBezTo>
                      <a:pt x="275" y="104"/>
                      <a:pt x="286" y="82"/>
                      <a:pt x="268" y="76"/>
                    </a:cubicBezTo>
                    <a:cubicBezTo>
                      <a:pt x="252" y="69"/>
                      <a:pt x="235" y="62"/>
                      <a:pt x="209" y="56"/>
                    </a:cubicBezTo>
                    <a:cubicBezTo>
                      <a:pt x="135" y="39"/>
                      <a:pt x="83" y="75"/>
                      <a:pt x="62" y="97"/>
                    </a:cubicBezTo>
                    <a:cubicBezTo>
                      <a:pt x="41" y="119"/>
                      <a:pt x="27" y="131"/>
                      <a:pt x="12" y="115"/>
                    </a:cubicBezTo>
                    <a:cubicBezTo>
                      <a:pt x="0" y="103"/>
                      <a:pt x="16" y="83"/>
                      <a:pt x="40" y="62"/>
                    </a:cubicBezTo>
                    <a:cubicBezTo>
                      <a:pt x="64" y="42"/>
                      <a:pt x="132" y="19"/>
                      <a:pt x="221" y="41"/>
                    </a:cubicBezTo>
                    <a:cubicBezTo>
                      <a:pt x="309" y="64"/>
                      <a:pt x="344" y="78"/>
                      <a:pt x="381" y="68"/>
                    </a:cubicBezTo>
                    <a:cubicBezTo>
                      <a:pt x="419" y="58"/>
                      <a:pt x="460" y="0"/>
                      <a:pt x="487" y="35"/>
                    </a:cubicBezTo>
                    <a:cubicBezTo>
                      <a:pt x="515" y="69"/>
                      <a:pt x="462" y="80"/>
                      <a:pt x="375" y="90"/>
                    </a:cubicBezTo>
                    <a:cubicBezTo>
                      <a:pt x="368" y="91"/>
                      <a:pt x="362" y="92"/>
                      <a:pt x="356" y="92"/>
                    </a:cubicBezTo>
                    <a:cubicBezTo>
                      <a:pt x="338" y="93"/>
                      <a:pt x="339" y="106"/>
                      <a:pt x="350" y="105"/>
                    </a:cubicBezTo>
                    <a:close/>
                  </a:path>
                </a:pathLst>
              </a:custGeom>
              <a:noFill/>
              <a:ln w="12700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34" name="Oval 994">
                <a:extLst>
                  <a:ext uri="{FF2B5EF4-FFF2-40B4-BE49-F238E27FC236}">
                    <a16:creationId xmlns:a16="http://schemas.microsoft.com/office/drawing/2014/main" id="{9BDB8EC9-F17E-8956-8245-57E6BE421C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225" y="2937"/>
                <a:ext cx="15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35" name="Oval 995">
                <a:extLst>
                  <a:ext uri="{FF2B5EF4-FFF2-40B4-BE49-F238E27FC236}">
                    <a16:creationId xmlns:a16="http://schemas.microsoft.com/office/drawing/2014/main" id="{6403DDF8-8629-982C-9039-13432EA249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254" y="2920"/>
                <a:ext cx="16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36" name="Oval 996">
                <a:extLst>
                  <a:ext uri="{FF2B5EF4-FFF2-40B4-BE49-F238E27FC236}">
                    <a16:creationId xmlns:a16="http://schemas.microsoft.com/office/drawing/2014/main" id="{C047D4C9-F756-0D49-2EF1-32FD5E5E23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282" y="2909"/>
                <a:ext cx="16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37" name="Oval 997">
                <a:extLst>
                  <a:ext uri="{FF2B5EF4-FFF2-40B4-BE49-F238E27FC236}">
                    <a16:creationId xmlns:a16="http://schemas.microsoft.com/office/drawing/2014/main" id="{5D7B864A-86AB-96FE-13C9-8E3E77E8EC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312" y="2898"/>
                <a:ext cx="14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38" name="Oval 998">
                <a:extLst>
                  <a:ext uri="{FF2B5EF4-FFF2-40B4-BE49-F238E27FC236}">
                    <a16:creationId xmlns:a16="http://schemas.microsoft.com/office/drawing/2014/main" id="{38EEEE2B-4095-A61D-48F7-343E85371D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341" y="2886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39" name="Oval 999">
                <a:extLst>
                  <a:ext uri="{FF2B5EF4-FFF2-40B4-BE49-F238E27FC236}">
                    <a16:creationId xmlns:a16="http://schemas.microsoft.com/office/drawing/2014/main" id="{4B80222B-81DC-88CB-CB86-42C9C56A16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374" y="2876"/>
                <a:ext cx="16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40" name="Oval 1000">
                <a:extLst>
                  <a:ext uri="{FF2B5EF4-FFF2-40B4-BE49-F238E27FC236}">
                    <a16:creationId xmlns:a16="http://schemas.microsoft.com/office/drawing/2014/main" id="{B5519901-90D7-3FBA-12B8-10D54F6D04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409" y="2871"/>
                <a:ext cx="15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41" name="Oval 1001">
                <a:extLst>
                  <a:ext uri="{FF2B5EF4-FFF2-40B4-BE49-F238E27FC236}">
                    <a16:creationId xmlns:a16="http://schemas.microsoft.com/office/drawing/2014/main" id="{17E51437-69DD-1283-257C-CADB48E227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442" y="2873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42" name="Oval 1002">
                <a:extLst>
                  <a:ext uri="{FF2B5EF4-FFF2-40B4-BE49-F238E27FC236}">
                    <a16:creationId xmlns:a16="http://schemas.microsoft.com/office/drawing/2014/main" id="{5B7989A1-AECC-6F9D-A925-6651333C68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478" y="2862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43" name="Oval 1003">
                <a:extLst>
                  <a:ext uri="{FF2B5EF4-FFF2-40B4-BE49-F238E27FC236}">
                    <a16:creationId xmlns:a16="http://schemas.microsoft.com/office/drawing/2014/main" id="{B7CF3990-A5DA-45EC-F29F-D9DE15ADB5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503" y="2840"/>
                <a:ext cx="14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44" name="Oval 1004">
                <a:extLst>
                  <a:ext uri="{FF2B5EF4-FFF2-40B4-BE49-F238E27FC236}">
                    <a16:creationId xmlns:a16="http://schemas.microsoft.com/office/drawing/2014/main" id="{CB713AAF-3F81-8206-55D9-41E5F27B9A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511" y="2811"/>
                <a:ext cx="15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45" name="Oval 1005">
                <a:extLst>
                  <a:ext uri="{FF2B5EF4-FFF2-40B4-BE49-F238E27FC236}">
                    <a16:creationId xmlns:a16="http://schemas.microsoft.com/office/drawing/2014/main" id="{6F58E83E-5FFC-8180-9AB0-106FC2B3E8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502" y="2779"/>
                <a:ext cx="15" cy="17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46" name="Oval 1006">
                <a:extLst>
                  <a:ext uri="{FF2B5EF4-FFF2-40B4-BE49-F238E27FC236}">
                    <a16:creationId xmlns:a16="http://schemas.microsoft.com/office/drawing/2014/main" id="{63BC6F80-7392-1A11-E831-4A0AD8ED8B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472" y="2766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47" name="Oval 1007">
                <a:extLst>
                  <a:ext uri="{FF2B5EF4-FFF2-40B4-BE49-F238E27FC236}">
                    <a16:creationId xmlns:a16="http://schemas.microsoft.com/office/drawing/2014/main" id="{F48E3438-FC36-A2E2-F97E-523369AC53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440" y="2775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48" name="Oval 1008">
                <a:extLst>
                  <a:ext uri="{FF2B5EF4-FFF2-40B4-BE49-F238E27FC236}">
                    <a16:creationId xmlns:a16="http://schemas.microsoft.com/office/drawing/2014/main" id="{0496AB8A-19D1-DE76-54B3-F8D3B37040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409" y="2791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49" name="Oval 1009">
                <a:extLst>
                  <a:ext uri="{FF2B5EF4-FFF2-40B4-BE49-F238E27FC236}">
                    <a16:creationId xmlns:a16="http://schemas.microsoft.com/office/drawing/2014/main" id="{460A04FE-6F9F-9263-52BA-8D78D8F961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380" y="2809"/>
                <a:ext cx="14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50" name="Oval 1010">
                <a:extLst>
                  <a:ext uri="{FF2B5EF4-FFF2-40B4-BE49-F238E27FC236}">
                    <a16:creationId xmlns:a16="http://schemas.microsoft.com/office/drawing/2014/main" id="{A070796F-93C8-9A06-4046-5B3838E81F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347" y="2826"/>
                <a:ext cx="17" cy="19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51" name="Oval 1011">
                <a:extLst>
                  <a:ext uri="{FF2B5EF4-FFF2-40B4-BE49-F238E27FC236}">
                    <a16:creationId xmlns:a16="http://schemas.microsoft.com/office/drawing/2014/main" id="{80007A01-A617-ECDF-9A9D-D4BB81A726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317" y="2841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52" name="Oval 1012">
                <a:extLst>
                  <a:ext uri="{FF2B5EF4-FFF2-40B4-BE49-F238E27FC236}">
                    <a16:creationId xmlns:a16="http://schemas.microsoft.com/office/drawing/2014/main" id="{6F553857-FEC8-6C46-EA62-744155350B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288" y="2851"/>
                <a:ext cx="17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53" name="Oval 1013">
                <a:extLst>
                  <a:ext uri="{FF2B5EF4-FFF2-40B4-BE49-F238E27FC236}">
                    <a16:creationId xmlns:a16="http://schemas.microsoft.com/office/drawing/2014/main" id="{FB6B5428-407B-B8F5-64BC-3E7DE70BCC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260" y="2858"/>
                <a:ext cx="15" cy="15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54" name="Oval 1014">
                <a:extLst>
                  <a:ext uri="{FF2B5EF4-FFF2-40B4-BE49-F238E27FC236}">
                    <a16:creationId xmlns:a16="http://schemas.microsoft.com/office/drawing/2014/main" id="{2216904A-49DA-1428-A45B-D0675E13FE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223" y="2864"/>
                <a:ext cx="14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55" name="Oval 1015">
                <a:extLst>
                  <a:ext uri="{FF2B5EF4-FFF2-40B4-BE49-F238E27FC236}">
                    <a16:creationId xmlns:a16="http://schemas.microsoft.com/office/drawing/2014/main" id="{53945743-C18C-6242-AFF3-153EE3D4DE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191" y="2872"/>
                <a:ext cx="15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56" name="Oval 1016">
                <a:extLst>
                  <a:ext uri="{FF2B5EF4-FFF2-40B4-BE49-F238E27FC236}">
                    <a16:creationId xmlns:a16="http://schemas.microsoft.com/office/drawing/2014/main" id="{8935C5D0-1E4E-88D1-D6C8-ADD43EDBFA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160" y="2881"/>
                <a:ext cx="15" cy="15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57" name="Oval 1017">
                <a:extLst>
                  <a:ext uri="{FF2B5EF4-FFF2-40B4-BE49-F238E27FC236}">
                    <a16:creationId xmlns:a16="http://schemas.microsoft.com/office/drawing/2014/main" id="{C8F56C0D-348D-BB08-4713-A2967111AB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132" y="2894"/>
                <a:ext cx="15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58" name="Oval 1018">
                <a:extLst>
                  <a:ext uri="{FF2B5EF4-FFF2-40B4-BE49-F238E27FC236}">
                    <a16:creationId xmlns:a16="http://schemas.microsoft.com/office/drawing/2014/main" id="{00B63D08-E0CC-B75E-97E5-79121C3DC4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107" y="2917"/>
                <a:ext cx="15" cy="17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59" name="Oval 1019">
                <a:extLst>
                  <a:ext uri="{FF2B5EF4-FFF2-40B4-BE49-F238E27FC236}">
                    <a16:creationId xmlns:a16="http://schemas.microsoft.com/office/drawing/2014/main" id="{7AD4FE8A-D034-B28E-C4C5-1C9EFBCD0B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099" y="2949"/>
                <a:ext cx="14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60" name="Oval 1020">
                <a:extLst>
                  <a:ext uri="{FF2B5EF4-FFF2-40B4-BE49-F238E27FC236}">
                    <a16:creationId xmlns:a16="http://schemas.microsoft.com/office/drawing/2014/main" id="{78AB3AB8-6639-BDCD-4887-07ED1FBDD3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115" y="2979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61" name="Oval 1021">
                <a:extLst>
                  <a:ext uri="{FF2B5EF4-FFF2-40B4-BE49-F238E27FC236}">
                    <a16:creationId xmlns:a16="http://schemas.microsoft.com/office/drawing/2014/main" id="{8100BF18-BEBC-0C39-2D44-F54BDE31D9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152" y="2986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62" name="Oval 1022">
                <a:extLst>
                  <a:ext uri="{FF2B5EF4-FFF2-40B4-BE49-F238E27FC236}">
                    <a16:creationId xmlns:a16="http://schemas.microsoft.com/office/drawing/2014/main" id="{02665285-537F-AE3C-13C1-1BDC73E19D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187" y="2969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63" name="Oval 1023">
                <a:extLst>
                  <a:ext uri="{FF2B5EF4-FFF2-40B4-BE49-F238E27FC236}">
                    <a16:creationId xmlns:a16="http://schemas.microsoft.com/office/drawing/2014/main" id="{3E25EFB8-A14E-5835-AAE9-D029DCC5CE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100" y="2842"/>
                <a:ext cx="15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64" name="Oval 1024">
                <a:extLst>
                  <a:ext uri="{FF2B5EF4-FFF2-40B4-BE49-F238E27FC236}">
                    <a16:creationId xmlns:a16="http://schemas.microsoft.com/office/drawing/2014/main" id="{46CE74FD-CC1C-D036-1631-DD7213AED4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134" y="2853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65" name="Oval 1025">
                <a:extLst>
                  <a:ext uri="{FF2B5EF4-FFF2-40B4-BE49-F238E27FC236}">
                    <a16:creationId xmlns:a16="http://schemas.microsoft.com/office/drawing/2014/main" id="{90C448B2-5A24-A323-93E8-581B4A270F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165" y="2858"/>
                <a:ext cx="15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66" name="Oval 1026">
                <a:extLst>
                  <a:ext uri="{FF2B5EF4-FFF2-40B4-BE49-F238E27FC236}">
                    <a16:creationId xmlns:a16="http://schemas.microsoft.com/office/drawing/2014/main" id="{C3AAEE25-AB6B-D372-A22C-83186B0147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201" y="2857"/>
                <a:ext cx="15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67" name="Oval 1027">
                <a:extLst>
                  <a:ext uri="{FF2B5EF4-FFF2-40B4-BE49-F238E27FC236}">
                    <a16:creationId xmlns:a16="http://schemas.microsoft.com/office/drawing/2014/main" id="{D359D258-F7AD-E359-8322-848286C234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238" y="2854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68" name="Oval 1028">
                <a:extLst>
                  <a:ext uri="{FF2B5EF4-FFF2-40B4-BE49-F238E27FC236}">
                    <a16:creationId xmlns:a16="http://schemas.microsoft.com/office/drawing/2014/main" id="{6F8BF1E1-56D9-66BD-3482-05AF713649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272" y="2848"/>
                <a:ext cx="14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69" name="Oval 1029">
                <a:extLst>
                  <a:ext uri="{FF2B5EF4-FFF2-40B4-BE49-F238E27FC236}">
                    <a16:creationId xmlns:a16="http://schemas.microsoft.com/office/drawing/2014/main" id="{915BEFFB-C9DD-96CB-6BCF-8E67D35694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459" y="2752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70" name="Oval 1030">
                <a:extLst>
                  <a:ext uri="{FF2B5EF4-FFF2-40B4-BE49-F238E27FC236}">
                    <a16:creationId xmlns:a16="http://schemas.microsoft.com/office/drawing/2014/main" id="{8C951206-4D8E-296F-9186-BC92C392D6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483" y="2734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71" name="Oval 1031">
                <a:extLst>
                  <a:ext uri="{FF2B5EF4-FFF2-40B4-BE49-F238E27FC236}">
                    <a16:creationId xmlns:a16="http://schemas.microsoft.com/office/drawing/2014/main" id="{580BBF15-7F81-5402-210F-C8A81D981B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507" y="2715"/>
                <a:ext cx="14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72" name="Oval 1032">
                <a:extLst>
                  <a:ext uri="{FF2B5EF4-FFF2-40B4-BE49-F238E27FC236}">
                    <a16:creationId xmlns:a16="http://schemas.microsoft.com/office/drawing/2014/main" id="{D493A063-97AF-7274-6786-52B1707A5F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531" y="2697"/>
                <a:ext cx="17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73" name="Oval 1033">
                <a:extLst>
                  <a:ext uri="{FF2B5EF4-FFF2-40B4-BE49-F238E27FC236}">
                    <a16:creationId xmlns:a16="http://schemas.microsoft.com/office/drawing/2014/main" id="{C5E846E6-6B3C-4F9E-F0A4-C8A0E39C6A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555" y="2679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74" name="Oval 1034">
                <a:extLst>
                  <a:ext uri="{FF2B5EF4-FFF2-40B4-BE49-F238E27FC236}">
                    <a16:creationId xmlns:a16="http://schemas.microsoft.com/office/drawing/2014/main" id="{B157322F-1EF6-6752-1968-166153878D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583" y="2660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75" name="Oval 1035">
                <a:extLst>
                  <a:ext uri="{FF2B5EF4-FFF2-40B4-BE49-F238E27FC236}">
                    <a16:creationId xmlns:a16="http://schemas.microsoft.com/office/drawing/2014/main" id="{0A2AA1A7-F7EA-4C99-A8CC-BDE6D747EE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610" y="2641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76" name="Oval 1036">
                <a:extLst>
                  <a:ext uri="{FF2B5EF4-FFF2-40B4-BE49-F238E27FC236}">
                    <a16:creationId xmlns:a16="http://schemas.microsoft.com/office/drawing/2014/main" id="{4BA3EDF1-0DE5-9109-B653-666F5A39FA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636" y="2627"/>
                <a:ext cx="14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77" name="Oval 1037">
                <a:extLst>
                  <a:ext uri="{FF2B5EF4-FFF2-40B4-BE49-F238E27FC236}">
                    <a16:creationId xmlns:a16="http://schemas.microsoft.com/office/drawing/2014/main" id="{ED949DA2-E2D2-670A-3C94-851B18473C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663" y="2614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78" name="Oval 1038">
                <a:extLst>
                  <a:ext uri="{FF2B5EF4-FFF2-40B4-BE49-F238E27FC236}">
                    <a16:creationId xmlns:a16="http://schemas.microsoft.com/office/drawing/2014/main" id="{21B3E552-FD7B-3D26-C55C-59FFCF1D8B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695" y="2609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79" name="Oval 1039">
                <a:extLst>
                  <a:ext uri="{FF2B5EF4-FFF2-40B4-BE49-F238E27FC236}">
                    <a16:creationId xmlns:a16="http://schemas.microsoft.com/office/drawing/2014/main" id="{70269E39-B3F3-F3C3-9610-1BABA7480C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729" y="2611"/>
                <a:ext cx="15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80" name="Oval 1040">
                <a:extLst>
                  <a:ext uri="{FF2B5EF4-FFF2-40B4-BE49-F238E27FC236}">
                    <a16:creationId xmlns:a16="http://schemas.microsoft.com/office/drawing/2014/main" id="{7C056377-A4CF-557D-7895-1D5E6E98E8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762" y="2620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81" name="Oval 1041">
                <a:extLst>
                  <a:ext uri="{FF2B5EF4-FFF2-40B4-BE49-F238E27FC236}">
                    <a16:creationId xmlns:a16="http://schemas.microsoft.com/office/drawing/2014/main" id="{DE6C21F7-9DBE-3AC4-2E5A-01877087AE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794" y="2629"/>
                <a:ext cx="16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82" name="Oval 1042">
                <a:extLst>
                  <a:ext uri="{FF2B5EF4-FFF2-40B4-BE49-F238E27FC236}">
                    <a16:creationId xmlns:a16="http://schemas.microsoft.com/office/drawing/2014/main" id="{329FA955-F519-DB8E-5C87-E667AFDAB5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828" y="2635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83" name="Oval 1043">
                <a:extLst>
                  <a:ext uri="{FF2B5EF4-FFF2-40B4-BE49-F238E27FC236}">
                    <a16:creationId xmlns:a16="http://schemas.microsoft.com/office/drawing/2014/main" id="{E977ADFB-6B66-24A5-B3F2-8B9A132AEC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868" y="2637"/>
                <a:ext cx="15" cy="17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84" name="Oval 1044">
                <a:extLst>
                  <a:ext uri="{FF2B5EF4-FFF2-40B4-BE49-F238E27FC236}">
                    <a16:creationId xmlns:a16="http://schemas.microsoft.com/office/drawing/2014/main" id="{EC1FE68D-4772-82B4-7F66-8DAD83E210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900" y="2622"/>
                <a:ext cx="15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85" name="Oval 1045">
                <a:extLst>
                  <a:ext uri="{FF2B5EF4-FFF2-40B4-BE49-F238E27FC236}">
                    <a16:creationId xmlns:a16="http://schemas.microsoft.com/office/drawing/2014/main" id="{8DB7CDB1-F2BF-6D3E-5DE8-1E6D27E568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915" y="2593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86" name="Oval 1046">
                <a:extLst>
                  <a:ext uri="{FF2B5EF4-FFF2-40B4-BE49-F238E27FC236}">
                    <a16:creationId xmlns:a16="http://schemas.microsoft.com/office/drawing/2014/main" id="{63198F21-6F38-4BEE-4D2A-1EBA32BBD8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915" y="2559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87" name="Oval 1047">
                <a:extLst>
                  <a:ext uri="{FF2B5EF4-FFF2-40B4-BE49-F238E27FC236}">
                    <a16:creationId xmlns:a16="http://schemas.microsoft.com/office/drawing/2014/main" id="{8BD86D08-A89A-5183-765E-41D0A4456D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897" y="2529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88" name="Oval 1048">
                <a:extLst>
                  <a:ext uri="{FF2B5EF4-FFF2-40B4-BE49-F238E27FC236}">
                    <a16:creationId xmlns:a16="http://schemas.microsoft.com/office/drawing/2014/main" id="{D88231DF-1FCA-8194-A01B-4CE70C3279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867" y="2521"/>
                <a:ext cx="15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89" name="Oval 1049">
                <a:extLst>
                  <a:ext uri="{FF2B5EF4-FFF2-40B4-BE49-F238E27FC236}">
                    <a16:creationId xmlns:a16="http://schemas.microsoft.com/office/drawing/2014/main" id="{B82B0786-4B2E-C20D-9C61-62165AB253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838" y="2523"/>
                <a:ext cx="15" cy="15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90" name="Oval 1050">
                <a:extLst>
                  <a:ext uri="{FF2B5EF4-FFF2-40B4-BE49-F238E27FC236}">
                    <a16:creationId xmlns:a16="http://schemas.microsoft.com/office/drawing/2014/main" id="{A452DB55-CD98-6900-230B-163C7DC794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685" y="2547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91" name="Oval 1051">
                <a:extLst>
                  <a:ext uri="{FF2B5EF4-FFF2-40B4-BE49-F238E27FC236}">
                    <a16:creationId xmlns:a16="http://schemas.microsoft.com/office/drawing/2014/main" id="{C44DC1F1-9B70-D82C-DA79-1099F3EC95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722" y="2541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92" name="Oval 1052">
                <a:extLst>
                  <a:ext uri="{FF2B5EF4-FFF2-40B4-BE49-F238E27FC236}">
                    <a16:creationId xmlns:a16="http://schemas.microsoft.com/office/drawing/2014/main" id="{2C46EDC8-F438-B904-2F42-872D776201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791" y="2529"/>
                <a:ext cx="15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93" name="Oval 1053">
                <a:extLst>
                  <a:ext uri="{FF2B5EF4-FFF2-40B4-BE49-F238E27FC236}">
                    <a16:creationId xmlns:a16="http://schemas.microsoft.com/office/drawing/2014/main" id="{091C3CFC-53ED-7D3F-3D56-790473E93F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755" y="2535"/>
                <a:ext cx="14" cy="19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94" name="Oval 1054">
                <a:extLst>
                  <a:ext uri="{FF2B5EF4-FFF2-40B4-BE49-F238E27FC236}">
                    <a16:creationId xmlns:a16="http://schemas.microsoft.com/office/drawing/2014/main" id="{02DAAA20-0127-3945-7CF6-4A053AFD10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647" y="2556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95" name="Oval 1055">
                <a:extLst>
                  <a:ext uri="{FF2B5EF4-FFF2-40B4-BE49-F238E27FC236}">
                    <a16:creationId xmlns:a16="http://schemas.microsoft.com/office/drawing/2014/main" id="{67A0F22A-5F6C-4BB6-17A1-73325ABEFB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618" y="2561"/>
                <a:ext cx="17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96" name="Oval 1056">
                <a:extLst>
                  <a:ext uri="{FF2B5EF4-FFF2-40B4-BE49-F238E27FC236}">
                    <a16:creationId xmlns:a16="http://schemas.microsoft.com/office/drawing/2014/main" id="{F28CB725-FD02-4DD0-4EFD-5D0978F2AA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867" y="2495"/>
                <a:ext cx="15" cy="17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97" name="Oval 1057">
                <a:extLst>
                  <a:ext uri="{FF2B5EF4-FFF2-40B4-BE49-F238E27FC236}">
                    <a16:creationId xmlns:a16="http://schemas.microsoft.com/office/drawing/2014/main" id="{D6EB281A-F810-6E39-FFD8-1EC8528054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869" y="2460"/>
                <a:ext cx="15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98" name="Oval 1058">
                <a:extLst>
                  <a:ext uri="{FF2B5EF4-FFF2-40B4-BE49-F238E27FC236}">
                    <a16:creationId xmlns:a16="http://schemas.microsoft.com/office/drawing/2014/main" id="{9E80650D-AC6C-CEF8-CFD6-4E1F1100A9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843" y="2435"/>
                <a:ext cx="16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399" name="Oval 1059">
                <a:extLst>
                  <a:ext uri="{FF2B5EF4-FFF2-40B4-BE49-F238E27FC236}">
                    <a16:creationId xmlns:a16="http://schemas.microsoft.com/office/drawing/2014/main" id="{860A8C9F-8206-6B7A-7953-79F904FD80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813" y="2428"/>
                <a:ext cx="14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00" name="Oval 1060">
                <a:extLst>
                  <a:ext uri="{FF2B5EF4-FFF2-40B4-BE49-F238E27FC236}">
                    <a16:creationId xmlns:a16="http://schemas.microsoft.com/office/drawing/2014/main" id="{CFC1A6B9-9DC8-B804-657A-BB87A52E47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778" y="2432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01" name="Oval 1061">
                <a:extLst>
                  <a:ext uri="{FF2B5EF4-FFF2-40B4-BE49-F238E27FC236}">
                    <a16:creationId xmlns:a16="http://schemas.microsoft.com/office/drawing/2014/main" id="{87B5463D-40A9-D14E-87B1-DC00DA2CF6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747" y="2450"/>
                <a:ext cx="17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02" name="Oval 1062">
                <a:extLst>
                  <a:ext uri="{FF2B5EF4-FFF2-40B4-BE49-F238E27FC236}">
                    <a16:creationId xmlns:a16="http://schemas.microsoft.com/office/drawing/2014/main" id="{D0642D78-2D65-2341-2637-E65785B141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715" y="2469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03" name="Oval 1063">
                <a:extLst>
                  <a:ext uri="{FF2B5EF4-FFF2-40B4-BE49-F238E27FC236}">
                    <a16:creationId xmlns:a16="http://schemas.microsoft.com/office/drawing/2014/main" id="{C6D15FBE-C598-9F64-3846-1563DC5C50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681" y="2484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04" name="Oval 1064">
                <a:extLst>
                  <a:ext uri="{FF2B5EF4-FFF2-40B4-BE49-F238E27FC236}">
                    <a16:creationId xmlns:a16="http://schemas.microsoft.com/office/drawing/2014/main" id="{4619DBA9-B743-6A45-67F2-A707A6C6D8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642" y="2495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05" name="Oval 1065">
                <a:extLst>
                  <a:ext uri="{FF2B5EF4-FFF2-40B4-BE49-F238E27FC236}">
                    <a16:creationId xmlns:a16="http://schemas.microsoft.com/office/drawing/2014/main" id="{26485470-04FF-3295-3161-4BEA9E5D87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607" y="2503"/>
                <a:ext cx="14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06" name="Oval 1066">
                <a:extLst>
                  <a:ext uri="{FF2B5EF4-FFF2-40B4-BE49-F238E27FC236}">
                    <a16:creationId xmlns:a16="http://schemas.microsoft.com/office/drawing/2014/main" id="{6A3C5AD2-5278-F168-9ADF-94C28A2977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574" y="2511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07" name="Oval 1067">
                <a:extLst>
                  <a:ext uri="{FF2B5EF4-FFF2-40B4-BE49-F238E27FC236}">
                    <a16:creationId xmlns:a16="http://schemas.microsoft.com/office/drawing/2014/main" id="{37D74C7F-2165-81FD-37A3-835D4CA214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535" y="2525"/>
                <a:ext cx="15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08" name="Oval 1068">
                <a:extLst>
                  <a:ext uri="{FF2B5EF4-FFF2-40B4-BE49-F238E27FC236}">
                    <a16:creationId xmlns:a16="http://schemas.microsoft.com/office/drawing/2014/main" id="{41E4E2A3-1D6F-0A19-AD96-03C0B4628D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498" y="2542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09" name="Oval 1069">
                <a:extLst>
                  <a:ext uri="{FF2B5EF4-FFF2-40B4-BE49-F238E27FC236}">
                    <a16:creationId xmlns:a16="http://schemas.microsoft.com/office/drawing/2014/main" id="{8AA51231-BDC7-7719-D546-589C04E4E1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475" y="2557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10" name="Oval 1070">
                <a:extLst>
                  <a:ext uri="{FF2B5EF4-FFF2-40B4-BE49-F238E27FC236}">
                    <a16:creationId xmlns:a16="http://schemas.microsoft.com/office/drawing/2014/main" id="{B7A77714-C6E7-CABC-80B5-5ADD2931AF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444" y="2579"/>
                <a:ext cx="16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11" name="Oval 1071">
                <a:extLst>
                  <a:ext uri="{FF2B5EF4-FFF2-40B4-BE49-F238E27FC236}">
                    <a16:creationId xmlns:a16="http://schemas.microsoft.com/office/drawing/2014/main" id="{30C9ABC2-AC0A-FA99-8BBF-8238F6680D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067" y="2829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12" name="Oval 1072">
                <a:extLst>
                  <a:ext uri="{FF2B5EF4-FFF2-40B4-BE49-F238E27FC236}">
                    <a16:creationId xmlns:a16="http://schemas.microsoft.com/office/drawing/2014/main" id="{CBEC4FFD-E9B6-27B0-821F-5F0CAAFDA8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037" y="2809"/>
                <a:ext cx="15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13" name="Oval 1073">
                <a:extLst>
                  <a:ext uri="{FF2B5EF4-FFF2-40B4-BE49-F238E27FC236}">
                    <a16:creationId xmlns:a16="http://schemas.microsoft.com/office/drawing/2014/main" id="{7EDE9047-FA52-2132-72F0-8B212FD2E8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012" y="2778"/>
                <a:ext cx="17" cy="17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14" name="Oval 1074">
                <a:extLst>
                  <a:ext uri="{FF2B5EF4-FFF2-40B4-BE49-F238E27FC236}">
                    <a16:creationId xmlns:a16="http://schemas.microsoft.com/office/drawing/2014/main" id="{A9E17CB3-0640-20A4-864B-E5324DAAC7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016" y="2747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15" name="Oval 1075">
                <a:extLst>
                  <a:ext uri="{FF2B5EF4-FFF2-40B4-BE49-F238E27FC236}">
                    <a16:creationId xmlns:a16="http://schemas.microsoft.com/office/drawing/2014/main" id="{EBEA2289-C5C4-1788-8D24-03ADFBDDFC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035" y="2724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16" name="Oval 1076">
                <a:extLst>
                  <a:ext uri="{FF2B5EF4-FFF2-40B4-BE49-F238E27FC236}">
                    <a16:creationId xmlns:a16="http://schemas.microsoft.com/office/drawing/2014/main" id="{A8DBB83E-2FD3-6027-0046-60A1F93DCE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068" y="2719"/>
                <a:ext cx="14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17" name="Oval 1077">
                <a:extLst>
                  <a:ext uri="{FF2B5EF4-FFF2-40B4-BE49-F238E27FC236}">
                    <a16:creationId xmlns:a16="http://schemas.microsoft.com/office/drawing/2014/main" id="{BDFF61A4-88D7-BC7F-6F3C-11D22CE83A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095" y="2730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18" name="Oval 1078">
                <a:extLst>
                  <a:ext uri="{FF2B5EF4-FFF2-40B4-BE49-F238E27FC236}">
                    <a16:creationId xmlns:a16="http://schemas.microsoft.com/office/drawing/2014/main" id="{932C9D76-05E3-0878-2658-183B218163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125" y="2746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19" name="Oval 1079">
                <a:extLst>
                  <a:ext uri="{FF2B5EF4-FFF2-40B4-BE49-F238E27FC236}">
                    <a16:creationId xmlns:a16="http://schemas.microsoft.com/office/drawing/2014/main" id="{A93F6071-594F-A099-5632-DF4E5DFCD1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153" y="2758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20" name="Oval 1080">
                <a:extLst>
                  <a:ext uri="{FF2B5EF4-FFF2-40B4-BE49-F238E27FC236}">
                    <a16:creationId xmlns:a16="http://schemas.microsoft.com/office/drawing/2014/main" id="{68A91F23-8BCA-B4AB-E6FB-636642FD51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184" y="2770"/>
                <a:ext cx="16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21" name="Oval 1081">
                <a:extLst>
                  <a:ext uri="{FF2B5EF4-FFF2-40B4-BE49-F238E27FC236}">
                    <a16:creationId xmlns:a16="http://schemas.microsoft.com/office/drawing/2014/main" id="{E097FB7F-475E-0671-D61B-8B0EC9ECB0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215" y="2775"/>
                <a:ext cx="15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22" name="Oval 1082">
                <a:extLst>
                  <a:ext uri="{FF2B5EF4-FFF2-40B4-BE49-F238E27FC236}">
                    <a16:creationId xmlns:a16="http://schemas.microsoft.com/office/drawing/2014/main" id="{53F59E83-3751-4C8F-8F1B-1F20BB9648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246" y="2776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23" name="Oval 1083">
                <a:extLst>
                  <a:ext uri="{FF2B5EF4-FFF2-40B4-BE49-F238E27FC236}">
                    <a16:creationId xmlns:a16="http://schemas.microsoft.com/office/drawing/2014/main" id="{B4C25B19-3EF3-9F88-F17B-C4BF34B39B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277" y="2772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24" name="Oval 1084">
                <a:extLst>
                  <a:ext uri="{FF2B5EF4-FFF2-40B4-BE49-F238E27FC236}">
                    <a16:creationId xmlns:a16="http://schemas.microsoft.com/office/drawing/2014/main" id="{E15BCA92-FE58-C50C-1EE4-9EE049EEE0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306" y="2770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25" name="Oval 1085">
                <a:extLst>
                  <a:ext uri="{FF2B5EF4-FFF2-40B4-BE49-F238E27FC236}">
                    <a16:creationId xmlns:a16="http://schemas.microsoft.com/office/drawing/2014/main" id="{DED9FE9D-E334-3FEE-0DBA-91A24F1856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337" y="2763"/>
                <a:ext cx="16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26" name="Oval 1086">
                <a:extLst>
                  <a:ext uri="{FF2B5EF4-FFF2-40B4-BE49-F238E27FC236}">
                    <a16:creationId xmlns:a16="http://schemas.microsoft.com/office/drawing/2014/main" id="{2B74F44E-E48B-D98E-3282-0432B45D8A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367" y="2749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27" name="Oval 1087">
                <a:extLst>
                  <a:ext uri="{FF2B5EF4-FFF2-40B4-BE49-F238E27FC236}">
                    <a16:creationId xmlns:a16="http://schemas.microsoft.com/office/drawing/2014/main" id="{63C0AE3F-64C3-34CF-74DC-522FD02694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393" y="2732"/>
                <a:ext cx="17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28" name="Oval 1088">
                <a:extLst>
                  <a:ext uri="{FF2B5EF4-FFF2-40B4-BE49-F238E27FC236}">
                    <a16:creationId xmlns:a16="http://schemas.microsoft.com/office/drawing/2014/main" id="{E084A254-46B0-B948-8187-9F246B4DBA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420" y="2713"/>
                <a:ext cx="17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29" name="Oval 1089">
                <a:extLst>
                  <a:ext uri="{FF2B5EF4-FFF2-40B4-BE49-F238E27FC236}">
                    <a16:creationId xmlns:a16="http://schemas.microsoft.com/office/drawing/2014/main" id="{E9E3A398-B468-02C1-DC44-0C1A591D43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447" y="2690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30" name="Oval 1090">
                <a:extLst>
                  <a:ext uri="{FF2B5EF4-FFF2-40B4-BE49-F238E27FC236}">
                    <a16:creationId xmlns:a16="http://schemas.microsoft.com/office/drawing/2014/main" id="{E348B124-A602-29F1-7532-2866F0A54A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475" y="2669"/>
                <a:ext cx="14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31" name="Oval 1091">
                <a:extLst>
                  <a:ext uri="{FF2B5EF4-FFF2-40B4-BE49-F238E27FC236}">
                    <a16:creationId xmlns:a16="http://schemas.microsoft.com/office/drawing/2014/main" id="{4BACDDED-0CB2-D628-FDBE-4E6B65B68A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496" y="2641"/>
                <a:ext cx="15" cy="17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32" name="Oval 1092">
                <a:extLst>
                  <a:ext uri="{FF2B5EF4-FFF2-40B4-BE49-F238E27FC236}">
                    <a16:creationId xmlns:a16="http://schemas.microsoft.com/office/drawing/2014/main" id="{0AE3524F-E3A0-5CA8-E072-B8EE48F76F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468" y="2642"/>
                <a:ext cx="16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33" name="Oval 1093">
                <a:extLst>
                  <a:ext uri="{FF2B5EF4-FFF2-40B4-BE49-F238E27FC236}">
                    <a16:creationId xmlns:a16="http://schemas.microsoft.com/office/drawing/2014/main" id="{D265420C-11A1-42BC-FC4C-C8F139EA00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449" y="2664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34" name="Oval 1094">
                <a:extLst>
                  <a:ext uri="{FF2B5EF4-FFF2-40B4-BE49-F238E27FC236}">
                    <a16:creationId xmlns:a16="http://schemas.microsoft.com/office/drawing/2014/main" id="{83E7BD64-6509-570A-2800-C4F53F0FCF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424" y="2684"/>
                <a:ext cx="16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35" name="Oval 1095">
                <a:extLst>
                  <a:ext uri="{FF2B5EF4-FFF2-40B4-BE49-F238E27FC236}">
                    <a16:creationId xmlns:a16="http://schemas.microsoft.com/office/drawing/2014/main" id="{47F5A7ED-A802-2559-9E73-E5577E5359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395" y="2709"/>
                <a:ext cx="14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36" name="Oval 1096">
                <a:extLst>
                  <a:ext uri="{FF2B5EF4-FFF2-40B4-BE49-F238E27FC236}">
                    <a16:creationId xmlns:a16="http://schemas.microsoft.com/office/drawing/2014/main" id="{DE970750-FC3E-6E84-E27A-7458ED6276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343" y="2739"/>
                <a:ext cx="15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37" name="Oval 1097">
                <a:extLst>
                  <a:ext uri="{FF2B5EF4-FFF2-40B4-BE49-F238E27FC236}">
                    <a16:creationId xmlns:a16="http://schemas.microsoft.com/office/drawing/2014/main" id="{8F04F32E-3849-AEF5-D9BF-AB3812BEF5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371" y="2724"/>
                <a:ext cx="15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38" name="Oval 1098">
                <a:extLst>
                  <a:ext uri="{FF2B5EF4-FFF2-40B4-BE49-F238E27FC236}">
                    <a16:creationId xmlns:a16="http://schemas.microsoft.com/office/drawing/2014/main" id="{14C198E9-3D65-64EE-F72A-A61F43A2CC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313" y="2747"/>
                <a:ext cx="14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39" name="Oval 1099">
                <a:extLst>
                  <a:ext uri="{FF2B5EF4-FFF2-40B4-BE49-F238E27FC236}">
                    <a16:creationId xmlns:a16="http://schemas.microsoft.com/office/drawing/2014/main" id="{01F96DE1-5AE4-B744-7E6D-713A596E65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284" y="2751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40" name="Oval 1100">
                <a:extLst>
                  <a:ext uri="{FF2B5EF4-FFF2-40B4-BE49-F238E27FC236}">
                    <a16:creationId xmlns:a16="http://schemas.microsoft.com/office/drawing/2014/main" id="{FA1E76D7-EDBF-FA3C-8CE4-3BDB5C6D29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256" y="2755"/>
                <a:ext cx="15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41" name="Oval 1101">
                <a:extLst>
                  <a:ext uri="{FF2B5EF4-FFF2-40B4-BE49-F238E27FC236}">
                    <a16:creationId xmlns:a16="http://schemas.microsoft.com/office/drawing/2014/main" id="{4B2DC58F-90E8-1991-B969-7E8F4C4B8E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224" y="2757"/>
                <a:ext cx="17" cy="15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42" name="Oval 1102">
                <a:extLst>
                  <a:ext uri="{FF2B5EF4-FFF2-40B4-BE49-F238E27FC236}">
                    <a16:creationId xmlns:a16="http://schemas.microsoft.com/office/drawing/2014/main" id="{8CAE18AB-A34C-4DC6-4296-B710318FBA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196" y="2756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43" name="Oval 1103">
                <a:extLst>
                  <a:ext uri="{FF2B5EF4-FFF2-40B4-BE49-F238E27FC236}">
                    <a16:creationId xmlns:a16="http://schemas.microsoft.com/office/drawing/2014/main" id="{1881B98D-EC77-E754-297D-712B82D1C2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167" y="2753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44" name="Oval 1104">
                <a:extLst>
                  <a:ext uri="{FF2B5EF4-FFF2-40B4-BE49-F238E27FC236}">
                    <a16:creationId xmlns:a16="http://schemas.microsoft.com/office/drawing/2014/main" id="{1E954D30-51A6-255C-05CA-84A31B2257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139" y="2741"/>
                <a:ext cx="15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45" name="Oval 1105">
                <a:extLst>
                  <a:ext uri="{FF2B5EF4-FFF2-40B4-BE49-F238E27FC236}">
                    <a16:creationId xmlns:a16="http://schemas.microsoft.com/office/drawing/2014/main" id="{386B24CB-865E-D840-7090-B9717E8668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122" y="2719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46" name="Oval 1106">
                <a:extLst>
                  <a:ext uri="{FF2B5EF4-FFF2-40B4-BE49-F238E27FC236}">
                    <a16:creationId xmlns:a16="http://schemas.microsoft.com/office/drawing/2014/main" id="{6E495411-C434-513F-AEE1-CDD037C894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122" y="2692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47" name="Oval 1107">
                <a:extLst>
                  <a:ext uri="{FF2B5EF4-FFF2-40B4-BE49-F238E27FC236}">
                    <a16:creationId xmlns:a16="http://schemas.microsoft.com/office/drawing/2014/main" id="{7ED65764-C644-D1B4-8B74-FA06F361A2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130" y="2669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48" name="Oval 1108">
                <a:extLst>
                  <a:ext uri="{FF2B5EF4-FFF2-40B4-BE49-F238E27FC236}">
                    <a16:creationId xmlns:a16="http://schemas.microsoft.com/office/drawing/2014/main" id="{64B13839-FCBE-7598-EB85-CA42BC7FE6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148" y="2654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49" name="Oval 1109">
                <a:extLst>
                  <a:ext uri="{FF2B5EF4-FFF2-40B4-BE49-F238E27FC236}">
                    <a16:creationId xmlns:a16="http://schemas.microsoft.com/office/drawing/2014/main" id="{93360701-1A46-D1E6-4F90-B8CA4C8E83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173" y="2647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50" name="Oval 1110">
                <a:extLst>
                  <a:ext uri="{FF2B5EF4-FFF2-40B4-BE49-F238E27FC236}">
                    <a16:creationId xmlns:a16="http://schemas.microsoft.com/office/drawing/2014/main" id="{693D6952-7A28-0A6E-1B70-05BB111487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199" y="2649"/>
                <a:ext cx="17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51" name="Oval 1111">
                <a:extLst>
                  <a:ext uri="{FF2B5EF4-FFF2-40B4-BE49-F238E27FC236}">
                    <a16:creationId xmlns:a16="http://schemas.microsoft.com/office/drawing/2014/main" id="{1CE43FA2-7B80-866F-BC29-EECE9BEFD7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231" y="2654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52" name="Oval 1112">
                <a:extLst>
                  <a:ext uri="{FF2B5EF4-FFF2-40B4-BE49-F238E27FC236}">
                    <a16:creationId xmlns:a16="http://schemas.microsoft.com/office/drawing/2014/main" id="{233FD235-DBF3-4E9A-073C-40BD34A48E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258" y="2663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53" name="Oval 1113">
                <a:extLst>
                  <a:ext uri="{FF2B5EF4-FFF2-40B4-BE49-F238E27FC236}">
                    <a16:creationId xmlns:a16="http://schemas.microsoft.com/office/drawing/2014/main" id="{D1C0C7F2-510D-3964-854D-9F9D63734E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289" y="2662"/>
                <a:ext cx="17" cy="15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54" name="Oval 1114">
                <a:extLst>
                  <a:ext uri="{FF2B5EF4-FFF2-40B4-BE49-F238E27FC236}">
                    <a16:creationId xmlns:a16="http://schemas.microsoft.com/office/drawing/2014/main" id="{D3226222-3B32-D24C-26B4-0599A9CCA1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323" y="2658"/>
                <a:ext cx="15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55" name="Oval 1115">
                <a:extLst>
                  <a:ext uri="{FF2B5EF4-FFF2-40B4-BE49-F238E27FC236}">
                    <a16:creationId xmlns:a16="http://schemas.microsoft.com/office/drawing/2014/main" id="{1CBE0444-354A-2F6B-E229-B47C929CC7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353" y="2646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56" name="Oval 1116">
                <a:extLst>
                  <a:ext uri="{FF2B5EF4-FFF2-40B4-BE49-F238E27FC236}">
                    <a16:creationId xmlns:a16="http://schemas.microsoft.com/office/drawing/2014/main" id="{8F604517-927E-C38A-6B2D-5E94DCF035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391" y="2630"/>
                <a:ext cx="15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457" name="Oval 1117">
                <a:extLst>
                  <a:ext uri="{FF2B5EF4-FFF2-40B4-BE49-F238E27FC236}">
                    <a16:creationId xmlns:a16="http://schemas.microsoft.com/office/drawing/2014/main" id="{789B6A22-13B6-10B0-282D-8FEC3D44B7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415" y="2610"/>
                <a:ext cx="14" cy="16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15" name="Group 1118">
              <a:extLst>
                <a:ext uri="{FF2B5EF4-FFF2-40B4-BE49-F238E27FC236}">
                  <a16:creationId xmlns:a16="http://schemas.microsoft.com/office/drawing/2014/main" id="{D93B83D5-5E1C-9850-7286-1553B1E1EB3B}"/>
                </a:ext>
              </a:extLst>
            </p:cNvPr>
            <p:cNvGrpSpPr>
              <a:grpSpLocks/>
            </p:cNvGrpSpPr>
            <p:nvPr/>
          </p:nvGrpSpPr>
          <p:grpSpPr bwMode="auto">
            <a:xfrm rot="14987515" flipH="1">
              <a:off x="2266363" y="3809486"/>
              <a:ext cx="990599" cy="423862"/>
              <a:chOff x="521" y="2791"/>
              <a:chExt cx="1756" cy="519"/>
            </a:xfrm>
          </p:grpSpPr>
          <p:sp>
            <p:nvSpPr>
              <p:cNvPr id="7305" name="Freeform 1119">
                <a:extLst>
                  <a:ext uri="{FF2B5EF4-FFF2-40B4-BE49-F238E27FC236}">
                    <a16:creationId xmlns:a16="http://schemas.microsoft.com/office/drawing/2014/main" id="{CCC77DA5-3594-50C3-6FAE-69D35C4C57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7" y="2972"/>
                <a:ext cx="837" cy="230"/>
              </a:xfrm>
              <a:custGeom>
                <a:avLst/>
                <a:gdLst>
                  <a:gd name="T0" fmla="*/ 1173 w 232"/>
                  <a:gd name="T1" fmla="*/ 1292 h 60"/>
                  <a:gd name="T2" fmla="*/ 3763 w 232"/>
                  <a:gd name="T3" fmla="*/ 1809 h 60"/>
                  <a:gd name="T4" fmla="*/ 7796 w 232"/>
                  <a:gd name="T5" fmla="*/ 1530 h 60"/>
                  <a:gd name="T6" fmla="*/ 10661 w 232"/>
                  <a:gd name="T7" fmla="*/ 1530 h 60"/>
                  <a:gd name="T8" fmla="*/ 8316 w 232"/>
                  <a:gd name="T9" fmla="*/ 2588 h 60"/>
                  <a:gd name="T10" fmla="*/ 4971 w 232"/>
                  <a:gd name="T11" fmla="*/ 2250 h 60"/>
                  <a:gd name="T12" fmla="*/ 1407 w 232"/>
                  <a:gd name="T13" fmla="*/ 3101 h 60"/>
                  <a:gd name="T14" fmla="*/ 90 w 232"/>
                  <a:gd name="T15" fmla="*/ 2204 h 60"/>
                  <a:gd name="T16" fmla="*/ 1173 w 232"/>
                  <a:gd name="T17" fmla="*/ 1292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32" h="60">
                    <a:moveTo>
                      <a:pt x="25" y="23"/>
                    </a:moveTo>
                    <a:cubicBezTo>
                      <a:pt x="35" y="25"/>
                      <a:pt x="60" y="34"/>
                      <a:pt x="80" y="32"/>
                    </a:cubicBezTo>
                    <a:cubicBezTo>
                      <a:pt x="99" y="30"/>
                      <a:pt x="140" y="29"/>
                      <a:pt x="166" y="27"/>
                    </a:cubicBezTo>
                    <a:cubicBezTo>
                      <a:pt x="192" y="26"/>
                      <a:pt x="222" y="0"/>
                      <a:pt x="227" y="27"/>
                    </a:cubicBezTo>
                    <a:cubicBezTo>
                      <a:pt x="232" y="60"/>
                      <a:pt x="193" y="48"/>
                      <a:pt x="177" y="46"/>
                    </a:cubicBezTo>
                    <a:cubicBezTo>
                      <a:pt x="161" y="44"/>
                      <a:pt x="135" y="39"/>
                      <a:pt x="106" y="40"/>
                    </a:cubicBezTo>
                    <a:cubicBezTo>
                      <a:pt x="77" y="41"/>
                      <a:pt x="41" y="50"/>
                      <a:pt x="30" y="55"/>
                    </a:cubicBezTo>
                    <a:cubicBezTo>
                      <a:pt x="18" y="60"/>
                      <a:pt x="4" y="50"/>
                      <a:pt x="2" y="39"/>
                    </a:cubicBezTo>
                    <a:cubicBezTo>
                      <a:pt x="0" y="32"/>
                      <a:pt x="7" y="18"/>
                      <a:pt x="25" y="23"/>
                    </a:cubicBezTo>
                    <a:close/>
                  </a:path>
                </a:pathLst>
              </a:custGeom>
              <a:solidFill>
                <a:srgbClr val="F5E4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6" name="Freeform 1120">
                <a:extLst>
                  <a:ext uri="{FF2B5EF4-FFF2-40B4-BE49-F238E27FC236}">
                    <a16:creationId xmlns:a16="http://schemas.microsoft.com/office/drawing/2014/main" id="{E43E13F5-6D4A-313A-632F-430957AE61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4" y="2791"/>
                <a:ext cx="764" cy="265"/>
              </a:xfrm>
              <a:custGeom>
                <a:avLst/>
                <a:gdLst>
                  <a:gd name="T0" fmla="*/ 90 w 212"/>
                  <a:gd name="T1" fmla="*/ 2435 h 69"/>
                  <a:gd name="T2" fmla="*/ 1456 w 212"/>
                  <a:gd name="T3" fmla="*/ 3568 h 69"/>
                  <a:gd name="T4" fmla="*/ 4310 w 212"/>
                  <a:gd name="T5" fmla="*/ 3453 h 69"/>
                  <a:gd name="T6" fmla="*/ 6415 w 212"/>
                  <a:gd name="T7" fmla="*/ 3629 h 69"/>
                  <a:gd name="T8" fmla="*/ 9546 w 212"/>
                  <a:gd name="T9" fmla="*/ 1932 h 69"/>
                  <a:gd name="T10" fmla="*/ 6973 w 212"/>
                  <a:gd name="T11" fmla="*/ 2155 h 69"/>
                  <a:gd name="T12" fmla="*/ 3975 w 212"/>
                  <a:gd name="T13" fmla="*/ 2892 h 69"/>
                  <a:gd name="T14" fmla="*/ 90 w 212"/>
                  <a:gd name="T15" fmla="*/ 2435 h 6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12" h="69">
                    <a:moveTo>
                      <a:pt x="2" y="43"/>
                    </a:moveTo>
                    <a:cubicBezTo>
                      <a:pt x="0" y="58"/>
                      <a:pt x="14" y="69"/>
                      <a:pt x="31" y="63"/>
                    </a:cubicBezTo>
                    <a:cubicBezTo>
                      <a:pt x="49" y="57"/>
                      <a:pt x="71" y="57"/>
                      <a:pt x="92" y="61"/>
                    </a:cubicBezTo>
                    <a:cubicBezTo>
                      <a:pt x="113" y="64"/>
                      <a:pt x="118" y="65"/>
                      <a:pt x="137" y="64"/>
                    </a:cubicBezTo>
                    <a:cubicBezTo>
                      <a:pt x="156" y="62"/>
                      <a:pt x="212" y="68"/>
                      <a:pt x="204" y="34"/>
                    </a:cubicBezTo>
                    <a:cubicBezTo>
                      <a:pt x="196" y="0"/>
                      <a:pt x="164" y="30"/>
                      <a:pt x="149" y="38"/>
                    </a:cubicBezTo>
                    <a:cubicBezTo>
                      <a:pt x="135" y="46"/>
                      <a:pt x="111" y="62"/>
                      <a:pt x="85" y="51"/>
                    </a:cubicBezTo>
                    <a:cubicBezTo>
                      <a:pt x="58" y="40"/>
                      <a:pt x="6" y="0"/>
                      <a:pt x="2" y="43"/>
                    </a:cubicBezTo>
                    <a:close/>
                  </a:path>
                </a:pathLst>
              </a:custGeom>
              <a:solidFill>
                <a:srgbClr val="F5E4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7" name="Freeform 1121">
                <a:extLst>
                  <a:ext uri="{FF2B5EF4-FFF2-40B4-BE49-F238E27FC236}">
                    <a16:creationId xmlns:a16="http://schemas.microsoft.com/office/drawing/2014/main" id="{6FACDCFA-1F03-21AA-2C21-FEDF7CEEB2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9" y="3037"/>
                <a:ext cx="782" cy="135"/>
              </a:xfrm>
              <a:custGeom>
                <a:avLst/>
                <a:gdLst>
                  <a:gd name="T0" fmla="*/ 3467 w 217"/>
                  <a:gd name="T1" fmla="*/ 1146 h 35"/>
                  <a:gd name="T2" fmla="*/ 6040 w 217"/>
                  <a:gd name="T3" fmla="*/ 922 h 35"/>
                  <a:gd name="T4" fmla="*/ 7492 w 217"/>
                  <a:gd name="T5" fmla="*/ 864 h 35"/>
                  <a:gd name="T6" fmla="*/ 8793 w 217"/>
                  <a:gd name="T7" fmla="*/ 401 h 35"/>
                  <a:gd name="T8" fmla="*/ 9921 w 217"/>
                  <a:gd name="T9" fmla="*/ 177 h 35"/>
                  <a:gd name="T10" fmla="*/ 10105 w 217"/>
                  <a:gd name="T11" fmla="*/ 625 h 35"/>
                  <a:gd name="T12" fmla="*/ 10011 w 217"/>
                  <a:gd name="T13" fmla="*/ 1385 h 35"/>
                  <a:gd name="T14" fmla="*/ 8375 w 217"/>
                  <a:gd name="T15" fmla="*/ 1489 h 35"/>
                  <a:gd name="T16" fmla="*/ 8000 w 217"/>
                  <a:gd name="T17" fmla="*/ 1385 h 35"/>
                  <a:gd name="T18" fmla="*/ 7622 w 217"/>
                  <a:gd name="T19" fmla="*/ 1323 h 35"/>
                  <a:gd name="T20" fmla="*/ 4674 w 217"/>
                  <a:gd name="T21" fmla="*/ 1026 h 35"/>
                  <a:gd name="T22" fmla="*/ 1027 w 217"/>
                  <a:gd name="T23" fmla="*/ 1948 h 35"/>
                  <a:gd name="T24" fmla="*/ 414 w 217"/>
                  <a:gd name="T25" fmla="*/ 1828 h 35"/>
                  <a:gd name="T26" fmla="*/ 0 w 217"/>
                  <a:gd name="T27" fmla="*/ 1203 h 35"/>
                  <a:gd name="T28" fmla="*/ 0 w 217"/>
                  <a:gd name="T29" fmla="*/ 1203 h 35"/>
                  <a:gd name="T30" fmla="*/ 144 w 217"/>
                  <a:gd name="T31" fmla="*/ 683 h 35"/>
                  <a:gd name="T32" fmla="*/ 843 w 217"/>
                  <a:gd name="T33" fmla="*/ 579 h 35"/>
                  <a:gd name="T34" fmla="*/ 843 w 217"/>
                  <a:gd name="T35" fmla="*/ 579 h 35"/>
                  <a:gd name="T36" fmla="*/ 1362 w 217"/>
                  <a:gd name="T37" fmla="*/ 744 h 35"/>
                  <a:gd name="T38" fmla="*/ 3467 w 217"/>
                  <a:gd name="T39" fmla="*/ 1146 h 35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17" h="35">
                    <a:moveTo>
                      <a:pt x="74" y="20"/>
                    </a:moveTo>
                    <a:cubicBezTo>
                      <a:pt x="86" y="18"/>
                      <a:pt x="108" y="17"/>
                      <a:pt x="129" y="16"/>
                    </a:cubicBezTo>
                    <a:cubicBezTo>
                      <a:pt x="160" y="15"/>
                      <a:pt x="160" y="15"/>
                      <a:pt x="160" y="15"/>
                    </a:cubicBezTo>
                    <a:cubicBezTo>
                      <a:pt x="170" y="14"/>
                      <a:pt x="179" y="11"/>
                      <a:pt x="188" y="7"/>
                    </a:cubicBezTo>
                    <a:cubicBezTo>
                      <a:pt x="198" y="4"/>
                      <a:pt x="208" y="0"/>
                      <a:pt x="212" y="3"/>
                    </a:cubicBezTo>
                    <a:cubicBezTo>
                      <a:pt x="214" y="4"/>
                      <a:pt x="215" y="7"/>
                      <a:pt x="216" y="11"/>
                    </a:cubicBezTo>
                    <a:cubicBezTo>
                      <a:pt x="217" y="17"/>
                      <a:pt x="216" y="22"/>
                      <a:pt x="214" y="24"/>
                    </a:cubicBezTo>
                    <a:cubicBezTo>
                      <a:pt x="207" y="31"/>
                      <a:pt x="190" y="28"/>
                      <a:pt x="179" y="26"/>
                    </a:cubicBezTo>
                    <a:cubicBezTo>
                      <a:pt x="171" y="24"/>
                      <a:pt x="171" y="24"/>
                      <a:pt x="171" y="24"/>
                    </a:cubicBezTo>
                    <a:cubicBezTo>
                      <a:pt x="163" y="23"/>
                      <a:pt x="163" y="23"/>
                      <a:pt x="163" y="23"/>
                    </a:cubicBezTo>
                    <a:cubicBezTo>
                      <a:pt x="147" y="21"/>
                      <a:pt x="125" y="17"/>
                      <a:pt x="100" y="18"/>
                    </a:cubicBezTo>
                    <a:cubicBezTo>
                      <a:pt x="70" y="19"/>
                      <a:pt x="34" y="29"/>
                      <a:pt x="22" y="34"/>
                    </a:cubicBezTo>
                    <a:cubicBezTo>
                      <a:pt x="18" y="35"/>
                      <a:pt x="13" y="35"/>
                      <a:pt x="9" y="32"/>
                    </a:cubicBezTo>
                    <a:cubicBezTo>
                      <a:pt x="4" y="30"/>
                      <a:pt x="1" y="26"/>
                      <a:pt x="0" y="21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9"/>
                      <a:pt x="1" y="15"/>
                      <a:pt x="3" y="12"/>
                    </a:cubicBezTo>
                    <a:cubicBezTo>
                      <a:pt x="6" y="9"/>
                      <a:pt x="11" y="9"/>
                      <a:pt x="18" y="10"/>
                    </a:cubicBezTo>
                    <a:cubicBezTo>
                      <a:pt x="18" y="10"/>
                      <a:pt x="18" y="10"/>
                      <a:pt x="18" y="10"/>
                    </a:cubicBezTo>
                    <a:cubicBezTo>
                      <a:pt x="29" y="13"/>
                      <a:pt x="29" y="13"/>
                      <a:pt x="29" y="13"/>
                    </a:cubicBezTo>
                    <a:cubicBezTo>
                      <a:pt x="42" y="16"/>
                      <a:pt x="59" y="21"/>
                      <a:pt x="74" y="20"/>
                    </a:cubicBezTo>
                    <a:close/>
                  </a:path>
                </a:pathLst>
              </a:custGeom>
              <a:solidFill>
                <a:srgbClr val="BC57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8" name="Freeform 1122">
                <a:extLst>
                  <a:ext uri="{FF2B5EF4-FFF2-40B4-BE49-F238E27FC236}">
                    <a16:creationId xmlns:a16="http://schemas.microsoft.com/office/drawing/2014/main" id="{574B1DA4-5420-3868-7EA0-181D5B3F7A7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25" y="2868"/>
                <a:ext cx="704" cy="157"/>
              </a:xfrm>
              <a:custGeom>
                <a:avLst/>
                <a:gdLst>
                  <a:gd name="T0" fmla="*/ 325 w 195"/>
                  <a:gd name="T1" fmla="*/ 498 h 41"/>
                  <a:gd name="T2" fmla="*/ 2686 w 195"/>
                  <a:gd name="T3" fmla="*/ 1467 h 41"/>
                  <a:gd name="T4" fmla="*/ 3571 w 195"/>
                  <a:gd name="T5" fmla="*/ 1964 h 41"/>
                  <a:gd name="T6" fmla="*/ 1134 w 195"/>
                  <a:gd name="T7" fmla="*/ 2187 h 41"/>
                  <a:gd name="T8" fmla="*/ 285 w 195"/>
                  <a:gd name="T9" fmla="*/ 2083 h 41"/>
                  <a:gd name="T10" fmla="*/ 0 w 195"/>
                  <a:gd name="T11" fmla="*/ 1409 h 41"/>
                  <a:gd name="T12" fmla="*/ 0 w 195"/>
                  <a:gd name="T13" fmla="*/ 1290 h 41"/>
                  <a:gd name="T14" fmla="*/ 325 w 195"/>
                  <a:gd name="T15" fmla="*/ 498 h 41"/>
                  <a:gd name="T16" fmla="*/ 6776 w 195"/>
                  <a:gd name="T17" fmla="*/ 1290 h 41"/>
                  <a:gd name="T18" fmla="*/ 6870 w 195"/>
                  <a:gd name="T19" fmla="*/ 1233 h 41"/>
                  <a:gd name="T20" fmla="*/ 7246 w 195"/>
                  <a:gd name="T21" fmla="*/ 953 h 41"/>
                  <a:gd name="T22" fmla="*/ 8758 w 195"/>
                  <a:gd name="T23" fmla="*/ 218 h 41"/>
                  <a:gd name="T24" fmla="*/ 9083 w 195"/>
                  <a:gd name="T25" fmla="*/ 835 h 41"/>
                  <a:gd name="T26" fmla="*/ 8993 w 195"/>
                  <a:gd name="T27" fmla="*/ 1570 h 41"/>
                  <a:gd name="T28" fmla="*/ 6776 w 195"/>
                  <a:gd name="T29" fmla="*/ 2187 h 41"/>
                  <a:gd name="T30" fmla="*/ 6166 w 195"/>
                  <a:gd name="T31" fmla="*/ 2187 h 41"/>
                  <a:gd name="T32" fmla="*/ 4939 w 195"/>
                  <a:gd name="T33" fmla="*/ 2187 h 41"/>
                  <a:gd name="T34" fmla="*/ 6776 w 195"/>
                  <a:gd name="T35" fmla="*/ 1290 h 4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95" h="41">
                    <a:moveTo>
                      <a:pt x="7" y="9"/>
                    </a:moveTo>
                    <a:cubicBezTo>
                      <a:pt x="17" y="4"/>
                      <a:pt x="39" y="16"/>
                      <a:pt x="57" y="26"/>
                    </a:cubicBezTo>
                    <a:cubicBezTo>
                      <a:pt x="64" y="29"/>
                      <a:pt x="70" y="33"/>
                      <a:pt x="76" y="35"/>
                    </a:cubicBezTo>
                    <a:cubicBezTo>
                      <a:pt x="56" y="33"/>
                      <a:pt x="38" y="34"/>
                      <a:pt x="24" y="39"/>
                    </a:cubicBezTo>
                    <a:cubicBezTo>
                      <a:pt x="17" y="41"/>
                      <a:pt x="10" y="40"/>
                      <a:pt x="6" y="37"/>
                    </a:cubicBezTo>
                    <a:cubicBezTo>
                      <a:pt x="2" y="34"/>
                      <a:pt x="0" y="30"/>
                      <a:pt x="0" y="25"/>
                    </a:cubicBezTo>
                    <a:cubicBezTo>
                      <a:pt x="0" y="24"/>
                      <a:pt x="0" y="24"/>
                      <a:pt x="0" y="23"/>
                    </a:cubicBezTo>
                    <a:cubicBezTo>
                      <a:pt x="1" y="16"/>
                      <a:pt x="3" y="11"/>
                      <a:pt x="7" y="9"/>
                    </a:cubicBezTo>
                    <a:close/>
                    <a:moveTo>
                      <a:pt x="144" y="23"/>
                    </a:moveTo>
                    <a:cubicBezTo>
                      <a:pt x="146" y="22"/>
                      <a:pt x="146" y="22"/>
                      <a:pt x="146" y="22"/>
                    </a:cubicBezTo>
                    <a:cubicBezTo>
                      <a:pt x="154" y="17"/>
                      <a:pt x="154" y="17"/>
                      <a:pt x="154" y="17"/>
                    </a:cubicBezTo>
                    <a:cubicBezTo>
                      <a:pt x="163" y="10"/>
                      <a:pt x="178" y="0"/>
                      <a:pt x="186" y="4"/>
                    </a:cubicBezTo>
                    <a:cubicBezTo>
                      <a:pt x="189" y="5"/>
                      <a:pt x="192" y="9"/>
                      <a:pt x="193" y="15"/>
                    </a:cubicBezTo>
                    <a:cubicBezTo>
                      <a:pt x="195" y="21"/>
                      <a:pt x="194" y="25"/>
                      <a:pt x="191" y="28"/>
                    </a:cubicBezTo>
                    <a:cubicBezTo>
                      <a:pt x="184" y="38"/>
                      <a:pt x="160" y="38"/>
                      <a:pt x="144" y="39"/>
                    </a:cubicBezTo>
                    <a:cubicBezTo>
                      <a:pt x="131" y="39"/>
                      <a:pt x="131" y="39"/>
                      <a:pt x="131" y="39"/>
                    </a:cubicBezTo>
                    <a:cubicBezTo>
                      <a:pt x="119" y="40"/>
                      <a:pt x="113" y="40"/>
                      <a:pt x="105" y="39"/>
                    </a:cubicBezTo>
                    <a:cubicBezTo>
                      <a:pt x="120" y="37"/>
                      <a:pt x="134" y="29"/>
                      <a:pt x="144" y="23"/>
                    </a:cubicBezTo>
                    <a:close/>
                  </a:path>
                </a:pathLst>
              </a:custGeom>
              <a:solidFill>
                <a:srgbClr val="BC57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9" name="Freeform 1123">
                <a:extLst>
                  <a:ext uri="{FF2B5EF4-FFF2-40B4-BE49-F238E27FC236}">
                    <a16:creationId xmlns:a16="http://schemas.microsoft.com/office/drawing/2014/main" id="{F9DE5625-EE6B-A490-F2A7-09BB48F281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1" y="3056"/>
                <a:ext cx="1756" cy="254"/>
              </a:xfrm>
              <a:custGeom>
                <a:avLst/>
                <a:gdLst>
                  <a:gd name="T0" fmla="*/ 180 w 487"/>
                  <a:gd name="T1" fmla="*/ 2221 h 66"/>
                  <a:gd name="T2" fmla="*/ 2066 w 487"/>
                  <a:gd name="T3" fmla="*/ 3583 h 66"/>
                  <a:gd name="T4" fmla="*/ 6187 w 487"/>
                  <a:gd name="T5" fmla="*/ 2902 h 66"/>
                  <a:gd name="T6" fmla="*/ 11441 w 487"/>
                  <a:gd name="T7" fmla="*/ 2798 h 66"/>
                  <a:gd name="T8" fmla="*/ 20906 w 487"/>
                  <a:gd name="T9" fmla="*/ 3302 h 66"/>
                  <a:gd name="T10" fmla="*/ 20437 w 487"/>
                  <a:gd name="T11" fmla="*/ 562 h 66"/>
                  <a:gd name="T12" fmla="*/ 11481 w 487"/>
                  <a:gd name="T13" fmla="*/ 1940 h 66"/>
                  <a:gd name="T14" fmla="*/ 5773 w 487"/>
                  <a:gd name="T15" fmla="*/ 2059 h 66"/>
                  <a:gd name="T16" fmla="*/ 2430 w 487"/>
                  <a:gd name="T17" fmla="*/ 2101 h 66"/>
                  <a:gd name="T18" fmla="*/ 180 w 487"/>
                  <a:gd name="T19" fmla="*/ 2221 h 6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87" h="66">
                    <a:moveTo>
                      <a:pt x="4" y="39"/>
                    </a:moveTo>
                    <a:cubicBezTo>
                      <a:pt x="0" y="53"/>
                      <a:pt x="22" y="62"/>
                      <a:pt x="44" y="63"/>
                    </a:cubicBezTo>
                    <a:cubicBezTo>
                      <a:pt x="66" y="64"/>
                      <a:pt x="102" y="55"/>
                      <a:pt x="132" y="51"/>
                    </a:cubicBezTo>
                    <a:cubicBezTo>
                      <a:pt x="162" y="47"/>
                      <a:pt x="203" y="41"/>
                      <a:pt x="244" y="49"/>
                    </a:cubicBezTo>
                    <a:cubicBezTo>
                      <a:pt x="286" y="56"/>
                      <a:pt x="422" y="66"/>
                      <a:pt x="446" y="58"/>
                    </a:cubicBezTo>
                    <a:cubicBezTo>
                      <a:pt x="487" y="45"/>
                      <a:pt x="465" y="0"/>
                      <a:pt x="436" y="10"/>
                    </a:cubicBezTo>
                    <a:cubicBezTo>
                      <a:pt x="372" y="31"/>
                      <a:pt x="287" y="46"/>
                      <a:pt x="245" y="34"/>
                    </a:cubicBezTo>
                    <a:cubicBezTo>
                      <a:pt x="202" y="21"/>
                      <a:pt x="158" y="30"/>
                      <a:pt x="123" y="36"/>
                    </a:cubicBezTo>
                    <a:cubicBezTo>
                      <a:pt x="87" y="43"/>
                      <a:pt x="76" y="50"/>
                      <a:pt x="52" y="37"/>
                    </a:cubicBezTo>
                    <a:cubicBezTo>
                      <a:pt x="28" y="23"/>
                      <a:pt x="9" y="23"/>
                      <a:pt x="4" y="39"/>
                    </a:cubicBezTo>
                    <a:close/>
                  </a:path>
                </a:pathLst>
              </a:custGeom>
              <a:solidFill>
                <a:srgbClr val="F5E4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0" name="Freeform 1124">
                <a:extLst>
                  <a:ext uri="{FF2B5EF4-FFF2-40B4-BE49-F238E27FC236}">
                    <a16:creationId xmlns:a16="http://schemas.microsoft.com/office/drawing/2014/main" id="{17F8335E-2601-7865-3945-0F50DB1738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" y="3095"/>
                <a:ext cx="1648" cy="196"/>
              </a:xfrm>
              <a:custGeom>
                <a:avLst/>
                <a:gdLst>
                  <a:gd name="T0" fmla="*/ 20119 w 457"/>
                  <a:gd name="T1" fmla="*/ 223 h 51"/>
                  <a:gd name="T2" fmla="*/ 21341 w 457"/>
                  <a:gd name="T3" fmla="*/ 961 h 51"/>
                  <a:gd name="T4" fmla="*/ 21287 w 457"/>
                  <a:gd name="T5" fmla="*/ 1756 h 51"/>
                  <a:gd name="T6" fmla="*/ 20494 w 457"/>
                  <a:gd name="T7" fmla="*/ 2494 h 51"/>
                  <a:gd name="T8" fmla="*/ 11118 w 457"/>
                  <a:gd name="T9" fmla="*/ 1933 h 51"/>
                  <a:gd name="T10" fmla="*/ 5813 w 457"/>
                  <a:gd name="T11" fmla="*/ 2098 h 51"/>
                  <a:gd name="T12" fmla="*/ 3707 w 457"/>
                  <a:gd name="T13" fmla="*/ 2437 h 51"/>
                  <a:gd name="T14" fmla="*/ 1691 w 457"/>
                  <a:gd name="T15" fmla="*/ 2717 h 51"/>
                  <a:gd name="T16" fmla="*/ 90 w 457"/>
                  <a:gd name="T17" fmla="*/ 2098 h 51"/>
                  <a:gd name="T18" fmla="*/ 0 w 457"/>
                  <a:gd name="T19" fmla="*/ 1818 h 51"/>
                  <a:gd name="T20" fmla="*/ 50 w 457"/>
                  <a:gd name="T21" fmla="*/ 1699 h 51"/>
                  <a:gd name="T22" fmla="*/ 379 w 457"/>
                  <a:gd name="T23" fmla="*/ 1257 h 51"/>
                  <a:gd name="T24" fmla="*/ 1965 w 457"/>
                  <a:gd name="T25" fmla="*/ 1756 h 51"/>
                  <a:gd name="T26" fmla="*/ 4500 w 457"/>
                  <a:gd name="T27" fmla="*/ 1995 h 51"/>
                  <a:gd name="T28" fmla="*/ 5398 w 457"/>
                  <a:gd name="T29" fmla="*/ 1756 h 51"/>
                  <a:gd name="T30" fmla="*/ 5434 w 457"/>
                  <a:gd name="T31" fmla="*/ 1756 h 51"/>
                  <a:gd name="T32" fmla="*/ 11013 w 457"/>
                  <a:gd name="T33" fmla="*/ 1595 h 51"/>
                  <a:gd name="T34" fmla="*/ 20119 w 457"/>
                  <a:gd name="T35" fmla="*/ 223 h 5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457" h="51">
                    <a:moveTo>
                      <a:pt x="429" y="4"/>
                    </a:moveTo>
                    <a:cubicBezTo>
                      <a:pt x="441" y="0"/>
                      <a:pt x="452" y="7"/>
                      <a:pt x="455" y="17"/>
                    </a:cubicBezTo>
                    <a:cubicBezTo>
                      <a:pt x="457" y="22"/>
                      <a:pt x="456" y="27"/>
                      <a:pt x="454" y="31"/>
                    </a:cubicBezTo>
                    <a:cubicBezTo>
                      <a:pt x="451" y="37"/>
                      <a:pt x="445" y="41"/>
                      <a:pt x="437" y="44"/>
                    </a:cubicBezTo>
                    <a:cubicBezTo>
                      <a:pt x="414" y="51"/>
                      <a:pt x="281" y="42"/>
                      <a:pt x="237" y="34"/>
                    </a:cubicBezTo>
                    <a:cubicBezTo>
                      <a:pt x="195" y="26"/>
                      <a:pt x="154" y="32"/>
                      <a:pt x="124" y="37"/>
                    </a:cubicBezTo>
                    <a:cubicBezTo>
                      <a:pt x="111" y="38"/>
                      <a:pt x="92" y="40"/>
                      <a:pt x="79" y="43"/>
                    </a:cubicBezTo>
                    <a:cubicBezTo>
                      <a:pt x="61" y="48"/>
                      <a:pt x="48" y="49"/>
                      <a:pt x="36" y="48"/>
                    </a:cubicBezTo>
                    <a:cubicBezTo>
                      <a:pt x="20" y="48"/>
                      <a:pt x="6" y="43"/>
                      <a:pt x="2" y="37"/>
                    </a:cubicBezTo>
                    <a:cubicBezTo>
                      <a:pt x="1" y="35"/>
                      <a:pt x="0" y="34"/>
                      <a:pt x="0" y="32"/>
                    </a:cubicBezTo>
                    <a:cubicBezTo>
                      <a:pt x="0" y="32"/>
                      <a:pt x="0" y="31"/>
                      <a:pt x="1" y="30"/>
                    </a:cubicBezTo>
                    <a:cubicBezTo>
                      <a:pt x="2" y="26"/>
                      <a:pt x="4" y="24"/>
                      <a:pt x="8" y="22"/>
                    </a:cubicBezTo>
                    <a:cubicBezTo>
                      <a:pt x="15" y="20"/>
                      <a:pt x="27" y="23"/>
                      <a:pt x="42" y="31"/>
                    </a:cubicBezTo>
                    <a:cubicBezTo>
                      <a:pt x="62" y="42"/>
                      <a:pt x="75" y="40"/>
                      <a:pt x="96" y="35"/>
                    </a:cubicBezTo>
                    <a:cubicBezTo>
                      <a:pt x="115" y="31"/>
                      <a:pt x="115" y="31"/>
                      <a:pt x="115" y="31"/>
                    </a:cubicBezTo>
                    <a:cubicBezTo>
                      <a:pt x="116" y="31"/>
                      <a:pt x="116" y="31"/>
                      <a:pt x="116" y="31"/>
                    </a:cubicBezTo>
                    <a:cubicBezTo>
                      <a:pt x="151" y="24"/>
                      <a:pt x="194" y="16"/>
                      <a:pt x="235" y="28"/>
                    </a:cubicBezTo>
                    <a:cubicBezTo>
                      <a:pt x="280" y="41"/>
                      <a:pt x="367" y="25"/>
                      <a:pt x="429" y="4"/>
                    </a:cubicBezTo>
                    <a:close/>
                  </a:path>
                </a:pathLst>
              </a:custGeom>
              <a:solidFill>
                <a:srgbClr val="BC57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1" name="Freeform 1125">
                <a:extLst>
                  <a:ext uri="{FF2B5EF4-FFF2-40B4-BE49-F238E27FC236}">
                    <a16:creationId xmlns:a16="http://schemas.microsoft.com/office/drawing/2014/main" id="{0F7D46BA-743B-6DD7-CC56-85D1B2035E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5" y="2883"/>
                <a:ext cx="217" cy="135"/>
              </a:xfrm>
              <a:custGeom>
                <a:avLst/>
                <a:gdLst>
                  <a:gd name="T0" fmla="*/ 2839 w 60"/>
                  <a:gd name="T1" fmla="*/ 1323 h 35"/>
                  <a:gd name="T2" fmla="*/ 2694 w 60"/>
                  <a:gd name="T3" fmla="*/ 1265 h 35"/>
                  <a:gd name="T4" fmla="*/ 326 w 60"/>
                  <a:gd name="T5" fmla="*/ 282 h 35"/>
                  <a:gd name="T6" fmla="*/ 0 w 60"/>
                  <a:gd name="T7" fmla="*/ 1088 h 35"/>
                  <a:gd name="T8" fmla="*/ 0 w 60"/>
                  <a:gd name="T9" fmla="*/ 1203 h 35"/>
                  <a:gd name="T10" fmla="*/ 289 w 60"/>
                  <a:gd name="T11" fmla="*/ 1890 h 35"/>
                  <a:gd name="T12" fmla="*/ 470 w 60"/>
                  <a:gd name="T13" fmla="*/ 2010 h 35"/>
                  <a:gd name="T14" fmla="*/ 564 w 60"/>
                  <a:gd name="T15" fmla="*/ 1547 h 35"/>
                  <a:gd name="T16" fmla="*/ 1179 w 60"/>
                  <a:gd name="T17" fmla="*/ 1026 h 35"/>
                  <a:gd name="T18" fmla="*/ 2839 w 60"/>
                  <a:gd name="T19" fmla="*/ 1323 h 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0" h="35">
                    <a:moveTo>
                      <a:pt x="60" y="23"/>
                    </a:moveTo>
                    <a:cubicBezTo>
                      <a:pt x="59" y="23"/>
                      <a:pt x="58" y="22"/>
                      <a:pt x="57" y="22"/>
                    </a:cubicBezTo>
                    <a:cubicBezTo>
                      <a:pt x="39" y="12"/>
                      <a:pt x="17" y="0"/>
                      <a:pt x="7" y="5"/>
                    </a:cubicBezTo>
                    <a:cubicBezTo>
                      <a:pt x="3" y="7"/>
                      <a:pt x="1" y="12"/>
                      <a:pt x="0" y="19"/>
                    </a:cubicBezTo>
                    <a:cubicBezTo>
                      <a:pt x="0" y="20"/>
                      <a:pt x="0" y="20"/>
                      <a:pt x="0" y="21"/>
                    </a:cubicBezTo>
                    <a:cubicBezTo>
                      <a:pt x="0" y="26"/>
                      <a:pt x="2" y="30"/>
                      <a:pt x="6" y="33"/>
                    </a:cubicBezTo>
                    <a:cubicBezTo>
                      <a:pt x="7" y="34"/>
                      <a:pt x="9" y="35"/>
                      <a:pt x="10" y="35"/>
                    </a:cubicBezTo>
                    <a:cubicBezTo>
                      <a:pt x="10" y="33"/>
                      <a:pt x="11" y="29"/>
                      <a:pt x="12" y="27"/>
                    </a:cubicBezTo>
                    <a:cubicBezTo>
                      <a:pt x="14" y="21"/>
                      <a:pt x="19" y="19"/>
                      <a:pt x="25" y="18"/>
                    </a:cubicBezTo>
                    <a:cubicBezTo>
                      <a:pt x="31" y="18"/>
                      <a:pt x="48" y="23"/>
                      <a:pt x="60" y="23"/>
                    </a:cubicBezTo>
                    <a:close/>
                  </a:path>
                </a:pathLst>
              </a:custGeom>
              <a:solidFill>
                <a:srgbClr val="A82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2" name="Freeform 1126">
                <a:extLst>
                  <a:ext uri="{FF2B5EF4-FFF2-40B4-BE49-F238E27FC236}">
                    <a16:creationId xmlns:a16="http://schemas.microsoft.com/office/drawing/2014/main" id="{A3EA949F-81CD-80D6-1A12-A3C34019A4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9" y="2868"/>
                <a:ext cx="310" cy="150"/>
              </a:xfrm>
              <a:custGeom>
                <a:avLst/>
                <a:gdLst>
                  <a:gd name="T0" fmla="*/ 3612 w 86"/>
                  <a:gd name="T1" fmla="*/ 223 h 39"/>
                  <a:gd name="T2" fmla="*/ 2105 w 86"/>
                  <a:gd name="T3" fmla="*/ 962 h 39"/>
                  <a:gd name="T4" fmla="*/ 1727 w 86"/>
                  <a:gd name="T5" fmla="*/ 1258 h 39"/>
                  <a:gd name="T6" fmla="*/ 1637 w 86"/>
                  <a:gd name="T7" fmla="*/ 1300 h 39"/>
                  <a:gd name="T8" fmla="*/ 50 w 86"/>
                  <a:gd name="T9" fmla="*/ 2162 h 39"/>
                  <a:gd name="T10" fmla="*/ 0 w 86"/>
                  <a:gd name="T11" fmla="*/ 2219 h 39"/>
                  <a:gd name="T12" fmla="*/ 1496 w 86"/>
                  <a:gd name="T13" fmla="*/ 1996 h 39"/>
                  <a:gd name="T14" fmla="*/ 3273 w 86"/>
                  <a:gd name="T15" fmla="*/ 1481 h 39"/>
                  <a:gd name="T16" fmla="*/ 3507 w 86"/>
                  <a:gd name="T17" fmla="*/ 1819 h 39"/>
                  <a:gd name="T18" fmla="*/ 3507 w 86"/>
                  <a:gd name="T19" fmla="*/ 1938 h 39"/>
                  <a:gd name="T20" fmla="*/ 3846 w 86"/>
                  <a:gd name="T21" fmla="*/ 1596 h 39"/>
                  <a:gd name="T22" fmla="*/ 3936 w 86"/>
                  <a:gd name="T23" fmla="*/ 858 h 39"/>
                  <a:gd name="T24" fmla="*/ 3612 w 86"/>
                  <a:gd name="T25" fmla="*/ 223 h 3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6" h="39">
                    <a:moveTo>
                      <a:pt x="77" y="4"/>
                    </a:moveTo>
                    <a:cubicBezTo>
                      <a:pt x="69" y="0"/>
                      <a:pt x="54" y="10"/>
                      <a:pt x="45" y="17"/>
                    </a:cubicBezTo>
                    <a:cubicBezTo>
                      <a:pt x="37" y="22"/>
                      <a:pt x="37" y="22"/>
                      <a:pt x="37" y="22"/>
                    </a:cubicBezTo>
                    <a:cubicBezTo>
                      <a:pt x="35" y="23"/>
                      <a:pt x="35" y="23"/>
                      <a:pt x="35" y="23"/>
                    </a:cubicBezTo>
                    <a:cubicBezTo>
                      <a:pt x="26" y="28"/>
                      <a:pt x="14" y="35"/>
                      <a:pt x="1" y="38"/>
                    </a:cubicBezTo>
                    <a:cubicBezTo>
                      <a:pt x="0" y="39"/>
                      <a:pt x="0" y="39"/>
                      <a:pt x="0" y="39"/>
                    </a:cubicBezTo>
                    <a:cubicBezTo>
                      <a:pt x="11" y="38"/>
                      <a:pt x="22" y="37"/>
                      <a:pt x="32" y="35"/>
                    </a:cubicBezTo>
                    <a:cubicBezTo>
                      <a:pt x="44" y="32"/>
                      <a:pt x="57" y="18"/>
                      <a:pt x="70" y="26"/>
                    </a:cubicBezTo>
                    <a:cubicBezTo>
                      <a:pt x="73" y="27"/>
                      <a:pt x="74" y="30"/>
                      <a:pt x="75" y="32"/>
                    </a:cubicBezTo>
                    <a:cubicBezTo>
                      <a:pt x="75" y="33"/>
                      <a:pt x="75" y="33"/>
                      <a:pt x="75" y="34"/>
                    </a:cubicBezTo>
                    <a:cubicBezTo>
                      <a:pt x="78" y="32"/>
                      <a:pt x="81" y="31"/>
                      <a:pt x="82" y="28"/>
                    </a:cubicBezTo>
                    <a:cubicBezTo>
                      <a:pt x="85" y="25"/>
                      <a:pt x="86" y="21"/>
                      <a:pt x="84" y="15"/>
                    </a:cubicBezTo>
                    <a:cubicBezTo>
                      <a:pt x="83" y="9"/>
                      <a:pt x="80" y="5"/>
                      <a:pt x="77" y="4"/>
                    </a:cubicBezTo>
                    <a:close/>
                  </a:path>
                </a:pathLst>
              </a:custGeom>
              <a:solidFill>
                <a:srgbClr val="A82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3" name="Freeform 1127">
                <a:extLst>
                  <a:ext uri="{FF2B5EF4-FFF2-40B4-BE49-F238E27FC236}">
                    <a16:creationId xmlns:a16="http://schemas.microsoft.com/office/drawing/2014/main" id="{2E979963-0367-D80D-1D5C-1151E8AD6D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9" y="3072"/>
                <a:ext cx="151" cy="100"/>
              </a:xfrm>
              <a:custGeom>
                <a:avLst/>
                <a:gdLst>
                  <a:gd name="T0" fmla="*/ 413 w 42"/>
                  <a:gd name="T1" fmla="*/ 1300 h 26"/>
                  <a:gd name="T2" fmla="*/ 787 w 42"/>
                  <a:gd name="T3" fmla="*/ 1481 h 26"/>
                  <a:gd name="T4" fmla="*/ 1111 w 42"/>
                  <a:gd name="T5" fmla="*/ 623 h 26"/>
                  <a:gd name="T6" fmla="*/ 1952 w 42"/>
                  <a:gd name="T7" fmla="*/ 400 h 26"/>
                  <a:gd name="T8" fmla="*/ 1345 w 42"/>
                  <a:gd name="T9" fmla="*/ 223 h 26"/>
                  <a:gd name="T10" fmla="*/ 841 w 42"/>
                  <a:gd name="T11" fmla="*/ 58 h 26"/>
                  <a:gd name="T12" fmla="*/ 841 w 42"/>
                  <a:gd name="T13" fmla="*/ 58 h 26"/>
                  <a:gd name="T14" fmla="*/ 144 w 42"/>
                  <a:gd name="T15" fmla="*/ 177 h 26"/>
                  <a:gd name="T16" fmla="*/ 0 w 42"/>
                  <a:gd name="T17" fmla="*/ 681 h 26"/>
                  <a:gd name="T18" fmla="*/ 0 w 42"/>
                  <a:gd name="T19" fmla="*/ 681 h 26"/>
                  <a:gd name="T20" fmla="*/ 413 w 42"/>
                  <a:gd name="T21" fmla="*/ 1300 h 2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2" h="26">
                    <a:moveTo>
                      <a:pt x="9" y="23"/>
                    </a:moveTo>
                    <a:cubicBezTo>
                      <a:pt x="11" y="25"/>
                      <a:pt x="14" y="26"/>
                      <a:pt x="17" y="26"/>
                    </a:cubicBezTo>
                    <a:cubicBezTo>
                      <a:pt x="17" y="22"/>
                      <a:pt x="21" y="14"/>
                      <a:pt x="24" y="11"/>
                    </a:cubicBezTo>
                    <a:cubicBezTo>
                      <a:pt x="29" y="8"/>
                      <a:pt x="35" y="8"/>
                      <a:pt x="42" y="7"/>
                    </a:cubicBezTo>
                    <a:cubicBezTo>
                      <a:pt x="37" y="6"/>
                      <a:pt x="33" y="5"/>
                      <a:pt x="29" y="4"/>
                    </a:cubicBezTo>
                    <a:cubicBezTo>
                      <a:pt x="18" y="1"/>
                      <a:pt x="18" y="1"/>
                      <a:pt x="18" y="1"/>
                    </a:cubicBezTo>
                    <a:cubicBezTo>
                      <a:pt x="18" y="1"/>
                      <a:pt x="18" y="1"/>
                      <a:pt x="18" y="1"/>
                    </a:cubicBezTo>
                    <a:cubicBezTo>
                      <a:pt x="11" y="0"/>
                      <a:pt x="6" y="0"/>
                      <a:pt x="3" y="3"/>
                    </a:cubicBezTo>
                    <a:cubicBezTo>
                      <a:pt x="1" y="6"/>
                      <a:pt x="0" y="10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1" y="17"/>
                      <a:pt x="4" y="21"/>
                      <a:pt x="9" y="23"/>
                    </a:cubicBezTo>
                    <a:close/>
                  </a:path>
                </a:pathLst>
              </a:custGeom>
              <a:solidFill>
                <a:srgbClr val="A82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4" name="Freeform 1128">
                <a:extLst>
                  <a:ext uri="{FF2B5EF4-FFF2-40B4-BE49-F238E27FC236}">
                    <a16:creationId xmlns:a16="http://schemas.microsoft.com/office/drawing/2014/main" id="{C65E9EEC-5DCF-F63C-E553-B08992E96E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9" y="3037"/>
                <a:ext cx="202" cy="111"/>
              </a:xfrm>
              <a:custGeom>
                <a:avLst/>
                <a:gdLst>
                  <a:gd name="T0" fmla="*/ 2485 w 56"/>
                  <a:gd name="T1" fmla="*/ 1347 h 29"/>
                  <a:gd name="T2" fmla="*/ 2576 w 56"/>
                  <a:gd name="T3" fmla="*/ 616 h 29"/>
                  <a:gd name="T4" fmla="*/ 2395 w 56"/>
                  <a:gd name="T5" fmla="*/ 161 h 29"/>
                  <a:gd name="T6" fmla="*/ 1263 w 56"/>
                  <a:gd name="T7" fmla="*/ 394 h 29"/>
                  <a:gd name="T8" fmla="*/ 0 w 56"/>
                  <a:gd name="T9" fmla="*/ 834 h 29"/>
                  <a:gd name="T10" fmla="*/ 794 w 56"/>
                  <a:gd name="T11" fmla="*/ 953 h 29"/>
                  <a:gd name="T12" fmla="*/ 1497 w 56"/>
                  <a:gd name="T13" fmla="*/ 1232 h 29"/>
                  <a:gd name="T14" fmla="*/ 1497 w 56"/>
                  <a:gd name="T15" fmla="*/ 1569 h 29"/>
                  <a:gd name="T16" fmla="*/ 2485 w 56"/>
                  <a:gd name="T17" fmla="*/ 1347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6" h="29">
                    <a:moveTo>
                      <a:pt x="53" y="24"/>
                    </a:moveTo>
                    <a:cubicBezTo>
                      <a:pt x="55" y="22"/>
                      <a:pt x="56" y="17"/>
                      <a:pt x="55" y="11"/>
                    </a:cubicBezTo>
                    <a:cubicBezTo>
                      <a:pt x="54" y="7"/>
                      <a:pt x="53" y="4"/>
                      <a:pt x="51" y="3"/>
                    </a:cubicBezTo>
                    <a:cubicBezTo>
                      <a:pt x="47" y="0"/>
                      <a:pt x="37" y="4"/>
                      <a:pt x="27" y="7"/>
                    </a:cubicBezTo>
                    <a:cubicBezTo>
                      <a:pt x="19" y="11"/>
                      <a:pt x="9" y="14"/>
                      <a:pt x="0" y="15"/>
                    </a:cubicBezTo>
                    <a:cubicBezTo>
                      <a:pt x="5" y="15"/>
                      <a:pt x="11" y="16"/>
                      <a:pt x="17" y="17"/>
                    </a:cubicBezTo>
                    <a:cubicBezTo>
                      <a:pt x="21" y="18"/>
                      <a:pt x="29" y="19"/>
                      <a:pt x="32" y="22"/>
                    </a:cubicBezTo>
                    <a:cubicBezTo>
                      <a:pt x="34" y="25"/>
                      <a:pt x="33" y="26"/>
                      <a:pt x="32" y="28"/>
                    </a:cubicBezTo>
                    <a:cubicBezTo>
                      <a:pt x="40" y="29"/>
                      <a:pt x="49" y="28"/>
                      <a:pt x="53" y="24"/>
                    </a:cubicBezTo>
                    <a:close/>
                  </a:path>
                </a:pathLst>
              </a:custGeom>
              <a:solidFill>
                <a:srgbClr val="A82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5" name="Freeform 1129">
                <a:extLst>
                  <a:ext uri="{FF2B5EF4-FFF2-40B4-BE49-F238E27FC236}">
                    <a16:creationId xmlns:a16="http://schemas.microsoft.com/office/drawing/2014/main" id="{D302F4BC-530D-2A63-31CF-71A53235BE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" y="3172"/>
                <a:ext cx="227" cy="103"/>
              </a:xfrm>
              <a:custGeom>
                <a:avLst/>
                <a:gdLst>
                  <a:gd name="T0" fmla="*/ 2947 w 63"/>
                  <a:gd name="T1" fmla="*/ 1049 h 27"/>
                  <a:gd name="T2" fmla="*/ 1960 w 63"/>
                  <a:gd name="T3" fmla="*/ 610 h 27"/>
                  <a:gd name="T4" fmla="*/ 375 w 63"/>
                  <a:gd name="T5" fmla="*/ 118 h 27"/>
                  <a:gd name="T6" fmla="*/ 50 w 63"/>
                  <a:gd name="T7" fmla="*/ 553 h 27"/>
                  <a:gd name="T8" fmla="*/ 0 w 63"/>
                  <a:gd name="T9" fmla="*/ 668 h 27"/>
                  <a:gd name="T10" fmla="*/ 90 w 63"/>
                  <a:gd name="T11" fmla="*/ 946 h 27"/>
                  <a:gd name="T12" fmla="*/ 1167 w 63"/>
                  <a:gd name="T13" fmla="*/ 1499 h 27"/>
                  <a:gd name="T14" fmla="*/ 1686 w 63"/>
                  <a:gd name="T15" fmla="*/ 889 h 27"/>
                  <a:gd name="T16" fmla="*/ 2947 w 63"/>
                  <a:gd name="T17" fmla="*/ 1049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3" h="27">
                    <a:moveTo>
                      <a:pt x="63" y="19"/>
                    </a:moveTo>
                    <a:cubicBezTo>
                      <a:pt x="57" y="18"/>
                      <a:pt x="50" y="15"/>
                      <a:pt x="42" y="11"/>
                    </a:cubicBezTo>
                    <a:cubicBezTo>
                      <a:pt x="27" y="3"/>
                      <a:pt x="15" y="0"/>
                      <a:pt x="8" y="2"/>
                    </a:cubicBezTo>
                    <a:cubicBezTo>
                      <a:pt x="4" y="4"/>
                      <a:pt x="2" y="6"/>
                      <a:pt x="1" y="10"/>
                    </a:cubicBezTo>
                    <a:cubicBezTo>
                      <a:pt x="0" y="11"/>
                      <a:pt x="0" y="12"/>
                      <a:pt x="0" y="12"/>
                    </a:cubicBezTo>
                    <a:cubicBezTo>
                      <a:pt x="0" y="14"/>
                      <a:pt x="1" y="15"/>
                      <a:pt x="2" y="17"/>
                    </a:cubicBezTo>
                    <a:cubicBezTo>
                      <a:pt x="5" y="21"/>
                      <a:pt x="14" y="25"/>
                      <a:pt x="25" y="27"/>
                    </a:cubicBezTo>
                    <a:cubicBezTo>
                      <a:pt x="22" y="23"/>
                      <a:pt x="26" y="16"/>
                      <a:pt x="36" y="16"/>
                    </a:cubicBezTo>
                    <a:cubicBezTo>
                      <a:pt x="44" y="16"/>
                      <a:pt x="54" y="21"/>
                      <a:pt x="63" y="19"/>
                    </a:cubicBezTo>
                    <a:close/>
                  </a:path>
                </a:pathLst>
              </a:custGeom>
              <a:solidFill>
                <a:srgbClr val="A82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6" name="Freeform 1130">
                <a:extLst>
                  <a:ext uri="{FF2B5EF4-FFF2-40B4-BE49-F238E27FC236}">
                    <a16:creationId xmlns:a16="http://schemas.microsoft.com/office/drawing/2014/main" id="{2B221BC8-C6CA-969D-78BB-4B8070D652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2" y="3095"/>
                <a:ext cx="956" cy="180"/>
              </a:xfrm>
              <a:custGeom>
                <a:avLst/>
                <a:gdLst>
                  <a:gd name="T0" fmla="*/ 12298 w 265"/>
                  <a:gd name="T1" fmla="*/ 1746 h 47"/>
                  <a:gd name="T2" fmla="*/ 12352 w 265"/>
                  <a:gd name="T3" fmla="*/ 954 h 47"/>
                  <a:gd name="T4" fmla="*/ 11126 w 265"/>
                  <a:gd name="T5" fmla="*/ 218 h 47"/>
                  <a:gd name="T6" fmla="*/ 2017 w 265"/>
                  <a:gd name="T7" fmla="*/ 1570 h 47"/>
                  <a:gd name="T8" fmla="*/ 0 w 265"/>
                  <a:gd name="T9" fmla="*/ 1233 h 47"/>
                  <a:gd name="T10" fmla="*/ 3149 w 265"/>
                  <a:gd name="T11" fmla="*/ 2026 h 47"/>
                  <a:gd name="T12" fmla="*/ 7092 w 265"/>
                  <a:gd name="T13" fmla="*/ 2083 h 47"/>
                  <a:gd name="T14" fmla="*/ 9632 w 265"/>
                  <a:gd name="T15" fmla="*/ 2026 h 47"/>
                  <a:gd name="T16" fmla="*/ 9762 w 265"/>
                  <a:gd name="T17" fmla="*/ 2639 h 47"/>
                  <a:gd name="T18" fmla="*/ 11504 w 265"/>
                  <a:gd name="T19" fmla="*/ 2478 h 47"/>
                  <a:gd name="T20" fmla="*/ 12298 w 265"/>
                  <a:gd name="T21" fmla="*/ 1746 h 4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65" h="47">
                    <a:moveTo>
                      <a:pt x="262" y="31"/>
                    </a:moveTo>
                    <a:cubicBezTo>
                      <a:pt x="264" y="27"/>
                      <a:pt x="265" y="22"/>
                      <a:pt x="263" y="17"/>
                    </a:cubicBezTo>
                    <a:cubicBezTo>
                      <a:pt x="260" y="7"/>
                      <a:pt x="249" y="0"/>
                      <a:pt x="237" y="4"/>
                    </a:cubicBezTo>
                    <a:cubicBezTo>
                      <a:pt x="175" y="25"/>
                      <a:pt x="88" y="41"/>
                      <a:pt x="43" y="28"/>
                    </a:cubicBezTo>
                    <a:cubicBezTo>
                      <a:pt x="29" y="24"/>
                      <a:pt x="15" y="22"/>
                      <a:pt x="0" y="22"/>
                    </a:cubicBezTo>
                    <a:cubicBezTo>
                      <a:pt x="23" y="24"/>
                      <a:pt x="44" y="33"/>
                      <a:pt x="67" y="36"/>
                    </a:cubicBezTo>
                    <a:cubicBezTo>
                      <a:pt x="94" y="39"/>
                      <a:pt x="124" y="41"/>
                      <a:pt x="151" y="37"/>
                    </a:cubicBezTo>
                    <a:cubicBezTo>
                      <a:pt x="163" y="34"/>
                      <a:pt x="195" y="26"/>
                      <a:pt x="205" y="36"/>
                    </a:cubicBezTo>
                    <a:cubicBezTo>
                      <a:pt x="209" y="39"/>
                      <a:pt x="209" y="43"/>
                      <a:pt x="208" y="47"/>
                    </a:cubicBezTo>
                    <a:cubicBezTo>
                      <a:pt x="225" y="47"/>
                      <a:pt x="239" y="46"/>
                      <a:pt x="245" y="44"/>
                    </a:cubicBezTo>
                    <a:cubicBezTo>
                      <a:pt x="253" y="41"/>
                      <a:pt x="259" y="37"/>
                      <a:pt x="262" y="31"/>
                    </a:cubicBezTo>
                    <a:close/>
                  </a:path>
                </a:pathLst>
              </a:custGeom>
              <a:solidFill>
                <a:srgbClr val="A82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7" name="Freeform 1131">
                <a:extLst>
                  <a:ext uri="{FF2B5EF4-FFF2-40B4-BE49-F238E27FC236}">
                    <a16:creationId xmlns:a16="http://schemas.microsoft.com/office/drawing/2014/main" id="{D084C319-850D-5B4F-12E7-273397467E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7" y="2972"/>
                <a:ext cx="837" cy="230"/>
              </a:xfrm>
              <a:custGeom>
                <a:avLst/>
                <a:gdLst>
                  <a:gd name="T0" fmla="*/ 1173 w 232"/>
                  <a:gd name="T1" fmla="*/ 1292 h 60"/>
                  <a:gd name="T2" fmla="*/ 3763 w 232"/>
                  <a:gd name="T3" fmla="*/ 1809 h 60"/>
                  <a:gd name="T4" fmla="*/ 7796 w 232"/>
                  <a:gd name="T5" fmla="*/ 1530 h 60"/>
                  <a:gd name="T6" fmla="*/ 10661 w 232"/>
                  <a:gd name="T7" fmla="*/ 1530 h 60"/>
                  <a:gd name="T8" fmla="*/ 8316 w 232"/>
                  <a:gd name="T9" fmla="*/ 2588 h 60"/>
                  <a:gd name="T10" fmla="*/ 4971 w 232"/>
                  <a:gd name="T11" fmla="*/ 2250 h 60"/>
                  <a:gd name="T12" fmla="*/ 1407 w 232"/>
                  <a:gd name="T13" fmla="*/ 3101 h 60"/>
                  <a:gd name="T14" fmla="*/ 90 w 232"/>
                  <a:gd name="T15" fmla="*/ 2204 h 60"/>
                  <a:gd name="T16" fmla="*/ 1173 w 232"/>
                  <a:gd name="T17" fmla="*/ 1292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32" h="60">
                    <a:moveTo>
                      <a:pt x="25" y="23"/>
                    </a:moveTo>
                    <a:cubicBezTo>
                      <a:pt x="35" y="25"/>
                      <a:pt x="60" y="34"/>
                      <a:pt x="80" y="32"/>
                    </a:cubicBezTo>
                    <a:cubicBezTo>
                      <a:pt x="99" y="30"/>
                      <a:pt x="140" y="29"/>
                      <a:pt x="166" y="27"/>
                    </a:cubicBezTo>
                    <a:cubicBezTo>
                      <a:pt x="192" y="26"/>
                      <a:pt x="222" y="0"/>
                      <a:pt x="227" y="27"/>
                    </a:cubicBezTo>
                    <a:cubicBezTo>
                      <a:pt x="232" y="60"/>
                      <a:pt x="193" y="48"/>
                      <a:pt x="177" y="46"/>
                    </a:cubicBezTo>
                    <a:cubicBezTo>
                      <a:pt x="161" y="44"/>
                      <a:pt x="135" y="39"/>
                      <a:pt x="106" y="40"/>
                    </a:cubicBezTo>
                    <a:cubicBezTo>
                      <a:pt x="77" y="41"/>
                      <a:pt x="41" y="50"/>
                      <a:pt x="30" y="55"/>
                    </a:cubicBezTo>
                    <a:cubicBezTo>
                      <a:pt x="18" y="60"/>
                      <a:pt x="4" y="50"/>
                      <a:pt x="2" y="39"/>
                    </a:cubicBezTo>
                    <a:cubicBezTo>
                      <a:pt x="0" y="32"/>
                      <a:pt x="7" y="18"/>
                      <a:pt x="25" y="23"/>
                    </a:cubicBezTo>
                    <a:close/>
                  </a:path>
                </a:pathLst>
              </a:custGeom>
              <a:noFill/>
              <a:ln w="1111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8" name="Freeform 1132">
                <a:extLst>
                  <a:ext uri="{FF2B5EF4-FFF2-40B4-BE49-F238E27FC236}">
                    <a16:creationId xmlns:a16="http://schemas.microsoft.com/office/drawing/2014/main" id="{BC87194B-92A8-7DA7-6F9E-7EF1A3B33E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4" y="2791"/>
                <a:ext cx="764" cy="265"/>
              </a:xfrm>
              <a:custGeom>
                <a:avLst/>
                <a:gdLst>
                  <a:gd name="T0" fmla="*/ 90 w 212"/>
                  <a:gd name="T1" fmla="*/ 2435 h 69"/>
                  <a:gd name="T2" fmla="*/ 1456 w 212"/>
                  <a:gd name="T3" fmla="*/ 3568 h 69"/>
                  <a:gd name="T4" fmla="*/ 4310 w 212"/>
                  <a:gd name="T5" fmla="*/ 3453 h 69"/>
                  <a:gd name="T6" fmla="*/ 6415 w 212"/>
                  <a:gd name="T7" fmla="*/ 3629 h 69"/>
                  <a:gd name="T8" fmla="*/ 9546 w 212"/>
                  <a:gd name="T9" fmla="*/ 1932 h 69"/>
                  <a:gd name="T10" fmla="*/ 6973 w 212"/>
                  <a:gd name="T11" fmla="*/ 2155 h 69"/>
                  <a:gd name="T12" fmla="*/ 3975 w 212"/>
                  <a:gd name="T13" fmla="*/ 2892 h 69"/>
                  <a:gd name="T14" fmla="*/ 90 w 212"/>
                  <a:gd name="T15" fmla="*/ 2435 h 6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12" h="69">
                    <a:moveTo>
                      <a:pt x="2" y="43"/>
                    </a:moveTo>
                    <a:cubicBezTo>
                      <a:pt x="0" y="58"/>
                      <a:pt x="14" y="69"/>
                      <a:pt x="31" y="63"/>
                    </a:cubicBezTo>
                    <a:cubicBezTo>
                      <a:pt x="49" y="57"/>
                      <a:pt x="71" y="57"/>
                      <a:pt x="92" y="61"/>
                    </a:cubicBezTo>
                    <a:cubicBezTo>
                      <a:pt x="113" y="64"/>
                      <a:pt x="118" y="65"/>
                      <a:pt x="137" y="64"/>
                    </a:cubicBezTo>
                    <a:cubicBezTo>
                      <a:pt x="156" y="62"/>
                      <a:pt x="212" y="68"/>
                      <a:pt x="204" y="34"/>
                    </a:cubicBezTo>
                    <a:cubicBezTo>
                      <a:pt x="196" y="0"/>
                      <a:pt x="164" y="30"/>
                      <a:pt x="149" y="38"/>
                    </a:cubicBezTo>
                    <a:cubicBezTo>
                      <a:pt x="135" y="46"/>
                      <a:pt x="111" y="62"/>
                      <a:pt x="85" y="51"/>
                    </a:cubicBezTo>
                    <a:cubicBezTo>
                      <a:pt x="58" y="40"/>
                      <a:pt x="6" y="0"/>
                      <a:pt x="2" y="43"/>
                    </a:cubicBezTo>
                    <a:close/>
                  </a:path>
                </a:pathLst>
              </a:custGeom>
              <a:noFill/>
              <a:ln w="1111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9" name="Freeform 1133">
                <a:extLst>
                  <a:ext uri="{FF2B5EF4-FFF2-40B4-BE49-F238E27FC236}">
                    <a16:creationId xmlns:a16="http://schemas.microsoft.com/office/drawing/2014/main" id="{67B7FF5E-EECE-9953-A1A5-0E018B8150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1" y="3056"/>
                <a:ext cx="1756" cy="254"/>
              </a:xfrm>
              <a:custGeom>
                <a:avLst/>
                <a:gdLst>
                  <a:gd name="T0" fmla="*/ 180 w 487"/>
                  <a:gd name="T1" fmla="*/ 2221 h 66"/>
                  <a:gd name="T2" fmla="*/ 2066 w 487"/>
                  <a:gd name="T3" fmla="*/ 3583 h 66"/>
                  <a:gd name="T4" fmla="*/ 6187 w 487"/>
                  <a:gd name="T5" fmla="*/ 2902 h 66"/>
                  <a:gd name="T6" fmla="*/ 11441 w 487"/>
                  <a:gd name="T7" fmla="*/ 2798 h 66"/>
                  <a:gd name="T8" fmla="*/ 20906 w 487"/>
                  <a:gd name="T9" fmla="*/ 3302 h 66"/>
                  <a:gd name="T10" fmla="*/ 20437 w 487"/>
                  <a:gd name="T11" fmla="*/ 562 h 66"/>
                  <a:gd name="T12" fmla="*/ 11481 w 487"/>
                  <a:gd name="T13" fmla="*/ 1940 h 66"/>
                  <a:gd name="T14" fmla="*/ 5773 w 487"/>
                  <a:gd name="T15" fmla="*/ 2059 h 66"/>
                  <a:gd name="T16" fmla="*/ 2430 w 487"/>
                  <a:gd name="T17" fmla="*/ 2101 h 66"/>
                  <a:gd name="T18" fmla="*/ 180 w 487"/>
                  <a:gd name="T19" fmla="*/ 2221 h 6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87" h="66">
                    <a:moveTo>
                      <a:pt x="4" y="39"/>
                    </a:moveTo>
                    <a:cubicBezTo>
                      <a:pt x="0" y="53"/>
                      <a:pt x="22" y="62"/>
                      <a:pt x="44" y="63"/>
                    </a:cubicBezTo>
                    <a:cubicBezTo>
                      <a:pt x="66" y="64"/>
                      <a:pt x="102" y="55"/>
                      <a:pt x="132" y="51"/>
                    </a:cubicBezTo>
                    <a:cubicBezTo>
                      <a:pt x="162" y="47"/>
                      <a:pt x="203" y="41"/>
                      <a:pt x="244" y="49"/>
                    </a:cubicBezTo>
                    <a:cubicBezTo>
                      <a:pt x="286" y="56"/>
                      <a:pt x="422" y="66"/>
                      <a:pt x="446" y="58"/>
                    </a:cubicBezTo>
                    <a:cubicBezTo>
                      <a:pt x="487" y="45"/>
                      <a:pt x="465" y="0"/>
                      <a:pt x="436" y="10"/>
                    </a:cubicBezTo>
                    <a:cubicBezTo>
                      <a:pt x="372" y="31"/>
                      <a:pt x="287" y="46"/>
                      <a:pt x="245" y="34"/>
                    </a:cubicBezTo>
                    <a:cubicBezTo>
                      <a:pt x="202" y="21"/>
                      <a:pt x="158" y="30"/>
                      <a:pt x="123" y="36"/>
                    </a:cubicBezTo>
                    <a:cubicBezTo>
                      <a:pt x="87" y="43"/>
                      <a:pt x="76" y="50"/>
                      <a:pt x="52" y="37"/>
                    </a:cubicBezTo>
                    <a:cubicBezTo>
                      <a:pt x="28" y="23"/>
                      <a:pt x="9" y="23"/>
                      <a:pt x="4" y="39"/>
                    </a:cubicBezTo>
                    <a:close/>
                  </a:path>
                </a:pathLst>
              </a:custGeom>
              <a:noFill/>
              <a:ln w="1111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" name="Group 1134">
              <a:extLst>
                <a:ext uri="{FF2B5EF4-FFF2-40B4-BE49-F238E27FC236}">
                  <a16:creationId xmlns:a16="http://schemas.microsoft.com/office/drawing/2014/main" id="{CEBD2413-D890-2665-2C0D-0A30BA330A3A}"/>
                </a:ext>
              </a:extLst>
            </p:cNvPr>
            <p:cNvGrpSpPr>
              <a:grpSpLocks/>
            </p:cNvGrpSpPr>
            <p:nvPr/>
          </p:nvGrpSpPr>
          <p:grpSpPr bwMode="auto">
            <a:xfrm rot="4757542">
              <a:off x="3664948" y="3144324"/>
              <a:ext cx="1190624" cy="563563"/>
              <a:chOff x="528" y="3378"/>
              <a:chExt cx="2044" cy="689"/>
            </a:xfrm>
          </p:grpSpPr>
          <p:sp>
            <p:nvSpPr>
              <p:cNvPr id="7289" name="Freeform 1135">
                <a:extLst>
                  <a:ext uri="{FF2B5EF4-FFF2-40B4-BE49-F238E27FC236}">
                    <a16:creationId xmlns:a16="http://schemas.microsoft.com/office/drawing/2014/main" id="{AB834005-2CD2-E1C2-BAC3-74648C7711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" y="3609"/>
                <a:ext cx="827" cy="235"/>
              </a:xfrm>
              <a:custGeom>
                <a:avLst/>
                <a:gdLst>
                  <a:gd name="T0" fmla="*/ 2163 w 229"/>
                  <a:gd name="T1" fmla="*/ 1483 h 61"/>
                  <a:gd name="T2" fmla="*/ 5229 w 229"/>
                  <a:gd name="T3" fmla="*/ 1545 h 61"/>
                  <a:gd name="T4" fmla="*/ 8386 w 229"/>
                  <a:gd name="T5" fmla="*/ 578 h 61"/>
                  <a:gd name="T6" fmla="*/ 10693 w 229"/>
                  <a:gd name="T7" fmla="*/ 1364 h 61"/>
                  <a:gd name="T8" fmla="*/ 6782 w 229"/>
                  <a:gd name="T9" fmla="*/ 2227 h 61"/>
                  <a:gd name="T10" fmla="*/ 2492 w 229"/>
                  <a:gd name="T11" fmla="*/ 3267 h 61"/>
                  <a:gd name="T12" fmla="*/ 144 w 229"/>
                  <a:gd name="T13" fmla="*/ 2285 h 61"/>
                  <a:gd name="T14" fmla="*/ 2163 w 229"/>
                  <a:gd name="T15" fmla="*/ 1483 h 6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29" h="61">
                    <a:moveTo>
                      <a:pt x="46" y="26"/>
                    </a:moveTo>
                    <a:cubicBezTo>
                      <a:pt x="58" y="29"/>
                      <a:pt x="77" y="32"/>
                      <a:pt x="111" y="27"/>
                    </a:cubicBezTo>
                    <a:cubicBezTo>
                      <a:pt x="145" y="22"/>
                      <a:pt x="166" y="19"/>
                      <a:pt x="178" y="10"/>
                    </a:cubicBezTo>
                    <a:cubicBezTo>
                      <a:pt x="191" y="0"/>
                      <a:pt x="225" y="1"/>
                      <a:pt x="227" y="24"/>
                    </a:cubicBezTo>
                    <a:cubicBezTo>
                      <a:pt x="229" y="47"/>
                      <a:pt x="177" y="40"/>
                      <a:pt x="144" y="39"/>
                    </a:cubicBezTo>
                    <a:cubicBezTo>
                      <a:pt x="111" y="38"/>
                      <a:pt x="73" y="54"/>
                      <a:pt x="53" y="57"/>
                    </a:cubicBezTo>
                    <a:cubicBezTo>
                      <a:pt x="32" y="61"/>
                      <a:pt x="4" y="61"/>
                      <a:pt x="3" y="40"/>
                    </a:cubicBezTo>
                    <a:cubicBezTo>
                      <a:pt x="0" y="29"/>
                      <a:pt x="16" y="17"/>
                      <a:pt x="46" y="26"/>
                    </a:cubicBezTo>
                    <a:close/>
                  </a:path>
                </a:pathLst>
              </a:custGeom>
              <a:solidFill>
                <a:srgbClr val="F5E4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0" name="Freeform 1136">
                <a:extLst>
                  <a:ext uri="{FF2B5EF4-FFF2-40B4-BE49-F238E27FC236}">
                    <a16:creationId xmlns:a16="http://schemas.microsoft.com/office/drawing/2014/main" id="{8A088A20-E324-561D-2028-6D0E2EBB15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3" y="3632"/>
                <a:ext cx="780" cy="193"/>
              </a:xfrm>
              <a:custGeom>
                <a:avLst/>
                <a:gdLst>
                  <a:gd name="T0" fmla="*/ 4904 w 216"/>
                  <a:gd name="T1" fmla="*/ 1444 h 50"/>
                  <a:gd name="T2" fmla="*/ 5269 w 216"/>
                  <a:gd name="T3" fmla="*/ 1386 h 50"/>
                  <a:gd name="T4" fmla="*/ 8190 w 216"/>
                  <a:gd name="T5" fmla="*/ 401 h 50"/>
                  <a:gd name="T6" fmla="*/ 9649 w 216"/>
                  <a:gd name="T7" fmla="*/ 282 h 50"/>
                  <a:gd name="T8" fmla="*/ 10173 w 216"/>
                  <a:gd name="T9" fmla="*/ 1089 h 50"/>
                  <a:gd name="T10" fmla="*/ 10079 w 216"/>
                  <a:gd name="T11" fmla="*/ 1386 h 50"/>
                  <a:gd name="T12" fmla="*/ 7302 w 216"/>
                  <a:gd name="T13" fmla="*/ 1668 h 50"/>
                  <a:gd name="T14" fmla="*/ 6457 w 216"/>
                  <a:gd name="T15" fmla="*/ 1610 h 50"/>
                  <a:gd name="T16" fmla="*/ 3246 w 216"/>
                  <a:gd name="T17" fmla="*/ 2355 h 50"/>
                  <a:gd name="T18" fmla="*/ 2127 w 216"/>
                  <a:gd name="T19" fmla="*/ 2698 h 50"/>
                  <a:gd name="T20" fmla="*/ 235 w 216"/>
                  <a:gd name="T21" fmla="*/ 2474 h 50"/>
                  <a:gd name="T22" fmla="*/ 0 w 216"/>
                  <a:gd name="T23" fmla="*/ 1953 h 50"/>
                  <a:gd name="T24" fmla="*/ 0 w 216"/>
                  <a:gd name="T25" fmla="*/ 1891 h 50"/>
                  <a:gd name="T26" fmla="*/ 144 w 216"/>
                  <a:gd name="T27" fmla="*/ 1548 h 50"/>
                  <a:gd name="T28" fmla="*/ 1788 w 216"/>
                  <a:gd name="T29" fmla="*/ 1386 h 50"/>
                  <a:gd name="T30" fmla="*/ 1788 w 216"/>
                  <a:gd name="T31" fmla="*/ 1386 h 50"/>
                  <a:gd name="T32" fmla="*/ 4904 w 216"/>
                  <a:gd name="T33" fmla="*/ 1444 h 5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16" h="50">
                    <a:moveTo>
                      <a:pt x="104" y="25"/>
                    </a:moveTo>
                    <a:cubicBezTo>
                      <a:pt x="112" y="24"/>
                      <a:pt x="112" y="24"/>
                      <a:pt x="112" y="24"/>
                    </a:cubicBezTo>
                    <a:cubicBezTo>
                      <a:pt x="142" y="20"/>
                      <a:pt x="162" y="17"/>
                      <a:pt x="174" y="7"/>
                    </a:cubicBezTo>
                    <a:cubicBezTo>
                      <a:pt x="180" y="2"/>
                      <a:pt x="194" y="0"/>
                      <a:pt x="205" y="5"/>
                    </a:cubicBezTo>
                    <a:cubicBezTo>
                      <a:pt x="211" y="8"/>
                      <a:pt x="215" y="12"/>
                      <a:pt x="216" y="19"/>
                    </a:cubicBezTo>
                    <a:cubicBezTo>
                      <a:pt x="216" y="21"/>
                      <a:pt x="215" y="23"/>
                      <a:pt x="214" y="24"/>
                    </a:cubicBezTo>
                    <a:cubicBezTo>
                      <a:pt x="206" y="32"/>
                      <a:pt x="178" y="31"/>
                      <a:pt x="155" y="29"/>
                    </a:cubicBezTo>
                    <a:cubicBezTo>
                      <a:pt x="137" y="28"/>
                      <a:pt x="137" y="28"/>
                      <a:pt x="137" y="28"/>
                    </a:cubicBezTo>
                    <a:cubicBezTo>
                      <a:pt x="114" y="28"/>
                      <a:pt x="89" y="35"/>
                      <a:pt x="69" y="41"/>
                    </a:cubicBezTo>
                    <a:cubicBezTo>
                      <a:pt x="59" y="43"/>
                      <a:pt x="51" y="46"/>
                      <a:pt x="45" y="47"/>
                    </a:cubicBezTo>
                    <a:cubicBezTo>
                      <a:pt x="26" y="50"/>
                      <a:pt x="11" y="49"/>
                      <a:pt x="5" y="43"/>
                    </a:cubicBezTo>
                    <a:cubicBezTo>
                      <a:pt x="2" y="41"/>
                      <a:pt x="0" y="38"/>
                      <a:pt x="0" y="34"/>
                    </a:cubicBezTo>
                    <a:cubicBezTo>
                      <a:pt x="0" y="34"/>
                      <a:pt x="0" y="34"/>
                      <a:pt x="0" y="33"/>
                    </a:cubicBezTo>
                    <a:cubicBezTo>
                      <a:pt x="0" y="31"/>
                      <a:pt x="0" y="29"/>
                      <a:pt x="3" y="27"/>
                    </a:cubicBezTo>
                    <a:cubicBezTo>
                      <a:pt x="8" y="22"/>
                      <a:pt x="20" y="19"/>
                      <a:pt x="38" y="24"/>
                    </a:cubicBezTo>
                    <a:cubicBezTo>
                      <a:pt x="38" y="24"/>
                      <a:pt x="38" y="24"/>
                      <a:pt x="38" y="24"/>
                    </a:cubicBezTo>
                    <a:cubicBezTo>
                      <a:pt x="55" y="29"/>
                      <a:pt x="77" y="29"/>
                      <a:pt x="104" y="25"/>
                    </a:cubicBezTo>
                    <a:close/>
                  </a:path>
                </a:pathLst>
              </a:custGeom>
              <a:solidFill>
                <a:srgbClr val="BC57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1" name="Freeform 1137">
                <a:extLst>
                  <a:ext uri="{FF2B5EF4-FFF2-40B4-BE49-F238E27FC236}">
                    <a16:creationId xmlns:a16="http://schemas.microsoft.com/office/drawing/2014/main" id="{76DB018E-6AA4-20E6-66EF-0F88DEE9E1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5" y="3575"/>
                <a:ext cx="1777" cy="492"/>
              </a:xfrm>
              <a:custGeom>
                <a:avLst/>
                <a:gdLst>
                  <a:gd name="T0" fmla="*/ 19879 w 492"/>
                  <a:gd name="T1" fmla="*/ 4374 h 128"/>
                  <a:gd name="T2" fmla="*/ 16723 w 492"/>
                  <a:gd name="T3" fmla="*/ 3694 h 128"/>
                  <a:gd name="T4" fmla="*/ 16448 w 492"/>
                  <a:gd name="T5" fmla="*/ 3294 h 128"/>
                  <a:gd name="T6" fmla="*/ 16957 w 492"/>
                  <a:gd name="T7" fmla="*/ 3075 h 128"/>
                  <a:gd name="T8" fmla="*/ 20168 w 492"/>
                  <a:gd name="T9" fmla="*/ 3356 h 128"/>
                  <a:gd name="T10" fmla="*/ 20114 w 492"/>
                  <a:gd name="T11" fmla="*/ 1699 h 128"/>
                  <a:gd name="T12" fmla="*/ 16072 w 492"/>
                  <a:gd name="T13" fmla="*/ 1818 h 128"/>
                  <a:gd name="T14" fmla="*/ 11727 w 492"/>
                  <a:gd name="T15" fmla="*/ 1019 h 128"/>
                  <a:gd name="T16" fmla="*/ 14140 w 492"/>
                  <a:gd name="T17" fmla="*/ 2498 h 128"/>
                  <a:gd name="T18" fmla="*/ 14649 w 492"/>
                  <a:gd name="T19" fmla="*/ 2956 h 128"/>
                  <a:gd name="T20" fmla="*/ 13476 w 492"/>
                  <a:gd name="T21" fmla="*/ 3014 h 128"/>
                  <a:gd name="T22" fmla="*/ 11168 w 492"/>
                  <a:gd name="T23" fmla="*/ 2733 h 128"/>
                  <a:gd name="T24" fmla="*/ 4945 w 492"/>
                  <a:gd name="T25" fmla="*/ 3175 h 128"/>
                  <a:gd name="T26" fmla="*/ 184 w 492"/>
                  <a:gd name="T27" fmla="*/ 4712 h 128"/>
                  <a:gd name="T28" fmla="*/ 2871 w 492"/>
                  <a:gd name="T29" fmla="*/ 5512 h 128"/>
                  <a:gd name="T30" fmla="*/ 7866 w 492"/>
                  <a:gd name="T31" fmla="*/ 4197 h 128"/>
                  <a:gd name="T32" fmla="*/ 19843 w 492"/>
                  <a:gd name="T33" fmla="*/ 5793 h 128"/>
                  <a:gd name="T34" fmla="*/ 23130 w 492"/>
                  <a:gd name="T35" fmla="*/ 5112 h 128"/>
                  <a:gd name="T36" fmla="*/ 19879 w 492"/>
                  <a:gd name="T37" fmla="*/ 4374 h 12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492" h="128">
                    <a:moveTo>
                      <a:pt x="422" y="77"/>
                    </a:moveTo>
                    <a:cubicBezTo>
                      <a:pt x="410" y="76"/>
                      <a:pt x="384" y="71"/>
                      <a:pt x="355" y="65"/>
                    </a:cubicBezTo>
                    <a:cubicBezTo>
                      <a:pt x="354" y="65"/>
                      <a:pt x="347" y="64"/>
                      <a:pt x="349" y="58"/>
                    </a:cubicBezTo>
                    <a:cubicBezTo>
                      <a:pt x="350" y="53"/>
                      <a:pt x="358" y="53"/>
                      <a:pt x="360" y="54"/>
                    </a:cubicBezTo>
                    <a:cubicBezTo>
                      <a:pt x="388" y="58"/>
                      <a:pt x="415" y="62"/>
                      <a:pt x="428" y="59"/>
                    </a:cubicBezTo>
                    <a:cubicBezTo>
                      <a:pt x="448" y="54"/>
                      <a:pt x="434" y="32"/>
                      <a:pt x="427" y="30"/>
                    </a:cubicBezTo>
                    <a:cubicBezTo>
                      <a:pt x="397" y="24"/>
                      <a:pt x="362" y="35"/>
                      <a:pt x="341" y="32"/>
                    </a:cubicBezTo>
                    <a:cubicBezTo>
                      <a:pt x="320" y="29"/>
                      <a:pt x="255" y="0"/>
                      <a:pt x="249" y="18"/>
                    </a:cubicBezTo>
                    <a:cubicBezTo>
                      <a:pt x="244" y="33"/>
                      <a:pt x="265" y="39"/>
                      <a:pt x="300" y="44"/>
                    </a:cubicBezTo>
                    <a:cubicBezTo>
                      <a:pt x="308" y="45"/>
                      <a:pt x="312" y="47"/>
                      <a:pt x="311" y="52"/>
                    </a:cubicBezTo>
                    <a:cubicBezTo>
                      <a:pt x="310" y="57"/>
                      <a:pt x="299" y="55"/>
                      <a:pt x="286" y="53"/>
                    </a:cubicBezTo>
                    <a:cubicBezTo>
                      <a:pt x="268" y="50"/>
                      <a:pt x="250" y="48"/>
                      <a:pt x="237" y="48"/>
                    </a:cubicBezTo>
                    <a:cubicBezTo>
                      <a:pt x="196" y="48"/>
                      <a:pt x="166" y="54"/>
                      <a:pt x="105" y="56"/>
                    </a:cubicBezTo>
                    <a:cubicBezTo>
                      <a:pt x="34" y="59"/>
                      <a:pt x="0" y="61"/>
                      <a:pt x="4" y="83"/>
                    </a:cubicBezTo>
                    <a:cubicBezTo>
                      <a:pt x="6" y="103"/>
                      <a:pt x="44" y="102"/>
                      <a:pt x="61" y="97"/>
                    </a:cubicBezTo>
                    <a:cubicBezTo>
                      <a:pt x="89" y="89"/>
                      <a:pt x="123" y="78"/>
                      <a:pt x="167" y="74"/>
                    </a:cubicBezTo>
                    <a:cubicBezTo>
                      <a:pt x="228" y="68"/>
                      <a:pt x="327" y="77"/>
                      <a:pt x="421" y="102"/>
                    </a:cubicBezTo>
                    <a:cubicBezTo>
                      <a:pt x="442" y="113"/>
                      <a:pt x="490" y="128"/>
                      <a:pt x="491" y="90"/>
                    </a:cubicBezTo>
                    <a:cubicBezTo>
                      <a:pt x="492" y="51"/>
                      <a:pt x="436" y="77"/>
                      <a:pt x="422" y="77"/>
                    </a:cubicBezTo>
                    <a:close/>
                  </a:path>
                </a:pathLst>
              </a:custGeom>
              <a:solidFill>
                <a:srgbClr val="F5E4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2" name="Freeform 1138">
                <a:extLst>
                  <a:ext uri="{FF2B5EF4-FFF2-40B4-BE49-F238E27FC236}">
                    <a16:creationId xmlns:a16="http://schemas.microsoft.com/office/drawing/2014/main" id="{64BB29B9-DEA5-DB2F-3384-4D58E6EFD9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4" y="3617"/>
                <a:ext cx="1727" cy="396"/>
              </a:xfrm>
              <a:custGeom>
                <a:avLst/>
                <a:gdLst>
                  <a:gd name="T0" fmla="*/ 14528 w 478"/>
                  <a:gd name="T1" fmla="*/ 2380 h 103"/>
                  <a:gd name="T2" fmla="*/ 14437 w 478"/>
                  <a:gd name="T3" fmla="*/ 1938 h 103"/>
                  <a:gd name="T4" fmla="*/ 13823 w 478"/>
                  <a:gd name="T5" fmla="*/ 1596 h 103"/>
                  <a:gd name="T6" fmla="*/ 11605 w 478"/>
                  <a:gd name="T7" fmla="*/ 800 h 103"/>
                  <a:gd name="T8" fmla="*/ 11551 w 478"/>
                  <a:gd name="T9" fmla="*/ 458 h 103"/>
                  <a:gd name="T10" fmla="*/ 14333 w 478"/>
                  <a:gd name="T11" fmla="*/ 961 h 103"/>
                  <a:gd name="T12" fmla="*/ 15666 w 478"/>
                  <a:gd name="T13" fmla="*/ 1419 h 103"/>
                  <a:gd name="T14" fmla="*/ 17310 w 478"/>
                  <a:gd name="T15" fmla="*/ 1361 h 103"/>
                  <a:gd name="T16" fmla="*/ 19712 w 478"/>
                  <a:gd name="T17" fmla="*/ 1361 h 103"/>
                  <a:gd name="T18" fmla="*/ 20088 w 478"/>
                  <a:gd name="T19" fmla="*/ 2099 h 103"/>
                  <a:gd name="T20" fmla="*/ 19763 w 478"/>
                  <a:gd name="T21" fmla="*/ 2438 h 103"/>
                  <a:gd name="T22" fmla="*/ 16645 w 478"/>
                  <a:gd name="T23" fmla="*/ 2157 h 103"/>
                  <a:gd name="T24" fmla="*/ 15901 w 478"/>
                  <a:gd name="T25" fmla="*/ 2618 h 103"/>
                  <a:gd name="T26" fmla="*/ 15937 w 478"/>
                  <a:gd name="T27" fmla="*/ 3076 h 103"/>
                  <a:gd name="T28" fmla="*/ 16316 w 478"/>
                  <a:gd name="T29" fmla="*/ 3356 h 103"/>
                  <a:gd name="T30" fmla="*/ 16840 w 478"/>
                  <a:gd name="T31" fmla="*/ 3472 h 103"/>
                  <a:gd name="T32" fmla="*/ 19528 w 478"/>
                  <a:gd name="T33" fmla="*/ 3975 h 103"/>
                  <a:gd name="T34" fmla="*/ 19568 w 478"/>
                  <a:gd name="T35" fmla="*/ 4037 h 103"/>
                  <a:gd name="T36" fmla="*/ 20287 w 478"/>
                  <a:gd name="T37" fmla="*/ 3814 h 103"/>
                  <a:gd name="T38" fmla="*/ 22361 w 478"/>
                  <a:gd name="T39" fmla="*/ 3695 h 103"/>
                  <a:gd name="T40" fmla="*/ 22545 w 478"/>
                  <a:gd name="T41" fmla="*/ 4494 h 103"/>
                  <a:gd name="T42" fmla="*/ 22166 w 478"/>
                  <a:gd name="T43" fmla="*/ 5456 h 103"/>
                  <a:gd name="T44" fmla="*/ 19568 w 478"/>
                  <a:gd name="T45" fmla="*/ 4937 h 103"/>
                  <a:gd name="T46" fmla="*/ 19528 w 478"/>
                  <a:gd name="T47" fmla="*/ 4894 h 103"/>
                  <a:gd name="T48" fmla="*/ 7493 w 478"/>
                  <a:gd name="T49" fmla="*/ 3295 h 103"/>
                  <a:gd name="T50" fmla="*/ 2923 w 478"/>
                  <a:gd name="T51" fmla="*/ 4433 h 103"/>
                  <a:gd name="T52" fmla="*/ 2403 w 478"/>
                  <a:gd name="T53" fmla="*/ 4598 h 103"/>
                  <a:gd name="T54" fmla="*/ 285 w 478"/>
                  <a:gd name="T55" fmla="*/ 4552 h 103"/>
                  <a:gd name="T56" fmla="*/ 0 w 478"/>
                  <a:gd name="T57" fmla="*/ 4095 h 103"/>
                  <a:gd name="T58" fmla="*/ 0 w 478"/>
                  <a:gd name="T59" fmla="*/ 4037 h 103"/>
                  <a:gd name="T60" fmla="*/ 90 w 478"/>
                  <a:gd name="T61" fmla="*/ 3637 h 103"/>
                  <a:gd name="T62" fmla="*/ 4570 w 478"/>
                  <a:gd name="T63" fmla="*/ 2780 h 103"/>
                  <a:gd name="T64" fmla="*/ 8068 w 478"/>
                  <a:gd name="T65" fmla="*/ 2557 h 103"/>
                  <a:gd name="T66" fmla="*/ 10796 w 478"/>
                  <a:gd name="T67" fmla="*/ 2380 h 103"/>
                  <a:gd name="T68" fmla="*/ 13068 w 478"/>
                  <a:gd name="T69" fmla="*/ 2618 h 103"/>
                  <a:gd name="T70" fmla="*/ 13303 w 478"/>
                  <a:gd name="T71" fmla="*/ 2676 h 103"/>
                  <a:gd name="T72" fmla="*/ 14528 w 478"/>
                  <a:gd name="T73" fmla="*/ 2380 h 10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478" h="103">
                    <a:moveTo>
                      <a:pt x="308" y="42"/>
                    </a:moveTo>
                    <a:cubicBezTo>
                      <a:pt x="308" y="38"/>
                      <a:pt x="307" y="36"/>
                      <a:pt x="306" y="34"/>
                    </a:cubicBezTo>
                    <a:cubicBezTo>
                      <a:pt x="304" y="30"/>
                      <a:pt x="299" y="29"/>
                      <a:pt x="293" y="28"/>
                    </a:cubicBezTo>
                    <a:cubicBezTo>
                      <a:pt x="273" y="26"/>
                      <a:pt x="251" y="22"/>
                      <a:pt x="246" y="14"/>
                    </a:cubicBezTo>
                    <a:cubicBezTo>
                      <a:pt x="245" y="13"/>
                      <a:pt x="244" y="11"/>
                      <a:pt x="245" y="8"/>
                    </a:cubicBezTo>
                    <a:cubicBezTo>
                      <a:pt x="248" y="0"/>
                      <a:pt x="286" y="12"/>
                      <a:pt x="304" y="17"/>
                    </a:cubicBezTo>
                    <a:cubicBezTo>
                      <a:pt x="315" y="21"/>
                      <a:pt x="326" y="24"/>
                      <a:pt x="332" y="25"/>
                    </a:cubicBezTo>
                    <a:cubicBezTo>
                      <a:pt x="342" y="27"/>
                      <a:pt x="354" y="25"/>
                      <a:pt x="367" y="24"/>
                    </a:cubicBezTo>
                    <a:cubicBezTo>
                      <a:pt x="383" y="22"/>
                      <a:pt x="402" y="20"/>
                      <a:pt x="418" y="24"/>
                    </a:cubicBezTo>
                    <a:cubicBezTo>
                      <a:pt x="420" y="24"/>
                      <a:pt x="426" y="31"/>
                      <a:pt x="426" y="37"/>
                    </a:cubicBezTo>
                    <a:cubicBezTo>
                      <a:pt x="426" y="39"/>
                      <a:pt x="425" y="42"/>
                      <a:pt x="419" y="43"/>
                    </a:cubicBezTo>
                    <a:cubicBezTo>
                      <a:pt x="406" y="47"/>
                      <a:pt x="377" y="42"/>
                      <a:pt x="353" y="38"/>
                    </a:cubicBezTo>
                    <a:cubicBezTo>
                      <a:pt x="344" y="37"/>
                      <a:pt x="338" y="40"/>
                      <a:pt x="337" y="46"/>
                    </a:cubicBezTo>
                    <a:cubicBezTo>
                      <a:pt x="336" y="50"/>
                      <a:pt x="337" y="52"/>
                      <a:pt x="338" y="54"/>
                    </a:cubicBezTo>
                    <a:cubicBezTo>
                      <a:pt x="340" y="57"/>
                      <a:pt x="344" y="58"/>
                      <a:pt x="346" y="59"/>
                    </a:cubicBezTo>
                    <a:cubicBezTo>
                      <a:pt x="347" y="59"/>
                      <a:pt x="357" y="61"/>
                      <a:pt x="357" y="61"/>
                    </a:cubicBezTo>
                    <a:cubicBezTo>
                      <a:pt x="381" y="65"/>
                      <a:pt x="402" y="70"/>
                      <a:pt x="414" y="70"/>
                    </a:cubicBezTo>
                    <a:cubicBezTo>
                      <a:pt x="414" y="71"/>
                      <a:pt x="414" y="71"/>
                      <a:pt x="415" y="71"/>
                    </a:cubicBezTo>
                    <a:cubicBezTo>
                      <a:pt x="418" y="70"/>
                      <a:pt x="423" y="69"/>
                      <a:pt x="430" y="67"/>
                    </a:cubicBezTo>
                    <a:cubicBezTo>
                      <a:pt x="444" y="64"/>
                      <a:pt x="465" y="58"/>
                      <a:pt x="474" y="65"/>
                    </a:cubicBezTo>
                    <a:cubicBezTo>
                      <a:pt x="477" y="68"/>
                      <a:pt x="478" y="72"/>
                      <a:pt x="478" y="79"/>
                    </a:cubicBezTo>
                    <a:cubicBezTo>
                      <a:pt x="478" y="87"/>
                      <a:pt x="475" y="93"/>
                      <a:pt x="470" y="96"/>
                    </a:cubicBezTo>
                    <a:cubicBezTo>
                      <a:pt x="458" y="103"/>
                      <a:pt x="433" y="96"/>
                      <a:pt x="415" y="87"/>
                    </a:cubicBezTo>
                    <a:cubicBezTo>
                      <a:pt x="414" y="87"/>
                      <a:pt x="414" y="87"/>
                      <a:pt x="414" y="86"/>
                    </a:cubicBezTo>
                    <a:cubicBezTo>
                      <a:pt x="325" y="63"/>
                      <a:pt x="225" y="52"/>
                      <a:pt x="159" y="58"/>
                    </a:cubicBezTo>
                    <a:cubicBezTo>
                      <a:pt x="120" y="62"/>
                      <a:pt x="87" y="71"/>
                      <a:pt x="62" y="78"/>
                    </a:cubicBezTo>
                    <a:cubicBezTo>
                      <a:pt x="51" y="81"/>
                      <a:pt x="51" y="81"/>
                      <a:pt x="51" y="81"/>
                    </a:cubicBezTo>
                    <a:cubicBezTo>
                      <a:pt x="39" y="85"/>
                      <a:pt x="16" y="86"/>
                      <a:pt x="6" y="80"/>
                    </a:cubicBezTo>
                    <a:cubicBezTo>
                      <a:pt x="2" y="77"/>
                      <a:pt x="1" y="75"/>
                      <a:pt x="0" y="72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67"/>
                      <a:pt x="1" y="65"/>
                      <a:pt x="2" y="64"/>
                    </a:cubicBezTo>
                    <a:cubicBezTo>
                      <a:pt x="10" y="53"/>
                      <a:pt x="49" y="51"/>
                      <a:pt x="97" y="49"/>
                    </a:cubicBezTo>
                    <a:cubicBezTo>
                      <a:pt x="128" y="49"/>
                      <a:pt x="151" y="47"/>
                      <a:pt x="171" y="45"/>
                    </a:cubicBezTo>
                    <a:cubicBezTo>
                      <a:pt x="191" y="43"/>
                      <a:pt x="209" y="42"/>
                      <a:pt x="229" y="42"/>
                    </a:cubicBezTo>
                    <a:cubicBezTo>
                      <a:pt x="241" y="42"/>
                      <a:pt x="257" y="43"/>
                      <a:pt x="277" y="46"/>
                    </a:cubicBezTo>
                    <a:cubicBezTo>
                      <a:pt x="282" y="47"/>
                      <a:pt x="282" y="47"/>
                      <a:pt x="282" y="47"/>
                    </a:cubicBezTo>
                    <a:cubicBezTo>
                      <a:pt x="295" y="49"/>
                      <a:pt x="305" y="51"/>
                      <a:pt x="308" y="42"/>
                    </a:cubicBezTo>
                    <a:close/>
                  </a:path>
                </a:pathLst>
              </a:custGeom>
              <a:solidFill>
                <a:srgbClr val="BC57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3" name="Freeform 1139">
                <a:extLst>
                  <a:ext uri="{FF2B5EF4-FFF2-40B4-BE49-F238E27FC236}">
                    <a16:creationId xmlns:a16="http://schemas.microsoft.com/office/drawing/2014/main" id="{593B3D61-AFF6-0357-E615-B7455B951A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7" y="3378"/>
                <a:ext cx="997" cy="293"/>
              </a:xfrm>
              <a:custGeom>
                <a:avLst/>
                <a:gdLst>
                  <a:gd name="T0" fmla="*/ 184 w 276"/>
                  <a:gd name="T1" fmla="*/ 1488 h 76"/>
                  <a:gd name="T2" fmla="*/ 1748 w 276"/>
                  <a:gd name="T3" fmla="*/ 2868 h 76"/>
                  <a:gd name="T4" fmla="*/ 8532 w 276"/>
                  <a:gd name="T5" fmla="*/ 3331 h 76"/>
                  <a:gd name="T6" fmla="*/ 12213 w 276"/>
                  <a:gd name="T7" fmla="*/ 4175 h 76"/>
                  <a:gd name="T8" fmla="*/ 11978 w 276"/>
                  <a:gd name="T9" fmla="*/ 2228 h 76"/>
                  <a:gd name="T10" fmla="*/ 8717 w 276"/>
                  <a:gd name="T11" fmla="*/ 2005 h 76"/>
                  <a:gd name="T12" fmla="*/ 4151 w 276"/>
                  <a:gd name="T13" fmla="*/ 1785 h 76"/>
                  <a:gd name="T14" fmla="*/ 184 w 276"/>
                  <a:gd name="T15" fmla="*/ 1488 h 7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76" h="76">
                    <a:moveTo>
                      <a:pt x="4" y="26"/>
                    </a:moveTo>
                    <a:cubicBezTo>
                      <a:pt x="0" y="45"/>
                      <a:pt x="16" y="52"/>
                      <a:pt x="37" y="50"/>
                    </a:cubicBezTo>
                    <a:cubicBezTo>
                      <a:pt x="58" y="47"/>
                      <a:pt x="135" y="55"/>
                      <a:pt x="181" y="58"/>
                    </a:cubicBezTo>
                    <a:cubicBezTo>
                      <a:pt x="228" y="61"/>
                      <a:pt x="242" y="76"/>
                      <a:pt x="259" y="73"/>
                    </a:cubicBezTo>
                    <a:cubicBezTo>
                      <a:pt x="276" y="69"/>
                      <a:pt x="276" y="48"/>
                      <a:pt x="254" y="39"/>
                    </a:cubicBezTo>
                    <a:cubicBezTo>
                      <a:pt x="231" y="31"/>
                      <a:pt x="210" y="34"/>
                      <a:pt x="185" y="35"/>
                    </a:cubicBezTo>
                    <a:cubicBezTo>
                      <a:pt x="160" y="36"/>
                      <a:pt x="116" y="41"/>
                      <a:pt x="88" y="31"/>
                    </a:cubicBezTo>
                    <a:cubicBezTo>
                      <a:pt x="60" y="22"/>
                      <a:pt x="9" y="0"/>
                      <a:pt x="4" y="26"/>
                    </a:cubicBezTo>
                    <a:close/>
                  </a:path>
                </a:pathLst>
              </a:custGeom>
              <a:solidFill>
                <a:srgbClr val="F5E4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4" name="Freeform 1140">
                <a:extLst>
                  <a:ext uri="{FF2B5EF4-FFF2-40B4-BE49-F238E27FC236}">
                    <a16:creationId xmlns:a16="http://schemas.microsoft.com/office/drawing/2014/main" id="{2E2E5844-75D7-6EDA-62F0-7DC26718A7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6" y="3432"/>
                <a:ext cx="932" cy="212"/>
              </a:xfrm>
              <a:custGeom>
                <a:avLst/>
                <a:gdLst>
                  <a:gd name="T0" fmla="*/ 144 w 258"/>
                  <a:gd name="T1" fmla="*/ 1426 h 55"/>
                  <a:gd name="T2" fmla="*/ 51 w 258"/>
                  <a:gd name="T3" fmla="*/ 744 h 55"/>
                  <a:gd name="T4" fmla="*/ 51 w 258"/>
                  <a:gd name="T5" fmla="*/ 744 h 55"/>
                  <a:gd name="T6" fmla="*/ 235 w 258"/>
                  <a:gd name="T7" fmla="*/ 401 h 55"/>
                  <a:gd name="T8" fmla="*/ 3211 w 258"/>
                  <a:gd name="T9" fmla="*/ 1083 h 55"/>
                  <a:gd name="T10" fmla="*/ 3681 w 258"/>
                  <a:gd name="T11" fmla="*/ 1264 h 55"/>
                  <a:gd name="T12" fmla="*/ 7543 w 258"/>
                  <a:gd name="T13" fmla="*/ 1546 h 55"/>
                  <a:gd name="T14" fmla="*/ 8337 w 258"/>
                  <a:gd name="T15" fmla="*/ 1484 h 55"/>
                  <a:gd name="T16" fmla="*/ 8952 w 258"/>
                  <a:gd name="T17" fmla="*/ 1426 h 55"/>
                  <a:gd name="T18" fmla="*/ 11498 w 258"/>
                  <a:gd name="T19" fmla="*/ 1723 h 55"/>
                  <a:gd name="T20" fmla="*/ 12163 w 258"/>
                  <a:gd name="T21" fmla="*/ 2629 h 55"/>
                  <a:gd name="T22" fmla="*/ 11784 w 258"/>
                  <a:gd name="T23" fmla="*/ 3091 h 55"/>
                  <a:gd name="T24" fmla="*/ 10700 w 258"/>
                  <a:gd name="T25" fmla="*/ 2868 h 55"/>
                  <a:gd name="T26" fmla="*/ 8207 w 258"/>
                  <a:gd name="T27" fmla="*/ 2228 h 55"/>
                  <a:gd name="T28" fmla="*/ 6174 w 258"/>
                  <a:gd name="T29" fmla="*/ 2004 h 55"/>
                  <a:gd name="T30" fmla="*/ 1319 w 258"/>
                  <a:gd name="T31" fmla="*/ 1723 h 55"/>
                  <a:gd name="T32" fmla="*/ 144 w 258"/>
                  <a:gd name="T33" fmla="*/ 1426 h 5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58" h="55">
                    <a:moveTo>
                      <a:pt x="3" y="25"/>
                    </a:moveTo>
                    <a:cubicBezTo>
                      <a:pt x="1" y="22"/>
                      <a:pt x="0" y="18"/>
                      <a:pt x="1" y="13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2" y="10"/>
                      <a:pt x="3" y="8"/>
                      <a:pt x="5" y="7"/>
                    </a:cubicBezTo>
                    <a:cubicBezTo>
                      <a:pt x="17" y="0"/>
                      <a:pt x="48" y="11"/>
                      <a:pt x="68" y="19"/>
                    </a:cubicBezTo>
                    <a:cubicBezTo>
                      <a:pt x="78" y="22"/>
                      <a:pt x="78" y="22"/>
                      <a:pt x="78" y="22"/>
                    </a:cubicBezTo>
                    <a:cubicBezTo>
                      <a:pt x="101" y="30"/>
                      <a:pt x="134" y="28"/>
                      <a:pt x="160" y="27"/>
                    </a:cubicBezTo>
                    <a:cubicBezTo>
                      <a:pt x="177" y="26"/>
                      <a:pt x="177" y="26"/>
                      <a:pt x="177" y="26"/>
                    </a:cubicBezTo>
                    <a:cubicBezTo>
                      <a:pt x="190" y="25"/>
                      <a:pt x="190" y="25"/>
                      <a:pt x="190" y="25"/>
                    </a:cubicBezTo>
                    <a:cubicBezTo>
                      <a:pt x="210" y="24"/>
                      <a:pt x="226" y="24"/>
                      <a:pt x="244" y="30"/>
                    </a:cubicBezTo>
                    <a:cubicBezTo>
                      <a:pt x="255" y="34"/>
                      <a:pt x="258" y="41"/>
                      <a:pt x="258" y="46"/>
                    </a:cubicBezTo>
                    <a:cubicBezTo>
                      <a:pt x="258" y="50"/>
                      <a:pt x="254" y="53"/>
                      <a:pt x="250" y="54"/>
                    </a:cubicBezTo>
                    <a:cubicBezTo>
                      <a:pt x="243" y="55"/>
                      <a:pt x="237" y="53"/>
                      <a:pt x="227" y="50"/>
                    </a:cubicBezTo>
                    <a:cubicBezTo>
                      <a:pt x="215" y="46"/>
                      <a:pt x="199" y="40"/>
                      <a:pt x="174" y="39"/>
                    </a:cubicBezTo>
                    <a:cubicBezTo>
                      <a:pt x="131" y="35"/>
                      <a:pt x="131" y="35"/>
                      <a:pt x="131" y="35"/>
                    </a:cubicBezTo>
                    <a:cubicBezTo>
                      <a:pt x="88" y="32"/>
                      <a:pt x="44" y="29"/>
                      <a:pt x="28" y="30"/>
                    </a:cubicBezTo>
                    <a:cubicBezTo>
                      <a:pt x="17" y="32"/>
                      <a:pt x="7" y="30"/>
                      <a:pt x="3" y="25"/>
                    </a:cubicBezTo>
                    <a:close/>
                  </a:path>
                </a:pathLst>
              </a:custGeom>
              <a:solidFill>
                <a:srgbClr val="BC57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5" name="Freeform 1141">
                <a:extLst>
                  <a:ext uri="{FF2B5EF4-FFF2-40B4-BE49-F238E27FC236}">
                    <a16:creationId xmlns:a16="http://schemas.microsoft.com/office/drawing/2014/main" id="{CC792A2E-77F6-0DCC-3B18-64B3BBDA2A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3" y="3632"/>
                <a:ext cx="780" cy="185"/>
              </a:xfrm>
              <a:custGeom>
                <a:avLst/>
                <a:gdLst>
                  <a:gd name="T0" fmla="*/ 10173 w 216"/>
                  <a:gd name="T1" fmla="*/ 1083 h 48"/>
                  <a:gd name="T2" fmla="*/ 9649 w 216"/>
                  <a:gd name="T3" fmla="*/ 281 h 48"/>
                  <a:gd name="T4" fmla="*/ 8190 w 216"/>
                  <a:gd name="T5" fmla="*/ 401 h 48"/>
                  <a:gd name="T6" fmla="*/ 5269 w 216"/>
                  <a:gd name="T7" fmla="*/ 1380 h 48"/>
                  <a:gd name="T8" fmla="*/ 4904 w 216"/>
                  <a:gd name="T9" fmla="*/ 1426 h 48"/>
                  <a:gd name="T10" fmla="*/ 1788 w 216"/>
                  <a:gd name="T11" fmla="*/ 1380 h 48"/>
                  <a:gd name="T12" fmla="*/ 1788 w 216"/>
                  <a:gd name="T13" fmla="*/ 1380 h 48"/>
                  <a:gd name="T14" fmla="*/ 144 w 216"/>
                  <a:gd name="T15" fmla="*/ 1546 h 48"/>
                  <a:gd name="T16" fmla="*/ 0 w 216"/>
                  <a:gd name="T17" fmla="*/ 1885 h 48"/>
                  <a:gd name="T18" fmla="*/ 0 w 216"/>
                  <a:gd name="T19" fmla="*/ 1946 h 48"/>
                  <a:gd name="T20" fmla="*/ 235 w 216"/>
                  <a:gd name="T21" fmla="*/ 2467 h 48"/>
                  <a:gd name="T22" fmla="*/ 989 w 216"/>
                  <a:gd name="T23" fmla="*/ 2748 h 48"/>
                  <a:gd name="T24" fmla="*/ 1788 w 216"/>
                  <a:gd name="T25" fmla="*/ 1827 h 48"/>
                  <a:gd name="T26" fmla="*/ 2972 w 216"/>
                  <a:gd name="T27" fmla="*/ 1769 h 48"/>
                  <a:gd name="T28" fmla="*/ 6598 w 216"/>
                  <a:gd name="T29" fmla="*/ 1322 h 48"/>
                  <a:gd name="T30" fmla="*/ 8529 w 216"/>
                  <a:gd name="T31" fmla="*/ 921 h 48"/>
                  <a:gd name="T32" fmla="*/ 9754 w 216"/>
                  <a:gd name="T33" fmla="*/ 1426 h 48"/>
                  <a:gd name="T34" fmla="*/ 9844 w 216"/>
                  <a:gd name="T35" fmla="*/ 1546 h 48"/>
                  <a:gd name="T36" fmla="*/ 10079 w 216"/>
                  <a:gd name="T37" fmla="*/ 1380 h 48"/>
                  <a:gd name="T38" fmla="*/ 10173 w 216"/>
                  <a:gd name="T39" fmla="*/ 1083 h 4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16" h="48">
                    <a:moveTo>
                      <a:pt x="216" y="19"/>
                    </a:moveTo>
                    <a:cubicBezTo>
                      <a:pt x="215" y="12"/>
                      <a:pt x="211" y="8"/>
                      <a:pt x="205" y="5"/>
                    </a:cubicBezTo>
                    <a:cubicBezTo>
                      <a:pt x="194" y="0"/>
                      <a:pt x="180" y="2"/>
                      <a:pt x="174" y="7"/>
                    </a:cubicBezTo>
                    <a:cubicBezTo>
                      <a:pt x="162" y="17"/>
                      <a:pt x="142" y="20"/>
                      <a:pt x="112" y="24"/>
                    </a:cubicBezTo>
                    <a:cubicBezTo>
                      <a:pt x="104" y="25"/>
                      <a:pt x="104" y="25"/>
                      <a:pt x="104" y="25"/>
                    </a:cubicBezTo>
                    <a:cubicBezTo>
                      <a:pt x="77" y="29"/>
                      <a:pt x="55" y="29"/>
                      <a:pt x="38" y="24"/>
                    </a:cubicBezTo>
                    <a:cubicBezTo>
                      <a:pt x="38" y="24"/>
                      <a:pt x="38" y="24"/>
                      <a:pt x="38" y="24"/>
                    </a:cubicBezTo>
                    <a:cubicBezTo>
                      <a:pt x="20" y="19"/>
                      <a:pt x="8" y="22"/>
                      <a:pt x="3" y="27"/>
                    </a:cubicBezTo>
                    <a:cubicBezTo>
                      <a:pt x="0" y="29"/>
                      <a:pt x="0" y="31"/>
                      <a:pt x="0" y="33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0" y="38"/>
                      <a:pt x="2" y="41"/>
                      <a:pt x="5" y="43"/>
                    </a:cubicBezTo>
                    <a:cubicBezTo>
                      <a:pt x="8" y="46"/>
                      <a:pt x="14" y="48"/>
                      <a:pt x="21" y="48"/>
                    </a:cubicBezTo>
                    <a:cubicBezTo>
                      <a:pt x="20" y="41"/>
                      <a:pt x="32" y="34"/>
                      <a:pt x="38" y="32"/>
                    </a:cubicBezTo>
                    <a:cubicBezTo>
                      <a:pt x="46" y="31"/>
                      <a:pt x="55" y="31"/>
                      <a:pt x="63" y="31"/>
                    </a:cubicBezTo>
                    <a:cubicBezTo>
                      <a:pt x="88" y="30"/>
                      <a:pt x="115" y="27"/>
                      <a:pt x="140" y="23"/>
                    </a:cubicBezTo>
                    <a:cubicBezTo>
                      <a:pt x="154" y="20"/>
                      <a:pt x="167" y="17"/>
                      <a:pt x="181" y="16"/>
                    </a:cubicBezTo>
                    <a:cubicBezTo>
                      <a:pt x="191" y="15"/>
                      <a:pt x="200" y="17"/>
                      <a:pt x="207" y="25"/>
                    </a:cubicBezTo>
                    <a:cubicBezTo>
                      <a:pt x="208" y="26"/>
                      <a:pt x="208" y="27"/>
                      <a:pt x="209" y="27"/>
                    </a:cubicBezTo>
                    <a:cubicBezTo>
                      <a:pt x="211" y="26"/>
                      <a:pt x="213" y="25"/>
                      <a:pt x="214" y="24"/>
                    </a:cubicBezTo>
                    <a:cubicBezTo>
                      <a:pt x="215" y="23"/>
                      <a:pt x="216" y="21"/>
                      <a:pt x="216" y="19"/>
                    </a:cubicBezTo>
                    <a:close/>
                  </a:path>
                </a:pathLst>
              </a:custGeom>
              <a:solidFill>
                <a:srgbClr val="A82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6" name="Freeform 1142">
                <a:extLst>
                  <a:ext uri="{FF2B5EF4-FFF2-40B4-BE49-F238E27FC236}">
                    <a16:creationId xmlns:a16="http://schemas.microsoft.com/office/drawing/2014/main" id="{DDD72479-937E-B799-0AB0-6FA9F9E3FB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6" y="3432"/>
                <a:ext cx="932" cy="212"/>
              </a:xfrm>
              <a:custGeom>
                <a:avLst/>
                <a:gdLst>
                  <a:gd name="T0" fmla="*/ 10844 w 258"/>
                  <a:gd name="T1" fmla="*/ 2926 h 55"/>
                  <a:gd name="T2" fmla="*/ 11784 w 258"/>
                  <a:gd name="T3" fmla="*/ 3091 h 55"/>
                  <a:gd name="T4" fmla="*/ 12163 w 258"/>
                  <a:gd name="T5" fmla="*/ 2629 h 55"/>
                  <a:gd name="T6" fmla="*/ 11498 w 258"/>
                  <a:gd name="T7" fmla="*/ 1723 h 55"/>
                  <a:gd name="T8" fmla="*/ 8952 w 258"/>
                  <a:gd name="T9" fmla="*/ 1426 h 55"/>
                  <a:gd name="T10" fmla="*/ 8337 w 258"/>
                  <a:gd name="T11" fmla="*/ 1484 h 55"/>
                  <a:gd name="T12" fmla="*/ 7543 w 258"/>
                  <a:gd name="T13" fmla="*/ 1546 h 55"/>
                  <a:gd name="T14" fmla="*/ 3681 w 258"/>
                  <a:gd name="T15" fmla="*/ 1264 h 55"/>
                  <a:gd name="T16" fmla="*/ 3211 w 258"/>
                  <a:gd name="T17" fmla="*/ 1083 h 55"/>
                  <a:gd name="T18" fmla="*/ 235 w 258"/>
                  <a:gd name="T19" fmla="*/ 401 h 55"/>
                  <a:gd name="T20" fmla="*/ 51 w 258"/>
                  <a:gd name="T21" fmla="*/ 744 h 55"/>
                  <a:gd name="T22" fmla="*/ 51 w 258"/>
                  <a:gd name="T23" fmla="*/ 744 h 55"/>
                  <a:gd name="T24" fmla="*/ 144 w 258"/>
                  <a:gd name="T25" fmla="*/ 1426 h 55"/>
                  <a:gd name="T26" fmla="*/ 1174 w 258"/>
                  <a:gd name="T27" fmla="*/ 1769 h 55"/>
                  <a:gd name="T28" fmla="*/ 1463 w 258"/>
                  <a:gd name="T29" fmla="*/ 1264 h 55"/>
                  <a:gd name="T30" fmla="*/ 2308 w 258"/>
                  <a:gd name="T31" fmla="*/ 1145 h 55"/>
                  <a:gd name="T32" fmla="*/ 3771 w 258"/>
                  <a:gd name="T33" fmla="*/ 1546 h 55"/>
                  <a:gd name="T34" fmla="*/ 7828 w 258"/>
                  <a:gd name="T35" fmla="*/ 1827 h 55"/>
                  <a:gd name="T36" fmla="*/ 10700 w 258"/>
                  <a:gd name="T37" fmla="*/ 2347 h 55"/>
                  <a:gd name="T38" fmla="*/ 10844 w 258"/>
                  <a:gd name="T39" fmla="*/ 2926 h 55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58" h="55">
                    <a:moveTo>
                      <a:pt x="230" y="51"/>
                    </a:moveTo>
                    <a:cubicBezTo>
                      <a:pt x="238" y="53"/>
                      <a:pt x="244" y="55"/>
                      <a:pt x="250" y="54"/>
                    </a:cubicBezTo>
                    <a:cubicBezTo>
                      <a:pt x="254" y="53"/>
                      <a:pt x="258" y="50"/>
                      <a:pt x="258" y="46"/>
                    </a:cubicBezTo>
                    <a:cubicBezTo>
                      <a:pt x="258" y="41"/>
                      <a:pt x="255" y="34"/>
                      <a:pt x="244" y="30"/>
                    </a:cubicBezTo>
                    <a:cubicBezTo>
                      <a:pt x="226" y="24"/>
                      <a:pt x="210" y="24"/>
                      <a:pt x="190" y="25"/>
                    </a:cubicBezTo>
                    <a:cubicBezTo>
                      <a:pt x="177" y="26"/>
                      <a:pt x="177" y="26"/>
                      <a:pt x="177" y="26"/>
                    </a:cubicBezTo>
                    <a:cubicBezTo>
                      <a:pt x="160" y="27"/>
                      <a:pt x="160" y="27"/>
                      <a:pt x="160" y="27"/>
                    </a:cubicBezTo>
                    <a:cubicBezTo>
                      <a:pt x="134" y="28"/>
                      <a:pt x="101" y="30"/>
                      <a:pt x="78" y="22"/>
                    </a:cubicBezTo>
                    <a:cubicBezTo>
                      <a:pt x="68" y="19"/>
                      <a:pt x="68" y="19"/>
                      <a:pt x="68" y="19"/>
                    </a:cubicBezTo>
                    <a:cubicBezTo>
                      <a:pt x="48" y="11"/>
                      <a:pt x="17" y="0"/>
                      <a:pt x="5" y="7"/>
                    </a:cubicBezTo>
                    <a:cubicBezTo>
                      <a:pt x="3" y="8"/>
                      <a:pt x="2" y="10"/>
                      <a:pt x="1" y="13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0" y="18"/>
                      <a:pt x="1" y="22"/>
                      <a:pt x="3" y="25"/>
                    </a:cubicBezTo>
                    <a:cubicBezTo>
                      <a:pt x="7" y="29"/>
                      <a:pt x="15" y="31"/>
                      <a:pt x="25" y="31"/>
                    </a:cubicBezTo>
                    <a:cubicBezTo>
                      <a:pt x="24" y="27"/>
                      <a:pt x="28" y="23"/>
                      <a:pt x="31" y="22"/>
                    </a:cubicBezTo>
                    <a:cubicBezTo>
                      <a:pt x="36" y="18"/>
                      <a:pt x="43" y="20"/>
                      <a:pt x="49" y="20"/>
                    </a:cubicBezTo>
                    <a:cubicBezTo>
                      <a:pt x="60" y="21"/>
                      <a:pt x="69" y="24"/>
                      <a:pt x="80" y="27"/>
                    </a:cubicBezTo>
                    <a:cubicBezTo>
                      <a:pt x="108" y="32"/>
                      <a:pt x="138" y="32"/>
                      <a:pt x="166" y="32"/>
                    </a:cubicBezTo>
                    <a:cubicBezTo>
                      <a:pt x="184" y="33"/>
                      <a:pt x="214" y="27"/>
                      <a:pt x="227" y="41"/>
                    </a:cubicBezTo>
                    <a:cubicBezTo>
                      <a:pt x="230" y="44"/>
                      <a:pt x="230" y="48"/>
                      <a:pt x="230" y="51"/>
                    </a:cubicBezTo>
                    <a:close/>
                  </a:path>
                </a:pathLst>
              </a:custGeom>
              <a:solidFill>
                <a:srgbClr val="A82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7" name="Freeform 1143">
                <a:extLst>
                  <a:ext uri="{FF2B5EF4-FFF2-40B4-BE49-F238E27FC236}">
                    <a16:creationId xmlns:a16="http://schemas.microsoft.com/office/drawing/2014/main" id="{2A657900-B922-E455-2EC8-21A4E54E79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05" y="3617"/>
                <a:ext cx="658" cy="173"/>
              </a:xfrm>
              <a:custGeom>
                <a:avLst/>
                <a:gdLst>
                  <a:gd name="T0" fmla="*/ 90 w 182"/>
                  <a:gd name="T1" fmla="*/ 800 h 45"/>
                  <a:gd name="T2" fmla="*/ 1410 w 182"/>
                  <a:gd name="T3" fmla="*/ 1419 h 45"/>
                  <a:gd name="T4" fmla="*/ 1515 w 182"/>
                  <a:gd name="T5" fmla="*/ 1196 h 45"/>
                  <a:gd name="T6" fmla="*/ 2129 w 182"/>
                  <a:gd name="T7" fmla="*/ 1080 h 45"/>
                  <a:gd name="T8" fmla="*/ 3594 w 182"/>
                  <a:gd name="T9" fmla="*/ 1699 h 45"/>
                  <a:gd name="T10" fmla="*/ 5203 w 182"/>
                  <a:gd name="T11" fmla="*/ 1876 h 45"/>
                  <a:gd name="T12" fmla="*/ 6472 w 182"/>
                  <a:gd name="T13" fmla="*/ 1938 h 45"/>
                  <a:gd name="T14" fmla="*/ 6848 w 182"/>
                  <a:gd name="T15" fmla="*/ 2334 h 45"/>
                  <a:gd name="T16" fmla="*/ 6848 w 182"/>
                  <a:gd name="T17" fmla="*/ 2437 h 45"/>
                  <a:gd name="T18" fmla="*/ 8276 w 182"/>
                  <a:gd name="T19" fmla="*/ 2437 h 45"/>
                  <a:gd name="T20" fmla="*/ 8601 w 182"/>
                  <a:gd name="T21" fmla="*/ 2099 h 45"/>
                  <a:gd name="T22" fmla="*/ 8221 w 182"/>
                  <a:gd name="T23" fmla="*/ 1361 h 45"/>
                  <a:gd name="T24" fmla="*/ 5817 w 182"/>
                  <a:gd name="T25" fmla="*/ 1361 h 45"/>
                  <a:gd name="T26" fmla="*/ 4158 w 182"/>
                  <a:gd name="T27" fmla="*/ 1419 h 45"/>
                  <a:gd name="T28" fmla="*/ 2838 w 182"/>
                  <a:gd name="T29" fmla="*/ 961 h 45"/>
                  <a:gd name="T30" fmla="*/ 51 w 182"/>
                  <a:gd name="T31" fmla="*/ 457 h 45"/>
                  <a:gd name="T32" fmla="*/ 90 w 182"/>
                  <a:gd name="T33" fmla="*/ 800 h 4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82" h="45">
                    <a:moveTo>
                      <a:pt x="2" y="14"/>
                    </a:moveTo>
                    <a:cubicBezTo>
                      <a:pt x="5" y="19"/>
                      <a:pt x="17" y="23"/>
                      <a:pt x="30" y="25"/>
                    </a:cubicBezTo>
                    <a:cubicBezTo>
                      <a:pt x="30" y="24"/>
                      <a:pt x="31" y="22"/>
                      <a:pt x="32" y="21"/>
                    </a:cubicBezTo>
                    <a:cubicBezTo>
                      <a:pt x="34" y="18"/>
                      <a:pt x="41" y="19"/>
                      <a:pt x="45" y="19"/>
                    </a:cubicBezTo>
                    <a:cubicBezTo>
                      <a:pt x="55" y="22"/>
                      <a:pt x="65" y="28"/>
                      <a:pt x="76" y="30"/>
                    </a:cubicBezTo>
                    <a:cubicBezTo>
                      <a:pt x="87" y="33"/>
                      <a:pt x="98" y="33"/>
                      <a:pt x="110" y="33"/>
                    </a:cubicBezTo>
                    <a:cubicBezTo>
                      <a:pt x="118" y="33"/>
                      <a:pt x="130" y="31"/>
                      <a:pt x="137" y="34"/>
                    </a:cubicBezTo>
                    <a:cubicBezTo>
                      <a:pt x="140" y="35"/>
                      <a:pt x="144" y="38"/>
                      <a:pt x="145" y="41"/>
                    </a:cubicBezTo>
                    <a:cubicBezTo>
                      <a:pt x="145" y="42"/>
                      <a:pt x="145" y="43"/>
                      <a:pt x="145" y="43"/>
                    </a:cubicBezTo>
                    <a:cubicBezTo>
                      <a:pt x="157" y="45"/>
                      <a:pt x="169" y="45"/>
                      <a:pt x="175" y="43"/>
                    </a:cubicBezTo>
                    <a:cubicBezTo>
                      <a:pt x="181" y="42"/>
                      <a:pt x="182" y="39"/>
                      <a:pt x="182" y="37"/>
                    </a:cubicBezTo>
                    <a:cubicBezTo>
                      <a:pt x="182" y="31"/>
                      <a:pt x="176" y="24"/>
                      <a:pt x="174" y="24"/>
                    </a:cubicBezTo>
                    <a:cubicBezTo>
                      <a:pt x="158" y="20"/>
                      <a:pt x="139" y="22"/>
                      <a:pt x="123" y="24"/>
                    </a:cubicBezTo>
                    <a:cubicBezTo>
                      <a:pt x="110" y="25"/>
                      <a:pt x="98" y="27"/>
                      <a:pt x="88" y="25"/>
                    </a:cubicBezTo>
                    <a:cubicBezTo>
                      <a:pt x="82" y="24"/>
                      <a:pt x="71" y="21"/>
                      <a:pt x="60" y="17"/>
                    </a:cubicBezTo>
                    <a:cubicBezTo>
                      <a:pt x="42" y="12"/>
                      <a:pt x="4" y="0"/>
                      <a:pt x="1" y="8"/>
                    </a:cubicBezTo>
                    <a:cubicBezTo>
                      <a:pt x="0" y="11"/>
                      <a:pt x="1" y="13"/>
                      <a:pt x="2" y="14"/>
                    </a:cubicBezTo>
                    <a:close/>
                  </a:path>
                </a:pathLst>
              </a:custGeom>
              <a:solidFill>
                <a:srgbClr val="A82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8" name="Freeform 1144">
                <a:extLst>
                  <a:ext uri="{FF2B5EF4-FFF2-40B4-BE49-F238E27FC236}">
                    <a16:creationId xmlns:a16="http://schemas.microsoft.com/office/drawing/2014/main" id="{C3EFE622-CE22-3B0F-7468-D421776C5B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4" y="3755"/>
                <a:ext cx="1131" cy="193"/>
              </a:xfrm>
              <a:custGeom>
                <a:avLst/>
                <a:gdLst>
                  <a:gd name="T0" fmla="*/ 14439 w 313"/>
                  <a:gd name="T1" fmla="*/ 923 h 50"/>
                  <a:gd name="T2" fmla="*/ 14479 w 313"/>
                  <a:gd name="T3" fmla="*/ 0 h 50"/>
                  <a:gd name="T4" fmla="*/ 14533 w 313"/>
                  <a:gd name="T5" fmla="*/ 58 h 50"/>
                  <a:gd name="T6" fmla="*/ 14624 w 313"/>
                  <a:gd name="T7" fmla="*/ 120 h 50"/>
                  <a:gd name="T8" fmla="*/ 14533 w 313"/>
                  <a:gd name="T9" fmla="*/ 120 h 50"/>
                  <a:gd name="T10" fmla="*/ 14533 w 313"/>
                  <a:gd name="T11" fmla="*/ 344 h 50"/>
                  <a:gd name="T12" fmla="*/ 13305 w 313"/>
                  <a:gd name="T13" fmla="*/ 625 h 50"/>
                  <a:gd name="T14" fmla="*/ 13070 w 313"/>
                  <a:gd name="T15" fmla="*/ 583 h 50"/>
                  <a:gd name="T16" fmla="*/ 10797 w 313"/>
                  <a:gd name="T17" fmla="*/ 344 h 50"/>
                  <a:gd name="T18" fmla="*/ 8069 w 313"/>
                  <a:gd name="T19" fmla="*/ 521 h 50"/>
                  <a:gd name="T20" fmla="*/ 4582 w 313"/>
                  <a:gd name="T21" fmla="*/ 745 h 50"/>
                  <a:gd name="T22" fmla="*/ 90 w 313"/>
                  <a:gd name="T23" fmla="*/ 1610 h 50"/>
                  <a:gd name="T24" fmla="*/ 0 w 313"/>
                  <a:gd name="T25" fmla="*/ 2011 h 50"/>
                  <a:gd name="T26" fmla="*/ 0 w 313"/>
                  <a:gd name="T27" fmla="*/ 2073 h 50"/>
                  <a:gd name="T28" fmla="*/ 285 w 313"/>
                  <a:gd name="T29" fmla="*/ 2532 h 50"/>
                  <a:gd name="T30" fmla="*/ 2403 w 313"/>
                  <a:gd name="T31" fmla="*/ 2594 h 50"/>
                  <a:gd name="T32" fmla="*/ 2688 w 313"/>
                  <a:gd name="T33" fmla="*/ 2532 h 50"/>
                  <a:gd name="T34" fmla="*/ 7129 w 313"/>
                  <a:gd name="T35" fmla="*/ 923 h 50"/>
                  <a:gd name="T36" fmla="*/ 11751 w 313"/>
                  <a:gd name="T37" fmla="*/ 625 h 50"/>
                  <a:gd name="T38" fmla="*/ 14439 w 313"/>
                  <a:gd name="T39" fmla="*/ 923 h 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13" h="50">
                    <a:moveTo>
                      <a:pt x="306" y="16"/>
                    </a:moveTo>
                    <a:cubicBezTo>
                      <a:pt x="313" y="10"/>
                      <a:pt x="313" y="4"/>
                      <a:pt x="307" y="0"/>
                    </a:cubicBezTo>
                    <a:cubicBezTo>
                      <a:pt x="307" y="0"/>
                      <a:pt x="307" y="1"/>
                      <a:pt x="308" y="1"/>
                    </a:cubicBezTo>
                    <a:cubicBezTo>
                      <a:pt x="308" y="1"/>
                      <a:pt x="309" y="2"/>
                      <a:pt x="310" y="2"/>
                    </a:cubicBezTo>
                    <a:cubicBezTo>
                      <a:pt x="309" y="2"/>
                      <a:pt x="308" y="2"/>
                      <a:pt x="308" y="2"/>
                    </a:cubicBezTo>
                    <a:cubicBezTo>
                      <a:pt x="308" y="3"/>
                      <a:pt x="308" y="4"/>
                      <a:pt x="308" y="6"/>
                    </a:cubicBezTo>
                    <a:cubicBezTo>
                      <a:pt x="305" y="15"/>
                      <a:pt x="295" y="13"/>
                      <a:pt x="282" y="11"/>
                    </a:cubicBezTo>
                    <a:cubicBezTo>
                      <a:pt x="277" y="10"/>
                      <a:pt x="277" y="10"/>
                      <a:pt x="277" y="10"/>
                    </a:cubicBezTo>
                    <a:cubicBezTo>
                      <a:pt x="257" y="7"/>
                      <a:pt x="241" y="6"/>
                      <a:pt x="229" y="6"/>
                    </a:cubicBezTo>
                    <a:cubicBezTo>
                      <a:pt x="209" y="6"/>
                      <a:pt x="191" y="7"/>
                      <a:pt x="171" y="9"/>
                    </a:cubicBezTo>
                    <a:cubicBezTo>
                      <a:pt x="151" y="11"/>
                      <a:pt x="128" y="13"/>
                      <a:pt x="97" y="13"/>
                    </a:cubicBezTo>
                    <a:cubicBezTo>
                      <a:pt x="49" y="15"/>
                      <a:pt x="10" y="17"/>
                      <a:pt x="2" y="28"/>
                    </a:cubicBezTo>
                    <a:cubicBezTo>
                      <a:pt x="1" y="29"/>
                      <a:pt x="0" y="31"/>
                      <a:pt x="0" y="35"/>
                    </a:cubicBezTo>
                    <a:cubicBezTo>
                      <a:pt x="0" y="35"/>
                      <a:pt x="0" y="35"/>
                      <a:pt x="0" y="36"/>
                    </a:cubicBezTo>
                    <a:cubicBezTo>
                      <a:pt x="1" y="39"/>
                      <a:pt x="2" y="41"/>
                      <a:pt x="6" y="44"/>
                    </a:cubicBezTo>
                    <a:cubicBezTo>
                      <a:pt x="16" y="50"/>
                      <a:pt x="39" y="49"/>
                      <a:pt x="51" y="45"/>
                    </a:cubicBezTo>
                    <a:cubicBezTo>
                      <a:pt x="57" y="44"/>
                      <a:pt x="57" y="44"/>
                      <a:pt x="57" y="44"/>
                    </a:cubicBezTo>
                    <a:cubicBezTo>
                      <a:pt x="50" y="24"/>
                      <a:pt x="136" y="16"/>
                      <a:pt x="151" y="16"/>
                    </a:cubicBezTo>
                    <a:cubicBezTo>
                      <a:pt x="189" y="18"/>
                      <a:pt x="211" y="10"/>
                      <a:pt x="249" y="11"/>
                    </a:cubicBezTo>
                    <a:cubicBezTo>
                      <a:pt x="262" y="11"/>
                      <a:pt x="295" y="25"/>
                      <a:pt x="306" y="16"/>
                    </a:cubicBezTo>
                    <a:close/>
                  </a:path>
                </a:pathLst>
              </a:custGeom>
              <a:solidFill>
                <a:srgbClr val="A82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9" name="Freeform 1145">
                <a:extLst>
                  <a:ext uri="{FF2B5EF4-FFF2-40B4-BE49-F238E27FC236}">
                    <a16:creationId xmlns:a16="http://schemas.microsoft.com/office/drawing/2014/main" id="{B9A4038C-E333-FDA4-7B24-BC30FB292E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86" y="3840"/>
                <a:ext cx="365" cy="154"/>
              </a:xfrm>
              <a:custGeom>
                <a:avLst/>
                <a:gdLst>
                  <a:gd name="T0" fmla="*/ 4062 w 101"/>
                  <a:gd name="T1" fmla="*/ 1940 h 40"/>
                  <a:gd name="T2" fmla="*/ 3917 w 101"/>
                  <a:gd name="T3" fmla="*/ 2283 h 40"/>
                  <a:gd name="T4" fmla="*/ 4387 w 101"/>
                  <a:gd name="T5" fmla="*/ 2164 h 40"/>
                  <a:gd name="T6" fmla="*/ 4767 w 101"/>
                  <a:gd name="T7" fmla="*/ 1201 h 40"/>
                  <a:gd name="T8" fmla="*/ 4582 w 101"/>
                  <a:gd name="T9" fmla="*/ 400 h 40"/>
                  <a:gd name="T10" fmla="*/ 2508 w 101"/>
                  <a:gd name="T11" fmla="*/ 520 h 40"/>
                  <a:gd name="T12" fmla="*/ 1789 w 101"/>
                  <a:gd name="T13" fmla="*/ 743 h 40"/>
                  <a:gd name="T14" fmla="*/ 1749 w 101"/>
                  <a:gd name="T15" fmla="*/ 681 h 40"/>
                  <a:gd name="T16" fmla="*/ 0 w 101"/>
                  <a:gd name="T17" fmla="*/ 343 h 40"/>
                  <a:gd name="T18" fmla="*/ 3068 w 101"/>
                  <a:gd name="T19" fmla="*/ 920 h 40"/>
                  <a:gd name="T20" fmla="*/ 4062 w 101"/>
                  <a:gd name="T21" fmla="*/ 1940 h 4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01" h="40">
                    <a:moveTo>
                      <a:pt x="86" y="34"/>
                    </a:moveTo>
                    <a:cubicBezTo>
                      <a:pt x="86" y="36"/>
                      <a:pt x="85" y="39"/>
                      <a:pt x="83" y="40"/>
                    </a:cubicBezTo>
                    <a:cubicBezTo>
                      <a:pt x="87" y="40"/>
                      <a:pt x="90" y="39"/>
                      <a:pt x="93" y="38"/>
                    </a:cubicBezTo>
                    <a:cubicBezTo>
                      <a:pt x="98" y="35"/>
                      <a:pt x="101" y="29"/>
                      <a:pt x="101" y="21"/>
                    </a:cubicBezTo>
                    <a:cubicBezTo>
                      <a:pt x="101" y="14"/>
                      <a:pt x="100" y="10"/>
                      <a:pt x="97" y="7"/>
                    </a:cubicBezTo>
                    <a:cubicBezTo>
                      <a:pt x="88" y="0"/>
                      <a:pt x="67" y="6"/>
                      <a:pt x="53" y="9"/>
                    </a:cubicBezTo>
                    <a:cubicBezTo>
                      <a:pt x="46" y="11"/>
                      <a:pt x="41" y="12"/>
                      <a:pt x="38" y="13"/>
                    </a:cubicBezTo>
                    <a:cubicBezTo>
                      <a:pt x="37" y="13"/>
                      <a:pt x="37" y="13"/>
                      <a:pt x="37" y="12"/>
                    </a:cubicBezTo>
                    <a:cubicBezTo>
                      <a:pt x="29" y="12"/>
                      <a:pt x="16" y="9"/>
                      <a:pt x="0" y="6"/>
                    </a:cubicBezTo>
                    <a:cubicBezTo>
                      <a:pt x="21" y="17"/>
                      <a:pt x="42" y="12"/>
                      <a:pt x="65" y="16"/>
                    </a:cubicBezTo>
                    <a:cubicBezTo>
                      <a:pt x="73" y="17"/>
                      <a:pt x="86" y="24"/>
                      <a:pt x="86" y="34"/>
                    </a:cubicBezTo>
                    <a:close/>
                  </a:path>
                </a:pathLst>
              </a:custGeom>
              <a:solidFill>
                <a:srgbClr val="A82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0" name="Freeform 1146">
                <a:extLst>
                  <a:ext uri="{FF2B5EF4-FFF2-40B4-BE49-F238E27FC236}">
                    <a16:creationId xmlns:a16="http://schemas.microsoft.com/office/drawing/2014/main" id="{D0D68669-616B-3E96-1765-93DE246599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8" y="3755"/>
                <a:ext cx="65" cy="93"/>
              </a:xfrm>
              <a:custGeom>
                <a:avLst/>
                <a:gdLst>
                  <a:gd name="T0" fmla="*/ 794 w 18"/>
                  <a:gd name="T1" fmla="*/ 0 h 24"/>
                  <a:gd name="T2" fmla="*/ 849 w 18"/>
                  <a:gd name="T3" fmla="*/ 1395 h 24"/>
                  <a:gd name="T4" fmla="*/ 794 w 18"/>
                  <a:gd name="T5" fmla="*/ 0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" h="24">
                    <a:moveTo>
                      <a:pt x="17" y="0"/>
                    </a:moveTo>
                    <a:cubicBezTo>
                      <a:pt x="9" y="4"/>
                      <a:pt x="2" y="21"/>
                      <a:pt x="18" y="24"/>
                    </a:cubicBezTo>
                    <a:cubicBezTo>
                      <a:pt x="6" y="23"/>
                      <a:pt x="0" y="9"/>
                      <a:pt x="1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1" name="Freeform 1147">
                <a:extLst>
                  <a:ext uri="{FF2B5EF4-FFF2-40B4-BE49-F238E27FC236}">
                    <a16:creationId xmlns:a16="http://schemas.microsoft.com/office/drawing/2014/main" id="{4F5D411F-5DA2-5961-8F96-A220FD9ADC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9" y="3763"/>
                <a:ext cx="102" cy="8"/>
              </a:xfrm>
              <a:custGeom>
                <a:avLst/>
                <a:gdLst>
                  <a:gd name="T0" fmla="*/ 1355 w 28"/>
                  <a:gd name="T1" fmla="*/ 0 h 2"/>
                  <a:gd name="T2" fmla="*/ 0 w 28"/>
                  <a:gd name="T3" fmla="*/ 128 h 2"/>
                  <a:gd name="T4" fmla="*/ 1355 w 28"/>
                  <a:gd name="T5" fmla="*/ 0 h 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" h="2">
                    <a:moveTo>
                      <a:pt x="28" y="0"/>
                    </a:moveTo>
                    <a:cubicBezTo>
                      <a:pt x="19" y="0"/>
                      <a:pt x="9" y="1"/>
                      <a:pt x="0" y="2"/>
                    </a:cubicBezTo>
                    <a:cubicBezTo>
                      <a:pt x="4" y="2"/>
                      <a:pt x="16" y="2"/>
                      <a:pt x="28" y="0"/>
                    </a:cubicBezTo>
                    <a:close/>
                  </a:path>
                </a:pathLst>
              </a:custGeom>
              <a:solidFill>
                <a:srgbClr val="CE83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2" name="Freeform 1148">
                <a:extLst>
                  <a:ext uri="{FF2B5EF4-FFF2-40B4-BE49-F238E27FC236}">
                    <a16:creationId xmlns:a16="http://schemas.microsoft.com/office/drawing/2014/main" id="{098A88F6-14CD-B960-66EA-76E7A0C7D4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" y="3609"/>
                <a:ext cx="827" cy="235"/>
              </a:xfrm>
              <a:custGeom>
                <a:avLst/>
                <a:gdLst>
                  <a:gd name="T0" fmla="*/ 2163 w 229"/>
                  <a:gd name="T1" fmla="*/ 1483 h 61"/>
                  <a:gd name="T2" fmla="*/ 5229 w 229"/>
                  <a:gd name="T3" fmla="*/ 1545 h 61"/>
                  <a:gd name="T4" fmla="*/ 8386 w 229"/>
                  <a:gd name="T5" fmla="*/ 578 h 61"/>
                  <a:gd name="T6" fmla="*/ 10693 w 229"/>
                  <a:gd name="T7" fmla="*/ 1364 h 61"/>
                  <a:gd name="T8" fmla="*/ 6782 w 229"/>
                  <a:gd name="T9" fmla="*/ 2227 h 61"/>
                  <a:gd name="T10" fmla="*/ 2492 w 229"/>
                  <a:gd name="T11" fmla="*/ 3267 h 61"/>
                  <a:gd name="T12" fmla="*/ 144 w 229"/>
                  <a:gd name="T13" fmla="*/ 2285 h 61"/>
                  <a:gd name="T14" fmla="*/ 2163 w 229"/>
                  <a:gd name="T15" fmla="*/ 1483 h 6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29" h="61">
                    <a:moveTo>
                      <a:pt x="46" y="26"/>
                    </a:moveTo>
                    <a:cubicBezTo>
                      <a:pt x="58" y="29"/>
                      <a:pt x="77" y="32"/>
                      <a:pt x="111" y="27"/>
                    </a:cubicBezTo>
                    <a:cubicBezTo>
                      <a:pt x="145" y="22"/>
                      <a:pt x="166" y="19"/>
                      <a:pt x="178" y="10"/>
                    </a:cubicBezTo>
                    <a:cubicBezTo>
                      <a:pt x="191" y="0"/>
                      <a:pt x="225" y="1"/>
                      <a:pt x="227" y="24"/>
                    </a:cubicBezTo>
                    <a:cubicBezTo>
                      <a:pt x="229" y="47"/>
                      <a:pt x="177" y="40"/>
                      <a:pt x="144" y="39"/>
                    </a:cubicBezTo>
                    <a:cubicBezTo>
                      <a:pt x="111" y="38"/>
                      <a:pt x="73" y="54"/>
                      <a:pt x="53" y="57"/>
                    </a:cubicBezTo>
                    <a:cubicBezTo>
                      <a:pt x="32" y="61"/>
                      <a:pt x="4" y="61"/>
                      <a:pt x="3" y="40"/>
                    </a:cubicBezTo>
                    <a:cubicBezTo>
                      <a:pt x="0" y="29"/>
                      <a:pt x="16" y="17"/>
                      <a:pt x="46" y="26"/>
                    </a:cubicBezTo>
                    <a:close/>
                  </a:path>
                </a:pathLst>
              </a:custGeom>
              <a:noFill/>
              <a:ln w="1111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3" name="Freeform 1149">
                <a:extLst>
                  <a:ext uri="{FF2B5EF4-FFF2-40B4-BE49-F238E27FC236}">
                    <a16:creationId xmlns:a16="http://schemas.microsoft.com/office/drawing/2014/main" id="{ED5F3F05-9AB8-EC7E-BEF0-44C4EF8B51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5" y="3575"/>
                <a:ext cx="1777" cy="492"/>
              </a:xfrm>
              <a:custGeom>
                <a:avLst/>
                <a:gdLst>
                  <a:gd name="T0" fmla="*/ 19879 w 492"/>
                  <a:gd name="T1" fmla="*/ 4374 h 128"/>
                  <a:gd name="T2" fmla="*/ 16723 w 492"/>
                  <a:gd name="T3" fmla="*/ 3694 h 128"/>
                  <a:gd name="T4" fmla="*/ 16448 w 492"/>
                  <a:gd name="T5" fmla="*/ 3294 h 128"/>
                  <a:gd name="T6" fmla="*/ 16957 w 492"/>
                  <a:gd name="T7" fmla="*/ 3075 h 128"/>
                  <a:gd name="T8" fmla="*/ 20168 w 492"/>
                  <a:gd name="T9" fmla="*/ 3356 h 128"/>
                  <a:gd name="T10" fmla="*/ 20114 w 492"/>
                  <a:gd name="T11" fmla="*/ 1699 h 128"/>
                  <a:gd name="T12" fmla="*/ 16072 w 492"/>
                  <a:gd name="T13" fmla="*/ 1818 h 128"/>
                  <a:gd name="T14" fmla="*/ 11727 w 492"/>
                  <a:gd name="T15" fmla="*/ 1019 h 128"/>
                  <a:gd name="T16" fmla="*/ 14140 w 492"/>
                  <a:gd name="T17" fmla="*/ 2498 h 128"/>
                  <a:gd name="T18" fmla="*/ 14649 w 492"/>
                  <a:gd name="T19" fmla="*/ 2956 h 128"/>
                  <a:gd name="T20" fmla="*/ 13476 w 492"/>
                  <a:gd name="T21" fmla="*/ 3014 h 128"/>
                  <a:gd name="T22" fmla="*/ 11168 w 492"/>
                  <a:gd name="T23" fmla="*/ 2733 h 128"/>
                  <a:gd name="T24" fmla="*/ 4945 w 492"/>
                  <a:gd name="T25" fmla="*/ 3175 h 128"/>
                  <a:gd name="T26" fmla="*/ 184 w 492"/>
                  <a:gd name="T27" fmla="*/ 4712 h 128"/>
                  <a:gd name="T28" fmla="*/ 2871 w 492"/>
                  <a:gd name="T29" fmla="*/ 5512 h 128"/>
                  <a:gd name="T30" fmla="*/ 7866 w 492"/>
                  <a:gd name="T31" fmla="*/ 4197 h 128"/>
                  <a:gd name="T32" fmla="*/ 19843 w 492"/>
                  <a:gd name="T33" fmla="*/ 5793 h 128"/>
                  <a:gd name="T34" fmla="*/ 23130 w 492"/>
                  <a:gd name="T35" fmla="*/ 5112 h 128"/>
                  <a:gd name="T36" fmla="*/ 19879 w 492"/>
                  <a:gd name="T37" fmla="*/ 4374 h 12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492" h="128">
                    <a:moveTo>
                      <a:pt x="422" y="77"/>
                    </a:moveTo>
                    <a:cubicBezTo>
                      <a:pt x="410" y="76"/>
                      <a:pt x="384" y="71"/>
                      <a:pt x="355" y="65"/>
                    </a:cubicBezTo>
                    <a:cubicBezTo>
                      <a:pt x="354" y="65"/>
                      <a:pt x="347" y="64"/>
                      <a:pt x="349" y="58"/>
                    </a:cubicBezTo>
                    <a:cubicBezTo>
                      <a:pt x="350" y="53"/>
                      <a:pt x="358" y="53"/>
                      <a:pt x="360" y="54"/>
                    </a:cubicBezTo>
                    <a:cubicBezTo>
                      <a:pt x="388" y="58"/>
                      <a:pt x="415" y="62"/>
                      <a:pt x="428" y="59"/>
                    </a:cubicBezTo>
                    <a:cubicBezTo>
                      <a:pt x="448" y="54"/>
                      <a:pt x="434" y="32"/>
                      <a:pt x="427" y="30"/>
                    </a:cubicBezTo>
                    <a:cubicBezTo>
                      <a:pt x="397" y="24"/>
                      <a:pt x="362" y="35"/>
                      <a:pt x="341" y="32"/>
                    </a:cubicBezTo>
                    <a:cubicBezTo>
                      <a:pt x="320" y="29"/>
                      <a:pt x="255" y="0"/>
                      <a:pt x="249" y="18"/>
                    </a:cubicBezTo>
                    <a:cubicBezTo>
                      <a:pt x="244" y="33"/>
                      <a:pt x="265" y="39"/>
                      <a:pt x="300" y="44"/>
                    </a:cubicBezTo>
                    <a:cubicBezTo>
                      <a:pt x="308" y="45"/>
                      <a:pt x="312" y="47"/>
                      <a:pt x="311" y="52"/>
                    </a:cubicBezTo>
                    <a:cubicBezTo>
                      <a:pt x="310" y="57"/>
                      <a:pt x="299" y="55"/>
                      <a:pt x="286" y="53"/>
                    </a:cubicBezTo>
                    <a:cubicBezTo>
                      <a:pt x="268" y="50"/>
                      <a:pt x="250" y="48"/>
                      <a:pt x="237" y="48"/>
                    </a:cubicBezTo>
                    <a:cubicBezTo>
                      <a:pt x="196" y="48"/>
                      <a:pt x="166" y="54"/>
                      <a:pt x="105" y="56"/>
                    </a:cubicBezTo>
                    <a:cubicBezTo>
                      <a:pt x="34" y="59"/>
                      <a:pt x="0" y="61"/>
                      <a:pt x="4" y="83"/>
                    </a:cubicBezTo>
                    <a:cubicBezTo>
                      <a:pt x="6" y="103"/>
                      <a:pt x="44" y="102"/>
                      <a:pt x="61" y="97"/>
                    </a:cubicBezTo>
                    <a:cubicBezTo>
                      <a:pt x="89" y="89"/>
                      <a:pt x="123" y="78"/>
                      <a:pt x="167" y="74"/>
                    </a:cubicBezTo>
                    <a:cubicBezTo>
                      <a:pt x="228" y="68"/>
                      <a:pt x="327" y="77"/>
                      <a:pt x="421" y="102"/>
                    </a:cubicBezTo>
                    <a:cubicBezTo>
                      <a:pt x="442" y="113"/>
                      <a:pt x="490" y="128"/>
                      <a:pt x="491" y="90"/>
                    </a:cubicBezTo>
                    <a:cubicBezTo>
                      <a:pt x="492" y="51"/>
                      <a:pt x="436" y="77"/>
                      <a:pt x="422" y="77"/>
                    </a:cubicBezTo>
                    <a:close/>
                  </a:path>
                </a:pathLst>
              </a:custGeom>
              <a:noFill/>
              <a:ln w="1111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4" name="Freeform 1150">
                <a:extLst>
                  <a:ext uri="{FF2B5EF4-FFF2-40B4-BE49-F238E27FC236}">
                    <a16:creationId xmlns:a16="http://schemas.microsoft.com/office/drawing/2014/main" id="{D040642C-7567-4369-6ADD-FB9E9D9362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7" y="3378"/>
                <a:ext cx="997" cy="293"/>
              </a:xfrm>
              <a:custGeom>
                <a:avLst/>
                <a:gdLst>
                  <a:gd name="T0" fmla="*/ 184 w 276"/>
                  <a:gd name="T1" fmla="*/ 1488 h 76"/>
                  <a:gd name="T2" fmla="*/ 1748 w 276"/>
                  <a:gd name="T3" fmla="*/ 2868 h 76"/>
                  <a:gd name="T4" fmla="*/ 8532 w 276"/>
                  <a:gd name="T5" fmla="*/ 3331 h 76"/>
                  <a:gd name="T6" fmla="*/ 12213 w 276"/>
                  <a:gd name="T7" fmla="*/ 4175 h 76"/>
                  <a:gd name="T8" fmla="*/ 11978 w 276"/>
                  <a:gd name="T9" fmla="*/ 2228 h 76"/>
                  <a:gd name="T10" fmla="*/ 8717 w 276"/>
                  <a:gd name="T11" fmla="*/ 2005 h 76"/>
                  <a:gd name="T12" fmla="*/ 4151 w 276"/>
                  <a:gd name="T13" fmla="*/ 1785 h 76"/>
                  <a:gd name="T14" fmla="*/ 184 w 276"/>
                  <a:gd name="T15" fmla="*/ 1488 h 7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76" h="76">
                    <a:moveTo>
                      <a:pt x="4" y="26"/>
                    </a:moveTo>
                    <a:cubicBezTo>
                      <a:pt x="0" y="45"/>
                      <a:pt x="16" y="52"/>
                      <a:pt x="37" y="50"/>
                    </a:cubicBezTo>
                    <a:cubicBezTo>
                      <a:pt x="58" y="47"/>
                      <a:pt x="135" y="55"/>
                      <a:pt x="181" y="58"/>
                    </a:cubicBezTo>
                    <a:cubicBezTo>
                      <a:pt x="228" y="61"/>
                      <a:pt x="242" y="76"/>
                      <a:pt x="259" y="73"/>
                    </a:cubicBezTo>
                    <a:cubicBezTo>
                      <a:pt x="276" y="69"/>
                      <a:pt x="276" y="48"/>
                      <a:pt x="254" y="39"/>
                    </a:cubicBezTo>
                    <a:cubicBezTo>
                      <a:pt x="231" y="31"/>
                      <a:pt x="210" y="34"/>
                      <a:pt x="185" y="35"/>
                    </a:cubicBezTo>
                    <a:cubicBezTo>
                      <a:pt x="160" y="36"/>
                      <a:pt x="116" y="41"/>
                      <a:pt x="88" y="31"/>
                    </a:cubicBezTo>
                    <a:cubicBezTo>
                      <a:pt x="60" y="22"/>
                      <a:pt x="9" y="0"/>
                      <a:pt x="4" y="26"/>
                    </a:cubicBezTo>
                    <a:close/>
                  </a:path>
                </a:pathLst>
              </a:custGeom>
              <a:noFill/>
              <a:ln w="1111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" name="Group 1151">
              <a:extLst>
                <a:ext uri="{FF2B5EF4-FFF2-40B4-BE49-F238E27FC236}">
                  <a16:creationId xmlns:a16="http://schemas.microsoft.com/office/drawing/2014/main" id="{E9DD9249-860A-085D-F2CD-18AF63735B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02478" y="4507193"/>
              <a:ext cx="304800" cy="317500"/>
              <a:chOff x="3012" y="3125"/>
              <a:chExt cx="232" cy="248"/>
            </a:xfrm>
          </p:grpSpPr>
          <p:sp>
            <p:nvSpPr>
              <p:cNvPr id="7283" name="Freeform 1152">
                <a:extLst>
                  <a:ext uri="{FF2B5EF4-FFF2-40B4-BE49-F238E27FC236}">
                    <a16:creationId xmlns:a16="http://schemas.microsoft.com/office/drawing/2014/main" id="{B2F9DC5F-5250-E4BC-B7EA-D25A1475AD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2" y="3125"/>
                <a:ext cx="232" cy="248"/>
              </a:xfrm>
              <a:custGeom>
                <a:avLst/>
                <a:gdLst>
                  <a:gd name="T0" fmla="*/ 312 w 93"/>
                  <a:gd name="T1" fmla="*/ 264 h 93"/>
                  <a:gd name="T2" fmla="*/ 1212 w 93"/>
                  <a:gd name="T3" fmla="*/ 397 h 93"/>
                  <a:gd name="T4" fmla="*/ 1120 w 93"/>
                  <a:gd name="T5" fmla="*/ 1501 h 93"/>
                  <a:gd name="T6" fmla="*/ 217 w 93"/>
                  <a:gd name="T7" fmla="*/ 1387 h 93"/>
                  <a:gd name="T8" fmla="*/ 312 w 93"/>
                  <a:gd name="T9" fmla="*/ 264 h 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3" h="93">
                    <a:moveTo>
                      <a:pt x="20" y="14"/>
                    </a:moveTo>
                    <a:cubicBezTo>
                      <a:pt x="38" y="0"/>
                      <a:pt x="64" y="3"/>
                      <a:pt x="78" y="21"/>
                    </a:cubicBezTo>
                    <a:cubicBezTo>
                      <a:pt x="93" y="38"/>
                      <a:pt x="90" y="65"/>
                      <a:pt x="72" y="79"/>
                    </a:cubicBezTo>
                    <a:cubicBezTo>
                      <a:pt x="54" y="93"/>
                      <a:pt x="28" y="90"/>
                      <a:pt x="14" y="73"/>
                    </a:cubicBezTo>
                    <a:cubicBezTo>
                      <a:pt x="0" y="55"/>
                      <a:pt x="2" y="29"/>
                      <a:pt x="20" y="14"/>
                    </a:cubicBezTo>
                    <a:close/>
                  </a:path>
                </a:pathLst>
              </a:custGeom>
              <a:solidFill>
                <a:srgbClr val="FFF5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4" name="Freeform 1153">
                <a:extLst>
                  <a:ext uri="{FF2B5EF4-FFF2-40B4-BE49-F238E27FC236}">
                    <a16:creationId xmlns:a16="http://schemas.microsoft.com/office/drawing/2014/main" id="{40771FB8-1F07-58F0-0CCD-BE5E2620D2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4" y="3149"/>
                <a:ext cx="188" cy="200"/>
              </a:xfrm>
              <a:custGeom>
                <a:avLst/>
                <a:gdLst>
                  <a:gd name="T0" fmla="*/ 251 w 75"/>
                  <a:gd name="T1" fmla="*/ 227 h 75"/>
                  <a:gd name="T2" fmla="*/ 993 w 75"/>
                  <a:gd name="T3" fmla="*/ 320 h 75"/>
                  <a:gd name="T4" fmla="*/ 910 w 75"/>
                  <a:gd name="T5" fmla="*/ 1216 h 75"/>
                  <a:gd name="T6" fmla="*/ 175 w 75"/>
                  <a:gd name="T7" fmla="*/ 1117 h 75"/>
                  <a:gd name="T8" fmla="*/ 251 w 75"/>
                  <a:gd name="T9" fmla="*/ 227 h 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" h="75">
                    <a:moveTo>
                      <a:pt x="16" y="12"/>
                    </a:moveTo>
                    <a:cubicBezTo>
                      <a:pt x="31" y="0"/>
                      <a:pt x="52" y="2"/>
                      <a:pt x="63" y="17"/>
                    </a:cubicBezTo>
                    <a:cubicBezTo>
                      <a:pt x="75" y="31"/>
                      <a:pt x="72" y="52"/>
                      <a:pt x="58" y="64"/>
                    </a:cubicBezTo>
                    <a:cubicBezTo>
                      <a:pt x="44" y="75"/>
                      <a:pt x="23" y="73"/>
                      <a:pt x="11" y="59"/>
                    </a:cubicBezTo>
                    <a:cubicBezTo>
                      <a:pt x="0" y="44"/>
                      <a:pt x="2" y="23"/>
                      <a:pt x="16" y="12"/>
                    </a:cubicBezTo>
                    <a:close/>
                  </a:path>
                </a:pathLst>
              </a:custGeom>
              <a:solidFill>
                <a:srgbClr val="F6DE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5" name="Freeform 1154">
                <a:extLst>
                  <a:ext uri="{FF2B5EF4-FFF2-40B4-BE49-F238E27FC236}">
                    <a16:creationId xmlns:a16="http://schemas.microsoft.com/office/drawing/2014/main" id="{F93832DE-CE5E-1FD9-5938-57A68C4EA0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4" y="3219"/>
                <a:ext cx="130" cy="114"/>
              </a:xfrm>
              <a:custGeom>
                <a:avLst/>
                <a:gdLst>
                  <a:gd name="T0" fmla="*/ 688 w 52"/>
                  <a:gd name="T1" fmla="*/ 0 h 43"/>
                  <a:gd name="T2" fmla="*/ 533 w 52"/>
                  <a:gd name="T3" fmla="*/ 575 h 43"/>
                  <a:gd name="T4" fmla="*/ 0 w 52"/>
                  <a:gd name="T5" fmla="*/ 655 h 43"/>
                  <a:gd name="T6" fmla="*/ 563 w 52"/>
                  <a:gd name="T7" fmla="*/ 634 h 43"/>
                  <a:gd name="T8" fmla="*/ 688 w 52"/>
                  <a:gd name="T9" fmla="*/ 0 h 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2" h="43">
                    <a:moveTo>
                      <a:pt x="44" y="0"/>
                    </a:moveTo>
                    <a:cubicBezTo>
                      <a:pt x="48" y="9"/>
                      <a:pt x="44" y="24"/>
                      <a:pt x="34" y="31"/>
                    </a:cubicBezTo>
                    <a:cubicBezTo>
                      <a:pt x="25" y="38"/>
                      <a:pt x="10" y="40"/>
                      <a:pt x="0" y="35"/>
                    </a:cubicBezTo>
                    <a:cubicBezTo>
                      <a:pt x="10" y="43"/>
                      <a:pt x="25" y="42"/>
                      <a:pt x="36" y="34"/>
                    </a:cubicBezTo>
                    <a:cubicBezTo>
                      <a:pt x="47" y="25"/>
                      <a:pt x="52" y="11"/>
                      <a:pt x="4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6" name="Freeform 1155">
                <a:extLst>
                  <a:ext uri="{FF2B5EF4-FFF2-40B4-BE49-F238E27FC236}">
                    <a16:creationId xmlns:a16="http://schemas.microsoft.com/office/drawing/2014/main" id="{DCD848CF-482F-9D07-DD2B-0ED83AAD8C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4" y="3149"/>
                <a:ext cx="173" cy="174"/>
              </a:xfrm>
              <a:custGeom>
                <a:avLst/>
                <a:gdLst>
                  <a:gd name="T0" fmla="*/ 441 w 69"/>
                  <a:gd name="T1" fmla="*/ 538 h 65"/>
                  <a:gd name="T2" fmla="*/ 1088 w 69"/>
                  <a:gd name="T3" fmla="*/ 517 h 65"/>
                  <a:gd name="T4" fmla="*/ 993 w 69"/>
                  <a:gd name="T5" fmla="*/ 329 h 65"/>
                  <a:gd name="T6" fmla="*/ 251 w 69"/>
                  <a:gd name="T7" fmla="*/ 230 h 65"/>
                  <a:gd name="T8" fmla="*/ 176 w 69"/>
                  <a:gd name="T9" fmla="*/ 1132 h 65"/>
                  <a:gd name="T10" fmla="*/ 283 w 69"/>
                  <a:gd name="T11" fmla="*/ 1247 h 65"/>
                  <a:gd name="T12" fmla="*/ 441 w 69"/>
                  <a:gd name="T13" fmla="*/ 538 h 6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9" h="65">
                    <a:moveTo>
                      <a:pt x="28" y="28"/>
                    </a:moveTo>
                    <a:cubicBezTo>
                      <a:pt x="40" y="18"/>
                      <a:pt x="57" y="18"/>
                      <a:pt x="69" y="27"/>
                    </a:cubicBezTo>
                    <a:cubicBezTo>
                      <a:pt x="67" y="23"/>
                      <a:pt x="66" y="20"/>
                      <a:pt x="63" y="17"/>
                    </a:cubicBezTo>
                    <a:cubicBezTo>
                      <a:pt x="52" y="3"/>
                      <a:pt x="31" y="0"/>
                      <a:pt x="16" y="12"/>
                    </a:cubicBezTo>
                    <a:cubicBezTo>
                      <a:pt x="2" y="23"/>
                      <a:pt x="0" y="44"/>
                      <a:pt x="11" y="59"/>
                    </a:cubicBezTo>
                    <a:cubicBezTo>
                      <a:pt x="13" y="61"/>
                      <a:pt x="15" y="63"/>
                      <a:pt x="18" y="65"/>
                    </a:cubicBezTo>
                    <a:cubicBezTo>
                      <a:pt x="13" y="52"/>
                      <a:pt x="17" y="37"/>
                      <a:pt x="28" y="28"/>
                    </a:cubicBezTo>
                    <a:close/>
                  </a:path>
                </a:pathLst>
              </a:custGeom>
              <a:solidFill>
                <a:srgbClr val="F0C5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7" name="Freeform 1156">
                <a:extLst>
                  <a:ext uri="{FF2B5EF4-FFF2-40B4-BE49-F238E27FC236}">
                    <a16:creationId xmlns:a16="http://schemas.microsoft.com/office/drawing/2014/main" id="{813645B8-25AD-8524-5571-DA6952A59B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2" y="3125"/>
                <a:ext cx="232" cy="248"/>
              </a:xfrm>
              <a:custGeom>
                <a:avLst/>
                <a:gdLst>
                  <a:gd name="T0" fmla="*/ 312 w 93"/>
                  <a:gd name="T1" fmla="*/ 264 h 93"/>
                  <a:gd name="T2" fmla="*/ 1212 w 93"/>
                  <a:gd name="T3" fmla="*/ 397 h 93"/>
                  <a:gd name="T4" fmla="*/ 1120 w 93"/>
                  <a:gd name="T5" fmla="*/ 1501 h 93"/>
                  <a:gd name="T6" fmla="*/ 217 w 93"/>
                  <a:gd name="T7" fmla="*/ 1387 h 93"/>
                  <a:gd name="T8" fmla="*/ 312 w 93"/>
                  <a:gd name="T9" fmla="*/ 264 h 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3" h="93">
                    <a:moveTo>
                      <a:pt x="20" y="14"/>
                    </a:moveTo>
                    <a:cubicBezTo>
                      <a:pt x="38" y="0"/>
                      <a:pt x="64" y="3"/>
                      <a:pt x="78" y="21"/>
                    </a:cubicBezTo>
                    <a:cubicBezTo>
                      <a:pt x="93" y="38"/>
                      <a:pt x="90" y="65"/>
                      <a:pt x="72" y="79"/>
                    </a:cubicBezTo>
                    <a:cubicBezTo>
                      <a:pt x="54" y="93"/>
                      <a:pt x="28" y="90"/>
                      <a:pt x="14" y="73"/>
                    </a:cubicBezTo>
                    <a:cubicBezTo>
                      <a:pt x="0" y="55"/>
                      <a:pt x="2" y="29"/>
                      <a:pt x="20" y="14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8" name="Freeform 1157">
                <a:extLst>
                  <a:ext uri="{FF2B5EF4-FFF2-40B4-BE49-F238E27FC236}">
                    <a16:creationId xmlns:a16="http://schemas.microsoft.com/office/drawing/2014/main" id="{4B82B2A2-D166-60A2-BF71-CE3AC535B1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4" y="3149"/>
                <a:ext cx="188" cy="200"/>
              </a:xfrm>
              <a:custGeom>
                <a:avLst/>
                <a:gdLst>
                  <a:gd name="T0" fmla="*/ 251 w 75"/>
                  <a:gd name="T1" fmla="*/ 227 h 75"/>
                  <a:gd name="T2" fmla="*/ 993 w 75"/>
                  <a:gd name="T3" fmla="*/ 320 h 75"/>
                  <a:gd name="T4" fmla="*/ 910 w 75"/>
                  <a:gd name="T5" fmla="*/ 1216 h 75"/>
                  <a:gd name="T6" fmla="*/ 175 w 75"/>
                  <a:gd name="T7" fmla="*/ 1117 h 75"/>
                  <a:gd name="T8" fmla="*/ 251 w 75"/>
                  <a:gd name="T9" fmla="*/ 227 h 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" h="75">
                    <a:moveTo>
                      <a:pt x="16" y="12"/>
                    </a:moveTo>
                    <a:cubicBezTo>
                      <a:pt x="31" y="0"/>
                      <a:pt x="52" y="2"/>
                      <a:pt x="63" y="17"/>
                    </a:cubicBezTo>
                    <a:cubicBezTo>
                      <a:pt x="75" y="31"/>
                      <a:pt x="72" y="52"/>
                      <a:pt x="58" y="64"/>
                    </a:cubicBezTo>
                    <a:cubicBezTo>
                      <a:pt x="44" y="75"/>
                      <a:pt x="23" y="73"/>
                      <a:pt x="11" y="59"/>
                    </a:cubicBezTo>
                    <a:cubicBezTo>
                      <a:pt x="0" y="44"/>
                      <a:pt x="2" y="23"/>
                      <a:pt x="16" y="12"/>
                    </a:cubicBezTo>
                    <a:close/>
                  </a:path>
                </a:pathLst>
              </a:custGeom>
              <a:noFill/>
              <a:ln w="3175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" name="Group 1158">
              <a:extLst>
                <a:ext uri="{FF2B5EF4-FFF2-40B4-BE49-F238E27FC236}">
                  <a16:creationId xmlns:a16="http://schemas.microsoft.com/office/drawing/2014/main" id="{57C494E9-0F2C-43E4-8B1E-563662205F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64279" y="2373593"/>
              <a:ext cx="457200" cy="457200"/>
              <a:chOff x="3012" y="3125"/>
              <a:chExt cx="232" cy="248"/>
            </a:xfrm>
          </p:grpSpPr>
          <p:sp>
            <p:nvSpPr>
              <p:cNvPr id="7277" name="Freeform 1159">
                <a:extLst>
                  <a:ext uri="{FF2B5EF4-FFF2-40B4-BE49-F238E27FC236}">
                    <a16:creationId xmlns:a16="http://schemas.microsoft.com/office/drawing/2014/main" id="{DC00EC68-02AC-D180-A13E-776877F194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2" y="3125"/>
                <a:ext cx="232" cy="248"/>
              </a:xfrm>
              <a:custGeom>
                <a:avLst/>
                <a:gdLst>
                  <a:gd name="T0" fmla="*/ 312 w 93"/>
                  <a:gd name="T1" fmla="*/ 264 h 93"/>
                  <a:gd name="T2" fmla="*/ 1212 w 93"/>
                  <a:gd name="T3" fmla="*/ 397 h 93"/>
                  <a:gd name="T4" fmla="*/ 1120 w 93"/>
                  <a:gd name="T5" fmla="*/ 1501 h 93"/>
                  <a:gd name="T6" fmla="*/ 217 w 93"/>
                  <a:gd name="T7" fmla="*/ 1387 h 93"/>
                  <a:gd name="T8" fmla="*/ 312 w 93"/>
                  <a:gd name="T9" fmla="*/ 264 h 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3" h="93">
                    <a:moveTo>
                      <a:pt x="20" y="14"/>
                    </a:moveTo>
                    <a:cubicBezTo>
                      <a:pt x="38" y="0"/>
                      <a:pt x="64" y="3"/>
                      <a:pt x="78" y="21"/>
                    </a:cubicBezTo>
                    <a:cubicBezTo>
                      <a:pt x="93" y="38"/>
                      <a:pt x="90" y="65"/>
                      <a:pt x="72" y="79"/>
                    </a:cubicBezTo>
                    <a:cubicBezTo>
                      <a:pt x="54" y="93"/>
                      <a:pt x="28" y="90"/>
                      <a:pt x="14" y="73"/>
                    </a:cubicBezTo>
                    <a:cubicBezTo>
                      <a:pt x="0" y="55"/>
                      <a:pt x="2" y="29"/>
                      <a:pt x="20" y="14"/>
                    </a:cubicBezTo>
                    <a:close/>
                  </a:path>
                </a:pathLst>
              </a:custGeom>
              <a:solidFill>
                <a:srgbClr val="FFF5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8" name="Freeform 1160">
                <a:extLst>
                  <a:ext uri="{FF2B5EF4-FFF2-40B4-BE49-F238E27FC236}">
                    <a16:creationId xmlns:a16="http://schemas.microsoft.com/office/drawing/2014/main" id="{B2C5DC1A-7A67-A4DB-6A95-0D791933B9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4" y="3149"/>
                <a:ext cx="188" cy="200"/>
              </a:xfrm>
              <a:custGeom>
                <a:avLst/>
                <a:gdLst>
                  <a:gd name="T0" fmla="*/ 251 w 75"/>
                  <a:gd name="T1" fmla="*/ 227 h 75"/>
                  <a:gd name="T2" fmla="*/ 993 w 75"/>
                  <a:gd name="T3" fmla="*/ 320 h 75"/>
                  <a:gd name="T4" fmla="*/ 910 w 75"/>
                  <a:gd name="T5" fmla="*/ 1216 h 75"/>
                  <a:gd name="T6" fmla="*/ 175 w 75"/>
                  <a:gd name="T7" fmla="*/ 1117 h 75"/>
                  <a:gd name="T8" fmla="*/ 251 w 75"/>
                  <a:gd name="T9" fmla="*/ 227 h 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" h="75">
                    <a:moveTo>
                      <a:pt x="16" y="12"/>
                    </a:moveTo>
                    <a:cubicBezTo>
                      <a:pt x="31" y="0"/>
                      <a:pt x="52" y="2"/>
                      <a:pt x="63" y="17"/>
                    </a:cubicBezTo>
                    <a:cubicBezTo>
                      <a:pt x="75" y="31"/>
                      <a:pt x="72" y="52"/>
                      <a:pt x="58" y="64"/>
                    </a:cubicBezTo>
                    <a:cubicBezTo>
                      <a:pt x="44" y="75"/>
                      <a:pt x="23" y="73"/>
                      <a:pt x="11" y="59"/>
                    </a:cubicBezTo>
                    <a:cubicBezTo>
                      <a:pt x="0" y="44"/>
                      <a:pt x="2" y="23"/>
                      <a:pt x="16" y="12"/>
                    </a:cubicBezTo>
                    <a:close/>
                  </a:path>
                </a:pathLst>
              </a:custGeom>
              <a:solidFill>
                <a:srgbClr val="F6DE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9" name="Freeform 1161">
                <a:extLst>
                  <a:ext uri="{FF2B5EF4-FFF2-40B4-BE49-F238E27FC236}">
                    <a16:creationId xmlns:a16="http://schemas.microsoft.com/office/drawing/2014/main" id="{8705D2EC-7927-F2A4-FC50-21BC752068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4" y="3219"/>
                <a:ext cx="130" cy="114"/>
              </a:xfrm>
              <a:custGeom>
                <a:avLst/>
                <a:gdLst>
                  <a:gd name="T0" fmla="*/ 688 w 52"/>
                  <a:gd name="T1" fmla="*/ 0 h 43"/>
                  <a:gd name="T2" fmla="*/ 533 w 52"/>
                  <a:gd name="T3" fmla="*/ 575 h 43"/>
                  <a:gd name="T4" fmla="*/ 0 w 52"/>
                  <a:gd name="T5" fmla="*/ 655 h 43"/>
                  <a:gd name="T6" fmla="*/ 563 w 52"/>
                  <a:gd name="T7" fmla="*/ 634 h 43"/>
                  <a:gd name="T8" fmla="*/ 688 w 52"/>
                  <a:gd name="T9" fmla="*/ 0 h 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2" h="43">
                    <a:moveTo>
                      <a:pt x="44" y="0"/>
                    </a:moveTo>
                    <a:cubicBezTo>
                      <a:pt x="48" y="9"/>
                      <a:pt x="44" y="24"/>
                      <a:pt x="34" y="31"/>
                    </a:cubicBezTo>
                    <a:cubicBezTo>
                      <a:pt x="25" y="38"/>
                      <a:pt x="10" y="40"/>
                      <a:pt x="0" y="35"/>
                    </a:cubicBezTo>
                    <a:cubicBezTo>
                      <a:pt x="10" y="43"/>
                      <a:pt x="25" y="42"/>
                      <a:pt x="36" y="34"/>
                    </a:cubicBezTo>
                    <a:cubicBezTo>
                      <a:pt x="47" y="25"/>
                      <a:pt x="52" y="11"/>
                      <a:pt x="4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0" name="Freeform 1162">
                <a:extLst>
                  <a:ext uri="{FF2B5EF4-FFF2-40B4-BE49-F238E27FC236}">
                    <a16:creationId xmlns:a16="http://schemas.microsoft.com/office/drawing/2014/main" id="{E0283E40-1B8C-E7A6-7E47-69729B6250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4" y="3149"/>
                <a:ext cx="173" cy="174"/>
              </a:xfrm>
              <a:custGeom>
                <a:avLst/>
                <a:gdLst>
                  <a:gd name="T0" fmla="*/ 441 w 69"/>
                  <a:gd name="T1" fmla="*/ 538 h 65"/>
                  <a:gd name="T2" fmla="*/ 1088 w 69"/>
                  <a:gd name="T3" fmla="*/ 517 h 65"/>
                  <a:gd name="T4" fmla="*/ 993 w 69"/>
                  <a:gd name="T5" fmla="*/ 329 h 65"/>
                  <a:gd name="T6" fmla="*/ 251 w 69"/>
                  <a:gd name="T7" fmla="*/ 230 h 65"/>
                  <a:gd name="T8" fmla="*/ 176 w 69"/>
                  <a:gd name="T9" fmla="*/ 1132 h 65"/>
                  <a:gd name="T10" fmla="*/ 283 w 69"/>
                  <a:gd name="T11" fmla="*/ 1247 h 65"/>
                  <a:gd name="T12" fmla="*/ 441 w 69"/>
                  <a:gd name="T13" fmla="*/ 538 h 6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9" h="65">
                    <a:moveTo>
                      <a:pt x="28" y="28"/>
                    </a:moveTo>
                    <a:cubicBezTo>
                      <a:pt x="40" y="18"/>
                      <a:pt x="57" y="18"/>
                      <a:pt x="69" y="27"/>
                    </a:cubicBezTo>
                    <a:cubicBezTo>
                      <a:pt x="67" y="23"/>
                      <a:pt x="66" y="20"/>
                      <a:pt x="63" y="17"/>
                    </a:cubicBezTo>
                    <a:cubicBezTo>
                      <a:pt x="52" y="3"/>
                      <a:pt x="31" y="0"/>
                      <a:pt x="16" y="12"/>
                    </a:cubicBezTo>
                    <a:cubicBezTo>
                      <a:pt x="2" y="23"/>
                      <a:pt x="0" y="44"/>
                      <a:pt x="11" y="59"/>
                    </a:cubicBezTo>
                    <a:cubicBezTo>
                      <a:pt x="13" y="61"/>
                      <a:pt x="15" y="63"/>
                      <a:pt x="18" y="65"/>
                    </a:cubicBezTo>
                    <a:cubicBezTo>
                      <a:pt x="13" y="52"/>
                      <a:pt x="17" y="37"/>
                      <a:pt x="28" y="28"/>
                    </a:cubicBezTo>
                    <a:close/>
                  </a:path>
                </a:pathLst>
              </a:custGeom>
              <a:solidFill>
                <a:srgbClr val="F0C5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1" name="Freeform 1163">
                <a:extLst>
                  <a:ext uri="{FF2B5EF4-FFF2-40B4-BE49-F238E27FC236}">
                    <a16:creationId xmlns:a16="http://schemas.microsoft.com/office/drawing/2014/main" id="{EEC9E013-BCE9-D115-69A4-387227E93C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2" y="3125"/>
                <a:ext cx="232" cy="248"/>
              </a:xfrm>
              <a:custGeom>
                <a:avLst/>
                <a:gdLst>
                  <a:gd name="T0" fmla="*/ 312 w 93"/>
                  <a:gd name="T1" fmla="*/ 264 h 93"/>
                  <a:gd name="T2" fmla="*/ 1212 w 93"/>
                  <a:gd name="T3" fmla="*/ 397 h 93"/>
                  <a:gd name="T4" fmla="*/ 1120 w 93"/>
                  <a:gd name="T5" fmla="*/ 1501 h 93"/>
                  <a:gd name="T6" fmla="*/ 217 w 93"/>
                  <a:gd name="T7" fmla="*/ 1387 h 93"/>
                  <a:gd name="T8" fmla="*/ 312 w 93"/>
                  <a:gd name="T9" fmla="*/ 264 h 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3" h="93">
                    <a:moveTo>
                      <a:pt x="20" y="14"/>
                    </a:moveTo>
                    <a:cubicBezTo>
                      <a:pt x="38" y="0"/>
                      <a:pt x="64" y="3"/>
                      <a:pt x="78" y="21"/>
                    </a:cubicBezTo>
                    <a:cubicBezTo>
                      <a:pt x="93" y="38"/>
                      <a:pt x="90" y="65"/>
                      <a:pt x="72" y="79"/>
                    </a:cubicBezTo>
                    <a:cubicBezTo>
                      <a:pt x="54" y="93"/>
                      <a:pt x="28" y="90"/>
                      <a:pt x="14" y="73"/>
                    </a:cubicBezTo>
                    <a:cubicBezTo>
                      <a:pt x="0" y="55"/>
                      <a:pt x="2" y="29"/>
                      <a:pt x="20" y="14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2" name="Freeform 1164">
                <a:extLst>
                  <a:ext uri="{FF2B5EF4-FFF2-40B4-BE49-F238E27FC236}">
                    <a16:creationId xmlns:a16="http://schemas.microsoft.com/office/drawing/2014/main" id="{4407DE61-9364-51ED-429F-4225DC0E87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4" y="3149"/>
                <a:ext cx="188" cy="200"/>
              </a:xfrm>
              <a:custGeom>
                <a:avLst/>
                <a:gdLst>
                  <a:gd name="T0" fmla="*/ 251 w 75"/>
                  <a:gd name="T1" fmla="*/ 227 h 75"/>
                  <a:gd name="T2" fmla="*/ 993 w 75"/>
                  <a:gd name="T3" fmla="*/ 320 h 75"/>
                  <a:gd name="T4" fmla="*/ 910 w 75"/>
                  <a:gd name="T5" fmla="*/ 1216 h 75"/>
                  <a:gd name="T6" fmla="*/ 175 w 75"/>
                  <a:gd name="T7" fmla="*/ 1117 h 75"/>
                  <a:gd name="T8" fmla="*/ 251 w 75"/>
                  <a:gd name="T9" fmla="*/ 227 h 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" h="75">
                    <a:moveTo>
                      <a:pt x="16" y="12"/>
                    </a:moveTo>
                    <a:cubicBezTo>
                      <a:pt x="31" y="0"/>
                      <a:pt x="52" y="2"/>
                      <a:pt x="63" y="17"/>
                    </a:cubicBezTo>
                    <a:cubicBezTo>
                      <a:pt x="75" y="31"/>
                      <a:pt x="72" y="52"/>
                      <a:pt x="58" y="64"/>
                    </a:cubicBezTo>
                    <a:cubicBezTo>
                      <a:pt x="44" y="75"/>
                      <a:pt x="23" y="73"/>
                      <a:pt x="11" y="59"/>
                    </a:cubicBezTo>
                    <a:cubicBezTo>
                      <a:pt x="0" y="44"/>
                      <a:pt x="2" y="23"/>
                      <a:pt x="16" y="12"/>
                    </a:cubicBezTo>
                    <a:close/>
                  </a:path>
                </a:pathLst>
              </a:custGeom>
              <a:noFill/>
              <a:ln w="3175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" name="Group 1165">
              <a:extLst>
                <a:ext uri="{FF2B5EF4-FFF2-40B4-BE49-F238E27FC236}">
                  <a16:creationId xmlns:a16="http://schemas.microsoft.com/office/drawing/2014/main" id="{3C62BD53-3466-A203-0DBC-D3F07F53BE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83279" y="5192993"/>
              <a:ext cx="368300" cy="393700"/>
              <a:chOff x="3012" y="3125"/>
              <a:chExt cx="232" cy="248"/>
            </a:xfrm>
          </p:grpSpPr>
          <p:sp>
            <p:nvSpPr>
              <p:cNvPr id="7271" name="Freeform 1166">
                <a:extLst>
                  <a:ext uri="{FF2B5EF4-FFF2-40B4-BE49-F238E27FC236}">
                    <a16:creationId xmlns:a16="http://schemas.microsoft.com/office/drawing/2014/main" id="{F9E5AAA1-4BE6-9728-F6F7-F3D77F4ABB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2" y="3125"/>
                <a:ext cx="232" cy="248"/>
              </a:xfrm>
              <a:custGeom>
                <a:avLst/>
                <a:gdLst>
                  <a:gd name="T0" fmla="*/ 312 w 93"/>
                  <a:gd name="T1" fmla="*/ 264 h 93"/>
                  <a:gd name="T2" fmla="*/ 1212 w 93"/>
                  <a:gd name="T3" fmla="*/ 397 h 93"/>
                  <a:gd name="T4" fmla="*/ 1120 w 93"/>
                  <a:gd name="T5" fmla="*/ 1501 h 93"/>
                  <a:gd name="T6" fmla="*/ 217 w 93"/>
                  <a:gd name="T7" fmla="*/ 1387 h 93"/>
                  <a:gd name="T8" fmla="*/ 312 w 93"/>
                  <a:gd name="T9" fmla="*/ 264 h 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3" h="93">
                    <a:moveTo>
                      <a:pt x="20" y="14"/>
                    </a:moveTo>
                    <a:cubicBezTo>
                      <a:pt x="38" y="0"/>
                      <a:pt x="64" y="3"/>
                      <a:pt x="78" y="21"/>
                    </a:cubicBezTo>
                    <a:cubicBezTo>
                      <a:pt x="93" y="38"/>
                      <a:pt x="90" y="65"/>
                      <a:pt x="72" y="79"/>
                    </a:cubicBezTo>
                    <a:cubicBezTo>
                      <a:pt x="54" y="93"/>
                      <a:pt x="28" y="90"/>
                      <a:pt x="14" y="73"/>
                    </a:cubicBezTo>
                    <a:cubicBezTo>
                      <a:pt x="0" y="55"/>
                      <a:pt x="2" y="29"/>
                      <a:pt x="20" y="14"/>
                    </a:cubicBezTo>
                    <a:close/>
                  </a:path>
                </a:pathLst>
              </a:custGeom>
              <a:solidFill>
                <a:srgbClr val="FFF5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2" name="Freeform 1167">
                <a:extLst>
                  <a:ext uri="{FF2B5EF4-FFF2-40B4-BE49-F238E27FC236}">
                    <a16:creationId xmlns:a16="http://schemas.microsoft.com/office/drawing/2014/main" id="{720428AA-2A2A-B635-761C-9AE3FA7B67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4" y="3149"/>
                <a:ext cx="188" cy="200"/>
              </a:xfrm>
              <a:custGeom>
                <a:avLst/>
                <a:gdLst>
                  <a:gd name="T0" fmla="*/ 251 w 75"/>
                  <a:gd name="T1" fmla="*/ 227 h 75"/>
                  <a:gd name="T2" fmla="*/ 993 w 75"/>
                  <a:gd name="T3" fmla="*/ 320 h 75"/>
                  <a:gd name="T4" fmla="*/ 910 w 75"/>
                  <a:gd name="T5" fmla="*/ 1216 h 75"/>
                  <a:gd name="T6" fmla="*/ 175 w 75"/>
                  <a:gd name="T7" fmla="*/ 1117 h 75"/>
                  <a:gd name="T8" fmla="*/ 251 w 75"/>
                  <a:gd name="T9" fmla="*/ 227 h 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" h="75">
                    <a:moveTo>
                      <a:pt x="16" y="12"/>
                    </a:moveTo>
                    <a:cubicBezTo>
                      <a:pt x="31" y="0"/>
                      <a:pt x="52" y="2"/>
                      <a:pt x="63" y="17"/>
                    </a:cubicBezTo>
                    <a:cubicBezTo>
                      <a:pt x="75" y="31"/>
                      <a:pt x="72" y="52"/>
                      <a:pt x="58" y="64"/>
                    </a:cubicBezTo>
                    <a:cubicBezTo>
                      <a:pt x="44" y="75"/>
                      <a:pt x="23" y="73"/>
                      <a:pt x="11" y="59"/>
                    </a:cubicBezTo>
                    <a:cubicBezTo>
                      <a:pt x="0" y="44"/>
                      <a:pt x="2" y="23"/>
                      <a:pt x="16" y="12"/>
                    </a:cubicBezTo>
                    <a:close/>
                  </a:path>
                </a:pathLst>
              </a:custGeom>
              <a:solidFill>
                <a:srgbClr val="F6DE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3" name="Freeform 1168">
                <a:extLst>
                  <a:ext uri="{FF2B5EF4-FFF2-40B4-BE49-F238E27FC236}">
                    <a16:creationId xmlns:a16="http://schemas.microsoft.com/office/drawing/2014/main" id="{7B1A34E6-2C7C-DCF0-418F-51AC65E3CF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4" y="3219"/>
                <a:ext cx="130" cy="114"/>
              </a:xfrm>
              <a:custGeom>
                <a:avLst/>
                <a:gdLst>
                  <a:gd name="T0" fmla="*/ 688 w 52"/>
                  <a:gd name="T1" fmla="*/ 0 h 43"/>
                  <a:gd name="T2" fmla="*/ 533 w 52"/>
                  <a:gd name="T3" fmla="*/ 575 h 43"/>
                  <a:gd name="T4" fmla="*/ 0 w 52"/>
                  <a:gd name="T5" fmla="*/ 655 h 43"/>
                  <a:gd name="T6" fmla="*/ 563 w 52"/>
                  <a:gd name="T7" fmla="*/ 634 h 43"/>
                  <a:gd name="T8" fmla="*/ 688 w 52"/>
                  <a:gd name="T9" fmla="*/ 0 h 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2" h="43">
                    <a:moveTo>
                      <a:pt x="44" y="0"/>
                    </a:moveTo>
                    <a:cubicBezTo>
                      <a:pt x="48" y="9"/>
                      <a:pt x="44" y="24"/>
                      <a:pt x="34" y="31"/>
                    </a:cubicBezTo>
                    <a:cubicBezTo>
                      <a:pt x="25" y="38"/>
                      <a:pt x="10" y="40"/>
                      <a:pt x="0" y="35"/>
                    </a:cubicBezTo>
                    <a:cubicBezTo>
                      <a:pt x="10" y="43"/>
                      <a:pt x="25" y="42"/>
                      <a:pt x="36" y="34"/>
                    </a:cubicBezTo>
                    <a:cubicBezTo>
                      <a:pt x="47" y="25"/>
                      <a:pt x="52" y="11"/>
                      <a:pt x="4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4" name="Freeform 1169">
                <a:extLst>
                  <a:ext uri="{FF2B5EF4-FFF2-40B4-BE49-F238E27FC236}">
                    <a16:creationId xmlns:a16="http://schemas.microsoft.com/office/drawing/2014/main" id="{FC893690-0922-62F5-E5CE-A3D84B208F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4" y="3149"/>
                <a:ext cx="173" cy="174"/>
              </a:xfrm>
              <a:custGeom>
                <a:avLst/>
                <a:gdLst>
                  <a:gd name="T0" fmla="*/ 441 w 69"/>
                  <a:gd name="T1" fmla="*/ 538 h 65"/>
                  <a:gd name="T2" fmla="*/ 1088 w 69"/>
                  <a:gd name="T3" fmla="*/ 517 h 65"/>
                  <a:gd name="T4" fmla="*/ 993 w 69"/>
                  <a:gd name="T5" fmla="*/ 329 h 65"/>
                  <a:gd name="T6" fmla="*/ 251 w 69"/>
                  <a:gd name="T7" fmla="*/ 230 h 65"/>
                  <a:gd name="T8" fmla="*/ 176 w 69"/>
                  <a:gd name="T9" fmla="*/ 1132 h 65"/>
                  <a:gd name="T10" fmla="*/ 283 w 69"/>
                  <a:gd name="T11" fmla="*/ 1247 h 65"/>
                  <a:gd name="T12" fmla="*/ 441 w 69"/>
                  <a:gd name="T13" fmla="*/ 538 h 6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9" h="65">
                    <a:moveTo>
                      <a:pt x="28" y="28"/>
                    </a:moveTo>
                    <a:cubicBezTo>
                      <a:pt x="40" y="18"/>
                      <a:pt x="57" y="18"/>
                      <a:pt x="69" y="27"/>
                    </a:cubicBezTo>
                    <a:cubicBezTo>
                      <a:pt x="67" y="23"/>
                      <a:pt x="66" y="20"/>
                      <a:pt x="63" y="17"/>
                    </a:cubicBezTo>
                    <a:cubicBezTo>
                      <a:pt x="52" y="3"/>
                      <a:pt x="31" y="0"/>
                      <a:pt x="16" y="12"/>
                    </a:cubicBezTo>
                    <a:cubicBezTo>
                      <a:pt x="2" y="23"/>
                      <a:pt x="0" y="44"/>
                      <a:pt x="11" y="59"/>
                    </a:cubicBezTo>
                    <a:cubicBezTo>
                      <a:pt x="13" y="61"/>
                      <a:pt x="15" y="63"/>
                      <a:pt x="18" y="65"/>
                    </a:cubicBezTo>
                    <a:cubicBezTo>
                      <a:pt x="13" y="52"/>
                      <a:pt x="17" y="37"/>
                      <a:pt x="28" y="28"/>
                    </a:cubicBezTo>
                    <a:close/>
                  </a:path>
                </a:pathLst>
              </a:custGeom>
              <a:solidFill>
                <a:srgbClr val="F0C5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5" name="Freeform 1170">
                <a:extLst>
                  <a:ext uri="{FF2B5EF4-FFF2-40B4-BE49-F238E27FC236}">
                    <a16:creationId xmlns:a16="http://schemas.microsoft.com/office/drawing/2014/main" id="{A1B8653A-6E76-49F5-3459-77202D17CE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2" y="3125"/>
                <a:ext cx="232" cy="248"/>
              </a:xfrm>
              <a:custGeom>
                <a:avLst/>
                <a:gdLst>
                  <a:gd name="T0" fmla="*/ 312 w 93"/>
                  <a:gd name="T1" fmla="*/ 264 h 93"/>
                  <a:gd name="T2" fmla="*/ 1212 w 93"/>
                  <a:gd name="T3" fmla="*/ 397 h 93"/>
                  <a:gd name="T4" fmla="*/ 1120 w 93"/>
                  <a:gd name="T5" fmla="*/ 1501 h 93"/>
                  <a:gd name="T6" fmla="*/ 217 w 93"/>
                  <a:gd name="T7" fmla="*/ 1387 h 93"/>
                  <a:gd name="T8" fmla="*/ 312 w 93"/>
                  <a:gd name="T9" fmla="*/ 264 h 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3" h="93">
                    <a:moveTo>
                      <a:pt x="20" y="14"/>
                    </a:moveTo>
                    <a:cubicBezTo>
                      <a:pt x="38" y="0"/>
                      <a:pt x="64" y="3"/>
                      <a:pt x="78" y="21"/>
                    </a:cubicBezTo>
                    <a:cubicBezTo>
                      <a:pt x="93" y="38"/>
                      <a:pt x="90" y="65"/>
                      <a:pt x="72" y="79"/>
                    </a:cubicBezTo>
                    <a:cubicBezTo>
                      <a:pt x="54" y="93"/>
                      <a:pt x="28" y="90"/>
                      <a:pt x="14" y="73"/>
                    </a:cubicBezTo>
                    <a:cubicBezTo>
                      <a:pt x="0" y="55"/>
                      <a:pt x="2" y="29"/>
                      <a:pt x="20" y="14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6" name="Freeform 1171">
                <a:extLst>
                  <a:ext uri="{FF2B5EF4-FFF2-40B4-BE49-F238E27FC236}">
                    <a16:creationId xmlns:a16="http://schemas.microsoft.com/office/drawing/2014/main" id="{87190FC0-E5DD-C144-0F58-E99D6DADE8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4" y="3149"/>
                <a:ext cx="188" cy="200"/>
              </a:xfrm>
              <a:custGeom>
                <a:avLst/>
                <a:gdLst>
                  <a:gd name="T0" fmla="*/ 251 w 75"/>
                  <a:gd name="T1" fmla="*/ 227 h 75"/>
                  <a:gd name="T2" fmla="*/ 993 w 75"/>
                  <a:gd name="T3" fmla="*/ 320 h 75"/>
                  <a:gd name="T4" fmla="*/ 910 w 75"/>
                  <a:gd name="T5" fmla="*/ 1216 h 75"/>
                  <a:gd name="T6" fmla="*/ 175 w 75"/>
                  <a:gd name="T7" fmla="*/ 1117 h 75"/>
                  <a:gd name="T8" fmla="*/ 251 w 75"/>
                  <a:gd name="T9" fmla="*/ 227 h 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" h="75">
                    <a:moveTo>
                      <a:pt x="16" y="12"/>
                    </a:moveTo>
                    <a:cubicBezTo>
                      <a:pt x="31" y="0"/>
                      <a:pt x="52" y="2"/>
                      <a:pt x="63" y="17"/>
                    </a:cubicBezTo>
                    <a:cubicBezTo>
                      <a:pt x="75" y="31"/>
                      <a:pt x="72" y="52"/>
                      <a:pt x="58" y="64"/>
                    </a:cubicBezTo>
                    <a:cubicBezTo>
                      <a:pt x="44" y="75"/>
                      <a:pt x="23" y="73"/>
                      <a:pt x="11" y="59"/>
                    </a:cubicBezTo>
                    <a:cubicBezTo>
                      <a:pt x="0" y="44"/>
                      <a:pt x="2" y="23"/>
                      <a:pt x="16" y="12"/>
                    </a:cubicBezTo>
                    <a:close/>
                  </a:path>
                </a:pathLst>
              </a:custGeom>
              <a:noFill/>
              <a:ln w="3175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" name="Oval 1172">
              <a:extLst>
                <a:ext uri="{FF2B5EF4-FFF2-40B4-BE49-F238E27FC236}">
                  <a16:creationId xmlns:a16="http://schemas.microsoft.com/office/drawing/2014/main" id="{67E46A2E-D815-6A46-4548-8FE644A7603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3978479" y="54215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21" name="Oval 1173">
              <a:extLst>
                <a:ext uri="{FF2B5EF4-FFF2-40B4-BE49-F238E27FC236}">
                  <a16:creationId xmlns:a16="http://schemas.microsoft.com/office/drawing/2014/main" id="{5F92A429-75C1-9214-C941-8D8FABDDCC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4207079" y="5269191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22" name="Oval 1174">
              <a:extLst>
                <a:ext uri="{FF2B5EF4-FFF2-40B4-BE49-F238E27FC236}">
                  <a16:creationId xmlns:a16="http://schemas.microsoft.com/office/drawing/2014/main" id="{36A65268-EC4C-3611-5456-56FACA8C54E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4207079" y="57263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23" name="Oval 1175">
              <a:extLst>
                <a:ext uri="{FF2B5EF4-FFF2-40B4-BE49-F238E27FC236}">
                  <a16:creationId xmlns:a16="http://schemas.microsoft.com/office/drawing/2014/main" id="{93AC8F29-B44B-984D-C09A-04B20539B35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3826078" y="54977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24" name="Oval 1176">
              <a:extLst>
                <a:ext uri="{FF2B5EF4-FFF2-40B4-BE49-F238E27FC236}">
                  <a16:creationId xmlns:a16="http://schemas.microsoft.com/office/drawing/2014/main" id="{A33A7E26-C9CA-2FB4-E782-8D4F44EBF8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5045280" y="45833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25" name="Oval 1177">
              <a:extLst>
                <a:ext uri="{FF2B5EF4-FFF2-40B4-BE49-F238E27FC236}">
                  <a16:creationId xmlns:a16="http://schemas.microsoft.com/office/drawing/2014/main" id="{9902AD2B-5417-7BEA-EA05-D01E6A14023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5350079" y="46595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26" name="Oval 1178">
              <a:extLst>
                <a:ext uri="{FF2B5EF4-FFF2-40B4-BE49-F238E27FC236}">
                  <a16:creationId xmlns:a16="http://schemas.microsoft.com/office/drawing/2014/main" id="{E7D9A879-03AC-F99F-6175-85E516CE656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5121480" y="48119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27" name="Oval 1179">
              <a:extLst>
                <a:ext uri="{FF2B5EF4-FFF2-40B4-BE49-F238E27FC236}">
                  <a16:creationId xmlns:a16="http://schemas.microsoft.com/office/drawing/2014/main" id="{053AC9CA-FAAB-1AE3-EC74-717E267DC4D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5273879" y="51929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28" name="Oval 1180">
              <a:extLst>
                <a:ext uri="{FF2B5EF4-FFF2-40B4-BE49-F238E27FC236}">
                  <a16:creationId xmlns:a16="http://schemas.microsoft.com/office/drawing/2014/main" id="{B0F78E75-0BAF-F5B3-A09D-5734EB762DF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5045280" y="54977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29" name="Oval 1181">
              <a:extLst>
                <a:ext uri="{FF2B5EF4-FFF2-40B4-BE49-F238E27FC236}">
                  <a16:creationId xmlns:a16="http://schemas.microsoft.com/office/drawing/2014/main" id="{13ECDAD8-176D-F592-D8D7-0988745E3AA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5273879" y="54215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30" name="Oval 1182">
              <a:extLst>
                <a:ext uri="{FF2B5EF4-FFF2-40B4-BE49-F238E27FC236}">
                  <a16:creationId xmlns:a16="http://schemas.microsoft.com/office/drawing/2014/main" id="{966595A8-9873-7091-CDE2-B990BEB5B47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4740480" y="53453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31" name="Freeform 1184">
              <a:extLst>
                <a:ext uri="{FF2B5EF4-FFF2-40B4-BE49-F238E27FC236}">
                  <a16:creationId xmlns:a16="http://schemas.microsoft.com/office/drawing/2014/main" id="{97A198FB-CFF5-8362-DE5F-81680C3A9016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6280" y="2754594"/>
              <a:ext cx="685800" cy="457200"/>
            </a:xfrm>
            <a:custGeom>
              <a:avLst/>
              <a:gdLst>
                <a:gd name="T0" fmla="*/ 0 w 432"/>
                <a:gd name="T1" fmla="*/ 0 h 288"/>
                <a:gd name="T2" fmla="*/ 2147483646 w 432"/>
                <a:gd name="T3" fmla="*/ 2147483646 h 288"/>
                <a:gd name="T4" fmla="*/ 2147483646 w 432"/>
                <a:gd name="T5" fmla="*/ 2147483646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" h="288">
                  <a:moveTo>
                    <a:pt x="0" y="0"/>
                  </a:moveTo>
                  <a:cubicBezTo>
                    <a:pt x="84" y="96"/>
                    <a:pt x="168" y="192"/>
                    <a:pt x="240" y="240"/>
                  </a:cubicBezTo>
                  <a:cubicBezTo>
                    <a:pt x="312" y="288"/>
                    <a:pt x="372" y="288"/>
                    <a:pt x="432" y="288"/>
                  </a:cubicBezTo>
                </a:path>
              </a:pathLst>
            </a:custGeom>
            <a:noFill/>
            <a:ln w="38100" cmpd="sng">
              <a:solidFill>
                <a:srgbClr val="565BA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4" name="Freeform 1185">
              <a:extLst>
                <a:ext uri="{FF2B5EF4-FFF2-40B4-BE49-F238E27FC236}">
                  <a16:creationId xmlns:a16="http://schemas.microsoft.com/office/drawing/2014/main" id="{93059572-C39E-439A-80F9-C962952818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8707" y="5427456"/>
              <a:ext cx="376867" cy="349441"/>
            </a:xfrm>
            <a:custGeom>
              <a:avLst/>
              <a:gdLst>
                <a:gd name="T0" fmla="*/ 0 w 384"/>
                <a:gd name="T1" fmla="*/ 0 h 336"/>
                <a:gd name="T2" fmla="*/ 2147483646 w 384"/>
                <a:gd name="T3" fmla="*/ 2147483646 h 336"/>
                <a:gd name="T4" fmla="*/ 2147483646 w 384"/>
                <a:gd name="T5" fmla="*/ 2147483646 h 3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4" h="336">
                  <a:moveTo>
                    <a:pt x="0" y="0"/>
                  </a:moveTo>
                  <a:cubicBezTo>
                    <a:pt x="88" y="68"/>
                    <a:pt x="176" y="136"/>
                    <a:pt x="240" y="192"/>
                  </a:cubicBezTo>
                  <a:cubicBezTo>
                    <a:pt x="304" y="248"/>
                    <a:pt x="360" y="312"/>
                    <a:pt x="384" y="336"/>
                  </a:cubicBezTo>
                </a:path>
              </a:pathLst>
            </a:custGeom>
            <a:noFill/>
            <a:ln w="38100" cmpd="sng">
              <a:solidFill>
                <a:srgbClr val="565BA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5" name="Freeform 1186">
              <a:extLst>
                <a:ext uri="{FF2B5EF4-FFF2-40B4-BE49-F238E27FC236}">
                  <a16:creationId xmlns:a16="http://schemas.microsoft.com/office/drawing/2014/main" id="{53691353-2238-F44B-D1AB-2C4041CED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1878" y="5840691"/>
              <a:ext cx="838199" cy="342900"/>
            </a:xfrm>
            <a:custGeom>
              <a:avLst/>
              <a:gdLst>
                <a:gd name="T0" fmla="*/ 0 w 528"/>
                <a:gd name="T1" fmla="*/ 2147483646 h 216"/>
                <a:gd name="T2" fmla="*/ 2147483646 w 528"/>
                <a:gd name="T3" fmla="*/ 2147483646 h 216"/>
                <a:gd name="T4" fmla="*/ 2147483646 w 528"/>
                <a:gd name="T5" fmla="*/ 2147483646 h 216"/>
                <a:gd name="T6" fmla="*/ 2147483646 w 528"/>
                <a:gd name="T7" fmla="*/ 2147483646 h 2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28" h="216">
                  <a:moveTo>
                    <a:pt x="0" y="24"/>
                  </a:moveTo>
                  <a:cubicBezTo>
                    <a:pt x="72" y="12"/>
                    <a:pt x="144" y="0"/>
                    <a:pt x="192" y="24"/>
                  </a:cubicBezTo>
                  <a:cubicBezTo>
                    <a:pt x="240" y="48"/>
                    <a:pt x="232" y="136"/>
                    <a:pt x="288" y="168"/>
                  </a:cubicBezTo>
                  <a:cubicBezTo>
                    <a:pt x="344" y="200"/>
                    <a:pt x="436" y="208"/>
                    <a:pt x="528" y="216"/>
                  </a:cubicBezTo>
                </a:path>
              </a:pathLst>
            </a:custGeom>
            <a:noFill/>
            <a:ln w="28575" cmpd="sng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24" name="Group 1187">
              <a:extLst>
                <a:ext uri="{FF2B5EF4-FFF2-40B4-BE49-F238E27FC236}">
                  <a16:creationId xmlns:a16="http://schemas.microsoft.com/office/drawing/2014/main" id="{69C84745-4A82-F243-14FE-015A83E72866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3445080" y="5040593"/>
              <a:ext cx="484188" cy="330199"/>
              <a:chOff x="2784" y="2784"/>
              <a:chExt cx="305" cy="208"/>
            </a:xfrm>
          </p:grpSpPr>
          <p:sp>
            <p:nvSpPr>
              <p:cNvPr id="7259" name="Oval 1188">
                <a:extLst>
                  <a:ext uri="{FF2B5EF4-FFF2-40B4-BE49-F238E27FC236}">
                    <a16:creationId xmlns:a16="http://schemas.microsoft.com/office/drawing/2014/main" id="{D67530AA-0CDB-10AE-DE36-331E9646DA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784" y="2784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260" name="Oval 1189">
                <a:extLst>
                  <a:ext uri="{FF2B5EF4-FFF2-40B4-BE49-F238E27FC236}">
                    <a16:creationId xmlns:a16="http://schemas.microsoft.com/office/drawing/2014/main" id="{63AFFDA7-247E-F364-E3C1-D8FAAB3DB9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814" y="2784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261" name="Oval 1190">
                <a:extLst>
                  <a:ext uri="{FF2B5EF4-FFF2-40B4-BE49-F238E27FC236}">
                    <a16:creationId xmlns:a16="http://schemas.microsoft.com/office/drawing/2014/main" id="{26517776-6CD7-732E-94D0-97D0DEE2B8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868" y="2832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262" name="Oval 1191">
                <a:extLst>
                  <a:ext uri="{FF2B5EF4-FFF2-40B4-BE49-F238E27FC236}">
                    <a16:creationId xmlns:a16="http://schemas.microsoft.com/office/drawing/2014/main" id="{896F43D3-3F4C-274D-1923-9220C6E950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838" y="2812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263" name="Oval 1192">
                <a:extLst>
                  <a:ext uri="{FF2B5EF4-FFF2-40B4-BE49-F238E27FC236}">
                    <a16:creationId xmlns:a16="http://schemas.microsoft.com/office/drawing/2014/main" id="{A26B87C4-7C94-D048-0C33-6319982E77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896" y="2862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264" name="Oval 1193">
                <a:extLst>
                  <a:ext uri="{FF2B5EF4-FFF2-40B4-BE49-F238E27FC236}">
                    <a16:creationId xmlns:a16="http://schemas.microsoft.com/office/drawing/2014/main" id="{C550E8D7-A3D0-102E-99B7-479E713D9D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928" y="2880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265" name="Oval 1194">
                <a:extLst>
                  <a:ext uri="{FF2B5EF4-FFF2-40B4-BE49-F238E27FC236}">
                    <a16:creationId xmlns:a16="http://schemas.microsoft.com/office/drawing/2014/main" id="{0CEB9DB0-9090-26ED-E67E-1181AD122C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962" y="2880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266" name="Oval 1195">
                <a:extLst>
                  <a:ext uri="{FF2B5EF4-FFF2-40B4-BE49-F238E27FC236}">
                    <a16:creationId xmlns:a16="http://schemas.microsoft.com/office/drawing/2014/main" id="{962289CF-7F66-D989-334D-04B4344806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998" y="2880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267" name="Oval 1196">
                <a:extLst>
                  <a:ext uri="{FF2B5EF4-FFF2-40B4-BE49-F238E27FC236}">
                    <a16:creationId xmlns:a16="http://schemas.microsoft.com/office/drawing/2014/main" id="{5E34D8CB-5EAE-C35D-469D-246E4FD5D5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3038" y="2880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268" name="Oval 1197">
                <a:extLst>
                  <a:ext uri="{FF2B5EF4-FFF2-40B4-BE49-F238E27FC236}">
                    <a16:creationId xmlns:a16="http://schemas.microsoft.com/office/drawing/2014/main" id="{401F3024-D2E8-2CD6-5BC6-E4D7AC430D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3064" y="2906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269" name="Oval 1198">
                <a:extLst>
                  <a:ext uri="{FF2B5EF4-FFF2-40B4-BE49-F238E27FC236}">
                    <a16:creationId xmlns:a16="http://schemas.microsoft.com/office/drawing/2014/main" id="{357023C6-425C-C19D-C8BA-FF713199C6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3072" y="2946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270" name="Oval 1199">
                <a:extLst>
                  <a:ext uri="{FF2B5EF4-FFF2-40B4-BE49-F238E27FC236}">
                    <a16:creationId xmlns:a16="http://schemas.microsoft.com/office/drawing/2014/main" id="{A13844B5-C9DA-FDB4-AC60-D915B3EBAD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3044" y="2974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3425" name="Group 1200">
              <a:extLst>
                <a:ext uri="{FF2B5EF4-FFF2-40B4-BE49-F238E27FC236}">
                  <a16:creationId xmlns:a16="http://schemas.microsoft.com/office/drawing/2014/main" id="{6A5FC715-9B0B-A1B6-E5F1-3A9E407B02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31080" y="4735792"/>
              <a:ext cx="811213" cy="669925"/>
              <a:chOff x="2978" y="1975"/>
              <a:chExt cx="703" cy="566"/>
            </a:xfrm>
          </p:grpSpPr>
          <p:sp>
            <p:nvSpPr>
              <p:cNvPr id="7160" name="Freeform 1201">
                <a:extLst>
                  <a:ext uri="{FF2B5EF4-FFF2-40B4-BE49-F238E27FC236}">
                    <a16:creationId xmlns:a16="http://schemas.microsoft.com/office/drawing/2014/main" id="{A5A6A806-F19C-1270-7074-2EBA2F543F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8" y="1997"/>
                <a:ext cx="663" cy="525"/>
              </a:xfrm>
              <a:custGeom>
                <a:avLst/>
                <a:gdLst>
                  <a:gd name="T0" fmla="*/ 2034 w 265"/>
                  <a:gd name="T1" fmla="*/ 3728 h 197"/>
                  <a:gd name="T2" fmla="*/ 4151 w 265"/>
                  <a:gd name="T3" fmla="*/ 1876 h 197"/>
                  <a:gd name="T4" fmla="*/ 2034 w 265"/>
                  <a:gd name="T5" fmla="*/ 0 h 197"/>
                  <a:gd name="T6" fmla="*/ 2034 w 265"/>
                  <a:gd name="T7" fmla="*/ 0 h 197"/>
                  <a:gd name="T8" fmla="*/ 0 w 265"/>
                  <a:gd name="T9" fmla="*/ 1876 h 197"/>
                  <a:gd name="T10" fmla="*/ 2034 w 265"/>
                  <a:gd name="T11" fmla="*/ 3728 h 1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65" h="197">
                    <a:moveTo>
                      <a:pt x="130" y="197"/>
                    </a:moveTo>
                    <a:cubicBezTo>
                      <a:pt x="192" y="197"/>
                      <a:pt x="265" y="120"/>
                      <a:pt x="265" y="99"/>
                    </a:cubicBezTo>
                    <a:cubicBezTo>
                      <a:pt x="265" y="78"/>
                      <a:pt x="197" y="0"/>
                      <a:pt x="130" y="0"/>
                    </a:cubicBezTo>
                    <a:cubicBezTo>
                      <a:pt x="130" y="0"/>
                      <a:pt x="130" y="0"/>
                      <a:pt x="130" y="0"/>
                    </a:cubicBezTo>
                    <a:cubicBezTo>
                      <a:pt x="63" y="0"/>
                      <a:pt x="0" y="80"/>
                      <a:pt x="0" y="99"/>
                    </a:cubicBezTo>
                    <a:cubicBezTo>
                      <a:pt x="0" y="118"/>
                      <a:pt x="68" y="197"/>
                      <a:pt x="130" y="197"/>
                    </a:cubicBezTo>
                    <a:close/>
                  </a:path>
                </a:pathLst>
              </a:custGeom>
              <a:solidFill>
                <a:srgbClr val="8290C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61" name="Freeform 1202">
                <a:extLst>
                  <a:ext uri="{FF2B5EF4-FFF2-40B4-BE49-F238E27FC236}">
                    <a16:creationId xmlns:a16="http://schemas.microsoft.com/office/drawing/2014/main" id="{CA0096E3-E1FB-01B6-CF6C-685BA4F5E9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3" y="2039"/>
                <a:ext cx="553" cy="438"/>
              </a:xfrm>
              <a:custGeom>
                <a:avLst/>
                <a:gdLst>
                  <a:gd name="T0" fmla="*/ 1709 w 221"/>
                  <a:gd name="T1" fmla="*/ 3125 h 164"/>
                  <a:gd name="T2" fmla="*/ 3463 w 221"/>
                  <a:gd name="T3" fmla="*/ 1584 h 164"/>
                  <a:gd name="T4" fmla="*/ 1709 w 221"/>
                  <a:gd name="T5" fmla="*/ 0 h 164"/>
                  <a:gd name="T6" fmla="*/ 1709 w 221"/>
                  <a:gd name="T7" fmla="*/ 0 h 164"/>
                  <a:gd name="T8" fmla="*/ 0 w 221"/>
                  <a:gd name="T9" fmla="*/ 1584 h 164"/>
                  <a:gd name="T10" fmla="*/ 1709 w 221"/>
                  <a:gd name="T11" fmla="*/ 3125 h 16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21" h="164">
                    <a:moveTo>
                      <a:pt x="109" y="164"/>
                    </a:moveTo>
                    <a:cubicBezTo>
                      <a:pt x="160" y="164"/>
                      <a:pt x="221" y="101"/>
                      <a:pt x="221" y="83"/>
                    </a:cubicBezTo>
                    <a:cubicBezTo>
                      <a:pt x="221" y="65"/>
                      <a:pt x="164" y="0"/>
                      <a:pt x="109" y="0"/>
                    </a:cubicBezTo>
                    <a:cubicBezTo>
                      <a:pt x="109" y="0"/>
                      <a:pt x="109" y="0"/>
                      <a:pt x="109" y="0"/>
                    </a:cubicBezTo>
                    <a:cubicBezTo>
                      <a:pt x="53" y="0"/>
                      <a:pt x="0" y="67"/>
                      <a:pt x="0" y="83"/>
                    </a:cubicBezTo>
                    <a:cubicBezTo>
                      <a:pt x="0" y="99"/>
                      <a:pt x="57" y="164"/>
                      <a:pt x="109" y="164"/>
                    </a:cubicBezTo>
                    <a:close/>
                  </a:path>
                </a:pathLst>
              </a:custGeom>
              <a:solidFill>
                <a:srgbClr val="DBED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62" name="Freeform 1203">
                <a:extLst>
                  <a:ext uri="{FF2B5EF4-FFF2-40B4-BE49-F238E27FC236}">
                    <a16:creationId xmlns:a16="http://schemas.microsoft.com/office/drawing/2014/main" id="{B9CAFE29-C90E-87A0-9886-B329C83CD0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8" y="2106"/>
                <a:ext cx="57" cy="61"/>
              </a:xfrm>
              <a:custGeom>
                <a:avLst/>
                <a:gdLst>
                  <a:gd name="T0" fmla="*/ 12 w 23"/>
                  <a:gd name="T1" fmla="*/ 239 h 23"/>
                  <a:gd name="T2" fmla="*/ 154 w 23"/>
                  <a:gd name="T3" fmla="*/ 21 h 23"/>
                  <a:gd name="T4" fmla="*/ 337 w 23"/>
                  <a:gd name="T5" fmla="*/ 191 h 23"/>
                  <a:gd name="T6" fmla="*/ 196 w 23"/>
                  <a:gd name="T7" fmla="*/ 408 h 23"/>
                  <a:gd name="T8" fmla="*/ 12 w 23"/>
                  <a:gd name="T9" fmla="*/ 239 h 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3" h="23">
                    <a:moveTo>
                      <a:pt x="1" y="13"/>
                    </a:moveTo>
                    <a:cubicBezTo>
                      <a:pt x="0" y="7"/>
                      <a:pt x="4" y="2"/>
                      <a:pt x="10" y="1"/>
                    </a:cubicBezTo>
                    <a:cubicBezTo>
                      <a:pt x="16" y="0"/>
                      <a:pt x="21" y="4"/>
                      <a:pt x="22" y="10"/>
                    </a:cubicBezTo>
                    <a:cubicBezTo>
                      <a:pt x="23" y="16"/>
                      <a:pt x="19" y="21"/>
                      <a:pt x="13" y="22"/>
                    </a:cubicBezTo>
                    <a:cubicBezTo>
                      <a:pt x="7" y="23"/>
                      <a:pt x="2" y="19"/>
                      <a:pt x="1" y="13"/>
                    </a:cubicBezTo>
                    <a:close/>
                  </a:path>
                </a:pathLst>
              </a:custGeom>
              <a:solidFill>
                <a:srgbClr val="FFFD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63" name="Freeform 1204">
                <a:extLst>
                  <a:ext uri="{FF2B5EF4-FFF2-40B4-BE49-F238E27FC236}">
                    <a16:creationId xmlns:a16="http://schemas.microsoft.com/office/drawing/2014/main" id="{3E6B6F76-AFD1-AEA7-C2E6-7A068240C4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0" y="2098"/>
                <a:ext cx="30" cy="32"/>
              </a:xfrm>
              <a:custGeom>
                <a:avLst/>
                <a:gdLst>
                  <a:gd name="T0" fmla="*/ 20 w 12"/>
                  <a:gd name="T1" fmla="*/ 136 h 12"/>
                  <a:gd name="T2" fmla="*/ 83 w 12"/>
                  <a:gd name="T3" fmla="*/ 21 h 12"/>
                  <a:gd name="T4" fmla="*/ 175 w 12"/>
                  <a:gd name="T5" fmla="*/ 93 h 12"/>
                  <a:gd name="T6" fmla="*/ 113 w 12"/>
                  <a:gd name="T7" fmla="*/ 227 h 12"/>
                  <a:gd name="T8" fmla="*/ 20 w 12"/>
                  <a:gd name="T9" fmla="*/ 136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" h="12">
                    <a:moveTo>
                      <a:pt x="1" y="7"/>
                    </a:moveTo>
                    <a:cubicBezTo>
                      <a:pt x="0" y="4"/>
                      <a:pt x="2" y="1"/>
                      <a:pt x="5" y="1"/>
                    </a:cubicBezTo>
                    <a:cubicBezTo>
                      <a:pt x="8" y="0"/>
                      <a:pt x="11" y="2"/>
                      <a:pt x="11" y="5"/>
                    </a:cubicBezTo>
                    <a:cubicBezTo>
                      <a:pt x="12" y="8"/>
                      <a:pt x="10" y="11"/>
                      <a:pt x="7" y="12"/>
                    </a:cubicBezTo>
                    <a:cubicBezTo>
                      <a:pt x="4" y="12"/>
                      <a:pt x="1" y="10"/>
                      <a:pt x="1" y="7"/>
                    </a:cubicBezTo>
                    <a:close/>
                  </a:path>
                </a:pathLst>
              </a:custGeom>
              <a:solidFill>
                <a:srgbClr val="FFFD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64" name="Freeform 1205">
                <a:extLst>
                  <a:ext uri="{FF2B5EF4-FFF2-40B4-BE49-F238E27FC236}">
                    <a16:creationId xmlns:a16="http://schemas.microsoft.com/office/drawing/2014/main" id="{03454E35-03BD-B95F-C5B7-73C81BDA17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68" y="2154"/>
                <a:ext cx="27" cy="32"/>
              </a:xfrm>
              <a:custGeom>
                <a:avLst/>
                <a:gdLst>
                  <a:gd name="T0" fmla="*/ 0 w 11"/>
                  <a:gd name="T1" fmla="*/ 136 h 12"/>
                  <a:gd name="T2" fmla="*/ 71 w 11"/>
                  <a:gd name="T3" fmla="*/ 21 h 12"/>
                  <a:gd name="T4" fmla="*/ 162 w 11"/>
                  <a:gd name="T5" fmla="*/ 93 h 12"/>
                  <a:gd name="T6" fmla="*/ 91 w 11"/>
                  <a:gd name="T7" fmla="*/ 205 h 12"/>
                  <a:gd name="T8" fmla="*/ 0 w 11"/>
                  <a:gd name="T9" fmla="*/ 136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12">
                    <a:moveTo>
                      <a:pt x="0" y="7"/>
                    </a:moveTo>
                    <a:cubicBezTo>
                      <a:pt x="0" y="4"/>
                      <a:pt x="2" y="1"/>
                      <a:pt x="5" y="1"/>
                    </a:cubicBezTo>
                    <a:cubicBezTo>
                      <a:pt x="8" y="0"/>
                      <a:pt x="11" y="2"/>
                      <a:pt x="11" y="5"/>
                    </a:cubicBezTo>
                    <a:cubicBezTo>
                      <a:pt x="11" y="8"/>
                      <a:pt x="9" y="11"/>
                      <a:pt x="6" y="11"/>
                    </a:cubicBezTo>
                    <a:cubicBezTo>
                      <a:pt x="3" y="12"/>
                      <a:pt x="1" y="10"/>
                      <a:pt x="0" y="7"/>
                    </a:cubicBezTo>
                    <a:close/>
                  </a:path>
                </a:pathLst>
              </a:custGeom>
              <a:solidFill>
                <a:srgbClr val="FFFD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65" name="Freeform 1206">
                <a:extLst>
                  <a:ext uri="{FF2B5EF4-FFF2-40B4-BE49-F238E27FC236}">
                    <a16:creationId xmlns:a16="http://schemas.microsoft.com/office/drawing/2014/main" id="{74BC6756-8A03-D300-AC27-92CC924EBD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5" y="2263"/>
                <a:ext cx="255" cy="179"/>
              </a:xfrm>
              <a:custGeom>
                <a:avLst/>
                <a:gdLst>
                  <a:gd name="T0" fmla="*/ 0 w 102"/>
                  <a:gd name="T1" fmla="*/ 1242 h 67"/>
                  <a:gd name="T2" fmla="*/ 1595 w 102"/>
                  <a:gd name="T3" fmla="*/ 0 h 67"/>
                  <a:gd name="T4" fmla="*/ 0 w 102"/>
                  <a:gd name="T5" fmla="*/ 1242 h 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2" h="67">
                    <a:moveTo>
                      <a:pt x="0" y="65"/>
                    </a:moveTo>
                    <a:cubicBezTo>
                      <a:pt x="19" y="67"/>
                      <a:pt x="66" y="46"/>
                      <a:pt x="102" y="0"/>
                    </a:cubicBezTo>
                    <a:cubicBezTo>
                      <a:pt x="93" y="7"/>
                      <a:pt x="32" y="62"/>
                      <a:pt x="0" y="65"/>
                    </a:cubicBezTo>
                    <a:close/>
                  </a:path>
                </a:pathLst>
              </a:custGeom>
              <a:solidFill>
                <a:srgbClr val="FFFD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66" name="Freeform 1207">
                <a:extLst>
                  <a:ext uri="{FF2B5EF4-FFF2-40B4-BE49-F238E27FC236}">
                    <a16:creationId xmlns:a16="http://schemas.microsoft.com/office/drawing/2014/main" id="{EA0672B4-B5B4-9CDC-7489-15182F6E05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5" y="2506"/>
                <a:ext cx="33" cy="35"/>
              </a:xfrm>
              <a:custGeom>
                <a:avLst/>
                <a:gdLst>
                  <a:gd name="T0" fmla="*/ 0 w 13"/>
                  <a:gd name="T1" fmla="*/ 137 h 13"/>
                  <a:gd name="T2" fmla="*/ 96 w 13"/>
                  <a:gd name="T3" fmla="*/ 0 h 13"/>
                  <a:gd name="T4" fmla="*/ 193 w 13"/>
                  <a:gd name="T5" fmla="*/ 116 h 13"/>
                  <a:gd name="T6" fmla="*/ 117 w 13"/>
                  <a:gd name="T7" fmla="*/ 253 h 13"/>
                  <a:gd name="T8" fmla="*/ 0 w 13"/>
                  <a:gd name="T9" fmla="*/ 137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3">
                    <a:moveTo>
                      <a:pt x="0" y="7"/>
                    </a:moveTo>
                    <a:cubicBezTo>
                      <a:pt x="0" y="4"/>
                      <a:pt x="2" y="1"/>
                      <a:pt x="6" y="0"/>
                    </a:cubicBezTo>
                    <a:cubicBezTo>
                      <a:pt x="9" y="0"/>
                      <a:pt x="12" y="3"/>
                      <a:pt x="12" y="6"/>
                    </a:cubicBezTo>
                    <a:cubicBezTo>
                      <a:pt x="13" y="9"/>
                      <a:pt x="10" y="13"/>
                      <a:pt x="7" y="13"/>
                    </a:cubicBezTo>
                    <a:cubicBezTo>
                      <a:pt x="3" y="13"/>
                      <a:pt x="0" y="11"/>
                      <a:pt x="0" y="7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67" name="Freeform 1208">
                <a:extLst>
                  <a:ext uri="{FF2B5EF4-FFF2-40B4-BE49-F238E27FC236}">
                    <a16:creationId xmlns:a16="http://schemas.microsoft.com/office/drawing/2014/main" id="{92B3C73B-807E-2F32-2ABF-D9ABB323D3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8" y="2501"/>
                <a:ext cx="35" cy="34"/>
              </a:xfrm>
              <a:custGeom>
                <a:avLst/>
                <a:gdLst>
                  <a:gd name="T0" fmla="*/ 0 w 14"/>
                  <a:gd name="T1" fmla="*/ 144 h 13"/>
                  <a:gd name="T2" fmla="*/ 83 w 14"/>
                  <a:gd name="T3" fmla="*/ 0 h 13"/>
                  <a:gd name="T4" fmla="*/ 208 w 14"/>
                  <a:gd name="T5" fmla="*/ 89 h 13"/>
                  <a:gd name="T6" fmla="*/ 125 w 14"/>
                  <a:gd name="T7" fmla="*/ 233 h 13"/>
                  <a:gd name="T8" fmla="*/ 0 w 14"/>
                  <a:gd name="T9" fmla="*/ 144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3">
                    <a:moveTo>
                      <a:pt x="0" y="8"/>
                    </a:moveTo>
                    <a:cubicBezTo>
                      <a:pt x="0" y="4"/>
                      <a:pt x="2" y="1"/>
                      <a:pt x="5" y="0"/>
                    </a:cubicBezTo>
                    <a:cubicBezTo>
                      <a:pt x="8" y="0"/>
                      <a:pt x="12" y="1"/>
                      <a:pt x="13" y="5"/>
                    </a:cubicBezTo>
                    <a:cubicBezTo>
                      <a:pt x="14" y="8"/>
                      <a:pt x="12" y="12"/>
                      <a:pt x="8" y="13"/>
                    </a:cubicBezTo>
                    <a:cubicBezTo>
                      <a:pt x="4" y="13"/>
                      <a:pt x="1" y="11"/>
                      <a:pt x="0" y="8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68" name="Freeform 1209">
                <a:extLst>
                  <a:ext uri="{FF2B5EF4-FFF2-40B4-BE49-F238E27FC236}">
                    <a16:creationId xmlns:a16="http://schemas.microsoft.com/office/drawing/2014/main" id="{A390FC7D-5474-7968-04B7-68BDCB1D26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0" y="2490"/>
                <a:ext cx="35" cy="37"/>
              </a:xfrm>
              <a:custGeom>
                <a:avLst/>
                <a:gdLst>
                  <a:gd name="T0" fmla="*/ 20 w 14"/>
                  <a:gd name="T1" fmla="*/ 148 h 14"/>
                  <a:gd name="T2" fmla="*/ 83 w 14"/>
                  <a:gd name="T3" fmla="*/ 21 h 14"/>
                  <a:gd name="T4" fmla="*/ 208 w 14"/>
                  <a:gd name="T5" fmla="*/ 77 h 14"/>
                  <a:gd name="T6" fmla="*/ 145 w 14"/>
                  <a:gd name="T7" fmla="*/ 225 h 14"/>
                  <a:gd name="T8" fmla="*/ 20 w 14"/>
                  <a:gd name="T9" fmla="*/ 148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" y="8"/>
                    </a:moveTo>
                    <a:cubicBezTo>
                      <a:pt x="0" y="5"/>
                      <a:pt x="2" y="2"/>
                      <a:pt x="5" y="1"/>
                    </a:cubicBezTo>
                    <a:cubicBezTo>
                      <a:pt x="8" y="0"/>
                      <a:pt x="11" y="1"/>
                      <a:pt x="13" y="4"/>
                    </a:cubicBezTo>
                    <a:cubicBezTo>
                      <a:pt x="14" y="7"/>
                      <a:pt x="13" y="11"/>
                      <a:pt x="9" y="12"/>
                    </a:cubicBezTo>
                    <a:cubicBezTo>
                      <a:pt x="5" y="14"/>
                      <a:pt x="2" y="12"/>
                      <a:pt x="1" y="8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69" name="Freeform 1210">
                <a:extLst>
                  <a:ext uri="{FF2B5EF4-FFF2-40B4-BE49-F238E27FC236}">
                    <a16:creationId xmlns:a16="http://schemas.microsoft.com/office/drawing/2014/main" id="{C90FF26E-FABD-198B-E3A3-DD8534AA2B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0" y="2474"/>
                <a:ext cx="38" cy="37"/>
              </a:xfrm>
              <a:custGeom>
                <a:avLst/>
                <a:gdLst>
                  <a:gd name="T0" fmla="*/ 33 w 15"/>
                  <a:gd name="T1" fmla="*/ 182 h 14"/>
                  <a:gd name="T2" fmla="*/ 84 w 15"/>
                  <a:gd name="T3" fmla="*/ 34 h 14"/>
                  <a:gd name="T4" fmla="*/ 213 w 15"/>
                  <a:gd name="T5" fmla="*/ 77 h 14"/>
                  <a:gd name="T6" fmla="*/ 160 w 15"/>
                  <a:gd name="T7" fmla="*/ 238 h 14"/>
                  <a:gd name="T8" fmla="*/ 33 w 15"/>
                  <a:gd name="T9" fmla="*/ 182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4">
                    <a:moveTo>
                      <a:pt x="2" y="10"/>
                    </a:moveTo>
                    <a:cubicBezTo>
                      <a:pt x="0" y="7"/>
                      <a:pt x="2" y="3"/>
                      <a:pt x="5" y="2"/>
                    </a:cubicBezTo>
                    <a:cubicBezTo>
                      <a:pt x="8" y="0"/>
                      <a:pt x="12" y="1"/>
                      <a:pt x="13" y="4"/>
                    </a:cubicBezTo>
                    <a:cubicBezTo>
                      <a:pt x="15" y="7"/>
                      <a:pt x="14" y="11"/>
                      <a:pt x="10" y="13"/>
                    </a:cubicBezTo>
                    <a:cubicBezTo>
                      <a:pt x="7" y="14"/>
                      <a:pt x="3" y="13"/>
                      <a:pt x="2" y="10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0" name="Freeform 1211">
                <a:extLst>
                  <a:ext uri="{FF2B5EF4-FFF2-40B4-BE49-F238E27FC236}">
                    <a16:creationId xmlns:a16="http://schemas.microsoft.com/office/drawing/2014/main" id="{3AAF48B7-33DF-F982-EB58-ABCEC23648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3" y="2458"/>
                <a:ext cx="35" cy="37"/>
              </a:xfrm>
              <a:custGeom>
                <a:avLst/>
                <a:gdLst>
                  <a:gd name="T0" fmla="*/ 20 w 14"/>
                  <a:gd name="T1" fmla="*/ 182 h 14"/>
                  <a:gd name="T2" fmla="*/ 63 w 14"/>
                  <a:gd name="T3" fmla="*/ 21 h 14"/>
                  <a:gd name="T4" fmla="*/ 188 w 14"/>
                  <a:gd name="T5" fmla="*/ 77 h 14"/>
                  <a:gd name="T6" fmla="*/ 158 w 14"/>
                  <a:gd name="T7" fmla="*/ 225 h 14"/>
                  <a:gd name="T8" fmla="*/ 20 w 14"/>
                  <a:gd name="T9" fmla="*/ 182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" y="10"/>
                    </a:moveTo>
                    <a:cubicBezTo>
                      <a:pt x="0" y="7"/>
                      <a:pt x="1" y="3"/>
                      <a:pt x="4" y="1"/>
                    </a:cubicBezTo>
                    <a:cubicBezTo>
                      <a:pt x="7" y="0"/>
                      <a:pt x="10" y="1"/>
                      <a:pt x="12" y="4"/>
                    </a:cubicBezTo>
                    <a:cubicBezTo>
                      <a:pt x="14" y="7"/>
                      <a:pt x="13" y="11"/>
                      <a:pt x="10" y="12"/>
                    </a:cubicBezTo>
                    <a:cubicBezTo>
                      <a:pt x="7" y="14"/>
                      <a:pt x="3" y="13"/>
                      <a:pt x="1" y="10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1" name="Freeform 1212">
                <a:extLst>
                  <a:ext uri="{FF2B5EF4-FFF2-40B4-BE49-F238E27FC236}">
                    <a16:creationId xmlns:a16="http://schemas.microsoft.com/office/drawing/2014/main" id="{822648A4-219B-170F-9DDB-6D575B58A1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0" y="2439"/>
                <a:ext cx="38" cy="38"/>
              </a:xfrm>
              <a:custGeom>
                <a:avLst/>
                <a:gdLst>
                  <a:gd name="T0" fmla="*/ 33 w 15"/>
                  <a:gd name="T1" fmla="*/ 198 h 14"/>
                  <a:gd name="T2" fmla="*/ 63 w 15"/>
                  <a:gd name="T3" fmla="*/ 22 h 14"/>
                  <a:gd name="T4" fmla="*/ 213 w 15"/>
                  <a:gd name="T5" fmla="*/ 60 h 14"/>
                  <a:gd name="T6" fmla="*/ 180 w 15"/>
                  <a:gd name="T7" fmla="*/ 244 h 14"/>
                  <a:gd name="T8" fmla="*/ 33 w 15"/>
                  <a:gd name="T9" fmla="*/ 198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4">
                    <a:moveTo>
                      <a:pt x="2" y="10"/>
                    </a:moveTo>
                    <a:cubicBezTo>
                      <a:pt x="0" y="7"/>
                      <a:pt x="1" y="3"/>
                      <a:pt x="4" y="1"/>
                    </a:cubicBezTo>
                    <a:cubicBezTo>
                      <a:pt x="7" y="0"/>
                      <a:pt x="11" y="0"/>
                      <a:pt x="13" y="3"/>
                    </a:cubicBezTo>
                    <a:cubicBezTo>
                      <a:pt x="15" y="6"/>
                      <a:pt x="14" y="10"/>
                      <a:pt x="11" y="12"/>
                    </a:cubicBezTo>
                    <a:cubicBezTo>
                      <a:pt x="8" y="14"/>
                      <a:pt x="4" y="13"/>
                      <a:pt x="2" y="10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2" name="Freeform 1213">
                <a:extLst>
                  <a:ext uri="{FF2B5EF4-FFF2-40B4-BE49-F238E27FC236}">
                    <a16:creationId xmlns:a16="http://schemas.microsoft.com/office/drawing/2014/main" id="{C1BD6372-B084-9C4A-285C-61DA248557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0" y="2418"/>
                <a:ext cx="35" cy="37"/>
              </a:xfrm>
              <a:custGeom>
                <a:avLst/>
                <a:gdLst>
                  <a:gd name="T0" fmla="*/ 33 w 14"/>
                  <a:gd name="T1" fmla="*/ 182 h 14"/>
                  <a:gd name="T2" fmla="*/ 50 w 14"/>
                  <a:gd name="T3" fmla="*/ 34 h 14"/>
                  <a:gd name="T4" fmla="*/ 188 w 14"/>
                  <a:gd name="T5" fmla="*/ 56 h 14"/>
                  <a:gd name="T6" fmla="*/ 158 w 14"/>
                  <a:gd name="T7" fmla="*/ 225 h 14"/>
                  <a:gd name="T8" fmla="*/ 33 w 14"/>
                  <a:gd name="T9" fmla="*/ 182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2" y="10"/>
                    </a:moveTo>
                    <a:cubicBezTo>
                      <a:pt x="0" y="8"/>
                      <a:pt x="0" y="4"/>
                      <a:pt x="3" y="2"/>
                    </a:cubicBezTo>
                    <a:cubicBezTo>
                      <a:pt x="6" y="0"/>
                      <a:pt x="10" y="0"/>
                      <a:pt x="12" y="3"/>
                    </a:cubicBezTo>
                    <a:cubicBezTo>
                      <a:pt x="14" y="6"/>
                      <a:pt x="13" y="10"/>
                      <a:pt x="10" y="12"/>
                    </a:cubicBezTo>
                    <a:cubicBezTo>
                      <a:pt x="8" y="14"/>
                      <a:pt x="4" y="13"/>
                      <a:pt x="2" y="10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3" name="Freeform 1214">
                <a:extLst>
                  <a:ext uri="{FF2B5EF4-FFF2-40B4-BE49-F238E27FC236}">
                    <a16:creationId xmlns:a16="http://schemas.microsoft.com/office/drawing/2014/main" id="{9126989A-2C66-AF54-BF6D-AC84E6F418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5" y="2394"/>
                <a:ext cx="38" cy="37"/>
              </a:xfrm>
              <a:custGeom>
                <a:avLst/>
                <a:gdLst>
                  <a:gd name="T0" fmla="*/ 51 w 15"/>
                  <a:gd name="T1" fmla="*/ 204 h 14"/>
                  <a:gd name="T2" fmla="*/ 51 w 15"/>
                  <a:gd name="T3" fmla="*/ 34 h 14"/>
                  <a:gd name="T4" fmla="*/ 193 w 15"/>
                  <a:gd name="T5" fmla="*/ 56 h 14"/>
                  <a:gd name="T6" fmla="*/ 193 w 15"/>
                  <a:gd name="T7" fmla="*/ 225 h 14"/>
                  <a:gd name="T8" fmla="*/ 51 w 15"/>
                  <a:gd name="T9" fmla="*/ 20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4">
                    <a:moveTo>
                      <a:pt x="3" y="11"/>
                    </a:moveTo>
                    <a:cubicBezTo>
                      <a:pt x="0" y="8"/>
                      <a:pt x="1" y="5"/>
                      <a:pt x="3" y="2"/>
                    </a:cubicBezTo>
                    <a:cubicBezTo>
                      <a:pt x="6" y="0"/>
                      <a:pt x="10" y="0"/>
                      <a:pt x="12" y="3"/>
                    </a:cubicBezTo>
                    <a:cubicBezTo>
                      <a:pt x="15" y="6"/>
                      <a:pt x="14" y="10"/>
                      <a:pt x="12" y="12"/>
                    </a:cubicBezTo>
                    <a:cubicBezTo>
                      <a:pt x="9" y="14"/>
                      <a:pt x="5" y="14"/>
                      <a:pt x="3" y="11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4" name="Freeform 1215">
                <a:extLst>
                  <a:ext uri="{FF2B5EF4-FFF2-40B4-BE49-F238E27FC236}">
                    <a16:creationId xmlns:a16="http://schemas.microsoft.com/office/drawing/2014/main" id="{5C1DF03C-BA9F-3869-2120-61BE36CBA1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3" y="2370"/>
                <a:ext cx="35" cy="37"/>
              </a:xfrm>
              <a:custGeom>
                <a:avLst/>
                <a:gdLst>
                  <a:gd name="T0" fmla="*/ 33 w 14"/>
                  <a:gd name="T1" fmla="*/ 204 h 14"/>
                  <a:gd name="T2" fmla="*/ 33 w 14"/>
                  <a:gd name="T3" fmla="*/ 34 h 14"/>
                  <a:gd name="T4" fmla="*/ 175 w 14"/>
                  <a:gd name="T5" fmla="*/ 56 h 14"/>
                  <a:gd name="T6" fmla="*/ 175 w 14"/>
                  <a:gd name="T7" fmla="*/ 225 h 14"/>
                  <a:gd name="T8" fmla="*/ 33 w 14"/>
                  <a:gd name="T9" fmla="*/ 20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2" y="11"/>
                    </a:moveTo>
                    <a:cubicBezTo>
                      <a:pt x="0" y="9"/>
                      <a:pt x="0" y="5"/>
                      <a:pt x="2" y="2"/>
                    </a:cubicBezTo>
                    <a:cubicBezTo>
                      <a:pt x="5" y="0"/>
                      <a:pt x="9" y="0"/>
                      <a:pt x="11" y="3"/>
                    </a:cubicBezTo>
                    <a:cubicBezTo>
                      <a:pt x="14" y="5"/>
                      <a:pt x="14" y="9"/>
                      <a:pt x="11" y="12"/>
                    </a:cubicBezTo>
                    <a:cubicBezTo>
                      <a:pt x="8" y="14"/>
                      <a:pt x="4" y="14"/>
                      <a:pt x="2" y="11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5" name="Freeform 1216">
                <a:extLst>
                  <a:ext uri="{FF2B5EF4-FFF2-40B4-BE49-F238E27FC236}">
                    <a16:creationId xmlns:a16="http://schemas.microsoft.com/office/drawing/2014/main" id="{E1FA55DC-E93A-9CD4-B4FB-D22F073800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8" y="2343"/>
                <a:ext cx="33" cy="38"/>
              </a:xfrm>
              <a:custGeom>
                <a:avLst/>
                <a:gdLst>
                  <a:gd name="T0" fmla="*/ 33 w 13"/>
                  <a:gd name="T1" fmla="*/ 244 h 14"/>
                  <a:gd name="T2" fmla="*/ 33 w 13"/>
                  <a:gd name="T3" fmla="*/ 60 h 14"/>
                  <a:gd name="T4" fmla="*/ 180 w 13"/>
                  <a:gd name="T5" fmla="*/ 60 h 14"/>
                  <a:gd name="T6" fmla="*/ 180 w 13"/>
                  <a:gd name="T7" fmla="*/ 244 h 14"/>
                  <a:gd name="T8" fmla="*/ 33 w 13"/>
                  <a:gd name="T9" fmla="*/ 24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4">
                    <a:moveTo>
                      <a:pt x="2" y="12"/>
                    </a:moveTo>
                    <a:cubicBezTo>
                      <a:pt x="0" y="9"/>
                      <a:pt x="0" y="5"/>
                      <a:pt x="2" y="3"/>
                    </a:cubicBezTo>
                    <a:cubicBezTo>
                      <a:pt x="4" y="0"/>
                      <a:pt x="8" y="0"/>
                      <a:pt x="11" y="3"/>
                    </a:cubicBezTo>
                    <a:cubicBezTo>
                      <a:pt x="13" y="5"/>
                      <a:pt x="13" y="9"/>
                      <a:pt x="11" y="12"/>
                    </a:cubicBezTo>
                    <a:cubicBezTo>
                      <a:pt x="9" y="14"/>
                      <a:pt x="4" y="14"/>
                      <a:pt x="2" y="12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6" name="Freeform 1217">
                <a:extLst>
                  <a:ext uri="{FF2B5EF4-FFF2-40B4-BE49-F238E27FC236}">
                    <a16:creationId xmlns:a16="http://schemas.microsoft.com/office/drawing/2014/main" id="{5C2F4AFE-E039-21F4-D20A-B647504480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1" y="2317"/>
                <a:ext cx="35" cy="37"/>
              </a:xfrm>
              <a:custGeom>
                <a:avLst/>
                <a:gdLst>
                  <a:gd name="T0" fmla="*/ 33 w 14"/>
                  <a:gd name="T1" fmla="*/ 225 h 14"/>
                  <a:gd name="T2" fmla="*/ 33 w 14"/>
                  <a:gd name="T3" fmla="*/ 56 h 14"/>
                  <a:gd name="T4" fmla="*/ 158 w 14"/>
                  <a:gd name="T5" fmla="*/ 34 h 14"/>
                  <a:gd name="T6" fmla="*/ 175 w 14"/>
                  <a:gd name="T7" fmla="*/ 204 h 14"/>
                  <a:gd name="T8" fmla="*/ 33 w 14"/>
                  <a:gd name="T9" fmla="*/ 225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2" y="12"/>
                    </a:moveTo>
                    <a:cubicBezTo>
                      <a:pt x="0" y="10"/>
                      <a:pt x="0" y="6"/>
                      <a:pt x="2" y="3"/>
                    </a:cubicBezTo>
                    <a:cubicBezTo>
                      <a:pt x="4" y="0"/>
                      <a:pt x="8" y="0"/>
                      <a:pt x="10" y="2"/>
                    </a:cubicBezTo>
                    <a:cubicBezTo>
                      <a:pt x="13" y="4"/>
                      <a:pt x="14" y="8"/>
                      <a:pt x="11" y="11"/>
                    </a:cubicBezTo>
                    <a:cubicBezTo>
                      <a:pt x="9" y="14"/>
                      <a:pt x="5" y="14"/>
                      <a:pt x="2" y="12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7" name="Freeform 1218">
                <a:extLst>
                  <a:ext uri="{FF2B5EF4-FFF2-40B4-BE49-F238E27FC236}">
                    <a16:creationId xmlns:a16="http://schemas.microsoft.com/office/drawing/2014/main" id="{13B6AB0F-3651-87DD-82FF-4071515553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1" y="2287"/>
                <a:ext cx="35" cy="38"/>
              </a:xfrm>
              <a:custGeom>
                <a:avLst/>
                <a:gdLst>
                  <a:gd name="T0" fmla="*/ 50 w 14"/>
                  <a:gd name="T1" fmla="*/ 244 h 14"/>
                  <a:gd name="T2" fmla="*/ 20 w 14"/>
                  <a:gd name="T3" fmla="*/ 60 h 14"/>
                  <a:gd name="T4" fmla="*/ 158 w 14"/>
                  <a:gd name="T5" fmla="*/ 22 h 14"/>
                  <a:gd name="T6" fmla="*/ 188 w 14"/>
                  <a:gd name="T7" fmla="*/ 198 h 14"/>
                  <a:gd name="T8" fmla="*/ 50 w 14"/>
                  <a:gd name="T9" fmla="*/ 24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3" y="12"/>
                    </a:moveTo>
                    <a:cubicBezTo>
                      <a:pt x="0" y="10"/>
                      <a:pt x="0" y="6"/>
                      <a:pt x="1" y="3"/>
                    </a:cubicBezTo>
                    <a:cubicBezTo>
                      <a:pt x="3" y="1"/>
                      <a:pt x="7" y="0"/>
                      <a:pt x="10" y="1"/>
                    </a:cubicBezTo>
                    <a:cubicBezTo>
                      <a:pt x="13" y="3"/>
                      <a:pt x="14" y="7"/>
                      <a:pt x="12" y="10"/>
                    </a:cubicBezTo>
                    <a:cubicBezTo>
                      <a:pt x="10" y="13"/>
                      <a:pt x="6" y="14"/>
                      <a:pt x="3" y="12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8" name="Freeform 1219">
                <a:extLst>
                  <a:ext uri="{FF2B5EF4-FFF2-40B4-BE49-F238E27FC236}">
                    <a16:creationId xmlns:a16="http://schemas.microsoft.com/office/drawing/2014/main" id="{DE8FF15B-0692-4F6A-A114-757AF5510D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6" y="2255"/>
                <a:ext cx="35" cy="38"/>
              </a:xfrm>
              <a:custGeom>
                <a:avLst/>
                <a:gdLst>
                  <a:gd name="T0" fmla="*/ 83 w 14"/>
                  <a:gd name="T1" fmla="*/ 244 h 14"/>
                  <a:gd name="T2" fmla="*/ 20 w 14"/>
                  <a:gd name="T3" fmla="*/ 103 h 14"/>
                  <a:gd name="T4" fmla="*/ 113 w 14"/>
                  <a:gd name="T5" fmla="*/ 0 h 14"/>
                  <a:gd name="T6" fmla="*/ 208 w 14"/>
                  <a:gd name="T7" fmla="*/ 176 h 14"/>
                  <a:gd name="T8" fmla="*/ 83 w 14"/>
                  <a:gd name="T9" fmla="*/ 24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5" y="12"/>
                    </a:moveTo>
                    <a:cubicBezTo>
                      <a:pt x="1" y="11"/>
                      <a:pt x="0" y="7"/>
                      <a:pt x="1" y="5"/>
                    </a:cubicBezTo>
                    <a:cubicBezTo>
                      <a:pt x="1" y="3"/>
                      <a:pt x="4" y="1"/>
                      <a:pt x="7" y="0"/>
                    </a:cubicBezTo>
                    <a:cubicBezTo>
                      <a:pt x="11" y="0"/>
                      <a:pt x="14" y="3"/>
                      <a:pt x="13" y="9"/>
                    </a:cubicBezTo>
                    <a:cubicBezTo>
                      <a:pt x="11" y="12"/>
                      <a:pt x="8" y="14"/>
                      <a:pt x="5" y="12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9" name="Freeform 1220">
                <a:extLst>
                  <a:ext uri="{FF2B5EF4-FFF2-40B4-BE49-F238E27FC236}">
                    <a16:creationId xmlns:a16="http://schemas.microsoft.com/office/drawing/2014/main" id="{2E73A6D9-1DB7-F656-9CA8-7029721C9F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3" y="2218"/>
                <a:ext cx="35" cy="37"/>
              </a:xfrm>
              <a:custGeom>
                <a:avLst/>
                <a:gdLst>
                  <a:gd name="T0" fmla="*/ 125 w 14"/>
                  <a:gd name="T1" fmla="*/ 238 h 14"/>
                  <a:gd name="T2" fmla="*/ 20 w 14"/>
                  <a:gd name="T3" fmla="*/ 182 h 14"/>
                  <a:gd name="T4" fmla="*/ 50 w 14"/>
                  <a:gd name="T5" fmla="*/ 34 h 14"/>
                  <a:gd name="T6" fmla="*/ 188 w 14"/>
                  <a:gd name="T7" fmla="*/ 90 h 14"/>
                  <a:gd name="T8" fmla="*/ 125 w 14"/>
                  <a:gd name="T9" fmla="*/ 238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8" y="13"/>
                    </a:moveTo>
                    <a:cubicBezTo>
                      <a:pt x="5" y="14"/>
                      <a:pt x="2" y="13"/>
                      <a:pt x="1" y="10"/>
                    </a:cubicBezTo>
                    <a:cubicBezTo>
                      <a:pt x="0" y="7"/>
                      <a:pt x="0" y="3"/>
                      <a:pt x="3" y="2"/>
                    </a:cubicBezTo>
                    <a:cubicBezTo>
                      <a:pt x="6" y="0"/>
                      <a:pt x="11" y="1"/>
                      <a:pt x="12" y="5"/>
                    </a:cubicBezTo>
                    <a:cubicBezTo>
                      <a:pt x="14" y="9"/>
                      <a:pt x="12" y="13"/>
                      <a:pt x="8" y="13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0" name="Freeform 1221">
                <a:extLst>
                  <a:ext uri="{FF2B5EF4-FFF2-40B4-BE49-F238E27FC236}">
                    <a16:creationId xmlns:a16="http://schemas.microsoft.com/office/drawing/2014/main" id="{6D1192CA-F8F5-F0E9-B923-5EA528D5EB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6" y="2186"/>
                <a:ext cx="35" cy="37"/>
              </a:xfrm>
              <a:custGeom>
                <a:avLst/>
                <a:gdLst>
                  <a:gd name="T0" fmla="*/ 158 w 14"/>
                  <a:gd name="T1" fmla="*/ 238 h 14"/>
                  <a:gd name="T2" fmla="*/ 20 w 14"/>
                  <a:gd name="T3" fmla="*/ 204 h 14"/>
                  <a:gd name="T4" fmla="*/ 50 w 14"/>
                  <a:gd name="T5" fmla="*/ 34 h 14"/>
                  <a:gd name="T6" fmla="*/ 188 w 14"/>
                  <a:gd name="T7" fmla="*/ 77 h 14"/>
                  <a:gd name="T8" fmla="*/ 158 w 14"/>
                  <a:gd name="T9" fmla="*/ 238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0" y="13"/>
                    </a:moveTo>
                    <a:cubicBezTo>
                      <a:pt x="7" y="14"/>
                      <a:pt x="3" y="14"/>
                      <a:pt x="1" y="11"/>
                    </a:cubicBezTo>
                    <a:cubicBezTo>
                      <a:pt x="0" y="8"/>
                      <a:pt x="0" y="4"/>
                      <a:pt x="3" y="2"/>
                    </a:cubicBezTo>
                    <a:cubicBezTo>
                      <a:pt x="6" y="0"/>
                      <a:pt x="10" y="1"/>
                      <a:pt x="12" y="4"/>
                    </a:cubicBezTo>
                    <a:cubicBezTo>
                      <a:pt x="14" y="7"/>
                      <a:pt x="13" y="11"/>
                      <a:pt x="10" y="13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1" name="Freeform 1222">
                <a:extLst>
                  <a:ext uri="{FF2B5EF4-FFF2-40B4-BE49-F238E27FC236}">
                    <a16:creationId xmlns:a16="http://schemas.microsoft.com/office/drawing/2014/main" id="{0E8649F2-2250-73D5-12A8-8286E81AC9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3" y="2157"/>
                <a:ext cx="38" cy="37"/>
              </a:xfrm>
              <a:custGeom>
                <a:avLst/>
                <a:gdLst>
                  <a:gd name="T0" fmla="*/ 180 w 15"/>
                  <a:gd name="T1" fmla="*/ 225 h 14"/>
                  <a:gd name="T2" fmla="*/ 51 w 15"/>
                  <a:gd name="T3" fmla="*/ 204 h 14"/>
                  <a:gd name="T4" fmla="*/ 51 w 15"/>
                  <a:gd name="T5" fmla="*/ 34 h 14"/>
                  <a:gd name="T6" fmla="*/ 193 w 15"/>
                  <a:gd name="T7" fmla="*/ 56 h 14"/>
                  <a:gd name="T8" fmla="*/ 180 w 15"/>
                  <a:gd name="T9" fmla="*/ 225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4">
                    <a:moveTo>
                      <a:pt x="11" y="12"/>
                    </a:moveTo>
                    <a:cubicBezTo>
                      <a:pt x="9" y="14"/>
                      <a:pt x="5" y="14"/>
                      <a:pt x="3" y="11"/>
                    </a:cubicBezTo>
                    <a:cubicBezTo>
                      <a:pt x="0" y="9"/>
                      <a:pt x="1" y="5"/>
                      <a:pt x="3" y="2"/>
                    </a:cubicBezTo>
                    <a:cubicBezTo>
                      <a:pt x="6" y="0"/>
                      <a:pt x="10" y="1"/>
                      <a:pt x="12" y="3"/>
                    </a:cubicBezTo>
                    <a:cubicBezTo>
                      <a:pt x="15" y="6"/>
                      <a:pt x="14" y="10"/>
                      <a:pt x="11" y="12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2" name="Freeform 1223">
                <a:extLst>
                  <a:ext uri="{FF2B5EF4-FFF2-40B4-BE49-F238E27FC236}">
                    <a16:creationId xmlns:a16="http://schemas.microsoft.com/office/drawing/2014/main" id="{82223F0D-EED4-0AA1-C40B-A76F256EEA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1" y="2130"/>
                <a:ext cx="37" cy="37"/>
              </a:xfrm>
              <a:custGeom>
                <a:avLst/>
                <a:gdLst>
                  <a:gd name="T0" fmla="*/ 183 w 15"/>
                  <a:gd name="T1" fmla="*/ 225 h 14"/>
                  <a:gd name="T2" fmla="*/ 42 w 15"/>
                  <a:gd name="T3" fmla="*/ 204 h 14"/>
                  <a:gd name="T4" fmla="*/ 42 w 15"/>
                  <a:gd name="T5" fmla="*/ 34 h 14"/>
                  <a:gd name="T6" fmla="*/ 183 w 15"/>
                  <a:gd name="T7" fmla="*/ 56 h 14"/>
                  <a:gd name="T8" fmla="*/ 183 w 15"/>
                  <a:gd name="T9" fmla="*/ 225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4">
                    <a:moveTo>
                      <a:pt x="12" y="12"/>
                    </a:moveTo>
                    <a:cubicBezTo>
                      <a:pt x="9" y="14"/>
                      <a:pt x="5" y="14"/>
                      <a:pt x="3" y="11"/>
                    </a:cubicBezTo>
                    <a:cubicBezTo>
                      <a:pt x="0" y="9"/>
                      <a:pt x="1" y="5"/>
                      <a:pt x="3" y="2"/>
                    </a:cubicBezTo>
                    <a:cubicBezTo>
                      <a:pt x="5" y="0"/>
                      <a:pt x="10" y="0"/>
                      <a:pt x="12" y="3"/>
                    </a:cubicBezTo>
                    <a:cubicBezTo>
                      <a:pt x="15" y="5"/>
                      <a:pt x="14" y="9"/>
                      <a:pt x="12" y="12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3" name="Freeform 1224">
                <a:extLst>
                  <a:ext uri="{FF2B5EF4-FFF2-40B4-BE49-F238E27FC236}">
                    <a16:creationId xmlns:a16="http://schemas.microsoft.com/office/drawing/2014/main" id="{E1C7BAFC-F447-F8A1-E634-7883B482D5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8" y="2103"/>
                <a:ext cx="35" cy="38"/>
              </a:xfrm>
              <a:custGeom>
                <a:avLst/>
                <a:gdLst>
                  <a:gd name="T0" fmla="*/ 175 w 14"/>
                  <a:gd name="T1" fmla="*/ 244 h 14"/>
                  <a:gd name="T2" fmla="*/ 33 w 14"/>
                  <a:gd name="T3" fmla="*/ 244 h 14"/>
                  <a:gd name="T4" fmla="*/ 33 w 14"/>
                  <a:gd name="T5" fmla="*/ 60 h 14"/>
                  <a:gd name="T6" fmla="*/ 175 w 14"/>
                  <a:gd name="T7" fmla="*/ 60 h 14"/>
                  <a:gd name="T8" fmla="*/ 175 w 14"/>
                  <a:gd name="T9" fmla="*/ 24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1" y="12"/>
                    </a:moveTo>
                    <a:cubicBezTo>
                      <a:pt x="9" y="14"/>
                      <a:pt x="5" y="14"/>
                      <a:pt x="2" y="12"/>
                    </a:cubicBezTo>
                    <a:cubicBezTo>
                      <a:pt x="0" y="9"/>
                      <a:pt x="0" y="5"/>
                      <a:pt x="2" y="3"/>
                    </a:cubicBezTo>
                    <a:cubicBezTo>
                      <a:pt x="4" y="0"/>
                      <a:pt x="8" y="0"/>
                      <a:pt x="11" y="3"/>
                    </a:cubicBezTo>
                    <a:cubicBezTo>
                      <a:pt x="14" y="5"/>
                      <a:pt x="14" y="9"/>
                      <a:pt x="11" y="12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4" name="Freeform 1225">
                <a:extLst>
                  <a:ext uri="{FF2B5EF4-FFF2-40B4-BE49-F238E27FC236}">
                    <a16:creationId xmlns:a16="http://schemas.microsoft.com/office/drawing/2014/main" id="{A09C0677-F643-761A-9D95-44A7434819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0" y="2079"/>
                <a:ext cx="38" cy="38"/>
              </a:xfrm>
              <a:custGeom>
                <a:avLst/>
                <a:gdLst>
                  <a:gd name="T0" fmla="*/ 193 w 15"/>
                  <a:gd name="T1" fmla="*/ 220 h 14"/>
                  <a:gd name="T2" fmla="*/ 51 w 15"/>
                  <a:gd name="T3" fmla="*/ 244 h 14"/>
                  <a:gd name="T4" fmla="*/ 51 w 15"/>
                  <a:gd name="T5" fmla="*/ 60 h 14"/>
                  <a:gd name="T6" fmla="*/ 193 w 15"/>
                  <a:gd name="T7" fmla="*/ 38 h 14"/>
                  <a:gd name="T8" fmla="*/ 193 w 15"/>
                  <a:gd name="T9" fmla="*/ 22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4">
                    <a:moveTo>
                      <a:pt x="12" y="11"/>
                    </a:moveTo>
                    <a:cubicBezTo>
                      <a:pt x="10" y="14"/>
                      <a:pt x="6" y="14"/>
                      <a:pt x="3" y="12"/>
                    </a:cubicBezTo>
                    <a:cubicBezTo>
                      <a:pt x="1" y="10"/>
                      <a:pt x="0" y="6"/>
                      <a:pt x="3" y="3"/>
                    </a:cubicBezTo>
                    <a:cubicBezTo>
                      <a:pt x="5" y="0"/>
                      <a:pt x="9" y="0"/>
                      <a:pt x="12" y="2"/>
                    </a:cubicBezTo>
                    <a:cubicBezTo>
                      <a:pt x="14" y="4"/>
                      <a:pt x="15" y="9"/>
                      <a:pt x="12" y="11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5" name="Freeform 1226">
                <a:extLst>
                  <a:ext uri="{FF2B5EF4-FFF2-40B4-BE49-F238E27FC236}">
                    <a16:creationId xmlns:a16="http://schemas.microsoft.com/office/drawing/2014/main" id="{2F9DCDAB-7205-21E7-F077-7CC90C101D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5" y="2055"/>
                <a:ext cx="35" cy="40"/>
              </a:xfrm>
              <a:custGeom>
                <a:avLst/>
                <a:gdLst>
                  <a:gd name="T0" fmla="*/ 188 w 14"/>
                  <a:gd name="T1" fmla="*/ 205 h 15"/>
                  <a:gd name="T2" fmla="*/ 50 w 14"/>
                  <a:gd name="T3" fmla="*/ 248 h 15"/>
                  <a:gd name="T4" fmla="*/ 33 w 14"/>
                  <a:gd name="T5" fmla="*/ 77 h 15"/>
                  <a:gd name="T6" fmla="*/ 158 w 14"/>
                  <a:gd name="T7" fmla="*/ 35 h 15"/>
                  <a:gd name="T8" fmla="*/ 188 w 14"/>
                  <a:gd name="T9" fmla="*/ 205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5">
                    <a:moveTo>
                      <a:pt x="12" y="11"/>
                    </a:moveTo>
                    <a:cubicBezTo>
                      <a:pt x="10" y="14"/>
                      <a:pt x="6" y="15"/>
                      <a:pt x="3" y="13"/>
                    </a:cubicBezTo>
                    <a:cubicBezTo>
                      <a:pt x="0" y="11"/>
                      <a:pt x="0" y="7"/>
                      <a:pt x="2" y="4"/>
                    </a:cubicBezTo>
                    <a:cubicBezTo>
                      <a:pt x="4" y="1"/>
                      <a:pt x="7" y="0"/>
                      <a:pt x="10" y="2"/>
                    </a:cubicBezTo>
                    <a:cubicBezTo>
                      <a:pt x="13" y="5"/>
                      <a:pt x="14" y="9"/>
                      <a:pt x="12" y="11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6" name="Freeform 1227">
                <a:extLst>
                  <a:ext uri="{FF2B5EF4-FFF2-40B4-BE49-F238E27FC236}">
                    <a16:creationId xmlns:a16="http://schemas.microsoft.com/office/drawing/2014/main" id="{75F94E27-C09C-B947-AE56-68734369F4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5" y="2034"/>
                <a:ext cx="38" cy="40"/>
              </a:xfrm>
              <a:custGeom>
                <a:avLst/>
                <a:gdLst>
                  <a:gd name="T0" fmla="*/ 213 w 15"/>
                  <a:gd name="T1" fmla="*/ 205 h 15"/>
                  <a:gd name="T2" fmla="*/ 63 w 15"/>
                  <a:gd name="T3" fmla="*/ 248 h 15"/>
                  <a:gd name="T4" fmla="*/ 33 w 15"/>
                  <a:gd name="T5" fmla="*/ 77 h 15"/>
                  <a:gd name="T6" fmla="*/ 180 w 15"/>
                  <a:gd name="T7" fmla="*/ 35 h 15"/>
                  <a:gd name="T8" fmla="*/ 213 w 15"/>
                  <a:gd name="T9" fmla="*/ 205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5">
                    <a:moveTo>
                      <a:pt x="13" y="11"/>
                    </a:moveTo>
                    <a:cubicBezTo>
                      <a:pt x="11" y="14"/>
                      <a:pt x="7" y="15"/>
                      <a:pt x="4" y="13"/>
                    </a:cubicBezTo>
                    <a:cubicBezTo>
                      <a:pt x="1" y="11"/>
                      <a:pt x="0" y="7"/>
                      <a:pt x="2" y="4"/>
                    </a:cubicBezTo>
                    <a:cubicBezTo>
                      <a:pt x="4" y="1"/>
                      <a:pt x="8" y="0"/>
                      <a:pt x="11" y="2"/>
                    </a:cubicBezTo>
                    <a:cubicBezTo>
                      <a:pt x="14" y="4"/>
                      <a:pt x="15" y="8"/>
                      <a:pt x="13" y="11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7" name="Freeform 1228">
                <a:extLst>
                  <a:ext uri="{FF2B5EF4-FFF2-40B4-BE49-F238E27FC236}">
                    <a16:creationId xmlns:a16="http://schemas.microsoft.com/office/drawing/2014/main" id="{6FB9C0FE-C518-0555-F1DA-43EA7E47B7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5" y="2015"/>
                <a:ext cx="38" cy="40"/>
              </a:xfrm>
              <a:custGeom>
                <a:avLst/>
                <a:gdLst>
                  <a:gd name="T0" fmla="*/ 213 w 15"/>
                  <a:gd name="T1" fmla="*/ 205 h 15"/>
                  <a:gd name="T2" fmla="*/ 63 w 15"/>
                  <a:gd name="T3" fmla="*/ 248 h 15"/>
                  <a:gd name="T4" fmla="*/ 33 w 15"/>
                  <a:gd name="T5" fmla="*/ 93 h 15"/>
                  <a:gd name="T6" fmla="*/ 160 w 15"/>
                  <a:gd name="T7" fmla="*/ 35 h 15"/>
                  <a:gd name="T8" fmla="*/ 213 w 15"/>
                  <a:gd name="T9" fmla="*/ 205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5">
                    <a:moveTo>
                      <a:pt x="13" y="11"/>
                    </a:moveTo>
                    <a:cubicBezTo>
                      <a:pt x="11" y="14"/>
                      <a:pt x="7" y="15"/>
                      <a:pt x="4" y="13"/>
                    </a:cubicBezTo>
                    <a:cubicBezTo>
                      <a:pt x="2" y="12"/>
                      <a:pt x="0" y="8"/>
                      <a:pt x="2" y="5"/>
                    </a:cubicBezTo>
                    <a:cubicBezTo>
                      <a:pt x="3" y="2"/>
                      <a:pt x="7" y="0"/>
                      <a:pt x="10" y="2"/>
                    </a:cubicBezTo>
                    <a:cubicBezTo>
                      <a:pt x="14" y="4"/>
                      <a:pt x="15" y="8"/>
                      <a:pt x="13" y="11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8" name="Freeform 1229">
                <a:extLst>
                  <a:ext uri="{FF2B5EF4-FFF2-40B4-BE49-F238E27FC236}">
                    <a16:creationId xmlns:a16="http://schemas.microsoft.com/office/drawing/2014/main" id="{D82DEF71-5C19-BC27-4EBC-3E23579474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5" y="1999"/>
                <a:ext cx="35" cy="40"/>
              </a:xfrm>
              <a:custGeom>
                <a:avLst/>
                <a:gdLst>
                  <a:gd name="T0" fmla="*/ 208 w 14"/>
                  <a:gd name="T1" fmla="*/ 192 h 15"/>
                  <a:gd name="T2" fmla="*/ 83 w 14"/>
                  <a:gd name="T3" fmla="*/ 248 h 15"/>
                  <a:gd name="T4" fmla="*/ 20 w 14"/>
                  <a:gd name="T5" fmla="*/ 93 h 15"/>
                  <a:gd name="T6" fmla="*/ 158 w 14"/>
                  <a:gd name="T7" fmla="*/ 35 h 15"/>
                  <a:gd name="T8" fmla="*/ 208 w 14"/>
                  <a:gd name="T9" fmla="*/ 192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5">
                    <a:moveTo>
                      <a:pt x="13" y="10"/>
                    </a:moveTo>
                    <a:cubicBezTo>
                      <a:pt x="11" y="13"/>
                      <a:pt x="8" y="15"/>
                      <a:pt x="5" y="13"/>
                    </a:cubicBezTo>
                    <a:cubicBezTo>
                      <a:pt x="2" y="12"/>
                      <a:pt x="0" y="8"/>
                      <a:pt x="1" y="5"/>
                    </a:cubicBezTo>
                    <a:cubicBezTo>
                      <a:pt x="3" y="2"/>
                      <a:pt x="6" y="0"/>
                      <a:pt x="10" y="2"/>
                    </a:cubicBezTo>
                    <a:cubicBezTo>
                      <a:pt x="13" y="3"/>
                      <a:pt x="14" y="7"/>
                      <a:pt x="13" y="10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9" name="Freeform 1230">
                <a:extLst>
                  <a:ext uri="{FF2B5EF4-FFF2-40B4-BE49-F238E27FC236}">
                    <a16:creationId xmlns:a16="http://schemas.microsoft.com/office/drawing/2014/main" id="{3798F689-1694-6D3A-D338-C008BA528F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3" y="1989"/>
                <a:ext cx="37" cy="37"/>
              </a:xfrm>
              <a:custGeom>
                <a:avLst/>
                <a:gdLst>
                  <a:gd name="T0" fmla="*/ 195 w 15"/>
                  <a:gd name="T1" fmla="*/ 167 h 14"/>
                  <a:gd name="T2" fmla="*/ 74 w 15"/>
                  <a:gd name="T3" fmla="*/ 238 h 14"/>
                  <a:gd name="T4" fmla="*/ 12 w 15"/>
                  <a:gd name="T5" fmla="*/ 90 h 14"/>
                  <a:gd name="T6" fmla="*/ 133 w 15"/>
                  <a:gd name="T7" fmla="*/ 21 h 14"/>
                  <a:gd name="T8" fmla="*/ 195 w 15"/>
                  <a:gd name="T9" fmla="*/ 167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4">
                    <a:moveTo>
                      <a:pt x="13" y="9"/>
                    </a:moveTo>
                    <a:cubicBezTo>
                      <a:pt x="12" y="12"/>
                      <a:pt x="8" y="14"/>
                      <a:pt x="5" y="13"/>
                    </a:cubicBezTo>
                    <a:cubicBezTo>
                      <a:pt x="2" y="12"/>
                      <a:pt x="0" y="8"/>
                      <a:pt x="1" y="5"/>
                    </a:cubicBezTo>
                    <a:cubicBezTo>
                      <a:pt x="2" y="2"/>
                      <a:pt x="6" y="0"/>
                      <a:pt x="9" y="1"/>
                    </a:cubicBezTo>
                    <a:cubicBezTo>
                      <a:pt x="13" y="2"/>
                      <a:pt x="15" y="6"/>
                      <a:pt x="13" y="9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0" name="Freeform 1231">
                <a:extLst>
                  <a:ext uri="{FF2B5EF4-FFF2-40B4-BE49-F238E27FC236}">
                    <a16:creationId xmlns:a16="http://schemas.microsoft.com/office/drawing/2014/main" id="{194645BB-FDB7-A25D-427D-2A4DCEAC32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0" y="1981"/>
                <a:ext cx="35" cy="34"/>
              </a:xfrm>
              <a:custGeom>
                <a:avLst/>
                <a:gdLst>
                  <a:gd name="T0" fmla="*/ 208 w 14"/>
                  <a:gd name="T1" fmla="*/ 144 h 13"/>
                  <a:gd name="T2" fmla="*/ 95 w 14"/>
                  <a:gd name="T3" fmla="*/ 233 h 13"/>
                  <a:gd name="T4" fmla="*/ 20 w 14"/>
                  <a:gd name="T5" fmla="*/ 89 h 13"/>
                  <a:gd name="T6" fmla="*/ 125 w 14"/>
                  <a:gd name="T7" fmla="*/ 0 h 13"/>
                  <a:gd name="T8" fmla="*/ 208 w 14"/>
                  <a:gd name="T9" fmla="*/ 144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3">
                    <a:moveTo>
                      <a:pt x="13" y="8"/>
                    </a:moveTo>
                    <a:cubicBezTo>
                      <a:pt x="12" y="11"/>
                      <a:pt x="9" y="13"/>
                      <a:pt x="6" y="13"/>
                    </a:cubicBezTo>
                    <a:cubicBezTo>
                      <a:pt x="3" y="12"/>
                      <a:pt x="0" y="9"/>
                      <a:pt x="1" y="5"/>
                    </a:cubicBezTo>
                    <a:cubicBezTo>
                      <a:pt x="1" y="2"/>
                      <a:pt x="4" y="0"/>
                      <a:pt x="8" y="0"/>
                    </a:cubicBezTo>
                    <a:cubicBezTo>
                      <a:pt x="12" y="1"/>
                      <a:pt x="14" y="4"/>
                      <a:pt x="13" y="8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1" name="Freeform 1232">
                <a:extLst>
                  <a:ext uri="{FF2B5EF4-FFF2-40B4-BE49-F238E27FC236}">
                    <a16:creationId xmlns:a16="http://schemas.microsoft.com/office/drawing/2014/main" id="{4B747960-95BC-6EE5-3B47-0BF4F353E4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8" y="1975"/>
                <a:ext cx="32" cy="35"/>
              </a:xfrm>
              <a:custGeom>
                <a:avLst/>
                <a:gdLst>
                  <a:gd name="T0" fmla="*/ 194 w 13"/>
                  <a:gd name="T1" fmla="*/ 137 h 13"/>
                  <a:gd name="T2" fmla="*/ 91 w 13"/>
                  <a:gd name="T3" fmla="*/ 253 h 13"/>
                  <a:gd name="T4" fmla="*/ 0 w 13"/>
                  <a:gd name="T5" fmla="*/ 137 h 13"/>
                  <a:gd name="T6" fmla="*/ 103 w 13"/>
                  <a:gd name="T7" fmla="*/ 22 h 13"/>
                  <a:gd name="T8" fmla="*/ 194 w 13"/>
                  <a:gd name="T9" fmla="*/ 137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3">
                    <a:moveTo>
                      <a:pt x="13" y="7"/>
                    </a:moveTo>
                    <a:cubicBezTo>
                      <a:pt x="12" y="11"/>
                      <a:pt x="9" y="13"/>
                      <a:pt x="6" y="13"/>
                    </a:cubicBezTo>
                    <a:cubicBezTo>
                      <a:pt x="3" y="13"/>
                      <a:pt x="0" y="10"/>
                      <a:pt x="0" y="7"/>
                    </a:cubicBezTo>
                    <a:cubicBezTo>
                      <a:pt x="0" y="3"/>
                      <a:pt x="3" y="0"/>
                      <a:pt x="7" y="1"/>
                    </a:cubicBezTo>
                    <a:cubicBezTo>
                      <a:pt x="10" y="1"/>
                      <a:pt x="13" y="4"/>
                      <a:pt x="13" y="7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2" name="Freeform 1233">
                <a:extLst>
                  <a:ext uri="{FF2B5EF4-FFF2-40B4-BE49-F238E27FC236}">
                    <a16:creationId xmlns:a16="http://schemas.microsoft.com/office/drawing/2014/main" id="{24833823-5920-B420-B613-86656CBE4C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3" y="1978"/>
                <a:ext cx="32" cy="35"/>
              </a:xfrm>
              <a:custGeom>
                <a:avLst/>
                <a:gdLst>
                  <a:gd name="T0" fmla="*/ 194 w 13"/>
                  <a:gd name="T1" fmla="*/ 116 h 13"/>
                  <a:gd name="T2" fmla="*/ 103 w 13"/>
                  <a:gd name="T3" fmla="*/ 253 h 13"/>
                  <a:gd name="T4" fmla="*/ 0 w 13"/>
                  <a:gd name="T5" fmla="*/ 137 h 13"/>
                  <a:gd name="T6" fmla="*/ 91 w 13"/>
                  <a:gd name="T7" fmla="*/ 0 h 13"/>
                  <a:gd name="T8" fmla="*/ 194 w 13"/>
                  <a:gd name="T9" fmla="*/ 116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3">
                    <a:moveTo>
                      <a:pt x="13" y="6"/>
                    </a:moveTo>
                    <a:cubicBezTo>
                      <a:pt x="13" y="9"/>
                      <a:pt x="10" y="12"/>
                      <a:pt x="7" y="13"/>
                    </a:cubicBezTo>
                    <a:cubicBezTo>
                      <a:pt x="4" y="13"/>
                      <a:pt x="1" y="11"/>
                      <a:pt x="0" y="7"/>
                    </a:cubicBezTo>
                    <a:cubicBezTo>
                      <a:pt x="0" y="4"/>
                      <a:pt x="2" y="0"/>
                      <a:pt x="6" y="0"/>
                    </a:cubicBezTo>
                    <a:cubicBezTo>
                      <a:pt x="10" y="0"/>
                      <a:pt x="13" y="2"/>
                      <a:pt x="13" y="6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3" name="Freeform 1234">
                <a:extLst>
                  <a:ext uri="{FF2B5EF4-FFF2-40B4-BE49-F238E27FC236}">
                    <a16:creationId xmlns:a16="http://schemas.microsoft.com/office/drawing/2014/main" id="{A1817044-B082-EBEB-4908-499DA4F0A1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8" y="1983"/>
                <a:ext cx="35" cy="35"/>
              </a:xfrm>
              <a:custGeom>
                <a:avLst/>
                <a:gdLst>
                  <a:gd name="T0" fmla="*/ 208 w 14"/>
                  <a:gd name="T1" fmla="*/ 94 h 13"/>
                  <a:gd name="T2" fmla="*/ 145 w 14"/>
                  <a:gd name="T3" fmla="*/ 253 h 13"/>
                  <a:gd name="T4" fmla="*/ 20 w 14"/>
                  <a:gd name="T5" fmla="*/ 175 h 13"/>
                  <a:gd name="T6" fmla="*/ 83 w 14"/>
                  <a:gd name="T7" fmla="*/ 22 h 13"/>
                  <a:gd name="T8" fmla="*/ 208 w 14"/>
                  <a:gd name="T9" fmla="*/ 94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3">
                    <a:moveTo>
                      <a:pt x="13" y="5"/>
                    </a:moveTo>
                    <a:cubicBezTo>
                      <a:pt x="14" y="9"/>
                      <a:pt x="12" y="12"/>
                      <a:pt x="9" y="13"/>
                    </a:cubicBezTo>
                    <a:cubicBezTo>
                      <a:pt x="5" y="13"/>
                      <a:pt x="2" y="12"/>
                      <a:pt x="1" y="9"/>
                    </a:cubicBezTo>
                    <a:cubicBezTo>
                      <a:pt x="0" y="5"/>
                      <a:pt x="2" y="1"/>
                      <a:pt x="5" y="1"/>
                    </a:cubicBezTo>
                    <a:cubicBezTo>
                      <a:pt x="9" y="0"/>
                      <a:pt x="13" y="2"/>
                      <a:pt x="13" y="5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4" name="Freeform 1235">
                <a:extLst>
                  <a:ext uri="{FF2B5EF4-FFF2-40B4-BE49-F238E27FC236}">
                    <a16:creationId xmlns:a16="http://schemas.microsoft.com/office/drawing/2014/main" id="{2FCBA1CD-AD0F-D043-E5BD-17DEC5C305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5" y="1994"/>
                <a:ext cx="35" cy="37"/>
              </a:xfrm>
              <a:custGeom>
                <a:avLst/>
                <a:gdLst>
                  <a:gd name="T0" fmla="*/ 208 w 14"/>
                  <a:gd name="T1" fmla="*/ 90 h 14"/>
                  <a:gd name="T2" fmla="*/ 145 w 14"/>
                  <a:gd name="T3" fmla="*/ 238 h 14"/>
                  <a:gd name="T4" fmla="*/ 20 w 14"/>
                  <a:gd name="T5" fmla="*/ 167 h 14"/>
                  <a:gd name="T6" fmla="*/ 83 w 14"/>
                  <a:gd name="T7" fmla="*/ 21 h 14"/>
                  <a:gd name="T8" fmla="*/ 208 w 14"/>
                  <a:gd name="T9" fmla="*/ 9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3" y="5"/>
                    </a:moveTo>
                    <a:cubicBezTo>
                      <a:pt x="14" y="8"/>
                      <a:pt x="12" y="12"/>
                      <a:pt x="9" y="13"/>
                    </a:cubicBezTo>
                    <a:cubicBezTo>
                      <a:pt x="6" y="14"/>
                      <a:pt x="3" y="13"/>
                      <a:pt x="1" y="9"/>
                    </a:cubicBezTo>
                    <a:cubicBezTo>
                      <a:pt x="0" y="6"/>
                      <a:pt x="1" y="2"/>
                      <a:pt x="5" y="1"/>
                    </a:cubicBezTo>
                    <a:cubicBezTo>
                      <a:pt x="8" y="0"/>
                      <a:pt x="12" y="2"/>
                      <a:pt x="13" y="5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5" name="Freeform 1236">
                <a:extLst>
                  <a:ext uri="{FF2B5EF4-FFF2-40B4-BE49-F238E27FC236}">
                    <a16:creationId xmlns:a16="http://schemas.microsoft.com/office/drawing/2014/main" id="{A05E8A61-F760-037F-ADC2-BB7BB7BB33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3" y="2007"/>
                <a:ext cx="37" cy="40"/>
              </a:xfrm>
              <a:custGeom>
                <a:avLst/>
                <a:gdLst>
                  <a:gd name="T0" fmla="*/ 195 w 15"/>
                  <a:gd name="T1" fmla="*/ 93 h 15"/>
                  <a:gd name="T2" fmla="*/ 153 w 15"/>
                  <a:gd name="T3" fmla="*/ 248 h 15"/>
                  <a:gd name="T4" fmla="*/ 30 w 15"/>
                  <a:gd name="T5" fmla="*/ 205 h 15"/>
                  <a:gd name="T6" fmla="*/ 74 w 15"/>
                  <a:gd name="T7" fmla="*/ 35 h 15"/>
                  <a:gd name="T8" fmla="*/ 195 w 15"/>
                  <a:gd name="T9" fmla="*/ 93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5">
                    <a:moveTo>
                      <a:pt x="13" y="5"/>
                    </a:moveTo>
                    <a:cubicBezTo>
                      <a:pt x="15" y="8"/>
                      <a:pt x="13" y="12"/>
                      <a:pt x="10" y="13"/>
                    </a:cubicBezTo>
                    <a:cubicBezTo>
                      <a:pt x="7" y="15"/>
                      <a:pt x="4" y="14"/>
                      <a:pt x="2" y="11"/>
                    </a:cubicBezTo>
                    <a:cubicBezTo>
                      <a:pt x="0" y="8"/>
                      <a:pt x="1" y="4"/>
                      <a:pt x="5" y="2"/>
                    </a:cubicBezTo>
                    <a:cubicBezTo>
                      <a:pt x="8" y="0"/>
                      <a:pt x="12" y="2"/>
                      <a:pt x="13" y="5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6" name="Freeform 1237">
                <a:extLst>
                  <a:ext uri="{FF2B5EF4-FFF2-40B4-BE49-F238E27FC236}">
                    <a16:creationId xmlns:a16="http://schemas.microsoft.com/office/drawing/2014/main" id="{38871CE2-DA84-E796-BC08-A43D696160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3" y="2026"/>
                <a:ext cx="37" cy="37"/>
              </a:xfrm>
              <a:custGeom>
                <a:avLst/>
                <a:gdLst>
                  <a:gd name="T0" fmla="*/ 195 w 15"/>
                  <a:gd name="T1" fmla="*/ 77 h 14"/>
                  <a:gd name="T2" fmla="*/ 165 w 15"/>
                  <a:gd name="T3" fmla="*/ 238 h 14"/>
                  <a:gd name="T4" fmla="*/ 30 w 15"/>
                  <a:gd name="T5" fmla="*/ 204 h 14"/>
                  <a:gd name="T6" fmla="*/ 62 w 15"/>
                  <a:gd name="T7" fmla="*/ 34 h 14"/>
                  <a:gd name="T8" fmla="*/ 195 w 15"/>
                  <a:gd name="T9" fmla="*/ 77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4">
                    <a:moveTo>
                      <a:pt x="13" y="4"/>
                    </a:moveTo>
                    <a:cubicBezTo>
                      <a:pt x="15" y="7"/>
                      <a:pt x="14" y="11"/>
                      <a:pt x="11" y="13"/>
                    </a:cubicBezTo>
                    <a:cubicBezTo>
                      <a:pt x="8" y="14"/>
                      <a:pt x="4" y="14"/>
                      <a:pt x="2" y="11"/>
                    </a:cubicBezTo>
                    <a:cubicBezTo>
                      <a:pt x="0" y="8"/>
                      <a:pt x="1" y="4"/>
                      <a:pt x="4" y="2"/>
                    </a:cubicBezTo>
                    <a:cubicBezTo>
                      <a:pt x="7" y="0"/>
                      <a:pt x="11" y="1"/>
                      <a:pt x="13" y="4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7" name="Freeform 1238">
                <a:extLst>
                  <a:ext uri="{FF2B5EF4-FFF2-40B4-BE49-F238E27FC236}">
                    <a16:creationId xmlns:a16="http://schemas.microsoft.com/office/drawing/2014/main" id="{60BF3C1B-9803-8541-F5E3-5F2D57065A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5" y="2047"/>
                <a:ext cx="35" cy="38"/>
              </a:xfrm>
              <a:custGeom>
                <a:avLst/>
                <a:gdLst>
                  <a:gd name="T0" fmla="*/ 188 w 14"/>
                  <a:gd name="T1" fmla="*/ 60 h 14"/>
                  <a:gd name="T2" fmla="*/ 175 w 14"/>
                  <a:gd name="T3" fmla="*/ 244 h 14"/>
                  <a:gd name="T4" fmla="*/ 33 w 14"/>
                  <a:gd name="T5" fmla="*/ 220 h 14"/>
                  <a:gd name="T6" fmla="*/ 50 w 14"/>
                  <a:gd name="T7" fmla="*/ 38 h 14"/>
                  <a:gd name="T8" fmla="*/ 188 w 14"/>
                  <a:gd name="T9" fmla="*/ 6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2" y="3"/>
                    </a:moveTo>
                    <a:cubicBezTo>
                      <a:pt x="14" y="6"/>
                      <a:pt x="13" y="10"/>
                      <a:pt x="11" y="12"/>
                    </a:cubicBezTo>
                    <a:cubicBezTo>
                      <a:pt x="8" y="14"/>
                      <a:pt x="4" y="14"/>
                      <a:pt x="2" y="11"/>
                    </a:cubicBezTo>
                    <a:cubicBezTo>
                      <a:pt x="0" y="8"/>
                      <a:pt x="0" y="4"/>
                      <a:pt x="3" y="2"/>
                    </a:cubicBezTo>
                    <a:cubicBezTo>
                      <a:pt x="6" y="0"/>
                      <a:pt x="10" y="1"/>
                      <a:pt x="12" y="3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8" name="Freeform 1239">
                <a:extLst>
                  <a:ext uri="{FF2B5EF4-FFF2-40B4-BE49-F238E27FC236}">
                    <a16:creationId xmlns:a16="http://schemas.microsoft.com/office/drawing/2014/main" id="{5FED10B0-563D-831D-769E-7B18860CA0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8" y="2069"/>
                <a:ext cx="35" cy="40"/>
              </a:xfrm>
              <a:custGeom>
                <a:avLst/>
                <a:gdLst>
                  <a:gd name="T0" fmla="*/ 188 w 14"/>
                  <a:gd name="T1" fmla="*/ 77 h 15"/>
                  <a:gd name="T2" fmla="*/ 175 w 14"/>
                  <a:gd name="T3" fmla="*/ 227 h 15"/>
                  <a:gd name="T4" fmla="*/ 33 w 14"/>
                  <a:gd name="T5" fmla="*/ 227 h 15"/>
                  <a:gd name="T6" fmla="*/ 50 w 14"/>
                  <a:gd name="T7" fmla="*/ 56 h 15"/>
                  <a:gd name="T8" fmla="*/ 188 w 14"/>
                  <a:gd name="T9" fmla="*/ 77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5">
                    <a:moveTo>
                      <a:pt x="12" y="4"/>
                    </a:moveTo>
                    <a:cubicBezTo>
                      <a:pt x="14" y="6"/>
                      <a:pt x="14" y="10"/>
                      <a:pt x="11" y="12"/>
                    </a:cubicBezTo>
                    <a:cubicBezTo>
                      <a:pt x="9" y="15"/>
                      <a:pt x="5" y="14"/>
                      <a:pt x="2" y="12"/>
                    </a:cubicBezTo>
                    <a:cubicBezTo>
                      <a:pt x="0" y="9"/>
                      <a:pt x="0" y="5"/>
                      <a:pt x="3" y="3"/>
                    </a:cubicBezTo>
                    <a:cubicBezTo>
                      <a:pt x="6" y="0"/>
                      <a:pt x="10" y="1"/>
                      <a:pt x="12" y="4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9" name="Freeform 1240">
                <a:extLst>
                  <a:ext uri="{FF2B5EF4-FFF2-40B4-BE49-F238E27FC236}">
                    <a16:creationId xmlns:a16="http://schemas.microsoft.com/office/drawing/2014/main" id="{82C7E211-1283-1E17-0B20-ED36769A31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3" y="2095"/>
                <a:ext cx="35" cy="38"/>
              </a:xfrm>
              <a:custGeom>
                <a:avLst/>
                <a:gdLst>
                  <a:gd name="T0" fmla="*/ 188 w 14"/>
                  <a:gd name="T1" fmla="*/ 38 h 14"/>
                  <a:gd name="T2" fmla="*/ 175 w 14"/>
                  <a:gd name="T3" fmla="*/ 220 h 14"/>
                  <a:gd name="T4" fmla="*/ 33 w 14"/>
                  <a:gd name="T5" fmla="*/ 220 h 14"/>
                  <a:gd name="T6" fmla="*/ 50 w 14"/>
                  <a:gd name="T7" fmla="*/ 38 h 14"/>
                  <a:gd name="T8" fmla="*/ 188 w 14"/>
                  <a:gd name="T9" fmla="*/ 38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2" y="2"/>
                    </a:moveTo>
                    <a:cubicBezTo>
                      <a:pt x="14" y="5"/>
                      <a:pt x="14" y="9"/>
                      <a:pt x="11" y="11"/>
                    </a:cubicBezTo>
                    <a:cubicBezTo>
                      <a:pt x="9" y="14"/>
                      <a:pt x="5" y="14"/>
                      <a:pt x="2" y="11"/>
                    </a:cubicBezTo>
                    <a:cubicBezTo>
                      <a:pt x="0" y="9"/>
                      <a:pt x="0" y="5"/>
                      <a:pt x="3" y="2"/>
                    </a:cubicBezTo>
                    <a:cubicBezTo>
                      <a:pt x="5" y="0"/>
                      <a:pt x="9" y="0"/>
                      <a:pt x="12" y="2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0" name="Freeform 1241">
                <a:extLst>
                  <a:ext uri="{FF2B5EF4-FFF2-40B4-BE49-F238E27FC236}">
                    <a16:creationId xmlns:a16="http://schemas.microsoft.com/office/drawing/2014/main" id="{5DC53B34-E1A7-A073-C740-29A970EA26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8" y="2119"/>
                <a:ext cx="35" cy="40"/>
              </a:xfrm>
              <a:custGeom>
                <a:avLst/>
                <a:gdLst>
                  <a:gd name="T0" fmla="*/ 188 w 14"/>
                  <a:gd name="T1" fmla="*/ 56 h 15"/>
                  <a:gd name="T2" fmla="*/ 188 w 14"/>
                  <a:gd name="T3" fmla="*/ 227 h 15"/>
                  <a:gd name="T4" fmla="*/ 50 w 14"/>
                  <a:gd name="T5" fmla="*/ 227 h 15"/>
                  <a:gd name="T6" fmla="*/ 50 w 14"/>
                  <a:gd name="T7" fmla="*/ 56 h 15"/>
                  <a:gd name="T8" fmla="*/ 188 w 14"/>
                  <a:gd name="T9" fmla="*/ 56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5">
                    <a:moveTo>
                      <a:pt x="12" y="3"/>
                    </a:moveTo>
                    <a:cubicBezTo>
                      <a:pt x="14" y="5"/>
                      <a:pt x="14" y="9"/>
                      <a:pt x="12" y="12"/>
                    </a:cubicBezTo>
                    <a:cubicBezTo>
                      <a:pt x="10" y="14"/>
                      <a:pt x="6" y="15"/>
                      <a:pt x="3" y="12"/>
                    </a:cubicBezTo>
                    <a:cubicBezTo>
                      <a:pt x="0" y="10"/>
                      <a:pt x="0" y="6"/>
                      <a:pt x="3" y="3"/>
                    </a:cubicBezTo>
                    <a:cubicBezTo>
                      <a:pt x="5" y="1"/>
                      <a:pt x="9" y="0"/>
                      <a:pt x="12" y="3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1" name="Freeform 1242">
                <a:extLst>
                  <a:ext uri="{FF2B5EF4-FFF2-40B4-BE49-F238E27FC236}">
                    <a16:creationId xmlns:a16="http://schemas.microsoft.com/office/drawing/2014/main" id="{3745DACF-9C3D-BBFE-FAC1-EB9123C178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5" y="2149"/>
                <a:ext cx="35" cy="37"/>
              </a:xfrm>
              <a:custGeom>
                <a:avLst/>
                <a:gdLst>
                  <a:gd name="T0" fmla="*/ 175 w 14"/>
                  <a:gd name="T1" fmla="*/ 34 h 14"/>
                  <a:gd name="T2" fmla="*/ 188 w 14"/>
                  <a:gd name="T3" fmla="*/ 204 h 14"/>
                  <a:gd name="T4" fmla="*/ 50 w 14"/>
                  <a:gd name="T5" fmla="*/ 225 h 14"/>
                  <a:gd name="T6" fmla="*/ 33 w 14"/>
                  <a:gd name="T7" fmla="*/ 56 h 14"/>
                  <a:gd name="T8" fmla="*/ 175 w 14"/>
                  <a:gd name="T9" fmla="*/ 3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1" y="2"/>
                    </a:moveTo>
                    <a:cubicBezTo>
                      <a:pt x="14" y="4"/>
                      <a:pt x="14" y="8"/>
                      <a:pt x="12" y="11"/>
                    </a:cubicBezTo>
                    <a:cubicBezTo>
                      <a:pt x="10" y="13"/>
                      <a:pt x="6" y="14"/>
                      <a:pt x="3" y="12"/>
                    </a:cubicBezTo>
                    <a:cubicBezTo>
                      <a:pt x="1" y="10"/>
                      <a:pt x="0" y="6"/>
                      <a:pt x="2" y="3"/>
                    </a:cubicBezTo>
                    <a:cubicBezTo>
                      <a:pt x="5" y="0"/>
                      <a:pt x="9" y="0"/>
                      <a:pt x="11" y="2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2" name="Freeform 1243">
                <a:extLst>
                  <a:ext uri="{FF2B5EF4-FFF2-40B4-BE49-F238E27FC236}">
                    <a16:creationId xmlns:a16="http://schemas.microsoft.com/office/drawing/2014/main" id="{E7E3BF71-0FB9-B359-3541-6A15099647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5" y="2178"/>
                <a:ext cx="35" cy="37"/>
              </a:xfrm>
              <a:custGeom>
                <a:avLst/>
                <a:gdLst>
                  <a:gd name="T0" fmla="*/ 175 w 14"/>
                  <a:gd name="T1" fmla="*/ 34 h 14"/>
                  <a:gd name="T2" fmla="*/ 188 w 14"/>
                  <a:gd name="T3" fmla="*/ 182 h 14"/>
                  <a:gd name="T4" fmla="*/ 63 w 14"/>
                  <a:gd name="T5" fmla="*/ 225 h 14"/>
                  <a:gd name="T6" fmla="*/ 33 w 14"/>
                  <a:gd name="T7" fmla="*/ 56 h 14"/>
                  <a:gd name="T8" fmla="*/ 175 w 14"/>
                  <a:gd name="T9" fmla="*/ 3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1" y="2"/>
                    </a:moveTo>
                    <a:cubicBezTo>
                      <a:pt x="14" y="4"/>
                      <a:pt x="14" y="8"/>
                      <a:pt x="12" y="10"/>
                    </a:cubicBezTo>
                    <a:cubicBezTo>
                      <a:pt x="10" y="13"/>
                      <a:pt x="7" y="14"/>
                      <a:pt x="4" y="12"/>
                    </a:cubicBezTo>
                    <a:cubicBezTo>
                      <a:pt x="1" y="10"/>
                      <a:pt x="0" y="6"/>
                      <a:pt x="2" y="3"/>
                    </a:cubicBezTo>
                    <a:cubicBezTo>
                      <a:pt x="4" y="0"/>
                      <a:pt x="8" y="0"/>
                      <a:pt x="11" y="2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3" name="Freeform 1244">
                <a:extLst>
                  <a:ext uri="{FF2B5EF4-FFF2-40B4-BE49-F238E27FC236}">
                    <a16:creationId xmlns:a16="http://schemas.microsoft.com/office/drawing/2014/main" id="{CB86310C-9B6E-3C24-5EED-7533C43488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5" y="2207"/>
                <a:ext cx="38" cy="40"/>
              </a:xfrm>
              <a:custGeom>
                <a:avLst/>
                <a:gdLst>
                  <a:gd name="T0" fmla="*/ 180 w 15"/>
                  <a:gd name="T1" fmla="*/ 35 h 15"/>
                  <a:gd name="T2" fmla="*/ 225 w 15"/>
                  <a:gd name="T3" fmla="*/ 205 h 15"/>
                  <a:gd name="T4" fmla="*/ 84 w 15"/>
                  <a:gd name="T5" fmla="*/ 248 h 15"/>
                  <a:gd name="T6" fmla="*/ 33 w 15"/>
                  <a:gd name="T7" fmla="*/ 93 h 15"/>
                  <a:gd name="T8" fmla="*/ 180 w 15"/>
                  <a:gd name="T9" fmla="*/ 35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5">
                    <a:moveTo>
                      <a:pt x="11" y="2"/>
                    </a:moveTo>
                    <a:cubicBezTo>
                      <a:pt x="14" y="4"/>
                      <a:pt x="15" y="8"/>
                      <a:pt x="14" y="11"/>
                    </a:cubicBezTo>
                    <a:cubicBezTo>
                      <a:pt x="12" y="13"/>
                      <a:pt x="9" y="15"/>
                      <a:pt x="5" y="13"/>
                    </a:cubicBezTo>
                    <a:cubicBezTo>
                      <a:pt x="2" y="12"/>
                      <a:pt x="0" y="8"/>
                      <a:pt x="2" y="5"/>
                    </a:cubicBezTo>
                    <a:cubicBezTo>
                      <a:pt x="4" y="1"/>
                      <a:pt x="8" y="0"/>
                      <a:pt x="11" y="2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4" name="Freeform 1245">
                <a:extLst>
                  <a:ext uri="{FF2B5EF4-FFF2-40B4-BE49-F238E27FC236}">
                    <a16:creationId xmlns:a16="http://schemas.microsoft.com/office/drawing/2014/main" id="{0F307970-3982-D5D2-C3C9-D827F951C8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8" y="2242"/>
                <a:ext cx="32" cy="40"/>
              </a:xfrm>
              <a:custGeom>
                <a:avLst/>
                <a:gdLst>
                  <a:gd name="T0" fmla="*/ 121 w 13"/>
                  <a:gd name="T1" fmla="*/ 21 h 15"/>
                  <a:gd name="T2" fmla="*/ 194 w 13"/>
                  <a:gd name="T3" fmla="*/ 136 h 15"/>
                  <a:gd name="T4" fmla="*/ 121 w 13"/>
                  <a:gd name="T5" fmla="*/ 264 h 15"/>
                  <a:gd name="T6" fmla="*/ 0 w 13"/>
                  <a:gd name="T7" fmla="*/ 149 h 15"/>
                  <a:gd name="T8" fmla="*/ 121 w 13"/>
                  <a:gd name="T9" fmla="*/ 21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5">
                    <a:moveTo>
                      <a:pt x="8" y="1"/>
                    </a:moveTo>
                    <a:cubicBezTo>
                      <a:pt x="11" y="3"/>
                      <a:pt x="13" y="6"/>
                      <a:pt x="13" y="7"/>
                    </a:cubicBezTo>
                    <a:cubicBezTo>
                      <a:pt x="13" y="9"/>
                      <a:pt x="11" y="12"/>
                      <a:pt x="8" y="14"/>
                    </a:cubicBezTo>
                    <a:cubicBezTo>
                      <a:pt x="5" y="15"/>
                      <a:pt x="1" y="13"/>
                      <a:pt x="0" y="8"/>
                    </a:cubicBezTo>
                    <a:cubicBezTo>
                      <a:pt x="1" y="2"/>
                      <a:pt x="5" y="0"/>
                      <a:pt x="8" y="1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5" name="Freeform 1246">
                <a:extLst>
                  <a:ext uri="{FF2B5EF4-FFF2-40B4-BE49-F238E27FC236}">
                    <a16:creationId xmlns:a16="http://schemas.microsoft.com/office/drawing/2014/main" id="{0EEA5D60-3A38-27F7-702B-3F761322FA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8" y="2277"/>
                <a:ext cx="37" cy="40"/>
              </a:xfrm>
              <a:custGeom>
                <a:avLst/>
                <a:gdLst>
                  <a:gd name="T0" fmla="*/ 74 w 15"/>
                  <a:gd name="T1" fmla="*/ 35 h 15"/>
                  <a:gd name="T2" fmla="*/ 195 w 15"/>
                  <a:gd name="T3" fmla="*/ 77 h 15"/>
                  <a:gd name="T4" fmla="*/ 165 w 15"/>
                  <a:gd name="T5" fmla="*/ 248 h 15"/>
                  <a:gd name="T6" fmla="*/ 30 w 15"/>
                  <a:gd name="T7" fmla="*/ 192 h 15"/>
                  <a:gd name="T8" fmla="*/ 74 w 15"/>
                  <a:gd name="T9" fmla="*/ 35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5">
                    <a:moveTo>
                      <a:pt x="5" y="2"/>
                    </a:moveTo>
                    <a:cubicBezTo>
                      <a:pt x="8" y="0"/>
                      <a:pt x="11" y="1"/>
                      <a:pt x="13" y="4"/>
                    </a:cubicBezTo>
                    <a:cubicBezTo>
                      <a:pt x="15" y="7"/>
                      <a:pt x="14" y="11"/>
                      <a:pt x="11" y="13"/>
                    </a:cubicBezTo>
                    <a:cubicBezTo>
                      <a:pt x="8" y="15"/>
                      <a:pt x="4" y="14"/>
                      <a:pt x="2" y="10"/>
                    </a:cubicBezTo>
                    <a:cubicBezTo>
                      <a:pt x="0" y="7"/>
                      <a:pt x="2" y="3"/>
                      <a:pt x="5" y="2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6" name="Freeform 1247">
                <a:extLst>
                  <a:ext uri="{FF2B5EF4-FFF2-40B4-BE49-F238E27FC236}">
                    <a16:creationId xmlns:a16="http://schemas.microsoft.com/office/drawing/2014/main" id="{3E8FBBDF-1B0C-672A-F11C-0B24A34B1B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8" y="2309"/>
                <a:ext cx="35" cy="37"/>
              </a:xfrm>
              <a:custGeom>
                <a:avLst/>
                <a:gdLst>
                  <a:gd name="T0" fmla="*/ 63 w 14"/>
                  <a:gd name="T1" fmla="*/ 34 h 14"/>
                  <a:gd name="T2" fmla="*/ 188 w 14"/>
                  <a:gd name="T3" fmla="*/ 56 h 14"/>
                  <a:gd name="T4" fmla="*/ 175 w 14"/>
                  <a:gd name="T5" fmla="*/ 225 h 14"/>
                  <a:gd name="T6" fmla="*/ 33 w 14"/>
                  <a:gd name="T7" fmla="*/ 204 h 14"/>
                  <a:gd name="T8" fmla="*/ 63 w 14"/>
                  <a:gd name="T9" fmla="*/ 3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4" y="2"/>
                    </a:moveTo>
                    <a:cubicBezTo>
                      <a:pt x="7" y="0"/>
                      <a:pt x="10" y="0"/>
                      <a:pt x="12" y="3"/>
                    </a:cubicBezTo>
                    <a:cubicBezTo>
                      <a:pt x="14" y="6"/>
                      <a:pt x="14" y="10"/>
                      <a:pt x="11" y="12"/>
                    </a:cubicBezTo>
                    <a:cubicBezTo>
                      <a:pt x="8" y="14"/>
                      <a:pt x="4" y="13"/>
                      <a:pt x="2" y="11"/>
                    </a:cubicBezTo>
                    <a:cubicBezTo>
                      <a:pt x="0" y="8"/>
                      <a:pt x="1" y="4"/>
                      <a:pt x="4" y="2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7" name="Freeform 1248">
                <a:extLst>
                  <a:ext uri="{FF2B5EF4-FFF2-40B4-BE49-F238E27FC236}">
                    <a16:creationId xmlns:a16="http://schemas.microsoft.com/office/drawing/2014/main" id="{9933748B-3127-8622-9C41-EC4EF7BC4A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0" y="2335"/>
                <a:ext cx="35" cy="40"/>
              </a:xfrm>
              <a:custGeom>
                <a:avLst/>
                <a:gdLst>
                  <a:gd name="T0" fmla="*/ 50 w 14"/>
                  <a:gd name="T1" fmla="*/ 56 h 15"/>
                  <a:gd name="T2" fmla="*/ 188 w 14"/>
                  <a:gd name="T3" fmla="*/ 56 h 15"/>
                  <a:gd name="T4" fmla="*/ 175 w 14"/>
                  <a:gd name="T5" fmla="*/ 227 h 15"/>
                  <a:gd name="T6" fmla="*/ 33 w 14"/>
                  <a:gd name="T7" fmla="*/ 227 h 15"/>
                  <a:gd name="T8" fmla="*/ 50 w 14"/>
                  <a:gd name="T9" fmla="*/ 56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5">
                    <a:moveTo>
                      <a:pt x="3" y="3"/>
                    </a:moveTo>
                    <a:cubicBezTo>
                      <a:pt x="6" y="0"/>
                      <a:pt x="9" y="1"/>
                      <a:pt x="12" y="3"/>
                    </a:cubicBezTo>
                    <a:cubicBezTo>
                      <a:pt x="14" y="6"/>
                      <a:pt x="14" y="10"/>
                      <a:pt x="11" y="12"/>
                    </a:cubicBezTo>
                    <a:cubicBezTo>
                      <a:pt x="9" y="15"/>
                      <a:pt x="5" y="14"/>
                      <a:pt x="2" y="12"/>
                    </a:cubicBezTo>
                    <a:cubicBezTo>
                      <a:pt x="0" y="9"/>
                      <a:pt x="0" y="5"/>
                      <a:pt x="3" y="3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8" name="Freeform 1249">
                <a:extLst>
                  <a:ext uri="{FF2B5EF4-FFF2-40B4-BE49-F238E27FC236}">
                    <a16:creationId xmlns:a16="http://schemas.microsoft.com/office/drawing/2014/main" id="{B4EEEFCD-B30F-E70B-8118-8CE357036B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3" y="2365"/>
                <a:ext cx="35" cy="37"/>
              </a:xfrm>
              <a:custGeom>
                <a:avLst/>
                <a:gdLst>
                  <a:gd name="T0" fmla="*/ 50 w 14"/>
                  <a:gd name="T1" fmla="*/ 34 h 14"/>
                  <a:gd name="T2" fmla="*/ 188 w 14"/>
                  <a:gd name="T3" fmla="*/ 34 h 14"/>
                  <a:gd name="T4" fmla="*/ 188 w 14"/>
                  <a:gd name="T5" fmla="*/ 204 h 14"/>
                  <a:gd name="T6" fmla="*/ 50 w 14"/>
                  <a:gd name="T7" fmla="*/ 204 h 14"/>
                  <a:gd name="T8" fmla="*/ 50 w 14"/>
                  <a:gd name="T9" fmla="*/ 3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3" y="2"/>
                    </a:moveTo>
                    <a:cubicBezTo>
                      <a:pt x="5" y="0"/>
                      <a:pt x="9" y="0"/>
                      <a:pt x="12" y="2"/>
                    </a:cubicBezTo>
                    <a:cubicBezTo>
                      <a:pt x="14" y="5"/>
                      <a:pt x="14" y="9"/>
                      <a:pt x="12" y="11"/>
                    </a:cubicBezTo>
                    <a:cubicBezTo>
                      <a:pt x="9" y="14"/>
                      <a:pt x="5" y="14"/>
                      <a:pt x="3" y="11"/>
                    </a:cubicBezTo>
                    <a:cubicBezTo>
                      <a:pt x="0" y="8"/>
                      <a:pt x="0" y="4"/>
                      <a:pt x="3" y="2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9" name="Freeform 1250">
                <a:extLst>
                  <a:ext uri="{FF2B5EF4-FFF2-40B4-BE49-F238E27FC236}">
                    <a16:creationId xmlns:a16="http://schemas.microsoft.com/office/drawing/2014/main" id="{76D32266-BA19-AAEE-63E0-FADC0C9FF3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8" y="2389"/>
                <a:ext cx="35" cy="37"/>
              </a:xfrm>
              <a:custGeom>
                <a:avLst/>
                <a:gdLst>
                  <a:gd name="T0" fmla="*/ 50 w 14"/>
                  <a:gd name="T1" fmla="*/ 56 h 14"/>
                  <a:gd name="T2" fmla="*/ 175 w 14"/>
                  <a:gd name="T3" fmla="*/ 34 h 14"/>
                  <a:gd name="T4" fmla="*/ 188 w 14"/>
                  <a:gd name="T5" fmla="*/ 204 h 14"/>
                  <a:gd name="T6" fmla="*/ 50 w 14"/>
                  <a:gd name="T7" fmla="*/ 225 h 14"/>
                  <a:gd name="T8" fmla="*/ 50 w 14"/>
                  <a:gd name="T9" fmla="*/ 56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3" y="3"/>
                    </a:moveTo>
                    <a:cubicBezTo>
                      <a:pt x="5" y="0"/>
                      <a:pt x="9" y="0"/>
                      <a:pt x="11" y="2"/>
                    </a:cubicBezTo>
                    <a:cubicBezTo>
                      <a:pt x="14" y="5"/>
                      <a:pt x="14" y="9"/>
                      <a:pt x="12" y="11"/>
                    </a:cubicBezTo>
                    <a:cubicBezTo>
                      <a:pt x="10" y="14"/>
                      <a:pt x="6" y="14"/>
                      <a:pt x="3" y="12"/>
                    </a:cubicBezTo>
                    <a:cubicBezTo>
                      <a:pt x="0" y="9"/>
                      <a:pt x="0" y="5"/>
                      <a:pt x="3" y="3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0" name="Freeform 1251">
                <a:extLst>
                  <a:ext uri="{FF2B5EF4-FFF2-40B4-BE49-F238E27FC236}">
                    <a16:creationId xmlns:a16="http://schemas.microsoft.com/office/drawing/2014/main" id="{C9CE4AF8-4E3E-912E-36CF-9DB56F4D44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5" y="2413"/>
                <a:ext cx="35" cy="37"/>
              </a:xfrm>
              <a:custGeom>
                <a:avLst/>
                <a:gdLst>
                  <a:gd name="T0" fmla="*/ 33 w 14"/>
                  <a:gd name="T1" fmla="*/ 56 h 14"/>
                  <a:gd name="T2" fmla="*/ 175 w 14"/>
                  <a:gd name="T3" fmla="*/ 34 h 14"/>
                  <a:gd name="T4" fmla="*/ 188 w 14"/>
                  <a:gd name="T5" fmla="*/ 204 h 14"/>
                  <a:gd name="T6" fmla="*/ 50 w 14"/>
                  <a:gd name="T7" fmla="*/ 225 h 14"/>
                  <a:gd name="T8" fmla="*/ 33 w 14"/>
                  <a:gd name="T9" fmla="*/ 56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2" y="3"/>
                    </a:moveTo>
                    <a:cubicBezTo>
                      <a:pt x="4" y="0"/>
                      <a:pt x="8" y="0"/>
                      <a:pt x="11" y="2"/>
                    </a:cubicBezTo>
                    <a:cubicBezTo>
                      <a:pt x="13" y="4"/>
                      <a:pt x="14" y="8"/>
                      <a:pt x="12" y="11"/>
                    </a:cubicBezTo>
                    <a:cubicBezTo>
                      <a:pt x="10" y="14"/>
                      <a:pt x="5" y="14"/>
                      <a:pt x="3" y="12"/>
                    </a:cubicBezTo>
                    <a:cubicBezTo>
                      <a:pt x="0" y="10"/>
                      <a:pt x="0" y="6"/>
                      <a:pt x="2" y="3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1" name="Freeform 1252">
                <a:extLst>
                  <a:ext uri="{FF2B5EF4-FFF2-40B4-BE49-F238E27FC236}">
                    <a16:creationId xmlns:a16="http://schemas.microsoft.com/office/drawing/2014/main" id="{2425AD12-8D1B-9964-05C9-1463E51643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0" y="2434"/>
                <a:ext cx="38" cy="40"/>
              </a:xfrm>
              <a:custGeom>
                <a:avLst/>
                <a:gdLst>
                  <a:gd name="T0" fmla="*/ 51 w 15"/>
                  <a:gd name="T1" fmla="*/ 77 h 15"/>
                  <a:gd name="T2" fmla="*/ 180 w 15"/>
                  <a:gd name="T3" fmla="*/ 35 h 15"/>
                  <a:gd name="T4" fmla="*/ 213 w 15"/>
                  <a:gd name="T5" fmla="*/ 205 h 15"/>
                  <a:gd name="T6" fmla="*/ 63 w 15"/>
                  <a:gd name="T7" fmla="*/ 248 h 15"/>
                  <a:gd name="T8" fmla="*/ 51 w 15"/>
                  <a:gd name="T9" fmla="*/ 77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5">
                    <a:moveTo>
                      <a:pt x="3" y="4"/>
                    </a:moveTo>
                    <a:cubicBezTo>
                      <a:pt x="5" y="1"/>
                      <a:pt x="9" y="0"/>
                      <a:pt x="11" y="2"/>
                    </a:cubicBezTo>
                    <a:cubicBezTo>
                      <a:pt x="14" y="4"/>
                      <a:pt x="15" y="8"/>
                      <a:pt x="13" y="11"/>
                    </a:cubicBezTo>
                    <a:cubicBezTo>
                      <a:pt x="11" y="14"/>
                      <a:pt x="7" y="15"/>
                      <a:pt x="4" y="13"/>
                    </a:cubicBezTo>
                    <a:cubicBezTo>
                      <a:pt x="1" y="10"/>
                      <a:pt x="0" y="6"/>
                      <a:pt x="3" y="4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2" name="Freeform 1253">
                <a:extLst>
                  <a:ext uri="{FF2B5EF4-FFF2-40B4-BE49-F238E27FC236}">
                    <a16:creationId xmlns:a16="http://schemas.microsoft.com/office/drawing/2014/main" id="{86384991-F615-5CD9-FE95-541E86EC91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60" y="2455"/>
                <a:ext cx="35" cy="38"/>
              </a:xfrm>
              <a:custGeom>
                <a:avLst/>
                <a:gdLst>
                  <a:gd name="T0" fmla="*/ 33 w 14"/>
                  <a:gd name="T1" fmla="*/ 81 h 14"/>
                  <a:gd name="T2" fmla="*/ 158 w 14"/>
                  <a:gd name="T3" fmla="*/ 38 h 14"/>
                  <a:gd name="T4" fmla="*/ 208 w 14"/>
                  <a:gd name="T5" fmla="*/ 198 h 14"/>
                  <a:gd name="T6" fmla="*/ 63 w 14"/>
                  <a:gd name="T7" fmla="*/ 244 h 14"/>
                  <a:gd name="T8" fmla="*/ 33 w 14"/>
                  <a:gd name="T9" fmla="*/ 81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2" y="4"/>
                    </a:moveTo>
                    <a:cubicBezTo>
                      <a:pt x="4" y="1"/>
                      <a:pt x="8" y="0"/>
                      <a:pt x="10" y="2"/>
                    </a:cubicBezTo>
                    <a:cubicBezTo>
                      <a:pt x="13" y="3"/>
                      <a:pt x="14" y="7"/>
                      <a:pt x="13" y="10"/>
                    </a:cubicBezTo>
                    <a:cubicBezTo>
                      <a:pt x="11" y="13"/>
                      <a:pt x="7" y="14"/>
                      <a:pt x="4" y="12"/>
                    </a:cubicBezTo>
                    <a:cubicBezTo>
                      <a:pt x="1" y="10"/>
                      <a:pt x="0" y="6"/>
                      <a:pt x="2" y="4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3" name="Freeform 1254">
                <a:extLst>
                  <a:ext uri="{FF2B5EF4-FFF2-40B4-BE49-F238E27FC236}">
                    <a16:creationId xmlns:a16="http://schemas.microsoft.com/office/drawing/2014/main" id="{5F7F27CB-82AD-96D2-67F4-14B594AC58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0" y="2474"/>
                <a:ext cx="35" cy="37"/>
              </a:xfrm>
              <a:custGeom>
                <a:avLst/>
                <a:gdLst>
                  <a:gd name="T0" fmla="*/ 33 w 14"/>
                  <a:gd name="T1" fmla="*/ 77 h 14"/>
                  <a:gd name="T2" fmla="*/ 158 w 14"/>
                  <a:gd name="T3" fmla="*/ 21 h 14"/>
                  <a:gd name="T4" fmla="*/ 208 w 14"/>
                  <a:gd name="T5" fmla="*/ 167 h 14"/>
                  <a:gd name="T6" fmla="*/ 63 w 14"/>
                  <a:gd name="T7" fmla="*/ 225 h 14"/>
                  <a:gd name="T8" fmla="*/ 33 w 14"/>
                  <a:gd name="T9" fmla="*/ 77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2" y="4"/>
                    </a:moveTo>
                    <a:cubicBezTo>
                      <a:pt x="3" y="1"/>
                      <a:pt x="7" y="0"/>
                      <a:pt x="10" y="1"/>
                    </a:cubicBezTo>
                    <a:cubicBezTo>
                      <a:pt x="13" y="2"/>
                      <a:pt x="14" y="6"/>
                      <a:pt x="13" y="9"/>
                    </a:cubicBezTo>
                    <a:cubicBezTo>
                      <a:pt x="11" y="12"/>
                      <a:pt x="8" y="14"/>
                      <a:pt x="4" y="12"/>
                    </a:cubicBezTo>
                    <a:cubicBezTo>
                      <a:pt x="1" y="11"/>
                      <a:pt x="0" y="7"/>
                      <a:pt x="2" y="4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4" name="Freeform 1255">
                <a:extLst>
                  <a:ext uri="{FF2B5EF4-FFF2-40B4-BE49-F238E27FC236}">
                    <a16:creationId xmlns:a16="http://schemas.microsoft.com/office/drawing/2014/main" id="{1AC987AC-04C6-C8DC-D216-A966B72822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0" y="2487"/>
                <a:ext cx="38" cy="38"/>
              </a:xfrm>
              <a:custGeom>
                <a:avLst/>
                <a:gdLst>
                  <a:gd name="T0" fmla="*/ 33 w 15"/>
                  <a:gd name="T1" fmla="*/ 103 h 14"/>
                  <a:gd name="T2" fmla="*/ 160 w 15"/>
                  <a:gd name="T3" fmla="*/ 22 h 14"/>
                  <a:gd name="T4" fmla="*/ 225 w 15"/>
                  <a:gd name="T5" fmla="*/ 176 h 14"/>
                  <a:gd name="T6" fmla="*/ 84 w 15"/>
                  <a:gd name="T7" fmla="*/ 258 h 14"/>
                  <a:gd name="T8" fmla="*/ 33 w 15"/>
                  <a:gd name="T9" fmla="*/ 103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4">
                    <a:moveTo>
                      <a:pt x="2" y="5"/>
                    </a:moveTo>
                    <a:cubicBezTo>
                      <a:pt x="3" y="1"/>
                      <a:pt x="7" y="0"/>
                      <a:pt x="10" y="1"/>
                    </a:cubicBezTo>
                    <a:cubicBezTo>
                      <a:pt x="13" y="2"/>
                      <a:pt x="15" y="6"/>
                      <a:pt x="14" y="9"/>
                    </a:cubicBezTo>
                    <a:cubicBezTo>
                      <a:pt x="13" y="13"/>
                      <a:pt x="9" y="14"/>
                      <a:pt x="5" y="13"/>
                    </a:cubicBezTo>
                    <a:cubicBezTo>
                      <a:pt x="2" y="12"/>
                      <a:pt x="0" y="8"/>
                      <a:pt x="2" y="5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5" name="Freeform 1256">
                <a:extLst>
                  <a:ext uri="{FF2B5EF4-FFF2-40B4-BE49-F238E27FC236}">
                    <a16:creationId xmlns:a16="http://schemas.microsoft.com/office/drawing/2014/main" id="{7215BC2E-33DD-F176-F846-312F0C3203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5" y="2501"/>
                <a:ext cx="35" cy="34"/>
              </a:xfrm>
              <a:custGeom>
                <a:avLst/>
                <a:gdLst>
                  <a:gd name="T0" fmla="*/ 20 w 14"/>
                  <a:gd name="T1" fmla="*/ 89 h 13"/>
                  <a:gd name="T2" fmla="*/ 125 w 14"/>
                  <a:gd name="T3" fmla="*/ 0 h 13"/>
                  <a:gd name="T4" fmla="*/ 208 w 14"/>
                  <a:gd name="T5" fmla="*/ 144 h 13"/>
                  <a:gd name="T6" fmla="*/ 83 w 14"/>
                  <a:gd name="T7" fmla="*/ 212 h 13"/>
                  <a:gd name="T8" fmla="*/ 20 w 14"/>
                  <a:gd name="T9" fmla="*/ 89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3">
                    <a:moveTo>
                      <a:pt x="1" y="5"/>
                    </a:moveTo>
                    <a:cubicBezTo>
                      <a:pt x="2" y="1"/>
                      <a:pt x="5" y="0"/>
                      <a:pt x="8" y="0"/>
                    </a:cubicBezTo>
                    <a:cubicBezTo>
                      <a:pt x="11" y="1"/>
                      <a:pt x="14" y="4"/>
                      <a:pt x="13" y="8"/>
                    </a:cubicBezTo>
                    <a:cubicBezTo>
                      <a:pt x="12" y="11"/>
                      <a:pt x="9" y="13"/>
                      <a:pt x="5" y="12"/>
                    </a:cubicBezTo>
                    <a:cubicBezTo>
                      <a:pt x="2" y="12"/>
                      <a:pt x="0" y="8"/>
                      <a:pt x="1" y="5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6" name="Freeform 1257">
                <a:extLst>
                  <a:ext uri="{FF2B5EF4-FFF2-40B4-BE49-F238E27FC236}">
                    <a16:creationId xmlns:a16="http://schemas.microsoft.com/office/drawing/2014/main" id="{EE0EF9B4-D6B8-B348-31C0-770D03A324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8" y="2506"/>
                <a:ext cx="35" cy="35"/>
              </a:xfrm>
              <a:custGeom>
                <a:avLst/>
                <a:gdLst>
                  <a:gd name="T0" fmla="*/ 20 w 14"/>
                  <a:gd name="T1" fmla="*/ 116 h 13"/>
                  <a:gd name="T2" fmla="*/ 125 w 14"/>
                  <a:gd name="T3" fmla="*/ 0 h 13"/>
                  <a:gd name="T4" fmla="*/ 220 w 14"/>
                  <a:gd name="T5" fmla="*/ 137 h 13"/>
                  <a:gd name="T6" fmla="*/ 113 w 14"/>
                  <a:gd name="T7" fmla="*/ 253 h 13"/>
                  <a:gd name="T8" fmla="*/ 20 w 14"/>
                  <a:gd name="T9" fmla="*/ 116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3">
                    <a:moveTo>
                      <a:pt x="1" y="6"/>
                    </a:moveTo>
                    <a:cubicBezTo>
                      <a:pt x="2" y="3"/>
                      <a:pt x="5" y="0"/>
                      <a:pt x="8" y="0"/>
                    </a:cubicBezTo>
                    <a:cubicBezTo>
                      <a:pt x="11" y="1"/>
                      <a:pt x="14" y="4"/>
                      <a:pt x="14" y="7"/>
                    </a:cubicBezTo>
                    <a:cubicBezTo>
                      <a:pt x="14" y="11"/>
                      <a:pt x="11" y="13"/>
                      <a:pt x="7" y="13"/>
                    </a:cubicBezTo>
                    <a:cubicBezTo>
                      <a:pt x="3" y="13"/>
                      <a:pt x="0" y="9"/>
                      <a:pt x="1" y="6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7" name="Freeform 1258">
                <a:extLst>
                  <a:ext uri="{FF2B5EF4-FFF2-40B4-BE49-F238E27FC236}">
                    <a16:creationId xmlns:a16="http://schemas.microsoft.com/office/drawing/2014/main" id="{E53A8865-CB08-02FC-DC10-972A1B8364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5" y="2461"/>
                <a:ext cx="33" cy="34"/>
              </a:xfrm>
              <a:custGeom>
                <a:avLst/>
                <a:gdLst>
                  <a:gd name="T0" fmla="*/ 0 w 13"/>
                  <a:gd name="T1" fmla="*/ 110 h 13"/>
                  <a:gd name="T2" fmla="*/ 96 w 13"/>
                  <a:gd name="T3" fmla="*/ 0 h 13"/>
                  <a:gd name="T4" fmla="*/ 213 w 13"/>
                  <a:gd name="T5" fmla="*/ 89 h 13"/>
                  <a:gd name="T6" fmla="*/ 117 w 13"/>
                  <a:gd name="T7" fmla="*/ 212 h 13"/>
                  <a:gd name="T8" fmla="*/ 0 w 13"/>
                  <a:gd name="T9" fmla="*/ 110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3">
                    <a:moveTo>
                      <a:pt x="0" y="6"/>
                    </a:moveTo>
                    <a:cubicBezTo>
                      <a:pt x="0" y="3"/>
                      <a:pt x="3" y="0"/>
                      <a:pt x="6" y="0"/>
                    </a:cubicBezTo>
                    <a:cubicBezTo>
                      <a:pt x="9" y="0"/>
                      <a:pt x="12" y="2"/>
                      <a:pt x="13" y="5"/>
                    </a:cubicBezTo>
                    <a:cubicBezTo>
                      <a:pt x="13" y="8"/>
                      <a:pt x="11" y="12"/>
                      <a:pt x="7" y="12"/>
                    </a:cubicBezTo>
                    <a:cubicBezTo>
                      <a:pt x="3" y="13"/>
                      <a:pt x="0" y="10"/>
                      <a:pt x="0" y="6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8" name="Freeform 1259">
                <a:extLst>
                  <a:ext uri="{FF2B5EF4-FFF2-40B4-BE49-F238E27FC236}">
                    <a16:creationId xmlns:a16="http://schemas.microsoft.com/office/drawing/2014/main" id="{97C58FA9-37F0-6816-FD2E-A77E233D57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8" y="2450"/>
                <a:ext cx="35" cy="37"/>
              </a:xfrm>
              <a:custGeom>
                <a:avLst/>
                <a:gdLst>
                  <a:gd name="T0" fmla="*/ 20 w 14"/>
                  <a:gd name="T1" fmla="*/ 167 h 14"/>
                  <a:gd name="T2" fmla="*/ 83 w 14"/>
                  <a:gd name="T3" fmla="*/ 21 h 14"/>
                  <a:gd name="T4" fmla="*/ 208 w 14"/>
                  <a:gd name="T5" fmla="*/ 90 h 14"/>
                  <a:gd name="T6" fmla="*/ 145 w 14"/>
                  <a:gd name="T7" fmla="*/ 259 h 14"/>
                  <a:gd name="T8" fmla="*/ 20 w 14"/>
                  <a:gd name="T9" fmla="*/ 167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" y="9"/>
                    </a:moveTo>
                    <a:cubicBezTo>
                      <a:pt x="0" y="5"/>
                      <a:pt x="2" y="2"/>
                      <a:pt x="5" y="1"/>
                    </a:cubicBezTo>
                    <a:cubicBezTo>
                      <a:pt x="8" y="0"/>
                      <a:pt x="12" y="2"/>
                      <a:pt x="13" y="5"/>
                    </a:cubicBezTo>
                    <a:cubicBezTo>
                      <a:pt x="14" y="9"/>
                      <a:pt x="12" y="12"/>
                      <a:pt x="9" y="14"/>
                    </a:cubicBezTo>
                    <a:cubicBezTo>
                      <a:pt x="5" y="14"/>
                      <a:pt x="1" y="12"/>
                      <a:pt x="1" y="9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9" name="Freeform 1260">
                <a:extLst>
                  <a:ext uri="{FF2B5EF4-FFF2-40B4-BE49-F238E27FC236}">
                    <a16:creationId xmlns:a16="http://schemas.microsoft.com/office/drawing/2014/main" id="{2C0C853B-3813-9A2D-65CC-B4EB7A7355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0" y="2439"/>
                <a:ext cx="35" cy="38"/>
              </a:xfrm>
              <a:custGeom>
                <a:avLst/>
                <a:gdLst>
                  <a:gd name="T0" fmla="*/ 20 w 14"/>
                  <a:gd name="T1" fmla="*/ 176 h 14"/>
                  <a:gd name="T2" fmla="*/ 83 w 14"/>
                  <a:gd name="T3" fmla="*/ 22 h 14"/>
                  <a:gd name="T4" fmla="*/ 208 w 14"/>
                  <a:gd name="T5" fmla="*/ 81 h 14"/>
                  <a:gd name="T6" fmla="*/ 145 w 14"/>
                  <a:gd name="T7" fmla="*/ 258 h 14"/>
                  <a:gd name="T8" fmla="*/ 20 w 14"/>
                  <a:gd name="T9" fmla="*/ 176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" y="9"/>
                    </a:moveTo>
                    <a:cubicBezTo>
                      <a:pt x="0" y="6"/>
                      <a:pt x="2" y="2"/>
                      <a:pt x="5" y="1"/>
                    </a:cubicBezTo>
                    <a:cubicBezTo>
                      <a:pt x="8" y="0"/>
                      <a:pt x="11" y="1"/>
                      <a:pt x="13" y="4"/>
                    </a:cubicBezTo>
                    <a:cubicBezTo>
                      <a:pt x="14" y="7"/>
                      <a:pt x="13" y="11"/>
                      <a:pt x="9" y="13"/>
                    </a:cubicBezTo>
                    <a:cubicBezTo>
                      <a:pt x="6" y="14"/>
                      <a:pt x="2" y="12"/>
                      <a:pt x="1" y="9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0" name="Freeform 1261">
                <a:extLst>
                  <a:ext uri="{FF2B5EF4-FFF2-40B4-BE49-F238E27FC236}">
                    <a16:creationId xmlns:a16="http://schemas.microsoft.com/office/drawing/2014/main" id="{65AAAB82-5153-1DEE-02BD-04EE55A53D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0" y="2423"/>
                <a:ext cx="38" cy="38"/>
              </a:xfrm>
              <a:custGeom>
                <a:avLst/>
                <a:gdLst>
                  <a:gd name="T0" fmla="*/ 33 w 15"/>
                  <a:gd name="T1" fmla="*/ 198 h 14"/>
                  <a:gd name="T2" fmla="*/ 63 w 15"/>
                  <a:gd name="T3" fmla="*/ 22 h 14"/>
                  <a:gd name="T4" fmla="*/ 213 w 15"/>
                  <a:gd name="T5" fmla="*/ 81 h 14"/>
                  <a:gd name="T6" fmla="*/ 160 w 15"/>
                  <a:gd name="T7" fmla="*/ 244 h 14"/>
                  <a:gd name="T8" fmla="*/ 33 w 15"/>
                  <a:gd name="T9" fmla="*/ 198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4">
                    <a:moveTo>
                      <a:pt x="2" y="10"/>
                    </a:moveTo>
                    <a:cubicBezTo>
                      <a:pt x="0" y="7"/>
                      <a:pt x="1" y="3"/>
                      <a:pt x="4" y="1"/>
                    </a:cubicBezTo>
                    <a:cubicBezTo>
                      <a:pt x="7" y="0"/>
                      <a:pt x="11" y="1"/>
                      <a:pt x="13" y="4"/>
                    </a:cubicBezTo>
                    <a:cubicBezTo>
                      <a:pt x="15" y="7"/>
                      <a:pt x="14" y="11"/>
                      <a:pt x="10" y="12"/>
                    </a:cubicBezTo>
                    <a:cubicBezTo>
                      <a:pt x="7" y="14"/>
                      <a:pt x="3" y="13"/>
                      <a:pt x="2" y="10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1" name="Freeform 1262">
                <a:extLst>
                  <a:ext uri="{FF2B5EF4-FFF2-40B4-BE49-F238E27FC236}">
                    <a16:creationId xmlns:a16="http://schemas.microsoft.com/office/drawing/2014/main" id="{0492DA76-A4AC-A182-69AD-C7A44DBB3F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0" y="2405"/>
                <a:ext cx="35" cy="37"/>
              </a:xfrm>
              <a:custGeom>
                <a:avLst/>
                <a:gdLst>
                  <a:gd name="T0" fmla="*/ 33 w 14"/>
                  <a:gd name="T1" fmla="*/ 182 h 14"/>
                  <a:gd name="T2" fmla="*/ 63 w 14"/>
                  <a:gd name="T3" fmla="*/ 34 h 14"/>
                  <a:gd name="T4" fmla="*/ 188 w 14"/>
                  <a:gd name="T5" fmla="*/ 56 h 14"/>
                  <a:gd name="T6" fmla="*/ 175 w 14"/>
                  <a:gd name="T7" fmla="*/ 225 h 14"/>
                  <a:gd name="T8" fmla="*/ 33 w 14"/>
                  <a:gd name="T9" fmla="*/ 182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2" y="10"/>
                    </a:moveTo>
                    <a:cubicBezTo>
                      <a:pt x="0" y="7"/>
                      <a:pt x="1" y="3"/>
                      <a:pt x="4" y="2"/>
                    </a:cubicBezTo>
                    <a:cubicBezTo>
                      <a:pt x="6" y="0"/>
                      <a:pt x="10" y="0"/>
                      <a:pt x="12" y="3"/>
                    </a:cubicBezTo>
                    <a:cubicBezTo>
                      <a:pt x="14" y="6"/>
                      <a:pt x="14" y="10"/>
                      <a:pt x="11" y="12"/>
                    </a:cubicBezTo>
                    <a:cubicBezTo>
                      <a:pt x="8" y="14"/>
                      <a:pt x="4" y="13"/>
                      <a:pt x="2" y="10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2" name="Freeform 1263">
                <a:extLst>
                  <a:ext uri="{FF2B5EF4-FFF2-40B4-BE49-F238E27FC236}">
                    <a16:creationId xmlns:a16="http://schemas.microsoft.com/office/drawing/2014/main" id="{E4EE3F8B-FFD2-9C62-ECA0-4E0D526994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8" y="2383"/>
                <a:ext cx="37" cy="38"/>
              </a:xfrm>
              <a:custGeom>
                <a:avLst/>
                <a:gdLst>
                  <a:gd name="T0" fmla="*/ 30 w 15"/>
                  <a:gd name="T1" fmla="*/ 220 h 14"/>
                  <a:gd name="T2" fmla="*/ 62 w 15"/>
                  <a:gd name="T3" fmla="*/ 38 h 14"/>
                  <a:gd name="T4" fmla="*/ 183 w 15"/>
                  <a:gd name="T5" fmla="*/ 60 h 14"/>
                  <a:gd name="T6" fmla="*/ 165 w 15"/>
                  <a:gd name="T7" fmla="*/ 244 h 14"/>
                  <a:gd name="T8" fmla="*/ 30 w 15"/>
                  <a:gd name="T9" fmla="*/ 22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4">
                    <a:moveTo>
                      <a:pt x="2" y="11"/>
                    </a:moveTo>
                    <a:cubicBezTo>
                      <a:pt x="0" y="8"/>
                      <a:pt x="1" y="4"/>
                      <a:pt x="4" y="2"/>
                    </a:cubicBezTo>
                    <a:cubicBezTo>
                      <a:pt x="6" y="0"/>
                      <a:pt x="10" y="0"/>
                      <a:pt x="12" y="3"/>
                    </a:cubicBezTo>
                    <a:cubicBezTo>
                      <a:pt x="15" y="6"/>
                      <a:pt x="14" y="10"/>
                      <a:pt x="11" y="12"/>
                    </a:cubicBezTo>
                    <a:cubicBezTo>
                      <a:pt x="8" y="14"/>
                      <a:pt x="4" y="13"/>
                      <a:pt x="2" y="11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3" name="Freeform 1264">
                <a:extLst>
                  <a:ext uri="{FF2B5EF4-FFF2-40B4-BE49-F238E27FC236}">
                    <a16:creationId xmlns:a16="http://schemas.microsoft.com/office/drawing/2014/main" id="{19614993-389A-76F3-E792-54B15FD955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5" y="2359"/>
                <a:ext cx="35" cy="38"/>
              </a:xfrm>
              <a:custGeom>
                <a:avLst/>
                <a:gdLst>
                  <a:gd name="T0" fmla="*/ 33 w 14"/>
                  <a:gd name="T1" fmla="*/ 220 h 14"/>
                  <a:gd name="T2" fmla="*/ 50 w 14"/>
                  <a:gd name="T3" fmla="*/ 38 h 14"/>
                  <a:gd name="T4" fmla="*/ 188 w 14"/>
                  <a:gd name="T5" fmla="*/ 60 h 14"/>
                  <a:gd name="T6" fmla="*/ 175 w 14"/>
                  <a:gd name="T7" fmla="*/ 244 h 14"/>
                  <a:gd name="T8" fmla="*/ 33 w 14"/>
                  <a:gd name="T9" fmla="*/ 22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2" y="11"/>
                    </a:moveTo>
                    <a:cubicBezTo>
                      <a:pt x="0" y="8"/>
                      <a:pt x="0" y="5"/>
                      <a:pt x="3" y="2"/>
                    </a:cubicBezTo>
                    <a:cubicBezTo>
                      <a:pt x="5" y="0"/>
                      <a:pt x="9" y="0"/>
                      <a:pt x="12" y="3"/>
                    </a:cubicBezTo>
                    <a:cubicBezTo>
                      <a:pt x="14" y="5"/>
                      <a:pt x="14" y="9"/>
                      <a:pt x="11" y="12"/>
                    </a:cubicBezTo>
                    <a:cubicBezTo>
                      <a:pt x="8" y="14"/>
                      <a:pt x="4" y="14"/>
                      <a:pt x="2" y="11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4" name="Freeform 1265">
                <a:extLst>
                  <a:ext uri="{FF2B5EF4-FFF2-40B4-BE49-F238E27FC236}">
                    <a16:creationId xmlns:a16="http://schemas.microsoft.com/office/drawing/2014/main" id="{2B6D90C1-3982-6EBC-92AA-9617B5243A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0" y="2335"/>
                <a:ext cx="35" cy="38"/>
              </a:xfrm>
              <a:custGeom>
                <a:avLst/>
                <a:gdLst>
                  <a:gd name="T0" fmla="*/ 33 w 14"/>
                  <a:gd name="T1" fmla="*/ 220 h 14"/>
                  <a:gd name="T2" fmla="*/ 50 w 14"/>
                  <a:gd name="T3" fmla="*/ 38 h 14"/>
                  <a:gd name="T4" fmla="*/ 175 w 14"/>
                  <a:gd name="T5" fmla="*/ 38 h 14"/>
                  <a:gd name="T6" fmla="*/ 175 w 14"/>
                  <a:gd name="T7" fmla="*/ 220 h 14"/>
                  <a:gd name="T8" fmla="*/ 33 w 14"/>
                  <a:gd name="T9" fmla="*/ 22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2" y="11"/>
                    </a:moveTo>
                    <a:cubicBezTo>
                      <a:pt x="0" y="8"/>
                      <a:pt x="0" y="5"/>
                      <a:pt x="3" y="2"/>
                    </a:cubicBezTo>
                    <a:cubicBezTo>
                      <a:pt x="5" y="0"/>
                      <a:pt x="9" y="0"/>
                      <a:pt x="11" y="2"/>
                    </a:cubicBezTo>
                    <a:cubicBezTo>
                      <a:pt x="14" y="4"/>
                      <a:pt x="14" y="8"/>
                      <a:pt x="11" y="11"/>
                    </a:cubicBezTo>
                    <a:cubicBezTo>
                      <a:pt x="9" y="14"/>
                      <a:pt x="5" y="14"/>
                      <a:pt x="2" y="11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5" name="Freeform 1266">
                <a:extLst>
                  <a:ext uri="{FF2B5EF4-FFF2-40B4-BE49-F238E27FC236}">
                    <a16:creationId xmlns:a16="http://schemas.microsoft.com/office/drawing/2014/main" id="{B11E4E52-5D23-0533-EC82-69A743CD87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3" y="2306"/>
                <a:ext cx="35" cy="40"/>
              </a:xfrm>
              <a:custGeom>
                <a:avLst/>
                <a:gdLst>
                  <a:gd name="T0" fmla="*/ 50 w 14"/>
                  <a:gd name="T1" fmla="*/ 227 h 15"/>
                  <a:gd name="T2" fmla="*/ 33 w 14"/>
                  <a:gd name="T3" fmla="*/ 56 h 15"/>
                  <a:gd name="T4" fmla="*/ 175 w 14"/>
                  <a:gd name="T5" fmla="*/ 56 h 15"/>
                  <a:gd name="T6" fmla="*/ 188 w 14"/>
                  <a:gd name="T7" fmla="*/ 205 h 15"/>
                  <a:gd name="T8" fmla="*/ 50 w 14"/>
                  <a:gd name="T9" fmla="*/ 227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5">
                    <a:moveTo>
                      <a:pt x="3" y="12"/>
                    </a:moveTo>
                    <a:cubicBezTo>
                      <a:pt x="1" y="10"/>
                      <a:pt x="0" y="6"/>
                      <a:pt x="2" y="3"/>
                    </a:cubicBezTo>
                    <a:cubicBezTo>
                      <a:pt x="5" y="1"/>
                      <a:pt x="9" y="0"/>
                      <a:pt x="11" y="3"/>
                    </a:cubicBezTo>
                    <a:cubicBezTo>
                      <a:pt x="14" y="5"/>
                      <a:pt x="14" y="9"/>
                      <a:pt x="12" y="11"/>
                    </a:cubicBezTo>
                    <a:cubicBezTo>
                      <a:pt x="10" y="14"/>
                      <a:pt x="6" y="15"/>
                      <a:pt x="3" y="12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6" name="Freeform 1267">
                <a:extLst>
                  <a:ext uri="{FF2B5EF4-FFF2-40B4-BE49-F238E27FC236}">
                    <a16:creationId xmlns:a16="http://schemas.microsoft.com/office/drawing/2014/main" id="{36D7AD99-985B-7333-BB2F-81E16624BA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3" y="2279"/>
                <a:ext cx="38" cy="38"/>
              </a:xfrm>
              <a:custGeom>
                <a:avLst/>
                <a:gdLst>
                  <a:gd name="T0" fmla="*/ 63 w 15"/>
                  <a:gd name="T1" fmla="*/ 244 h 14"/>
                  <a:gd name="T2" fmla="*/ 33 w 15"/>
                  <a:gd name="T3" fmla="*/ 60 h 14"/>
                  <a:gd name="T4" fmla="*/ 180 w 15"/>
                  <a:gd name="T5" fmla="*/ 22 h 14"/>
                  <a:gd name="T6" fmla="*/ 213 w 15"/>
                  <a:gd name="T7" fmla="*/ 198 h 14"/>
                  <a:gd name="T8" fmla="*/ 63 w 15"/>
                  <a:gd name="T9" fmla="*/ 24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4">
                    <a:moveTo>
                      <a:pt x="4" y="12"/>
                    </a:moveTo>
                    <a:cubicBezTo>
                      <a:pt x="1" y="10"/>
                      <a:pt x="0" y="6"/>
                      <a:pt x="2" y="3"/>
                    </a:cubicBezTo>
                    <a:cubicBezTo>
                      <a:pt x="4" y="0"/>
                      <a:pt x="8" y="0"/>
                      <a:pt x="11" y="1"/>
                    </a:cubicBezTo>
                    <a:cubicBezTo>
                      <a:pt x="14" y="2"/>
                      <a:pt x="15" y="6"/>
                      <a:pt x="13" y="10"/>
                    </a:cubicBezTo>
                    <a:cubicBezTo>
                      <a:pt x="11" y="13"/>
                      <a:pt x="7" y="14"/>
                      <a:pt x="4" y="12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7" name="Freeform 1268">
                <a:extLst>
                  <a:ext uri="{FF2B5EF4-FFF2-40B4-BE49-F238E27FC236}">
                    <a16:creationId xmlns:a16="http://schemas.microsoft.com/office/drawing/2014/main" id="{38ADD545-7EA2-A8A2-DCF4-44AA96B6F7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1" y="2242"/>
                <a:ext cx="30" cy="40"/>
              </a:xfrm>
              <a:custGeom>
                <a:avLst/>
                <a:gdLst>
                  <a:gd name="T0" fmla="*/ 63 w 12"/>
                  <a:gd name="T1" fmla="*/ 264 h 15"/>
                  <a:gd name="T2" fmla="*/ 0 w 12"/>
                  <a:gd name="T3" fmla="*/ 136 h 15"/>
                  <a:gd name="T4" fmla="*/ 83 w 12"/>
                  <a:gd name="T5" fmla="*/ 35 h 15"/>
                  <a:gd name="T6" fmla="*/ 188 w 12"/>
                  <a:gd name="T7" fmla="*/ 149 h 15"/>
                  <a:gd name="T8" fmla="*/ 63 w 12"/>
                  <a:gd name="T9" fmla="*/ 264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" h="15">
                    <a:moveTo>
                      <a:pt x="4" y="14"/>
                    </a:moveTo>
                    <a:cubicBezTo>
                      <a:pt x="1" y="13"/>
                      <a:pt x="0" y="9"/>
                      <a:pt x="0" y="7"/>
                    </a:cubicBezTo>
                    <a:cubicBezTo>
                      <a:pt x="0" y="6"/>
                      <a:pt x="2" y="3"/>
                      <a:pt x="5" y="2"/>
                    </a:cubicBezTo>
                    <a:cubicBezTo>
                      <a:pt x="8" y="0"/>
                      <a:pt x="12" y="3"/>
                      <a:pt x="12" y="8"/>
                    </a:cubicBezTo>
                    <a:cubicBezTo>
                      <a:pt x="12" y="14"/>
                      <a:pt x="7" y="15"/>
                      <a:pt x="4" y="14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8" name="Freeform 1269">
                <a:extLst>
                  <a:ext uri="{FF2B5EF4-FFF2-40B4-BE49-F238E27FC236}">
                    <a16:creationId xmlns:a16="http://schemas.microsoft.com/office/drawing/2014/main" id="{E24243C2-3151-FC23-C7E0-7C9EF24F5B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8" y="2210"/>
                <a:ext cx="35" cy="37"/>
              </a:xfrm>
              <a:custGeom>
                <a:avLst/>
                <a:gdLst>
                  <a:gd name="T0" fmla="*/ 145 w 14"/>
                  <a:gd name="T1" fmla="*/ 238 h 14"/>
                  <a:gd name="T2" fmla="*/ 20 w 14"/>
                  <a:gd name="T3" fmla="*/ 182 h 14"/>
                  <a:gd name="T4" fmla="*/ 50 w 14"/>
                  <a:gd name="T5" fmla="*/ 34 h 14"/>
                  <a:gd name="T6" fmla="*/ 188 w 14"/>
                  <a:gd name="T7" fmla="*/ 77 h 14"/>
                  <a:gd name="T8" fmla="*/ 145 w 14"/>
                  <a:gd name="T9" fmla="*/ 238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9" y="13"/>
                    </a:moveTo>
                    <a:cubicBezTo>
                      <a:pt x="6" y="14"/>
                      <a:pt x="3" y="13"/>
                      <a:pt x="1" y="10"/>
                    </a:cubicBezTo>
                    <a:cubicBezTo>
                      <a:pt x="0" y="7"/>
                      <a:pt x="0" y="4"/>
                      <a:pt x="3" y="2"/>
                    </a:cubicBezTo>
                    <a:cubicBezTo>
                      <a:pt x="6" y="0"/>
                      <a:pt x="10" y="0"/>
                      <a:pt x="12" y="4"/>
                    </a:cubicBezTo>
                    <a:cubicBezTo>
                      <a:pt x="14" y="7"/>
                      <a:pt x="13" y="12"/>
                      <a:pt x="9" y="13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9" name="Freeform 1270">
                <a:extLst>
                  <a:ext uri="{FF2B5EF4-FFF2-40B4-BE49-F238E27FC236}">
                    <a16:creationId xmlns:a16="http://schemas.microsoft.com/office/drawing/2014/main" id="{540B9DCB-0757-DF2A-D519-E8E2E40E9C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8" y="2178"/>
                <a:ext cx="35" cy="40"/>
              </a:xfrm>
              <a:custGeom>
                <a:avLst/>
                <a:gdLst>
                  <a:gd name="T0" fmla="*/ 175 w 14"/>
                  <a:gd name="T1" fmla="*/ 248 h 15"/>
                  <a:gd name="T2" fmla="*/ 33 w 14"/>
                  <a:gd name="T3" fmla="*/ 205 h 15"/>
                  <a:gd name="T4" fmla="*/ 50 w 14"/>
                  <a:gd name="T5" fmla="*/ 56 h 15"/>
                  <a:gd name="T6" fmla="*/ 188 w 14"/>
                  <a:gd name="T7" fmla="*/ 77 h 15"/>
                  <a:gd name="T8" fmla="*/ 175 w 14"/>
                  <a:gd name="T9" fmla="*/ 248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5">
                    <a:moveTo>
                      <a:pt x="11" y="13"/>
                    </a:moveTo>
                    <a:cubicBezTo>
                      <a:pt x="8" y="15"/>
                      <a:pt x="4" y="14"/>
                      <a:pt x="2" y="11"/>
                    </a:cubicBezTo>
                    <a:cubicBezTo>
                      <a:pt x="0" y="9"/>
                      <a:pt x="1" y="5"/>
                      <a:pt x="3" y="3"/>
                    </a:cubicBezTo>
                    <a:cubicBezTo>
                      <a:pt x="6" y="0"/>
                      <a:pt x="10" y="1"/>
                      <a:pt x="12" y="4"/>
                    </a:cubicBezTo>
                    <a:cubicBezTo>
                      <a:pt x="14" y="7"/>
                      <a:pt x="14" y="11"/>
                      <a:pt x="11" y="13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0" name="Freeform 1271">
                <a:extLst>
                  <a:ext uri="{FF2B5EF4-FFF2-40B4-BE49-F238E27FC236}">
                    <a16:creationId xmlns:a16="http://schemas.microsoft.com/office/drawing/2014/main" id="{31AAB65C-FB29-8A1D-17EC-23CFB86E1C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5" y="2151"/>
                <a:ext cx="35" cy="38"/>
              </a:xfrm>
              <a:custGeom>
                <a:avLst/>
                <a:gdLst>
                  <a:gd name="T0" fmla="*/ 175 w 14"/>
                  <a:gd name="T1" fmla="*/ 244 h 14"/>
                  <a:gd name="T2" fmla="*/ 50 w 14"/>
                  <a:gd name="T3" fmla="*/ 220 h 14"/>
                  <a:gd name="T4" fmla="*/ 50 w 14"/>
                  <a:gd name="T5" fmla="*/ 60 h 14"/>
                  <a:gd name="T6" fmla="*/ 188 w 14"/>
                  <a:gd name="T7" fmla="*/ 60 h 14"/>
                  <a:gd name="T8" fmla="*/ 175 w 14"/>
                  <a:gd name="T9" fmla="*/ 24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1" y="12"/>
                    </a:moveTo>
                    <a:cubicBezTo>
                      <a:pt x="9" y="14"/>
                      <a:pt x="5" y="14"/>
                      <a:pt x="3" y="11"/>
                    </a:cubicBezTo>
                    <a:cubicBezTo>
                      <a:pt x="0" y="9"/>
                      <a:pt x="0" y="5"/>
                      <a:pt x="3" y="3"/>
                    </a:cubicBezTo>
                    <a:cubicBezTo>
                      <a:pt x="5" y="0"/>
                      <a:pt x="9" y="0"/>
                      <a:pt x="12" y="3"/>
                    </a:cubicBezTo>
                    <a:cubicBezTo>
                      <a:pt x="14" y="6"/>
                      <a:pt x="14" y="10"/>
                      <a:pt x="11" y="12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1" name="Freeform 1272">
                <a:extLst>
                  <a:ext uri="{FF2B5EF4-FFF2-40B4-BE49-F238E27FC236}">
                    <a16:creationId xmlns:a16="http://schemas.microsoft.com/office/drawing/2014/main" id="{85052A6D-3E23-23D8-98A8-932C18DD67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3" y="2125"/>
                <a:ext cx="35" cy="37"/>
              </a:xfrm>
              <a:custGeom>
                <a:avLst/>
                <a:gdLst>
                  <a:gd name="T0" fmla="*/ 175 w 14"/>
                  <a:gd name="T1" fmla="*/ 225 h 14"/>
                  <a:gd name="T2" fmla="*/ 33 w 14"/>
                  <a:gd name="T3" fmla="*/ 225 h 14"/>
                  <a:gd name="T4" fmla="*/ 33 w 14"/>
                  <a:gd name="T5" fmla="*/ 56 h 14"/>
                  <a:gd name="T6" fmla="*/ 175 w 14"/>
                  <a:gd name="T7" fmla="*/ 56 h 14"/>
                  <a:gd name="T8" fmla="*/ 175 w 14"/>
                  <a:gd name="T9" fmla="*/ 225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1" y="12"/>
                    </a:moveTo>
                    <a:cubicBezTo>
                      <a:pt x="9" y="14"/>
                      <a:pt x="5" y="14"/>
                      <a:pt x="2" y="12"/>
                    </a:cubicBezTo>
                    <a:cubicBezTo>
                      <a:pt x="0" y="10"/>
                      <a:pt x="0" y="6"/>
                      <a:pt x="2" y="3"/>
                    </a:cubicBezTo>
                    <a:cubicBezTo>
                      <a:pt x="4" y="0"/>
                      <a:pt x="8" y="0"/>
                      <a:pt x="11" y="3"/>
                    </a:cubicBezTo>
                    <a:cubicBezTo>
                      <a:pt x="14" y="5"/>
                      <a:pt x="14" y="9"/>
                      <a:pt x="11" y="12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2" name="Freeform 1273">
                <a:extLst>
                  <a:ext uri="{FF2B5EF4-FFF2-40B4-BE49-F238E27FC236}">
                    <a16:creationId xmlns:a16="http://schemas.microsoft.com/office/drawing/2014/main" id="{7E9A5F51-18D1-CA7F-78AA-9FDF85BA36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5" y="2101"/>
                <a:ext cx="35" cy="37"/>
              </a:xfrm>
              <a:custGeom>
                <a:avLst/>
                <a:gdLst>
                  <a:gd name="T0" fmla="*/ 188 w 14"/>
                  <a:gd name="T1" fmla="*/ 204 h 14"/>
                  <a:gd name="T2" fmla="*/ 50 w 14"/>
                  <a:gd name="T3" fmla="*/ 225 h 14"/>
                  <a:gd name="T4" fmla="*/ 33 w 14"/>
                  <a:gd name="T5" fmla="*/ 56 h 14"/>
                  <a:gd name="T6" fmla="*/ 175 w 14"/>
                  <a:gd name="T7" fmla="*/ 34 h 14"/>
                  <a:gd name="T8" fmla="*/ 188 w 14"/>
                  <a:gd name="T9" fmla="*/ 20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2" y="11"/>
                    </a:moveTo>
                    <a:cubicBezTo>
                      <a:pt x="10" y="14"/>
                      <a:pt x="6" y="14"/>
                      <a:pt x="3" y="12"/>
                    </a:cubicBezTo>
                    <a:cubicBezTo>
                      <a:pt x="1" y="10"/>
                      <a:pt x="0" y="6"/>
                      <a:pt x="2" y="3"/>
                    </a:cubicBezTo>
                    <a:cubicBezTo>
                      <a:pt x="4" y="1"/>
                      <a:pt x="8" y="0"/>
                      <a:pt x="11" y="2"/>
                    </a:cubicBezTo>
                    <a:cubicBezTo>
                      <a:pt x="14" y="5"/>
                      <a:pt x="14" y="9"/>
                      <a:pt x="12" y="11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3" name="Freeform 1274">
                <a:extLst>
                  <a:ext uri="{FF2B5EF4-FFF2-40B4-BE49-F238E27FC236}">
                    <a16:creationId xmlns:a16="http://schemas.microsoft.com/office/drawing/2014/main" id="{4633A364-E090-68C9-5401-3D8F211FD8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8" y="2079"/>
                <a:ext cx="35" cy="38"/>
              </a:xfrm>
              <a:custGeom>
                <a:avLst/>
                <a:gdLst>
                  <a:gd name="T0" fmla="*/ 188 w 14"/>
                  <a:gd name="T1" fmla="*/ 220 h 14"/>
                  <a:gd name="T2" fmla="*/ 63 w 14"/>
                  <a:gd name="T3" fmla="*/ 244 h 14"/>
                  <a:gd name="T4" fmla="*/ 33 w 14"/>
                  <a:gd name="T5" fmla="*/ 81 h 14"/>
                  <a:gd name="T6" fmla="*/ 175 w 14"/>
                  <a:gd name="T7" fmla="*/ 38 h 14"/>
                  <a:gd name="T8" fmla="*/ 188 w 14"/>
                  <a:gd name="T9" fmla="*/ 22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2" y="11"/>
                    </a:moveTo>
                    <a:cubicBezTo>
                      <a:pt x="10" y="14"/>
                      <a:pt x="6" y="14"/>
                      <a:pt x="4" y="12"/>
                    </a:cubicBezTo>
                    <a:cubicBezTo>
                      <a:pt x="1" y="10"/>
                      <a:pt x="0" y="7"/>
                      <a:pt x="2" y="4"/>
                    </a:cubicBezTo>
                    <a:cubicBezTo>
                      <a:pt x="4" y="1"/>
                      <a:pt x="8" y="0"/>
                      <a:pt x="11" y="2"/>
                    </a:cubicBezTo>
                    <a:cubicBezTo>
                      <a:pt x="14" y="4"/>
                      <a:pt x="14" y="8"/>
                      <a:pt x="12" y="11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4" name="Freeform 1275">
                <a:extLst>
                  <a:ext uri="{FF2B5EF4-FFF2-40B4-BE49-F238E27FC236}">
                    <a16:creationId xmlns:a16="http://schemas.microsoft.com/office/drawing/2014/main" id="{E56424E7-340A-7576-863C-51F0F3BEF6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8" y="2061"/>
                <a:ext cx="37" cy="37"/>
              </a:xfrm>
              <a:custGeom>
                <a:avLst/>
                <a:gdLst>
                  <a:gd name="T0" fmla="*/ 195 w 15"/>
                  <a:gd name="T1" fmla="*/ 182 h 14"/>
                  <a:gd name="T2" fmla="*/ 62 w 15"/>
                  <a:gd name="T3" fmla="*/ 225 h 14"/>
                  <a:gd name="T4" fmla="*/ 30 w 15"/>
                  <a:gd name="T5" fmla="*/ 77 h 14"/>
                  <a:gd name="T6" fmla="*/ 165 w 15"/>
                  <a:gd name="T7" fmla="*/ 21 h 14"/>
                  <a:gd name="T8" fmla="*/ 195 w 15"/>
                  <a:gd name="T9" fmla="*/ 182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4">
                    <a:moveTo>
                      <a:pt x="13" y="10"/>
                    </a:moveTo>
                    <a:cubicBezTo>
                      <a:pt x="11" y="13"/>
                      <a:pt x="7" y="14"/>
                      <a:pt x="4" y="12"/>
                    </a:cubicBezTo>
                    <a:cubicBezTo>
                      <a:pt x="1" y="11"/>
                      <a:pt x="0" y="7"/>
                      <a:pt x="2" y="4"/>
                    </a:cubicBezTo>
                    <a:cubicBezTo>
                      <a:pt x="3" y="1"/>
                      <a:pt x="7" y="0"/>
                      <a:pt x="11" y="1"/>
                    </a:cubicBezTo>
                    <a:cubicBezTo>
                      <a:pt x="14" y="3"/>
                      <a:pt x="15" y="7"/>
                      <a:pt x="13" y="10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5" name="Freeform 1276">
                <a:extLst>
                  <a:ext uri="{FF2B5EF4-FFF2-40B4-BE49-F238E27FC236}">
                    <a16:creationId xmlns:a16="http://schemas.microsoft.com/office/drawing/2014/main" id="{3855A97D-1140-6D64-C2BE-D356BF0D8E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8" y="2042"/>
                <a:ext cx="37" cy="40"/>
              </a:xfrm>
              <a:custGeom>
                <a:avLst/>
                <a:gdLst>
                  <a:gd name="T0" fmla="*/ 195 w 15"/>
                  <a:gd name="T1" fmla="*/ 192 h 15"/>
                  <a:gd name="T2" fmla="*/ 74 w 15"/>
                  <a:gd name="T3" fmla="*/ 248 h 15"/>
                  <a:gd name="T4" fmla="*/ 12 w 15"/>
                  <a:gd name="T5" fmla="*/ 93 h 15"/>
                  <a:gd name="T6" fmla="*/ 153 w 15"/>
                  <a:gd name="T7" fmla="*/ 35 h 15"/>
                  <a:gd name="T8" fmla="*/ 195 w 15"/>
                  <a:gd name="T9" fmla="*/ 192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5">
                    <a:moveTo>
                      <a:pt x="13" y="10"/>
                    </a:moveTo>
                    <a:cubicBezTo>
                      <a:pt x="11" y="13"/>
                      <a:pt x="8" y="15"/>
                      <a:pt x="5" y="13"/>
                    </a:cubicBezTo>
                    <a:cubicBezTo>
                      <a:pt x="2" y="12"/>
                      <a:pt x="0" y="8"/>
                      <a:pt x="1" y="5"/>
                    </a:cubicBezTo>
                    <a:cubicBezTo>
                      <a:pt x="3" y="2"/>
                      <a:pt x="6" y="0"/>
                      <a:pt x="10" y="2"/>
                    </a:cubicBezTo>
                    <a:cubicBezTo>
                      <a:pt x="13" y="3"/>
                      <a:pt x="15" y="7"/>
                      <a:pt x="13" y="10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6" name="Freeform 1277">
                <a:extLst>
                  <a:ext uri="{FF2B5EF4-FFF2-40B4-BE49-F238E27FC236}">
                    <a16:creationId xmlns:a16="http://schemas.microsoft.com/office/drawing/2014/main" id="{9CECA270-F05E-B12A-E238-C9578D554E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5" y="2031"/>
                <a:ext cx="38" cy="38"/>
              </a:xfrm>
              <a:custGeom>
                <a:avLst/>
                <a:gdLst>
                  <a:gd name="T0" fmla="*/ 213 w 15"/>
                  <a:gd name="T1" fmla="*/ 176 h 14"/>
                  <a:gd name="T2" fmla="*/ 96 w 15"/>
                  <a:gd name="T3" fmla="*/ 258 h 14"/>
                  <a:gd name="T4" fmla="*/ 20 w 15"/>
                  <a:gd name="T5" fmla="*/ 103 h 14"/>
                  <a:gd name="T6" fmla="*/ 147 w 15"/>
                  <a:gd name="T7" fmla="*/ 22 h 14"/>
                  <a:gd name="T8" fmla="*/ 213 w 15"/>
                  <a:gd name="T9" fmla="*/ 176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4">
                    <a:moveTo>
                      <a:pt x="13" y="9"/>
                    </a:moveTo>
                    <a:cubicBezTo>
                      <a:pt x="12" y="12"/>
                      <a:pt x="9" y="14"/>
                      <a:pt x="6" y="13"/>
                    </a:cubicBezTo>
                    <a:cubicBezTo>
                      <a:pt x="2" y="12"/>
                      <a:pt x="0" y="9"/>
                      <a:pt x="1" y="5"/>
                    </a:cubicBezTo>
                    <a:cubicBezTo>
                      <a:pt x="2" y="2"/>
                      <a:pt x="6" y="0"/>
                      <a:pt x="9" y="1"/>
                    </a:cubicBezTo>
                    <a:cubicBezTo>
                      <a:pt x="13" y="2"/>
                      <a:pt x="15" y="6"/>
                      <a:pt x="13" y="9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7" name="Freeform 1278">
                <a:extLst>
                  <a:ext uri="{FF2B5EF4-FFF2-40B4-BE49-F238E27FC236}">
                    <a16:creationId xmlns:a16="http://schemas.microsoft.com/office/drawing/2014/main" id="{AB9687D2-9CE5-1A2D-A837-933E46B29A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3" y="2023"/>
                <a:ext cx="35" cy="38"/>
              </a:xfrm>
              <a:custGeom>
                <a:avLst/>
                <a:gdLst>
                  <a:gd name="T0" fmla="*/ 208 w 14"/>
                  <a:gd name="T1" fmla="*/ 163 h 14"/>
                  <a:gd name="T2" fmla="*/ 95 w 14"/>
                  <a:gd name="T3" fmla="*/ 258 h 14"/>
                  <a:gd name="T4" fmla="*/ 20 w 14"/>
                  <a:gd name="T5" fmla="*/ 117 h 14"/>
                  <a:gd name="T6" fmla="*/ 125 w 14"/>
                  <a:gd name="T7" fmla="*/ 22 h 14"/>
                  <a:gd name="T8" fmla="*/ 208 w 14"/>
                  <a:gd name="T9" fmla="*/ 163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3" y="8"/>
                    </a:moveTo>
                    <a:cubicBezTo>
                      <a:pt x="12" y="12"/>
                      <a:pt x="9" y="14"/>
                      <a:pt x="6" y="13"/>
                    </a:cubicBezTo>
                    <a:cubicBezTo>
                      <a:pt x="3" y="13"/>
                      <a:pt x="0" y="10"/>
                      <a:pt x="1" y="6"/>
                    </a:cubicBezTo>
                    <a:cubicBezTo>
                      <a:pt x="1" y="3"/>
                      <a:pt x="4" y="0"/>
                      <a:pt x="8" y="1"/>
                    </a:cubicBezTo>
                    <a:cubicBezTo>
                      <a:pt x="11" y="1"/>
                      <a:pt x="14" y="5"/>
                      <a:pt x="13" y="8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8" name="Freeform 1279">
                <a:extLst>
                  <a:ext uri="{FF2B5EF4-FFF2-40B4-BE49-F238E27FC236}">
                    <a16:creationId xmlns:a16="http://schemas.microsoft.com/office/drawing/2014/main" id="{1FCE7200-F501-1ACE-1A2D-2C8FE62106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8" y="2023"/>
                <a:ext cx="35" cy="35"/>
              </a:xfrm>
              <a:custGeom>
                <a:avLst/>
                <a:gdLst>
                  <a:gd name="T0" fmla="*/ 208 w 14"/>
                  <a:gd name="T1" fmla="*/ 116 h 13"/>
                  <a:gd name="T2" fmla="*/ 113 w 14"/>
                  <a:gd name="T3" fmla="*/ 253 h 13"/>
                  <a:gd name="T4" fmla="*/ 20 w 14"/>
                  <a:gd name="T5" fmla="*/ 137 h 13"/>
                  <a:gd name="T6" fmla="*/ 113 w 14"/>
                  <a:gd name="T7" fmla="*/ 0 h 13"/>
                  <a:gd name="T8" fmla="*/ 208 w 14"/>
                  <a:gd name="T9" fmla="*/ 116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3">
                    <a:moveTo>
                      <a:pt x="13" y="6"/>
                    </a:moveTo>
                    <a:cubicBezTo>
                      <a:pt x="13" y="10"/>
                      <a:pt x="11" y="12"/>
                      <a:pt x="7" y="13"/>
                    </a:cubicBezTo>
                    <a:cubicBezTo>
                      <a:pt x="4" y="13"/>
                      <a:pt x="1" y="10"/>
                      <a:pt x="1" y="7"/>
                    </a:cubicBezTo>
                    <a:cubicBezTo>
                      <a:pt x="0" y="3"/>
                      <a:pt x="3" y="0"/>
                      <a:pt x="7" y="0"/>
                    </a:cubicBezTo>
                    <a:cubicBezTo>
                      <a:pt x="11" y="0"/>
                      <a:pt x="14" y="3"/>
                      <a:pt x="13" y="6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9" name="Freeform 1280">
                <a:extLst>
                  <a:ext uri="{FF2B5EF4-FFF2-40B4-BE49-F238E27FC236}">
                    <a16:creationId xmlns:a16="http://schemas.microsoft.com/office/drawing/2014/main" id="{C9E42D19-7E4E-0940-22EA-31C10F1BA9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3" y="2026"/>
                <a:ext cx="35" cy="37"/>
              </a:xfrm>
              <a:custGeom>
                <a:avLst/>
                <a:gdLst>
                  <a:gd name="T0" fmla="*/ 220 w 14"/>
                  <a:gd name="T1" fmla="*/ 111 h 14"/>
                  <a:gd name="T2" fmla="*/ 145 w 14"/>
                  <a:gd name="T3" fmla="*/ 238 h 14"/>
                  <a:gd name="T4" fmla="*/ 20 w 14"/>
                  <a:gd name="T5" fmla="*/ 167 h 14"/>
                  <a:gd name="T6" fmla="*/ 95 w 14"/>
                  <a:gd name="T7" fmla="*/ 21 h 14"/>
                  <a:gd name="T8" fmla="*/ 220 w 14"/>
                  <a:gd name="T9" fmla="*/ 111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4" y="6"/>
                    </a:moveTo>
                    <a:cubicBezTo>
                      <a:pt x="14" y="9"/>
                      <a:pt x="12" y="13"/>
                      <a:pt x="9" y="13"/>
                    </a:cubicBezTo>
                    <a:cubicBezTo>
                      <a:pt x="6" y="14"/>
                      <a:pt x="3" y="12"/>
                      <a:pt x="1" y="9"/>
                    </a:cubicBezTo>
                    <a:cubicBezTo>
                      <a:pt x="0" y="6"/>
                      <a:pt x="2" y="2"/>
                      <a:pt x="6" y="1"/>
                    </a:cubicBezTo>
                    <a:cubicBezTo>
                      <a:pt x="10" y="0"/>
                      <a:pt x="13" y="3"/>
                      <a:pt x="14" y="6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0" name="Freeform 1281">
                <a:extLst>
                  <a:ext uri="{FF2B5EF4-FFF2-40B4-BE49-F238E27FC236}">
                    <a16:creationId xmlns:a16="http://schemas.microsoft.com/office/drawing/2014/main" id="{4F45A205-E99B-3114-A308-78309A1B51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0" y="2037"/>
                <a:ext cx="35" cy="37"/>
              </a:xfrm>
              <a:custGeom>
                <a:avLst/>
                <a:gdLst>
                  <a:gd name="T0" fmla="*/ 208 w 14"/>
                  <a:gd name="T1" fmla="*/ 90 h 14"/>
                  <a:gd name="T2" fmla="*/ 158 w 14"/>
                  <a:gd name="T3" fmla="*/ 238 h 14"/>
                  <a:gd name="T4" fmla="*/ 33 w 14"/>
                  <a:gd name="T5" fmla="*/ 182 h 14"/>
                  <a:gd name="T6" fmla="*/ 83 w 14"/>
                  <a:gd name="T7" fmla="*/ 21 h 14"/>
                  <a:gd name="T8" fmla="*/ 208 w 14"/>
                  <a:gd name="T9" fmla="*/ 9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3" y="5"/>
                    </a:moveTo>
                    <a:cubicBezTo>
                      <a:pt x="14" y="9"/>
                      <a:pt x="13" y="12"/>
                      <a:pt x="10" y="13"/>
                    </a:cubicBezTo>
                    <a:cubicBezTo>
                      <a:pt x="7" y="14"/>
                      <a:pt x="3" y="13"/>
                      <a:pt x="2" y="10"/>
                    </a:cubicBezTo>
                    <a:cubicBezTo>
                      <a:pt x="0" y="7"/>
                      <a:pt x="2" y="3"/>
                      <a:pt x="5" y="1"/>
                    </a:cubicBezTo>
                    <a:cubicBezTo>
                      <a:pt x="9" y="0"/>
                      <a:pt x="12" y="2"/>
                      <a:pt x="13" y="5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1" name="Freeform 1282">
                <a:extLst>
                  <a:ext uri="{FF2B5EF4-FFF2-40B4-BE49-F238E27FC236}">
                    <a16:creationId xmlns:a16="http://schemas.microsoft.com/office/drawing/2014/main" id="{BD2D790C-84FC-17F3-86FF-7F34EBFD1A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0" y="2053"/>
                <a:ext cx="35" cy="37"/>
              </a:xfrm>
              <a:custGeom>
                <a:avLst/>
                <a:gdLst>
                  <a:gd name="T0" fmla="*/ 208 w 14"/>
                  <a:gd name="T1" fmla="*/ 77 h 14"/>
                  <a:gd name="T2" fmla="*/ 158 w 14"/>
                  <a:gd name="T3" fmla="*/ 238 h 14"/>
                  <a:gd name="T4" fmla="*/ 20 w 14"/>
                  <a:gd name="T5" fmla="*/ 182 h 14"/>
                  <a:gd name="T6" fmla="*/ 63 w 14"/>
                  <a:gd name="T7" fmla="*/ 34 h 14"/>
                  <a:gd name="T8" fmla="*/ 208 w 14"/>
                  <a:gd name="T9" fmla="*/ 77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3" y="4"/>
                    </a:moveTo>
                    <a:cubicBezTo>
                      <a:pt x="14" y="8"/>
                      <a:pt x="13" y="11"/>
                      <a:pt x="10" y="13"/>
                    </a:cubicBezTo>
                    <a:cubicBezTo>
                      <a:pt x="7" y="14"/>
                      <a:pt x="3" y="13"/>
                      <a:pt x="1" y="10"/>
                    </a:cubicBezTo>
                    <a:cubicBezTo>
                      <a:pt x="0" y="7"/>
                      <a:pt x="1" y="3"/>
                      <a:pt x="4" y="2"/>
                    </a:cubicBezTo>
                    <a:cubicBezTo>
                      <a:pt x="7" y="0"/>
                      <a:pt x="11" y="1"/>
                      <a:pt x="13" y="4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2" name="Freeform 1283">
                <a:extLst>
                  <a:ext uri="{FF2B5EF4-FFF2-40B4-BE49-F238E27FC236}">
                    <a16:creationId xmlns:a16="http://schemas.microsoft.com/office/drawing/2014/main" id="{4D51814C-CA2A-61BB-CB75-A4B5A36C7D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0" y="2071"/>
                <a:ext cx="35" cy="38"/>
              </a:xfrm>
              <a:custGeom>
                <a:avLst/>
                <a:gdLst>
                  <a:gd name="T0" fmla="*/ 208 w 14"/>
                  <a:gd name="T1" fmla="*/ 81 h 14"/>
                  <a:gd name="T2" fmla="*/ 175 w 14"/>
                  <a:gd name="T3" fmla="*/ 258 h 14"/>
                  <a:gd name="T4" fmla="*/ 33 w 14"/>
                  <a:gd name="T5" fmla="*/ 220 h 14"/>
                  <a:gd name="T6" fmla="*/ 63 w 14"/>
                  <a:gd name="T7" fmla="*/ 38 h 14"/>
                  <a:gd name="T8" fmla="*/ 208 w 14"/>
                  <a:gd name="T9" fmla="*/ 81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3" y="4"/>
                    </a:moveTo>
                    <a:cubicBezTo>
                      <a:pt x="14" y="7"/>
                      <a:pt x="13" y="11"/>
                      <a:pt x="11" y="13"/>
                    </a:cubicBezTo>
                    <a:cubicBezTo>
                      <a:pt x="8" y="14"/>
                      <a:pt x="4" y="14"/>
                      <a:pt x="2" y="11"/>
                    </a:cubicBezTo>
                    <a:cubicBezTo>
                      <a:pt x="0" y="8"/>
                      <a:pt x="1" y="4"/>
                      <a:pt x="4" y="2"/>
                    </a:cubicBezTo>
                    <a:cubicBezTo>
                      <a:pt x="7" y="0"/>
                      <a:pt x="11" y="1"/>
                      <a:pt x="13" y="4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3" name="Freeform 1284">
                <a:extLst>
                  <a:ext uri="{FF2B5EF4-FFF2-40B4-BE49-F238E27FC236}">
                    <a16:creationId xmlns:a16="http://schemas.microsoft.com/office/drawing/2014/main" id="{94504DE1-457B-FED1-A4D3-02F76902A6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3" y="2093"/>
                <a:ext cx="35" cy="37"/>
              </a:xfrm>
              <a:custGeom>
                <a:avLst/>
                <a:gdLst>
                  <a:gd name="T0" fmla="*/ 188 w 14"/>
                  <a:gd name="T1" fmla="*/ 77 h 14"/>
                  <a:gd name="T2" fmla="*/ 175 w 14"/>
                  <a:gd name="T3" fmla="*/ 225 h 14"/>
                  <a:gd name="T4" fmla="*/ 33 w 14"/>
                  <a:gd name="T5" fmla="*/ 225 h 14"/>
                  <a:gd name="T6" fmla="*/ 50 w 14"/>
                  <a:gd name="T7" fmla="*/ 56 h 14"/>
                  <a:gd name="T8" fmla="*/ 188 w 14"/>
                  <a:gd name="T9" fmla="*/ 77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2" y="4"/>
                    </a:moveTo>
                    <a:cubicBezTo>
                      <a:pt x="14" y="6"/>
                      <a:pt x="14" y="10"/>
                      <a:pt x="11" y="12"/>
                    </a:cubicBezTo>
                    <a:cubicBezTo>
                      <a:pt x="8" y="14"/>
                      <a:pt x="5" y="14"/>
                      <a:pt x="2" y="12"/>
                    </a:cubicBezTo>
                    <a:cubicBezTo>
                      <a:pt x="0" y="9"/>
                      <a:pt x="0" y="5"/>
                      <a:pt x="3" y="3"/>
                    </a:cubicBezTo>
                    <a:cubicBezTo>
                      <a:pt x="6" y="0"/>
                      <a:pt x="10" y="1"/>
                      <a:pt x="12" y="4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4" name="Freeform 1285">
                <a:extLst>
                  <a:ext uri="{FF2B5EF4-FFF2-40B4-BE49-F238E27FC236}">
                    <a16:creationId xmlns:a16="http://schemas.microsoft.com/office/drawing/2014/main" id="{394E0450-F00E-D8BA-FF46-045230510D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8" y="2117"/>
                <a:ext cx="35" cy="37"/>
              </a:xfrm>
              <a:custGeom>
                <a:avLst/>
                <a:gdLst>
                  <a:gd name="T0" fmla="*/ 175 w 14"/>
                  <a:gd name="T1" fmla="*/ 56 h 14"/>
                  <a:gd name="T2" fmla="*/ 175 w 14"/>
                  <a:gd name="T3" fmla="*/ 225 h 14"/>
                  <a:gd name="T4" fmla="*/ 33 w 14"/>
                  <a:gd name="T5" fmla="*/ 225 h 14"/>
                  <a:gd name="T6" fmla="*/ 33 w 14"/>
                  <a:gd name="T7" fmla="*/ 56 h 14"/>
                  <a:gd name="T8" fmla="*/ 175 w 14"/>
                  <a:gd name="T9" fmla="*/ 56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1" y="3"/>
                    </a:moveTo>
                    <a:cubicBezTo>
                      <a:pt x="14" y="6"/>
                      <a:pt x="14" y="10"/>
                      <a:pt x="11" y="12"/>
                    </a:cubicBezTo>
                    <a:cubicBezTo>
                      <a:pt x="9" y="14"/>
                      <a:pt x="5" y="14"/>
                      <a:pt x="2" y="12"/>
                    </a:cubicBezTo>
                    <a:cubicBezTo>
                      <a:pt x="0" y="10"/>
                      <a:pt x="0" y="5"/>
                      <a:pt x="2" y="3"/>
                    </a:cubicBezTo>
                    <a:cubicBezTo>
                      <a:pt x="5" y="0"/>
                      <a:pt x="9" y="1"/>
                      <a:pt x="11" y="3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5" name="Freeform 1286">
                <a:extLst>
                  <a:ext uri="{FF2B5EF4-FFF2-40B4-BE49-F238E27FC236}">
                    <a16:creationId xmlns:a16="http://schemas.microsoft.com/office/drawing/2014/main" id="{97E5C4C1-971B-0FD0-09B3-41AB746F39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3" y="2143"/>
                <a:ext cx="35" cy="38"/>
              </a:xfrm>
              <a:custGeom>
                <a:avLst/>
                <a:gdLst>
                  <a:gd name="T0" fmla="*/ 175 w 14"/>
                  <a:gd name="T1" fmla="*/ 60 h 14"/>
                  <a:gd name="T2" fmla="*/ 188 w 14"/>
                  <a:gd name="T3" fmla="*/ 244 h 14"/>
                  <a:gd name="T4" fmla="*/ 50 w 14"/>
                  <a:gd name="T5" fmla="*/ 244 h 14"/>
                  <a:gd name="T6" fmla="*/ 33 w 14"/>
                  <a:gd name="T7" fmla="*/ 60 h 14"/>
                  <a:gd name="T8" fmla="*/ 175 w 14"/>
                  <a:gd name="T9" fmla="*/ 6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1" y="3"/>
                    </a:moveTo>
                    <a:cubicBezTo>
                      <a:pt x="14" y="5"/>
                      <a:pt x="14" y="9"/>
                      <a:pt x="12" y="12"/>
                    </a:cubicBezTo>
                    <a:cubicBezTo>
                      <a:pt x="10" y="14"/>
                      <a:pt x="6" y="14"/>
                      <a:pt x="3" y="12"/>
                    </a:cubicBezTo>
                    <a:cubicBezTo>
                      <a:pt x="0" y="10"/>
                      <a:pt x="0" y="6"/>
                      <a:pt x="2" y="3"/>
                    </a:cubicBezTo>
                    <a:cubicBezTo>
                      <a:pt x="5" y="0"/>
                      <a:pt x="9" y="0"/>
                      <a:pt x="11" y="3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6" name="Freeform 1287">
                <a:extLst>
                  <a:ext uri="{FF2B5EF4-FFF2-40B4-BE49-F238E27FC236}">
                    <a16:creationId xmlns:a16="http://schemas.microsoft.com/office/drawing/2014/main" id="{2C0F113F-2BCF-A181-5903-E6A1D4DB49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0" y="2173"/>
                <a:ext cx="35" cy="37"/>
              </a:xfrm>
              <a:custGeom>
                <a:avLst/>
                <a:gdLst>
                  <a:gd name="T0" fmla="*/ 175 w 14"/>
                  <a:gd name="T1" fmla="*/ 34 h 14"/>
                  <a:gd name="T2" fmla="*/ 188 w 14"/>
                  <a:gd name="T3" fmla="*/ 204 h 14"/>
                  <a:gd name="T4" fmla="*/ 63 w 14"/>
                  <a:gd name="T5" fmla="*/ 225 h 14"/>
                  <a:gd name="T6" fmla="*/ 33 w 14"/>
                  <a:gd name="T7" fmla="*/ 56 h 14"/>
                  <a:gd name="T8" fmla="*/ 175 w 14"/>
                  <a:gd name="T9" fmla="*/ 3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1" y="2"/>
                    </a:moveTo>
                    <a:cubicBezTo>
                      <a:pt x="14" y="4"/>
                      <a:pt x="14" y="8"/>
                      <a:pt x="12" y="11"/>
                    </a:cubicBezTo>
                    <a:cubicBezTo>
                      <a:pt x="10" y="13"/>
                      <a:pt x="6" y="14"/>
                      <a:pt x="4" y="12"/>
                    </a:cubicBezTo>
                    <a:cubicBezTo>
                      <a:pt x="1" y="10"/>
                      <a:pt x="0" y="6"/>
                      <a:pt x="2" y="3"/>
                    </a:cubicBezTo>
                    <a:cubicBezTo>
                      <a:pt x="5" y="0"/>
                      <a:pt x="9" y="0"/>
                      <a:pt x="11" y="2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7" name="Freeform 1288">
                <a:extLst>
                  <a:ext uri="{FF2B5EF4-FFF2-40B4-BE49-F238E27FC236}">
                    <a16:creationId xmlns:a16="http://schemas.microsoft.com/office/drawing/2014/main" id="{E1DF0DEE-72F8-09D0-A609-7DF6316609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0" y="2202"/>
                <a:ext cx="38" cy="37"/>
              </a:xfrm>
              <a:custGeom>
                <a:avLst/>
                <a:gdLst>
                  <a:gd name="T0" fmla="*/ 180 w 15"/>
                  <a:gd name="T1" fmla="*/ 34 h 14"/>
                  <a:gd name="T2" fmla="*/ 213 w 15"/>
                  <a:gd name="T3" fmla="*/ 182 h 14"/>
                  <a:gd name="T4" fmla="*/ 63 w 15"/>
                  <a:gd name="T5" fmla="*/ 238 h 14"/>
                  <a:gd name="T6" fmla="*/ 33 w 15"/>
                  <a:gd name="T7" fmla="*/ 77 h 14"/>
                  <a:gd name="T8" fmla="*/ 180 w 15"/>
                  <a:gd name="T9" fmla="*/ 3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4">
                    <a:moveTo>
                      <a:pt x="11" y="2"/>
                    </a:moveTo>
                    <a:cubicBezTo>
                      <a:pt x="14" y="4"/>
                      <a:pt x="15" y="8"/>
                      <a:pt x="13" y="10"/>
                    </a:cubicBezTo>
                    <a:cubicBezTo>
                      <a:pt x="11" y="13"/>
                      <a:pt x="8" y="14"/>
                      <a:pt x="4" y="13"/>
                    </a:cubicBezTo>
                    <a:cubicBezTo>
                      <a:pt x="1" y="11"/>
                      <a:pt x="0" y="7"/>
                      <a:pt x="2" y="4"/>
                    </a:cubicBezTo>
                    <a:cubicBezTo>
                      <a:pt x="4" y="1"/>
                      <a:pt x="8" y="0"/>
                      <a:pt x="11" y="2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8" name="Freeform 1289">
                <a:extLst>
                  <a:ext uri="{FF2B5EF4-FFF2-40B4-BE49-F238E27FC236}">
                    <a16:creationId xmlns:a16="http://schemas.microsoft.com/office/drawing/2014/main" id="{91BCD5C6-AAFE-F131-DC27-585B8D9DA4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5" y="2234"/>
                <a:ext cx="35" cy="40"/>
              </a:xfrm>
              <a:custGeom>
                <a:avLst/>
                <a:gdLst>
                  <a:gd name="T0" fmla="*/ 158 w 14"/>
                  <a:gd name="T1" fmla="*/ 35 h 15"/>
                  <a:gd name="T2" fmla="*/ 220 w 14"/>
                  <a:gd name="T3" fmla="*/ 171 h 15"/>
                  <a:gd name="T4" fmla="*/ 125 w 14"/>
                  <a:gd name="T5" fmla="*/ 264 h 15"/>
                  <a:gd name="T6" fmla="*/ 33 w 14"/>
                  <a:gd name="T7" fmla="*/ 115 h 15"/>
                  <a:gd name="T8" fmla="*/ 158 w 14"/>
                  <a:gd name="T9" fmla="*/ 35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5">
                    <a:moveTo>
                      <a:pt x="10" y="2"/>
                    </a:moveTo>
                    <a:cubicBezTo>
                      <a:pt x="13" y="3"/>
                      <a:pt x="14" y="7"/>
                      <a:pt x="14" y="9"/>
                    </a:cubicBezTo>
                    <a:cubicBezTo>
                      <a:pt x="13" y="10"/>
                      <a:pt x="11" y="12"/>
                      <a:pt x="8" y="14"/>
                    </a:cubicBezTo>
                    <a:cubicBezTo>
                      <a:pt x="5" y="15"/>
                      <a:pt x="0" y="12"/>
                      <a:pt x="2" y="6"/>
                    </a:cubicBezTo>
                    <a:cubicBezTo>
                      <a:pt x="3" y="2"/>
                      <a:pt x="7" y="0"/>
                      <a:pt x="10" y="2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9" name="Freeform 1290">
                <a:extLst>
                  <a:ext uri="{FF2B5EF4-FFF2-40B4-BE49-F238E27FC236}">
                    <a16:creationId xmlns:a16="http://schemas.microsoft.com/office/drawing/2014/main" id="{71D617C2-0669-7881-559D-2E16653306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5" y="2271"/>
                <a:ext cx="35" cy="38"/>
              </a:xfrm>
              <a:custGeom>
                <a:avLst/>
                <a:gdLst>
                  <a:gd name="T0" fmla="*/ 63 w 14"/>
                  <a:gd name="T1" fmla="*/ 22 h 14"/>
                  <a:gd name="T2" fmla="*/ 208 w 14"/>
                  <a:gd name="T3" fmla="*/ 60 h 14"/>
                  <a:gd name="T4" fmla="*/ 175 w 14"/>
                  <a:gd name="T5" fmla="*/ 244 h 14"/>
                  <a:gd name="T6" fmla="*/ 33 w 14"/>
                  <a:gd name="T7" fmla="*/ 198 h 14"/>
                  <a:gd name="T8" fmla="*/ 63 w 14"/>
                  <a:gd name="T9" fmla="*/ 22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4" y="1"/>
                    </a:moveTo>
                    <a:cubicBezTo>
                      <a:pt x="8" y="0"/>
                      <a:pt x="11" y="1"/>
                      <a:pt x="13" y="3"/>
                    </a:cubicBezTo>
                    <a:cubicBezTo>
                      <a:pt x="14" y="6"/>
                      <a:pt x="13" y="10"/>
                      <a:pt x="11" y="12"/>
                    </a:cubicBezTo>
                    <a:cubicBezTo>
                      <a:pt x="8" y="14"/>
                      <a:pt x="4" y="13"/>
                      <a:pt x="2" y="10"/>
                    </a:cubicBezTo>
                    <a:cubicBezTo>
                      <a:pt x="0" y="6"/>
                      <a:pt x="1" y="2"/>
                      <a:pt x="4" y="1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0" name="Freeform 1291">
                <a:extLst>
                  <a:ext uri="{FF2B5EF4-FFF2-40B4-BE49-F238E27FC236}">
                    <a16:creationId xmlns:a16="http://schemas.microsoft.com/office/drawing/2014/main" id="{5AC13344-CF6B-AA66-F71C-D970EC2067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5" y="2301"/>
                <a:ext cx="35" cy="37"/>
              </a:xfrm>
              <a:custGeom>
                <a:avLst/>
                <a:gdLst>
                  <a:gd name="T0" fmla="*/ 50 w 14"/>
                  <a:gd name="T1" fmla="*/ 34 h 14"/>
                  <a:gd name="T2" fmla="*/ 188 w 14"/>
                  <a:gd name="T3" fmla="*/ 56 h 14"/>
                  <a:gd name="T4" fmla="*/ 175 w 14"/>
                  <a:gd name="T5" fmla="*/ 225 h 14"/>
                  <a:gd name="T6" fmla="*/ 33 w 14"/>
                  <a:gd name="T7" fmla="*/ 204 h 14"/>
                  <a:gd name="T8" fmla="*/ 50 w 14"/>
                  <a:gd name="T9" fmla="*/ 3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3" y="2"/>
                    </a:moveTo>
                    <a:cubicBezTo>
                      <a:pt x="6" y="0"/>
                      <a:pt x="10" y="0"/>
                      <a:pt x="12" y="3"/>
                    </a:cubicBezTo>
                    <a:cubicBezTo>
                      <a:pt x="14" y="6"/>
                      <a:pt x="14" y="10"/>
                      <a:pt x="11" y="12"/>
                    </a:cubicBezTo>
                    <a:cubicBezTo>
                      <a:pt x="8" y="14"/>
                      <a:pt x="4" y="14"/>
                      <a:pt x="2" y="11"/>
                    </a:cubicBezTo>
                    <a:cubicBezTo>
                      <a:pt x="0" y="8"/>
                      <a:pt x="0" y="4"/>
                      <a:pt x="3" y="2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1" name="Freeform 1292">
                <a:extLst>
                  <a:ext uri="{FF2B5EF4-FFF2-40B4-BE49-F238E27FC236}">
                    <a16:creationId xmlns:a16="http://schemas.microsoft.com/office/drawing/2014/main" id="{A178294A-B8B1-BA0B-76B9-9922CA29DE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8" y="2327"/>
                <a:ext cx="35" cy="38"/>
              </a:xfrm>
              <a:custGeom>
                <a:avLst/>
                <a:gdLst>
                  <a:gd name="T0" fmla="*/ 50 w 14"/>
                  <a:gd name="T1" fmla="*/ 60 h 14"/>
                  <a:gd name="T2" fmla="*/ 175 w 14"/>
                  <a:gd name="T3" fmla="*/ 60 h 14"/>
                  <a:gd name="T4" fmla="*/ 175 w 14"/>
                  <a:gd name="T5" fmla="*/ 244 h 14"/>
                  <a:gd name="T6" fmla="*/ 33 w 14"/>
                  <a:gd name="T7" fmla="*/ 244 h 14"/>
                  <a:gd name="T8" fmla="*/ 50 w 14"/>
                  <a:gd name="T9" fmla="*/ 6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3" y="3"/>
                    </a:moveTo>
                    <a:cubicBezTo>
                      <a:pt x="5" y="0"/>
                      <a:pt x="9" y="1"/>
                      <a:pt x="11" y="3"/>
                    </a:cubicBezTo>
                    <a:cubicBezTo>
                      <a:pt x="14" y="6"/>
                      <a:pt x="14" y="10"/>
                      <a:pt x="11" y="12"/>
                    </a:cubicBezTo>
                    <a:cubicBezTo>
                      <a:pt x="9" y="14"/>
                      <a:pt x="5" y="14"/>
                      <a:pt x="2" y="12"/>
                    </a:cubicBezTo>
                    <a:cubicBezTo>
                      <a:pt x="0" y="9"/>
                      <a:pt x="0" y="5"/>
                      <a:pt x="3" y="3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2" name="Freeform 1293">
                <a:extLst>
                  <a:ext uri="{FF2B5EF4-FFF2-40B4-BE49-F238E27FC236}">
                    <a16:creationId xmlns:a16="http://schemas.microsoft.com/office/drawing/2014/main" id="{A8E851F8-C981-ADD4-CD58-9DCAD86971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0" y="2354"/>
                <a:ext cx="35" cy="37"/>
              </a:xfrm>
              <a:custGeom>
                <a:avLst/>
                <a:gdLst>
                  <a:gd name="T0" fmla="*/ 50 w 14"/>
                  <a:gd name="T1" fmla="*/ 56 h 14"/>
                  <a:gd name="T2" fmla="*/ 188 w 14"/>
                  <a:gd name="T3" fmla="*/ 56 h 14"/>
                  <a:gd name="T4" fmla="*/ 188 w 14"/>
                  <a:gd name="T5" fmla="*/ 225 h 14"/>
                  <a:gd name="T6" fmla="*/ 50 w 14"/>
                  <a:gd name="T7" fmla="*/ 225 h 14"/>
                  <a:gd name="T8" fmla="*/ 50 w 14"/>
                  <a:gd name="T9" fmla="*/ 56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3" y="3"/>
                    </a:moveTo>
                    <a:cubicBezTo>
                      <a:pt x="5" y="0"/>
                      <a:pt x="9" y="0"/>
                      <a:pt x="12" y="3"/>
                    </a:cubicBezTo>
                    <a:cubicBezTo>
                      <a:pt x="14" y="5"/>
                      <a:pt x="14" y="9"/>
                      <a:pt x="12" y="12"/>
                    </a:cubicBezTo>
                    <a:cubicBezTo>
                      <a:pt x="10" y="14"/>
                      <a:pt x="6" y="14"/>
                      <a:pt x="3" y="12"/>
                    </a:cubicBezTo>
                    <a:cubicBezTo>
                      <a:pt x="0" y="9"/>
                      <a:pt x="0" y="5"/>
                      <a:pt x="3" y="3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3" name="Freeform 1294">
                <a:extLst>
                  <a:ext uri="{FF2B5EF4-FFF2-40B4-BE49-F238E27FC236}">
                    <a16:creationId xmlns:a16="http://schemas.microsoft.com/office/drawing/2014/main" id="{883AAD34-823D-97D4-F719-7D79E8D961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8" y="2378"/>
                <a:ext cx="35" cy="40"/>
              </a:xfrm>
              <a:custGeom>
                <a:avLst/>
                <a:gdLst>
                  <a:gd name="T0" fmla="*/ 33 w 14"/>
                  <a:gd name="T1" fmla="*/ 56 h 15"/>
                  <a:gd name="T2" fmla="*/ 175 w 14"/>
                  <a:gd name="T3" fmla="*/ 35 h 15"/>
                  <a:gd name="T4" fmla="*/ 188 w 14"/>
                  <a:gd name="T5" fmla="*/ 205 h 15"/>
                  <a:gd name="T6" fmla="*/ 50 w 14"/>
                  <a:gd name="T7" fmla="*/ 227 h 15"/>
                  <a:gd name="T8" fmla="*/ 33 w 14"/>
                  <a:gd name="T9" fmla="*/ 56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5">
                    <a:moveTo>
                      <a:pt x="2" y="3"/>
                    </a:moveTo>
                    <a:cubicBezTo>
                      <a:pt x="4" y="1"/>
                      <a:pt x="8" y="0"/>
                      <a:pt x="11" y="2"/>
                    </a:cubicBezTo>
                    <a:cubicBezTo>
                      <a:pt x="13" y="5"/>
                      <a:pt x="14" y="8"/>
                      <a:pt x="12" y="11"/>
                    </a:cubicBezTo>
                    <a:cubicBezTo>
                      <a:pt x="10" y="14"/>
                      <a:pt x="5" y="15"/>
                      <a:pt x="3" y="12"/>
                    </a:cubicBezTo>
                    <a:cubicBezTo>
                      <a:pt x="0" y="10"/>
                      <a:pt x="0" y="6"/>
                      <a:pt x="2" y="3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4" name="Freeform 1295">
                <a:extLst>
                  <a:ext uri="{FF2B5EF4-FFF2-40B4-BE49-F238E27FC236}">
                    <a16:creationId xmlns:a16="http://schemas.microsoft.com/office/drawing/2014/main" id="{C64431EE-26BD-2F53-44DC-A381D71AEC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63" y="2402"/>
                <a:ext cx="37" cy="37"/>
              </a:xfrm>
              <a:custGeom>
                <a:avLst/>
                <a:gdLst>
                  <a:gd name="T0" fmla="*/ 42 w 15"/>
                  <a:gd name="T1" fmla="*/ 56 h 14"/>
                  <a:gd name="T2" fmla="*/ 165 w 15"/>
                  <a:gd name="T3" fmla="*/ 34 h 14"/>
                  <a:gd name="T4" fmla="*/ 195 w 15"/>
                  <a:gd name="T5" fmla="*/ 182 h 14"/>
                  <a:gd name="T6" fmla="*/ 62 w 15"/>
                  <a:gd name="T7" fmla="*/ 225 h 14"/>
                  <a:gd name="T8" fmla="*/ 42 w 15"/>
                  <a:gd name="T9" fmla="*/ 56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4">
                    <a:moveTo>
                      <a:pt x="3" y="3"/>
                    </a:moveTo>
                    <a:cubicBezTo>
                      <a:pt x="5" y="0"/>
                      <a:pt x="9" y="0"/>
                      <a:pt x="11" y="2"/>
                    </a:cubicBezTo>
                    <a:cubicBezTo>
                      <a:pt x="14" y="3"/>
                      <a:pt x="15" y="7"/>
                      <a:pt x="13" y="10"/>
                    </a:cubicBezTo>
                    <a:cubicBezTo>
                      <a:pt x="11" y="13"/>
                      <a:pt x="7" y="14"/>
                      <a:pt x="4" y="12"/>
                    </a:cubicBezTo>
                    <a:cubicBezTo>
                      <a:pt x="1" y="10"/>
                      <a:pt x="0" y="6"/>
                      <a:pt x="3" y="3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5" name="Freeform 1296">
                <a:extLst>
                  <a:ext uri="{FF2B5EF4-FFF2-40B4-BE49-F238E27FC236}">
                    <a16:creationId xmlns:a16="http://schemas.microsoft.com/office/drawing/2014/main" id="{8EDE745A-720E-F95E-DC81-816F6EF227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3" y="2421"/>
                <a:ext cx="35" cy="37"/>
              </a:xfrm>
              <a:custGeom>
                <a:avLst/>
                <a:gdLst>
                  <a:gd name="T0" fmla="*/ 33 w 14"/>
                  <a:gd name="T1" fmla="*/ 77 h 14"/>
                  <a:gd name="T2" fmla="*/ 158 w 14"/>
                  <a:gd name="T3" fmla="*/ 34 h 14"/>
                  <a:gd name="T4" fmla="*/ 208 w 14"/>
                  <a:gd name="T5" fmla="*/ 182 h 14"/>
                  <a:gd name="T6" fmla="*/ 63 w 14"/>
                  <a:gd name="T7" fmla="*/ 238 h 14"/>
                  <a:gd name="T8" fmla="*/ 33 w 14"/>
                  <a:gd name="T9" fmla="*/ 77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2" y="4"/>
                    </a:moveTo>
                    <a:cubicBezTo>
                      <a:pt x="4" y="1"/>
                      <a:pt x="7" y="0"/>
                      <a:pt x="10" y="2"/>
                    </a:cubicBezTo>
                    <a:cubicBezTo>
                      <a:pt x="13" y="3"/>
                      <a:pt x="14" y="7"/>
                      <a:pt x="13" y="10"/>
                    </a:cubicBezTo>
                    <a:cubicBezTo>
                      <a:pt x="11" y="13"/>
                      <a:pt x="7" y="14"/>
                      <a:pt x="4" y="13"/>
                    </a:cubicBezTo>
                    <a:cubicBezTo>
                      <a:pt x="1" y="11"/>
                      <a:pt x="0" y="7"/>
                      <a:pt x="2" y="4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6" name="Freeform 1297">
                <a:extLst>
                  <a:ext uri="{FF2B5EF4-FFF2-40B4-BE49-F238E27FC236}">
                    <a16:creationId xmlns:a16="http://schemas.microsoft.com/office/drawing/2014/main" id="{BD56C198-E76D-325D-5072-5973C61EEE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3" y="2437"/>
                <a:ext cx="35" cy="40"/>
              </a:xfrm>
              <a:custGeom>
                <a:avLst/>
                <a:gdLst>
                  <a:gd name="T0" fmla="*/ 33 w 14"/>
                  <a:gd name="T1" fmla="*/ 93 h 15"/>
                  <a:gd name="T2" fmla="*/ 158 w 14"/>
                  <a:gd name="T3" fmla="*/ 35 h 15"/>
                  <a:gd name="T4" fmla="*/ 208 w 14"/>
                  <a:gd name="T5" fmla="*/ 192 h 15"/>
                  <a:gd name="T6" fmla="*/ 83 w 14"/>
                  <a:gd name="T7" fmla="*/ 248 h 15"/>
                  <a:gd name="T8" fmla="*/ 33 w 14"/>
                  <a:gd name="T9" fmla="*/ 93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5">
                    <a:moveTo>
                      <a:pt x="2" y="5"/>
                    </a:moveTo>
                    <a:cubicBezTo>
                      <a:pt x="3" y="2"/>
                      <a:pt x="7" y="0"/>
                      <a:pt x="10" y="2"/>
                    </a:cubicBezTo>
                    <a:cubicBezTo>
                      <a:pt x="13" y="3"/>
                      <a:pt x="14" y="7"/>
                      <a:pt x="13" y="10"/>
                    </a:cubicBezTo>
                    <a:cubicBezTo>
                      <a:pt x="12" y="13"/>
                      <a:pt x="8" y="15"/>
                      <a:pt x="5" y="13"/>
                    </a:cubicBezTo>
                    <a:cubicBezTo>
                      <a:pt x="2" y="12"/>
                      <a:pt x="0" y="8"/>
                      <a:pt x="2" y="5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7" name="Freeform 1298">
                <a:extLst>
                  <a:ext uri="{FF2B5EF4-FFF2-40B4-BE49-F238E27FC236}">
                    <a16:creationId xmlns:a16="http://schemas.microsoft.com/office/drawing/2014/main" id="{25D2C019-8CD8-20C7-7C95-EA27578A8D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5" y="2450"/>
                <a:ext cx="35" cy="37"/>
              </a:xfrm>
              <a:custGeom>
                <a:avLst/>
                <a:gdLst>
                  <a:gd name="T0" fmla="*/ 20 w 14"/>
                  <a:gd name="T1" fmla="*/ 90 h 14"/>
                  <a:gd name="T2" fmla="*/ 145 w 14"/>
                  <a:gd name="T3" fmla="*/ 21 h 14"/>
                  <a:gd name="T4" fmla="*/ 208 w 14"/>
                  <a:gd name="T5" fmla="*/ 167 h 14"/>
                  <a:gd name="T6" fmla="*/ 95 w 14"/>
                  <a:gd name="T7" fmla="*/ 238 h 14"/>
                  <a:gd name="T8" fmla="*/ 20 w 14"/>
                  <a:gd name="T9" fmla="*/ 9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" y="5"/>
                    </a:moveTo>
                    <a:cubicBezTo>
                      <a:pt x="3" y="2"/>
                      <a:pt x="6" y="0"/>
                      <a:pt x="9" y="1"/>
                    </a:cubicBezTo>
                    <a:cubicBezTo>
                      <a:pt x="12" y="2"/>
                      <a:pt x="14" y="5"/>
                      <a:pt x="13" y="9"/>
                    </a:cubicBezTo>
                    <a:cubicBezTo>
                      <a:pt x="13" y="12"/>
                      <a:pt x="9" y="14"/>
                      <a:pt x="6" y="13"/>
                    </a:cubicBezTo>
                    <a:cubicBezTo>
                      <a:pt x="2" y="12"/>
                      <a:pt x="0" y="8"/>
                      <a:pt x="1" y="5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8" name="Freeform 1299">
                <a:extLst>
                  <a:ext uri="{FF2B5EF4-FFF2-40B4-BE49-F238E27FC236}">
                    <a16:creationId xmlns:a16="http://schemas.microsoft.com/office/drawing/2014/main" id="{1CD922BE-5977-F650-F656-AB4337D919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0" y="2461"/>
                <a:ext cx="33" cy="34"/>
              </a:xfrm>
              <a:custGeom>
                <a:avLst/>
                <a:gdLst>
                  <a:gd name="T0" fmla="*/ 20 w 13"/>
                  <a:gd name="T1" fmla="*/ 89 h 13"/>
                  <a:gd name="T2" fmla="*/ 117 w 13"/>
                  <a:gd name="T3" fmla="*/ 0 h 13"/>
                  <a:gd name="T4" fmla="*/ 213 w 13"/>
                  <a:gd name="T5" fmla="*/ 110 h 13"/>
                  <a:gd name="T6" fmla="*/ 96 w 13"/>
                  <a:gd name="T7" fmla="*/ 212 h 13"/>
                  <a:gd name="T8" fmla="*/ 20 w 13"/>
                  <a:gd name="T9" fmla="*/ 89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3">
                    <a:moveTo>
                      <a:pt x="1" y="5"/>
                    </a:moveTo>
                    <a:cubicBezTo>
                      <a:pt x="1" y="1"/>
                      <a:pt x="4" y="0"/>
                      <a:pt x="7" y="0"/>
                    </a:cubicBezTo>
                    <a:cubicBezTo>
                      <a:pt x="11" y="0"/>
                      <a:pt x="13" y="3"/>
                      <a:pt x="13" y="6"/>
                    </a:cubicBezTo>
                    <a:cubicBezTo>
                      <a:pt x="13" y="10"/>
                      <a:pt x="10" y="13"/>
                      <a:pt x="6" y="12"/>
                    </a:cubicBezTo>
                    <a:cubicBezTo>
                      <a:pt x="2" y="12"/>
                      <a:pt x="0" y="8"/>
                      <a:pt x="1" y="5"/>
                    </a:cubicBezTo>
                    <a:close/>
                  </a:path>
                </a:pathLst>
              </a:custGeom>
              <a:solidFill>
                <a:srgbClr val="FFFA8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26" name="Group 1300">
              <a:extLst>
                <a:ext uri="{FF2B5EF4-FFF2-40B4-BE49-F238E27FC236}">
                  <a16:creationId xmlns:a16="http://schemas.microsoft.com/office/drawing/2014/main" id="{F622E4D8-CB8F-B629-EBF6-60EBDE250B00}"/>
                </a:ext>
              </a:extLst>
            </p:cNvPr>
            <p:cNvGrpSpPr>
              <a:grpSpLocks/>
            </p:cNvGrpSpPr>
            <p:nvPr/>
          </p:nvGrpSpPr>
          <p:grpSpPr bwMode="auto">
            <a:xfrm rot="994490">
              <a:off x="2378280" y="5269191"/>
              <a:ext cx="982662" cy="541338"/>
              <a:chOff x="526" y="2017"/>
              <a:chExt cx="763" cy="485"/>
            </a:xfrm>
          </p:grpSpPr>
          <p:sp>
            <p:nvSpPr>
              <p:cNvPr id="7055" name="Oval 1301">
                <a:extLst>
                  <a:ext uri="{FF2B5EF4-FFF2-40B4-BE49-F238E27FC236}">
                    <a16:creationId xmlns:a16="http://schemas.microsoft.com/office/drawing/2014/main" id="{000E21C5-B07C-3725-95B6-288EE4CE63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1" y="2033"/>
                <a:ext cx="733" cy="450"/>
              </a:xfrm>
              <a:prstGeom prst="ellipse">
                <a:avLst/>
              </a:prstGeom>
              <a:solidFill>
                <a:srgbClr val="8290C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056" name="Oval 1302">
                <a:extLst>
                  <a:ext uri="{FF2B5EF4-FFF2-40B4-BE49-F238E27FC236}">
                    <a16:creationId xmlns:a16="http://schemas.microsoft.com/office/drawing/2014/main" id="{5010F762-C220-9B0B-4BD1-0F28AECFDA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3" y="2081"/>
                <a:ext cx="633" cy="354"/>
              </a:xfrm>
              <a:prstGeom prst="ellipse">
                <a:avLst/>
              </a:prstGeom>
              <a:solidFill>
                <a:srgbClr val="DBED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7057" name="Freeform 1303">
                <a:extLst>
                  <a:ext uri="{FF2B5EF4-FFF2-40B4-BE49-F238E27FC236}">
                    <a16:creationId xmlns:a16="http://schemas.microsoft.com/office/drawing/2014/main" id="{7C105F8B-32DF-25D5-CE48-AEC3A461CA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8" y="2177"/>
                <a:ext cx="58" cy="61"/>
              </a:xfrm>
              <a:custGeom>
                <a:avLst/>
                <a:gdLst>
                  <a:gd name="T0" fmla="*/ 20 w 23"/>
                  <a:gd name="T1" fmla="*/ 239 h 23"/>
                  <a:gd name="T2" fmla="*/ 159 w 23"/>
                  <a:gd name="T3" fmla="*/ 21 h 23"/>
                  <a:gd name="T4" fmla="*/ 351 w 23"/>
                  <a:gd name="T5" fmla="*/ 191 h 23"/>
                  <a:gd name="T6" fmla="*/ 209 w 23"/>
                  <a:gd name="T7" fmla="*/ 408 h 23"/>
                  <a:gd name="T8" fmla="*/ 20 w 23"/>
                  <a:gd name="T9" fmla="*/ 239 h 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3" h="23">
                    <a:moveTo>
                      <a:pt x="1" y="13"/>
                    </a:moveTo>
                    <a:cubicBezTo>
                      <a:pt x="0" y="8"/>
                      <a:pt x="4" y="2"/>
                      <a:pt x="10" y="1"/>
                    </a:cubicBezTo>
                    <a:cubicBezTo>
                      <a:pt x="16" y="0"/>
                      <a:pt x="21" y="5"/>
                      <a:pt x="22" y="10"/>
                    </a:cubicBezTo>
                    <a:cubicBezTo>
                      <a:pt x="23" y="16"/>
                      <a:pt x="19" y="22"/>
                      <a:pt x="13" y="22"/>
                    </a:cubicBezTo>
                    <a:cubicBezTo>
                      <a:pt x="8" y="23"/>
                      <a:pt x="2" y="19"/>
                      <a:pt x="1" y="13"/>
                    </a:cubicBezTo>
                    <a:close/>
                  </a:path>
                </a:pathLst>
              </a:custGeom>
              <a:solidFill>
                <a:srgbClr val="FFFD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58" name="Freeform 1304">
                <a:extLst>
                  <a:ext uri="{FF2B5EF4-FFF2-40B4-BE49-F238E27FC236}">
                    <a16:creationId xmlns:a16="http://schemas.microsoft.com/office/drawing/2014/main" id="{F4C9DF52-8985-B6A6-C5C2-C63054B41B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8" y="2155"/>
                <a:ext cx="28" cy="32"/>
              </a:xfrm>
              <a:custGeom>
                <a:avLst/>
                <a:gdLst>
                  <a:gd name="T0" fmla="*/ 0 w 11"/>
                  <a:gd name="T1" fmla="*/ 136 h 12"/>
                  <a:gd name="T2" fmla="*/ 84 w 11"/>
                  <a:gd name="T3" fmla="*/ 21 h 12"/>
                  <a:gd name="T4" fmla="*/ 181 w 11"/>
                  <a:gd name="T5" fmla="*/ 93 h 12"/>
                  <a:gd name="T6" fmla="*/ 97 w 11"/>
                  <a:gd name="T7" fmla="*/ 227 h 12"/>
                  <a:gd name="T8" fmla="*/ 0 w 11"/>
                  <a:gd name="T9" fmla="*/ 136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12">
                    <a:moveTo>
                      <a:pt x="0" y="7"/>
                    </a:moveTo>
                    <a:cubicBezTo>
                      <a:pt x="0" y="4"/>
                      <a:pt x="2" y="1"/>
                      <a:pt x="5" y="1"/>
                    </a:cubicBezTo>
                    <a:cubicBezTo>
                      <a:pt x="8" y="0"/>
                      <a:pt x="11" y="2"/>
                      <a:pt x="11" y="5"/>
                    </a:cubicBezTo>
                    <a:cubicBezTo>
                      <a:pt x="11" y="8"/>
                      <a:pt x="9" y="11"/>
                      <a:pt x="6" y="12"/>
                    </a:cubicBezTo>
                    <a:cubicBezTo>
                      <a:pt x="3" y="12"/>
                      <a:pt x="1" y="10"/>
                      <a:pt x="0" y="7"/>
                    </a:cubicBezTo>
                    <a:close/>
                  </a:path>
                </a:pathLst>
              </a:custGeom>
              <a:solidFill>
                <a:srgbClr val="FFFD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59" name="Freeform 1305">
                <a:extLst>
                  <a:ext uri="{FF2B5EF4-FFF2-40B4-BE49-F238E27FC236}">
                    <a16:creationId xmlns:a16="http://schemas.microsoft.com/office/drawing/2014/main" id="{B9D46521-AC13-8A21-E110-30DB4615B1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3" y="2219"/>
                <a:ext cx="30" cy="32"/>
              </a:xfrm>
              <a:custGeom>
                <a:avLst/>
                <a:gdLst>
                  <a:gd name="T0" fmla="*/ 0 w 12"/>
                  <a:gd name="T1" fmla="*/ 136 h 12"/>
                  <a:gd name="T2" fmla="*/ 83 w 12"/>
                  <a:gd name="T3" fmla="*/ 21 h 12"/>
                  <a:gd name="T4" fmla="*/ 175 w 12"/>
                  <a:gd name="T5" fmla="*/ 93 h 12"/>
                  <a:gd name="T6" fmla="*/ 113 w 12"/>
                  <a:gd name="T7" fmla="*/ 205 h 12"/>
                  <a:gd name="T8" fmla="*/ 0 w 12"/>
                  <a:gd name="T9" fmla="*/ 136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" h="12">
                    <a:moveTo>
                      <a:pt x="0" y="7"/>
                    </a:moveTo>
                    <a:cubicBezTo>
                      <a:pt x="0" y="4"/>
                      <a:pt x="2" y="1"/>
                      <a:pt x="5" y="1"/>
                    </a:cubicBezTo>
                    <a:cubicBezTo>
                      <a:pt x="8" y="0"/>
                      <a:pt x="11" y="2"/>
                      <a:pt x="11" y="5"/>
                    </a:cubicBezTo>
                    <a:cubicBezTo>
                      <a:pt x="12" y="8"/>
                      <a:pt x="9" y="11"/>
                      <a:pt x="7" y="11"/>
                    </a:cubicBezTo>
                    <a:cubicBezTo>
                      <a:pt x="4" y="12"/>
                      <a:pt x="1" y="10"/>
                      <a:pt x="0" y="7"/>
                    </a:cubicBezTo>
                    <a:close/>
                  </a:path>
                </a:pathLst>
              </a:custGeom>
              <a:solidFill>
                <a:srgbClr val="FFFD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0" name="Freeform 1306">
                <a:extLst>
                  <a:ext uri="{FF2B5EF4-FFF2-40B4-BE49-F238E27FC236}">
                    <a16:creationId xmlns:a16="http://schemas.microsoft.com/office/drawing/2014/main" id="{7F5BBDF8-28CF-265F-E468-3FC3BB0D92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3" y="2275"/>
                <a:ext cx="323" cy="123"/>
              </a:xfrm>
              <a:custGeom>
                <a:avLst/>
                <a:gdLst>
                  <a:gd name="T0" fmla="*/ 0 w 129"/>
                  <a:gd name="T1" fmla="*/ 880 h 46"/>
                  <a:gd name="T2" fmla="*/ 2026 w 129"/>
                  <a:gd name="T3" fmla="*/ 0 h 46"/>
                  <a:gd name="T4" fmla="*/ 0 w 129"/>
                  <a:gd name="T5" fmla="*/ 880 h 4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9" h="46">
                    <a:moveTo>
                      <a:pt x="0" y="46"/>
                    </a:moveTo>
                    <a:cubicBezTo>
                      <a:pt x="34" y="46"/>
                      <a:pt x="89" y="46"/>
                      <a:pt x="129" y="0"/>
                    </a:cubicBezTo>
                    <a:cubicBezTo>
                      <a:pt x="117" y="9"/>
                      <a:pt x="68" y="41"/>
                      <a:pt x="0" y="46"/>
                    </a:cubicBezTo>
                    <a:close/>
                  </a:path>
                </a:pathLst>
              </a:custGeom>
              <a:solidFill>
                <a:srgbClr val="FFFD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1" name="Freeform 1307">
                <a:extLst>
                  <a:ext uri="{FF2B5EF4-FFF2-40B4-BE49-F238E27FC236}">
                    <a16:creationId xmlns:a16="http://schemas.microsoft.com/office/drawing/2014/main" id="{CA15CEC5-0BAA-8864-7494-64B8BEB086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" y="2222"/>
                <a:ext cx="32" cy="35"/>
              </a:xfrm>
              <a:custGeom>
                <a:avLst/>
                <a:gdLst>
                  <a:gd name="T0" fmla="*/ 91 w 13"/>
                  <a:gd name="T1" fmla="*/ 253 h 13"/>
                  <a:gd name="T2" fmla="*/ 12 w 13"/>
                  <a:gd name="T3" fmla="*/ 116 h 13"/>
                  <a:gd name="T4" fmla="*/ 121 w 13"/>
                  <a:gd name="T5" fmla="*/ 22 h 13"/>
                  <a:gd name="T6" fmla="*/ 194 w 13"/>
                  <a:gd name="T7" fmla="*/ 159 h 13"/>
                  <a:gd name="T8" fmla="*/ 91 w 13"/>
                  <a:gd name="T9" fmla="*/ 25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3">
                    <a:moveTo>
                      <a:pt x="6" y="13"/>
                    </a:moveTo>
                    <a:cubicBezTo>
                      <a:pt x="3" y="13"/>
                      <a:pt x="0" y="10"/>
                      <a:pt x="1" y="6"/>
                    </a:cubicBezTo>
                    <a:cubicBezTo>
                      <a:pt x="1" y="2"/>
                      <a:pt x="5" y="0"/>
                      <a:pt x="8" y="1"/>
                    </a:cubicBezTo>
                    <a:cubicBezTo>
                      <a:pt x="12" y="2"/>
                      <a:pt x="13" y="5"/>
                      <a:pt x="13" y="8"/>
                    </a:cubicBezTo>
                    <a:cubicBezTo>
                      <a:pt x="13" y="11"/>
                      <a:pt x="10" y="13"/>
                      <a:pt x="6" y="13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2" name="Freeform 1308">
                <a:extLst>
                  <a:ext uri="{FF2B5EF4-FFF2-40B4-BE49-F238E27FC236}">
                    <a16:creationId xmlns:a16="http://schemas.microsoft.com/office/drawing/2014/main" id="{AE2B409E-9BD3-A55F-B2AB-E292115FAB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3" y="2185"/>
                <a:ext cx="38" cy="40"/>
              </a:xfrm>
              <a:custGeom>
                <a:avLst/>
                <a:gdLst>
                  <a:gd name="T0" fmla="*/ 96 w 15"/>
                  <a:gd name="T1" fmla="*/ 264 h 15"/>
                  <a:gd name="T2" fmla="*/ 33 w 15"/>
                  <a:gd name="T3" fmla="*/ 93 h 15"/>
                  <a:gd name="T4" fmla="*/ 160 w 15"/>
                  <a:gd name="T5" fmla="*/ 35 h 15"/>
                  <a:gd name="T6" fmla="*/ 225 w 15"/>
                  <a:gd name="T7" fmla="*/ 192 h 15"/>
                  <a:gd name="T8" fmla="*/ 96 w 15"/>
                  <a:gd name="T9" fmla="*/ 264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5">
                    <a:moveTo>
                      <a:pt x="6" y="14"/>
                    </a:moveTo>
                    <a:cubicBezTo>
                      <a:pt x="2" y="13"/>
                      <a:pt x="0" y="9"/>
                      <a:pt x="2" y="5"/>
                    </a:cubicBezTo>
                    <a:cubicBezTo>
                      <a:pt x="3" y="2"/>
                      <a:pt x="7" y="0"/>
                      <a:pt x="10" y="2"/>
                    </a:cubicBezTo>
                    <a:cubicBezTo>
                      <a:pt x="13" y="4"/>
                      <a:pt x="15" y="8"/>
                      <a:pt x="14" y="10"/>
                    </a:cubicBezTo>
                    <a:cubicBezTo>
                      <a:pt x="12" y="13"/>
                      <a:pt x="9" y="15"/>
                      <a:pt x="6" y="14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3" name="Freeform 1309">
                <a:extLst>
                  <a:ext uri="{FF2B5EF4-FFF2-40B4-BE49-F238E27FC236}">
                    <a16:creationId xmlns:a16="http://schemas.microsoft.com/office/drawing/2014/main" id="{E6CADF2D-49A6-DA9C-F1BF-D2626809F3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" y="2155"/>
                <a:ext cx="35" cy="38"/>
              </a:xfrm>
              <a:custGeom>
                <a:avLst/>
                <a:gdLst>
                  <a:gd name="T0" fmla="*/ 63 w 14"/>
                  <a:gd name="T1" fmla="*/ 244 h 14"/>
                  <a:gd name="T2" fmla="*/ 33 w 14"/>
                  <a:gd name="T3" fmla="*/ 60 h 14"/>
                  <a:gd name="T4" fmla="*/ 175 w 14"/>
                  <a:gd name="T5" fmla="*/ 38 h 14"/>
                  <a:gd name="T6" fmla="*/ 188 w 14"/>
                  <a:gd name="T7" fmla="*/ 220 h 14"/>
                  <a:gd name="T8" fmla="*/ 63 w 14"/>
                  <a:gd name="T9" fmla="*/ 24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4" y="12"/>
                    </a:moveTo>
                    <a:cubicBezTo>
                      <a:pt x="1" y="11"/>
                      <a:pt x="0" y="7"/>
                      <a:pt x="2" y="3"/>
                    </a:cubicBezTo>
                    <a:cubicBezTo>
                      <a:pt x="4" y="0"/>
                      <a:pt x="9" y="0"/>
                      <a:pt x="11" y="2"/>
                    </a:cubicBezTo>
                    <a:cubicBezTo>
                      <a:pt x="14" y="4"/>
                      <a:pt x="14" y="8"/>
                      <a:pt x="12" y="11"/>
                    </a:cubicBezTo>
                    <a:cubicBezTo>
                      <a:pt x="11" y="13"/>
                      <a:pt x="7" y="14"/>
                      <a:pt x="4" y="12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4" name="Freeform 1310">
                <a:extLst>
                  <a:ext uri="{FF2B5EF4-FFF2-40B4-BE49-F238E27FC236}">
                    <a16:creationId xmlns:a16="http://schemas.microsoft.com/office/drawing/2014/main" id="{C5B690AA-CCEB-AB26-5BC8-81A4593876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3" y="2129"/>
                <a:ext cx="35" cy="34"/>
              </a:xfrm>
              <a:custGeom>
                <a:avLst/>
                <a:gdLst>
                  <a:gd name="T0" fmla="*/ 50 w 14"/>
                  <a:gd name="T1" fmla="*/ 199 h 13"/>
                  <a:gd name="T2" fmla="*/ 50 w 14"/>
                  <a:gd name="T3" fmla="*/ 34 h 13"/>
                  <a:gd name="T4" fmla="*/ 188 w 14"/>
                  <a:gd name="T5" fmla="*/ 34 h 13"/>
                  <a:gd name="T6" fmla="*/ 188 w 14"/>
                  <a:gd name="T7" fmla="*/ 199 h 13"/>
                  <a:gd name="T8" fmla="*/ 50 w 14"/>
                  <a:gd name="T9" fmla="*/ 199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3">
                    <a:moveTo>
                      <a:pt x="3" y="11"/>
                    </a:moveTo>
                    <a:cubicBezTo>
                      <a:pt x="0" y="9"/>
                      <a:pt x="0" y="5"/>
                      <a:pt x="3" y="2"/>
                    </a:cubicBezTo>
                    <a:cubicBezTo>
                      <a:pt x="5" y="0"/>
                      <a:pt x="9" y="0"/>
                      <a:pt x="12" y="2"/>
                    </a:cubicBezTo>
                    <a:cubicBezTo>
                      <a:pt x="14" y="5"/>
                      <a:pt x="14" y="9"/>
                      <a:pt x="12" y="11"/>
                    </a:cubicBezTo>
                    <a:cubicBezTo>
                      <a:pt x="9" y="13"/>
                      <a:pt x="6" y="13"/>
                      <a:pt x="3" y="11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5" name="Freeform 1311">
                <a:extLst>
                  <a:ext uri="{FF2B5EF4-FFF2-40B4-BE49-F238E27FC236}">
                    <a16:creationId xmlns:a16="http://schemas.microsoft.com/office/drawing/2014/main" id="{75172085-B099-AE46-BA76-70F5058BFE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8" y="2102"/>
                <a:ext cx="35" cy="40"/>
              </a:xfrm>
              <a:custGeom>
                <a:avLst/>
                <a:gdLst>
                  <a:gd name="T0" fmla="*/ 33 w 14"/>
                  <a:gd name="T1" fmla="*/ 205 h 15"/>
                  <a:gd name="T2" fmla="*/ 63 w 14"/>
                  <a:gd name="T3" fmla="*/ 56 h 15"/>
                  <a:gd name="T4" fmla="*/ 208 w 14"/>
                  <a:gd name="T5" fmla="*/ 77 h 15"/>
                  <a:gd name="T6" fmla="*/ 175 w 14"/>
                  <a:gd name="T7" fmla="*/ 248 h 15"/>
                  <a:gd name="T8" fmla="*/ 33 w 14"/>
                  <a:gd name="T9" fmla="*/ 205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5">
                    <a:moveTo>
                      <a:pt x="2" y="11"/>
                    </a:moveTo>
                    <a:cubicBezTo>
                      <a:pt x="0" y="9"/>
                      <a:pt x="1" y="5"/>
                      <a:pt x="4" y="3"/>
                    </a:cubicBezTo>
                    <a:cubicBezTo>
                      <a:pt x="7" y="0"/>
                      <a:pt x="11" y="1"/>
                      <a:pt x="13" y="4"/>
                    </a:cubicBezTo>
                    <a:cubicBezTo>
                      <a:pt x="14" y="7"/>
                      <a:pt x="14" y="11"/>
                      <a:pt x="11" y="13"/>
                    </a:cubicBezTo>
                    <a:cubicBezTo>
                      <a:pt x="9" y="15"/>
                      <a:pt x="5" y="14"/>
                      <a:pt x="2" y="11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6" name="Freeform 1312">
                <a:extLst>
                  <a:ext uri="{FF2B5EF4-FFF2-40B4-BE49-F238E27FC236}">
                    <a16:creationId xmlns:a16="http://schemas.microsoft.com/office/drawing/2014/main" id="{4F4B7BD6-C9B7-BCA0-2A86-B96B9EC285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6" y="2083"/>
                <a:ext cx="37" cy="38"/>
              </a:xfrm>
              <a:custGeom>
                <a:avLst/>
                <a:gdLst>
                  <a:gd name="T0" fmla="*/ 30 w 15"/>
                  <a:gd name="T1" fmla="*/ 198 h 14"/>
                  <a:gd name="T2" fmla="*/ 62 w 15"/>
                  <a:gd name="T3" fmla="*/ 38 h 14"/>
                  <a:gd name="T4" fmla="*/ 195 w 15"/>
                  <a:gd name="T5" fmla="*/ 81 h 14"/>
                  <a:gd name="T6" fmla="*/ 165 w 15"/>
                  <a:gd name="T7" fmla="*/ 244 h 14"/>
                  <a:gd name="T8" fmla="*/ 30 w 15"/>
                  <a:gd name="T9" fmla="*/ 198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4">
                    <a:moveTo>
                      <a:pt x="2" y="10"/>
                    </a:moveTo>
                    <a:cubicBezTo>
                      <a:pt x="0" y="7"/>
                      <a:pt x="1" y="4"/>
                      <a:pt x="4" y="2"/>
                    </a:cubicBezTo>
                    <a:cubicBezTo>
                      <a:pt x="8" y="0"/>
                      <a:pt x="12" y="1"/>
                      <a:pt x="13" y="4"/>
                    </a:cubicBezTo>
                    <a:cubicBezTo>
                      <a:pt x="15" y="7"/>
                      <a:pt x="14" y="11"/>
                      <a:pt x="11" y="12"/>
                    </a:cubicBezTo>
                    <a:cubicBezTo>
                      <a:pt x="8" y="14"/>
                      <a:pt x="4" y="13"/>
                      <a:pt x="2" y="10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7" name="Freeform 1313">
                <a:extLst>
                  <a:ext uri="{FF2B5EF4-FFF2-40B4-BE49-F238E27FC236}">
                    <a16:creationId xmlns:a16="http://schemas.microsoft.com/office/drawing/2014/main" id="{1197A0CC-1507-694B-077A-8FDB0B0763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8" y="2065"/>
                <a:ext cx="35" cy="40"/>
              </a:xfrm>
              <a:custGeom>
                <a:avLst/>
                <a:gdLst>
                  <a:gd name="T0" fmla="*/ 20 w 14"/>
                  <a:gd name="T1" fmla="*/ 192 h 15"/>
                  <a:gd name="T2" fmla="*/ 63 w 14"/>
                  <a:gd name="T3" fmla="*/ 35 h 15"/>
                  <a:gd name="T4" fmla="*/ 208 w 14"/>
                  <a:gd name="T5" fmla="*/ 93 h 15"/>
                  <a:gd name="T6" fmla="*/ 145 w 14"/>
                  <a:gd name="T7" fmla="*/ 248 h 15"/>
                  <a:gd name="T8" fmla="*/ 20 w 14"/>
                  <a:gd name="T9" fmla="*/ 192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5">
                    <a:moveTo>
                      <a:pt x="1" y="10"/>
                    </a:moveTo>
                    <a:cubicBezTo>
                      <a:pt x="0" y="7"/>
                      <a:pt x="1" y="3"/>
                      <a:pt x="4" y="2"/>
                    </a:cubicBezTo>
                    <a:cubicBezTo>
                      <a:pt x="7" y="0"/>
                      <a:pt x="11" y="2"/>
                      <a:pt x="13" y="5"/>
                    </a:cubicBezTo>
                    <a:cubicBezTo>
                      <a:pt x="14" y="8"/>
                      <a:pt x="13" y="12"/>
                      <a:pt x="9" y="13"/>
                    </a:cubicBezTo>
                    <a:cubicBezTo>
                      <a:pt x="7" y="15"/>
                      <a:pt x="3" y="13"/>
                      <a:pt x="1" y="10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8" name="Freeform 1314">
                <a:extLst>
                  <a:ext uri="{FF2B5EF4-FFF2-40B4-BE49-F238E27FC236}">
                    <a16:creationId xmlns:a16="http://schemas.microsoft.com/office/drawing/2014/main" id="{A514DB0F-71A3-EF6C-F2F8-79F7EDFE45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8" y="2051"/>
                <a:ext cx="35" cy="38"/>
              </a:xfrm>
              <a:custGeom>
                <a:avLst/>
                <a:gdLst>
                  <a:gd name="T0" fmla="*/ 33 w 14"/>
                  <a:gd name="T1" fmla="*/ 198 h 14"/>
                  <a:gd name="T2" fmla="*/ 83 w 14"/>
                  <a:gd name="T3" fmla="*/ 22 h 14"/>
                  <a:gd name="T4" fmla="*/ 208 w 14"/>
                  <a:gd name="T5" fmla="*/ 103 h 14"/>
                  <a:gd name="T6" fmla="*/ 158 w 14"/>
                  <a:gd name="T7" fmla="*/ 258 h 14"/>
                  <a:gd name="T8" fmla="*/ 33 w 14"/>
                  <a:gd name="T9" fmla="*/ 198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2" y="10"/>
                    </a:moveTo>
                    <a:cubicBezTo>
                      <a:pt x="0" y="6"/>
                      <a:pt x="2" y="3"/>
                      <a:pt x="5" y="1"/>
                    </a:cubicBezTo>
                    <a:cubicBezTo>
                      <a:pt x="8" y="0"/>
                      <a:pt x="12" y="2"/>
                      <a:pt x="13" y="5"/>
                    </a:cubicBezTo>
                    <a:cubicBezTo>
                      <a:pt x="14" y="8"/>
                      <a:pt x="13" y="12"/>
                      <a:pt x="10" y="13"/>
                    </a:cubicBezTo>
                    <a:cubicBezTo>
                      <a:pt x="6" y="14"/>
                      <a:pt x="3" y="13"/>
                      <a:pt x="2" y="10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9" name="Freeform 1315">
                <a:extLst>
                  <a:ext uri="{FF2B5EF4-FFF2-40B4-BE49-F238E27FC236}">
                    <a16:creationId xmlns:a16="http://schemas.microsoft.com/office/drawing/2014/main" id="{E651AFC3-ED9C-3D93-357A-A485FD0AEB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1" y="2041"/>
                <a:ext cx="35" cy="37"/>
              </a:xfrm>
              <a:custGeom>
                <a:avLst/>
                <a:gdLst>
                  <a:gd name="T0" fmla="*/ 20 w 14"/>
                  <a:gd name="T1" fmla="*/ 167 h 14"/>
                  <a:gd name="T2" fmla="*/ 83 w 14"/>
                  <a:gd name="T3" fmla="*/ 21 h 14"/>
                  <a:gd name="T4" fmla="*/ 208 w 14"/>
                  <a:gd name="T5" fmla="*/ 90 h 14"/>
                  <a:gd name="T6" fmla="*/ 145 w 14"/>
                  <a:gd name="T7" fmla="*/ 238 h 14"/>
                  <a:gd name="T8" fmla="*/ 20 w 14"/>
                  <a:gd name="T9" fmla="*/ 167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" y="9"/>
                    </a:moveTo>
                    <a:cubicBezTo>
                      <a:pt x="0" y="5"/>
                      <a:pt x="2" y="2"/>
                      <a:pt x="5" y="1"/>
                    </a:cubicBezTo>
                    <a:cubicBezTo>
                      <a:pt x="9" y="0"/>
                      <a:pt x="12" y="2"/>
                      <a:pt x="13" y="5"/>
                    </a:cubicBezTo>
                    <a:cubicBezTo>
                      <a:pt x="14" y="8"/>
                      <a:pt x="12" y="12"/>
                      <a:pt x="9" y="13"/>
                    </a:cubicBezTo>
                    <a:cubicBezTo>
                      <a:pt x="6" y="14"/>
                      <a:pt x="2" y="12"/>
                      <a:pt x="1" y="9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70" name="Freeform 1316">
                <a:extLst>
                  <a:ext uri="{FF2B5EF4-FFF2-40B4-BE49-F238E27FC236}">
                    <a16:creationId xmlns:a16="http://schemas.microsoft.com/office/drawing/2014/main" id="{76F82AD9-216A-D604-4CE4-E63D5D55DC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3" y="2030"/>
                <a:ext cx="35" cy="37"/>
              </a:xfrm>
              <a:custGeom>
                <a:avLst/>
                <a:gdLst>
                  <a:gd name="T0" fmla="*/ 20 w 14"/>
                  <a:gd name="T1" fmla="*/ 167 h 14"/>
                  <a:gd name="T2" fmla="*/ 95 w 14"/>
                  <a:gd name="T3" fmla="*/ 21 h 14"/>
                  <a:gd name="T4" fmla="*/ 220 w 14"/>
                  <a:gd name="T5" fmla="*/ 111 h 14"/>
                  <a:gd name="T6" fmla="*/ 145 w 14"/>
                  <a:gd name="T7" fmla="*/ 238 h 14"/>
                  <a:gd name="T8" fmla="*/ 20 w 14"/>
                  <a:gd name="T9" fmla="*/ 167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" y="9"/>
                    </a:moveTo>
                    <a:cubicBezTo>
                      <a:pt x="0" y="5"/>
                      <a:pt x="3" y="2"/>
                      <a:pt x="6" y="1"/>
                    </a:cubicBezTo>
                    <a:cubicBezTo>
                      <a:pt x="10" y="0"/>
                      <a:pt x="13" y="3"/>
                      <a:pt x="14" y="6"/>
                    </a:cubicBezTo>
                    <a:cubicBezTo>
                      <a:pt x="14" y="9"/>
                      <a:pt x="12" y="13"/>
                      <a:pt x="9" y="13"/>
                    </a:cubicBezTo>
                    <a:cubicBezTo>
                      <a:pt x="6" y="14"/>
                      <a:pt x="2" y="12"/>
                      <a:pt x="1" y="9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71" name="Freeform 1317">
                <a:extLst>
                  <a:ext uri="{FF2B5EF4-FFF2-40B4-BE49-F238E27FC236}">
                    <a16:creationId xmlns:a16="http://schemas.microsoft.com/office/drawing/2014/main" id="{60C2970B-5009-7706-085E-109E1B35F8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8" y="2025"/>
                <a:ext cx="35" cy="34"/>
              </a:xfrm>
              <a:custGeom>
                <a:avLst/>
                <a:gdLst>
                  <a:gd name="T0" fmla="*/ 20 w 14"/>
                  <a:gd name="T1" fmla="*/ 144 h 13"/>
                  <a:gd name="T2" fmla="*/ 95 w 14"/>
                  <a:gd name="T3" fmla="*/ 0 h 13"/>
                  <a:gd name="T4" fmla="*/ 208 w 14"/>
                  <a:gd name="T5" fmla="*/ 110 h 13"/>
                  <a:gd name="T6" fmla="*/ 125 w 14"/>
                  <a:gd name="T7" fmla="*/ 233 h 13"/>
                  <a:gd name="T8" fmla="*/ 20 w 14"/>
                  <a:gd name="T9" fmla="*/ 144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3">
                    <a:moveTo>
                      <a:pt x="1" y="8"/>
                    </a:moveTo>
                    <a:cubicBezTo>
                      <a:pt x="0" y="4"/>
                      <a:pt x="2" y="1"/>
                      <a:pt x="6" y="0"/>
                    </a:cubicBezTo>
                    <a:cubicBezTo>
                      <a:pt x="9" y="0"/>
                      <a:pt x="13" y="2"/>
                      <a:pt x="13" y="6"/>
                    </a:cubicBezTo>
                    <a:cubicBezTo>
                      <a:pt x="14" y="9"/>
                      <a:pt x="11" y="12"/>
                      <a:pt x="8" y="13"/>
                    </a:cubicBezTo>
                    <a:cubicBezTo>
                      <a:pt x="5" y="13"/>
                      <a:pt x="1" y="11"/>
                      <a:pt x="1" y="8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72" name="Freeform 1318">
                <a:extLst>
                  <a:ext uri="{FF2B5EF4-FFF2-40B4-BE49-F238E27FC236}">
                    <a16:creationId xmlns:a16="http://schemas.microsoft.com/office/drawing/2014/main" id="{515C128F-D6BB-A0B9-8BE0-1F058ED99B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3" y="2019"/>
                <a:ext cx="33" cy="35"/>
              </a:xfrm>
              <a:custGeom>
                <a:avLst/>
                <a:gdLst>
                  <a:gd name="T0" fmla="*/ 0 w 13"/>
                  <a:gd name="T1" fmla="*/ 159 h 13"/>
                  <a:gd name="T2" fmla="*/ 96 w 13"/>
                  <a:gd name="T3" fmla="*/ 0 h 13"/>
                  <a:gd name="T4" fmla="*/ 213 w 13"/>
                  <a:gd name="T5" fmla="*/ 116 h 13"/>
                  <a:gd name="T6" fmla="*/ 117 w 13"/>
                  <a:gd name="T7" fmla="*/ 253 h 13"/>
                  <a:gd name="T8" fmla="*/ 0 w 13"/>
                  <a:gd name="T9" fmla="*/ 159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3">
                    <a:moveTo>
                      <a:pt x="0" y="8"/>
                    </a:moveTo>
                    <a:cubicBezTo>
                      <a:pt x="0" y="4"/>
                      <a:pt x="2" y="1"/>
                      <a:pt x="6" y="0"/>
                    </a:cubicBezTo>
                    <a:cubicBezTo>
                      <a:pt x="9" y="0"/>
                      <a:pt x="12" y="3"/>
                      <a:pt x="13" y="6"/>
                    </a:cubicBezTo>
                    <a:cubicBezTo>
                      <a:pt x="13" y="10"/>
                      <a:pt x="10" y="13"/>
                      <a:pt x="7" y="13"/>
                    </a:cubicBezTo>
                    <a:cubicBezTo>
                      <a:pt x="4" y="13"/>
                      <a:pt x="1" y="11"/>
                      <a:pt x="0" y="8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73" name="Freeform 1319">
                <a:extLst>
                  <a:ext uri="{FF2B5EF4-FFF2-40B4-BE49-F238E27FC236}">
                    <a16:creationId xmlns:a16="http://schemas.microsoft.com/office/drawing/2014/main" id="{3B62633A-8BD5-AA9F-76FC-8B5C70C2C2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6" y="2017"/>
                <a:ext cx="32" cy="34"/>
              </a:xfrm>
              <a:custGeom>
                <a:avLst/>
                <a:gdLst>
                  <a:gd name="T0" fmla="*/ 12 w 13"/>
                  <a:gd name="T1" fmla="*/ 123 h 13"/>
                  <a:gd name="T2" fmla="*/ 103 w 13"/>
                  <a:gd name="T3" fmla="*/ 0 h 13"/>
                  <a:gd name="T4" fmla="*/ 194 w 13"/>
                  <a:gd name="T5" fmla="*/ 110 h 13"/>
                  <a:gd name="T6" fmla="*/ 103 w 13"/>
                  <a:gd name="T7" fmla="*/ 233 h 13"/>
                  <a:gd name="T8" fmla="*/ 12 w 13"/>
                  <a:gd name="T9" fmla="*/ 12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3">
                    <a:moveTo>
                      <a:pt x="1" y="7"/>
                    </a:moveTo>
                    <a:cubicBezTo>
                      <a:pt x="0" y="4"/>
                      <a:pt x="3" y="0"/>
                      <a:pt x="7" y="0"/>
                    </a:cubicBezTo>
                    <a:cubicBezTo>
                      <a:pt x="10" y="0"/>
                      <a:pt x="13" y="3"/>
                      <a:pt x="13" y="6"/>
                    </a:cubicBezTo>
                    <a:cubicBezTo>
                      <a:pt x="13" y="10"/>
                      <a:pt x="11" y="13"/>
                      <a:pt x="7" y="13"/>
                    </a:cubicBezTo>
                    <a:cubicBezTo>
                      <a:pt x="4" y="13"/>
                      <a:pt x="1" y="11"/>
                      <a:pt x="1" y="7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74" name="Freeform 1320">
                <a:extLst>
                  <a:ext uri="{FF2B5EF4-FFF2-40B4-BE49-F238E27FC236}">
                    <a16:creationId xmlns:a16="http://schemas.microsoft.com/office/drawing/2014/main" id="{4D81F38D-72DC-09F0-1D8E-B009035C8E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1" y="2017"/>
                <a:ext cx="32" cy="34"/>
              </a:xfrm>
              <a:custGeom>
                <a:avLst/>
                <a:gdLst>
                  <a:gd name="T0" fmla="*/ 0 w 13"/>
                  <a:gd name="T1" fmla="*/ 110 h 13"/>
                  <a:gd name="T2" fmla="*/ 103 w 13"/>
                  <a:gd name="T3" fmla="*/ 0 h 13"/>
                  <a:gd name="T4" fmla="*/ 194 w 13"/>
                  <a:gd name="T5" fmla="*/ 110 h 13"/>
                  <a:gd name="T6" fmla="*/ 103 w 13"/>
                  <a:gd name="T7" fmla="*/ 212 h 13"/>
                  <a:gd name="T8" fmla="*/ 0 w 13"/>
                  <a:gd name="T9" fmla="*/ 110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3">
                    <a:moveTo>
                      <a:pt x="0" y="6"/>
                    </a:moveTo>
                    <a:cubicBezTo>
                      <a:pt x="0" y="3"/>
                      <a:pt x="3" y="0"/>
                      <a:pt x="7" y="0"/>
                    </a:cubicBezTo>
                    <a:cubicBezTo>
                      <a:pt x="10" y="0"/>
                      <a:pt x="13" y="3"/>
                      <a:pt x="13" y="6"/>
                    </a:cubicBezTo>
                    <a:cubicBezTo>
                      <a:pt x="13" y="10"/>
                      <a:pt x="10" y="13"/>
                      <a:pt x="7" y="12"/>
                    </a:cubicBezTo>
                    <a:cubicBezTo>
                      <a:pt x="3" y="13"/>
                      <a:pt x="1" y="10"/>
                      <a:pt x="0" y="6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75" name="Freeform 1321">
                <a:extLst>
                  <a:ext uri="{FF2B5EF4-FFF2-40B4-BE49-F238E27FC236}">
                    <a16:creationId xmlns:a16="http://schemas.microsoft.com/office/drawing/2014/main" id="{CB5E825D-EB84-8836-E890-A976F77D8D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6" y="2017"/>
                <a:ext cx="32" cy="34"/>
              </a:xfrm>
              <a:custGeom>
                <a:avLst/>
                <a:gdLst>
                  <a:gd name="T0" fmla="*/ 0 w 13"/>
                  <a:gd name="T1" fmla="*/ 110 h 13"/>
                  <a:gd name="T2" fmla="*/ 103 w 13"/>
                  <a:gd name="T3" fmla="*/ 0 h 13"/>
                  <a:gd name="T4" fmla="*/ 194 w 13"/>
                  <a:gd name="T5" fmla="*/ 123 h 13"/>
                  <a:gd name="T6" fmla="*/ 91 w 13"/>
                  <a:gd name="T7" fmla="*/ 233 h 13"/>
                  <a:gd name="T8" fmla="*/ 0 w 13"/>
                  <a:gd name="T9" fmla="*/ 110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3">
                    <a:moveTo>
                      <a:pt x="0" y="6"/>
                    </a:moveTo>
                    <a:cubicBezTo>
                      <a:pt x="0" y="3"/>
                      <a:pt x="3" y="0"/>
                      <a:pt x="7" y="0"/>
                    </a:cubicBezTo>
                    <a:cubicBezTo>
                      <a:pt x="10" y="0"/>
                      <a:pt x="13" y="4"/>
                      <a:pt x="13" y="7"/>
                    </a:cubicBezTo>
                    <a:cubicBezTo>
                      <a:pt x="12" y="11"/>
                      <a:pt x="9" y="13"/>
                      <a:pt x="6" y="13"/>
                    </a:cubicBezTo>
                    <a:cubicBezTo>
                      <a:pt x="3" y="13"/>
                      <a:pt x="0" y="10"/>
                      <a:pt x="0" y="6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76" name="Freeform 1322">
                <a:extLst>
                  <a:ext uri="{FF2B5EF4-FFF2-40B4-BE49-F238E27FC236}">
                    <a16:creationId xmlns:a16="http://schemas.microsoft.com/office/drawing/2014/main" id="{6DBA4E8E-3807-D2FE-E5DB-AB8AB26505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8" y="2019"/>
                <a:ext cx="35" cy="35"/>
              </a:xfrm>
              <a:custGeom>
                <a:avLst/>
                <a:gdLst>
                  <a:gd name="T0" fmla="*/ 20 w 14"/>
                  <a:gd name="T1" fmla="*/ 116 h 13"/>
                  <a:gd name="T2" fmla="*/ 125 w 14"/>
                  <a:gd name="T3" fmla="*/ 0 h 13"/>
                  <a:gd name="T4" fmla="*/ 208 w 14"/>
                  <a:gd name="T5" fmla="*/ 159 h 13"/>
                  <a:gd name="T6" fmla="*/ 95 w 14"/>
                  <a:gd name="T7" fmla="*/ 253 h 13"/>
                  <a:gd name="T8" fmla="*/ 20 w 14"/>
                  <a:gd name="T9" fmla="*/ 116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3">
                    <a:moveTo>
                      <a:pt x="1" y="6"/>
                    </a:moveTo>
                    <a:cubicBezTo>
                      <a:pt x="1" y="3"/>
                      <a:pt x="4" y="0"/>
                      <a:pt x="8" y="0"/>
                    </a:cubicBezTo>
                    <a:cubicBezTo>
                      <a:pt x="11" y="1"/>
                      <a:pt x="14" y="4"/>
                      <a:pt x="13" y="8"/>
                    </a:cubicBezTo>
                    <a:cubicBezTo>
                      <a:pt x="13" y="11"/>
                      <a:pt x="10" y="13"/>
                      <a:pt x="6" y="13"/>
                    </a:cubicBezTo>
                    <a:cubicBezTo>
                      <a:pt x="3" y="13"/>
                      <a:pt x="0" y="10"/>
                      <a:pt x="1" y="6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77" name="Freeform 1323">
                <a:extLst>
                  <a:ext uri="{FF2B5EF4-FFF2-40B4-BE49-F238E27FC236}">
                    <a16:creationId xmlns:a16="http://schemas.microsoft.com/office/drawing/2014/main" id="{3B3555F9-A75E-851C-956E-8B06245DAB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3" y="2025"/>
                <a:ext cx="33" cy="34"/>
              </a:xfrm>
              <a:custGeom>
                <a:avLst/>
                <a:gdLst>
                  <a:gd name="T0" fmla="*/ 0 w 13"/>
                  <a:gd name="T1" fmla="*/ 110 h 13"/>
                  <a:gd name="T2" fmla="*/ 129 w 13"/>
                  <a:gd name="T3" fmla="*/ 0 h 13"/>
                  <a:gd name="T4" fmla="*/ 213 w 13"/>
                  <a:gd name="T5" fmla="*/ 144 h 13"/>
                  <a:gd name="T6" fmla="*/ 84 w 13"/>
                  <a:gd name="T7" fmla="*/ 233 h 13"/>
                  <a:gd name="T8" fmla="*/ 0 w 13"/>
                  <a:gd name="T9" fmla="*/ 110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3">
                    <a:moveTo>
                      <a:pt x="0" y="6"/>
                    </a:moveTo>
                    <a:cubicBezTo>
                      <a:pt x="1" y="2"/>
                      <a:pt x="4" y="0"/>
                      <a:pt x="8" y="0"/>
                    </a:cubicBezTo>
                    <a:cubicBezTo>
                      <a:pt x="11" y="1"/>
                      <a:pt x="13" y="4"/>
                      <a:pt x="13" y="8"/>
                    </a:cubicBezTo>
                    <a:cubicBezTo>
                      <a:pt x="12" y="11"/>
                      <a:pt x="9" y="13"/>
                      <a:pt x="5" y="13"/>
                    </a:cubicBezTo>
                    <a:cubicBezTo>
                      <a:pt x="2" y="12"/>
                      <a:pt x="0" y="9"/>
                      <a:pt x="0" y="6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78" name="Freeform 1324">
                <a:extLst>
                  <a:ext uri="{FF2B5EF4-FFF2-40B4-BE49-F238E27FC236}">
                    <a16:creationId xmlns:a16="http://schemas.microsoft.com/office/drawing/2014/main" id="{0227895A-AB20-5932-9BC0-5F3FE53AF3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6" y="2030"/>
                <a:ext cx="35" cy="37"/>
              </a:xfrm>
              <a:custGeom>
                <a:avLst/>
                <a:gdLst>
                  <a:gd name="T0" fmla="*/ 20 w 14"/>
                  <a:gd name="T1" fmla="*/ 111 h 14"/>
                  <a:gd name="T2" fmla="*/ 125 w 14"/>
                  <a:gd name="T3" fmla="*/ 21 h 14"/>
                  <a:gd name="T4" fmla="*/ 208 w 14"/>
                  <a:gd name="T5" fmla="*/ 167 h 14"/>
                  <a:gd name="T6" fmla="*/ 83 w 14"/>
                  <a:gd name="T7" fmla="*/ 238 h 14"/>
                  <a:gd name="T8" fmla="*/ 20 w 14"/>
                  <a:gd name="T9" fmla="*/ 111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" y="6"/>
                    </a:moveTo>
                    <a:cubicBezTo>
                      <a:pt x="1" y="3"/>
                      <a:pt x="5" y="0"/>
                      <a:pt x="8" y="1"/>
                    </a:cubicBezTo>
                    <a:cubicBezTo>
                      <a:pt x="12" y="2"/>
                      <a:pt x="14" y="5"/>
                      <a:pt x="13" y="9"/>
                    </a:cubicBezTo>
                    <a:cubicBezTo>
                      <a:pt x="12" y="12"/>
                      <a:pt x="9" y="14"/>
                      <a:pt x="5" y="13"/>
                    </a:cubicBezTo>
                    <a:cubicBezTo>
                      <a:pt x="2" y="13"/>
                      <a:pt x="0" y="9"/>
                      <a:pt x="1" y="6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79" name="Freeform 1325">
                <a:extLst>
                  <a:ext uri="{FF2B5EF4-FFF2-40B4-BE49-F238E27FC236}">
                    <a16:creationId xmlns:a16="http://schemas.microsoft.com/office/drawing/2014/main" id="{D3EFE905-E2D9-581C-5E49-7279C61F0E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8" y="2041"/>
                <a:ext cx="35" cy="37"/>
              </a:xfrm>
              <a:custGeom>
                <a:avLst/>
                <a:gdLst>
                  <a:gd name="T0" fmla="*/ 20 w 14"/>
                  <a:gd name="T1" fmla="*/ 90 h 14"/>
                  <a:gd name="T2" fmla="*/ 145 w 14"/>
                  <a:gd name="T3" fmla="*/ 21 h 14"/>
                  <a:gd name="T4" fmla="*/ 208 w 14"/>
                  <a:gd name="T5" fmla="*/ 167 h 14"/>
                  <a:gd name="T6" fmla="*/ 83 w 14"/>
                  <a:gd name="T7" fmla="*/ 238 h 14"/>
                  <a:gd name="T8" fmla="*/ 20 w 14"/>
                  <a:gd name="T9" fmla="*/ 9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" y="5"/>
                    </a:moveTo>
                    <a:cubicBezTo>
                      <a:pt x="2" y="2"/>
                      <a:pt x="5" y="0"/>
                      <a:pt x="9" y="1"/>
                    </a:cubicBezTo>
                    <a:cubicBezTo>
                      <a:pt x="12" y="2"/>
                      <a:pt x="14" y="5"/>
                      <a:pt x="13" y="9"/>
                    </a:cubicBezTo>
                    <a:cubicBezTo>
                      <a:pt x="12" y="12"/>
                      <a:pt x="9" y="14"/>
                      <a:pt x="5" y="13"/>
                    </a:cubicBezTo>
                    <a:cubicBezTo>
                      <a:pt x="2" y="12"/>
                      <a:pt x="0" y="8"/>
                      <a:pt x="1" y="5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80" name="Freeform 1326">
                <a:extLst>
                  <a:ext uri="{FF2B5EF4-FFF2-40B4-BE49-F238E27FC236}">
                    <a16:creationId xmlns:a16="http://schemas.microsoft.com/office/drawing/2014/main" id="{F8EC8DBE-470D-5C7B-93AD-43715C6331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1" y="2051"/>
                <a:ext cx="35" cy="38"/>
              </a:xfrm>
              <a:custGeom>
                <a:avLst/>
                <a:gdLst>
                  <a:gd name="T0" fmla="*/ 20 w 14"/>
                  <a:gd name="T1" fmla="*/ 103 h 14"/>
                  <a:gd name="T2" fmla="*/ 145 w 14"/>
                  <a:gd name="T3" fmla="*/ 22 h 14"/>
                  <a:gd name="T4" fmla="*/ 208 w 14"/>
                  <a:gd name="T5" fmla="*/ 198 h 14"/>
                  <a:gd name="T6" fmla="*/ 83 w 14"/>
                  <a:gd name="T7" fmla="*/ 258 h 14"/>
                  <a:gd name="T8" fmla="*/ 20 w 14"/>
                  <a:gd name="T9" fmla="*/ 103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" y="5"/>
                    </a:moveTo>
                    <a:cubicBezTo>
                      <a:pt x="2" y="2"/>
                      <a:pt x="6" y="0"/>
                      <a:pt x="9" y="1"/>
                    </a:cubicBezTo>
                    <a:cubicBezTo>
                      <a:pt x="13" y="3"/>
                      <a:pt x="14" y="6"/>
                      <a:pt x="13" y="10"/>
                    </a:cubicBezTo>
                    <a:cubicBezTo>
                      <a:pt x="11" y="13"/>
                      <a:pt x="8" y="14"/>
                      <a:pt x="5" y="13"/>
                    </a:cubicBezTo>
                    <a:cubicBezTo>
                      <a:pt x="2" y="12"/>
                      <a:pt x="0" y="8"/>
                      <a:pt x="1" y="5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81" name="Freeform 1327">
                <a:extLst>
                  <a:ext uri="{FF2B5EF4-FFF2-40B4-BE49-F238E27FC236}">
                    <a16:creationId xmlns:a16="http://schemas.microsoft.com/office/drawing/2014/main" id="{2C36AAC1-7BB7-E323-F49F-0D90DC746B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3" y="2065"/>
                <a:ext cx="35" cy="40"/>
              </a:xfrm>
              <a:custGeom>
                <a:avLst/>
                <a:gdLst>
                  <a:gd name="T0" fmla="*/ 20 w 14"/>
                  <a:gd name="T1" fmla="*/ 93 h 15"/>
                  <a:gd name="T2" fmla="*/ 145 w 14"/>
                  <a:gd name="T3" fmla="*/ 35 h 15"/>
                  <a:gd name="T4" fmla="*/ 188 w 14"/>
                  <a:gd name="T5" fmla="*/ 192 h 15"/>
                  <a:gd name="T6" fmla="*/ 63 w 14"/>
                  <a:gd name="T7" fmla="*/ 248 h 15"/>
                  <a:gd name="T8" fmla="*/ 20 w 14"/>
                  <a:gd name="T9" fmla="*/ 93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5">
                    <a:moveTo>
                      <a:pt x="1" y="5"/>
                    </a:moveTo>
                    <a:cubicBezTo>
                      <a:pt x="2" y="2"/>
                      <a:pt x="6" y="0"/>
                      <a:pt x="9" y="2"/>
                    </a:cubicBezTo>
                    <a:cubicBezTo>
                      <a:pt x="13" y="3"/>
                      <a:pt x="14" y="7"/>
                      <a:pt x="12" y="10"/>
                    </a:cubicBezTo>
                    <a:cubicBezTo>
                      <a:pt x="11" y="13"/>
                      <a:pt x="7" y="15"/>
                      <a:pt x="4" y="13"/>
                    </a:cubicBezTo>
                    <a:cubicBezTo>
                      <a:pt x="1" y="12"/>
                      <a:pt x="0" y="8"/>
                      <a:pt x="1" y="5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82" name="Freeform 1328">
                <a:extLst>
                  <a:ext uri="{FF2B5EF4-FFF2-40B4-BE49-F238E27FC236}">
                    <a16:creationId xmlns:a16="http://schemas.microsoft.com/office/drawing/2014/main" id="{2EA42750-071D-1307-C565-2C5CD3FEE9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3" y="2083"/>
                <a:ext cx="36" cy="38"/>
              </a:xfrm>
              <a:custGeom>
                <a:avLst/>
                <a:gdLst>
                  <a:gd name="T0" fmla="*/ 21 w 14"/>
                  <a:gd name="T1" fmla="*/ 81 h 14"/>
                  <a:gd name="T2" fmla="*/ 172 w 14"/>
                  <a:gd name="T3" fmla="*/ 38 h 14"/>
                  <a:gd name="T4" fmla="*/ 206 w 14"/>
                  <a:gd name="T5" fmla="*/ 198 h 14"/>
                  <a:gd name="T6" fmla="*/ 54 w 14"/>
                  <a:gd name="T7" fmla="*/ 244 h 14"/>
                  <a:gd name="T8" fmla="*/ 21 w 14"/>
                  <a:gd name="T9" fmla="*/ 81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" y="4"/>
                    </a:moveTo>
                    <a:cubicBezTo>
                      <a:pt x="3" y="1"/>
                      <a:pt x="7" y="0"/>
                      <a:pt x="10" y="2"/>
                    </a:cubicBezTo>
                    <a:cubicBezTo>
                      <a:pt x="13" y="4"/>
                      <a:pt x="14" y="7"/>
                      <a:pt x="12" y="10"/>
                    </a:cubicBezTo>
                    <a:cubicBezTo>
                      <a:pt x="10" y="13"/>
                      <a:pt x="6" y="14"/>
                      <a:pt x="3" y="12"/>
                    </a:cubicBezTo>
                    <a:cubicBezTo>
                      <a:pt x="1" y="11"/>
                      <a:pt x="0" y="7"/>
                      <a:pt x="1" y="4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83" name="Freeform 1329">
                <a:extLst>
                  <a:ext uri="{FF2B5EF4-FFF2-40B4-BE49-F238E27FC236}">
                    <a16:creationId xmlns:a16="http://schemas.microsoft.com/office/drawing/2014/main" id="{0DCE68BA-A1E7-02C1-365F-0C90E54C76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81" y="2102"/>
                <a:ext cx="35" cy="40"/>
              </a:xfrm>
              <a:custGeom>
                <a:avLst/>
                <a:gdLst>
                  <a:gd name="T0" fmla="*/ 33 w 14"/>
                  <a:gd name="T1" fmla="*/ 77 h 15"/>
                  <a:gd name="T2" fmla="*/ 175 w 14"/>
                  <a:gd name="T3" fmla="*/ 56 h 15"/>
                  <a:gd name="T4" fmla="*/ 188 w 14"/>
                  <a:gd name="T5" fmla="*/ 205 h 15"/>
                  <a:gd name="T6" fmla="*/ 50 w 14"/>
                  <a:gd name="T7" fmla="*/ 248 h 15"/>
                  <a:gd name="T8" fmla="*/ 33 w 14"/>
                  <a:gd name="T9" fmla="*/ 77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5">
                    <a:moveTo>
                      <a:pt x="2" y="4"/>
                    </a:moveTo>
                    <a:cubicBezTo>
                      <a:pt x="4" y="1"/>
                      <a:pt x="8" y="0"/>
                      <a:pt x="11" y="3"/>
                    </a:cubicBezTo>
                    <a:cubicBezTo>
                      <a:pt x="14" y="5"/>
                      <a:pt x="14" y="9"/>
                      <a:pt x="12" y="11"/>
                    </a:cubicBezTo>
                    <a:cubicBezTo>
                      <a:pt x="10" y="14"/>
                      <a:pt x="6" y="15"/>
                      <a:pt x="3" y="13"/>
                    </a:cubicBezTo>
                    <a:cubicBezTo>
                      <a:pt x="1" y="11"/>
                      <a:pt x="0" y="7"/>
                      <a:pt x="2" y="4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84" name="Freeform 1330">
                <a:extLst>
                  <a:ext uri="{FF2B5EF4-FFF2-40B4-BE49-F238E27FC236}">
                    <a16:creationId xmlns:a16="http://schemas.microsoft.com/office/drawing/2014/main" id="{1BF04D9A-48FC-CC91-7970-0B51097928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6" y="2129"/>
                <a:ext cx="38" cy="34"/>
              </a:xfrm>
              <a:custGeom>
                <a:avLst/>
                <a:gdLst>
                  <a:gd name="T0" fmla="*/ 51 w 15"/>
                  <a:gd name="T1" fmla="*/ 34 h 13"/>
                  <a:gd name="T2" fmla="*/ 193 w 15"/>
                  <a:gd name="T3" fmla="*/ 34 h 13"/>
                  <a:gd name="T4" fmla="*/ 193 w 15"/>
                  <a:gd name="T5" fmla="*/ 199 h 13"/>
                  <a:gd name="T6" fmla="*/ 51 w 15"/>
                  <a:gd name="T7" fmla="*/ 199 h 13"/>
                  <a:gd name="T8" fmla="*/ 51 w 15"/>
                  <a:gd name="T9" fmla="*/ 34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3">
                    <a:moveTo>
                      <a:pt x="3" y="2"/>
                    </a:moveTo>
                    <a:cubicBezTo>
                      <a:pt x="5" y="0"/>
                      <a:pt x="9" y="0"/>
                      <a:pt x="12" y="2"/>
                    </a:cubicBezTo>
                    <a:cubicBezTo>
                      <a:pt x="15" y="5"/>
                      <a:pt x="14" y="9"/>
                      <a:pt x="12" y="11"/>
                    </a:cubicBezTo>
                    <a:cubicBezTo>
                      <a:pt x="9" y="13"/>
                      <a:pt x="5" y="13"/>
                      <a:pt x="3" y="11"/>
                    </a:cubicBezTo>
                    <a:cubicBezTo>
                      <a:pt x="1" y="9"/>
                      <a:pt x="0" y="5"/>
                      <a:pt x="3" y="2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85" name="Freeform 1331">
                <a:extLst>
                  <a:ext uri="{FF2B5EF4-FFF2-40B4-BE49-F238E27FC236}">
                    <a16:creationId xmlns:a16="http://schemas.microsoft.com/office/drawing/2014/main" id="{CD342A2A-6A1D-2800-E4CB-38BA2E56CA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9" y="2155"/>
                <a:ext cx="35" cy="38"/>
              </a:xfrm>
              <a:custGeom>
                <a:avLst/>
                <a:gdLst>
                  <a:gd name="T0" fmla="*/ 50 w 14"/>
                  <a:gd name="T1" fmla="*/ 38 h 14"/>
                  <a:gd name="T2" fmla="*/ 188 w 14"/>
                  <a:gd name="T3" fmla="*/ 60 h 14"/>
                  <a:gd name="T4" fmla="*/ 158 w 14"/>
                  <a:gd name="T5" fmla="*/ 244 h 14"/>
                  <a:gd name="T6" fmla="*/ 33 w 14"/>
                  <a:gd name="T7" fmla="*/ 220 h 14"/>
                  <a:gd name="T8" fmla="*/ 50 w 14"/>
                  <a:gd name="T9" fmla="*/ 38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3" y="2"/>
                    </a:moveTo>
                    <a:cubicBezTo>
                      <a:pt x="6" y="0"/>
                      <a:pt x="10" y="0"/>
                      <a:pt x="12" y="3"/>
                    </a:cubicBezTo>
                    <a:cubicBezTo>
                      <a:pt x="14" y="7"/>
                      <a:pt x="14" y="11"/>
                      <a:pt x="10" y="12"/>
                    </a:cubicBezTo>
                    <a:cubicBezTo>
                      <a:pt x="7" y="14"/>
                      <a:pt x="4" y="13"/>
                      <a:pt x="2" y="11"/>
                    </a:cubicBezTo>
                    <a:cubicBezTo>
                      <a:pt x="0" y="8"/>
                      <a:pt x="1" y="4"/>
                      <a:pt x="3" y="2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86" name="Freeform 1332">
                <a:extLst>
                  <a:ext uri="{FF2B5EF4-FFF2-40B4-BE49-F238E27FC236}">
                    <a16:creationId xmlns:a16="http://schemas.microsoft.com/office/drawing/2014/main" id="{04ED9F26-524B-6072-5A76-8FA087984A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6" y="2185"/>
                <a:ext cx="35" cy="40"/>
              </a:xfrm>
              <a:custGeom>
                <a:avLst/>
                <a:gdLst>
                  <a:gd name="T0" fmla="*/ 63 w 14"/>
                  <a:gd name="T1" fmla="*/ 35 h 15"/>
                  <a:gd name="T2" fmla="*/ 208 w 14"/>
                  <a:gd name="T3" fmla="*/ 93 h 15"/>
                  <a:gd name="T4" fmla="*/ 145 w 14"/>
                  <a:gd name="T5" fmla="*/ 264 h 15"/>
                  <a:gd name="T6" fmla="*/ 20 w 14"/>
                  <a:gd name="T7" fmla="*/ 192 h 15"/>
                  <a:gd name="T8" fmla="*/ 63 w 14"/>
                  <a:gd name="T9" fmla="*/ 35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5">
                    <a:moveTo>
                      <a:pt x="4" y="2"/>
                    </a:moveTo>
                    <a:cubicBezTo>
                      <a:pt x="7" y="0"/>
                      <a:pt x="11" y="2"/>
                      <a:pt x="13" y="5"/>
                    </a:cubicBezTo>
                    <a:cubicBezTo>
                      <a:pt x="14" y="9"/>
                      <a:pt x="12" y="13"/>
                      <a:pt x="9" y="14"/>
                    </a:cubicBezTo>
                    <a:cubicBezTo>
                      <a:pt x="5" y="15"/>
                      <a:pt x="2" y="13"/>
                      <a:pt x="1" y="10"/>
                    </a:cubicBezTo>
                    <a:cubicBezTo>
                      <a:pt x="0" y="8"/>
                      <a:pt x="1" y="4"/>
                      <a:pt x="4" y="2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87" name="Freeform 1333">
                <a:extLst>
                  <a:ext uri="{FF2B5EF4-FFF2-40B4-BE49-F238E27FC236}">
                    <a16:creationId xmlns:a16="http://schemas.microsoft.com/office/drawing/2014/main" id="{8D7B1D3D-E612-CACE-459B-76A4D272AE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6" y="2222"/>
                <a:ext cx="33" cy="35"/>
              </a:xfrm>
              <a:custGeom>
                <a:avLst/>
                <a:gdLst>
                  <a:gd name="T0" fmla="*/ 84 w 13"/>
                  <a:gd name="T1" fmla="*/ 22 h 13"/>
                  <a:gd name="T2" fmla="*/ 213 w 13"/>
                  <a:gd name="T3" fmla="*/ 116 h 13"/>
                  <a:gd name="T4" fmla="*/ 117 w 13"/>
                  <a:gd name="T5" fmla="*/ 253 h 13"/>
                  <a:gd name="T6" fmla="*/ 0 w 13"/>
                  <a:gd name="T7" fmla="*/ 159 h 13"/>
                  <a:gd name="T8" fmla="*/ 84 w 13"/>
                  <a:gd name="T9" fmla="*/ 22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3">
                    <a:moveTo>
                      <a:pt x="5" y="1"/>
                    </a:moveTo>
                    <a:cubicBezTo>
                      <a:pt x="8" y="0"/>
                      <a:pt x="12" y="2"/>
                      <a:pt x="13" y="6"/>
                    </a:cubicBezTo>
                    <a:cubicBezTo>
                      <a:pt x="13" y="10"/>
                      <a:pt x="10" y="13"/>
                      <a:pt x="7" y="13"/>
                    </a:cubicBezTo>
                    <a:cubicBezTo>
                      <a:pt x="3" y="13"/>
                      <a:pt x="0" y="11"/>
                      <a:pt x="0" y="8"/>
                    </a:cubicBezTo>
                    <a:cubicBezTo>
                      <a:pt x="0" y="5"/>
                      <a:pt x="2" y="2"/>
                      <a:pt x="5" y="1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88" name="Freeform 1334">
                <a:extLst>
                  <a:ext uri="{FF2B5EF4-FFF2-40B4-BE49-F238E27FC236}">
                    <a16:creationId xmlns:a16="http://schemas.microsoft.com/office/drawing/2014/main" id="{4FA55191-C8BE-3C46-6F86-3FD5045552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6" y="2259"/>
                <a:ext cx="33" cy="38"/>
              </a:xfrm>
              <a:custGeom>
                <a:avLst/>
                <a:gdLst>
                  <a:gd name="T0" fmla="*/ 117 w 13"/>
                  <a:gd name="T1" fmla="*/ 0 h 14"/>
                  <a:gd name="T2" fmla="*/ 213 w 13"/>
                  <a:gd name="T3" fmla="*/ 141 h 14"/>
                  <a:gd name="T4" fmla="*/ 84 w 13"/>
                  <a:gd name="T5" fmla="*/ 258 h 14"/>
                  <a:gd name="T6" fmla="*/ 0 w 13"/>
                  <a:gd name="T7" fmla="*/ 117 h 14"/>
                  <a:gd name="T8" fmla="*/ 117 w 13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4">
                    <a:moveTo>
                      <a:pt x="7" y="0"/>
                    </a:moveTo>
                    <a:cubicBezTo>
                      <a:pt x="10" y="0"/>
                      <a:pt x="13" y="3"/>
                      <a:pt x="13" y="7"/>
                    </a:cubicBezTo>
                    <a:cubicBezTo>
                      <a:pt x="12" y="11"/>
                      <a:pt x="8" y="14"/>
                      <a:pt x="5" y="13"/>
                    </a:cubicBezTo>
                    <a:cubicBezTo>
                      <a:pt x="2" y="12"/>
                      <a:pt x="0" y="9"/>
                      <a:pt x="0" y="6"/>
                    </a:cubicBezTo>
                    <a:cubicBezTo>
                      <a:pt x="0" y="3"/>
                      <a:pt x="3" y="0"/>
                      <a:pt x="7" y="0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89" name="Freeform 1335">
                <a:extLst>
                  <a:ext uri="{FF2B5EF4-FFF2-40B4-BE49-F238E27FC236}">
                    <a16:creationId xmlns:a16="http://schemas.microsoft.com/office/drawing/2014/main" id="{EE20C1FC-9105-7AFD-7390-123CC8C780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6" y="2294"/>
                <a:ext cx="35" cy="37"/>
              </a:xfrm>
              <a:custGeom>
                <a:avLst/>
                <a:gdLst>
                  <a:gd name="T0" fmla="*/ 145 w 14"/>
                  <a:gd name="T1" fmla="*/ 21 h 14"/>
                  <a:gd name="T2" fmla="*/ 208 w 14"/>
                  <a:gd name="T3" fmla="*/ 167 h 14"/>
                  <a:gd name="T4" fmla="*/ 63 w 14"/>
                  <a:gd name="T5" fmla="*/ 225 h 14"/>
                  <a:gd name="T6" fmla="*/ 20 w 14"/>
                  <a:gd name="T7" fmla="*/ 77 h 14"/>
                  <a:gd name="T8" fmla="*/ 145 w 14"/>
                  <a:gd name="T9" fmla="*/ 21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9" y="1"/>
                    </a:moveTo>
                    <a:cubicBezTo>
                      <a:pt x="12" y="2"/>
                      <a:pt x="14" y="6"/>
                      <a:pt x="13" y="9"/>
                    </a:cubicBezTo>
                    <a:cubicBezTo>
                      <a:pt x="11" y="13"/>
                      <a:pt x="7" y="14"/>
                      <a:pt x="4" y="12"/>
                    </a:cubicBezTo>
                    <a:cubicBezTo>
                      <a:pt x="1" y="11"/>
                      <a:pt x="0" y="7"/>
                      <a:pt x="1" y="4"/>
                    </a:cubicBezTo>
                    <a:cubicBezTo>
                      <a:pt x="2" y="2"/>
                      <a:pt x="5" y="0"/>
                      <a:pt x="9" y="1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90" name="Freeform 1336">
                <a:extLst>
                  <a:ext uri="{FF2B5EF4-FFF2-40B4-BE49-F238E27FC236}">
                    <a16:creationId xmlns:a16="http://schemas.microsoft.com/office/drawing/2014/main" id="{7EEEB96B-4D0F-4387-0B0F-B8D95B56BE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9" y="2326"/>
                <a:ext cx="35" cy="37"/>
              </a:xfrm>
              <a:custGeom>
                <a:avLst/>
                <a:gdLst>
                  <a:gd name="T0" fmla="*/ 158 w 14"/>
                  <a:gd name="T1" fmla="*/ 21 h 14"/>
                  <a:gd name="T2" fmla="*/ 188 w 14"/>
                  <a:gd name="T3" fmla="*/ 182 h 14"/>
                  <a:gd name="T4" fmla="*/ 50 w 14"/>
                  <a:gd name="T5" fmla="*/ 225 h 14"/>
                  <a:gd name="T6" fmla="*/ 33 w 14"/>
                  <a:gd name="T7" fmla="*/ 56 h 14"/>
                  <a:gd name="T8" fmla="*/ 158 w 14"/>
                  <a:gd name="T9" fmla="*/ 21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0" y="1"/>
                    </a:moveTo>
                    <a:cubicBezTo>
                      <a:pt x="14" y="3"/>
                      <a:pt x="14" y="7"/>
                      <a:pt x="12" y="10"/>
                    </a:cubicBezTo>
                    <a:cubicBezTo>
                      <a:pt x="10" y="13"/>
                      <a:pt x="6" y="14"/>
                      <a:pt x="3" y="12"/>
                    </a:cubicBezTo>
                    <a:cubicBezTo>
                      <a:pt x="1" y="9"/>
                      <a:pt x="0" y="6"/>
                      <a:pt x="2" y="3"/>
                    </a:cubicBezTo>
                    <a:cubicBezTo>
                      <a:pt x="4" y="0"/>
                      <a:pt x="7" y="0"/>
                      <a:pt x="10" y="1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91" name="Freeform 1337">
                <a:extLst>
                  <a:ext uri="{FF2B5EF4-FFF2-40B4-BE49-F238E27FC236}">
                    <a16:creationId xmlns:a16="http://schemas.microsoft.com/office/drawing/2014/main" id="{34D8CDB8-2C45-415B-6D7A-7AFDECC057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6" y="2353"/>
                <a:ext cx="38" cy="37"/>
              </a:xfrm>
              <a:custGeom>
                <a:avLst/>
                <a:gdLst>
                  <a:gd name="T0" fmla="*/ 193 w 15"/>
                  <a:gd name="T1" fmla="*/ 34 h 14"/>
                  <a:gd name="T2" fmla="*/ 193 w 15"/>
                  <a:gd name="T3" fmla="*/ 204 h 14"/>
                  <a:gd name="T4" fmla="*/ 51 w 15"/>
                  <a:gd name="T5" fmla="*/ 204 h 14"/>
                  <a:gd name="T6" fmla="*/ 51 w 15"/>
                  <a:gd name="T7" fmla="*/ 56 h 14"/>
                  <a:gd name="T8" fmla="*/ 193 w 15"/>
                  <a:gd name="T9" fmla="*/ 3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4">
                    <a:moveTo>
                      <a:pt x="12" y="2"/>
                    </a:moveTo>
                    <a:cubicBezTo>
                      <a:pt x="14" y="5"/>
                      <a:pt x="15" y="9"/>
                      <a:pt x="12" y="11"/>
                    </a:cubicBezTo>
                    <a:cubicBezTo>
                      <a:pt x="9" y="14"/>
                      <a:pt x="5" y="14"/>
                      <a:pt x="3" y="11"/>
                    </a:cubicBezTo>
                    <a:cubicBezTo>
                      <a:pt x="0" y="9"/>
                      <a:pt x="1" y="5"/>
                      <a:pt x="3" y="3"/>
                    </a:cubicBezTo>
                    <a:cubicBezTo>
                      <a:pt x="5" y="0"/>
                      <a:pt x="9" y="0"/>
                      <a:pt x="12" y="2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92" name="Freeform 1338">
                <a:extLst>
                  <a:ext uri="{FF2B5EF4-FFF2-40B4-BE49-F238E27FC236}">
                    <a16:creationId xmlns:a16="http://schemas.microsoft.com/office/drawing/2014/main" id="{CFE35E01-86D5-BFFE-5ECF-489950B923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81" y="2377"/>
                <a:ext cx="35" cy="37"/>
              </a:xfrm>
              <a:custGeom>
                <a:avLst/>
                <a:gdLst>
                  <a:gd name="T0" fmla="*/ 188 w 14"/>
                  <a:gd name="T1" fmla="*/ 56 h 14"/>
                  <a:gd name="T2" fmla="*/ 175 w 14"/>
                  <a:gd name="T3" fmla="*/ 225 h 14"/>
                  <a:gd name="T4" fmla="*/ 33 w 14"/>
                  <a:gd name="T5" fmla="*/ 204 h 14"/>
                  <a:gd name="T6" fmla="*/ 50 w 14"/>
                  <a:gd name="T7" fmla="*/ 34 h 14"/>
                  <a:gd name="T8" fmla="*/ 188 w 14"/>
                  <a:gd name="T9" fmla="*/ 56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2" y="3"/>
                    </a:moveTo>
                    <a:cubicBezTo>
                      <a:pt x="14" y="6"/>
                      <a:pt x="14" y="10"/>
                      <a:pt x="11" y="12"/>
                    </a:cubicBezTo>
                    <a:cubicBezTo>
                      <a:pt x="8" y="14"/>
                      <a:pt x="4" y="14"/>
                      <a:pt x="2" y="11"/>
                    </a:cubicBezTo>
                    <a:cubicBezTo>
                      <a:pt x="0" y="8"/>
                      <a:pt x="1" y="4"/>
                      <a:pt x="3" y="2"/>
                    </a:cubicBezTo>
                    <a:cubicBezTo>
                      <a:pt x="6" y="0"/>
                      <a:pt x="10" y="1"/>
                      <a:pt x="12" y="3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93" name="Freeform 1339">
                <a:extLst>
                  <a:ext uri="{FF2B5EF4-FFF2-40B4-BE49-F238E27FC236}">
                    <a16:creationId xmlns:a16="http://schemas.microsoft.com/office/drawing/2014/main" id="{4DB151D3-8071-4435-51CF-BF5A6CF8A0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3" y="2395"/>
                <a:ext cx="36" cy="40"/>
              </a:xfrm>
              <a:custGeom>
                <a:avLst/>
                <a:gdLst>
                  <a:gd name="T0" fmla="*/ 206 w 14"/>
                  <a:gd name="T1" fmla="*/ 77 h 15"/>
                  <a:gd name="T2" fmla="*/ 172 w 14"/>
                  <a:gd name="T3" fmla="*/ 248 h 15"/>
                  <a:gd name="T4" fmla="*/ 21 w 14"/>
                  <a:gd name="T5" fmla="*/ 205 h 15"/>
                  <a:gd name="T6" fmla="*/ 54 w 14"/>
                  <a:gd name="T7" fmla="*/ 35 h 15"/>
                  <a:gd name="T8" fmla="*/ 206 w 14"/>
                  <a:gd name="T9" fmla="*/ 77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5">
                    <a:moveTo>
                      <a:pt x="12" y="4"/>
                    </a:moveTo>
                    <a:cubicBezTo>
                      <a:pt x="14" y="7"/>
                      <a:pt x="13" y="11"/>
                      <a:pt x="10" y="13"/>
                    </a:cubicBezTo>
                    <a:cubicBezTo>
                      <a:pt x="7" y="15"/>
                      <a:pt x="3" y="14"/>
                      <a:pt x="1" y="11"/>
                    </a:cubicBezTo>
                    <a:cubicBezTo>
                      <a:pt x="0" y="8"/>
                      <a:pt x="1" y="4"/>
                      <a:pt x="3" y="2"/>
                    </a:cubicBezTo>
                    <a:cubicBezTo>
                      <a:pt x="6" y="0"/>
                      <a:pt x="10" y="1"/>
                      <a:pt x="12" y="4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94" name="Freeform 1340">
                <a:extLst>
                  <a:ext uri="{FF2B5EF4-FFF2-40B4-BE49-F238E27FC236}">
                    <a16:creationId xmlns:a16="http://schemas.microsoft.com/office/drawing/2014/main" id="{E8EF4BA3-065B-A853-9FFE-5402F7B227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3" y="2414"/>
                <a:ext cx="35" cy="37"/>
              </a:xfrm>
              <a:custGeom>
                <a:avLst/>
                <a:gdLst>
                  <a:gd name="T0" fmla="*/ 188 w 14"/>
                  <a:gd name="T1" fmla="*/ 77 h 14"/>
                  <a:gd name="T2" fmla="*/ 145 w 14"/>
                  <a:gd name="T3" fmla="*/ 238 h 14"/>
                  <a:gd name="T4" fmla="*/ 20 w 14"/>
                  <a:gd name="T5" fmla="*/ 182 h 14"/>
                  <a:gd name="T6" fmla="*/ 63 w 14"/>
                  <a:gd name="T7" fmla="*/ 21 h 14"/>
                  <a:gd name="T8" fmla="*/ 188 w 14"/>
                  <a:gd name="T9" fmla="*/ 77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2" y="4"/>
                    </a:moveTo>
                    <a:cubicBezTo>
                      <a:pt x="14" y="7"/>
                      <a:pt x="13" y="11"/>
                      <a:pt x="9" y="13"/>
                    </a:cubicBezTo>
                    <a:cubicBezTo>
                      <a:pt x="6" y="14"/>
                      <a:pt x="2" y="13"/>
                      <a:pt x="1" y="10"/>
                    </a:cubicBezTo>
                    <a:cubicBezTo>
                      <a:pt x="0" y="6"/>
                      <a:pt x="1" y="3"/>
                      <a:pt x="4" y="1"/>
                    </a:cubicBezTo>
                    <a:cubicBezTo>
                      <a:pt x="7" y="0"/>
                      <a:pt x="11" y="1"/>
                      <a:pt x="12" y="4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95" name="Freeform 1341">
                <a:extLst>
                  <a:ext uri="{FF2B5EF4-FFF2-40B4-BE49-F238E27FC236}">
                    <a16:creationId xmlns:a16="http://schemas.microsoft.com/office/drawing/2014/main" id="{2E8E2D58-4637-A9CD-C36C-D8147CA5D3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1" y="2427"/>
                <a:ext cx="35" cy="40"/>
              </a:xfrm>
              <a:custGeom>
                <a:avLst/>
                <a:gdLst>
                  <a:gd name="T0" fmla="*/ 208 w 14"/>
                  <a:gd name="T1" fmla="*/ 93 h 15"/>
                  <a:gd name="T2" fmla="*/ 145 w 14"/>
                  <a:gd name="T3" fmla="*/ 248 h 15"/>
                  <a:gd name="T4" fmla="*/ 20 w 14"/>
                  <a:gd name="T5" fmla="*/ 192 h 15"/>
                  <a:gd name="T6" fmla="*/ 83 w 14"/>
                  <a:gd name="T7" fmla="*/ 35 h 15"/>
                  <a:gd name="T8" fmla="*/ 208 w 14"/>
                  <a:gd name="T9" fmla="*/ 93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5">
                    <a:moveTo>
                      <a:pt x="13" y="5"/>
                    </a:moveTo>
                    <a:cubicBezTo>
                      <a:pt x="14" y="8"/>
                      <a:pt x="13" y="12"/>
                      <a:pt x="9" y="13"/>
                    </a:cubicBezTo>
                    <a:cubicBezTo>
                      <a:pt x="6" y="15"/>
                      <a:pt x="2" y="13"/>
                      <a:pt x="1" y="10"/>
                    </a:cubicBezTo>
                    <a:cubicBezTo>
                      <a:pt x="0" y="6"/>
                      <a:pt x="2" y="3"/>
                      <a:pt x="5" y="2"/>
                    </a:cubicBezTo>
                    <a:cubicBezTo>
                      <a:pt x="8" y="0"/>
                      <a:pt x="11" y="2"/>
                      <a:pt x="13" y="5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96" name="Freeform 1342">
                <a:extLst>
                  <a:ext uri="{FF2B5EF4-FFF2-40B4-BE49-F238E27FC236}">
                    <a16:creationId xmlns:a16="http://schemas.microsoft.com/office/drawing/2014/main" id="{7FE454B2-1E86-78CB-A24E-2C41A36C12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8" y="2441"/>
                <a:ext cx="35" cy="37"/>
              </a:xfrm>
              <a:custGeom>
                <a:avLst/>
                <a:gdLst>
                  <a:gd name="T0" fmla="*/ 208 w 14"/>
                  <a:gd name="T1" fmla="*/ 90 h 14"/>
                  <a:gd name="T2" fmla="*/ 145 w 14"/>
                  <a:gd name="T3" fmla="*/ 238 h 14"/>
                  <a:gd name="T4" fmla="*/ 20 w 14"/>
                  <a:gd name="T5" fmla="*/ 167 h 14"/>
                  <a:gd name="T6" fmla="*/ 83 w 14"/>
                  <a:gd name="T7" fmla="*/ 21 h 14"/>
                  <a:gd name="T8" fmla="*/ 208 w 14"/>
                  <a:gd name="T9" fmla="*/ 9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3" y="5"/>
                    </a:moveTo>
                    <a:cubicBezTo>
                      <a:pt x="14" y="8"/>
                      <a:pt x="12" y="12"/>
                      <a:pt x="9" y="13"/>
                    </a:cubicBezTo>
                    <a:cubicBezTo>
                      <a:pt x="5" y="14"/>
                      <a:pt x="2" y="12"/>
                      <a:pt x="1" y="9"/>
                    </a:cubicBezTo>
                    <a:cubicBezTo>
                      <a:pt x="0" y="5"/>
                      <a:pt x="2" y="2"/>
                      <a:pt x="5" y="1"/>
                    </a:cubicBezTo>
                    <a:cubicBezTo>
                      <a:pt x="9" y="0"/>
                      <a:pt x="12" y="2"/>
                      <a:pt x="13" y="5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97" name="Freeform 1343">
                <a:extLst>
                  <a:ext uri="{FF2B5EF4-FFF2-40B4-BE49-F238E27FC236}">
                    <a16:creationId xmlns:a16="http://schemas.microsoft.com/office/drawing/2014/main" id="{7493F13C-B7BE-E213-22A1-C825DFD1F9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6" y="2451"/>
                <a:ext cx="35" cy="35"/>
              </a:xfrm>
              <a:custGeom>
                <a:avLst/>
                <a:gdLst>
                  <a:gd name="T0" fmla="*/ 208 w 14"/>
                  <a:gd name="T1" fmla="*/ 94 h 13"/>
                  <a:gd name="T2" fmla="*/ 125 w 14"/>
                  <a:gd name="T3" fmla="*/ 232 h 13"/>
                  <a:gd name="T4" fmla="*/ 20 w 14"/>
                  <a:gd name="T5" fmla="*/ 159 h 13"/>
                  <a:gd name="T6" fmla="*/ 83 w 14"/>
                  <a:gd name="T7" fmla="*/ 0 h 13"/>
                  <a:gd name="T8" fmla="*/ 208 w 14"/>
                  <a:gd name="T9" fmla="*/ 94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3">
                    <a:moveTo>
                      <a:pt x="13" y="5"/>
                    </a:moveTo>
                    <a:cubicBezTo>
                      <a:pt x="14" y="8"/>
                      <a:pt x="12" y="12"/>
                      <a:pt x="8" y="12"/>
                    </a:cubicBezTo>
                    <a:cubicBezTo>
                      <a:pt x="5" y="13"/>
                      <a:pt x="1" y="11"/>
                      <a:pt x="1" y="8"/>
                    </a:cubicBezTo>
                    <a:cubicBezTo>
                      <a:pt x="0" y="4"/>
                      <a:pt x="2" y="1"/>
                      <a:pt x="5" y="0"/>
                    </a:cubicBezTo>
                    <a:cubicBezTo>
                      <a:pt x="9" y="0"/>
                      <a:pt x="12" y="1"/>
                      <a:pt x="13" y="5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98" name="Freeform 1344">
                <a:extLst>
                  <a:ext uri="{FF2B5EF4-FFF2-40B4-BE49-F238E27FC236}">
                    <a16:creationId xmlns:a16="http://schemas.microsoft.com/office/drawing/2014/main" id="{27A663FB-1D73-1B21-06C6-5778714873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3" y="2457"/>
                <a:ext cx="33" cy="37"/>
              </a:xfrm>
              <a:custGeom>
                <a:avLst/>
                <a:gdLst>
                  <a:gd name="T0" fmla="*/ 213 w 13"/>
                  <a:gd name="T1" fmla="*/ 111 h 14"/>
                  <a:gd name="T2" fmla="*/ 129 w 13"/>
                  <a:gd name="T3" fmla="*/ 238 h 14"/>
                  <a:gd name="T4" fmla="*/ 0 w 13"/>
                  <a:gd name="T5" fmla="*/ 148 h 14"/>
                  <a:gd name="T6" fmla="*/ 84 w 13"/>
                  <a:gd name="T7" fmla="*/ 21 h 14"/>
                  <a:gd name="T8" fmla="*/ 213 w 13"/>
                  <a:gd name="T9" fmla="*/ 111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4">
                    <a:moveTo>
                      <a:pt x="13" y="6"/>
                    </a:moveTo>
                    <a:cubicBezTo>
                      <a:pt x="13" y="9"/>
                      <a:pt x="11" y="13"/>
                      <a:pt x="8" y="13"/>
                    </a:cubicBezTo>
                    <a:cubicBezTo>
                      <a:pt x="4" y="14"/>
                      <a:pt x="1" y="11"/>
                      <a:pt x="0" y="8"/>
                    </a:cubicBezTo>
                    <a:cubicBezTo>
                      <a:pt x="0" y="4"/>
                      <a:pt x="2" y="1"/>
                      <a:pt x="5" y="1"/>
                    </a:cubicBezTo>
                    <a:cubicBezTo>
                      <a:pt x="9" y="0"/>
                      <a:pt x="12" y="2"/>
                      <a:pt x="13" y="6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99" name="Freeform 1345">
                <a:extLst>
                  <a:ext uri="{FF2B5EF4-FFF2-40B4-BE49-F238E27FC236}">
                    <a16:creationId xmlns:a16="http://schemas.microsoft.com/office/drawing/2014/main" id="{0F77EE71-0D67-9CD8-CD7D-74547F76B8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8" y="2462"/>
                <a:ext cx="35" cy="35"/>
              </a:xfrm>
              <a:custGeom>
                <a:avLst/>
                <a:gdLst>
                  <a:gd name="T0" fmla="*/ 208 w 14"/>
                  <a:gd name="T1" fmla="*/ 116 h 13"/>
                  <a:gd name="T2" fmla="*/ 125 w 14"/>
                  <a:gd name="T3" fmla="*/ 253 h 13"/>
                  <a:gd name="T4" fmla="*/ 20 w 14"/>
                  <a:gd name="T5" fmla="*/ 137 h 13"/>
                  <a:gd name="T6" fmla="*/ 95 w 14"/>
                  <a:gd name="T7" fmla="*/ 22 h 13"/>
                  <a:gd name="T8" fmla="*/ 208 w 14"/>
                  <a:gd name="T9" fmla="*/ 116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3">
                    <a:moveTo>
                      <a:pt x="13" y="6"/>
                    </a:moveTo>
                    <a:cubicBezTo>
                      <a:pt x="14" y="9"/>
                      <a:pt x="11" y="13"/>
                      <a:pt x="8" y="13"/>
                    </a:cubicBezTo>
                    <a:cubicBezTo>
                      <a:pt x="4" y="13"/>
                      <a:pt x="1" y="11"/>
                      <a:pt x="1" y="7"/>
                    </a:cubicBezTo>
                    <a:cubicBezTo>
                      <a:pt x="0" y="4"/>
                      <a:pt x="3" y="1"/>
                      <a:pt x="6" y="1"/>
                    </a:cubicBezTo>
                    <a:cubicBezTo>
                      <a:pt x="10" y="0"/>
                      <a:pt x="13" y="3"/>
                      <a:pt x="13" y="6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00" name="Freeform 1346">
                <a:extLst>
                  <a:ext uri="{FF2B5EF4-FFF2-40B4-BE49-F238E27FC236}">
                    <a16:creationId xmlns:a16="http://schemas.microsoft.com/office/drawing/2014/main" id="{E9A69BB8-490A-27F3-D203-CFF0FBF81B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6" y="2467"/>
                <a:ext cx="32" cy="32"/>
              </a:xfrm>
              <a:custGeom>
                <a:avLst/>
                <a:gdLst>
                  <a:gd name="T0" fmla="*/ 194 w 13"/>
                  <a:gd name="T1" fmla="*/ 115 h 12"/>
                  <a:gd name="T2" fmla="*/ 103 w 13"/>
                  <a:gd name="T3" fmla="*/ 227 h 12"/>
                  <a:gd name="T4" fmla="*/ 0 w 13"/>
                  <a:gd name="T5" fmla="*/ 115 h 12"/>
                  <a:gd name="T6" fmla="*/ 91 w 13"/>
                  <a:gd name="T7" fmla="*/ 0 h 12"/>
                  <a:gd name="T8" fmla="*/ 194 w 13"/>
                  <a:gd name="T9" fmla="*/ 115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2">
                    <a:moveTo>
                      <a:pt x="13" y="6"/>
                    </a:moveTo>
                    <a:cubicBezTo>
                      <a:pt x="13" y="9"/>
                      <a:pt x="10" y="12"/>
                      <a:pt x="7" y="12"/>
                    </a:cubicBezTo>
                    <a:cubicBezTo>
                      <a:pt x="3" y="12"/>
                      <a:pt x="0" y="10"/>
                      <a:pt x="0" y="6"/>
                    </a:cubicBezTo>
                    <a:cubicBezTo>
                      <a:pt x="0" y="3"/>
                      <a:pt x="3" y="0"/>
                      <a:pt x="6" y="0"/>
                    </a:cubicBezTo>
                    <a:cubicBezTo>
                      <a:pt x="9" y="0"/>
                      <a:pt x="12" y="2"/>
                      <a:pt x="13" y="6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01" name="Freeform 1347">
                <a:extLst>
                  <a:ext uri="{FF2B5EF4-FFF2-40B4-BE49-F238E27FC236}">
                    <a16:creationId xmlns:a16="http://schemas.microsoft.com/office/drawing/2014/main" id="{B0433D6A-B8EF-A6E6-6DAB-4A4140931F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1" y="2467"/>
                <a:ext cx="32" cy="35"/>
              </a:xfrm>
              <a:custGeom>
                <a:avLst/>
                <a:gdLst>
                  <a:gd name="T0" fmla="*/ 194 w 13"/>
                  <a:gd name="T1" fmla="*/ 116 h 13"/>
                  <a:gd name="T2" fmla="*/ 103 w 13"/>
                  <a:gd name="T3" fmla="*/ 253 h 13"/>
                  <a:gd name="T4" fmla="*/ 0 w 13"/>
                  <a:gd name="T5" fmla="*/ 116 h 13"/>
                  <a:gd name="T6" fmla="*/ 103 w 13"/>
                  <a:gd name="T7" fmla="*/ 0 h 13"/>
                  <a:gd name="T8" fmla="*/ 194 w 13"/>
                  <a:gd name="T9" fmla="*/ 116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3">
                    <a:moveTo>
                      <a:pt x="13" y="6"/>
                    </a:moveTo>
                    <a:cubicBezTo>
                      <a:pt x="13" y="10"/>
                      <a:pt x="10" y="13"/>
                      <a:pt x="7" y="13"/>
                    </a:cubicBezTo>
                    <a:cubicBezTo>
                      <a:pt x="3" y="13"/>
                      <a:pt x="0" y="10"/>
                      <a:pt x="0" y="6"/>
                    </a:cubicBezTo>
                    <a:cubicBezTo>
                      <a:pt x="1" y="3"/>
                      <a:pt x="3" y="0"/>
                      <a:pt x="7" y="0"/>
                    </a:cubicBezTo>
                    <a:cubicBezTo>
                      <a:pt x="10" y="0"/>
                      <a:pt x="13" y="3"/>
                      <a:pt x="13" y="6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02" name="Freeform 1348">
                <a:extLst>
                  <a:ext uri="{FF2B5EF4-FFF2-40B4-BE49-F238E27FC236}">
                    <a16:creationId xmlns:a16="http://schemas.microsoft.com/office/drawing/2014/main" id="{34153093-61E7-4352-C8F7-D8803B6859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6" y="2467"/>
                <a:ext cx="32" cy="32"/>
              </a:xfrm>
              <a:custGeom>
                <a:avLst/>
                <a:gdLst>
                  <a:gd name="T0" fmla="*/ 194 w 13"/>
                  <a:gd name="T1" fmla="*/ 115 h 12"/>
                  <a:gd name="T2" fmla="*/ 103 w 13"/>
                  <a:gd name="T3" fmla="*/ 227 h 12"/>
                  <a:gd name="T4" fmla="*/ 12 w 13"/>
                  <a:gd name="T5" fmla="*/ 115 h 12"/>
                  <a:gd name="T6" fmla="*/ 103 w 13"/>
                  <a:gd name="T7" fmla="*/ 0 h 12"/>
                  <a:gd name="T8" fmla="*/ 194 w 13"/>
                  <a:gd name="T9" fmla="*/ 115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2">
                    <a:moveTo>
                      <a:pt x="13" y="6"/>
                    </a:moveTo>
                    <a:cubicBezTo>
                      <a:pt x="13" y="10"/>
                      <a:pt x="10" y="12"/>
                      <a:pt x="7" y="12"/>
                    </a:cubicBezTo>
                    <a:cubicBezTo>
                      <a:pt x="3" y="12"/>
                      <a:pt x="0" y="9"/>
                      <a:pt x="1" y="6"/>
                    </a:cubicBezTo>
                    <a:cubicBezTo>
                      <a:pt x="1" y="2"/>
                      <a:pt x="4" y="0"/>
                      <a:pt x="7" y="0"/>
                    </a:cubicBezTo>
                    <a:cubicBezTo>
                      <a:pt x="11" y="0"/>
                      <a:pt x="13" y="3"/>
                      <a:pt x="13" y="6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03" name="Freeform 1349">
                <a:extLst>
                  <a:ext uri="{FF2B5EF4-FFF2-40B4-BE49-F238E27FC236}">
                    <a16:creationId xmlns:a16="http://schemas.microsoft.com/office/drawing/2014/main" id="{40C01B5C-EC0D-69E5-FA3A-414606642D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3" y="2462"/>
                <a:ext cx="33" cy="35"/>
              </a:xfrm>
              <a:custGeom>
                <a:avLst/>
                <a:gdLst>
                  <a:gd name="T0" fmla="*/ 213 w 13"/>
                  <a:gd name="T1" fmla="*/ 137 h 13"/>
                  <a:gd name="T2" fmla="*/ 96 w 13"/>
                  <a:gd name="T3" fmla="*/ 253 h 13"/>
                  <a:gd name="T4" fmla="*/ 0 w 13"/>
                  <a:gd name="T5" fmla="*/ 116 h 13"/>
                  <a:gd name="T6" fmla="*/ 117 w 13"/>
                  <a:gd name="T7" fmla="*/ 22 h 13"/>
                  <a:gd name="T8" fmla="*/ 213 w 13"/>
                  <a:gd name="T9" fmla="*/ 137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3">
                    <a:moveTo>
                      <a:pt x="13" y="7"/>
                    </a:moveTo>
                    <a:cubicBezTo>
                      <a:pt x="12" y="11"/>
                      <a:pt x="9" y="13"/>
                      <a:pt x="6" y="13"/>
                    </a:cubicBezTo>
                    <a:cubicBezTo>
                      <a:pt x="2" y="13"/>
                      <a:pt x="0" y="9"/>
                      <a:pt x="0" y="6"/>
                    </a:cubicBezTo>
                    <a:cubicBezTo>
                      <a:pt x="1" y="3"/>
                      <a:pt x="4" y="0"/>
                      <a:pt x="7" y="1"/>
                    </a:cubicBezTo>
                    <a:cubicBezTo>
                      <a:pt x="10" y="1"/>
                      <a:pt x="13" y="4"/>
                      <a:pt x="13" y="7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04" name="Freeform 1350">
                <a:extLst>
                  <a:ext uri="{FF2B5EF4-FFF2-40B4-BE49-F238E27FC236}">
                    <a16:creationId xmlns:a16="http://schemas.microsoft.com/office/drawing/2014/main" id="{12F3B05D-A10A-3249-1648-BCE2186FD2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8" y="2457"/>
                <a:ext cx="35" cy="37"/>
              </a:xfrm>
              <a:custGeom>
                <a:avLst/>
                <a:gdLst>
                  <a:gd name="T0" fmla="*/ 208 w 14"/>
                  <a:gd name="T1" fmla="*/ 148 h 14"/>
                  <a:gd name="T2" fmla="*/ 95 w 14"/>
                  <a:gd name="T3" fmla="*/ 238 h 14"/>
                  <a:gd name="T4" fmla="*/ 20 w 14"/>
                  <a:gd name="T5" fmla="*/ 111 h 14"/>
                  <a:gd name="T6" fmla="*/ 125 w 14"/>
                  <a:gd name="T7" fmla="*/ 21 h 14"/>
                  <a:gd name="T8" fmla="*/ 208 w 14"/>
                  <a:gd name="T9" fmla="*/ 148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3" y="8"/>
                    </a:moveTo>
                    <a:cubicBezTo>
                      <a:pt x="13" y="11"/>
                      <a:pt x="9" y="14"/>
                      <a:pt x="6" y="13"/>
                    </a:cubicBezTo>
                    <a:cubicBezTo>
                      <a:pt x="2" y="13"/>
                      <a:pt x="0" y="9"/>
                      <a:pt x="1" y="6"/>
                    </a:cubicBezTo>
                    <a:cubicBezTo>
                      <a:pt x="1" y="2"/>
                      <a:pt x="5" y="0"/>
                      <a:pt x="8" y="1"/>
                    </a:cubicBezTo>
                    <a:cubicBezTo>
                      <a:pt x="11" y="1"/>
                      <a:pt x="14" y="4"/>
                      <a:pt x="13" y="8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05" name="Freeform 1351">
                <a:extLst>
                  <a:ext uri="{FF2B5EF4-FFF2-40B4-BE49-F238E27FC236}">
                    <a16:creationId xmlns:a16="http://schemas.microsoft.com/office/drawing/2014/main" id="{9BAC53AB-9137-F5C7-586A-C3B47DFEBA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3" y="2451"/>
                <a:ext cx="35" cy="35"/>
              </a:xfrm>
              <a:custGeom>
                <a:avLst/>
                <a:gdLst>
                  <a:gd name="T0" fmla="*/ 220 w 14"/>
                  <a:gd name="T1" fmla="*/ 159 h 13"/>
                  <a:gd name="T2" fmla="*/ 95 w 14"/>
                  <a:gd name="T3" fmla="*/ 232 h 13"/>
                  <a:gd name="T4" fmla="*/ 20 w 14"/>
                  <a:gd name="T5" fmla="*/ 94 h 13"/>
                  <a:gd name="T6" fmla="*/ 145 w 14"/>
                  <a:gd name="T7" fmla="*/ 0 h 13"/>
                  <a:gd name="T8" fmla="*/ 220 w 14"/>
                  <a:gd name="T9" fmla="*/ 159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3">
                    <a:moveTo>
                      <a:pt x="14" y="8"/>
                    </a:moveTo>
                    <a:cubicBezTo>
                      <a:pt x="13" y="11"/>
                      <a:pt x="10" y="13"/>
                      <a:pt x="6" y="12"/>
                    </a:cubicBezTo>
                    <a:cubicBezTo>
                      <a:pt x="3" y="12"/>
                      <a:pt x="0" y="8"/>
                      <a:pt x="1" y="5"/>
                    </a:cubicBezTo>
                    <a:cubicBezTo>
                      <a:pt x="2" y="1"/>
                      <a:pt x="6" y="0"/>
                      <a:pt x="9" y="0"/>
                    </a:cubicBezTo>
                    <a:cubicBezTo>
                      <a:pt x="12" y="1"/>
                      <a:pt x="14" y="4"/>
                      <a:pt x="14" y="8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06" name="Freeform 1352">
                <a:extLst>
                  <a:ext uri="{FF2B5EF4-FFF2-40B4-BE49-F238E27FC236}">
                    <a16:creationId xmlns:a16="http://schemas.microsoft.com/office/drawing/2014/main" id="{205D570A-3229-0AAB-7921-3DF52DE5F4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1" y="2441"/>
                <a:ext cx="35" cy="37"/>
              </a:xfrm>
              <a:custGeom>
                <a:avLst/>
                <a:gdLst>
                  <a:gd name="T0" fmla="*/ 208 w 14"/>
                  <a:gd name="T1" fmla="*/ 167 h 14"/>
                  <a:gd name="T2" fmla="*/ 83 w 14"/>
                  <a:gd name="T3" fmla="*/ 238 h 14"/>
                  <a:gd name="T4" fmla="*/ 20 w 14"/>
                  <a:gd name="T5" fmla="*/ 90 h 14"/>
                  <a:gd name="T6" fmla="*/ 145 w 14"/>
                  <a:gd name="T7" fmla="*/ 21 h 14"/>
                  <a:gd name="T8" fmla="*/ 208 w 14"/>
                  <a:gd name="T9" fmla="*/ 167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3" y="9"/>
                    </a:moveTo>
                    <a:cubicBezTo>
                      <a:pt x="12" y="12"/>
                      <a:pt x="9" y="14"/>
                      <a:pt x="5" y="13"/>
                    </a:cubicBezTo>
                    <a:cubicBezTo>
                      <a:pt x="2" y="12"/>
                      <a:pt x="0" y="8"/>
                      <a:pt x="1" y="5"/>
                    </a:cubicBezTo>
                    <a:cubicBezTo>
                      <a:pt x="2" y="2"/>
                      <a:pt x="6" y="0"/>
                      <a:pt x="9" y="1"/>
                    </a:cubicBezTo>
                    <a:cubicBezTo>
                      <a:pt x="12" y="2"/>
                      <a:pt x="14" y="5"/>
                      <a:pt x="13" y="9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07" name="Freeform 1353">
                <a:extLst>
                  <a:ext uri="{FF2B5EF4-FFF2-40B4-BE49-F238E27FC236}">
                    <a16:creationId xmlns:a16="http://schemas.microsoft.com/office/drawing/2014/main" id="{F0194A9B-BC46-7400-2988-122725B0E5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8" y="2427"/>
                <a:ext cx="35" cy="40"/>
              </a:xfrm>
              <a:custGeom>
                <a:avLst/>
                <a:gdLst>
                  <a:gd name="T0" fmla="*/ 208 w 14"/>
                  <a:gd name="T1" fmla="*/ 192 h 15"/>
                  <a:gd name="T2" fmla="*/ 83 w 14"/>
                  <a:gd name="T3" fmla="*/ 248 h 15"/>
                  <a:gd name="T4" fmla="*/ 33 w 14"/>
                  <a:gd name="T5" fmla="*/ 93 h 15"/>
                  <a:gd name="T6" fmla="*/ 158 w 14"/>
                  <a:gd name="T7" fmla="*/ 35 h 15"/>
                  <a:gd name="T8" fmla="*/ 208 w 14"/>
                  <a:gd name="T9" fmla="*/ 192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5">
                    <a:moveTo>
                      <a:pt x="13" y="10"/>
                    </a:moveTo>
                    <a:cubicBezTo>
                      <a:pt x="12" y="13"/>
                      <a:pt x="9" y="15"/>
                      <a:pt x="5" y="13"/>
                    </a:cubicBezTo>
                    <a:cubicBezTo>
                      <a:pt x="2" y="12"/>
                      <a:pt x="0" y="8"/>
                      <a:pt x="2" y="5"/>
                    </a:cubicBezTo>
                    <a:cubicBezTo>
                      <a:pt x="3" y="2"/>
                      <a:pt x="6" y="0"/>
                      <a:pt x="10" y="2"/>
                    </a:cubicBezTo>
                    <a:cubicBezTo>
                      <a:pt x="13" y="3"/>
                      <a:pt x="14" y="6"/>
                      <a:pt x="13" y="10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08" name="Freeform 1354">
                <a:extLst>
                  <a:ext uri="{FF2B5EF4-FFF2-40B4-BE49-F238E27FC236}">
                    <a16:creationId xmlns:a16="http://schemas.microsoft.com/office/drawing/2014/main" id="{BFEA638A-9529-7B36-D326-CCE2807317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8" y="2414"/>
                <a:ext cx="35" cy="37"/>
              </a:xfrm>
              <a:custGeom>
                <a:avLst/>
                <a:gdLst>
                  <a:gd name="T0" fmla="*/ 208 w 14"/>
                  <a:gd name="T1" fmla="*/ 182 h 14"/>
                  <a:gd name="T2" fmla="*/ 63 w 14"/>
                  <a:gd name="T3" fmla="*/ 238 h 14"/>
                  <a:gd name="T4" fmla="*/ 20 w 14"/>
                  <a:gd name="T5" fmla="*/ 77 h 14"/>
                  <a:gd name="T6" fmla="*/ 145 w 14"/>
                  <a:gd name="T7" fmla="*/ 21 h 14"/>
                  <a:gd name="T8" fmla="*/ 208 w 14"/>
                  <a:gd name="T9" fmla="*/ 182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3" y="10"/>
                    </a:moveTo>
                    <a:cubicBezTo>
                      <a:pt x="11" y="13"/>
                      <a:pt x="7" y="14"/>
                      <a:pt x="4" y="13"/>
                    </a:cubicBezTo>
                    <a:cubicBezTo>
                      <a:pt x="1" y="11"/>
                      <a:pt x="0" y="7"/>
                      <a:pt x="1" y="4"/>
                    </a:cubicBezTo>
                    <a:cubicBezTo>
                      <a:pt x="3" y="1"/>
                      <a:pt x="7" y="0"/>
                      <a:pt x="9" y="1"/>
                    </a:cubicBezTo>
                    <a:cubicBezTo>
                      <a:pt x="13" y="3"/>
                      <a:pt x="14" y="6"/>
                      <a:pt x="13" y="10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09" name="Freeform 1355">
                <a:extLst>
                  <a:ext uri="{FF2B5EF4-FFF2-40B4-BE49-F238E27FC236}">
                    <a16:creationId xmlns:a16="http://schemas.microsoft.com/office/drawing/2014/main" id="{5C74A693-E6A4-476E-93B1-98B0005E8F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6" y="2395"/>
                <a:ext cx="37" cy="40"/>
              </a:xfrm>
              <a:custGeom>
                <a:avLst/>
                <a:gdLst>
                  <a:gd name="T0" fmla="*/ 195 w 15"/>
                  <a:gd name="T1" fmla="*/ 205 h 15"/>
                  <a:gd name="T2" fmla="*/ 74 w 15"/>
                  <a:gd name="T3" fmla="*/ 248 h 15"/>
                  <a:gd name="T4" fmla="*/ 30 w 15"/>
                  <a:gd name="T5" fmla="*/ 77 h 15"/>
                  <a:gd name="T6" fmla="*/ 165 w 15"/>
                  <a:gd name="T7" fmla="*/ 35 h 15"/>
                  <a:gd name="T8" fmla="*/ 195 w 15"/>
                  <a:gd name="T9" fmla="*/ 205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5">
                    <a:moveTo>
                      <a:pt x="13" y="11"/>
                    </a:moveTo>
                    <a:cubicBezTo>
                      <a:pt x="12" y="14"/>
                      <a:pt x="8" y="15"/>
                      <a:pt x="5" y="13"/>
                    </a:cubicBezTo>
                    <a:cubicBezTo>
                      <a:pt x="1" y="11"/>
                      <a:pt x="0" y="7"/>
                      <a:pt x="2" y="4"/>
                    </a:cubicBezTo>
                    <a:cubicBezTo>
                      <a:pt x="4" y="1"/>
                      <a:pt x="8" y="0"/>
                      <a:pt x="11" y="2"/>
                    </a:cubicBezTo>
                    <a:cubicBezTo>
                      <a:pt x="14" y="4"/>
                      <a:pt x="15" y="8"/>
                      <a:pt x="13" y="11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10" name="Freeform 1356">
                <a:extLst>
                  <a:ext uri="{FF2B5EF4-FFF2-40B4-BE49-F238E27FC236}">
                    <a16:creationId xmlns:a16="http://schemas.microsoft.com/office/drawing/2014/main" id="{B74119F2-E345-F00A-3EE4-F5FFCBCEFA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8" y="2377"/>
                <a:ext cx="35" cy="37"/>
              </a:xfrm>
              <a:custGeom>
                <a:avLst/>
                <a:gdLst>
                  <a:gd name="T0" fmla="*/ 208 w 14"/>
                  <a:gd name="T1" fmla="*/ 204 h 14"/>
                  <a:gd name="T2" fmla="*/ 63 w 14"/>
                  <a:gd name="T3" fmla="*/ 225 h 14"/>
                  <a:gd name="T4" fmla="*/ 33 w 14"/>
                  <a:gd name="T5" fmla="*/ 56 h 14"/>
                  <a:gd name="T6" fmla="*/ 175 w 14"/>
                  <a:gd name="T7" fmla="*/ 34 h 14"/>
                  <a:gd name="T8" fmla="*/ 208 w 14"/>
                  <a:gd name="T9" fmla="*/ 20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3" y="11"/>
                    </a:moveTo>
                    <a:cubicBezTo>
                      <a:pt x="11" y="14"/>
                      <a:pt x="7" y="14"/>
                      <a:pt x="4" y="12"/>
                    </a:cubicBezTo>
                    <a:cubicBezTo>
                      <a:pt x="1" y="10"/>
                      <a:pt x="0" y="6"/>
                      <a:pt x="2" y="3"/>
                    </a:cubicBezTo>
                    <a:cubicBezTo>
                      <a:pt x="5" y="1"/>
                      <a:pt x="9" y="0"/>
                      <a:pt x="11" y="2"/>
                    </a:cubicBezTo>
                    <a:cubicBezTo>
                      <a:pt x="14" y="4"/>
                      <a:pt x="14" y="8"/>
                      <a:pt x="13" y="11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11" name="Freeform 1357">
                <a:extLst>
                  <a:ext uri="{FF2B5EF4-FFF2-40B4-BE49-F238E27FC236}">
                    <a16:creationId xmlns:a16="http://schemas.microsoft.com/office/drawing/2014/main" id="{71563FD7-0968-9D82-DD10-AB81AB278A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3" y="2353"/>
                <a:ext cx="35" cy="37"/>
              </a:xfrm>
              <a:custGeom>
                <a:avLst/>
                <a:gdLst>
                  <a:gd name="T0" fmla="*/ 188 w 14"/>
                  <a:gd name="T1" fmla="*/ 204 h 14"/>
                  <a:gd name="T2" fmla="*/ 50 w 14"/>
                  <a:gd name="T3" fmla="*/ 204 h 14"/>
                  <a:gd name="T4" fmla="*/ 50 w 14"/>
                  <a:gd name="T5" fmla="*/ 34 h 14"/>
                  <a:gd name="T6" fmla="*/ 188 w 14"/>
                  <a:gd name="T7" fmla="*/ 56 h 14"/>
                  <a:gd name="T8" fmla="*/ 188 w 14"/>
                  <a:gd name="T9" fmla="*/ 20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2" y="11"/>
                    </a:moveTo>
                    <a:cubicBezTo>
                      <a:pt x="9" y="14"/>
                      <a:pt x="5" y="14"/>
                      <a:pt x="3" y="11"/>
                    </a:cubicBezTo>
                    <a:cubicBezTo>
                      <a:pt x="0" y="9"/>
                      <a:pt x="0" y="5"/>
                      <a:pt x="3" y="2"/>
                    </a:cubicBezTo>
                    <a:cubicBezTo>
                      <a:pt x="6" y="0"/>
                      <a:pt x="9" y="0"/>
                      <a:pt x="12" y="3"/>
                    </a:cubicBezTo>
                    <a:cubicBezTo>
                      <a:pt x="14" y="5"/>
                      <a:pt x="14" y="9"/>
                      <a:pt x="12" y="11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12" name="Freeform 1358">
                <a:extLst>
                  <a:ext uri="{FF2B5EF4-FFF2-40B4-BE49-F238E27FC236}">
                    <a16:creationId xmlns:a16="http://schemas.microsoft.com/office/drawing/2014/main" id="{0CC5A09C-95A4-6FFF-AFF6-40416F2804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" y="2326"/>
                <a:ext cx="35" cy="37"/>
              </a:xfrm>
              <a:custGeom>
                <a:avLst/>
                <a:gdLst>
                  <a:gd name="T0" fmla="*/ 175 w 14"/>
                  <a:gd name="T1" fmla="*/ 225 h 14"/>
                  <a:gd name="T2" fmla="*/ 33 w 14"/>
                  <a:gd name="T3" fmla="*/ 182 h 14"/>
                  <a:gd name="T4" fmla="*/ 63 w 14"/>
                  <a:gd name="T5" fmla="*/ 21 h 14"/>
                  <a:gd name="T6" fmla="*/ 188 w 14"/>
                  <a:gd name="T7" fmla="*/ 56 h 14"/>
                  <a:gd name="T8" fmla="*/ 175 w 14"/>
                  <a:gd name="T9" fmla="*/ 225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1" y="12"/>
                    </a:moveTo>
                    <a:cubicBezTo>
                      <a:pt x="9" y="14"/>
                      <a:pt x="4" y="13"/>
                      <a:pt x="2" y="10"/>
                    </a:cubicBezTo>
                    <a:cubicBezTo>
                      <a:pt x="0" y="7"/>
                      <a:pt x="1" y="3"/>
                      <a:pt x="4" y="1"/>
                    </a:cubicBezTo>
                    <a:cubicBezTo>
                      <a:pt x="7" y="0"/>
                      <a:pt x="11" y="0"/>
                      <a:pt x="12" y="3"/>
                    </a:cubicBezTo>
                    <a:cubicBezTo>
                      <a:pt x="14" y="6"/>
                      <a:pt x="14" y="9"/>
                      <a:pt x="11" y="12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13" name="Freeform 1359">
                <a:extLst>
                  <a:ext uri="{FF2B5EF4-FFF2-40B4-BE49-F238E27FC236}">
                    <a16:creationId xmlns:a16="http://schemas.microsoft.com/office/drawing/2014/main" id="{E4F9745B-6A3C-CDE9-E531-520249D8DD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3" y="2294"/>
                <a:ext cx="38" cy="37"/>
              </a:xfrm>
              <a:custGeom>
                <a:avLst/>
                <a:gdLst>
                  <a:gd name="T0" fmla="*/ 160 w 15"/>
                  <a:gd name="T1" fmla="*/ 225 h 14"/>
                  <a:gd name="T2" fmla="*/ 33 w 15"/>
                  <a:gd name="T3" fmla="*/ 167 h 14"/>
                  <a:gd name="T4" fmla="*/ 96 w 15"/>
                  <a:gd name="T5" fmla="*/ 21 h 14"/>
                  <a:gd name="T6" fmla="*/ 225 w 15"/>
                  <a:gd name="T7" fmla="*/ 77 h 14"/>
                  <a:gd name="T8" fmla="*/ 160 w 15"/>
                  <a:gd name="T9" fmla="*/ 225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4">
                    <a:moveTo>
                      <a:pt x="10" y="12"/>
                    </a:moveTo>
                    <a:cubicBezTo>
                      <a:pt x="7" y="14"/>
                      <a:pt x="3" y="13"/>
                      <a:pt x="2" y="9"/>
                    </a:cubicBezTo>
                    <a:cubicBezTo>
                      <a:pt x="0" y="6"/>
                      <a:pt x="2" y="2"/>
                      <a:pt x="6" y="1"/>
                    </a:cubicBezTo>
                    <a:cubicBezTo>
                      <a:pt x="9" y="0"/>
                      <a:pt x="12" y="2"/>
                      <a:pt x="14" y="4"/>
                    </a:cubicBezTo>
                    <a:cubicBezTo>
                      <a:pt x="15" y="7"/>
                      <a:pt x="13" y="11"/>
                      <a:pt x="10" y="12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14" name="Freeform 1360">
                <a:extLst>
                  <a:ext uri="{FF2B5EF4-FFF2-40B4-BE49-F238E27FC236}">
                    <a16:creationId xmlns:a16="http://schemas.microsoft.com/office/drawing/2014/main" id="{BECDBDFE-F158-D4C6-CC25-58BA4240F5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" y="2259"/>
                <a:ext cx="32" cy="38"/>
              </a:xfrm>
              <a:custGeom>
                <a:avLst/>
                <a:gdLst>
                  <a:gd name="T0" fmla="*/ 121 w 13"/>
                  <a:gd name="T1" fmla="*/ 258 h 14"/>
                  <a:gd name="T2" fmla="*/ 12 w 13"/>
                  <a:gd name="T3" fmla="*/ 141 h 14"/>
                  <a:gd name="T4" fmla="*/ 91 w 13"/>
                  <a:gd name="T5" fmla="*/ 0 h 14"/>
                  <a:gd name="T6" fmla="*/ 194 w 13"/>
                  <a:gd name="T7" fmla="*/ 117 h 14"/>
                  <a:gd name="T8" fmla="*/ 121 w 13"/>
                  <a:gd name="T9" fmla="*/ 258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4">
                    <a:moveTo>
                      <a:pt x="8" y="13"/>
                    </a:moveTo>
                    <a:cubicBezTo>
                      <a:pt x="5" y="14"/>
                      <a:pt x="1" y="11"/>
                      <a:pt x="1" y="7"/>
                    </a:cubicBezTo>
                    <a:cubicBezTo>
                      <a:pt x="0" y="3"/>
                      <a:pt x="3" y="0"/>
                      <a:pt x="6" y="0"/>
                    </a:cubicBezTo>
                    <a:cubicBezTo>
                      <a:pt x="10" y="0"/>
                      <a:pt x="13" y="3"/>
                      <a:pt x="13" y="6"/>
                    </a:cubicBezTo>
                    <a:cubicBezTo>
                      <a:pt x="13" y="9"/>
                      <a:pt x="12" y="12"/>
                      <a:pt x="8" y="13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15" name="Freeform 1361">
                <a:extLst>
                  <a:ext uri="{FF2B5EF4-FFF2-40B4-BE49-F238E27FC236}">
                    <a16:creationId xmlns:a16="http://schemas.microsoft.com/office/drawing/2014/main" id="{30CC1FDC-A083-4421-6321-27D536F939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8" y="2222"/>
                <a:ext cx="33" cy="35"/>
              </a:xfrm>
              <a:custGeom>
                <a:avLst/>
                <a:gdLst>
                  <a:gd name="T0" fmla="*/ 96 w 13"/>
                  <a:gd name="T1" fmla="*/ 253 h 13"/>
                  <a:gd name="T2" fmla="*/ 0 w 13"/>
                  <a:gd name="T3" fmla="*/ 116 h 13"/>
                  <a:gd name="T4" fmla="*/ 129 w 13"/>
                  <a:gd name="T5" fmla="*/ 22 h 13"/>
                  <a:gd name="T6" fmla="*/ 193 w 13"/>
                  <a:gd name="T7" fmla="*/ 159 h 13"/>
                  <a:gd name="T8" fmla="*/ 96 w 13"/>
                  <a:gd name="T9" fmla="*/ 25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3">
                    <a:moveTo>
                      <a:pt x="6" y="13"/>
                    </a:moveTo>
                    <a:cubicBezTo>
                      <a:pt x="2" y="13"/>
                      <a:pt x="0" y="10"/>
                      <a:pt x="0" y="6"/>
                    </a:cubicBezTo>
                    <a:cubicBezTo>
                      <a:pt x="1" y="2"/>
                      <a:pt x="5" y="0"/>
                      <a:pt x="8" y="1"/>
                    </a:cubicBezTo>
                    <a:cubicBezTo>
                      <a:pt x="11" y="2"/>
                      <a:pt x="13" y="6"/>
                      <a:pt x="12" y="8"/>
                    </a:cubicBezTo>
                    <a:cubicBezTo>
                      <a:pt x="12" y="11"/>
                      <a:pt x="9" y="13"/>
                      <a:pt x="6" y="13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16" name="Freeform 1362">
                <a:extLst>
                  <a:ext uri="{FF2B5EF4-FFF2-40B4-BE49-F238E27FC236}">
                    <a16:creationId xmlns:a16="http://schemas.microsoft.com/office/drawing/2014/main" id="{E46E49A9-B29C-1C9D-FD3E-016F67DE8C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8" y="2187"/>
                <a:ext cx="38" cy="38"/>
              </a:xfrm>
              <a:custGeom>
                <a:avLst/>
                <a:gdLst>
                  <a:gd name="T0" fmla="*/ 84 w 15"/>
                  <a:gd name="T1" fmla="*/ 258 h 14"/>
                  <a:gd name="T2" fmla="*/ 33 w 15"/>
                  <a:gd name="T3" fmla="*/ 81 h 14"/>
                  <a:gd name="T4" fmla="*/ 180 w 15"/>
                  <a:gd name="T5" fmla="*/ 38 h 14"/>
                  <a:gd name="T6" fmla="*/ 213 w 15"/>
                  <a:gd name="T7" fmla="*/ 220 h 14"/>
                  <a:gd name="T8" fmla="*/ 84 w 15"/>
                  <a:gd name="T9" fmla="*/ 258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4">
                    <a:moveTo>
                      <a:pt x="5" y="13"/>
                    </a:moveTo>
                    <a:cubicBezTo>
                      <a:pt x="1" y="12"/>
                      <a:pt x="0" y="8"/>
                      <a:pt x="2" y="4"/>
                    </a:cubicBezTo>
                    <a:cubicBezTo>
                      <a:pt x="4" y="1"/>
                      <a:pt x="9" y="0"/>
                      <a:pt x="11" y="2"/>
                    </a:cubicBezTo>
                    <a:cubicBezTo>
                      <a:pt x="14" y="4"/>
                      <a:pt x="15" y="8"/>
                      <a:pt x="13" y="11"/>
                    </a:cubicBezTo>
                    <a:cubicBezTo>
                      <a:pt x="12" y="13"/>
                      <a:pt x="8" y="14"/>
                      <a:pt x="5" y="13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17" name="Freeform 1363">
                <a:extLst>
                  <a:ext uri="{FF2B5EF4-FFF2-40B4-BE49-F238E27FC236}">
                    <a16:creationId xmlns:a16="http://schemas.microsoft.com/office/drawing/2014/main" id="{F8EED475-1290-228A-CC58-6493B53538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1" y="2158"/>
                <a:ext cx="35" cy="40"/>
              </a:xfrm>
              <a:custGeom>
                <a:avLst/>
                <a:gdLst>
                  <a:gd name="T0" fmla="*/ 50 w 14"/>
                  <a:gd name="T1" fmla="*/ 227 h 15"/>
                  <a:gd name="T2" fmla="*/ 50 w 14"/>
                  <a:gd name="T3" fmla="*/ 56 h 15"/>
                  <a:gd name="T4" fmla="*/ 188 w 14"/>
                  <a:gd name="T5" fmla="*/ 77 h 15"/>
                  <a:gd name="T6" fmla="*/ 188 w 14"/>
                  <a:gd name="T7" fmla="*/ 227 h 15"/>
                  <a:gd name="T8" fmla="*/ 50 w 14"/>
                  <a:gd name="T9" fmla="*/ 227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5">
                    <a:moveTo>
                      <a:pt x="3" y="12"/>
                    </a:moveTo>
                    <a:cubicBezTo>
                      <a:pt x="0" y="10"/>
                      <a:pt x="0" y="6"/>
                      <a:pt x="3" y="3"/>
                    </a:cubicBezTo>
                    <a:cubicBezTo>
                      <a:pt x="6" y="0"/>
                      <a:pt x="10" y="1"/>
                      <a:pt x="12" y="4"/>
                    </a:cubicBezTo>
                    <a:cubicBezTo>
                      <a:pt x="14" y="6"/>
                      <a:pt x="14" y="10"/>
                      <a:pt x="12" y="12"/>
                    </a:cubicBezTo>
                    <a:cubicBezTo>
                      <a:pt x="10" y="15"/>
                      <a:pt x="6" y="14"/>
                      <a:pt x="3" y="12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18" name="Freeform 1364">
                <a:extLst>
                  <a:ext uri="{FF2B5EF4-FFF2-40B4-BE49-F238E27FC236}">
                    <a16:creationId xmlns:a16="http://schemas.microsoft.com/office/drawing/2014/main" id="{6D98BBD0-D1AE-7432-2D90-FCDC29725D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8" y="2137"/>
                <a:ext cx="35" cy="37"/>
              </a:xfrm>
              <a:custGeom>
                <a:avLst/>
                <a:gdLst>
                  <a:gd name="T0" fmla="*/ 33 w 14"/>
                  <a:gd name="T1" fmla="*/ 204 h 14"/>
                  <a:gd name="T2" fmla="*/ 50 w 14"/>
                  <a:gd name="T3" fmla="*/ 34 h 14"/>
                  <a:gd name="T4" fmla="*/ 188 w 14"/>
                  <a:gd name="T5" fmla="*/ 77 h 14"/>
                  <a:gd name="T6" fmla="*/ 175 w 14"/>
                  <a:gd name="T7" fmla="*/ 225 h 14"/>
                  <a:gd name="T8" fmla="*/ 33 w 14"/>
                  <a:gd name="T9" fmla="*/ 20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2" y="11"/>
                    </a:moveTo>
                    <a:cubicBezTo>
                      <a:pt x="0" y="8"/>
                      <a:pt x="0" y="4"/>
                      <a:pt x="3" y="2"/>
                    </a:cubicBezTo>
                    <a:cubicBezTo>
                      <a:pt x="6" y="0"/>
                      <a:pt x="10" y="1"/>
                      <a:pt x="12" y="4"/>
                    </a:cubicBezTo>
                    <a:cubicBezTo>
                      <a:pt x="14" y="7"/>
                      <a:pt x="13" y="10"/>
                      <a:pt x="11" y="12"/>
                    </a:cubicBezTo>
                    <a:cubicBezTo>
                      <a:pt x="8" y="14"/>
                      <a:pt x="4" y="14"/>
                      <a:pt x="2" y="11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19" name="Freeform 1365">
                <a:extLst>
                  <a:ext uri="{FF2B5EF4-FFF2-40B4-BE49-F238E27FC236}">
                    <a16:creationId xmlns:a16="http://schemas.microsoft.com/office/drawing/2014/main" id="{C812E88F-A7D0-0011-9867-7DA1209703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6" y="2115"/>
                <a:ext cx="37" cy="40"/>
              </a:xfrm>
              <a:custGeom>
                <a:avLst/>
                <a:gdLst>
                  <a:gd name="T0" fmla="*/ 30 w 15"/>
                  <a:gd name="T1" fmla="*/ 205 h 15"/>
                  <a:gd name="T2" fmla="*/ 74 w 15"/>
                  <a:gd name="T3" fmla="*/ 35 h 15"/>
                  <a:gd name="T4" fmla="*/ 195 w 15"/>
                  <a:gd name="T5" fmla="*/ 93 h 15"/>
                  <a:gd name="T6" fmla="*/ 165 w 15"/>
                  <a:gd name="T7" fmla="*/ 248 h 15"/>
                  <a:gd name="T8" fmla="*/ 30 w 15"/>
                  <a:gd name="T9" fmla="*/ 205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5">
                    <a:moveTo>
                      <a:pt x="2" y="11"/>
                    </a:moveTo>
                    <a:cubicBezTo>
                      <a:pt x="0" y="8"/>
                      <a:pt x="1" y="4"/>
                      <a:pt x="5" y="2"/>
                    </a:cubicBezTo>
                    <a:cubicBezTo>
                      <a:pt x="8" y="0"/>
                      <a:pt x="12" y="2"/>
                      <a:pt x="13" y="5"/>
                    </a:cubicBezTo>
                    <a:cubicBezTo>
                      <a:pt x="15" y="8"/>
                      <a:pt x="13" y="12"/>
                      <a:pt x="11" y="13"/>
                    </a:cubicBezTo>
                    <a:cubicBezTo>
                      <a:pt x="8" y="15"/>
                      <a:pt x="4" y="14"/>
                      <a:pt x="2" y="11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20" name="Freeform 1366">
                <a:extLst>
                  <a:ext uri="{FF2B5EF4-FFF2-40B4-BE49-F238E27FC236}">
                    <a16:creationId xmlns:a16="http://schemas.microsoft.com/office/drawing/2014/main" id="{BAFA932E-78E1-9F75-AFEE-C4FF4610E2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8" y="2102"/>
                <a:ext cx="35" cy="37"/>
              </a:xfrm>
              <a:custGeom>
                <a:avLst/>
                <a:gdLst>
                  <a:gd name="T0" fmla="*/ 20 w 14"/>
                  <a:gd name="T1" fmla="*/ 182 h 14"/>
                  <a:gd name="T2" fmla="*/ 83 w 14"/>
                  <a:gd name="T3" fmla="*/ 21 h 14"/>
                  <a:gd name="T4" fmla="*/ 208 w 14"/>
                  <a:gd name="T5" fmla="*/ 90 h 14"/>
                  <a:gd name="T6" fmla="*/ 145 w 14"/>
                  <a:gd name="T7" fmla="*/ 238 h 14"/>
                  <a:gd name="T8" fmla="*/ 20 w 14"/>
                  <a:gd name="T9" fmla="*/ 182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" y="10"/>
                    </a:moveTo>
                    <a:cubicBezTo>
                      <a:pt x="0" y="6"/>
                      <a:pt x="1" y="3"/>
                      <a:pt x="5" y="1"/>
                    </a:cubicBezTo>
                    <a:cubicBezTo>
                      <a:pt x="8" y="0"/>
                      <a:pt x="12" y="1"/>
                      <a:pt x="13" y="5"/>
                    </a:cubicBezTo>
                    <a:cubicBezTo>
                      <a:pt x="14" y="8"/>
                      <a:pt x="13" y="12"/>
                      <a:pt x="9" y="13"/>
                    </a:cubicBezTo>
                    <a:cubicBezTo>
                      <a:pt x="6" y="14"/>
                      <a:pt x="3" y="13"/>
                      <a:pt x="1" y="10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21" name="Freeform 1367">
                <a:extLst>
                  <a:ext uri="{FF2B5EF4-FFF2-40B4-BE49-F238E27FC236}">
                    <a16:creationId xmlns:a16="http://schemas.microsoft.com/office/drawing/2014/main" id="{3ED918F1-8907-64DA-7596-D7A73B7AD1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1" y="2089"/>
                <a:ext cx="35" cy="37"/>
              </a:xfrm>
              <a:custGeom>
                <a:avLst/>
                <a:gdLst>
                  <a:gd name="T0" fmla="*/ 20 w 14"/>
                  <a:gd name="T1" fmla="*/ 167 h 14"/>
                  <a:gd name="T2" fmla="*/ 83 w 14"/>
                  <a:gd name="T3" fmla="*/ 21 h 14"/>
                  <a:gd name="T4" fmla="*/ 208 w 14"/>
                  <a:gd name="T5" fmla="*/ 90 h 14"/>
                  <a:gd name="T6" fmla="*/ 145 w 14"/>
                  <a:gd name="T7" fmla="*/ 238 h 14"/>
                  <a:gd name="T8" fmla="*/ 20 w 14"/>
                  <a:gd name="T9" fmla="*/ 167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" y="9"/>
                    </a:moveTo>
                    <a:cubicBezTo>
                      <a:pt x="0" y="6"/>
                      <a:pt x="2" y="2"/>
                      <a:pt x="5" y="1"/>
                    </a:cubicBezTo>
                    <a:cubicBezTo>
                      <a:pt x="8" y="0"/>
                      <a:pt x="12" y="2"/>
                      <a:pt x="13" y="5"/>
                    </a:cubicBezTo>
                    <a:cubicBezTo>
                      <a:pt x="14" y="9"/>
                      <a:pt x="12" y="12"/>
                      <a:pt x="9" y="13"/>
                    </a:cubicBezTo>
                    <a:cubicBezTo>
                      <a:pt x="6" y="14"/>
                      <a:pt x="2" y="13"/>
                      <a:pt x="1" y="9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22" name="Freeform 1368">
                <a:extLst>
                  <a:ext uri="{FF2B5EF4-FFF2-40B4-BE49-F238E27FC236}">
                    <a16:creationId xmlns:a16="http://schemas.microsoft.com/office/drawing/2014/main" id="{B8906BCA-77B7-8A27-9B81-AF51248973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3" y="2078"/>
                <a:ext cx="35" cy="37"/>
              </a:xfrm>
              <a:custGeom>
                <a:avLst/>
                <a:gdLst>
                  <a:gd name="T0" fmla="*/ 20 w 14"/>
                  <a:gd name="T1" fmla="*/ 167 h 14"/>
                  <a:gd name="T2" fmla="*/ 95 w 14"/>
                  <a:gd name="T3" fmla="*/ 21 h 14"/>
                  <a:gd name="T4" fmla="*/ 208 w 14"/>
                  <a:gd name="T5" fmla="*/ 111 h 14"/>
                  <a:gd name="T6" fmla="*/ 145 w 14"/>
                  <a:gd name="T7" fmla="*/ 259 h 14"/>
                  <a:gd name="T8" fmla="*/ 20 w 14"/>
                  <a:gd name="T9" fmla="*/ 167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" y="9"/>
                    </a:moveTo>
                    <a:cubicBezTo>
                      <a:pt x="0" y="6"/>
                      <a:pt x="2" y="2"/>
                      <a:pt x="6" y="1"/>
                    </a:cubicBezTo>
                    <a:cubicBezTo>
                      <a:pt x="9" y="0"/>
                      <a:pt x="13" y="3"/>
                      <a:pt x="13" y="6"/>
                    </a:cubicBezTo>
                    <a:cubicBezTo>
                      <a:pt x="14" y="9"/>
                      <a:pt x="12" y="13"/>
                      <a:pt x="9" y="14"/>
                    </a:cubicBezTo>
                    <a:cubicBezTo>
                      <a:pt x="5" y="14"/>
                      <a:pt x="2" y="12"/>
                      <a:pt x="1" y="9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23" name="Freeform 1369">
                <a:extLst>
                  <a:ext uri="{FF2B5EF4-FFF2-40B4-BE49-F238E27FC236}">
                    <a16:creationId xmlns:a16="http://schemas.microsoft.com/office/drawing/2014/main" id="{0D6396E4-220F-8E50-1190-B69BD98E00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8" y="2073"/>
                <a:ext cx="33" cy="34"/>
              </a:xfrm>
              <a:custGeom>
                <a:avLst/>
                <a:gdLst>
                  <a:gd name="T0" fmla="*/ 0 w 13"/>
                  <a:gd name="T1" fmla="*/ 144 h 13"/>
                  <a:gd name="T2" fmla="*/ 96 w 13"/>
                  <a:gd name="T3" fmla="*/ 0 h 13"/>
                  <a:gd name="T4" fmla="*/ 213 w 13"/>
                  <a:gd name="T5" fmla="*/ 110 h 13"/>
                  <a:gd name="T6" fmla="*/ 129 w 13"/>
                  <a:gd name="T7" fmla="*/ 233 h 13"/>
                  <a:gd name="T8" fmla="*/ 0 w 13"/>
                  <a:gd name="T9" fmla="*/ 144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3">
                    <a:moveTo>
                      <a:pt x="0" y="8"/>
                    </a:moveTo>
                    <a:cubicBezTo>
                      <a:pt x="0" y="4"/>
                      <a:pt x="2" y="1"/>
                      <a:pt x="6" y="0"/>
                    </a:cubicBezTo>
                    <a:cubicBezTo>
                      <a:pt x="9" y="0"/>
                      <a:pt x="12" y="2"/>
                      <a:pt x="13" y="6"/>
                    </a:cubicBezTo>
                    <a:cubicBezTo>
                      <a:pt x="13" y="9"/>
                      <a:pt x="11" y="12"/>
                      <a:pt x="8" y="13"/>
                    </a:cubicBezTo>
                    <a:cubicBezTo>
                      <a:pt x="4" y="13"/>
                      <a:pt x="1" y="11"/>
                      <a:pt x="0" y="8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24" name="Freeform 1370">
                <a:extLst>
                  <a:ext uri="{FF2B5EF4-FFF2-40B4-BE49-F238E27FC236}">
                    <a16:creationId xmlns:a16="http://schemas.microsoft.com/office/drawing/2014/main" id="{79878DFF-C585-3818-7DF4-C911733A65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1" y="2067"/>
                <a:ext cx="35" cy="35"/>
              </a:xfrm>
              <a:custGeom>
                <a:avLst/>
                <a:gdLst>
                  <a:gd name="T0" fmla="*/ 20 w 14"/>
                  <a:gd name="T1" fmla="*/ 137 h 13"/>
                  <a:gd name="T2" fmla="*/ 113 w 14"/>
                  <a:gd name="T3" fmla="*/ 0 h 13"/>
                  <a:gd name="T4" fmla="*/ 220 w 14"/>
                  <a:gd name="T5" fmla="*/ 116 h 13"/>
                  <a:gd name="T6" fmla="*/ 125 w 14"/>
                  <a:gd name="T7" fmla="*/ 253 h 13"/>
                  <a:gd name="T8" fmla="*/ 20 w 14"/>
                  <a:gd name="T9" fmla="*/ 137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3">
                    <a:moveTo>
                      <a:pt x="1" y="7"/>
                    </a:moveTo>
                    <a:cubicBezTo>
                      <a:pt x="0" y="4"/>
                      <a:pt x="3" y="1"/>
                      <a:pt x="7" y="0"/>
                    </a:cubicBezTo>
                    <a:cubicBezTo>
                      <a:pt x="10" y="0"/>
                      <a:pt x="13" y="3"/>
                      <a:pt x="14" y="6"/>
                    </a:cubicBezTo>
                    <a:cubicBezTo>
                      <a:pt x="14" y="9"/>
                      <a:pt x="11" y="13"/>
                      <a:pt x="8" y="13"/>
                    </a:cubicBezTo>
                    <a:cubicBezTo>
                      <a:pt x="5" y="13"/>
                      <a:pt x="1" y="11"/>
                      <a:pt x="1" y="7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25" name="Freeform 1371">
                <a:extLst>
                  <a:ext uri="{FF2B5EF4-FFF2-40B4-BE49-F238E27FC236}">
                    <a16:creationId xmlns:a16="http://schemas.microsoft.com/office/drawing/2014/main" id="{860AF296-AF16-B1E6-BB8B-5E177E9FBF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6" y="2065"/>
                <a:ext cx="32" cy="34"/>
              </a:xfrm>
              <a:custGeom>
                <a:avLst/>
                <a:gdLst>
                  <a:gd name="T0" fmla="*/ 12 w 13"/>
                  <a:gd name="T1" fmla="*/ 123 h 13"/>
                  <a:gd name="T2" fmla="*/ 103 w 13"/>
                  <a:gd name="T3" fmla="*/ 0 h 13"/>
                  <a:gd name="T4" fmla="*/ 194 w 13"/>
                  <a:gd name="T5" fmla="*/ 110 h 13"/>
                  <a:gd name="T6" fmla="*/ 103 w 13"/>
                  <a:gd name="T7" fmla="*/ 233 h 13"/>
                  <a:gd name="T8" fmla="*/ 12 w 13"/>
                  <a:gd name="T9" fmla="*/ 12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3">
                    <a:moveTo>
                      <a:pt x="1" y="7"/>
                    </a:moveTo>
                    <a:cubicBezTo>
                      <a:pt x="0" y="3"/>
                      <a:pt x="3" y="0"/>
                      <a:pt x="7" y="0"/>
                    </a:cubicBezTo>
                    <a:cubicBezTo>
                      <a:pt x="10" y="0"/>
                      <a:pt x="13" y="3"/>
                      <a:pt x="13" y="6"/>
                    </a:cubicBezTo>
                    <a:cubicBezTo>
                      <a:pt x="13" y="10"/>
                      <a:pt x="11" y="13"/>
                      <a:pt x="7" y="13"/>
                    </a:cubicBezTo>
                    <a:cubicBezTo>
                      <a:pt x="4" y="13"/>
                      <a:pt x="1" y="10"/>
                      <a:pt x="1" y="7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26" name="Freeform 1372">
                <a:extLst>
                  <a:ext uri="{FF2B5EF4-FFF2-40B4-BE49-F238E27FC236}">
                    <a16:creationId xmlns:a16="http://schemas.microsoft.com/office/drawing/2014/main" id="{5483F06E-F82A-8532-7CFC-0AE4A8EE3A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1" y="2065"/>
                <a:ext cx="32" cy="34"/>
              </a:xfrm>
              <a:custGeom>
                <a:avLst/>
                <a:gdLst>
                  <a:gd name="T0" fmla="*/ 0 w 13"/>
                  <a:gd name="T1" fmla="*/ 110 h 13"/>
                  <a:gd name="T2" fmla="*/ 103 w 13"/>
                  <a:gd name="T3" fmla="*/ 0 h 13"/>
                  <a:gd name="T4" fmla="*/ 194 w 13"/>
                  <a:gd name="T5" fmla="*/ 123 h 13"/>
                  <a:gd name="T6" fmla="*/ 103 w 13"/>
                  <a:gd name="T7" fmla="*/ 233 h 13"/>
                  <a:gd name="T8" fmla="*/ 0 w 13"/>
                  <a:gd name="T9" fmla="*/ 110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3">
                    <a:moveTo>
                      <a:pt x="0" y="6"/>
                    </a:moveTo>
                    <a:cubicBezTo>
                      <a:pt x="0" y="3"/>
                      <a:pt x="3" y="0"/>
                      <a:pt x="7" y="0"/>
                    </a:cubicBezTo>
                    <a:cubicBezTo>
                      <a:pt x="10" y="0"/>
                      <a:pt x="13" y="3"/>
                      <a:pt x="13" y="7"/>
                    </a:cubicBezTo>
                    <a:cubicBezTo>
                      <a:pt x="13" y="10"/>
                      <a:pt x="10" y="13"/>
                      <a:pt x="7" y="13"/>
                    </a:cubicBezTo>
                    <a:cubicBezTo>
                      <a:pt x="3" y="12"/>
                      <a:pt x="0" y="10"/>
                      <a:pt x="0" y="6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27" name="Freeform 1373">
                <a:extLst>
                  <a:ext uri="{FF2B5EF4-FFF2-40B4-BE49-F238E27FC236}">
                    <a16:creationId xmlns:a16="http://schemas.microsoft.com/office/drawing/2014/main" id="{238DEFD9-66E0-CEFC-637F-216F6554F6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6" y="2065"/>
                <a:ext cx="32" cy="37"/>
              </a:xfrm>
              <a:custGeom>
                <a:avLst/>
                <a:gdLst>
                  <a:gd name="T0" fmla="*/ 0 w 13"/>
                  <a:gd name="T1" fmla="*/ 132 h 14"/>
                  <a:gd name="T2" fmla="*/ 103 w 13"/>
                  <a:gd name="T3" fmla="*/ 21 h 14"/>
                  <a:gd name="T4" fmla="*/ 194 w 13"/>
                  <a:gd name="T5" fmla="*/ 148 h 14"/>
                  <a:gd name="T6" fmla="*/ 91 w 13"/>
                  <a:gd name="T7" fmla="*/ 238 h 14"/>
                  <a:gd name="T8" fmla="*/ 0 w 13"/>
                  <a:gd name="T9" fmla="*/ 132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4">
                    <a:moveTo>
                      <a:pt x="0" y="7"/>
                    </a:moveTo>
                    <a:cubicBezTo>
                      <a:pt x="0" y="3"/>
                      <a:pt x="3" y="0"/>
                      <a:pt x="7" y="1"/>
                    </a:cubicBezTo>
                    <a:cubicBezTo>
                      <a:pt x="11" y="1"/>
                      <a:pt x="13" y="4"/>
                      <a:pt x="13" y="8"/>
                    </a:cubicBezTo>
                    <a:cubicBezTo>
                      <a:pt x="12" y="11"/>
                      <a:pt x="9" y="14"/>
                      <a:pt x="6" y="13"/>
                    </a:cubicBezTo>
                    <a:cubicBezTo>
                      <a:pt x="3" y="13"/>
                      <a:pt x="0" y="10"/>
                      <a:pt x="0" y="7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28" name="Freeform 1374">
                <a:extLst>
                  <a:ext uri="{FF2B5EF4-FFF2-40B4-BE49-F238E27FC236}">
                    <a16:creationId xmlns:a16="http://schemas.microsoft.com/office/drawing/2014/main" id="{66D5FEBE-18C8-A6B1-426F-36D7DFFB88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8" y="2070"/>
                <a:ext cx="35" cy="35"/>
              </a:xfrm>
              <a:custGeom>
                <a:avLst/>
                <a:gdLst>
                  <a:gd name="T0" fmla="*/ 20 w 14"/>
                  <a:gd name="T1" fmla="*/ 116 h 13"/>
                  <a:gd name="T2" fmla="*/ 125 w 14"/>
                  <a:gd name="T3" fmla="*/ 0 h 13"/>
                  <a:gd name="T4" fmla="*/ 208 w 14"/>
                  <a:gd name="T5" fmla="*/ 159 h 13"/>
                  <a:gd name="T6" fmla="*/ 95 w 14"/>
                  <a:gd name="T7" fmla="*/ 253 h 13"/>
                  <a:gd name="T8" fmla="*/ 20 w 14"/>
                  <a:gd name="T9" fmla="*/ 116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3">
                    <a:moveTo>
                      <a:pt x="1" y="6"/>
                    </a:moveTo>
                    <a:cubicBezTo>
                      <a:pt x="1" y="2"/>
                      <a:pt x="4" y="0"/>
                      <a:pt x="8" y="0"/>
                    </a:cubicBezTo>
                    <a:cubicBezTo>
                      <a:pt x="12" y="1"/>
                      <a:pt x="14" y="4"/>
                      <a:pt x="13" y="8"/>
                    </a:cubicBezTo>
                    <a:cubicBezTo>
                      <a:pt x="13" y="11"/>
                      <a:pt x="10" y="13"/>
                      <a:pt x="6" y="13"/>
                    </a:cubicBezTo>
                    <a:cubicBezTo>
                      <a:pt x="3" y="12"/>
                      <a:pt x="0" y="9"/>
                      <a:pt x="1" y="6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29" name="Freeform 1375">
                <a:extLst>
                  <a:ext uri="{FF2B5EF4-FFF2-40B4-BE49-F238E27FC236}">
                    <a16:creationId xmlns:a16="http://schemas.microsoft.com/office/drawing/2014/main" id="{A6E2392C-89A2-9B53-C78B-775D77B6F5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3" y="2075"/>
                <a:ext cx="35" cy="38"/>
              </a:xfrm>
              <a:custGeom>
                <a:avLst/>
                <a:gdLst>
                  <a:gd name="T0" fmla="*/ 0 w 14"/>
                  <a:gd name="T1" fmla="*/ 117 h 14"/>
                  <a:gd name="T2" fmla="*/ 125 w 14"/>
                  <a:gd name="T3" fmla="*/ 22 h 14"/>
                  <a:gd name="T4" fmla="*/ 208 w 14"/>
                  <a:gd name="T5" fmla="*/ 176 h 14"/>
                  <a:gd name="T6" fmla="*/ 83 w 14"/>
                  <a:gd name="T7" fmla="*/ 258 h 14"/>
                  <a:gd name="T8" fmla="*/ 0 w 14"/>
                  <a:gd name="T9" fmla="*/ 117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0" y="6"/>
                    </a:moveTo>
                    <a:cubicBezTo>
                      <a:pt x="1" y="2"/>
                      <a:pt x="4" y="0"/>
                      <a:pt x="8" y="1"/>
                    </a:cubicBezTo>
                    <a:cubicBezTo>
                      <a:pt x="11" y="2"/>
                      <a:pt x="14" y="5"/>
                      <a:pt x="13" y="9"/>
                    </a:cubicBezTo>
                    <a:cubicBezTo>
                      <a:pt x="12" y="12"/>
                      <a:pt x="9" y="14"/>
                      <a:pt x="5" y="13"/>
                    </a:cubicBezTo>
                    <a:cubicBezTo>
                      <a:pt x="2" y="13"/>
                      <a:pt x="0" y="9"/>
                      <a:pt x="0" y="6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30" name="Freeform 1376">
                <a:extLst>
                  <a:ext uri="{FF2B5EF4-FFF2-40B4-BE49-F238E27FC236}">
                    <a16:creationId xmlns:a16="http://schemas.microsoft.com/office/drawing/2014/main" id="{BED58A53-D57E-BA51-90E0-6DBA973547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6" y="2083"/>
                <a:ext cx="35" cy="38"/>
              </a:xfrm>
              <a:custGeom>
                <a:avLst/>
                <a:gdLst>
                  <a:gd name="T0" fmla="*/ 20 w 14"/>
                  <a:gd name="T1" fmla="*/ 117 h 14"/>
                  <a:gd name="T2" fmla="*/ 145 w 14"/>
                  <a:gd name="T3" fmla="*/ 22 h 14"/>
                  <a:gd name="T4" fmla="*/ 208 w 14"/>
                  <a:gd name="T5" fmla="*/ 176 h 14"/>
                  <a:gd name="T6" fmla="*/ 83 w 14"/>
                  <a:gd name="T7" fmla="*/ 258 h 14"/>
                  <a:gd name="T8" fmla="*/ 20 w 14"/>
                  <a:gd name="T9" fmla="*/ 117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" y="6"/>
                    </a:moveTo>
                    <a:cubicBezTo>
                      <a:pt x="2" y="2"/>
                      <a:pt x="5" y="0"/>
                      <a:pt x="9" y="1"/>
                    </a:cubicBezTo>
                    <a:cubicBezTo>
                      <a:pt x="12" y="2"/>
                      <a:pt x="14" y="6"/>
                      <a:pt x="13" y="9"/>
                    </a:cubicBezTo>
                    <a:cubicBezTo>
                      <a:pt x="12" y="13"/>
                      <a:pt x="8" y="14"/>
                      <a:pt x="5" y="13"/>
                    </a:cubicBezTo>
                    <a:cubicBezTo>
                      <a:pt x="2" y="13"/>
                      <a:pt x="0" y="9"/>
                      <a:pt x="1" y="6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31" name="Freeform 1377">
                <a:extLst>
                  <a:ext uri="{FF2B5EF4-FFF2-40B4-BE49-F238E27FC236}">
                    <a16:creationId xmlns:a16="http://schemas.microsoft.com/office/drawing/2014/main" id="{8A6E39A8-6909-BCE4-F59A-34B4C4E073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8" y="2094"/>
                <a:ext cx="35" cy="40"/>
              </a:xfrm>
              <a:custGeom>
                <a:avLst/>
                <a:gdLst>
                  <a:gd name="T0" fmla="*/ 20 w 14"/>
                  <a:gd name="T1" fmla="*/ 115 h 15"/>
                  <a:gd name="T2" fmla="*/ 145 w 14"/>
                  <a:gd name="T3" fmla="*/ 35 h 15"/>
                  <a:gd name="T4" fmla="*/ 208 w 14"/>
                  <a:gd name="T5" fmla="*/ 192 h 15"/>
                  <a:gd name="T6" fmla="*/ 83 w 14"/>
                  <a:gd name="T7" fmla="*/ 264 h 15"/>
                  <a:gd name="T8" fmla="*/ 20 w 14"/>
                  <a:gd name="T9" fmla="*/ 115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5">
                    <a:moveTo>
                      <a:pt x="1" y="6"/>
                    </a:moveTo>
                    <a:cubicBezTo>
                      <a:pt x="2" y="2"/>
                      <a:pt x="6" y="0"/>
                      <a:pt x="9" y="2"/>
                    </a:cubicBezTo>
                    <a:cubicBezTo>
                      <a:pt x="13" y="3"/>
                      <a:pt x="14" y="7"/>
                      <a:pt x="13" y="10"/>
                    </a:cubicBezTo>
                    <a:cubicBezTo>
                      <a:pt x="12" y="13"/>
                      <a:pt x="8" y="15"/>
                      <a:pt x="5" y="14"/>
                    </a:cubicBezTo>
                    <a:cubicBezTo>
                      <a:pt x="2" y="12"/>
                      <a:pt x="0" y="9"/>
                      <a:pt x="1" y="6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32" name="Freeform 1378">
                <a:extLst>
                  <a:ext uri="{FF2B5EF4-FFF2-40B4-BE49-F238E27FC236}">
                    <a16:creationId xmlns:a16="http://schemas.microsoft.com/office/drawing/2014/main" id="{12E676FF-7534-9633-0FAC-6206E9E80D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1" y="2110"/>
                <a:ext cx="35" cy="37"/>
              </a:xfrm>
              <a:custGeom>
                <a:avLst/>
                <a:gdLst>
                  <a:gd name="T0" fmla="*/ 20 w 14"/>
                  <a:gd name="T1" fmla="*/ 77 h 14"/>
                  <a:gd name="T2" fmla="*/ 145 w 14"/>
                  <a:gd name="T3" fmla="*/ 21 h 14"/>
                  <a:gd name="T4" fmla="*/ 188 w 14"/>
                  <a:gd name="T5" fmla="*/ 182 h 14"/>
                  <a:gd name="T6" fmla="*/ 63 w 14"/>
                  <a:gd name="T7" fmla="*/ 238 h 14"/>
                  <a:gd name="T8" fmla="*/ 20 w 14"/>
                  <a:gd name="T9" fmla="*/ 77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" y="4"/>
                    </a:moveTo>
                    <a:cubicBezTo>
                      <a:pt x="2" y="1"/>
                      <a:pt x="6" y="0"/>
                      <a:pt x="9" y="1"/>
                    </a:cubicBezTo>
                    <a:cubicBezTo>
                      <a:pt x="13" y="3"/>
                      <a:pt x="14" y="7"/>
                      <a:pt x="12" y="10"/>
                    </a:cubicBezTo>
                    <a:cubicBezTo>
                      <a:pt x="11" y="13"/>
                      <a:pt x="7" y="14"/>
                      <a:pt x="4" y="13"/>
                    </a:cubicBezTo>
                    <a:cubicBezTo>
                      <a:pt x="1" y="11"/>
                      <a:pt x="0" y="8"/>
                      <a:pt x="1" y="4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33" name="Freeform 1379">
                <a:extLst>
                  <a:ext uri="{FF2B5EF4-FFF2-40B4-BE49-F238E27FC236}">
                    <a16:creationId xmlns:a16="http://schemas.microsoft.com/office/drawing/2014/main" id="{DE93AD94-C4EB-DA62-019F-8A1BC207DE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31" y="2126"/>
                <a:ext cx="35" cy="40"/>
              </a:xfrm>
              <a:custGeom>
                <a:avLst/>
                <a:gdLst>
                  <a:gd name="T0" fmla="*/ 20 w 14"/>
                  <a:gd name="T1" fmla="*/ 77 h 15"/>
                  <a:gd name="T2" fmla="*/ 158 w 14"/>
                  <a:gd name="T3" fmla="*/ 35 h 15"/>
                  <a:gd name="T4" fmla="*/ 188 w 14"/>
                  <a:gd name="T5" fmla="*/ 205 h 15"/>
                  <a:gd name="T6" fmla="*/ 63 w 14"/>
                  <a:gd name="T7" fmla="*/ 248 h 15"/>
                  <a:gd name="T8" fmla="*/ 20 w 14"/>
                  <a:gd name="T9" fmla="*/ 77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5">
                    <a:moveTo>
                      <a:pt x="1" y="4"/>
                    </a:moveTo>
                    <a:cubicBezTo>
                      <a:pt x="3" y="1"/>
                      <a:pt x="7" y="0"/>
                      <a:pt x="10" y="2"/>
                    </a:cubicBezTo>
                    <a:cubicBezTo>
                      <a:pt x="13" y="4"/>
                      <a:pt x="14" y="8"/>
                      <a:pt x="12" y="11"/>
                    </a:cubicBezTo>
                    <a:cubicBezTo>
                      <a:pt x="10" y="14"/>
                      <a:pt x="6" y="15"/>
                      <a:pt x="4" y="13"/>
                    </a:cubicBezTo>
                    <a:cubicBezTo>
                      <a:pt x="1" y="11"/>
                      <a:pt x="0" y="7"/>
                      <a:pt x="1" y="4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34" name="Freeform 1380">
                <a:extLst>
                  <a:ext uri="{FF2B5EF4-FFF2-40B4-BE49-F238E27FC236}">
                    <a16:creationId xmlns:a16="http://schemas.microsoft.com/office/drawing/2014/main" id="{E098F33E-B5A7-6AED-4940-FBA92999C1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8" y="2147"/>
                <a:ext cx="36" cy="38"/>
              </a:xfrm>
              <a:custGeom>
                <a:avLst/>
                <a:gdLst>
                  <a:gd name="T0" fmla="*/ 33 w 14"/>
                  <a:gd name="T1" fmla="*/ 81 h 14"/>
                  <a:gd name="T2" fmla="*/ 185 w 14"/>
                  <a:gd name="T3" fmla="*/ 38 h 14"/>
                  <a:gd name="T4" fmla="*/ 206 w 14"/>
                  <a:gd name="T5" fmla="*/ 220 h 14"/>
                  <a:gd name="T6" fmla="*/ 54 w 14"/>
                  <a:gd name="T7" fmla="*/ 244 h 14"/>
                  <a:gd name="T8" fmla="*/ 33 w 14"/>
                  <a:gd name="T9" fmla="*/ 81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2" y="4"/>
                    </a:moveTo>
                    <a:cubicBezTo>
                      <a:pt x="4" y="1"/>
                      <a:pt x="8" y="0"/>
                      <a:pt x="11" y="2"/>
                    </a:cubicBezTo>
                    <a:cubicBezTo>
                      <a:pt x="14" y="5"/>
                      <a:pt x="14" y="9"/>
                      <a:pt x="12" y="11"/>
                    </a:cubicBezTo>
                    <a:cubicBezTo>
                      <a:pt x="9" y="14"/>
                      <a:pt x="6" y="14"/>
                      <a:pt x="3" y="12"/>
                    </a:cubicBezTo>
                    <a:cubicBezTo>
                      <a:pt x="1" y="10"/>
                      <a:pt x="0" y="6"/>
                      <a:pt x="2" y="4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35" name="Freeform 1381">
                <a:extLst>
                  <a:ext uri="{FF2B5EF4-FFF2-40B4-BE49-F238E27FC236}">
                    <a16:creationId xmlns:a16="http://schemas.microsoft.com/office/drawing/2014/main" id="{BD4826EE-FD57-839B-81D9-C2CAB15E9E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84" y="2174"/>
                <a:ext cx="35" cy="37"/>
              </a:xfrm>
              <a:custGeom>
                <a:avLst/>
                <a:gdLst>
                  <a:gd name="T0" fmla="*/ 50 w 14"/>
                  <a:gd name="T1" fmla="*/ 34 h 14"/>
                  <a:gd name="T2" fmla="*/ 188 w 14"/>
                  <a:gd name="T3" fmla="*/ 56 h 14"/>
                  <a:gd name="T4" fmla="*/ 175 w 14"/>
                  <a:gd name="T5" fmla="*/ 225 h 14"/>
                  <a:gd name="T6" fmla="*/ 33 w 14"/>
                  <a:gd name="T7" fmla="*/ 204 h 14"/>
                  <a:gd name="T8" fmla="*/ 50 w 14"/>
                  <a:gd name="T9" fmla="*/ 3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3" y="2"/>
                    </a:moveTo>
                    <a:cubicBezTo>
                      <a:pt x="5" y="0"/>
                      <a:pt x="9" y="0"/>
                      <a:pt x="12" y="3"/>
                    </a:cubicBezTo>
                    <a:cubicBezTo>
                      <a:pt x="14" y="6"/>
                      <a:pt x="14" y="10"/>
                      <a:pt x="11" y="12"/>
                    </a:cubicBezTo>
                    <a:cubicBezTo>
                      <a:pt x="8" y="14"/>
                      <a:pt x="4" y="13"/>
                      <a:pt x="2" y="11"/>
                    </a:cubicBezTo>
                    <a:cubicBezTo>
                      <a:pt x="0" y="9"/>
                      <a:pt x="0" y="5"/>
                      <a:pt x="3" y="2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36" name="Freeform 1382">
                <a:extLst>
                  <a:ext uri="{FF2B5EF4-FFF2-40B4-BE49-F238E27FC236}">
                    <a16:creationId xmlns:a16="http://schemas.microsoft.com/office/drawing/2014/main" id="{0EAD8876-43AF-9005-AAB0-714C13B671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1" y="2203"/>
                <a:ext cx="35" cy="38"/>
              </a:xfrm>
              <a:custGeom>
                <a:avLst/>
                <a:gdLst>
                  <a:gd name="T0" fmla="*/ 63 w 14"/>
                  <a:gd name="T1" fmla="*/ 38 h 14"/>
                  <a:gd name="T2" fmla="*/ 208 w 14"/>
                  <a:gd name="T3" fmla="*/ 103 h 14"/>
                  <a:gd name="T4" fmla="*/ 145 w 14"/>
                  <a:gd name="T5" fmla="*/ 258 h 14"/>
                  <a:gd name="T6" fmla="*/ 33 w 14"/>
                  <a:gd name="T7" fmla="*/ 198 h 14"/>
                  <a:gd name="T8" fmla="*/ 63 w 14"/>
                  <a:gd name="T9" fmla="*/ 38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4" y="2"/>
                    </a:moveTo>
                    <a:cubicBezTo>
                      <a:pt x="7" y="0"/>
                      <a:pt x="11" y="1"/>
                      <a:pt x="13" y="5"/>
                    </a:cubicBezTo>
                    <a:cubicBezTo>
                      <a:pt x="14" y="9"/>
                      <a:pt x="13" y="13"/>
                      <a:pt x="9" y="13"/>
                    </a:cubicBezTo>
                    <a:cubicBezTo>
                      <a:pt x="6" y="14"/>
                      <a:pt x="2" y="13"/>
                      <a:pt x="2" y="10"/>
                    </a:cubicBezTo>
                    <a:cubicBezTo>
                      <a:pt x="0" y="7"/>
                      <a:pt x="1" y="4"/>
                      <a:pt x="4" y="2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37" name="Freeform 1383">
                <a:extLst>
                  <a:ext uri="{FF2B5EF4-FFF2-40B4-BE49-F238E27FC236}">
                    <a16:creationId xmlns:a16="http://schemas.microsoft.com/office/drawing/2014/main" id="{0E4CF301-A220-CE34-D363-DF6B482D64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1" y="2241"/>
                <a:ext cx="33" cy="37"/>
              </a:xfrm>
              <a:custGeom>
                <a:avLst/>
                <a:gdLst>
                  <a:gd name="T0" fmla="*/ 96 w 13"/>
                  <a:gd name="T1" fmla="*/ 21 h 14"/>
                  <a:gd name="T2" fmla="*/ 213 w 13"/>
                  <a:gd name="T3" fmla="*/ 132 h 14"/>
                  <a:gd name="T4" fmla="*/ 96 w 13"/>
                  <a:gd name="T5" fmla="*/ 238 h 14"/>
                  <a:gd name="T6" fmla="*/ 0 w 13"/>
                  <a:gd name="T7" fmla="*/ 132 h 14"/>
                  <a:gd name="T8" fmla="*/ 96 w 13"/>
                  <a:gd name="T9" fmla="*/ 21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4">
                    <a:moveTo>
                      <a:pt x="6" y="1"/>
                    </a:moveTo>
                    <a:cubicBezTo>
                      <a:pt x="9" y="0"/>
                      <a:pt x="12" y="3"/>
                      <a:pt x="13" y="7"/>
                    </a:cubicBezTo>
                    <a:cubicBezTo>
                      <a:pt x="12" y="11"/>
                      <a:pt x="9" y="14"/>
                      <a:pt x="6" y="13"/>
                    </a:cubicBezTo>
                    <a:cubicBezTo>
                      <a:pt x="2" y="12"/>
                      <a:pt x="0" y="9"/>
                      <a:pt x="0" y="7"/>
                    </a:cubicBezTo>
                    <a:cubicBezTo>
                      <a:pt x="0" y="4"/>
                      <a:pt x="2" y="1"/>
                      <a:pt x="6" y="1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38" name="Freeform 1384">
                <a:extLst>
                  <a:ext uri="{FF2B5EF4-FFF2-40B4-BE49-F238E27FC236}">
                    <a16:creationId xmlns:a16="http://schemas.microsoft.com/office/drawing/2014/main" id="{D03E5A94-4969-7944-513F-3623465E79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1" y="2275"/>
                <a:ext cx="35" cy="40"/>
              </a:xfrm>
              <a:custGeom>
                <a:avLst/>
                <a:gdLst>
                  <a:gd name="T0" fmla="*/ 145 w 14"/>
                  <a:gd name="T1" fmla="*/ 21 h 15"/>
                  <a:gd name="T2" fmla="*/ 208 w 14"/>
                  <a:gd name="T3" fmla="*/ 192 h 15"/>
                  <a:gd name="T4" fmla="*/ 63 w 14"/>
                  <a:gd name="T5" fmla="*/ 248 h 15"/>
                  <a:gd name="T6" fmla="*/ 33 w 14"/>
                  <a:gd name="T7" fmla="*/ 93 h 15"/>
                  <a:gd name="T8" fmla="*/ 145 w 14"/>
                  <a:gd name="T9" fmla="*/ 21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5">
                    <a:moveTo>
                      <a:pt x="9" y="1"/>
                    </a:moveTo>
                    <a:cubicBezTo>
                      <a:pt x="13" y="2"/>
                      <a:pt x="14" y="6"/>
                      <a:pt x="13" y="10"/>
                    </a:cubicBezTo>
                    <a:cubicBezTo>
                      <a:pt x="11" y="13"/>
                      <a:pt x="7" y="15"/>
                      <a:pt x="4" y="13"/>
                    </a:cubicBezTo>
                    <a:cubicBezTo>
                      <a:pt x="1" y="11"/>
                      <a:pt x="0" y="7"/>
                      <a:pt x="2" y="5"/>
                    </a:cubicBezTo>
                    <a:cubicBezTo>
                      <a:pt x="2" y="2"/>
                      <a:pt x="6" y="0"/>
                      <a:pt x="9" y="1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39" name="Freeform 1385">
                <a:extLst>
                  <a:ext uri="{FF2B5EF4-FFF2-40B4-BE49-F238E27FC236}">
                    <a16:creationId xmlns:a16="http://schemas.microsoft.com/office/drawing/2014/main" id="{2DFD0204-31B7-D09F-F2CB-93484A47D8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84" y="2307"/>
                <a:ext cx="35" cy="38"/>
              </a:xfrm>
              <a:custGeom>
                <a:avLst/>
                <a:gdLst>
                  <a:gd name="T0" fmla="*/ 175 w 14"/>
                  <a:gd name="T1" fmla="*/ 38 h 14"/>
                  <a:gd name="T2" fmla="*/ 188 w 14"/>
                  <a:gd name="T3" fmla="*/ 220 h 14"/>
                  <a:gd name="T4" fmla="*/ 50 w 14"/>
                  <a:gd name="T5" fmla="*/ 220 h 14"/>
                  <a:gd name="T6" fmla="*/ 33 w 14"/>
                  <a:gd name="T7" fmla="*/ 60 h 14"/>
                  <a:gd name="T8" fmla="*/ 175 w 14"/>
                  <a:gd name="T9" fmla="*/ 38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1" y="2"/>
                    </a:moveTo>
                    <a:cubicBezTo>
                      <a:pt x="14" y="4"/>
                      <a:pt x="14" y="8"/>
                      <a:pt x="12" y="11"/>
                    </a:cubicBezTo>
                    <a:cubicBezTo>
                      <a:pt x="9" y="14"/>
                      <a:pt x="5" y="14"/>
                      <a:pt x="3" y="11"/>
                    </a:cubicBezTo>
                    <a:cubicBezTo>
                      <a:pt x="0" y="9"/>
                      <a:pt x="0" y="5"/>
                      <a:pt x="2" y="3"/>
                    </a:cubicBezTo>
                    <a:cubicBezTo>
                      <a:pt x="4" y="0"/>
                      <a:pt x="8" y="0"/>
                      <a:pt x="11" y="2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40" name="Freeform 1386">
                <a:extLst>
                  <a:ext uri="{FF2B5EF4-FFF2-40B4-BE49-F238E27FC236}">
                    <a16:creationId xmlns:a16="http://schemas.microsoft.com/office/drawing/2014/main" id="{DF9247A8-4B26-F814-D740-8458E86DC5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8" y="2331"/>
                <a:ext cx="36" cy="40"/>
              </a:xfrm>
              <a:custGeom>
                <a:avLst/>
                <a:gdLst>
                  <a:gd name="T0" fmla="*/ 206 w 14"/>
                  <a:gd name="T1" fmla="*/ 56 h 15"/>
                  <a:gd name="T2" fmla="*/ 185 w 14"/>
                  <a:gd name="T3" fmla="*/ 227 h 15"/>
                  <a:gd name="T4" fmla="*/ 33 w 14"/>
                  <a:gd name="T5" fmla="*/ 205 h 15"/>
                  <a:gd name="T6" fmla="*/ 54 w 14"/>
                  <a:gd name="T7" fmla="*/ 35 h 15"/>
                  <a:gd name="T8" fmla="*/ 206 w 14"/>
                  <a:gd name="T9" fmla="*/ 56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5">
                    <a:moveTo>
                      <a:pt x="12" y="3"/>
                    </a:moveTo>
                    <a:cubicBezTo>
                      <a:pt x="14" y="6"/>
                      <a:pt x="14" y="10"/>
                      <a:pt x="11" y="12"/>
                    </a:cubicBezTo>
                    <a:cubicBezTo>
                      <a:pt x="8" y="15"/>
                      <a:pt x="4" y="14"/>
                      <a:pt x="2" y="11"/>
                    </a:cubicBezTo>
                    <a:cubicBezTo>
                      <a:pt x="0" y="8"/>
                      <a:pt x="1" y="4"/>
                      <a:pt x="3" y="2"/>
                    </a:cubicBezTo>
                    <a:cubicBezTo>
                      <a:pt x="6" y="0"/>
                      <a:pt x="9" y="1"/>
                      <a:pt x="12" y="3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41" name="Freeform 1387">
                <a:extLst>
                  <a:ext uri="{FF2B5EF4-FFF2-40B4-BE49-F238E27FC236}">
                    <a16:creationId xmlns:a16="http://schemas.microsoft.com/office/drawing/2014/main" id="{E03A35CA-3A3B-5A12-1211-E893C65904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31" y="2353"/>
                <a:ext cx="35" cy="37"/>
              </a:xfrm>
              <a:custGeom>
                <a:avLst/>
                <a:gdLst>
                  <a:gd name="T0" fmla="*/ 188 w 14"/>
                  <a:gd name="T1" fmla="*/ 77 h 14"/>
                  <a:gd name="T2" fmla="*/ 158 w 14"/>
                  <a:gd name="T3" fmla="*/ 238 h 14"/>
                  <a:gd name="T4" fmla="*/ 20 w 14"/>
                  <a:gd name="T5" fmla="*/ 182 h 14"/>
                  <a:gd name="T6" fmla="*/ 63 w 14"/>
                  <a:gd name="T7" fmla="*/ 34 h 14"/>
                  <a:gd name="T8" fmla="*/ 188 w 14"/>
                  <a:gd name="T9" fmla="*/ 77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2" y="4"/>
                    </a:moveTo>
                    <a:cubicBezTo>
                      <a:pt x="14" y="7"/>
                      <a:pt x="13" y="11"/>
                      <a:pt x="10" y="13"/>
                    </a:cubicBezTo>
                    <a:cubicBezTo>
                      <a:pt x="7" y="14"/>
                      <a:pt x="3" y="13"/>
                      <a:pt x="1" y="10"/>
                    </a:cubicBezTo>
                    <a:cubicBezTo>
                      <a:pt x="0" y="7"/>
                      <a:pt x="1" y="3"/>
                      <a:pt x="4" y="2"/>
                    </a:cubicBezTo>
                    <a:cubicBezTo>
                      <a:pt x="6" y="0"/>
                      <a:pt x="10" y="1"/>
                      <a:pt x="12" y="4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42" name="Freeform 1388">
                <a:extLst>
                  <a:ext uri="{FF2B5EF4-FFF2-40B4-BE49-F238E27FC236}">
                    <a16:creationId xmlns:a16="http://schemas.microsoft.com/office/drawing/2014/main" id="{F4392403-6DB3-5364-5B0A-685D6AD51C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1" y="2371"/>
                <a:ext cx="35" cy="38"/>
              </a:xfrm>
              <a:custGeom>
                <a:avLst/>
                <a:gdLst>
                  <a:gd name="T0" fmla="*/ 188 w 14"/>
                  <a:gd name="T1" fmla="*/ 81 h 14"/>
                  <a:gd name="T2" fmla="*/ 145 w 14"/>
                  <a:gd name="T3" fmla="*/ 244 h 14"/>
                  <a:gd name="T4" fmla="*/ 20 w 14"/>
                  <a:gd name="T5" fmla="*/ 176 h 14"/>
                  <a:gd name="T6" fmla="*/ 63 w 14"/>
                  <a:gd name="T7" fmla="*/ 22 h 14"/>
                  <a:gd name="T8" fmla="*/ 188 w 14"/>
                  <a:gd name="T9" fmla="*/ 81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2" y="4"/>
                    </a:moveTo>
                    <a:cubicBezTo>
                      <a:pt x="14" y="7"/>
                      <a:pt x="13" y="11"/>
                      <a:pt x="9" y="12"/>
                    </a:cubicBezTo>
                    <a:cubicBezTo>
                      <a:pt x="6" y="14"/>
                      <a:pt x="2" y="12"/>
                      <a:pt x="1" y="9"/>
                    </a:cubicBezTo>
                    <a:cubicBezTo>
                      <a:pt x="0" y="6"/>
                      <a:pt x="1" y="2"/>
                      <a:pt x="4" y="1"/>
                    </a:cubicBezTo>
                    <a:cubicBezTo>
                      <a:pt x="7" y="0"/>
                      <a:pt x="11" y="1"/>
                      <a:pt x="12" y="4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43" name="Freeform 1389">
                <a:extLst>
                  <a:ext uri="{FF2B5EF4-FFF2-40B4-BE49-F238E27FC236}">
                    <a16:creationId xmlns:a16="http://schemas.microsoft.com/office/drawing/2014/main" id="{C5151D62-6DD6-7F68-1989-B48DFA1D74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8" y="2385"/>
                <a:ext cx="35" cy="37"/>
              </a:xfrm>
              <a:custGeom>
                <a:avLst/>
                <a:gdLst>
                  <a:gd name="T0" fmla="*/ 208 w 14"/>
                  <a:gd name="T1" fmla="*/ 90 h 14"/>
                  <a:gd name="T2" fmla="*/ 145 w 14"/>
                  <a:gd name="T3" fmla="*/ 238 h 14"/>
                  <a:gd name="T4" fmla="*/ 20 w 14"/>
                  <a:gd name="T5" fmla="*/ 167 h 14"/>
                  <a:gd name="T6" fmla="*/ 83 w 14"/>
                  <a:gd name="T7" fmla="*/ 21 h 14"/>
                  <a:gd name="T8" fmla="*/ 208 w 14"/>
                  <a:gd name="T9" fmla="*/ 9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3" y="5"/>
                    </a:moveTo>
                    <a:cubicBezTo>
                      <a:pt x="14" y="8"/>
                      <a:pt x="13" y="11"/>
                      <a:pt x="9" y="13"/>
                    </a:cubicBezTo>
                    <a:cubicBezTo>
                      <a:pt x="6" y="14"/>
                      <a:pt x="2" y="12"/>
                      <a:pt x="1" y="9"/>
                    </a:cubicBezTo>
                    <a:cubicBezTo>
                      <a:pt x="0" y="6"/>
                      <a:pt x="2" y="2"/>
                      <a:pt x="5" y="1"/>
                    </a:cubicBezTo>
                    <a:cubicBezTo>
                      <a:pt x="8" y="0"/>
                      <a:pt x="12" y="1"/>
                      <a:pt x="13" y="5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44" name="Freeform 1390">
                <a:extLst>
                  <a:ext uri="{FF2B5EF4-FFF2-40B4-BE49-F238E27FC236}">
                    <a16:creationId xmlns:a16="http://schemas.microsoft.com/office/drawing/2014/main" id="{6F33E6EE-0B9D-685B-70F4-D802FE22A7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6" y="2395"/>
                <a:ext cx="35" cy="38"/>
              </a:xfrm>
              <a:custGeom>
                <a:avLst/>
                <a:gdLst>
                  <a:gd name="T0" fmla="*/ 208 w 14"/>
                  <a:gd name="T1" fmla="*/ 103 h 14"/>
                  <a:gd name="T2" fmla="*/ 145 w 14"/>
                  <a:gd name="T3" fmla="*/ 258 h 14"/>
                  <a:gd name="T4" fmla="*/ 20 w 14"/>
                  <a:gd name="T5" fmla="*/ 176 h 14"/>
                  <a:gd name="T6" fmla="*/ 83 w 14"/>
                  <a:gd name="T7" fmla="*/ 22 h 14"/>
                  <a:gd name="T8" fmla="*/ 208 w 14"/>
                  <a:gd name="T9" fmla="*/ 103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3" y="5"/>
                    </a:moveTo>
                    <a:cubicBezTo>
                      <a:pt x="14" y="9"/>
                      <a:pt x="12" y="12"/>
                      <a:pt x="9" y="13"/>
                    </a:cubicBezTo>
                    <a:cubicBezTo>
                      <a:pt x="5" y="14"/>
                      <a:pt x="2" y="12"/>
                      <a:pt x="1" y="9"/>
                    </a:cubicBezTo>
                    <a:cubicBezTo>
                      <a:pt x="0" y="5"/>
                      <a:pt x="2" y="2"/>
                      <a:pt x="5" y="1"/>
                    </a:cubicBezTo>
                    <a:cubicBezTo>
                      <a:pt x="8" y="0"/>
                      <a:pt x="12" y="2"/>
                      <a:pt x="13" y="5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45" name="Freeform 1391">
                <a:extLst>
                  <a:ext uri="{FF2B5EF4-FFF2-40B4-BE49-F238E27FC236}">
                    <a16:creationId xmlns:a16="http://schemas.microsoft.com/office/drawing/2014/main" id="{4883EBD6-07C6-C58E-BBAC-A26CA8603E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3" y="2406"/>
                <a:ext cx="35" cy="35"/>
              </a:xfrm>
              <a:custGeom>
                <a:avLst/>
                <a:gdLst>
                  <a:gd name="T0" fmla="*/ 208 w 14"/>
                  <a:gd name="T1" fmla="*/ 94 h 13"/>
                  <a:gd name="T2" fmla="*/ 125 w 14"/>
                  <a:gd name="T3" fmla="*/ 253 h 13"/>
                  <a:gd name="T4" fmla="*/ 0 w 14"/>
                  <a:gd name="T5" fmla="*/ 159 h 13"/>
                  <a:gd name="T6" fmla="*/ 83 w 14"/>
                  <a:gd name="T7" fmla="*/ 0 h 13"/>
                  <a:gd name="T8" fmla="*/ 208 w 14"/>
                  <a:gd name="T9" fmla="*/ 94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3">
                    <a:moveTo>
                      <a:pt x="13" y="5"/>
                    </a:moveTo>
                    <a:cubicBezTo>
                      <a:pt x="14" y="8"/>
                      <a:pt x="11" y="12"/>
                      <a:pt x="8" y="13"/>
                    </a:cubicBezTo>
                    <a:cubicBezTo>
                      <a:pt x="4" y="13"/>
                      <a:pt x="1" y="11"/>
                      <a:pt x="0" y="8"/>
                    </a:cubicBezTo>
                    <a:cubicBezTo>
                      <a:pt x="0" y="4"/>
                      <a:pt x="2" y="1"/>
                      <a:pt x="5" y="0"/>
                    </a:cubicBezTo>
                    <a:cubicBezTo>
                      <a:pt x="9" y="0"/>
                      <a:pt x="12" y="2"/>
                      <a:pt x="13" y="5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46" name="Freeform 1392">
                <a:extLst>
                  <a:ext uri="{FF2B5EF4-FFF2-40B4-BE49-F238E27FC236}">
                    <a16:creationId xmlns:a16="http://schemas.microsoft.com/office/drawing/2014/main" id="{B8B99A13-1A7B-519B-A79E-8E4EBB6A9F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8" y="2411"/>
                <a:ext cx="35" cy="38"/>
              </a:xfrm>
              <a:custGeom>
                <a:avLst/>
                <a:gdLst>
                  <a:gd name="T0" fmla="*/ 208 w 14"/>
                  <a:gd name="T1" fmla="*/ 117 h 14"/>
                  <a:gd name="T2" fmla="*/ 125 w 14"/>
                  <a:gd name="T3" fmla="*/ 258 h 14"/>
                  <a:gd name="T4" fmla="*/ 20 w 14"/>
                  <a:gd name="T5" fmla="*/ 163 h 14"/>
                  <a:gd name="T6" fmla="*/ 95 w 14"/>
                  <a:gd name="T7" fmla="*/ 22 h 14"/>
                  <a:gd name="T8" fmla="*/ 208 w 14"/>
                  <a:gd name="T9" fmla="*/ 117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3" y="6"/>
                    </a:moveTo>
                    <a:cubicBezTo>
                      <a:pt x="14" y="9"/>
                      <a:pt x="12" y="13"/>
                      <a:pt x="8" y="13"/>
                    </a:cubicBezTo>
                    <a:cubicBezTo>
                      <a:pt x="4" y="14"/>
                      <a:pt x="1" y="11"/>
                      <a:pt x="1" y="8"/>
                    </a:cubicBezTo>
                    <a:cubicBezTo>
                      <a:pt x="0" y="4"/>
                      <a:pt x="3" y="1"/>
                      <a:pt x="6" y="1"/>
                    </a:cubicBezTo>
                    <a:cubicBezTo>
                      <a:pt x="10" y="0"/>
                      <a:pt x="13" y="3"/>
                      <a:pt x="13" y="6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47" name="Freeform 1393">
                <a:extLst>
                  <a:ext uri="{FF2B5EF4-FFF2-40B4-BE49-F238E27FC236}">
                    <a16:creationId xmlns:a16="http://schemas.microsoft.com/office/drawing/2014/main" id="{D5B89EC7-2499-D719-2ED3-51375E26E9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6" y="2417"/>
                <a:ext cx="32" cy="34"/>
              </a:xfrm>
              <a:custGeom>
                <a:avLst/>
                <a:gdLst>
                  <a:gd name="T0" fmla="*/ 194 w 13"/>
                  <a:gd name="T1" fmla="*/ 110 h 13"/>
                  <a:gd name="T2" fmla="*/ 103 w 13"/>
                  <a:gd name="T3" fmla="*/ 233 h 13"/>
                  <a:gd name="T4" fmla="*/ 0 w 13"/>
                  <a:gd name="T5" fmla="*/ 123 h 13"/>
                  <a:gd name="T6" fmla="*/ 91 w 13"/>
                  <a:gd name="T7" fmla="*/ 0 h 13"/>
                  <a:gd name="T8" fmla="*/ 194 w 13"/>
                  <a:gd name="T9" fmla="*/ 110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3">
                    <a:moveTo>
                      <a:pt x="13" y="6"/>
                    </a:moveTo>
                    <a:cubicBezTo>
                      <a:pt x="13" y="9"/>
                      <a:pt x="11" y="13"/>
                      <a:pt x="7" y="13"/>
                    </a:cubicBezTo>
                    <a:cubicBezTo>
                      <a:pt x="3" y="13"/>
                      <a:pt x="0" y="11"/>
                      <a:pt x="0" y="7"/>
                    </a:cubicBezTo>
                    <a:cubicBezTo>
                      <a:pt x="0" y="4"/>
                      <a:pt x="3" y="1"/>
                      <a:pt x="6" y="0"/>
                    </a:cubicBezTo>
                    <a:cubicBezTo>
                      <a:pt x="9" y="0"/>
                      <a:pt x="12" y="3"/>
                      <a:pt x="13" y="6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48" name="Freeform 1394">
                <a:extLst>
                  <a:ext uri="{FF2B5EF4-FFF2-40B4-BE49-F238E27FC236}">
                    <a16:creationId xmlns:a16="http://schemas.microsoft.com/office/drawing/2014/main" id="{8C2A3EC2-C79C-D3B7-0D40-5F21C8C3D7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1" y="2419"/>
                <a:ext cx="32" cy="35"/>
              </a:xfrm>
              <a:custGeom>
                <a:avLst/>
                <a:gdLst>
                  <a:gd name="T0" fmla="*/ 194 w 13"/>
                  <a:gd name="T1" fmla="*/ 116 h 13"/>
                  <a:gd name="T2" fmla="*/ 103 w 13"/>
                  <a:gd name="T3" fmla="*/ 253 h 13"/>
                  <a:gd name="T4" fmla="*/ 0 w 13"/>
                  <a:gd name="T5" fmla="*/ 116 h 13"/>
                  <a:gd name="T6" fmla="*/ 103 w 13"/>
                  <a:gd name="T7" fmla="*/ 0 h 13"/>
                  <a:gd name="T8" fmla="*/ 194 w 13"/>
                  <a:gd name="T9" fmla="*/ 116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3">
                    <a:moveTo>
                      <a:pt x="13" y="6"/>
                    </a:moveTo>
                    <a:cubicBezTo>
                      <a:pt x="13" y="10"/>
                      <a:pt x="10" y="12"/>
                      <a:pt x="7" y="13"/>
                    </a:cubicBezTo>
                    <a:cubicBezTo>
                      <a:pt x="3" y="13"/>
                      <a:pt x="0" y="10"/>
                      <a:pt x="0" y="6"/>
                    </a:cubicBezTo>
                    <a:cubicBezTo>
                      <a:pt x="0" y="3"/>
                      <a:pt x="3" y="0"/>
                      <a:pt x="7" y="0"/>
                    </a:cubicBezTo>
                    <a:cubicBezTo>
                      <a:pt x="10" y="0"/>
                      <a:pt x="13" y="3"/>
                      <a:pt x="13" y="6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49" name="Freeform 1395">
                <a:extLst>
                  <a:ext uri="{FF2B5EF4-FFF2-40B4-BE49-F238E27FC236}">
                    <a16:creationId xmlns:a16="http://schemas.microsoft.com/office/drawing/2014/main" id="{98BAB52C-EE7F-E8CA-637E-1E56452DF3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6" y="2419"/>
                <a:ext cx="32" cy="35"/>
              </a:xfrm>
              <a:custGeom>
                <a:avLst/>
                <a:gdLst>
                  <a:gd name="T0" fmla="*/ 194 w 13"/>
                  <a:gd name="T1" fmla="*/ 116 h 13"/>
                  <a:gd name="T2" fmla="*/ 103 w 13"/>
                  <a:gd name="T3" fmla="*/ 232 h 13"/>
                  <a:gd name="T4" fmla="*/ 12 w 13"/>
                  <a:gd name="T5" fmla="*/ 116 h 13"/>
                  <a:gd name="T6" fmla="*/ 103 w 13"/>
                  <a:gd name="T7" fmla="*/ 0 h 13"/>
                  <a:gd name="T8" fmla="*/ 194 w 13"/>
                  <a:gd name="T9" fmla="*/ 116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3">
                    <a:moveTo>
                      <a:pt x="13" y="6"/>
                    </a:moveTo>
                    <a:cubicBezTo>
                      <a:pt x="13" y="10"/>
                      <a:pt x="10" y="13"/>
                      <a:pt x="7" y="12"/>
                    </a:cubicBezTo>
                    <a:cubicBezTo>
                      <a:pt x="3" y="12"/>
                      <a:pt x="0" y="9"/>
                      <a:pt x="1" y="6"/>
                    </a:cubicBezTo>
                    <a:cubicBezTo>
                      <a:pt x="1" y="2"/>
                      <a:pt x="4" y="0"/>
                      <a:pt x="7" y="0"/>
                    </a:cubicBezTo>
                    <a:cubicBezTo>
                      <a:pt x="11" y="0"/>
                      <a:pt x="13" y="3"/>
                      <a:pt x="13" y="6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50" name="Freeform 1396">
                <a:extLst>
                  <a:ext uri="{FF2B5EF4-FFF2-40B4-BE49-F238E27FC236}">
                    <a16:creationId xmlns:a16="http://schemas.microsoft.com/office/drawing/2014/main" id="{C8BF9A99-EBBF-AEA6-757E-6FF25399A9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1" y="2414"/>
                <a:ext cx="35" cy="37"/>
              </a:xfrm>
              <a:custGeom>
                <a:avLst/>
                <a:gdLst>
                  <a:gd name="T0" fmla="*/ 220 w 14"/>
                  <a:gd name="T1" fmla="*/ 148 h 14"/>
                  <a:gd name="T2" fmla="*/ 113 w 14"/>
                  <a:gd name="T3" fmla="*/ 238 h 14"/>
                  <a:gd name="T4" fmla="*/ 20 w 14"/>
                  <a:gd name="T5" fmla="*/ 111 h 14"/>
                  <a:gd name="T6" fmla="*/ 125 w 14"/>
                  <a:gd name="T7" fmla="*/ 21 h 14"/>
                  <a:gd name="T8" fmla="*/ 220 w 14"/>
                  <a:gd name="T9" fmla="*/ 148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4" y="8"/>
                    </a:moveTo>
                    <a:cubicBezTo>
                      <a:pt x="13" y="11"/>
                      <a:pt x="10" y="14"/>
                      <a:pt x="7" y="13"/>
                    </a:cubicBezTo>
                    <a:cubicBezTo>
                      <a:pt x="3" y="13"/>
                      <a:pt x="0" y="10"/>
                      <a:pt x="1" y="6"/>
                    </a:cubicBezTo>
                    <a:cubicBezTo>
                      <a:pt x="1" y="3"/>
                      <a:pt x="5" y="0"/>
                      <a:pt x="8" y="1"/>
                    </a:cubicBezTo>
                    <a:cubicBezTo>
                      <a:pt x="11" y="1"/>
                      <a:pt x="14" y="4"/>
                      <a:pt x="14" y="8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51" name="Freeform 1397">
                <a:extLst>
                  <a:ext uri="{FF2B5EF4-FFF2-40B4-BE49-F238E27FC236}">
                    <a16:creationId xmlns:a16="http://schemas.microsoft.com/office/drawing/2014/main" id="{7D0C4FCF-9299-0D36-8211-A7E6CC6779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8" y="2409"/>
                <a:ext cx="33" cy="37"/>
              </a:xfrm>
              <a:custGeom>
                <a:avLst/>
                <a:gdLst>
                  <a:gd name="T0" fmla="*/ 213 w 13"/>
                  <a:gd name="T1" fmla="*/ 148 h 14"/>
                  <a:gd name="T2" fmla="*/ 96 w 13"/>
                  <a:gd name="T3" fmla="*/ 238 h 14"/>
                  <a:gd name="T4" fmla="*/ 0 w 13"/>
                  <a:gd name="T5" fmla="*/ 111 h 14"/>
                  <a:gd name="T6" fmla="*/ 129 w 13"/>
                  <a:gd name="T7" fmla="*/ 21 h 14"/>
                  <a:gd name="T8" fmla="*/ 213 w 13"/>
                  <a:gd name="T9" fmla="*/ 148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4">
                    <a:moveTo>
                      <a:pt x="13" y="8"/>
                    </a:moveTo>
                    <a:cubicBezTo>
                      <a:pt x="12" y="11"/>
                      <a:pt x="9" y="14"/>
                      <a:pt x="6" y="13"/>
                    </a:cubicBezTo>
                    <a:cubicBezTo>
                      <a:pt x="2" y="13"/>
                      <a:pt x="0" y="9"/>
                      <a:pt x="0" y="6"/>
                    </a:cubicBezTo>
                    <a:cubicBezTo>
                      <a:pt x="1" y="2"/>
                      <a:pt x="4" y="0"/>
                      <a:pt x="8" y="1"/>
                    </a:cubicBezTo>
                    <a:cubicBezTo>
                      <a:pt x="11" y="2"/>
                      <a:pt x="13" y="5"/>
                      <a:pt x="13" y="8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52" name="Freeform 1398">
                <a:extLst>
                  <a:ext uri="{FF2B5EF4-FFF2-40B4-BE49-F238E27FC236}">
                    <a16:creationId xmlns:a16="http://schemas.microsoft.com/office/drawing/2014/main" id="{6BCB9374-9D58-2374-6FAE-2C1AD5A331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3" y="2401"/>
                <a:ext cx="35" cy="37"/>
              </a:xfrm>
              <a:custGeom>
                <a:avLst/>
                <a:gdLst>
                  <a:gd name="T0" fmla="*/ 208 w 14"/>
                  <a:gd name="T1" fmla="*/ 167 h 14"/>
                  <a:gd name="T2" fmla="*/ 95 w 14"/>
                  <a:gd name="T3" fmla="*/ 238 h 14"/>
                  <a:gd name="T4" fmla="*/ 20 w 14"/>
                  <a:gd name="T5" fmla="*/ 111 h 14"/>
                  <a:gd name="T6" fmla="*/ 145 w 14"/>
                  <a:gd name="T7" fmla="*/ 21 h 14"/>
                  <a:gd name="T8" fmla="*/ 208 w 14"/>
                  <a:gd name="T9" fmla="*/ 167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3" y="9"/>
                    </a:moveTo>
                    <a:cubicBezTo>
                      <a:pt x="13" y="12"/>
                      <a:pt x="9" y="14"/>
                      <a:pt x="6" y="13"/>
                    </a:cubicBezTo>
                    <a:cubicBezTo>
                      <a:pt x="2" y="12"/>
                      <a:pt x="0" y="9"/>
                      <a:pt x="1" y="6"/>
                    </a:cubicBezTo>
                    <a:cubicBezTo>
                      <a:pt x="2" y="2"/>
                      <a:pt x="5" y="0"/>
                      <a:pt x="9" y="1"/>
                    </a:cubicBezTo>
                    <a:cubicBezTo>
                      <a:pt x="12" y="2"/>
                      <a:pt x="14" y="5"/>
                      <a:pt x="13" y="9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53" name="Freeform 1399">
                <a:extLst>
                  <a:ext uri="{FF2B5EF4-FFF2-40B4-BE49-F238E27FC236}">
                    <a16:creationId xmlns:a16="http://schemas.microsoft.com/office/drawing/2014/main" id="{21DC59BE-C9A6-9BAE-9893-4772A2E2A7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1" y="2390"/>
                <a:ext cx="35" cy="37"/>
              </a:xfrm>
              <a:custGeom>
                <a:avLst/>
                <a:gdLst>
                  <a:gd name="T0" fmla="*/ 208 w 14"/>
                  <a:gd name="T1" fmla="*/ 167 h 14"/>
                  <a:gd name="T2" fmla="*/ 83 w 14"/>
                  <a:gd name="T3" fmla="*/ 238 h 14"/>
                  <a:gd name="T4" fmla="*/ 20 w 14"/>
                  <a:gd name="T5" fmla="*/ 90 h 14"/>
                  <a:gd name="T6" fmla="*/ 145 w 14"/>
                  <a:gd name="T7" fmla="*/ 21 h 14"/>
                  <a:gd name="T8" fmla="*/ 208 w 14"/>
                  <a:gd name="T9" fmla="*/ 167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3" y="9"/>
                    </a:moveTo>
                    <a:cubicBezTo>
                      <a:pt x="12" y="13"/>
                      <a:pt x="8" y="14"/>
                      <a:pt x="5" y="13"/>
                    </a:cubicBezTo>
                    <a:cubicBezTo>
                      <a:pt x="2" y="12"/>
                      <a:pt x="0" y="9"/>
                      <a:pt x="1" y="5"/>
                    </a:cubicBezTo>
                    <a:cubicBezTo>
                      <a:pt x="2" y="2"/>
                      <a:pt x="6" y="0"/>
                      <a:pt x="9" y="1"/>
                    </a:cubicBezTo>
                    <a:cubicBezTo>
                      <a:pt x="12" y="2"/>
                      <a:pt x="14" y="6"/>
                      <a:pt x="13" y="9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54" name="Freeform 1400">
                <a:extLst>
                  <a:ext uri="{FF2B5EF4-FFF2-40B4-BE49-F238E27FC236}">
                    <a16:creationId xmlns:a16="http://schemas.microsoft.com/office/drawing/2014/main" id="{C332B48C-DF5A-0810-0C4F-3CE025479D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8" y="2379"/>
                <a:ext cx="35" cy="38"/>
              </a:xfrm>
              <a:custGeom>
                <a:avLst/>
                <a:gdLst>
                  <a:gd name="T0" fmla="*/ 208 w 14"/>
                  <a:gd name="T1" fmla="*/ 176 h 14"/>
                  <a:gd name="T2" fmla="*/ 83 w 14"/>
                  <a:gd name="T3" fmla="*/ 244 h 14"/>
                  <a:gd name="T4" fmla="*/ 20 w 14"/>
                  <a:gd name="T5" fmla="*/ 81 h 14"/>
                  <a:gd name="T6" fmla="*/ 158 w 14"/>
                  <a:gd name="T7" fmla="*/ 22 h 14"/>
                  <a:gd name="T8" fmla="*/ 208 w 14"/>
                  <a:gd name="T9" fmla="*/ 176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3" y="9"/>
                    </a:moveTo>
                    <a:cubicBezTo>
                      <a:pt x="12" y="12"/>
                      <a:pt x="8" y="14"/>
                      <a:pt x="5" y="12"/>
                    </a:cubicBezTo>
                    <a:cubicBezTo>
                      <a:pt x="1" y="11"/>
                      <a:pt x="0" y="7"/>
                      <a:pt x="1" y="4"/>
                    </a:cubicBezTo>
                    <a:cubicBezTo>
                      <a:pt x="3" y="1"/>
                      <a:pt x="6" y="0"/>
                      <a:pt x="10" y="1"/>
                    </a:cubicBezTo>
                    <a:cubicBezTo>
                      <a:pt x="13" y="2"/>
                      <a:pt x="14" y="6"/>
                      <a:pt x="13" y="9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55" name="Freeform 1401">
                <a:extLst>
                  <a:ext uri="{FF2B5EF4-FFF2-40B4-BE49-F238E27FC236}">
                    <a16:creationId xmlns:a16="http://schemas.microsoft.com/office/drawing/2014/main" id="{AD1C3F3D-DFCB-B4E8-D96F-94F34AA9D7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6" y="2363"/>
                <a:ext cx="37" cy="38"/>
              </a:xfrm>
              <a:custGeom>
                <a:avLst/>
                <a:gdLst>
                  <a:gd name="T0" fmla="*/ 195 w 15"/>
                  <a:gd name="T1" fmla="*/ 198 h 14"/>
                  <a:gd name="T2" fmla="*/ 74 w 15"/>
                  <a:gd name="T3" fmla="*/ 244 h 14"/>
                  <a:gd name="T4" fmla="*/ 30 w 15"/>
                  <a:gd name="T5" fmla="*/ 81 h 14"/>
                  <a:gd name="T6" fmla="*/ 165 w 15"/>
                  <a:gd name="T7" fmla="*/ 22 h 14"/>
                  <a:gd name="T8" fmla="*/ 195 w 15"/>
                  <a:gd name="T9" fmla="*/ 198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4">
                    <a:moveTo>
                      <a:pt x="13" y="10"/>
                    </a:moveTo>
                    <a:cubicBezTo>
                      <a:pt x="12" y="13"/>
                      <a:pt x="8" y="14"/>
                      <a:pt x="5" y="12"/>
                    </a:cubicBezTo>
                    <a:cubicBezTo>
                      <a:pt x="1" y="10"/>
                      <a:pt x="0" y="7"/>
                      <a:pt x="2" y="4"/>
                    </a:cubicBezTo>
                    <a:cubicBezTo>
                      <a:pt x="4" y="1"/>
                      <a:pt x="8" y="0"/>
                      <a:pt x="11" y="1"/>
                    </a:cubicBezTo>
                    <a:cubicBezTo>
                      <a:pt x="13" y="3"/>
                      <a:pt x="15" y="6"/>
                      <a:pt x="13" y="10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56" name="Freeform 1402">
                <a:extLst>
                  <a:ext uri="{FF2B5EF4-FFF2-40B4-BE49-F238E27FC236}">
                    <a16:creationId xmlns:a16="http://schemas.microsoft.com/office/drawing/2014/main" id="{D3B1D1F7-370E-8151-AD67-3E3782C1B8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8" y="2345"/>
                <a:ext cx="35" cy="37"/>
              </a:xfrm>
              <a:custGeom>
                <a:avLst/>
                <a:gdLst>
                  <a:gd name="T0" fmla="*/ 188 w 14"/>
                  <a:gd name="T1" fmla="*/ 182 h 14"/>
                  <a:gd name="T2" fmla="*/ 50 w 14"/>
                  <a:gd name="T3" fmla="*/ 225 h 14"/>
                  <a:gd name="T4" fmla="*/ 33 w 14"/>
                  <a:gd name="T5" fmla="*/ 56 h 14"/>
                  <a:gd name="T6" fmla="*/ 175 w 14"/>
                  <a:gd name="T7" fmla="*/ 21 h 14"/>
                  <a:gd name="T8" fmla="*/ 188 w 14"/>
                  <a:gd name="T9" fmla="*/ 182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2" y="10"/>
                    </a:moveTo>
                    <a:cubicBezTo>
                      <a:pt x="10" y="13"/>
                      <a:pt x="6" y="14"/>
                      <a:pt x="3" y="12"/>
                    </a:cubicBezTo>
                    <a:cubicBezTo>
                      <a:pt x="0" y="10"/>
                      <a:pt x="0" y="5"/>
                      <a:pt x="2" y="3"/>
                    </a:cubicBezTo>
                    <a:cubicBezTo>
                      <a:pt x="4" y="0"/>
                      <a:pt x="8" y="0"/>
                      <a:pt x="11" y="1"/>
                    </a:cubicBezTo>
                    <a:cubicBezTo>
                      <a:pt x="13" y="3"/>
                      <a:pt x="14" y="7"/>
                      <a:pt x="12" y="10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57" name="Freeform 1403">
                <a:extLst>
                  <a:ext uri="{FF2B5EF4-FFF2-40B4-BE49-F238E27FC236}">
                    <a16:creationId xmlns:a16="http://schemas.microsoft.com/office/drawing/2014/main" id="{0D5BE9BE-FE18-C956-70DF-E6F7EB7F15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1" y="2321"/>
                <a:ext cx="35" cy="37"/>
              </a:xfrm>
              <a:custGeom>
                <a:avLst/>
                <a:gdLst>
                  <a:gd name="T0" fmla="*/ 188 w 14"/>
                  <a:gd name="T1" fmla="*/ 204 h 14"/>
                  <a:gd name="T2" fmla="*/ 50 w 14"/>
                  <a:gd name="T3" fmla="*/ 204 h 14"/>
                  <a:gd name="T4" fmla="*/ 50 w 14"/>
                  <a:gd name="T5" fmla="*/ 34 h 14"/>
                  <a:gd name="T6" fmla="*/ 188 w 14"/>
                  <a:gd name="T7" fmla="*/ 34 h 14"/>
                  <a:gd name="T8" fmla="*/ 188 w 14"/>
                  <a:gd name="T9" fmla="*/ 20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2" y="11"/>
                    </a:moveTo>
                    <a:cubicBezTo>
                      <a:pt x="10" y="14"/>
                      <a:pt x="6" y="14"/>
                      <a:pt x="3" y="11"/>
                    </a:cubicBezTo>
                    <a:cubicBezTo>
                      <a:pt x="0" y="9"/>
                      <a:pt x="0" y="5"/>
                      <a:pt x="3" y="2"/>
                    </a:cubicBezTo>
                    <a:cubicBezTo>
                      <a:pt x="6" y="0"/>
                      <a:pt x="10" y="0"/>
                      <a:pt x="12" y="2"/>
                    </a:cubicBezTo>
                    <a:cubicBezTo>
                      <a:pt x="14" y="5"/>
                      <a:pt x="14" y="8"/>
                      <a:pt x="12" y="11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58" name="Freeform 1404">
                <a:extLst>
                  <a:ext uri="{FF2B5EF4-FFF2-40B4-BE49-F238E27FC236}">
                    <a16:creationId xmlns:a16="http://schemas.microsoft.com/office/drawing/2014/main" id="{D923064C-5409-C9F0-5725-A0E4182841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8" y="2291"/>
                <a:ext cx="38" cy="40"/>
              </a:xfrm>
              <a:custGeom>
                <a:avLst/>
                <a:gdLst>
                  <a:gd name="T0" fmla="*/ 180 w 15"/>
                  <a:gd name="T1" fmla="*/ 227 h 15"/>
                  <a:gd name="T2" fmla="*/ 33 w 15"/>
                  <a:gd name="T3" fmla="*/ 205 h 15"/>
                  <a:gd name="T4" fmla="*/ 84 w 15"/>
                  <a:gd name="T5" fmla="*/ 35 h 15"/>
                  <a:gd name="T6" fmla="*/ 213 w 15"/>
                  <a:gd name="T7" fmla="*/ 77 h 15"/>
                  <a:gd name="T8" fmla="*/ 180 w 15"/>
                  <a:gd name="T9" fmla="*/ 227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5">
                    <a:moveTo>
                      <a:pt x="11" y="12"/>
                    </a:moveTo>
                    <a:cubicBezTo>
                      <a:pt x="9" y="15"/>
                      <a:pt x="4" y="14"/>
                      <a:pt x="2" y="11"/>
                    </a:cubicBezTo>
                    <a:cubicBezTo>
                      <a:pt x="0" y="7"/>
                      <a:pt x="1" y="3"/>
                      <a:pt x="5" y="2"/>
                    </a:cubicBezTo>
                    <a:cubicBezTo>
                      <a:pt x="8" y="0"/>
                      <a:pt x="12" y="1"/>
                      <a:pt x="13" y="4"/>
                    </a:cubicBezTo>
                    <a:cubicBezTo>
                      <a:pt x="15" y="6"/>
                      <a:pt x="14" y="10"/>
                      <a:pt x="11" y="12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59" name="Freeform 1405">
                <a:extLst>
                  <a:ext uri="{FF2B5EF4-FFF2-40B4-BE49-F238E27FC236}">
                    <a16:creationId xmlns:a16="http://schemas.microsoft.com/office/drawing/2014/main" id="{5DD3803B-E348-048C-7CA2-11AD7CF6D1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8" y="2259"/>
                <a:ext cx="33" cy="38"/>
              </a:xfrm>
              <a:custGeom>
                <a:avLst/>
                <a:gdLst>
                  <a:gd name="T0" fmla="*/ 129 w 13"/>
                  <a:gd name="T1" fmla="*/ 258 h 14"/>
                  <a:gd name="T2" fmla="*/ 0 w 13"/>
                  <a:gd name="T3" fmla="*/ 163 h 14"/>
                  <a:gd name="T4" fmla="*/ 96 w 13"/>
                  <a:gd name="T5" fmla="*/ 0 h 14"/>
                  <a:gd name="T6" fmla="*/ 193 w 13"/>
                  <a:gd name="T7" fmla="*/ 103 h 14"/>
                  <a:gd name="T8" fmla="*/ 129 w 13"/>
                  <a:gd name="T9" fmla="*/ 258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4">
                    <a:moveTo>
                      <a:pt x="8" y="13"/>
                    </a:moveTo>
                    <a:cubicBezTo>
                      <a:pt x="5" y="14"/>
                      <a:pt x="1" y="12"/>
                      <a:pt x="0" y="8"/>
                    </a:cubicBezTo>
                    <a:cubicBezTo>
                      <a:pt x="0" y="4"/>
                      <a:pt x="2" y="0"/>
                      <a:pt x="6" y="0"/>
                    </a:cubicBezTo>
                    <a:cubicBezTo>
                      <a:pt x="9" y="0"/>
                      <a:pt x="12" y="3"/>
                      <a:pt x="12" y="5"/>
                    </a:cubicBezTo>
                    <a:cubicBezTo>
                      <a:pt x="13" y="8"/>
                      <a:pt x="11" y="11"/>
                      <a:pt x="8" y="13"/>
                    </a:cubicBezTo>
                    <a:close/>
                  </a:path>
                </a:pathLst>
              </a:custGeom>
              <a:solidFill>
                <a:srgbClr val="FFFA8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427" name="AutoShape 1406">
              <a:extLst>
                <a:ext uri="{FF2B5EF4-FFF2-40B4-BE49-F238E27FC236}">
                  <a16:creationId xmlns:a16="http://schemas.microsoft.com/office/drawing/2014/main" id="{149099E1-A66C-6F64-EBB1-1E155DDEF9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8079" y="3821393"/>
              <a:ext cx="152399" cy="381000"/>
            </a:xfrm>
            <a:prstGeom prst="can">
              <a:avLst>
                <a:gd name="adj" fmla="val 62500"/>
              </a:avLst>
            </a:prstGeom>
            <a:solidFill>
              <a:srgbClr val="0033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3428" name="AutoShape 1407">
              <a:extLst>
                <a:ext uri="{FF2B5EF4-FFF2-40B4-BE49-F238E27FC236}">
                  <a16:creationId xmlns:a16="http://schemas.microsoft.com/office/drawing/2014/main" id="{9AB569C3-F8AF-A1AF-306B-7A00A67B04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171919">
              <a:off x="4702378" y="3935693"/>
              <a:ext cx="152401" cy="381000"/>
            </a:xfrm>
            <a:prstGeom prst="can">
              <a:avLst>
                <a:gd name="adj" fmla="val 62500"/>
              </a:avLst>
            </a:prstGeom>
            <a:solidFill>
              <a:srgbClr val="0033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grpSp>
          <p:nvGrpSpPr>
            <p:cNvPr id="3429" name="Group 1408">
              <a:extLst>
                <a:ext uri="{FF2B5EF4-FFF2-40B4-BE49-F238E27FC236}">
                  <a16:creationId xmlns:a16="http://schemas.microsoft.com/office/drawing/2014/main" id="{126D7A95-7445-89EE-E3FB-A88FE50645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45080" y="3211793"/>
              <a:ext cx="303213" cy="598487"/>
              <a:chOff x="3216" y="2301"/>
              <a:chExt cx="753" cy="1488"/>
            </a:xfrm>
          </p:grpSpPr>
          <p:grpSp>
            <p:nvGrpSpPr>
              <p:cNvPr id="6804" name="Group 1409">
                <a:extLst>
                  <a:ext uri="{FF2B5EF4-FFF2-40B4-BE49-F238E27FC236}">
                    <a16:creationId xmlns:a16="http://schemas.microsoft.com/office/drawing/2014/main" id="{6531F3EB-1B37-2E0F-1091-FE89B33BE93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16" y="2301"/>
                <a:ext cx="753" cy="1488"/>
                <a:chOff x="3216" y="2301"/>
                <a:chExt cx="753" cy="1488"/>
              </a:xfrm>
            </p:grpSpPr>
            <p:sp>
              <p:nvSpPr>
                <p:cNvPr id="6855" name="Freeform 1410">
                  <a:extLst>
                    <a:ext uri="{FF2B5EF4-FFF2-40B4-BE49-F238E27FC236}">
                      <a16:creationId xmlns:a16="http://schemas.microsoft.com/office/drawing/2014/main" id="{1261EC23-0636-D654-DF96-E61A81FC43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26" y="2339"/>
                  <a:ext cx="113" cy="96"/>
                </a:xfrm>
                <a:custGeom>
                  <a:avLst/>
                  <a:gdLst>
                    <a:gd name="T0" fmla="*/ 713 w 45"/>
                    <a:gd name="T1" fmla="*/ 547 h 36"/>
                    <a:gd name="T2" fmla="*/ 347 w 45"/>
                    <a:gd name="T3" fmla="*/ 307 h 36"/>
                    <a:gd name="T4" fmla="*/ 20 w 45"/>
                    <a:gd name="T5" fmla="*/ 0 h 36"/>
                    <a:gd name="T6" fmla="*/ 20 w 45"/>
                    <a:gd name="T7" fmla="*/ 136 h 36"/>
                    <a:gd name="T8" fmla="*/ 334 w 45"/>
                    <a:gd name="T9" fmla="*/ 435 h 36"/>
                    <a:gd name="T10" fmla="*/ 693 w 45"/>
                    <a:gd name="T11" fmla="*/ 683 h 36"/>
                    <a:gd name="T12" fmla="*/ 713 w 45"/>
                    <a:gd name="T13" fmla="*/ 547 h 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5" h="36">
                      <a:moveTo>
                        <a:pt x="45" y="29"/>
                      </a:moveTo>
                      <a:cubicBezTo>
                        <a:pt x="45" y="25"/>
                        <a:pt x="28" y="19"/>
                        <a:pt x="22" y="16"/>
                      </a:cubicBezTo>
                      <a:cubicBezTo>
                        <a:pt x="16" y="13"/>
                        <a:pt x="1" y="6"/>
                        <a:pt x="1" y="0"/>
                      </a:cubicBezTo>
                      <a:cubicBezTo>
                        <a:pt x="1" y="7"/>
                        <a:pt x="1" y="7"/>
                        <a:pt x="1" y="7"/>
                      </a:cubicBezTo>
                      <a:cubicBezTo>
                        <a:pt x="0" y="12"/>
                        <a:pt x="15" y="20"/>
                        <a:pt x="21" y="23"/>
                      </a:cubicBezTo>
                      <a:cubicBezTo>
                        <a:pt x="27" y="26"/>
                        <a:pt x="44" y="31"/>
                        <a:pt x="44" y="36"/>
                      </a:cubicBezTo>
                      <a:lnTo>
                        <a:pt x="45" y="29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56" name="Freeform 1411">
                  <a:extLst>
                    <a:ext uri="{FF2B5EF4-FFF2-40B4-BE49-F238E27FC236}">
                      <a16:creationId xmlns:a16="http://schemas.microsoft.com/office/drawing/2014/main" id="{1BDAEFD3-1161-E9F3-8078-03CDAEE1867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29" y="2301"/>
                  <a:ext cx="112" cy="96"/>
                </a:xfrm>
                <a:custGeom>
                  <a:avLst/>
                  <a:gdLst>
                    <a:gd name="T0" fmla="*/ 694 w 45"/>
                    <a:gd name="T1" fmla="*/ 568 h 36"/>
                    <a:gd name="T2" fmla="*/ 341 w 45"/>
                    <a:gd name="T3" fmla="*/ 307 h 36"/>
                    <a:gd name="T4" fmla="*/ 30 w 45"/>
                    <a:gd name="T5" fmla="*/ 0 h 36"/>
                    <a:gd name="T6" fmla="*/ 12 w 45"/>
                    <a:gd name="T7" fmla="*/ 149 h 36"/>
                    <a:gd name="T8" fmla="*/ 341 w 45"/>
                    <a:gd name="T9" fmla="*/ 435 h 36"/>
                    <a:gd name="T10" fmla="*/ 682 w 45"/>
                    <a:gd name="T11" fmla="*/ 683 h 36"/>
                    <a:gd name="T12" fmla="*/ 694 w 45"/>
                    <a:gd name="T13" fmla="*/ 568 h 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5" h="36">
                      <a:moveTo>
                        <a:pt x="45" y="30"/>
                      </a:moveTo>
                      <a:cubicBezTo>
                        <a:pt x="45" y="25"/>
                        <a:pt x="28" y="19"/>
                        <a:pt x="22" y="16"/>
                      </a:cubicBezTo>
                      <a:cubicBezTo>
                        <a:pt x="16" y="13"/>
                        <a:pt x="1" y="6"/>
                        <a:pt x="2" y="0"/>
                      </a:cubicBezTo>
                      <a:cubicBezTo>
                        <a:pt x="1" y="8"/>
                        <a:pt x="1" y="8"/>
                        <a:pt x="1" y="8"/>
                      </a:cubicBezTo>
                      <a:cubicBezTo>
                        <a:pt x="0" y="13"/>
                        <a:pt x="16" y="20"/>
                        <a:pt x="22" y="23"/>
                      </a:cubicBezTo>
                      <a:cubicBezTo>
                        <a:pt x="28" y="26"/>
                        <a:pt x="45" y="32"/>
                        <a:pt x="44" y="36"/>
                      </a:cubicBezTo>
                      <a:lnTo>
                        <a:pt x="45" y="30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57" name="Freeform 1412">
                  <a:extLst>
                    <a:ext uri="{FF2B5EF4-FFF2-40B4-BE49-F238E27FC236}">
                      <a16:creationId xmlns:a16="http://schemas.microsoft.com/office/drawing/2014/main" id="{F98F03D4-EF95-A2C0-CF8B-F174270BAA8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14" y="2461"/>
                  <a:ext cx="102" cy="118"/>
                </a:xfrm>
                <a:custGeom>
                  <a:avLst/>
                  <a:gdLst>
                    <a:gd name="T0" fmla="*/ 619 w 41"/>
                    <a:gd name="T1" fmla="*/ 713 h 44"/>
                    <a:gd name="T2" fmla="*/ 308 w 41"/>
                    <a:gd name="T3" fmla="*/ 389 h 44"/>
                    <a:gd name="T4" fmla="*/ 42 w 41"/>
                    <a:gd name="T5" fmla="*/ 0 h 44"/>
                    <a:gd name="T6" fmla="*/ 30 w 41"/>
                    <a:gd name="T7" fmla="*/ 115 h 44"/>
                    <a:gd name="T8" fmla="*/ 279 w 41"/>
                    <a:gd name="T9" fmla="*/ 504 h 44"/>
                    <a:gd name="T10" fmla="*/ 587 w 41"/>
                    <a:gd name="T11" fmla="*/ 847 h 44"/>
                    <a:gd name="T12" fmla="*/ 619 w 41"/>
                    <a:gd name="T13" fmla="*/ 713 h 4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1" h="44">
                      <a:moveTo>
                        <a:pt x="40" y="37"/>
                      </a:moveTo>
                      <a:cubicBezTo>
                        <a:pt x="41" y="33"/>
                        <a:pt x="26" y="24"/>
                        <a:pt x="20" y="20"/>
                      </a:cubicBezTo>
                      <a:cubicBezTo>
                        <a:pt x="15" y="15"/>
                        <a:pt x="2" y="5"/>
                        <a:pt x="3" y="0"/>
                      </a:cubicBezTo>
                      <a:cubicBezTo>
                        <a:pt x="2" y="6"/>
                        <a:pt x="2" y="6"/>
                        <a:pt x="2" y="6"/>
                      </a:cubicBezTo>
                      <a:cubicBezTo>
                        <a:pt x="0" y="11"/>
                        <a:pt x="13" y="22"/>
                        <a:pt x="18" y="26"/>
                      </a:cubicBezTo>
                      <a:cubicBezTo>
                        <a:pt x="24" y="30"/>
                        <a:pt x="39" y="39"/>
                        <a:pt x="38" y="44"/>
                      </a:cubicBezTo>
                      <a:lnTo>
                        <a:pt x="40" y="37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58" name="Freeform 1413">
                  <a:extLst>
                    <a:ext uri="{FF2B5EF4-FFF2-40B4-BE49-F238E27FC236}">
                      <a16:creationId xmlns:a16="http://schemas.microsoft.com/office/drawing/2014/main" id="{219AC035-9042-9CFC-2F59-F17360129A5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16" y="2427"/>
                  <a:ext cx="110" cy="114"/>
                </a:xfrm>
                <a:custGeom>
                  <a:avLst/>
                  <a:gdLst>
                    <a:gd name="T0" fmla="*/ 675 w 44"/>
                    <a:gd name="T1" fmla="*/ 689 h 43"/>
                    <a:gd name="T2" fmla="*/ 375 w 44"/>
                    <a:gd name="T3" fmla="*/ 353 h 43"/>
                    <a:gd name="T4" fmla="*/ 63 w 44"/>
                    <a:gd name="T5" fmla="*/ 0 h 43"/>
                    <a:gd name="T6" fmla="*/ 33 w 44"/>
                    <a:gd name="T7" fmla="*/ 133 h 43"/>
                    <a:gd name="T8" fmla="*/ 345 w 44"/>
                    <a:gd name="T9" fmla="*/ 485 h 43"/>
                    <a:gd name="T10" fmla="*/ 645 w 44"/>
                    <a:gd name="T11" fmla="*/ 801 h 43"/>
                    <a:gd name="T12" fmla="*/ 675 w 44"/>
                    <a:gd name="T13" fmla="*/ 689 h 4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4" h="43">
                      <a:moveTo>
                        <a:pt x="43" y="37"/>
                      </a:moveTo>
                      <a:cubicBezTo>
                        <a:pt x="44" y="33"/>
                        <a:pt x="29" y="24"/>
                        <a:pt x="24" y="19"/>
                      </a:cubicBezTo>
                      <a:cubicBezTo>
                        <a:pt x="18" y="15"/>
                        <a:pt x="2" y="6"/>
                        <a:pt x="4" y="0"/>
                      </a:cubicBezTo>
                      <a:cubicBezTo>
                        <a:pt x="2" y="7"/>
                        <a:pt x="2" y="7"/>
                        <a:pt x="2" y="7"/>
                      </a:cubicBezTo>
                      <a:cubicBezTo>
                        <a:pt x="0" y="12"/>
                        <a:pt x="16" y="22"/>
                        <a:pt x="22" y="26"/>
                      </a:cubicBezTo>
                      <a:cubicBezTo>
                        <a:pt x="27" y="30"/>
                        <a:pt x="42" y="39"/>
                        <a:pt x="41" y="43"/>
                      </a:cubicBezTo>
                      <a:lnTo>
                        <a:pt x="43" y="37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59" name="Freeform 1414">
                  <a:extLst>
                    <a:ext uri="{FF2B5EF4-FFF2-40B4-BE49-F238E27FC236}">
                      <a16:creationId xmlns:a16="http://schemas.microsoft.com/office/drawing/2014/main" id="{A54BF04B-A92E-C601-5A47-A48B4C9638F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41" y="2699"/>
                  <a:ext cx="110" cy="109"/>
                </a:xfrm>
                <a:custGeom>
                  <a:avLst/>
                  <a:gdLst>
                    <a:gd name="T0" fmla="*/ 675 w 44"/>
                    <a:gd name="T1" fmla="*/ 635 h 41"/>
                    <a:gd name="T2" fmla="*/ 345 w 44"/>
                    <a:gd name="T3" fmla="*/ 340 h 41"/>
                    <a:gd name="T4" fmla="*/ 63 w 44"/>
                    <a:gd name="T5" fmla="*/ 0 h 41"/>
                    <a:gd name="T6" fmla="*/ 20 w 44"/>
                    <a:gd name="T7" fmla="*/ 114 h 41"/>
                    <a:gd name="T8" fmla="*/ 333 w 44"/>
                    <a:gd name="T9" fmla="*/ 465 h 41"/>
                    <a:gd name="T10" fmla="*/ 645 w 44"/>
                    <a:gd name="T11" fmla="*/ 771 h 41"/>
                    <a:gd name="T12" fmla="*/ 675 w 44"/>
                    <a:gd name="T13" fmla="*/ 635 h 4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4" h="41">
                      <a:moveTo>
                        <a:pt x="43" y="34"/>
                      </a:moveTo>
                      <a:cubicBezTo>
                        <a:pt x="44" y="30"/>
                        <a:pt x="28" y="22"/>
                        <a:pt x="22" y="18"/>
                      </a:cubicBezTo>
                      <a:cubicBezTo>
                        <a:pt x="17" y="14"/>
                        <a:pt x="3" y="5"/>
                        <a:pt x="4" y="0"/>
                      </a:cubicBezTo>
                      <a:cubicBezTo>
                        <a:pt x="1" y="6"/>
                        <a:pt x="1" y="6"/>
                        <a:pt x="1" y="6"/>
                      </a:cubicBezTo>
                      <a:cubicBezTo>
                        <a:pt x="0" y="12"/>
                        <a:pt x="15" y="21"/>
                        <a:pt x="21" y="25"/>
                      </a:cubicBezTo>
                      <a:cubicBezTo>
                        <a:pt x="26" y="28"/>
                        <a:pt x="42" y="36"/>
                        <a:pt x="41" y="41"/>
                      </a:cubicBezTo>
                      <a:lnTo>
                        <a:pt x="43" y="34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60" name="Freeform 1415">
                  <a:extLst>
                    <a:ext uri="{FF2B5EF4-FFF2-40B4-BE49-F238E27FC236}">
                      <a16:creationId xmlns:a16="http://schemas.microsoft.com/office/drawing/2014/main" id="{459E6191-5E2C-C73F-2F8C-A10BB99999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51" y="2661"/>
                  <a:ext cx="108" cy="110"/>
                </a:xfrm>
                <a:custGeom>
                  <a:avLst/>
                  <a:gdLst>
                    <a:gd name="T0" fmla="*/ 663 w 43"/>
                    <a:gd name="T1" fmla="*/ 676 h 41"/>
                    <a:gd name="T2" fmla="*/ 334 w 43"/>
                    <a:gd name="T3" fmla="*/ 368 h 41"/>
                    <a:gd name="T4" fmla="*/ 50 w 43"/>
                    <a:gd name="T5" fmla="*/ 0 h 41"/>
                    <a:gd name="T6" fmla="*/ 20 w 43"/>
                    <a:gd name="T7" fmla="*/ 137 h 41"/>
                    <a:gd name="T8" fmla="*/ 316 w 43"/>
                    <a:gd name="T9" fmla="*/ 483 h 41"/>
                    <a:gd name="T10" fmla="*/ 630 w 43"/>
                    <a:gd name="T11" fmla="*/ 791 h 41"/>
                    <a:gd name="T12" fmla="*/ 663 w 43"/>
                    <a:gd name="T13" fmla="*/ 676 h 4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3" h="41">
                      <a:moveTo>
                        <a:pt x="42" y="35"/>
                      </a:moveTo>
                      <a:cubicBezTo>
                        <a:pt x="43" y="31"/>
                        <a:pt x="27" y="22"/>
                        <a:pt x="21" y="19"/>
                      </a:cubicBezTo>
                      <a:cubicBezTo>
                        <a:pt x="16" y="15"/>
                        <a:pt x="2" y="6"/>
                        <a:pt x="3" y="0"/>
                      </a:cubicBezTo>
                      <a:cubicBezTo>
                        <a:pt x="1" y="7"/>
                        <a:pt x="1" y="7"/>
                        <a:pt x="1" y="7"/>
                      </a:cubicBezTo>
                      <a:cubicBezTo>
                        <a:pt x="0" y="13"/>
                        <a:pt x="14" y="21"/>
                        <a:pt x="20" y="25"/>
                      </a:cubicBezTo>
                      <a:cubicBezTo>
                        <a:pt x="25" y="29"/>
                        <a:pt x="41" y="37"/>
                        <a:pt x="40" y="41"/>
                      </a:cubicBezTo>
                      <a:lnTo>
                        <a:pt x="42" y="35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61" name="Freeform 1416">
                  <a:extLst>
                    <a:ext uri="{FF2B5EF4-FFF2-40B4-BE49-F238E27FC236}">
                      <a16:creationId xmlns:a16="http://schemas.microsoft.com/office/drawing/2014/main" id="{222C37EF-9C60-4339-C886-3F0844B6CD6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74" y="2576"/>
                  <a:ext cx="102" cy="120"/>
                </a:xfrm>
                <a:custGeom>
                  <a:avLst/>
                  <a:gdLst>
                    <a:gd name="T0" fmla="*/ 619 w 41"/>
                    <a:gd name="T1" fmla="*/ 739 h 45"/>
                    <a:gd name="T2" fmla="*/ 291 w 41"/>
                    <a:gd name="T3" fmla="*/ 376 h 45"/>
                    <a:gd name="T4" fmla="*/ 42 w 41"/>
                    <a:gd name="T5" fmla="*/ 0 h 45"/>
                    <a:gd name="T6" fmla="*/ 30 w 41"/>
                    <a:gd name="T7" fmla="*/ 136 h 45"/>
                    <a:gd name="T8" fmla="*/ 259 w 41"/>
                    <a:gd name="T9" fmla="*/ 491 h 45"/>
                    <a:gd name="T10" fmla="*/ 570 w 41"/>
                    <a:gd name="T11" fmla="*/ 853 h 45"/>
                    <a:gd name="T12" fmla="*/ 619 w 41"/>
                    <a:gd name="T13" fmla="*/ 739 h 4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1" h="45">
                      <a:moveTo>
                        <a:pt x="40" y="39"/>
                      </a:moveTo>
                      <a:cubicBezTo>
                        <a:pt x="41" y="35"/>
                        <a:pt x="24" y="25"/>
                        <a:pt x="19" y="20"/>
                      </a:cubicBezTo>
                      <a:cubicBezTo>
                        <a:pt x="14" y="16"/>
                        <a:pt x="1" y="5"/>
                        <a:pt x="3" y="0"/>
                      </a:cubicBezTo>
                      <a:cubicBezTo>
                        <a:pt x="2" y="7"/>
                        <a:pt x="2" y="7"/>
                        <a:pt x="2" y="7"/>
                      </a:cubicBezTo>
                      <a:cubicBezTo>
                        <a:pt x="0" y="12"/>
                        <a:pt x="12" y="22"/>
                        <a:pt x="17" y="26"/>
                      </a:cubicBezTo>
                      <a:cubicBezTo>
                        <a:pt x="22" y="31"/>
                        <a:pt x="39" y="41"/>
                        <a:pt x="37" y="45"/>
                      </a:cubicBezTo>
                      <a:lnTo>
                        <a:pt x="40" y="39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62" name="Freeform 1417">
                  <a:extLst>
                    <a:ext uri="{FF2B5EF4-FFF2-40B4-BE49-F238E27FC236}">
                      <a16:creationId xmlns:a16="http://schemas.microsoft.com/office/drawing/2014/main" id="{AC22C082-D3DD-6E3E-A1A8-9FDBDBE43C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81" y="2541"/>
                  <a:ext cx="103" cy="120"/>
                </a:xfrm>
                <a:custGeom>
                  <a:avLst/>
                  <a:gdLst>
                    <a:gd name="T0" fmla="*/ 631 w 41"/>
                    <a:gd name="T1" fmla="*/ 739 h 45"/>
                    <a:gd name="T2" fmla="*/ 334 w 41"/>
                    <a:gd name="T3" fmla="*/ 376 h 45"/>
                    <a:gd name="T4" fmla="*/ 83 w 41"/>
                    <a:gd name="T5" fmla="*/ 0 h 45"/>
                    <a:gd name="T6" fmla="*/ 33 w 41"/>
                    <a:gd name="T7" fmla="*/ 115 h 45"/>
                    <a:gd name="T8" fmla="*/ 304 w 41"/>
                    <a:gd name="T9" fmla="*/ 512 h 45"/>
                    <a:gd name="T10" fmla="*/ 588 w 41"/>
                    <a:gd name="T11" fmla="*/ 853 h 45"/>
                    <a:gd name="T12" fmla="*/ 631 w 41"/>
                    <a:gd name="T13" fmla="*/ 739 h 4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1" h="45">
                      <a:moveTo>
                        <a:pt x="40" y="39"/>
                      </a:moveTo>
                      <a:cubicBezTo>
                        <a:pt x="41" y="34"/>
                        <a:pt x="26" y="25"/>
                        <a:pt x="21" y="20"/>
                      </a:cubicBezTo>
                      <a:cubicBezTo>
                        <a:pt x="16" y="16"/>
                        <a:pt x="3" y="6"/>
                        <a:pt x="5" y="0"/>
                      </a:cubicBezTo>
                      <a:cubicBezTo>
                        <a:pt x="2" y="6"/>
                        <a:pt x="2" y="6"/>
                        <a:pt x="2" y="6"/>
                      </a:cubicBezTo>
                      <a:cubicBezTo>
                        <a:pt x="0" y="12"/>
                        <a:pt x="14" y="22"/>
                        <a:pt x="19" y="27"/>
                      </a:cubicBezTo>
                      <a:cubicBezTo>
                        <a:pt x="24" y="31"/>
                        <a:pt x="39" y="41"/>
                        <a:pt x="37" y="45"/>
                      </a:cubicBezTo>
                      <a:lnTo>
                        <a:pt x="40" y="39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63" name="Freeform 1418">
                  <a:extLst>
                    <a:ext uri="{FF2B5EF4-FFF2-40B4-BE49-F238E27FC236}">
                      <a16:creationId xmlns:a16="http://schemas.microsoft.com/office/drawing/2014/main" id="{F4F03C2E-4072-F363-083B-070B343E22B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19" y="2819"/>
                  <a:ext cx="97" cy="122"/>
                </a:xfrm>
                <a:custGeom>
                  <a:avLst/>
                  <a:gdLst>
                    <a:gd name="T0" fmla="*/ 587 w 39"/>
                    <a:gd name="T1" fmla="*/ 745 h 46"/>
                    <a:gd name="T2" fmla="*/ 308 w 39"/>
                    <a:gd name="T3" fmla="*/ 395 h 46"/>
                    <a:gd name="T4" fmla="*/ 62 w 39"/>
                    <a:gd name="T5" fmla="*/ 0 h 46"/>
                    <a:gd name="T6" fmla="*/ 30 w 39"/>
                    <a:gd name="T7" fmla="*/ 111 h 46"/>
                    <a:gd name="T8" fmla="*/ 259 w 39"/>
                    <a:gd name="T9" fmla="*/ 507 h 46"/>
                    <a:gd name="T10" fmla="*/ 557 w 39"/>
                    <a:gd name="T11" fmla="*/ 859 h 46"/>
                    <a:gd name="T12" fmla="*/ 587 w 39"/>
                    <a:gd name="T13" fmla="*/ 745 h 4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9" h="46">
                      <a:moveTo>
                        <a:pt x="38" y="40"/>
                      </a:moveTo>
                      <a:cubicBezTo>
                        <a:pt x="39" y="36"/>
                        <a:pt x="25" y="25"/>
                        <a:pt x="20" y="21"/>
                      </a:cubicBezTo>
                      <a:cubicBezTo>
                        <a:pt x="15" y="16"/>
                        <a:pt x="2" y="5"/>
                        <a:pt x="4" y="0"/>
                      </a:cubicBezTo>
                      <a:cubicBezTo>
                        <a:pt x="2" y="6"/>
                        <a:pt x="2" y="6"/>
                        <a:pt x="2" y="6"/>
                      </a:cubicBezTo>
                      <a:cubicBezTo>
                        <a:pt x="0" y="11"/>
                        <a:pt x="12" y="23"/>
                        <a:pt x="17" y="27"/>
                      </a:cubicBezTo>
                      <a:cubicBezTo>
                        <a:pt x="22" y="32"/>
                        <a:pt x="37" y="42"/>
                        <a:pt x="36" y="46"/>
                      </a:cubicBezTo>
                      <a:lnTo>
                        <a:pt x="38" y="40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64" name="Freeform 1419">
                  <a:extLst>
                    <a:ext uri="{FF2B5EF4-FFF2-40B4-BE49-F238E27FC236}">
                      <a16:creationId xmlns:a16="http://schemas.microsoft.com/office/drawing/2014/main" id="{B44B9D82-F3A6-0F34-2A47-00E9BAA63F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24" y="2787"/>
                  <a:ext cx="105" cy="120"/>
                </a:xfrm>
                <a:custGeom>
                  <a:avLst/>
                  <a:gdLst>
                    <a:gd name="T0" fmla="*/ 645 w 42"/>
                    <a:gd name="T1" fmla="*/ 739 h 45"/>
                    <a:gd name="T2" fmla="*/ 363 w 42"/>
                    <a:gd name="T3" fmla="*/ 376 h 45"/>
                    <a:gd name="T4" fmla="*/ 63 w 42"/>
                    <a:gd name="T5" fmla="*/ 0 h 45"/>
                    <a:gd name="T6" fmla="*/ 33 w 42"/>
                    <a:gd name="T7" fmla="*/ 115 h 45"/>
                    <a:gd name="T8" fmla="*/ 313 w 42"/>
                    <a:gd name="T9" fmla="*/ 491 h 45"/>
                    <a:gd name="T10" fmla="*/ 595 w 42"/>
                    <a:gd name="T11" fmla="*/ 853 h 45"/>
                    <a:gd name="T12" fmla="*/ 645 w 42"/>
                    <a:gd name="T13" fmla="*/ 739 h 4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2" h="45">
                      <a:moveTo>
                        <a:pt x="41" y="39"/>
                      </a:moveTo>
                      <a:cubicBezTo>
                        <a:pt x="42" y="35"/>
                        <a:pt x="28" y="24"/>
                        <a:pt x="23" y="20"/>
                      </a:cubicBezTo>
                      <a:cubicBezTo>
                        <a:pt x="18" y="15"/>
                        <a:pt x="2" y="5"/>
                        <a:pt x="4" y="0"/>
                      </a:cubicBezTo>
                      <a:cubicBezTo>
                        <a:pt x="2" y="6"/>
                        <a:pt x="2" y="6"/>
                        <a:pt x="2" y="6"/>
                      </a:cubicBezTo>
                      <a:cubicBezTo>
                        <a:pt x="0" y="11"/>
                        <a:pt x="15" y="22"/>
                        <a:pt x="20" y="26"/>
                      </a:cubicBezTo>
                      <a:cubicBezTo>
                        <a:pt x="25" y="31"/>
                        <a:pt x="40" y="41"/>
                        <a:pt x="38" y="45"/>
                      </a:cubicBezTo>
                      <a:lnTo>
                        <a:pt x="41" y="39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65" name="Freeform 1420">
                  <a:extLst>
                    <a:ext uri="{FF2B5EF4-FFF2-40B4-BE49-F238E27FC236}">
                      <a16:creationId xmlns:a16="http://schemas.microsoft.com/office/drawing/2014/main" id="{28455E28-9390-9509-0BC1-956CAA9D191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14" y="3029"/>
                  <a:ext cx="80" cy="139"/>
                </a:xfrm>
                <a:custGeom>
                  <a:avLst/>
                  <a:gdLst>
                    <a:gd name="T0" fmla="*/ 470 w 32"/>
                    <a:gd name="T1" fmla="*/ 901 h 52"/>
                    <a:gd name="T2" fmla="*/ 270 w 32"/>
                    <a:gd name="T3" fmla="*/ 457 h 52"/>
                    <a:gd name="T4" fmla="*/ 113 w 32"/>
                    <a:gd name="T5" fmla="*/ 0 h 52"/>
                    <a:gd name="T6" fmla="*/ 50 w 32"/>
                    <a:gd name="T7" fmla="*/ 94 h 52"/>
                    <a:gd name="T8" fmla="*/ 208 w 32"/>
                    <a:gd name="T9" fmla="*/ 572 h 52"/>
                    <a:gd name="T10" fmla="*/ 408 w 32"/>
                    <a:gd name="T11" fmla="*/ 994 h 52"/>
                    <a:gd name="T12" fmla="*/ 470 w 32"/>
                    <a:gd name="T13" fmla="*/ 901 h 5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2" h="52">
                      <a:moveTo>
                        <a:pt x="30" y="47"/>
                      </a:moveTo>
                      <a:cubicBezTo>
                        <a:pt x="32" y="43"/>
                        <a:pt x="21" y="30"/>
                        <a:pt x="17" y="24"/>
                      </a:cubicBezTo>
                      <a:cubicBezTo>
                        <a:pt x="13" y="18"/>
                        <a:pt x="4" y="5"/>
                        <a:pt x="7" y="0"/>
                      </a:cubicBezTo>
                      <a:cubicBezTo>
                        <a:pt x="3" y="5"/>
                        <a:pt x="3" y="5"/>
                        <a:pt x="3" y="5"/>
                      </a:cubicBezTo>
                      <a:cubicBezTo>
                        <a:pt x="0" y="10"/>
                        <a:pt x="9" y="24"/>
                        <a:pt x="13" y="30"/>
                      </a:cubicBezTo>
                      <a:cubicBezTo>
                        <a:pt x="17" y="35"/>
                        <a:pt x="29" y="49"/>
                        <a:pt x="26" y="52"/>
                      </a:cubicBezTo>
                      <a:lnTo>
                        <a:pt x="30" y="47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66" name="Freeform 1421">
                  <a:extLst>
                    <a:ext uri="{FF2B5EF4-FFF2-40B4-BE49-F238E27FC236}">
                      <a16:creationId xmlns:a16="http://schemas.microsoft.com/office/drawing/2014/main" id="{C3B65BE4-99C0-0250-80C8-208AF178DA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31" y="3000"/>
                  <a:ext cx="83" cy="139"/>
                </a:xfrm>
                <a:custGeom>
                  <a:avLst/>
                  <a:gdLst>
                    <a:gd name="T0" fmla="*/ 493 w 33"/>
                    <a:gd name="T1" fmla="*/ 901 h 52"/>
                    <a:gd name="T2" fmla="*/ 284 w 33"/>
                    <a:gd name="T3" fmla="*/ 457 h 52"/>
                    <a:gd name="T4" fmla="*/ 126 w 33"/>
                    <a:gd name="T5" fmla="*/ 0 h 52"/>
                    <a:gd name="T6" fmla="*/ 50 w 33"/>
                    <a:gd name="T7" fmla="*/ 115 h 52"/>
                    <a:gd name="T8" fmla="*/ 221 w 33"/>
                    <a:gd name="T9" fmla="*/ 559 h 52"/>
                    <a:gd name="T10" fmla="*/ 430 w 33"/>
                    <a:gd name="T11" fmla="*/ 994 h 52"/>
                    <a:gd name="T12" fmla="*/ 493 w 33"/>
                    <a:gd name="T13" fmla="*/ 901 h 5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3" h="52">
                      <a:moveTo>
                        <a:pt x="31" y="47"/>
                      </a:moveTo>
                      <a:cubicBezTo>
                        <a:pt x="33" y="43"/>
                        <a:pt x="21" y="29"/>
                        <a:pt x="18" y="24"/>
                      </a:cubicBezTo>
                      <a:cubicBezTo>
                        <a:pt x="14" y="18"/>
                        <a:pt x="4" y="4"/>
                        <a:pt x="8" y="0"/>
                      </a:cubicBezTo>
                      <a:cubicBezTo>
                        <a:pt x="3" y="6"/>
                        <a:pt x="3" y="6"/>
                        <a:pt x="3" y="6"/>
                      </a:cubicBezTo>
                      <a:cubicBezTo>
                        <a:pt x="0" y="10"/>
                        <a:pt x="10" y="24"/>
                        <a:pt x="14" y="29"/>
                      </a:cubicBezTo>
                      <a:cubicBezTo>
                        <a:pt x="18" y="35"/>
                        <a:pt x="29" y="48"/>
                        <a:pt x="27" y="52"/>
                      </a:cubicBezTo>
                      <a:lnTo>
                        <a:pt x="31" y="47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67" name="Freeform 1422">
                  <a:extLst>
                    <a:ext uri="{FF2B5EF4-FFF2-40B4-BE49-F238E27FC236}">
                      <a16:creationId xmlns:a16="http://schemas.microsoft.com/office/drawing/2014/main" id="{B98F6F4F-0E40-A61F-F346-F8E10DC772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69" y="2925"/>
                  <a:ext cx="90" cy="136"/>
                </a:xfrm>
                <a:custGeom>
                  <a:avLst/>
                  <a:gdLst>
                    <a:gd name="T0" fmla="*/ 533 w 36"/>
                    <a:gd name="T1" fmla="*/ 853 h 51"/>
                    <a:gd name="T2" fmla="*/ 283 w 36"/>
                    <a:gd name="T3" fmla="*/ 435 h 51"/>
                    <a:gd name="T4" fmla="*/ 95 w 36"/>
                    <a:gd name="T5" fmla="*/ 0 h 51"/>
                    <a:gd name="T6" fmla="*/ 50 w 36"/>
                    <a:gd name="T7" fmla="*/ 115 h 51"/>
                    <a:gd name="T8" fmla="*/ 220 w 36"/>
                    <a:gd name="T9" fmla="*/ 547 h 51"/>
                    <a:gd name="T10" fmla="*/ 470 w 36"/>
                    <a:gd name="T11" fmla="*/ 968 h 51"/>
                    <a:gd name="T12" fmla="*/ 533 w 36"/>
                    <a:gd name="T13" fmla="*/ 853 h 5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6" h="51">
                      <a:moveTo>
                        <a:pt x="34" y="45"/>
                      </a:moveTo>
                      <a:cubicBezTo>
                        <a:pt x="36" y="42"/>
                        <a:pt x="22" y="28"/>
                        <a:pt x="18" y="23"/>
                      </a:cubicBezTo>
                      <a:cubicBezTo>
                        <a:pt x="13" y="18"/>
                        <a:pt x="3" y="5"/>
                        <a:pt x="6" y="0"/>
                      </a:cubicBezTo>
                      <a:cubicBezTo>
                        <a:pt x="3" y="6"/>
                        <a:pt x="3" y="6"/>
                        <a:pt x="3" y="6"/>
                      </a:cubicBezTo>
                      <a:cubicBezTo>
                        <a:pt x="0" y="11"/>
                        <a:pt x="10" y="23"/>
                        <a:pt x="14" y="29"/>
                      </a:cubicBezTo>
                      <a:cubicBezTo>
                        <a:pt x="18" y="34"/>
                        <a:pt x="32" y="47"/>
                        <a:pt x="30" y="51"/>
                      </a:cubicBezTo>
                      <a:lnTo>
                        <a:pt x="34" y="45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68" name="Freeform 1423">
                  <a:extLst>
                    <a:ext uri="{FF2B5EF4-FFF2-40B4-BE49-F238E27FC236}">
                      <a16:creationId xmlns:a16="http://schemas.microsoft.com/office/drawing/2014/main" id="{F5351806-6E37-714B-24C7-027BB2162D1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84" y="2896"/>
                  <a:ext cx="92" cy="133"/>
                </a:xfrm>
                <a:custGeom>
                  <a:avLst/>
                  <a:gdLst>
                    <a:gd name="T0" fmla="*/ 537 w 37"/>
                    <a:gd name="T1" fmla="*/ 827 h 50"/>
                    <a:gd name="T2" fmla="*/ 291 w 37"/>
                    <a:gd name="T3" fmla="*/ 418 h 50"/>
                    <a:gd name="T4" fmla="*/ 92 w 37"/>
                    <a:gd name="T5" fmla="*/ 0 h 50"/>
                    <a:gd name="T6" fmla="*/ 30 w 37"/>
                    <a:gd name="T7" fmla="*/ 93 h 50"/>
                    <a:gd name="T8" fmla="*/ 229 w 37"/>
                    <a:gd name="T9" fmla="*/ 524 h 50"/>
                    <a:gd name="T10" fmla="*/ 462 w 37"/>
                    <a:gd name="T11" fmla="*/ 942 h 50"/>
                    <a:gd name="T12" fmla="*/ 537 w 37"/>
                    <a:gd name="T13" fmla="*/ 827 h 5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7" h="50">
                      <a:moveTo>
                        <a:pt x="35" y="44"/>
                      </a:moveTo>
                      <a:cubicBezTo>
                        <a:pt x="37" y="41"/>
                        <a:pt x="23" y="28"/>
                        <a:pt x="19" y="22"/>
                      </a:cubicBezTo>
                      <a:cubicBezTo>
                        <a:pt x="15" y="17"/>
                        <a:pt x="4" y="4"/>
                        <a:pt x="6" y="0"/>
                      </a:cubicBezTo>
                      <a:cubicBezTo>
                        <a:pt x="2" y="5"/>
                        <a:pt x="2" y="5"/>
                        <a:pt x="2" y="5"/>
                      </a:cubicBezTo>
                      <a:cubicBezTo>
                        <a:pt x="0" y="10"/>
                        <a:pt x="11" y="23"/>
                        <a:pt x="15" y="28"/>
                      </a:cubicBezTo>
                      <a:cubicBezTo>
                        <a:pt x="19" y="33"/>
                        <a:pt x="32" y="46"/>
                        <a:pt x="30" y="50"/>
                      </a:cubicBezTo>
                      <a:lnTo>
                        <a:pt x="35" y="44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69" name="Freeform 1424">
                  <a:extLst>
                    <a:ext uri="{FF2B5EF4-FFF2-40B4-BE49-F238E27FC236}">
                      <a16:creationId xmlns:a16="http://schemas.microsoft.com/office/drawing/2014/main" id="{AAB8E2FC-D15D-DFC9-ADAE-A9613FC3193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36" y="3581"/>
                  <a:ext cx="138" cy="67"/>
                </a:xfrm>
                <a:custGeom>
                  <a:avLst/>
                  <a:gdLst>
                    <a:gd name="T0" fmla="*/ 63 w 55"/>
                    <a:gd name="T1" fmla="*/ 402 h 25"/>
                    <a:gd name="T2" fmla="*/ 472 w 55"/>
                    <a:gd name="T3" fmla="*/ 273 h 25"/>
                    <a:gd name="T4" fmla="*/ 868 w 55"/>
                    <a:gd name="T5" fmla="*/ 172 h 25"/>
                    <a:gd name="T6" fmla="*/ 805 w 55"/>
                    <a:gd name="T7" fmla="*/ 94 h 25"/>
                    <a:gd name="T8" fmla="*/ 396 w 55"/>
                    <a:gd name="T9" fmla="*/ 172 h 25"/>
                    <a:gd name="T10" fmla="*/ 0 w 55"/>
                    <a:gd name="T11" fmla="*/ 287 h 25"/>
                    <a:gd name="T12" fmla="*/ 63 w 55"/>
                    <a:gd name="T13" fmla="*/ 402 h 2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55" h="25">
                      <a:moveTo>
                        <a:pt x="4" y="21"/>
                      </a:moveTo>
                      <a:cubicBezTo>
                        <a:pt x="7" y="25"/>
                        <a:pt x="23" y="16"/>
                        <a:pt x="30" y="14"/>
                      </a:cubicBezTo>
                      <a:cubicBezTo>
                        <a:pt x="36" y="11"/>
                        <a:pt x="52" y="5"/>
                        <a:pt x="55" y="9"/>
                      </a:cubicBezTo>
                      <a:cubicBezTo>
                        <a:pt x="51" y="5"/>
                        <a:pt x="51" y="5"/>
                        <a:pt x="51" y="5"/>
                      </a:cubicBezTo>
                      <a:cubicBezTo>
                        <a:pt x="47" y="0"/>
                        <a:pt x="31" y="6"/>
                        <a:pt x="25" y="9"/>
                      </a:cubicBezTo>
                      <a:cubicBezTo>
                        <a:pt x="19" y="11"/>
                        <a:pt x="3" y="18"/>
                        <a:pt x="0" y="15"/>
                      </a:cubicBezTo>
                      <a:lnTo>
                        <a:pt x="4" y="21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70" name="Freeform 1425">
                  <a:extLst>
                    <a:ext uri="{FF2B5EF4-FFF2-40B4-BE49-F238E27FC236}">
                      <a16:creationId xmlns:a16="http://schemas.microsoft.com/office/drawing/2014/main" id="{E15F6133-9370-D189-99BC-65B4C72736F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56" y="3603"/>
                  <a:ext cx="143" cy="74"/>
                </a:xfrm>
                <a:custGeom>
                  <a:avLst/>
                  <a:gdLst>
                    <a:gd name="T0" fmla="*/ 63 w 57"/>
                    <a:gd name="T1" fmla="*/ 441 h 28"/>
                    <a:gd name="T2" fmla="*/ 459 w 57"/>
                    <a:gd name="T3" fmla="*/ 315 h 28"/>
                    <a:gd name="T4" fmla="*/ 901 w 57"/>
                    <a:gd name="T5" fmla="*/ 167 h 28"/>
                    <a:gd name="T6" fmla="*/ 818 w 57"/>
                    <a:gd name="T7" fmla="*/ 77 h 28"/>
                    <a:gd name="T8" fmla="*/ 396 w 57"/>
                    <a:gd name="T9" fmla="*/ 225 h 28"/>
                    <a:gd name="T10" fmla="*/ 0 w 57"/>
                    <a:gd name="T11" fmla="*/ 349 h 28"/>
                    <a:gd name="T12" fmla="*/ 63 w 57"/>
                    <a:gd name="T13" fmla="*/ 441 h 2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57" h="28">
                      <a:moveTo>
                        <a:pt x="4" y="24"/>
                      </a:moveTo>
                      <a:cubicBezTo>
                        <a:pt x="7" y="28"/>
                        <a:pt x="23" y="19"/>
                        <a:pt x="29" y="17"/>
                      </a:cubicBezTo>
                      <a:cubicBezTo>
                        <a:pt x="35" y="15"/>
                        <a:pt x="53" y="5"/>
                        <a:pt x="57" y="9"/>
                      </a:cubicBezTo>
                      <a:cubicBezTo>
                        <a:pt x="52" y="4"/>
                        <a:pt x="52" y="4"/>
                        <a:pt x="52" y="4"/>
                      </a:cubicBezTo>
                      <a:cubicBezTo>
                        <a:pt x="49" y="0"/>
                        <a:pt x="31" y="10"/>
                        <a:pt x="25" y="12"/>
                      </a:cubicBezTo>
                      <a:cubicBezTo>
                        <a:pt x="18" y="14"/>
                        <a:pt x="3" y="22"/>
                        <a:pt x="0" y="19"/>
                      </a:cubicBezTo>
                      <a:lnTo>
                        <a:pt x="4" y="24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71" name="Freeform 1426">
                  <a:extLst>
                    <a:ext uri="{FF2B5EF4-FFF2-40B4-BE49-F238E27FC236}">
                      <a16:creationId xmlns:a16="http://schemas.microsoft.com/office/drawing/2014/main" id="{312100EB-B890-89F0-3F05-62C8C33DB1A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54" y="3661"/>
                  <a:ext cx="90" cy="120"/>
                </a:xfrm>
                <a:custGeom>
                  <a:avLst/>
                  <a:gdLst>
                    <a:gd name="T0" fmla="*/ 125 w 36"/>
                    <a:gd name="T1" fmla="*/ 853 h 45"/>
                    <a:gd name="T2" fmla="*/ 333 w 36"/>
                    <a:gd name="T3" fmla="*/ 419 h 45"/>
                    <a:gd name="T4" fmla="*/ 563 w 36"/>
                    <a:gd name="T5" fmla="*/ 21 h 45"/>
                    <a:gd name="T6" fmla="*/ 470 w 36"/>
                    <a:gd name="T7" fmla="*/ 21 h 45"/>
                    <a:gd name="T8" fmla="*/ 220 w 36"/>
                    <a:gd name="T9" fmla="*/ 419 h 45"/>
                    <a:gd name="T10" fmla="*/ 0 w 36"/>
                    <a:gd name="T11" fmla="*/ 819 h 45"/>
                    <a:gd name="T12" fmla="*/ 125 w 36"/>
                    <a:gd name="T13" fmla="*/ 853 h 4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6" h="45">
                      <a:moveTo>
                        <a:pt x="8" y="45"/>
                      </a:moveTo>
                      <a:cubicBezTo>
                        <a:pt x="12" y="45"/>
                        <a:pt x="18" y="28"/>
                        <a:pt x="21" y="22"/>
                      </a:cubicBezTo>
                      <a:cubicBezTo>
                        <a:pt x="24" y="16"/>
                        <a:pt x="31" y="1"/>
                        <a:pt x="36" y="1"/>
                      </a:cubicBezTo>
                      <a:cubicBezTo>
                        <a:pt x="30" y="1"/>
                        <a:pt x="30" y="1"/>
                        <a:pt x="30" y="1"/>
                      </a:cubicBezTo>
                      <a:cubicBezTo>
                        <a:pt x="24" y="0"/>
                        <a:pt x="17" y="15"/>
                        <a:pt x="14" y="22"/>
                      </a:cubicBezTo>
                      <a:cubicBezTo>
                        <a:pt x="11" y="28"/>
                        <a:pt x="5" y="44"/>
                        <a:pt x="0" y="43"/>
                      </a:cubicBezTo>
                      <a:lnTo>
                        <a:pt x="8" y="45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72" name="Freeform 1427">
                  <a:extLst>
                    <a:ext uri="{FF2B5EF4-FFF2-40B4-BE49-F238E27FC236}">
                      <a16:creationId xmlns:a16="http://schemas.microsoft.com/office/drawing/2014/main" id="{BF665B0E-75C2-785F-2677-CA03FC5034D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89" y="3653"/>
                  <a:ext cx="85" cy="136"/>
                </a:xfrm>
                <a:custGeom>
                  <a:avLst/>
                  <a:gdLst>
                    <a:gd name="T0" fmla="*/ 113 w 34"/>
                    <a:gd name="T1" fmla="*/ 968 h 51"/>
                    <a:gd name="T2" fmla="*/ 313 w 34"/>
                    <a:gd name="T3" fmla="*/ 533 h 51"/>
                    <a:gd name="T4" fmla="*/ 533 w 34"/>
                    <a:gd name="T5" fmla="*/ 21 h 51"/>
                    <a:gd name="T6" fmla="*/ 438 w 34"/>
                    <a:gd name="T7" fmla="*/ 21 h 51"/>
                    <a:gd name="T8" fmla="*/ 208 w 34"/>
                    <a:gd name="T9" fmla="*/ 512 h 51"/>
                    <a:gd name="T10" fmla="*/ 0 w 34"/>
                    <a:gd name="T11" fmla="*/ 931 h 51"/>
                    <a:gd name="T12" fmla="*/ 113 w 34"/>
                    <a:gd name="T13" fmla="*/ 968 h 5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4" h="51">
                      <a:moveTo>
                        <a:pt x="7" y="51"/>
                      </a:moveTo>
                      <a:cubicBezTo>
                        <a:pt x="11" y="51"/>
                        <a:pt x="17" y="34"/>
                        <a:pt x="20" y="28"/>
                      </a:cubicBezTo>
                      <a:cubicBezTo>
                        <a:pt x="23" y="22"/>
                        <a:pt x="29" y="1"/>
                        <a:pt x="34" y="1"/>
                      </a:cubicBezTo>
                      <a:cubicBezTo>
                        <a:pt x="28" y="1"/>
                        <a:pt x="28" y="1"/>
                        <a:pt x="28" y="1"/>
                      </a:cubicBezTo>
                      <a:cubicBezTo>
                        <a:pt x="22" y="0"/>
                        <a:pt x="16" y="21"/>
                        <a:pt x="13" y="27"/>
                      </a:cubicBezTo>
                      <a:cubicBezTo>
                        <a:pt x="10" y="33"/>
                        <a:pt x="4" y="49"/>
                        <a:pt x="0" y="49"/>
                      </a:cubicBezTo>
                      <a:lnTo>
                        <a:pt x="7" y="51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73" name="Freeform 1428">
                  <a:extLst>
                    <a:ext uri="{FF2B5EF4-FFF2-40B4-BE49-F238E27FC236}">
                      <a16:creationId xmlns:a16="http://schemas.microsoft.com/office/drawing/2014/main" id="{4FDF15E5-F45D-B69E-4CC5-85A91ADD2D6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29" y="3643"/>
                  <a:ext cx="115" cy="98"/>
                </a:xfrm>
                <a:custGeom>
                  <a:avLst/>
                  <a:gdLst>
                    <a:gd name="T0" fmla="*/ 95 w 46"/>
                    <a:gd name="T1" fmla="*/ 652 h 37"/>
                    <a:gd name="T2" fmla="*/ 375 w 46"/>
                    <a:gd name="T3" fmla="*/ 350 h 37"/>
                    <a:gd name="T4" fmla="*/ 720 w 46"/>
                    <a:gd name="T5" fmla="*/ 90 h 37"/>
                    <a:gd name="T6" fmla="*/ 625 w 46"/>
                    <a:gd name="T7" fmla="*/ 34 h 37"/>
                    <a:gd name="T8" fmla="*/ 283 w 46"/>
                    <a:gd name="T9" fmla="*/ 315 h 37"/>
                    <a:gd name="T10" fmla="*/ 0 w 46"/>
                    <a:gd name="T11" fmla="*/ 575 h 37"/>
                    <a:gd name="T12" fmla="*/ 95 w 46"/>
                    <a:gd name="T13" fmla="*/ 652 h 3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6" h="37">
                      <a:moveTo>
                        <a:pt x="6" y="35"/>
                      </a:moveTo>
                      <a:cubicBezTo>
                        <a:pt x="10" y="37"/>
                        <a:pt x="20" y="24"/>
                        <a:pt x="24" y="19"/>
                      </a:cubicBezTo>
                      <a:cubicBezTo>
                        <a:pt x="29" y="15"/>
                        <a:pt x="41" y="3"/>
                        <a:pt x="46" y="5"/>
                      </a:cubicBezTo>
                      <a:cubicBezTo>
                        <a:pt x="40" y="2"/>
                        <a:pt x="40" y="2"/>
                        <a:pt x="40" y="2"/>
                      </a:cubicBezTo>
                      <a:cubicBezTo>
                        <a:pt x="35" y="0"/>
                        <a:pt x="23" y="12"/>
                        <a:pt x="18" y="17"/>
                      </a:cubicBezTo>
                      <a:cubicBezTo>
                        <a:pt x="14" y="21"/>
                        <a:pt x="4" y="33"/>
                        <a:pt x="0" y="31"/>
                      </a:cubicBezTo>
                      <a:lnTo>
                        <a:pt x="6" y="35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74" name="Freeform 1429">
                  <a:extLst>
                    <a:ext uri="{FF2B5EF4-FFF2-40B4-BE49-F238E27FC236}">
                      <a16:creationId xmlns:a16="http://schemas.microsoft.com/office/drawing/2014/main" id="{C739D035-9F9F-11BF-AD05-4F8E0E7AF62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59" y="3651"/>
                  <a:ext cx="115" cy="106"/>
                </a:xfrm>
                <a:custGeom>
                  <a:avLst/>
                  <a:gdLst>
                    <a:gd name="T0" fmla="*/ 95 w 46"/>
                    <a:gd name="T1" fmla="*/ 723 h 40"/>
                    <a:gd name="T2" fmla="*/ 395 w 46"/>
                    <a:gd name="T3" fmla="*/ 408 h 40"/>
                    <a:gd name="T4" fmla="*/ 720 w 46"/>
                    <a:gd name="T5" fmla="*/ 90 h 40"/>
                    <a:gd name="T6" fmla="*/ 625 w 46"/>
                    <a:gd name="T7" fmla="*/ 34 h 40"/>
                    <a:gd name="T8" fmla="*/ 300 w 46"/>
                    <a:gd name="T9" fmla="*/ 352 h 40"/>
                    <a:gd name="T10" fmla="*/ 0 w 46"/>
                    <a:gd name="T11" fmla="*/ 652 h 40"/>
                    <a:gd name="T12" fmla="*/ 95 w 46"/>
                    <a:gd name="T13" fmla="*/ 723 h 4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6" h="40">
                      <a:moveTo>
                        <a:pt x="6" y="39"/>
                      </a:moveTo>
                      <a:cubicBezTo>
                        <a:pt x="10" y="40"/>
                        <a:pt x="20" y="27"/>
                        <a:pt x="25" y="22"/>
                      </a:cubicBezTo>
                      <a:cubicBezTo>
                        <a:pt x="30" y="17"/>
                        <a:pt x="41" y="2"/>
                        <a:pt x="46" y="5"/>
                      </a:cubicBezTo>
                      <a:cubicBezTo>
                        <a:pt x="40" y="2"/>
                        <a:pt x="40" y="2"/>
                        <a:pt x="40" y="2"/>
                      </a:cubicBezTo>
                      <a:cubicBezTo>
                        <a:pt x="35" y="0"/>
                        <a:pt x="24" y="15"/>
                        <a:pt x="19" y="19"/>
                      </a:cubicBezTo>
                      <a:cubicBezTo>
                        <a:pt x="14" y="24"/>
                        <a:pt x="4" y="37"/>
                        <a:pt x="0" y="35"/>
                      </a:cubicBezTo>
                      <a:lnTo>
                        <a:pt x="6" y="39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75" name="Freeform 1430">
                  <a:extLst>
                    <a:ext uri="{FF2B5EF4-FFF2-40B4-BE49-F238E27FC236}">
                      <a16:creationId xmlns:a16="http://schemas.microsoft.com/office/drawing/2014/main" id="{BB8DE4AD-884A-341D-7FBE-CEC832A7C09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96" y="3632"/>
                  <a:ext cx="40" cy="141"/>
                </a:xfrm>
                <a:custGeom>
                  <a:avLst/>
                  <a:gdLst>
                    <a:gd name="T0" fmla="*/ 113 w 16"/>
                    <a:gd name="T1" fmla="*/ 963 h 53"/>
                    <a:gd name="T2" fmla="*/ 158 w 16"/>
                    <a:gd name="T3" fmla="*/ 474 h 53"/>
                    <a:gd name="T4" fmla="*/ 250 w 16"/>
                    <a:gd name="T5" fmla="*/ 0 h 53"/>
                    <a:gd name="T6" fmla="*/ 158 w 16"/>
                    <a:gd name="T7" fmla="*/ 35 h 53"/>
                    <a:gd name="T8" fmla="*/ 63 w 16"/>
                    <a:gd name="T9" fmla="*/ 511 h 53"/>
                    <a:gd name="T10" fmla="*/ 0 w 16"/>
                    <a:gd name="T11" fmla="*/ 998 h 53"/>
                    <a:gd name="T12" fmla="*/ 113 w 16"/>
                    <a:gd name="T13" fmla="*/ 963 h 5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16" h="53">
                      <a:moveTo>
                        <a:pt x="7" y="51"/>
                      </a:moveTo>
                      <a:cubicBezTo>
                        <a:pt x="11" y="50"/>
                        <a:pt x="10" y="32"/>
                        <a:pt x="10" y="25"/>
                      </a:cubicBezTo>
                      <a:cubicBezTo>
                        <a:pt x="10" y="18"/>
                        <a:pt x="11" y="1"/>
                        <a:pt x="16" y="0"/>
                      </a:cubicBezTo>
                      <a:cubicBezTo>
                        <a:pt x="10" y="2"/>
                        <a:pt x="10" y="2"/>
                        <a:pt x="10" y="2"/>
                      </a:cubicBezTo>
                      <a:cubicBezTo>
                        <a:pt x="5" y="3"/>
                        <a:pt x="4" y="20"/>
                        <a:pt x="4" y="27"/>
                      </a:cubicBezTo>
                      <a:cubicBezTo>
                        <a:pt x="4" y="34"/>
                        <a:pt x="4" y="51"/>
                        <a:pt x="0" y="53"/>
                      </a:cubicBezTo>
                      <a:lnTo>
                        <a:pt x="7" y="51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76" name="Freeform 1431">
                  <a:extLst>
                    <a:ext uri="{FF2B5EF4-FFF2-40B4-BE49-F238E27FC236}">
                      <a16:creationId xmlns:a16="http://schemas.microsoft.com/office/drawing/2014/main" id="{49631DD1-5D51-5F5D-5BE7-917C0620ECB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1" y="3616"/>
                  <a:ext cx="33" cy="149"/>
                </a:xfrm>
                <a:custGeom>
                  <a:avLst/>
                  <a:gdLst>
                    <a:gd name="T0" fmla="*/ 96 w 13"/>
                    <a:gd name="T1" fmla="*/ 1032 h 56"/>
                    <a:gd name="T2" fmla="*/ 147 w 13"/>
                    <a:gd name="T3" fmla="*/ 532 h 56"/>
                    <a:gd name="T4" fmla="*/ 213 w 13"/>
                    <a:gd name="T5" fmla="*/ 0 h 56"/>
                    <a:gd name="T6" fmla="*/ 96 w 13"/>
                    <a:gd name="T7" fmla="*/ 35 h 56"/>
                    <a:gd name="T8" fmla="*/ 51 w 13"/>
                    <a:gd name="T9" fmla="*/ 580 h 56"/>
                    <a:gd name="T10" fmla="*/ 0 w 13"/>
                    <a:gd name="T11" fmla="*/ 1054 h 56"/>
                    <a:gd name="T12" fmla="*/ 96 w 13"/>
                    <a:gd name="T13" fmla="*/ 1032 h 5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13" h="56">
                      <a:moveTo>
                        <a:pt x="6" y="55"/>
                      </a:moveTo>
                      <a:cubicBezTo>
                        <a:pt x="10" y="53"/>
                        <a:pt x="9" y="35"/>
                        <a:pt x="9" y="28"/>
                      </a:cubicBezTo>
                      <a:cubicBezTo>
                        <a:pt x="10" y="22"/>
                        <a:pt x="7" y="1"/>
                        <a:pt x="13" y="0"/>
                      </a:cubicBezTo>
                      <a:cubicBezTo>
                        <a:pt x="6" y="2"/>
                        <a:pt x="6" y="2"/>
                        <a:pt x="6" y="2"/>
                      </a:cubicBezTo>
                      <a:cubicBezTo>
                        <a:pt x="1" y="4"/>
                        <a:pt x="3" y="24"/>
                        <a:pt x="3" y="31"/>
                      </a:cubicBezTo>
                      <a:cubicBezTo>
                        <a:pt x="3" y="37"/>
                        <a:pt x="4" y="54"/>
                        <a:pt x="0" y="56"/>
                      </a:cubicBezTo>
                      <a:lnTo>
                        <a:pt x="6" y="55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77" name="Freeform 1432">
                  <a:extLst>
                    <a:ext uri="{FF2B5EF4-FFF2-40B4-BE49-F238E27FC236}">
                      <a16:creationId xmlns:a16="http://schemas.microsoft.com/office/drawing/2014/main" id="{DFA60FFF-1D45-7AD2-E556-E37521F9E3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69" y="3101"/>
                  <a:ext cx="92" cy="131"/>
                </a:xfrm>
                <a:custGeom>
                  <a:avLst/>
                  <a:gdLst>
                    <a:gd name="T0" fmla="*/ 30 w 37"/>
                    <a:gd name="T1" fmla="*/ 115 h 49"/>
                    <a:gd name="T2" fmla="*/ 278 w 37"/>
                    <a:gd name="T3" fmla="*/ 513 h 49"/>
                    <a:gd name="T4" fmla="*/ 475 w 37"/>
                    <a:gd name="T5" fmla="*/ 936 h 49"/>
                    <a:gd name="T6" fmla="*/ 525 w 37"/>
                    <a:gd name="T7" fmla="*/ 842 h 49"/>
                    <a:gd name="T8" fmla="*/ 321 w 37"/>
                    <a:gd name="T9" fmla="*/ 401 h 49"/>
                    <a:gd name="T10" fmla="*/ 92 w 37"/>
                    <a:gd name="T11" fmla="*/ 0 h 49"/>
                    <a:gd name="T12" fmla="*/ 30 w 37"/>
                    <a:gd name="T13" fmla="*/ 115 h 4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7" h="49">
                      <a:moveTo>
                        <a:pt x="2" y="6"/>
                      </a:moveTo>
                      <a:cubicBezTo>
                        <a:pt x="0" y="10"/>
                        <a:pt x="14" y="22"/>
                        <a:pt x="18" y="27"/>
                      </a:cubicBezTo>
                      <a:cubicBezTo>
                        <a:pt x="23" y="32"/>
                        <a:pt x="34" y="44"/>
                        <a:pt x="31" y="49"/>
                      </a:cubicBezTo>
                      <a:cubicBezTo>
                        <a:pt x="34" y="44"/>
                        <a:pt x="34" y="44"/>
                        <a:pt x="34" y="44"/>
                      </a:cubicBezTo>
                      <a:cubicBezTo>
                        <a:pt x="37" y="39"/>
                        <a:pt x="26" y="26"/>
                        <a:pt x="21" y="21"/>
                      </a:cubicBezTo>
                      <a:cubicBezTo>
                        <a:pt x="17" y="16"/>
                        <a:pt x="4" y="4"/>
                        <a:pt x="6" y="0"/>
                      </a:cubicBezTo>
                      <a:lnTo>
                        <a:pt x="2" y="6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78" name="Freeform 1433">
                  <a:extLst>
                    <a:ext uri="{FF2B5EF4-FFF2-40B4-BE49-F238E27FC236}">
                      <a16:creationId xmlns:a16="http://schemas.microsoft.com/office/drawing/2014/main" id="{D523535C-D5CC-9537-DF57-5A7124F8657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49" y="3131"/>
                  <a:ext cx="102" cy="133"/>
                </a:xfrm>
                <a:custGeom>
                  <a:avLst/>
                  <a:gdLst>
                    <a:gd name="T0" fmla="*/ 30 w 41"/>
                    <a:gd name="T1" fmla="*/ 114 h 50"/>
                    <a:gd name="T2" fmla="*/ 279 w 41"/>
                    <a:gd name="T3" fmla="*/ 511 h 50"/>
                    <a:gd name="T4" fmla="*/ 557 w 41"/>
                    <a:gd name="T5" fmla="*/ 942 h 50"/>
                    <a:gd name="T6" fmla="*/ 600 w 41"/>
                    <a:gd name="T7" fmla="*/ 827 h 50"/>
                    <a:gd name="T8" fmla="*/ 321 w 41"/>
                    <a:gd name="T9" fmla="*/ 396 h 50"/>
                    <a:gd name="T10" fmla="*/ 92 w 41"/>
                    <a:gd name="T11" fmla="*/ 0 h 50"/>
                    <a:gd name="T12" fmla="*/ 30 w 41"/>
                    <a:gd name="T13" fmla="*/ 114 h 5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1" h="50">
                      <a:moveTo>
                        <a:pt x="2" y="6"/>
                      </a:moveTo>
                      <a:cubicBezTo>
                        <a:pt x="0" y="10"/>
                        <a:pt x="14" y="22"/>
                        <a:pt x="18" y="27"/>
                      </a:cubicBezTo>
                      <a:cubicBezTo>
                        <a:pt x="23" y="32"/>
                        <a:pt x="38" y="45"/>
                        <a:pt x="36" y="50"/>
                      </a:cubicBezTo>
                      <a:cubicBezTo>
                        <a:pt x="39" y="44"/>
                        <a:pt x="39" y="44"/>
                        <a:pt x="39" y="44"/>
                      </a:cubicBezTo>
                      <a:cubicBezTo>
                        <a:pt x="41" y="39"/>
                        <a:pt x="26" y="26"/>
                        <a:pt x="21" y="21"/>
                      </a:cubicBezTo>
                      <a:cubicBezTo>
                        <a:pt x="17" y="16"/>
                        <a:pt x="4" y="4"/>
                        <a:pt x="6" y="0"/>
                      </a:cubicBezTo>
                      <a:lnTo>
                        <a:pt x="2" y="6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79" name="Freeform 1434">
                  <a:extLst>
                    <a:ext uri="{FF2B5EF4-FFF2-40B4-BE49-F238E27FC236}">
                      <a16:creationId xmlns:a16="http://schemas.microsoft.com/office/drawing/2014/main" id="{3AE2B5AE-DCCE-7A7F-F28C-F3FB7C28BA0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29" y="3373"/>
                  <a:ext cx="127" cy="54"/>
                </a:xfrm>
                <a:custGeom>
                  <a:avLst/>
                  <a:gdLst>
                    <a:gd name="T0" fmla="*/ 12 w 51"/>
                    <a:gd name="T1" fmla="*/ 138 h 20"/>
                    <a:gd name="T2" fmla="*/ 403 w 51"/>
                    <a:gd name="T3" fmla="*/ 232 h 20"/>
                    <a:gd name="T4" fmla="*/ 787 w 51"/>
                    <a:gd name="T5" fmla="*/ 394 h 20"/>
                    <a:gd name="T6" fmla="*/ 774 w 51"/>
                    <a:gd name="T7" fmla="*/ 278 h 20"/>
                    <a:gd name="T8" fmla="*/ 383 w 51"/>
                    <a:gd name="T9" fmla="*/ 116 h 20"/>
                    <a:gd name="T10" fmla="*/ 0 w 51"/>
                    <a:gd name="T11" fmla="*/ 0 h 20"/>
                    <a:gd name="T12" fmla="*/ 12 w 51"/>
                    <a:gd name="T13" fmla="*/ 138 h 2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51" h="20">
                      <a:moveTo>
                        <a:pt x="1" y="7"/>
                      </a:moveTo>
                      <a:cubicBezTo>
                        <a:pt x="2" y="11"/>
                        <a:pt x="20" y="12"/>
                        <a:pt x="26" y="12"/>
                      </a:cubicBezTo>
                      <a:cubicBezTo>
                        <a:pt x="33" y="13"/>
                        <a:pt x="50" y="15"/>
                        <a:pt x="51" y="20"/>
                      </a:cubicBezTo>
                      <a:cubicBezTo>
                        <a:pt x="50" y="14"/>
                        <a:pt x="50" y="14"/>
                        <a:pt x="50" y="14"/>
                      </a:cubicBezTo>
                      <a:cubicBezTo>
                        <a:pt x="48" y="9"/>
                        <a:pt x="31" y="7"/>
                        <a:pt x="25" y="6"/>
                      </a:cubicBezTo>
                      <a:cubicBezTo>
                        <a:pt x="18" y="5"/>
                        <a:pt x="1" y="4"/>
                        <a:pt x="0" y="0"/>
                      </a:cubicBezTo>
                      <a:lnTo>
                        <a:pt x="1" y="7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80" name="Freeform 1435">
                  <a:extLst>
                    <a:ext uri="{FF2B5EF4-FFF2-40B4-BE49-F238E27FC236}">
                      <a16:creationId xmlns:a16="http://schemas.microsoft.com/office/drawing/2014/main" id="{F3A7205A-2600-9F41-C776-D258EEC7272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31" y="3411"/>
                  <a:ext cx="143" cy="45"/>
                </a:xfrm>
                <a:custGeom>
                  <a:avLst/>
                  <a:gdLst>
                    <a:gd name="T0" fmla="*/ 20 w 57"/>
                    <a:gd name="T1" fmla="*/ 111 h 17"/>
                    <a:gd name="T2" fmla="*/ 429 w 57"/>
                    <a:gd name="T3" fmla="*/ 225 h 17"/>
                    <a:gd name="T4" fmla="*/ 901 w 57"/>
                    <a:gd name="T5" fmla="*/ 315 h 17"/>
                    <a:gd name="T6" fmla="*/ 868 w 57"/>
                    <a:gd name="T7" fmla="*/ 204 h 17"/>
                    <a:gd name="T8" fmla="*/ 396 w 57"/>
                    <a:gd name="T9" fmla="*/ 90 h 17"/>
                    <a:gd name="T10" fmla="*/ 0 w 57"/>
                    <a:gd name="T11" fmla="*/ 0 h 17"/>
                    <a:gd name="T12" fmla="*/ 20 w 57"/>
                    <a:gd name="T13" fmla="*/ 111 h 1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57" h="17">
                      <a:moveTo>
                        <a:pt x="1" y="6"/>
                      </a:moveTo>
                      <a:cubicBezTo>
                        <a:pt x="2" y="11"/>
                        <a:pt x="20" y="11"/>
                        <a:pt x="27" y="12"/>
                      </a:cubicBezTo>
                      <a:cubicBezTo>
                        <a:pt x="33" y="12"/>
                        <a:pt x="55" y="12"/>
                        <a:pt x="57" y="17"/>
                      </a:cubicBezTo>
                      <a:cubicBezTo>
                        <a:pt x="55" y="11"/>
                        <a:pt x="55" y="11"/>
                        <a:pt x="55" y="11"/>
                      </a:cubicBezTo>
                      <a:cubicBezTo>
                        <a:pt x="54" y="5"/>
                        <a:pt x="32" y="6"/>
                        <a:pt x="25" y="5"/>
                      </a:cubicBezTo>
                      <a:cubicBezTo>
                        <a:pt x="18" y="4"/>
                        <a:pt x="2" y="4"/>
                        <a:pt x="0" y="0"/>
                      </a:cubicBezTo>
                      <a:lnTo>
                        <a:pt x="1" y="6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81" name="Freeform 1436">
                  <a:extLst>
                    <a:ext uri="{FF2B5EF4-FFF2-40B4-BE49-F238E27FC236}">
                      <a16:creationId xmlns:a16="http://schemas.microsoft.com/office/drawing/2014/main" id="{ACDE49A1-87A4-FEFD-660B-E9127538549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21" y="3229"/>
                  <a:ext cx="110" cy="91"/>
                </a:xfrm>
                <a:custGeom>
                  <a:avLst/>
                  <a:gdLst>
                    <a:gd name="T0" fmla="*/ 20 w 44"/>
                    <a:gd name="T1" fmla="*/ 137 h 34"/>
                    <a:gd name="T2" fmla="*/ 345 w 44"/>
                    <a:gd name="T3" fmla="*/ 367 h 34"/>
                    <a:gd name="T4" fmla="*/ 675 w 44"/>
                    <a:gd name="T5" fmla="*/ 653 h 34"/>
                    <a:gd name="T6" fmla="*/ 675 w 44"/>
                    <a:gd name="T7" fmla="*/ 517 h 34"/>
                    <a:gd name="T8" fmla="*/ 345 w 44"/>
                    <a:gd name="T9" fmla="*/ 230 h 34"/>
                    <a:gd name="T10" fmla="*/ 33 w 44"/>
                    <a:gd name="T11" fmla="*/ 0 h 34"/>
                    <a:gd name="T12" fmla="*/ 20 w 44"/>
                    <a:gd name="T13" fmla="*/ 137 h 3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4" h="34">
                      <a:moveTo>
                        <a:pt x="1" y="7"/>
                      </a:moveTo>
                      <a:cubicBezTo>
                        <a:pt x="0" y="12"/>
                        <a:pt x="16" y="16"/>
                        <a:pt x="22" y="19"/>
                      </a:cubicBezTo>
                      <a:cubicBezTo>
                        <a:pt x="28" y="22"/>
                        <a:pt x="43" y="28"/>
                        <a:pt x="43" y="34"/>
                      </a:cubicBezTo>
                      <a:cubicBezTo>
                        <a:pt x="43" y="27"/>
                        <a:pt x="43" y="27"/>
                        <a:pt x="43" y="27"/>
                      </a:cubicBezTo>
                      <a:cubicBezTo>
                        <a:pt x="44" y="22"/>
                        <a:pt x="28" y="15"/>
                        <a:pt x="22" y="12"/>
                      </a:cubicBezTo>
                      <a:cubicBezTo>
                        <a:pt x="16" y="9"/>
                        <a:pt x="2" y="5"/>
                        <a:pt x="2" y="0"/>
                      </a:cubicBezTo>
                      <a:lnTo>
                        <a:pt x="1" y="7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82" name="Freeform 1437">
                  <a:extLst>
                    <a:ext uri="{FF2B5EF4-FFF2-40B4-BE49-F238E27FC236}">
                      <a16:creationId xmlns:a16="http://schemas.microsoft.com/office/drawing/2014/main" id="{F4F4DE2F-8903-C77F-5972-E1B02A56B12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16" y="3267"/>
                  <a:ext cx="118" cy="85"/>
                </a:xfrm>
                <a:custGeom>
                  <a:avLst/>
                  <a:gdLst>
                    <a:gd name="T0" fmla="*/ 20 w 47"/>
                    <a:gd name="T1" fmla="*/ 114 h 32"/>
                    <a:gd name="T2" fmla="*/ 367 w 47"/>
                    <a:gd name="T3" fmla="*/ 340 h 32"/>
                    <a:gd name="T4" fmla="*/ 743 w 47"/>
                    <a:gd name="T5" fmla="*/ 600 h 32"/>
                    <a:gd name="T6" fmla="*/ 743 w 47"/>
                    <a:gd name="T7" fmla="*/ 486 h 32"/>
                    <a:gd name="T8" fmla="*/ 367 w 47"/>
                    <a:gd name="T9" fmla="*/ 226 h 32"/>
                    <a:gd name="T10" fmla="*/ 33 w 47"/>
                    <a:gd name="T11" fmla="*/ 0 h 32"/>
                    <a:gd name="T12" fmla="*/ 20 w 47"/>
                    <a:gd name="T13" fmla="*/ 114 h 3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7" h="32">
                      <a:moveTo>
                        <a:pt x="1" y="6"/>
                      </a:moveTo>
                      <a:cubicBezTo>
                        <a:pt x="0" y="11"/>
                        <a:pt x="17" y="16"/>
                        <a:pt x="23" y="18"/>
                      </a:cubicBezTo>
                      <a:cubicBezTo>
                        <a:pt x="29" y="21"/>
                        <a:pt x="47" y="27"/>
                        <a:pt x="47" y="32"/>
                      </a:cubicBezTo>
                      <a:cubicBezTo>
                        <a:pt x="47" y="26"/>
                        <a:pt x="47" y="26"/>
                        <a:pt x="47" y="26"/>
                      </a:cubicBezTo>
                      <a:cubicBezTo>
                        <a:pt x="47" y="20"/>
                        <a:pt x="29" y="15"/>
                        <a:pt x="23" y="12"/>
                      </a:cubicBezTo>
                      <a:cubicBezTo>
                        <a:pt x="17" y="9"/>
                        <a:pt x="1" y="4"/>
                        <a:pt x="2" y="0"/>
                      </a:cubicBezTo>
                      <a:lnTo>
                        <a:pt x="1" y="6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83" name="Freeform 1438">
                  <a:extLst>
                    <a:ext uri="{FF2B5EF4-FFF2-40B4-BE49-F238E27FC236}">
                      <a16:creationId xmlns:a16="http://schemas.microsoft.com/office/drawing/2014/main" id="{96A65468-FD15-D9E4-0E11-607A1DB083F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71" y="3499"/>
                  <a:ext cx="138" cy="32"/>
                </a:xfrm>
                <a:custGeom>
                  <a:avLst/>
                  <a:gdLst>
                    <a:gd name="T0" fmla="*/ 50 w 55"/>
                    <a:gd name="T1" fmla="*/ 149 h 12"/>
                    <a:gd name="T2" fmla="*/ 459 w 55"/>
                    <a:gd name="T3" fmla="*/ 149 h 12"/>
                    <a:gd name="T4" fmla="*/ 868 w 55"/>
                    <a:gd name="T5" fmla="*/ 205 h 12"/>
                    <a:gd name="T6" fmla="*/ 818 w 55"/>
                    <a:gd name="T7" fmla="*/ 93 h 12"/>
                    <a:gd name="T8" fmla="*/ 409 w 55"/>
                    <a:gd name="T9" fmla="*/ 35 h 12"/>
                    <a:gd name="T10" fmla="*/ 0 w 55"/>
                    <a:gd name="T11" fmla="*/ 21 h 12"/>
                    <a:gd name="T12" fmla="*/ 50 w 55"/>
                    <a:gd name="T13" fmla="*/ 149 h 1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55" h="12">
                      <a:moveTo>
                        <a:pt x="3" y="8"/>
                      </a:moveTo>
                      <a:cubicBezTo>
                        <a:pt x="5" y="12"/>
                        <a:pt x="22" y="9"/>
                        <a:pt x="29" y="8"/>
                      </a:cubicBezTo>
                      <a:cubicBezTo>
                        <a:pt x="36" y="8"/>
                        <a:pt x="53" y="6"/>
                        <a:pt x="55" y="11"/>
                      </a:cubicBezTo>
                      <a:cubicBezTo>
                        <a:pt x="52" y="5"/>
                        <a:pt x="52" y="5"/>
                        <a:pt x="52" y="5"/>
                      </a:cubicBezTo>
                      <a:cubicBezTo>
                        <a:pt x="50" y="0"/>
                        <a:pt x="33" y="2"/>
                        <a:pt x="26" y="2"/>
                      </a:cubicBezTo>
                      <a:cubicBezTo>
                        <a:pt x="19" y="3"/>
                        <a:pt x="2" y="5"/>
                        <a:pt x="0" y="1"/>
                      </a:cubicBezTo>
                      <a:lnTo>
                        <a:pt x="3" y="8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84" name="Freeform 1439">
                  <a:extLst>
                    <a:ext uri="{FF2B5EF4-FFF2-40B4-BE49-F238E27FC236}">
                      <a16:creationId xmlns:a16="http://schemas.microsoft.com/office/drawing/2014/main" id="{2DB903B1-7FB0-D486-55D1-A5C6A714C50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84" y="3525"/>
                  <a:ext cx="142" cy="40"/>
                </a:xfrm>
                <a:custGeom>
                  <a:avLst/>
                  <a:gdLst>
                    <a:gd name="T0" fmla="*/ 30 w 57"/>
                    <a:gd name="T1" fmla="*/ 205 h 15"/>
                    <a:gd name="T2" fmla="*/ 433 w 57"/>
                    <a:gd name="T3" fmla="*/ 205 h 15"/>
                    <a:gd name="T4" fmla="*/ 882 w 57"/>
                    <a:gd name="T5" fmla="*/ 205 h 15"/>
                    <a:gd name="T6" fmla="*/ 837 w 57"/>
                    <a:gd name="T7" fmla="*/ 93 h 15"/>
                    <a:gd name="T8" fmla="*/ 384 w 57"/>
                    <a:gd name="T9" fmla="*/ 93 h 15"/>
                    <a:gd name="T10" fmla="*/ 0 w 57"/>
                    <a:gd name="T11" fmla="*/ 93 h 15"/>
                    <a:gd name="T12" fmla="*/ 30 w 57"/>
                    <a:gd name="T13" fmla="*/ 205 h 1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57" h="15">
                      <a:moveTo>
                        <a:pt x="2" y="11"/>
                      </a:moveTo>
                      <a:cubicBezTo>
                        <a:pt x="4" y="15"/>
                        <a:pt x="21" y="11"/>
                        <a:pt x="28" y="11"/>
                      </a:cubicBezTo>
                      <a:cubicBezTo>
                        <a:pt x="35" y="10"/>
                        <a:pt x="55" y="6"/>
                        <a:pt x="57" y="11"/>
                      </a:cubicBezTo>
                      <a:cubicBezTo>
                        <a:pt x="54" y="5"/>
                        <a:pt x="54" y="5"/>
                        <a:pt x="54" y="5"/>
                      </a:cubicBezTo>
                      <a:cubicBezTo>
                        <a:pt x="52" y="0"/>
                        <a:pt x="32" y="4"/>
                        <a:pt x="25" y="5"/>
                      </a:cubicBezTo>
                      <a:cubicBezTo>
                        <a:pt x="18" y="5"/>
                        <a:pt x="2" y="8"/>
                        <a:pt x="0" y="5"/>
                      </a:cubicBezTo>
                      <a:lnTo>
                        <a:pt x="2" y="11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85" name="Freeform 1440">
                  <a:extLst>
                    <a:ext uri="{FF2B5EF4-FFF2-40B4-BE49-F238E27FC236}">
                      <a16:creationId xmlns:a16="http://schemas.microsoft.com/office/drawing/2014/main" id="{5D45A1AD-8C7D-70B6-179E-86CCF8DE03B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39" y="3488"/>
                  <a:ext cx="93" cy="131"/>
                </a:xfrm>
                <a:custGeom>
                  <a:avLst/>
                  <a:gdLst>
                    <a:gd name="T0" fmla="*/ 555 w 37"/>
                    <a:gd name="T1" fmla="*/ 821 h 49"/>
                    <a:gd name="T2" fmla="*/ 304 w 37"/>
                    <a:gd name="T3" fmla="*/ 422 h 49"/>
                    <a:gd name="T4" fmla="*/ 83 w 37"/>
                    <a:gd name="T5" fmla="*/ 0 h 49"/>
                    <a:gd name="T6" fmla="*/ 50 w 37"/>
                    <a:gd name="T7" fmla="*/ 94 h 49"/>
                    <a:gd name="T8" fmla="*/ 254 w 37"/>
                    <a:gd name="T9" fmla="*/ 537 h 49"/>
                    <a:gd name="T10" fmla="*/ 493 w 37"/>
                    <a:gd name="T11" fmla="*/ 936 h 49"/>
                    <a:gd name="T12" fmla="*/ 555 w 37"/>
                    <a:gd name="T13" fmla="*/ 821 h 4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7" h="49">
                      <a:moveTo>
                        <a:pt x="35" y="43"/>
                      </a:moveTo>
                      <a:cubicBezTo>
                        <a:pt x="37" y="39"/>
                        <a:pt x="23" y="27"/>
                        <a:pt x="19" y="22"/>
                      </a:cubicBezTo>
                      <a:cubicBezTo>
                        <a:pt x="14" y="17"/>
                        <a:pt x="3" y="4"/>
                        <a:pt x="5" y="0"/>
                      </a:cubicBezTo>
                      <a:cubicBezTo>
                        <a:pt x="3" y="5"/>
                        <a:pt x="3" y="5"/>
                        <a:pt x="3" y="5"/>
                      </a:cubicBezTo>
                      <a:cubicBezTo>
                        <a:pt x="0" y="10"/>
                        <a:pt x="11" y="23"/>
                        <a:pt x="16" y="28"/>
                      </a:cubicBezTo>
                      <a:cubicBezTo>
                        <a:pt x="20" y="33"/>
                        <a:pt x="33" y="45"/>
                        <a:pt x="31" y="49"/>
                      </a:cubicBezTo>
                      <a:lnTo>
                        <a:pt x="35" y="43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86" name="Freeform 1441">
                  <a:extLst>
                    <a:ext uri="{FF2B5EF4-FFF2-40B4-BE49-F238E27FC236}">
                      <a16:creationId xmlns:a16="http://schemas.microsoft.com/office/drawing/2014/main" id="{976B9B42-A8F8-1A41-1A08-CEC1B9EEF1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41" y="3456"/>
                  <a:ext cx="108" cy="131"/>
                </a:xfrm>
                <a:custGeom>
                  <a:avLst/>
                  <a:gdLst>
                    <a:gd name="T0" fmla="*/ 651 w 43"/>
                    <a:gd name="T1" fmla="*/ 842 h 49"/>
                    <a:gd name="T2" fmla="*/ 409 w 43"/>
                    <a:gd name="T3" fmla="*/ 436 h 49"/>
                    <a:gd name="T4" fmla="*/ 95 w 43"/>
                    <a:gd name="T5" fmla="*/ 0 h 49"/>
                    <a:gd name="T6" fmla="*/ 50 w 43"/>
                    <a:gd name="T7" fmla="*/ 115 h 49"/>
                    <a:gd name="T8" fmla="*/ 347 w 43"/>
                    <a:gd name="T9" fmla="*/ 559 h 49"/>
                    <a:gd name="T10" fmla="*/ 588 w 43"/>
                    <a:gd name="T11" fmla="*/ 936 h 49"/>
                    <a:gd name="T12" fmla="*/ 651 w 43"/>
                    <a:gd name="T13" fmla="*/ 842 h 4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3" h="49">
                      <a:moveTo>
                        <a:pt x="41" y="44"/>
                      </a:moveTo>
                      <a:cubicBezTo>
                        <a:pt x="43" y="40"/>
                        <a:pt x="30" y="28"/>
                        <a:pt x="26" y="23"/>
                      </a:cubicBezTo>
                      <a:cubicBezTo>
                        <a:pt x="21" y="18"/>
                        <a:pt x="3" y="5"/>
                        <a:pt x="6" y="0"/>
                      </a:cubicBezTo>
                      <a:cubicBezTo>
                        <a:pt x="3" y="6"/>
                        <a:pt x="3" y="6"/>
                        <a:pt x="3" y="6"/>
                      </a:cubicBezTo>
                      <a:cubicBezTo>
                        <a:pt x="0" y="11"/>
                        <a:pt x="18" y="24"/>
                        <a:pt x="22" y="29"/>
                      </a:cubicBezTo>
                      <a:cubicBezTo>
                        <a:pt x="27" y="34"/>
                        <a:pt x="39" y="45"/>
                        <a:pt x="37" y="49"/>
                      </a:cubicBezTo>
                      <a:lnTo>
                        <a:pt x="41" y="44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87" name="Freeform 1442">
                  <a:extLst>
                    <a:ext uri="{FF2B5EF4-FFF2-40B4-BE49-F238E27FC236}">
                      <a16:creationId xmlns:a16="http://schemas.microsoft.com/office/drawing/2014/main" id="{FB896FB0-E938-A572-1465-168BF622B1F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84" y="3581"/>
                  <a:ext cx="60" cy="139"/>
                </a:xfrm>
                <a:custGeom>
                  <a:avLst/>
                  <a:gdLst>
                    <a:gd name="T0" fmla="*/ 333 w 24"/>
                    <a:gd name="T1" fmla="*/ 936 h 52"/>
                    <a:gd name="T2" fmla="*/ 220 w 24"/>
                    <a:gd name="T3" fmla="*/ 500 h 52"/>
                    <a:gd name="T4" fmla="*/ 145 w 24"/>
                    <a:gd name="T5" fmla="*/ 0 h 52"/>
                    <a:gd name="T6" fmla="*/ 63 w 24"/>
                    <a:gd name="T7" fmla="*/ 94 h 52"/>
                    <a:gd name="T8" fmla="*/ 145 w 24"/>
                    <a:gd name="T9" fmla="*/ 572 h 52"/>
                    <a:gd name="T10" fmla="*/ 238 w 24"/>
                    <a:gd name="T11" fmla="*/ 994 h 52"/>
                    <a:gd name="T12" fmla="*/ 333 w 24"/>
                    <a:gd name="T13" fmla="*/ 936 h 5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24" h="52">
                      <a:moveTo>
                        <a:pt x="21" y="49"/>
                      </a:moveTo>
                      <a:cubicBezTo>
                        <a:pt x="24" y="46"/>
                        <a:pt x="16" y="32"/>
                        <a:pt x="14" y="26"/>
                      </a:cubicBezTo>
                      <a:cubicBezTo>
                        <a:pt x="11" y="19"/>
                        <a:pt x="5" y="4"/>
                        <a:pt x="9" y="0"/>
                      </a:cubicBezTo>
                      <a:cubicBezTo>
                        <a:pt x="4" y="5"/>
                        <a:pt x="4" y="5"/>
                        <a:pt x="4" y="5"/>
                      </a:cubicBezTo>
                      <a:cubicBezTo>
                        <a:pt x="0" y="8"/>
                        <a:pt x="6" y="24"/>
                        <a:pt x="9" y="30"/>
                      </a:cubicBezTo>
                      <a:cubicBezTo>
                        <a:pt x="11" y="37"/>
                        <a:pt x="18" y="49"/>
                        <a:pt x="15" y="52"/>
                      </a:cubicBezTo>
                      <a:lnTo>
                        <a:pt x="21" y="49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88" name="Freeform 1443">
                  <a:extLst>
                    <a:ext uri="{FF2B5EF4-FFF2-40B4-BE49-F238E27FC236}">
                      <a16:creationId xmlns:a16="http://schemas.microsoft.com/office/drawing/2014/main" id="{1BAD6E9C-843E-5248-0AB7-B2ABFC168F6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01" y="3555"/>
                  <a:ext cx="71" cy="144"/>
                </a:xfrm>
                <a:custGeom>
                  <a:avLst/>
                  <a:gdLst>
                    <a:gd name="T0" fmla="*/ 406 w 28"/>
                    <a:gd name="T1" fmla="*/ 947 h 54"/>
                    <a:gd name="T2" fmla="*/ 276 w 28"/>
                    <a:gd name="T3" fmla="*/ 491 h 54"/>
                    <a:gd name="T4" fmla="*/ 147 w 28"/>
                    <a:gd name="T5" fmla="*/ 0 h 54"/>
                    <a:gd name="T6" fmla="*/ 63 w 28"/>
                    <a:gd name="T7" fmla="*/ 77 h 54"/>
                    <a:gd name="T8" fmla="*/ 193 w 28"/>
                    <a:gd name="T9" fmla="*/ 589 h 54"/>
                    <a:gd name="T10" fmla="*/ 327 w 28"/>
                    <a:gd name="T11" fmla="*/ 1024 h 54"/>
                    <a:gd name="T12" fmla="*/ 406 w 28"/>
                    <a:gd name="T13" fmla="*/ 947 h 5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28" h="54">
                      <a:moveTo>
                        <a:pt x="25" y="50"/>
                      </a:moveTo>
                      <a:cubicBezTo>
                        <a:pt x="28" y="48"/>
                        <a:pt x="19" y="33"/>
                        <a:pt x="17" y="26"/>
                      </a:cubicBezTo>
                      <a:cubicBezTo>
                        <a:pt x="14" y="20"/>
                        <a:pt x="5" y="4"/>
                        <a:pt x="9" y="0"/>
                      </a:cubicBezTo>
                      <a:cubicBezTo>
                        <a:pt x="4" y="4"/>
                        <a:pt x="4" y="4"/>
                        <a:pt x="4" y="4"/>
                      </a:cubicBezTo>
                      <a:cubicBezTo>
                        <a:pt x="0" y="8"/>
                        <a:pt x="10" y="25"/>
                        <a:pt x="12" y="31"/>
                      </a:cubicBezTo>
                      <a:cubicBezTo>
                        <a:pt x="15" y="37"/>
                        <a:pt x="23" y="51"/>
                        <a:pt x="20" y="54"/>
                      </a:cubicBezTo>
                      <a:lnTo>
                        <a:pt x="25" y="50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89" name="Freeform 1444">
                  <a:extLst>
                    <a:ext uri="{FF2B5EF4-FFF2-40B4-BE49-F238E27FC236}">
                      <a16:creationId xmlns:a16="http://schemas.microsoft.com/office/drawing/2014/main" id="{E70264EA-E441-4255-5560-A59C6D64209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49" y="3384"/>
                  <a:ext cx="115" cy="85"/>
                </a:xfrm>
                <a:custGeom>
                  <a:avLst/>
                  <a:gdLst>
                    <a:gd name="T0" fmla="*/ 720 w 46"/>
                    <a:gd name="T1" fmla="*/ 465 h 32"/>
                    <a:gd name="T2" fmla="*/ 345 w 46"/>
                    <a:gd name="T3" fmla="*/ 260 h 32"/>
                    <a:gd name="T4" fmla="*/ 0 w 46"/>
                    <a:gd name="T5" fmla="*/ 0 h 32"/>
                    <a:gd name="T6" fmla="*/ 0 w 46"/>
                    <a:gd name="T7" fmla="*/ 133 h 32"/>
                    <a:gd name="T8" fmla="*/ 345 w 46"/>
                    <a:gd name="T9" fmla="*/ 396 h 32"/>
                    <a:gd name="T10" fmla="*/ 708 w 46"/>
                    <a:gd name="T11" fmla="*/ 600 h 32"/>
                    <a:gd name="T12" fmla="*/ 720 w 46"/>
                    <a:gd name="T13" fmla="*/ 465 h 3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6" h="32">
                      <a:moveTo>
                        <a:pt x="46" y="25"/>
                      </a:moveTo>
                      <a:cubicBezTo>
                        <a:pt x="46" y="20"/>
                        <a:pt x="29" y="16"/>
                        <a:pt x="22" y="14"/>
                      </a:cubicBezTo>
                      <a:cubicBezTo>
                        <a:pt x="16" y="12"/>
                        <a:pt x="0" y="6"/>
                        <a:pt x="0" y="0"/>
                      </a:cubicBezTo>
                      <a:cubicBezTo>
                        <a:pt x="0" y="7"/>
                        <a:pt x="0" y="7"/>
                        <a:pt x="0" y="7"/>
                      </a:cubicBezTo>
                      <a:cubicBezTo>
                        <a:pt x="0" y="12"/>
                        <a:pt x="16" y="18"/>
                        <a:pt x="22" y="21"/>
                      </a:cubicBezTo>
                      <a:cubicBezTo>
                        <a:pt x="29" y="23"/>
                        <a:pt x="45" y="28"/>
                        <a:pt x="45" y="32"/>
                      </a:cubicBezTo>
                      <a:lnTo>
                        <a:pt x="46" y="25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90" name="Freeform 1445">
                  <a:extLst>
                    <a:ext uri="{FF2B5EF4-FFF2-40B4-BE49-F238E27FC236}">
                      <a16:creationId xmlns:a16="http://schemas.microsoft.com/office/drawing/2014/main" id="{27628792-1E6D-BDA3-5D24-1641C65F8E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41" y="3355"/>
                  <a:ext cx="128" cy="77"/>
                </a:xfrm>
                <a:custGeom>
                  <a:avLst/>
                  <a:gdLst>
                    <a:gd name="T0" fmla="*/ 806 w 51"/>
                    <a:gd name="T1" fmla="*/ 430 h 29"/>
                    <a:gd name="T2" fmla="*/ 429 w 51"/>
                    <a:gd name="T3" fmla="*/ 226 h 29"/>
                    <a:gd name="T4" fmla="*/ 0 w 51"/>
                    <a:gd name="T5" fmla="*/ 0 h 29"/>
                    <a:gd name="T6" fmla="*/ 20 w 51"/>
                    <a:gd name="T7" fmla="*/ 112 h 29"/>
                    <a:gd name="T8" fmla="*/ 429 w 51"/>
                    <a:gd name="T9" fmla="*/ 337 h 29"/>
                    <a:gd name="T10" fmla="*/ 788 w 51"/>
                    <a:gd name="T11" fmla="*/ 542 h 29"/>
                    <a:gd name="T12" fmla="*/ 806 w 51"/>
                    <a:gd name="T13" fmla="*/ 430 h 2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51" h="29">
                      <a:moveTo>
                        <a:pt x="51" y="23"/>
                      </a:moveTo>
                      <a:cubicBezTo>
                        <a:pt x="51" y="18"/>
                        <a:pt x="33" y="14"/>
                        <a:pt x="27" y="12"/>
                      </a:cubicBezTo>
                      <a:cubicBezTo>
                        <a:pt x="21" y="9"/>
                        <a:pt x="1" y="5"/>
                        <a:pt x="0" y="0"/>
                      </a:cubicBezTo>
                      <a:cubicBezTo>
                        <a:pt x="1" y="6"/>
                        <a:pt x="1" y="6"/>
                        <a:pt x="1" y="6"/>
                      </a:cubicBezTo>
                      <a:cubicBezTo>
                        <a:pt x="1" y="12"/>
                        <a:pt x="21" y="16"/>
                        <a:pt x="27" y="18"/>
                      </a:cubicBezTo>
                      <a:cubicBezTo>
                        <a:pt x="33" y="21"/>
                        <a:pt x="50" y="25"/>
                        <a:pt x="50" y="29"/>
                      </a:cubicBezTo>
                      <a:lnTo>
                        <a:pt x="51" y="23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91" name="Freeform 1446">
                  <a:extLst>
                    <a:ext uri="{FF2B5EF4-FFF2-40B4-BE49-F238E27FC236}">
                      <a16:creationId xmlns:a16="http://schemas.microsoft.com/office/drawing/2014/main" id="{1BEBDDF6-157F-A955-8F8E-EAB2C24D27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64" y="3176"/>
                  <a:ext cx="128" cy="77"/>
                </a:xfrm>
                <a:custGeom>
                  <a:avLst/>
                  <a:gdLst>
                    <a:gd name="T0" fmla="*/ 725 w 51"/>
                    <a:gd name="T1" fmla="*/ 56 h 29"/>
                    <a:gd name="T2" fmla="*/ 346 w 51"/>
                    <a:gd name="T3" fmla="*/ 260 h 29"/>
                    <a:gd name="T4" fmla="*/ 0 w 51"/>
                    <a:gd name="T5" fmla="*/ 396 h 29"/>
                    <a:gd name="T6" fmla="*/ 83 w 51"/>
                    <a:gd name="T7" fmla="*/ 465 h 29"/>
                    <a:gd name="T8" fmla="*/ 442 w 51"/>
                    <a:gd name="T9" fmla="*/ 353 h 29"/>
                    <a:gd name="T10" fmla="*/ 806 w 51"/>
                    <a:gd name="T11" fmla="*/ 149 h 29"/>
                    <a:gd name="T12" fmla="*/ 725 w 51"/>
                    <a:gd name="T13" fmla="*/ 56 h 2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51" h="29">
                      <a:moveTo>
                        <a:pt x="46" y="3"/>
                      </a:moveTo>
                      <a:cubicBezTo>
                        <a:pt x="43" y="0"/>
                        <a:pt x="28" y="11"/>
                        <a:pt x="22" y="14"/>
                      </a:cubicBezTo>
                      <a:cubicBezTo>
                        <a:pt x="16" y="18"/>
                        <a:pt x="4" y="25"/>
                        <a:pt x="0" y="21"/>
                      </a:cubicBezTo>
                      <a:cubicBezTo>
                        <a:pt x="5" y="25"/>
                        <a:pt x="5" y="25"/>
                        <a:pt x="5" y="25"/>
                      </a:cubicBezTo>
                      <a:cubicBezTo>
                        <a:pt x="9" y="29"/>
                        <a:pt x="22" y="22"/>
                        <a:pt x="28" y="19"/>
                      </a:cubicBezTo>
                      <a:cubicBezTo>
                        <a:pt x="33" y="15"/>
                        <a:pt x="48" y="6"/>
                        <a:pt x="51" y="8"/>
                      </a:cubicBezTo>
                      <a:lnTo>
                        <a:pt x="46" y="3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92" name="Freeform 1447">
                  <a:extLst>
                    <a:ext uri="{FF2B5EF4-FFF2-40B4-BE49-F238E27FC236}">
                      <a16:creationId xmlns:a16="http://schemas.microsoft.com/office/drawing/2014/main" id="{26EC4FE9-A782-E493-5EE1-1336B1ED02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6" y="3149"/>
                  <a:ext cx="136" cy="88"/>
                </a:xfrm>
                <a:custGeom>
                  <a:avLst/>
                  <a:gdLst>
                    <a:gd name="T0" fmla="*/ 781 w 54"/>
                    <a:gd name="T1" fmla="*/ 35 h 33"/>
                    <a:gd name="T2" fmla="*/ 413 w 54"/>
                    <a:gd name="T3" fmla="*/ 264 h 33"/>
                    <a:gd name="T4" fmla="*/ 0 w 54"/>
                    <a:gd name="T5" fmla="*/ 491 h 33"/>
                    <a:gd name="T6" fmla="*/ 83 w 54"/>
                    <a:gd name="T7" fmla="*/ 568 h 33"/>
                    <a:gd name="T8" fmla="*/ 494 w 54"/>
                    <a:gd name="T9" fmla="*/ 341 h 33"/>
                    <a:gd name="T10" fmla="*/ 864 w 54"/>
                    <a:gd name="T11" fmla="*/ 136 h 33"/>
                    <a:gd name="T12" fmla="*/ 781 w 54"/>
                    <a:gd name="T13" fmla="*/ 35 h 3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54" h="33">
                      <a:moveTo>
                        <a:pt x="49" y="2"/>
                      </a:moveTo>
                      <a:cubicBezTo>
                        <a:pt x="46" y="0"/>
                        <a:pt x="32" y="11"/>
                        <a:pt x="26" y="14"/>
                      </a:cubicBezTo>
                      <a:cubicBezTo>
                        <a:pt x="20" y="17"/>
                        <a:pt x="5" y="29"/>
                        <a:pt x="0" y="26"/>
                      </a:cubicBezTo>
                      <a:cubicBezTo>
                        <a:pt x="5" y="30"/>
                        <a:pt x="5" y="30"/>
                        <a:pt x="5" y="30"/>
                      </a:cubicBezTo>
                      <a:cubicBezTo>
                        <a:pt x="10" y="33"/>
                        <a:pt x="25" y="22"/>
                        <a:pt x="31" y="18"/>
                      </a:cubicBezTo>
                      <a:cubicBezTo>
                        <a:pt x="37" y="15"/>
                        <a:pt x="50" y="5"/>
                        <a:pt x="54" y="7"/>
                      </a:cubicBezTo>
                      <a:lnTo>
                        <a:pt x="49" y="2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93" name="Freeform 1448">
                  <a:extLst>
                    <a:ext uri="{FF2B5EF4-FFF2-40B4-BE49-F238E27FC236}">
                      <a16:creationId xmlns:a16="http://schemas.microsoft.com/office/drawing/2014/main" id="{35E0BFC2-B86D-0CB3-4F32-D4347EB05BE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26" y="3299"/>
                  <a:ext cx="131" cy="29"/>
                </a:xfrm>
                <a:custGeom>
                  <a:avLst/>
                  <a:gdLst>
                    <a:gd name="T0" fmla="*/ 799 w 52"/>
                    <a:gd name="T1" fmla="*/ 76 h 11"/>
                    <a:gd name="T2" fmla="*/ 418 w 52"/>
                    <a:gd name="T3" fmla="*/ 76 h 11"/>
                    <a:gd name="T4" fmla="*/ 0 w 52"/>
                    <a:gd name="T5" fmla="*/ 0 h 11"/>
                    <a:gd name="T6" fmla="*/ 50 w 52"/>
                    <a:gd name="T7" fmla="*/ 111 h 11"/>
                    <a:gd name="T8" fmla="*/ 464 w 52"/>
                    <a:gd name="T9" fmla="*/ 182 h 11"/>
                    <a:gd name="T10" fmla="*/ 831 w 52"/>
                    <a:gd name="T11" fmla="*/ 182 h 11"/>
                    <a:gd name="T12" fmla="*/ 799 w 52"/>
                    <a:gd name="T13" fmla="*/ 76 h 1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52" h="11">
                      <a:moveTo>
                        <a:pt x="50" y="4"/>
                      </a:moveTo>
                      <a:cubicBezTo>
                        <a:pt x="48" y="0"/>
                        <a:pt x="33" y="3"/>
                        <a:pt x="26" y="4"/>
                      </a:cubicBezTo>
                      <a:cubicBezTo>
                        <a:pt x="19" y="4"/>
                        <a:pt x="2" y="5"/>
                        <a:pt x="0" y="0"/>
                      </a:cubicBezTo>
                      <a:cubicBezTo>
                        <a:pt x="3" y="6"/>
                        <a:pt x="3" y="6"/>
                        <a:pt x="3" y="6"/>
                      </a:cubicBezTo>
                      <a:cubicBezTo>
                        <a:pt x="5" y="11"/>
                        <a:pt x="22" y="10"/>
                        <a:pt x="29" y="10"/>
                      </a:cubicBezTo>
                      <a:cubicBezTo>
                        <a:pt x="35" y="9"/>
                        <a:pt x="50" y="7"/>
                        <a:pt x="52" y="10"/>
                      </a:cubicBezTo>
                      <a:lnTo>
                        <a:pt x="50" y="4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94" name="Freeform 1449">
                  <a:extLst>
                    <a:ext uri="{FF2B5EF4-FFF2-40B4-BE49-F238E27FC236}">
                      <a16:creationId xmlns:a16="http://schemas.microsoft.com/office/drawing/2014/main" id="{D36D5A87-F231-25B1-C0C4-3997A26C1E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09" y="3264"/>
                  <a:ext cx="135" cy="37"/>
                </a:xfrm>
                <a:custGeom>
                  <a:avLst/>
                  <a:gdLst>
                    <a:gd name="T0" fmla="*/ 813 w 54"/>
                    <a:gd name="T1" fmla="*/ 77 h 14"/>
                    <a:gd name="T2" fmla="*/ 425 w 54"/>
                    <a:gd name="T3" fmla="*/ 77 h 14"/>
                    <a:gd name="T4" fmla="*/ 0 w 54"/>
                    <a:gd name="T5" fmla="*/ 56 h 14"/>
                    <a:gd name="T6" fmla="*/ 33 w 54"/>
                    <a:gd name="T7" fmla="*/ 167 h 14"/>
                    <a:gd name="T8" fmla="*/ 470 w 54"/>
                    <a:gd name="T9" fmla="*/ 182 h 14"/>
                    <a:gd name="T10" fmla="*/ 845 w 54"/>
                    <a:gd name="T11" fmla="*/ 182 h 14"/>
                    <a:gd name="T12" fmla="*/ 813 w 54"/>
                    <a:gd name="T13" fmla="*/ 77 h 1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54" h="14">
                      <a:moveTo>
                        <a:pt x="52" y="4"/>
                      </a:moveTo>
                      <a:cubicBezTo>
                        <a:pt x="51" y="0"/>
                        <a:pt x="34" y="4"/>
                        <a:pt x="27" y="4"/>
                      </a:cubicBezTo>
                      <a:cubicBezTo>
                        <a:pt x="20" y="4"/>
                        <a:pt x="2" y="8"/>
                        <a:pt x="0" y="3"/>
                      </a:cubicBezTo>
                      <a:cubicBezTo>
                        <a:pt x="2" y="9"/>
                        <a:pt x="2" y="9"/>
                        <a:pt x="2" y="9"/>
                      </a:cubicBezTo>
                      <a:cubicBezTo>
                        <a:pt x="5" y="14"/>
                        <a:pt x="23" y="11"/>
                        <a:pt x="30" y="10"/>
                      </a:cubicBezTo>
                      <a:cubicBezTo>
                        <a:pt x="37" y="10"/>
                        <a:pt x="53" y="6"/>
                        <a:pt x="54" y="10"/>
                      </a:cubicBezTo>
                      <a:lnTo>
                        <a:pt x="52" y="4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95" name="Freeform 1450">
                  <a:extLst>
                    <a:ext uri="{FF2B5EF4-FFF2-40B4-BE49-F238E27FC236}">
                      <a16:creationId xmlns:a16="http://schemas.microsoft.com/office/drawing/2014/main" id="{30F34BAC-F96F-05DD-39B4-67B698C35A0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76" y="3101"/>
                  <a:ext cx="103" cy="115"/>
                </a:xfrm>
                <a:custGeom>
                  <a:avLst/>
                  <a:gdLst>
                    <a:gd name="T0" fmla="*/ 538 w 41"/>
                    <a:gd name="T1" fmla="*/ 21 h 43"/>
                    <a:gd name="T2" fmla="*/ 284 w 41"/>
                    <a:gd name="T3" fmla="*/ 423 h 43"/>
                    <a:gd name="T4" fmla="*/ 0 w 41"/>
                    <a:gd name="T5" fmla="*/ 765 h 43"/>
                    <a:gd name="T6" fmla="*/ 95 w 41"/>
                    <a:gd name="T7" fmla="*/ 802 h 43"/>
                    <a:gd name="T8" fmla="*/ 379 w 41"/>
                    <a:gd name="T9" fmla="*/ 444 h 43"/>
                    <a:gd name="T10" fmla="*/ 651 w 41"/>
                    <a:gd name="T11" fmla="*/ 56 h 43"/>
                    <a:gd name="T12" fmla="*/ 538 w 41"/>
                    <a:gd name="T13" fmla="*/ 21 h 4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1" h="43">
                      <a:moveTo>
                        <a:pt x="34" y="1"/>
                      </a:moveTo>
                      <a:cubicBezTo>
                        <a:pt x="30" y="0"/>
                        <a:pt x="21" y="16"/>
                        <a:pt x="18" y="22"/>
                      </a:cubicBezTo>
                      <a:cubicBezTo>
                        <a:pt x="14" y="27"/>
                        <a:pt x="5" y="41"/>
                        <a:pt x="0" y="40"/>
                      </a:cubicBezTo>
                      <a:cubicBezTo>
                        <a:pt x="6" y="42"/>
                        <a:pt x="6" y="42"/>
                        <a:pt x="6" y="42"/>
                      </a:cubicBezTo>
                      <a:cubicBezTo>
                        <a:pt x="11" y="43"/>
                        <a:pt x="21" y="29"/>
                        <a:pt x="24" y="23"/>
                      </a:cubicBezTo>
                      <a:cubicBezTo>
                        <a:pt x="28" y="17"/>
                        <a:pt x="37" y="2"/>
                        <a:pt x="41" y="3"/>
                      </a:cubicBezTo>
                      <a:lnTo>
                        <a:pt x="34" y="1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96" name="Freeform 1451">
                  <a:extLst>
                    <a:ext uri="{FF2B5EF4-FFF2-40B4-BE49-F238E27FC236}">
                      <a16:creationId xmlns:a16="http://schemas.microsoft.com/office/drawing/2014/main" id="{55311477-3769-AB12-9C7D-CD570021171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6" y="3088"/>
                  <a:ext cx="100" cy="125"/>
                </a:xfrm>
                <a:custGeom>
                  <a:avLst/>
                  <a:gdLst>
                    <a:gd name="T0" fmla="*/ 520 w 40"/>
                    <a:gd name="T1" fmla="*/ 21 h 47"/>
                    <a:gd name="T2" fmla="*/ 270 w 40"/>
                    <a:gd name="T3" fmla="*/ 418 h 47"/>
                    <a:gd name="T4" fmla="*/ 0 w 40"/>
                    <a:gd name="T5" fmla="*/ 848 h 47"/>
                    <a:gd name="T6" fmla="*/ 95 w 40"/>
                    <a:gd name="T7" fmla="*/ 862 h 47"/>
                    <a:gd name="T8" fmla="*/ 375 w 40"/>
                    <a:gd name="T9" fmla="*/ 431 h 47"/>
                    <a:gd name="T10" fmla="*/ 625 w 40"/>
                    <a:gd name="T11" fmla="*/ 77 h 47"/>
                    <a:gd name="T12" fmla="*/ 520 w 40"/>
                    <a:gd name="T13" fmla="*/ 21 h 4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0" h="47">
                      <a:moveTo>
                        <a:pt x="33" y="1"/>
                      </a:moveTo>
                      <a:cubicBezTo>
                        <a:pt x="29" y="0"/>
                        <a:pt x="21" y="16"/>
                        <a:pt x="17" y="22"/>
                      </a:cubicBezTo>
                      <a:cubicBezTo>
                        <a:pt x="14" y="28"/>
                        <a:pt x="5" y="46"/>
                        <a:pt x="0" y="45"/>
                      </a:cubicBezTo>
                      <a:cubicBezTo>
                        <a:pt x="6" y="46"/>
                        <a:pt x="6" y="46"/>
                        <a:pt x="6" y="46"/>
                      </a:cubicBezTo>
                      <a:cubicBezTo>
                        <a:pt x="11" y="47"/>
                        <a:pt x="20" y="29"/>
                        <a:pt x="24" y="23"/>
                      </a:cubicBezTo>
                      <a:cubicBezTo>
                        <a:pt x="28" y="18"/>
                        <a:pt x="35" y="3"/>
                        <a:pt x="40" y="4"/>
                      </a:cubicBezTo>
                      <a:lnTo>
                        <a:pt x="33" y="1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97" name="Freeform 1452">
                  <a:extLst>
                    <a:ext uri="{FF2B5EF4-FFF2-40B4-BE49-F238E27FC236}">
                      <a16:creationId xmlns:a16="http://schemas.microsoft.com/office/drawing/2014/main" id="{FD65BBA4-75C1-8609-56BA-DB7EBF87897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01" y="3131"/>
                  <a:ext cx="45" cy="122"/>
                </a:xfrm>
                <a:custGeom>
                  <a:avLst/>
                  <a:gdLst>
                    <a:gd name="T0" fmla="*/ 50 w 18"/>
                    <a:gd name="T1" fmla="*/ 56 h 46"/>
                    <a:gd name="T2" fmla="*/ 113 w 18"/>
                    <a:gd name="T3" fmla="*/ 485 h 46"/>
                    <a:gd name="T4" fmla="*/ 158 w 18"/>
                    <a:gd name="T5" fmla="*/ 859 h 46"/>
                    <a:gd name="T6" fmla="*/ 220 w 18"/>
                    <a:gd name="T7" fmla="*/ 780 h 46"/>
                    <a:gd name="T8" fmla="*/ 188 w 18"/>
                    <a:gd name="T9" fmla="*/ 430 h 46"/>
                    <a:gd name="T10" fmla="*/ 145 w 18"/>
                    <a:gd name="T11" fmla="*/ 0 h 46"/>
                    <a:gd name="T12" fmla="*/ 50 w 18"/>
                    <a:gd name="T13" fmla="*/ 56 h 4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18" h="46">
                      <a:moveTo>
                        <a:pt x="3" y="3"/>
                      </a:moveTo>
                      <a:cubicBezTo>
                        <a:pt x="0" y="5"/>
                        <a:pt x="6" y="21"/>
                        <a:pt x="7" y="26"/>
                      </a:cubicBezTo>
                      <a:cubicBezTo>
                        <a:pt x="9" y="32"/>
                        <a:pt x="14" y="43"/>
                        <a:pt x="10" y="46"/>
                      </a:cubicBezTo>
                      <a:cubicBezTo>
                        <a:pt x="14" y="42"/>
                        <a:pt x="14" y="42"/>
                        <a:pt x="14" y="42"/>
                      </a:cubicBezTo>
                      <a:cubicBezTo>
                        <a:pt x="18" y="39"/>
                        <a:pt x="14" y="29"/>
                        <a:pt x="12" y="23"/>
                      </a:cubicBezTo>
                      <a:cubicBezTo>
                        <a:pt x="11" y="17"/>
                        <a:pt x="5" y="2"/>
                        <a:pt x="9" y="0"/>
                      </a:cubicBezTo>
                      <a:lnTo>
                        <a:pt x="3" y="3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98" name="Freeform 1453">
                  <a:extLst>
                    <a:ext uri="{FF2B5EF4-FFF2-40B4-BE49-F238E27FC236}">
                      <a16:creationId xmlns:a16="http://schemas.microsoft.com/office/drawing/2014/main" id="{49915FD1-8F88-4C2B-AB74-9FEB31ADF5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74" y="3147"/>
                  <a:ext cx="60" cy="122"/>
                </a:xfrm>
                <a:custGeom>
                  <a:avLst/>
                  <a:gdLst>
                    <a:gd name="T0" fmla="*/ 50 w 24"/>
                    <a:gd name="T1" fmla="*/ 56 h 46"/>
                    <a:gd name="T2" fmla="*/ 145 w 24"/>
                    <a:gd name="T3" fmla="*/ 464 h 46"/>
                    <a:gd name="T4" fmla="*/ 238 w 24"/>
                    <a:gd name="T5" fmla="*/ 859 h 46"/>
                    <a:gd name="T6" fmla="*/ 313 w 24"/>
                    <a:gd name="T7" fmla="*/ 801 h 46"/>
                    <a:gd name="T8" fmla="*/ 208 w 24"/>
                    <a:gd name="T9" fmla="*/ 408 h 46"/>
                    <a:gd name="T10" fmla="*/ 145 w 24"/>
                    <a:gd name="T11" fmla="*/ 0 h 46"/>
                    <a:gd name="T12" fmla="*/ 50 w 24"/>
                    <a:gd name="T13" fmla="*/ 56 h 4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24" h="46">
                      <a:moveTo>
                        <a:pt x="3" y="3"/>
                      </a:moveTo>
                      <a:cubicBezTo>
                        <a:pt x="0" y="5"/>
                        <a:pt x="7" y="19"/>
                        <a:pt x="9" y="25"/>
                      </a:cubicBezTo>
                      <a:cubicBezTo>
                        <a:pt x="10" y="31"/>
                        <a:pt x="19" y="43"/>
                        <a:pt x="15" y="46"/>
                      </a:cubicBezTo>
                      <a:cubicBezTo>
                        <a:pt x="20" y="43"/>
                        <a:pt x="20" y="43"/>
                        <a:pt x="20" y="43"/>
                      </a:cubicBezTo>
                      <a:cubicBezTo>
                        <a:pt x="24" y="40"/>
                        <a:pt x="14" y="28"/>
                        <a:pt x="13" y="22"/>
                      </a:cubicBezTo>
                      <a:cubicBezTo>
                        <a:pt x="11" y="17"/>
                        <a:pt x="5" y="2"/>
                        <a:pt x="9" y="0"/>
                      </a:cubicBezTo>
                      <a:lnTo>
                        <a:pt x="3" y="3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99" name="Freeform 1454">
                  <a:extLst>
                    <a:ext uri="{FF2B5EF4-FFF2-40B4-BE49-F238E27FC236}">
                      <a16:creationId xmlns:a16="http://schemas.microsoft.com/office/drawing/2014/main" id="{224A9DDB-A213-5156-2744-56AD74ECBBE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96" y="3088"/>
                  <a:ext cx="50" cy="123"/>
                </a:xfrm>
                <a:custGeom>
                  <a:avLst/>
                  <a:gdLst>
                    <a:gd name="T0" fmla="*/ 220 w 20"/>
                    <a:gd name="T1" fmla="*/ 21 h 46"/>
                    <a:gd name="T2" fmla="*/ 125 w 20"/>
                    <a:gd name="T3" fmla="*/ 444 h 46"/>
                    <a:gd name="T4" fmla="*/ 0 w 20"/>
                    <a:gd name="T5" fmla="*/ 880 h 46"/>
                    <a:gd name="T6" fmla="*/ 95 w 20"/>
                    <a:gd name="T7" fmla="*/ 858 h 46"/>
                    <a:gd name="T8" fmla="*/ 220 w 20"/>
                    <a:gd name="T9" fmla="*/ 401 h 46"/>
                    <a:gd name="T10" fmla="*/ 313 w 20"/>
                    <a:gd name="T11" fmla="*/ 0 h 46"/>
                    <a:gd name="T12" fmla="*/ 220 w 20"/>
                    <a:gd name="T13" fmla="*/ 21 h 4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20" h="46">
                      <a:moveTo>
                        <a:pt x="14" y="1"/>
                      </a:moveTo>
                      <a:cubicBezTo>
                        <a:pt x="9" y="1"/>
                        <a:pt x="9" y="16"/>
                        <a:pt x="8" y="23"/>
                      </a:cubicBezTo>
                      <a:cubicBezTo>
                        <a:pt x="7" y="29"/>
                        <a:pt x="5" y="45"/>
                        <a:pt x="0" y="46"/>
                      </a:cubicBezTo>
                      <a:cubicBezTo>
                        <a:pt x="6" y="45"/>
                        <a:pt x="6" y="45"/>
                        <a:pt x="6" y="45"/>
                      </a:cubicBezTo>
                      <a:cubicBezTo>
                        <a:pt x="11" y="44"/>
                        <a:pt x="13" y="28"/>
                        <a:pt x="14" y="21"/>
                      </a:cubicBezTo>
                      <a:cubicBezTo>
                        <a:pt x="16" y="15"/>
                        <a:pt x="16" y="1"/>
                        <a:pt x="20" y="0"/>
                      </a:cubicBezTo>
                      <a:lnTo>
                        <a:pt x="14" y="1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00" name="Freeform 1455">
                  <a:extLst>
                    <a:ext uri="{FF2B5EF4-FFF2-40B4-BE49-F238E27FC236}">
                      <a16:creationId xmlns:a16="http://schemas.microsoft.com/office/drawing/2014/main" id="{09557F80-16AE-55D1-9AF4-3E67086A4C4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69" y="3091"/>
                  <a:ext cx="45" cy="133"/>
                </a:xfrm>
                <a:custGeom>
                  <a:avLst/>
                  <a:gdLst>
                    <a:gd name="T0" fmla="*/ 188 w 18"/>
                    <a:gd name="T1" fmla="*/ 21 h 50"/>
                    <a:gd name="T2" fmla="*/ 95 w 18"/>
                    <a:gd name="T3" fmla="*/ 452 h 50"/>
                    <a:gd name="T4" fmla="*/ 0 w 18"/>
                    <a:gd name="T5" fmla="*/ 942 h 50"/>
                    <a:gd name="T6" fmla="*/ 95 w 18"/>
                    <a:gd name="T7" fmla="*/ 904 h 50"/>
                    <a:gd name="T8" fmla="*/ 208 w 18"/>
                    <a:gd name="T9" fmla="*/ 431 h 50"/>
                    <a:gd name="T10" fmla="*/ 283 w 18"/>
                    <a:gd name="T11" fmla="*/ 0 h 50"/>
                    <a:gd name="T12" fmla="*/ 188 w 18"/>
                    <a:gd name="T13" fmla="*/ 21 h 5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18" h="50">
                      <a:moveTo>
                        <a:pt x="12" y="1"/>
                      </a:moveTo>
                      <a:cubicBezTo>
                        <a:pt x="8" y="2"/>
                        <a:pt x="7" y="18"/>
                        <a:pt x="6" y="24"/>
                      </a:cubicBezTo>
                      <a:cubicBezTo>
                        <a:pt x="5" y="31"/>
                        <a:pt x="5" y="49"/>
                        <a:pt x="0" y="50"/>
                      </a:cubicBezTo>
                      <a:cubicBezTo>
                        <a:pt x="6" y="48"/>
                        <a:pt x="6" y="48"/>
                        <a:pt x="6" y="48"/>
                      </a:cubicBezTo>
                      <a:cubicBezTo>
                        <a:pt x="11" y="47"/>
                        <a:pt x="12" y="29"/>
                        <a:pt x="13" y="23"/>
                      </a:cubicBezTo>
                      <a:cubicBezTo>
                        <a:pt x="14" y="17"/>
                        <a:pt x="14" y="1"/>
                        <a:pt x="18" y="0"/>
                      </a:cubicBezTo>
                      <a:lnTo>
                        <a:pt x="12" y="1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01" name="Freeform 1456">
                  <a:extLst>
                    <a:ext uri="{FF2B5EF4-FFF2-40B4-BE49-F238E27FC236}">
                      <a16:creationId xmlns:a16="http://schemas.microsoft.com/office/drawing/2014/main" id="{4732669E-8AEC-FCDB-5393-63D3DBE77B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34" y="3216"/>
                  <a:ext cx="72" cy="99"/>
                </a:xfrm>
                <a:custGeom>
                  <a:avLst/>
                  <a:gdLst>
                    <a:gd name="T0" fmla="*/ 12 w 29"/>
                    <a:gd name="T1" fmla="*/ 94 h 37"/>
                    <a:gd name="T2" fmla="*/ 216 w 29"/>
                    <a:gd name="T3" fmla="*/ 401 h 37"/>
                    <a:gd name="T4" fmla="*/ 382 w 29"/>
                    <a:gd name="T5" fmla="*/ 709 h 37"/>
                    <a:gd name="T6" fmla="*/ 412 w 29"/>
                    <a:gd name="T7" fmla="*/ 629 h 37"/>
                    <a:gd name="T8" fmla="*/ 246 w 29"/>
                    <a:gd name="T9" fmla="*/ 308 h 37"/>
                    <a:gd name="T10" fmla="*/ 62 w 29"/>
                    <a:gd name="T11" fmla="*/ 0 h 37"/>
                    <a:gd name="T12" fmla="*/ 12 w 29"/>
                    <a:gd name="T13" fmla="*/ 94 h 3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29" h="37">
                      <a:moveTo>
                        <a:pt x="1" y="5"/>
                      </a:moveTo>
                      <a:cubicBezTo>
                        <a:pt x="0" y="8"/>
                        <a:pt x="11" y="17"/>
                        <a:pt x="14" y="21"/>
                      </a:cubicBezTo>
                      <a:cubicBezTo>
                        <a:pt x="18" y="24"/>
                        <a:pt x="27" y="34"/>
                        <a:pt x="25" y="37"/>
                      </a:cubicBezTo>
                      <a:cubicBezTo>
                        <a:pt x="27" y="33"/>
                        <a:pt x="27" y="33"/>
                        <a:pt x="27" y="33"/>
                      </a:cubicBezTo>
                      <a:cubicBezTo>
                        <a:pt x="29" y="29"/>
                        <a:pt x="20" y="20"/>
                        <a:pt x="16" y="16"/>
                      </a:cubicBezTo>
                      <a:cubicBezTo>
                        <a:pt x="13" y="12"/>
                        <a:pt x="3" y="3"/>
                        <a:pt x="4" y="0"/>
                      </a:cubicBezTo>
                      <a:lnTo>
                        <a:pt x="1" y="5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02" name="Freeform 1457">
                  <a:extLst>
                    <a:ext uri="{FF2B5EF4-FFF2-40B4-BE49-F238E27FC236}">
                      <a16:creationId xmlns:a16="http://schemas.microsoft.com/office/drawing/2014/main" id="{BED468A9-A85B-7DFA-9160-45DCD232296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19" y="3240"/>
                  <a:ext cx="82" cy="99"/>
                </a:xfrm>
                <a:custGeom>
                  <a:avLst/>
                  <a:gdLst>
                    <a:gd name="T0" fmla="*/ 30 w 33"/>
                    <a:gd name="T1" fmla="*/ 94 h 37"/>
                    <a:gd name="T2" fmla="*/ 216 w 33"/>
                    <a:gd name="T3" fmla="*/ 385 h 37"/>
                    <a:gd name="T4" fmla="*/ 445 w 33"/>
                    <a:gd name="T5" fmla="*/ 709 h 37"/>
                    <a:gd name="T6" fmla="*/ 475 w 33"/>
                    <a:gd name="T7" fmla="*/ 629 h 37"/>
                    <a:gd name="T8" fmla="*/ 258 w 33"/>
                    <a:gd name="T9" fmla="*/ 286 h 37"/>
                    <a:gd name="T10" fmla="*/ 75 w 33"/>
                    <a:gd name="T11" fmla="*/ 0 h 37"/>
                    <a:gd name="T12" fmla="*/ 30 w 33"/>
                    <a:gd name="T13" fmla="*/ 94 h 3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3" h="37">
                      <a:moveTo>
                        <a:pt x="2" y="5"/>
                      </a:moveTo>
                      <a:cubicBezTo>
                        <a:pt x="0" y="8"/>
                        <a:pt x="11" y="16"/>
                        <a:pt x="14" y="20"/>
                      </a:cubicBezTo>
                      <a:cubicBezTo>
                        <a:pt x="18" y="24"/>
                        <a:pt x="31" y="33"/>
                        <a:pt x="29" y="37"/>
                      </a:cubicBezTo>
                      <a:cubicBezTo>
                        <a:pt x="31" y="33"/>
                        <a:pt x="31" y="33"/>
                        <a:pt x="31" y="33"/>
                      </a:cubicBezTo>
                      <a:cubicBezTo>
                        <a:pt x="33" y="29"/>
                        <a:pt x="20" y="19"/>
                        <a:pt x="17" y="15"/>
                      </a:cubicBezTo>
                      <a:cubicBezTo>
                        <a:pt x="13" y="12"/>
                        <a:pt x="3" y="3"/>
                        <a:pt x="5" y="0"/>
                      </a:cubicBezTo>
                      <a:lnTo>
                        <a:pt x="2" y="5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03" name="Freeform 1458">
                  <a:extLst>
                    <a:ext uri="{FF2B5EF4-FFF2-40B4-BE49-F238E27FC236}">
                      <a16:creationId xmlns:a16="http://schemas.microsoft.com/office/drawing/2014/main" id="{67C93761-93E3-01A0-7A4F-4A16595B7A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11" y="3432"/>
                  <a:ext cx="103" cy="27"/>
                </a:xfrm>
                <a:custGeom>
                  <a:avLst/>
                  <a:gdLst>
                    <a:gd name="T0" fmla="*/ 20 w 41"/>
                    <a:gd name="T1" fmla="*/ 116 h 10"/>
                    <a:gd name="T2" fmla="*/ 334 w 41"/>
                    <a:gd name="T3" fmla="*/ 138 h 10"/>
                    <a:gd name="T4" fmla="*/ 651 w 41"/>
                    <a:gd name="T5" fmla="*/ 197 h 10"/>
                    <a:gd name="T6" fmla="*/ 618 w 41"/>
                    <a:gd name="T7" fmla="*/ 116 h 10"/>
                    <a:gd name="T8" fmla="*/ 304 w 41"/>
                    <a:gd name="T9" fmla="*/ 38 h 10"/>
                    <a:gd name="T10" fmla="*/ 0 w 41"/>
                    <a:gd name="T11" fmla="*/ 0 h 10"/>
                    <a:gd name="T12" fmla="*/ 20 w 41"/>
                    <a:gd name="T13" fmla="*/ 116 h 1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1" h="10">
                      <a:moveTo>
                        <a:pt x="1" y="6"/>
                      </a:moveTo>
                      <a:cubicBezTo>
                        <a:pt x="3" y="9"/>
                        <a:pt x="16" y="7"/>
                        <a:pt x="21" y="7"/>
                      </a:cubicBezTo>
                      <a:cubicBezTo>
                        <a:pt x="27" y="7"/>
                        <a:pt x="40" y="6"/>
                        <a:pt x="41" y="10"/>
                      </a:cubicBezTo>
                      <a:cubicBezTo>
                        <a:pt x="39" y="6"/>
                        <a:pt x="39" y="6"/>
                        <a:pt x="39" y="6"/>
                      </a:cubicBezTo>
                      <a:cubicBezTo>
                        <a:pt x="38" y="2"/>
                        <a:pt x="25" y="2"/>
                        <a:pt x="19" y="2"/>
                      </a:cubicBezTo>
                      <a:cubicBezTo>
                        <a:pt x="14" y="2"/>
                        <a:pt x="1" y="3"/>
                        <a:pt x="0" y="0"/>
                      </a:cubicBezTo>
                      <a:lnTo>
                        <a:pt x="1" y="6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04" name="Freeform 1459">
                  <a:extLst>
                    <a:ext uri="{FF2B5EF4-FFF2-40B4-BE49-F238E27FC236}">
                      <a16:creationId xmlns:a16="http://schemas.microsoft.com/office/drawing/2014/main" id="{AF8B1413-0B0D-0C63-E5B7-1FC6C9EA77A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19" y="3451"/>
                  <a:ext cx="110" cy="32"/>
                </a:xfrm>
                <a:custGeom>
                  <a:avLst/>
                  <a:gdLst>
                    <a:gd name="T0" fmla="*/ 20 w 44"/>
                    <a:gd name="T1" fmla="*/ 171 h 12"/>
                    <a:gd name="T2" fmla="*/ 333 w 44"/>
                    <a:gd name="T3" fmla="*/ 192 h 12"/>
                    <a:gd name="T4" fmla="*/ 688 w 44"/>
                    <a:gd name="T5" fmla="*/ 149 h 12"/>
                    <a:gd name="T6" fmla="*/ 658 w 44"/>
                    <a:gd name="T7" fmla="*/ 77 h 12"/>
                    <a:gd name="T8" fmla="*/ 300 w 44"/>
                    <a:gd name="T9" fmla="*/ 93 h 12"/>
                    <a:gd name="T10" fmla="*/ 0 w 44"/>
                    <a:gd name="T11" fmla="*/ 77 h 12"/>
                    <a:gd name="T12" fmla="*/ 20 w 44"/>
                    <a:gd name="T13" fmla="*/ 171 h 1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4" h="12">
                      <a:moveTo>
                        <a:pt x="1" y="9"/>
                      </a:moveTo>
                      <a:cubicBezTo>
                        <a:pt x="2" y="12"/>
                        <a:pt x="16" y="10"/>
                        <a:pt x="21" y="10"/>
                      </a:cubicBezTo>
                      <a:cubicBezTo>
                        <a:pt x="26" y="10"/>
                        <a:pt x="42" y="4"/>
                        <a:pt x="44" y="8"/>
                      </a:cubicBezTo>
                      <a:cubicBezTo>
                        <a:pt x="42" y="4"/>
                        <a:pt x="42" y="4"/>
                        <a:pt x="42" y="4"/>
                      </a:cubicBezTo>
                      <a:cubicBezTo>
                        <a:pt x="40" y="0"/>
                        <a:pt x="24" y="5"/>
                        <a:pt x="19" y="5"/>
                      </a:cubicBezTo>
                      <a:cubicBezTo>
                        <a:pt x="14" y="5"/>
                        <a:pt x="1" y="7"/>
                        <a:pt x="0" y="4"/>
                      </a:cubicBezTo>
                      <a:lnTo>
                        <a:pt x="1" y="9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05" name="Freeform 1460">
                  <a:extLst>
                    <a:ext uri="{FF2B5EF4-FFF2-40B4-BE49-F238E27FC236}">
                      <a16:creationId xmlns:a16="http://schemas.microsoft.com/office/drawing/2014/main" id="{1D657FE0-BFE4-2EF9-C7FF-31BF6B56266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01" y="3317"/>
                  <a:ext cx="83" cy="67"/>
                </a:xfrm>
                <a:custGeom>
                  <a:avLst/>
                  <a:gdLst>
                    <a:gd name="T0" fmla="*/ 0 w 33"/>
                    <a:gd name="T1" fmla="*/ 94 h 25"/>
                    <a:gd name="T2" fmla="*/ 272 w 33"/>
                    <a:gd name="T3" fmla="*/ 273 h 25"/>
                    <a:gd name="T4" fmla="*/ 526 w 33"/>
                    <a:gd name="T5" fmla="*/ 482 h 25"/>
                    <a:gd name="T6" fmla="*/ 526 w 33"/>
                    <a:gd name="T7" fmla="*/ 389 h 25"/>
                    <a:gd name="T8" fmla="*/ 272 w 33"/>
                    <a:gd name="T9" fmla="*/ 150 h 25"/>
                    <a:gd name="T10" fmla="*/ 20 w 33"/>
                    <a:gd name="T11" fmla="*/ 0 h 25"/>
                    <a:gd name="T12" fmla="*/ 0 w 33"/>
                    <a:gd name="T13" fmla="*/ 94 h 2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3" h="25">
                      <a:moveTo>
                        <a:pt x="0" y="5"/>
                      </a:moveTo>
                      <a:cubicBezTo>
                        <a:pt x="0" y="9"/>
                        <a:pt x="12" y="12"/>
                        <a:pt x="17" y="14"/>
                      </a:cubicBezTo>
                      <a:cubicBezTo>
                        <a:pt x="21" y="16"/>
                        <a:pt x="33" y="20"/>
                        <a:pt x="33" y="25"/>
                      </a:cubicBezTo>
                      <a:cubicBezTo>
                        <a:pt x="33" y="20"/>
                        <a:pt x="33" y="20"/>
                        <a:pt x="33" y="20"/>
                      </a:cubicBezTo>
                      <a:cubicBezTo>
                        <a:pt x="33" y="15"/>
                        <a:pt x="21" y="10"/>
                        <a:pt x="17" y="8"/>
                      </a:cubicBezTo>
                      <a:cubicBezTo>
                        <a:pt x="12" y="7"/>
                        <a:pt x="1" y="4"/>
                        <a:pt x="1" y="0"/>
                      </a:cubicBez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06" name="Freeform 1461">
                  <a:extLst>
                    <a:ext uri="{FF2B5EF4-FFF2-40B4-BE49-F238E27FC236}">
                      <a16:creationId xmlns:a16="http://schemas.microsoft.com/office/drawing/2014/main" id="{9B95F7E7-9C67-56D9-B5C3-4CDA638A5AC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99" y="3347"/>
                  <a:ext cx="90" cy="61"/>
                </a:xfrm>
                <a:custGeom>
                  <a:avLst/>
                  <a:gdLst>
                    <a:gd name="T0" fmla="*/ 0 w 36"/>
                    <a:gd name="T1" fmla="*/ 90 h 23"/>
                    <a:gd name="T2" fmla="*/ 270 w 36"/>
                    <a:gd name="T3" fmla="*/ 239 h 23"/>
                    <a:gd name="T4" fmla="*/ 563 w 36"/>
                    <a:gd name="T5" fmla="*/ 430 h 23"/>
                    <a:gd name="T6" fmla="*/ 563 w 36"/>
                    <a:gd name="T7" fmla="*/ 337 h 23"/>
                    <a:gd name="T8" fmla="*/ 270 w 36"/>
                    <a:gd name="T9" fmla="*/ 149 h 23"/>
                    <a:gd name="T10" fmla="*/ 20 w 36"/>
                    <a:gd name="T11" fmla="*/ 0 h 23"/>
                    <a:gd name="T12" fmla="*/ 0 w 36"/>
                    <a:gd name="T13" fmla="*/ 90 h 2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6" h="23">
                      <a:moveTo>
                        <a:pt x="0" y="5"/>
                      </a:moveTo>
                      <a:cubicBezTo>
                        <a:pt x="0" y="8"/>
                        <a:pt x="13" y="11"/>
                        <a:pt x="17" y="13"/>
                      </a:cubicBezTo>
                      <a:cubicBezTo>
                        <a:pt x="22" y="15"/>
                        <a:pt x="36" y="19"/>
                        <a:pt x="36" y="23"/>
                      </a:cubicBezTo>
                      <a:cubicBezTo>
                        <a:pt x="36" y="18"/>
                        <a:pt x="36" y="18"/>
                        <a:pt x="36" y="18"/>
                      </a:cubicBezTo>
                      <a:cubicBezTo>
                        <a:pt x="36" y="14"/>
                        <a:pt x="22" y="10"/>
                        <a:pt x="17" y="8"/>
                      </a:cubicBezTo>
                      <a:cubicBezTo>
                        <a:pt x="13" y="6"/>
                        <a:pt x="0" y="3"/>
                        <a:pt x="1" y="0"/>
                      </a:cubicBez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07" name="Freeform 1462">
                  <a:extLst>
                    <a:ext uri="{FF2B5EF4-FFF2-40B4-BE49-F238E27FC236}">
                      <a16:creationId xmlns:a16="http://schemas.microsoft.com/office/drawing/2014/main" id="{07F5A772-EE12-9E0B-E83D-0DB3BB6D71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69" y="3485"/>
                  <a:ext cx="97" cy="62"/>
                </a:xfrm>
                <a:custGeom>
                  <a:avLst/>
                  <a:gdLst>
                    <a:gd name="T0" fmla="*/ 62 w 39"/>
                    <a:gd name="T1" fmla="*/ 429 h 23"/>
                    <a:gd name="T2" fmla="*/ 321 w 39"/>
                    <a:gd name="T3" fmla="*/ 232 h 23"/>
                    <a:gd name="T4" fmla="*/ 599 w 39"/>
                    <a:gd name="T5" fmla="*/ 94 h 23"/>
                    <a:gd name="T6" fmla="*/ 537 w 39"/>
                    <a:gd name="T7" fmla="*/ 35 h 23"/>
                    <a:gd name="T8" fmla="*/ 259 w 39"/>
                    <a:gd name="T9" fmla="*/ 175 h 23"/>
                    <a:gd name="T10" fmla="*/ 0 w 39"/>
                    <a:gd name="T11" fmla="*/ 356 h 23"/>
                    <a:gd name="T12" fmla="*/ 62 w 39"/>
                    <a:gd name="T13" fmla="*/ 429 h 2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9" h="23">
                      <a:moveTo>
                        <a:pt x="4" y="22"/>
                      </a:moveTo>
                      <a:cubicBezTo>
                        <a:pt x="7" y="23"/>
                        <a:pt x="17" y="15"/>
                        <a:pt x="21" y="12"/>
                      </a:cubicBezTo>
                      <a:cubicBezTo>
                        <a:pt x="25" y="9"/>
                        <a:pt x="35" y="2"/>
                        <a:pt x="39" y="5"/>
                      </a:cubicBezTo>
                      <a:cubicBezTo>
                        <a:pt x="35" y="2"/>
                        <a:pt x="35" y="2"/>
                        <a:pt x="35" y="2"/>
                      </a:cubicBezTo>
                      <a:cubicBezTo>
                        <a:pt x="31" y="0"/>
                        <a:pt x="21" y="7"/>
                        <a:pt x="17" y="9"/>
                      </a:cubicBezTo>
                      <a:cubicBezTo>
                        <a:pt x="13" y="12"/>
                        <a:pt x="3" y="20"/>
                        <a:pt x="0" y="18"/>
                      </a:cubicBezTo>
                      <a:lnTo>
                        <a:pt x="4" y="22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08" name="Freeform 1463">
                  <a:extLst>
                    <a:ext uri="{FF2B5EF4-FFF2-40B4-BE49-F238E27FC236}">
                      <a16:creationId xmlns:a16="http://schemas.microsoft.com/office/drawing/2014/main" id="{87E1635E-40F6-1EB5-33B0-B711BC11B8A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89" y="3493"/>
                  <a:ext cx="97" cy="72"/>
                </a:xfrm>
                <a:custGeom>
                  <a:avLst/>
                  <a:gdLst>
                    <a:gd name="T0" fmla="*/ 42 w 39"/>
                    <a:gd name="T1" fmla="*/ 477 h 27"/>
                    <a:gd name="T2" fmla="*/ 308 w 39"/>
                    <a:gd name="T3" fmla="*/ 307 h 27"/>
                    <a:gd name="T4" fmla="*/ 599 w 39"/>
                    <a:gd name="T5" fmla="*/ 93 h 27"/>
                    <a:gd name="T6" fmla="*/ 537 w 39"/>
                    <a:gd name="T7" fmla="*/ 56 h 27"/>
                    <a:gd name="T8" fmla="*/ 246 w 39"/>
                    <a:gd name="T9" fmla="*/ 248 h 27"/>
                    <a:gd name="T10" fmla="*/ 0 w 39"/>
                    <a:gd name="T11" fmla="*/ 419 h 27"/>
                    <a:gd name="T12" fmla="*/ 42 w 39"/>
                    <a:gd name="T13" fmla="*/ 477 h 2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9" h="27">
                      <a:moveTo>
                        <a:pt x="3" y="25"/>
                      </a:moveTo>
                      <a:cubicBezTo>
                        <a:pt x="6" y="27"/>
                        <a:pt x="16" y="19"/>
                        <a:pt x="20" y="16"/>
                      </a:cubicBezTo>
                      <a:cubicBezTo>
                        <a:pt x="24" y="13"/>
                        <a:pt x="35" y="3"/>
                        <a:pt x="39" y="5"/>
                      </a:cubicBezTo>
                      <a:cubicBezTo>
                        <a:pt x="35" y="3"/>
                        <a:pt x="35" y="3"/>
                        <a:pt x="35" y="3"/>
                      </a:cubicBezTo>
                      <a:cubicBezTo>
                        <a:pt x="31" y="0"/>
                        <a:pt x="20" y="10"/>
                        <a:pt x="16" y="13"/>
                      </a:cubicBezTo>
                      <a:cubicBezTo>
                        <a:pt x="12" y="16"/>
                        <a:pt x="3" y="24"/>
                        <a:pt x="0" y="22"/>
                      </a:cubicBezTo>
                      <a:lnTo>
                        <a:pt x="3" y="25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09" name="Freeform 1464">
                  <a:extLst>
                    <a:ext uri="{FF2B5EF4-FFF2-40B4-BE49-F238E27FC236}">
                      <a16:creationId xmlns:a16="http://schemas.microsoft.com/office/drawing/2014/main" id="{2160D458-CDBD-CC4F-D57B-7E054FB97F2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54" y="3507"/>
                  <a:ext cx="37" cy="96"/>
                </a:xfrm>
                <a:custGeom>
                  <a:avLst/>
                  <a:gdLst>
                    <a:gd name="T0" fmla="*/ 74 w 15"/>
                    <a:gd name="T1" fmla="*/ 661 h 36"/>
                    <a:gd name="T2" fmla="*/ 153 w 15"/>
                    <a:gd name="T3" fmla="*/ 320 h 36"/>
                    <a:gd name="T4" fmla="*/ 224 w 15"/>
                    <a:gd name="T5" fmla="*/ 21 h 36"/>
                    <a:gd name="T6" fmla="*/ 183 w 15"/>
                    <a:gd name="T7" fmla="*/ 0 h 36"/>
                    <a:gd name="T8" fmla="*/ 74 w 15"/>
                    <a:gd name="T9" fmla="*/ 341 h 36"/>
                    <a:gd name="T10" fmla="*/ 0 w 15"/>
                    <a:gd name="T11" fmla="*/ 683 h 36"/>
                    <a:gd name="T12" fmla="*/ 74 w 15"/>
                    <a:gd name="T13" fmla="*/ 661 h 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15" h="36">
                      <a:moveTo>
                        <a:pt x="5" y="35"/>
                      </a:moveTo>
                      <a:cubicBezTo>
                        <a:pt x="8" y="35"/>
                        <a:pt x="9" y="22"/>
                        <a:pt x="10" y="17"/>
                      </a:cubicBezTo>
                      <a:cubicBezTo>
                        <a:pt x="10" y="12"/>
                        <a:pt x="11" y="2"/>
                        <a:pt x="15" y="1"/>
                      </a:cubicBez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8" y="1"/>
                        <a:pt x="6" y="13"/>
                        <a:pt x="5" y="18"/>
                      </a:cubicBezTo>
                      <a:cubicBezTo>
                        <a:pt x="4" y="23"/>
                        <a:pt x="3" y="35"/>
                        <a:pt x="0" y="36"/>
                      </a:cubicBezTo>
                      <a:lnTo>
                        <a:pt x="5" y="35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10" name="Freeform 1465">
                  <a:extLst>
                    <a:ext uri="{FF2B5EF4-FFF2-40B4-BE49-F238E27FC236}">
                      <a16:creationId xmlns:a16="http://schemas.microsoft.com/office/drawing/2014/main" id="{9B07C16E-4CA8-EC80-4550-D90D6B7FAB2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79" y="3499"/>
                  <a:ext cx="32" cy="101"/>
                </a:xfrm>
                <a:custGeom>
                  <a:avLst/>
                  <a:gdLst>
                    <a:gd name="T0" fmla="*/ 74 w 13"/>
                    <a:gd name="T1" fmla="*/ 712 h 38"/>
                    <a:gd name="T2" fmla="*/ 133 w 13"/>
                    <a:gd name="T3" fmla="*/ 361 h 38"/>
                    <a:gd name="T4" fmla="*/ 194 w 13"/>
                    <a:gd name="T5" fmla="*/ 0 h 38"/>
                    <a:gd name="T6" fmla="*/ 121 w 13"/>
                    <a:gd name="T7" fmla="*/ 21 h 38"/>
                    <a:gd name="T8" fmla="*/ 74 w 13"/>
                    <a:gd name="T9" fmla="*/ 375 h 38"/>
                    <a:gd name="T10" fmla="*/ 0 w 13"/>
                    <a:gd name="T11" fmla="*/ 712 h 38"/>
                    <a:gd name="T12" fmla="*/ 74 w 13"/>
                    <a:gd name="T13" fmla="*/ 712 h 3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13" h="38">
                      <a:moveTo>
                        <a:pt x="5" y="38"/>
                      </a:moveTo>
                      <a:cubicBezTo>
                        <a:pt x="8" y="37"/>
                        <a:pt x="9" y="24"/>
                        <a:pt x="9" y="19"/>
                      </a:cubicBezTo>
                      <a:cubicBezTo>
                        <a:pt x="10" y="14"/>
                        <a:pt x="9" y="1"/>
                        <a:pt x="13" y="0"/>
                      </a:cubicBezTo>
                      <a:cubicBezTo>
                        <a:pt x="8" y="1"/>
                        <a:pt x="8" y="1"/>
                        <a:pt x="8" y="1"/>
                      </a:cubicBezTo>
                      <a:cubicBezTo>
                        <a:pt x="4" y="2"/>
                        <a:pt x="5" y="15"/>
                        <a:pt x="5" y="20"/>
                      </a:cubicBezTo>
                      <a:cubicBezTo>
                        <a:pt x="4" y="25"/>
                        <a:pt x="3" y="37"/>
                        <a:pt x="0" y="38"/>
                      </a:cubicBezTo>
                      <a:lnTo>
                        <a:pt x="5" y="38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11" name="Freeform 1466">
                  <a:extLst>
                    <a:ext uri="{FF2B5EF4-FFF2-40B4-BE49-F238E27FC236}">
                      <a16:creationId xmlns:a16="http://schemas.microsoft.com/office/drawing/2014/main" id="{99453154-850D-1CFB-6BDD-6FF121E667B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51" y="3517"/>
                  <a:ext cx="70" cy="80"/>
                </a:xfrm>
                <a:custGeom>
                  <a:avLst/>
                  <a:gdLst>
                    <a:gd name="T0" fmla="*/ 83 w 28"/>
                    <a:gd name="T1" fmla="*/ 547 h 30"/>
                    <a:gd name="T2" fmla="*/ 238 w 28"/>
                    <a:gd name="T3" fmla="*/ 285 h 30"/>
                    <a:gd name="T4" fmla="*/ 438 w 28"/>
                    <a:gd name="T5" fmla="*/ 21 h 30"/>
                    <a:gd name="T6" fmla="*/ 375 w 28"/>
                    <a:gd name="T7" fmla="*/ 0 h 30"/>
                    <a:gd name="T8" fmla="*/ 175 w 28"/>
                    <a:gd name="T9" fmla="*/ 264 h 30"/>
                    <a:gd name="T10" fmla="*/ 0 w 28"/>
                    <a:gd name="T11" fmla="*/ 512 h 30"/>
                    <a:gd name="T12" fmla="*/ 83 w 28"/>
                    <a:gd name="T13" fmla="*/ 547 h 3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28" h="30">
                      <a:moveTo>
                        <a:pt x="5" y="29"/>
                      </a:moveTo>
                      <a:cubicBezTo>
                        <a:pt x="8" y="30"/>
                        <a:pt x="13" y="19"/>
                        <a:pt x="15" y="15"/>
                      </a:cubicBezTo>
                      <a:cubicBezTo>
                        <a:pt x="18" y="11"/>
                        <a:pt x="25" y="1"/>
                        <a:pt x="28" y="1"/>
                      </a:cubicBezTo>
                      <a:cubicBezTo>
                        <a:pt x="24" y="0"/>
                        <a:pt x="24" y="0"/>
                        <a:pt x="24" y="0"/>
                      </a:cubicBezTo>
                      <a:cubicBezTo>
                        <a:pt x="20" y="0"/>
                        <a:pt x="13" y="10"/>
                        <a:pt x="11" y="14"/>
                      </a:cubicBezTo>
                      <a:cubicBezTo>
                        <a:pt x="8" y="18"/>
                        <a:pt x="3" y="28"/>
                        <a:pt x="0" y="27"/>
                      </a:cubicBezTo>
                      <a:lnTo>
                        <a:pt x="5" y="29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12" name="Freeform 1467">
                  <a:extLst>
                    <a:ext uri="{FF2B5EF4-FFF2-40B4-BE49-F238E27FC236}">
                      <a16:creationId xmlns:a16="http://schemas.microsoft.com/office/drawing/2014/main" id="{53A04DC8-20D3-FFD3-5F92-2617B91ACA9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76" y="3515"/>
                  <a:ext cx="70" cy="90"/>
                </a:xfrm>
                <a:custGeom>
                  <a:avLst/>
                  <a:gdLst>
                    <a:gd name="T0" fmla="*/ 63 w 28"/>
                    <a:gd name="T1" fmla="*/ 609 h 34"/>
                    <a:gd name="T2" fmla="*/ 238 w 28"/>
                    <a:gd name="T3" fmla="*/ 336 h 34"/>
                    <a:gd name="T4" fmla="*/ 438 w 28"/>
                    <a:gd name="T5" fmla="*/ 34 h 34"/>
                    <a:gd name="T6" fmla="*/ 363 w 28"/>
                    <a:gd name="T7" fmla="*/ 21 h 34"/>
                    <a:gd name="T8" fmla="*/ 158 w 28"/>
                    <a:gd name="T9" fmla="*/ 315 h 34"/>
                    <a:gd name="T10" fmla="*/ 0 w 28"/>
                    <a:gd name="T11" fmla="*/ 596 h 34"/>
                    <a:gd name="T12" fmla="*/ 63 w 28"/>
                    <a:gd name="T13" fmla="*/ 609 h 3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28" h="34">
                      <a:moveTo>
                        <a:pt x="4" y="33"/>
                      </a:moveTo>
                      <a:cubicBezTo>
                        <a:pt x="7" y="34"/>
                        <a:pt x="13" y="22"/>
                        <a:pt x="15" y="18"/>
                      </a:cubicBezTo>
                      <a:cubicBezTo>
                        <a:pt x="18" y="14"/>
                        <a:pt x="24" y="1"/>
                        <a:pt x="28" y="2"/>
                      </a:cubicBezTo>
                      <a:cubicBezTo>
                        <a:pt x="23" y="1"/>
                        <a:pt x="23" y="1"/>
                        <a:pt x="23" y="1"/>
                      </a:cubicBezTo>
                      <a:cubicBezTo>
                        <a:pt x="19" y="0"/>
                        <a:pt x="13" y="13"/>
                        <a:pt x="10" y="17"/>
                      </a:cubicBezTo>
                      <a:cubicBezTo>
                        <a:pt x="8" y="21"/>
                        <a:pt x="3" y="32"/>
                        <a:pt x="0" y="32"/>
                      </a:cubicBezTo>
                      <a:lnTo>
                        <a:pt x="4" y="33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13" name="Freeform 1468">
                  <a:extLst>
                    <a:ext uri="{FF2B5EF4-FFF2-40B4-BE49-F238E27FC236}">
                      <a16:creationId xmlns:a16="http://schemas.microsoft.com/office/drawing/2014/main" id="{FDD4B89B-993F-15A5-954F-578A3C3BD1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19" y="3464"/>
                  <a:ext cx="42" cy="96"/>
                </a:xfrm>
                <a:custGeom>
                  <a:avLst/>
                  <a:gdLst>
                    <a:gd name="T0" fmla="*/ 225 w 17"/>
                    <a:gd name="T1" fmla="*/ 627 h 36"/>
                    <a:gd name="T2" fmla="*/ 153 w 17"/>
                    <a:gd name="T3" fmla="*/ 320 h 36"/>
                    <a:gd name="T4" fmla="*/ 91 w 17"/>
                    <a:gd name="T5" fmla="*/ 0 h 36"/>
                    <a:gd name="T6" fmla="*/ 42 w 17"/>
                    <a:gd name="T7" fmla="*/ 56 h 36"/>
                    <a:gd name="T8" fmla="*/ 91 w 17"/>
                    <a:gd name="T9" fmla="*/ 376 h 36"/>
                    <a:gd name="T10" fmla="*/ 166 w 17"/>
                    <a:gd name="T11" fmla="*/ 683 h 36"/>
                    <a:gd name="T12" fmla="*/ 225 w 17"/>
                    <a:gd name="T13" fmla="*/ 627 h 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17" h="36">
                      <a:moveTo>
                        <a:pt x="15" y="33"/>
                      </a:moveTo>
                      <a:cubicBezTo>
                        <a:pt x="17" y="31"/>
                        <a:pt x="11" y="21"/>
                        <a:pt x="10" y="17"/>
                      </a:cubicBezTo>
                      <a:cubicBezTo>
                        <a:pt x="8" y="13"/>
                        <a:pt x="3" y="2"/>
                        <a:pt x="6" y="0"/>
                      </a:cubicBezTo>
                      <a:cubicBezTo>
                        <a:pt x="3" y="3"/>
                        <a:pt x="3" y="3"/>
                        <a:pt x="3" y="3"/>
                      </a:cubicBezTo>
                      <a:cubicBezTo>
                        <a:pt x="0" y="5"/>
                        <a:pt x="5" y="16"/>
                        <a:pt x="6" y="20"/>
                      </a:cubicBezTo>
                      <a:cubicBezTo>
                        <a:pt x="8" y="24"/>
                        <a:pt x="13" y="34"/>
                        <a:pt x="11" y="36"/>
                      </a:cubicBezTo>
                      <a:lnTo>
                        <a:pt x="15" y="33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14" name="Freeform 1469">
                  <a:extLst>
                    <a:ext uri="{FF2B5EF4-FFF2-40B4-BE49-F238E27FC236}">
                      <a16:creationId xmlns:a16="http://schemas.microsoft.com/office/drawing/2014/main" id="{CD98275C-0C56-48F5-1943-84B30E0CAC2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1" y="3448"/>
                  <a:ext cx="48" cy="99"/>
                </a:xfrm>
                <a:custGeom>
                  <a:avLst/>
                  <a:gdLst>
                    <a:gd name="T0" fmla="*/ 275 w 19"/>
                    <a:gd name="T1" fmla="*/ 650 h 37"/>
                    <a:gd name="T2" fmla="*/ 192 w 19"/>
                    <a:gd name="T3" fmla="*/ 342 h 37"/>
                    <a:gd name="T4" fmla="*/ 96 w 19"/>
                    <a:gd name="T5" fmla="*/ 0 h 37"/>
                    <a:gd name="T6" fmla="*/ 51 w 19"/>
                    <a:gd name="T7" fmla="*/ 35 h 37"/>
                    <a:gd name="T8" fmla="*/ 147 w 19"/>
                    <a:gd name="T9" fmla="*/ 401 h 37"/>
                    <a:gd name="T10" fmla="*/ 210 w 19"/>
                    <a:gd name="T11" fmla="*/ 709 h 37"/>
                    <a:gd name="T12" fmla="*/ 275 w 19"/>
                    <a:gd name="T13" fmla="*/ 650 h 3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19" h="37">
                      <a:moveTo>
                        <a:pt x="17" y="34"/>
                      </a:moveTo>
                      <a:cubicBezTo>
                        <a:pt x="19" y="32"/>
                        <a:pt x="13" y="22"/>
                        <a:pt x="12" y="18"/>
                      </a:cubicBezTo>
                      <a:cubicBezTo>
                        <a:pt x="10" y="14"/>
                        <a:pt x="3" y="2"/>
                        <a:pt x="6" y="0"/>
                      </a:cubicBezTo>
                      <a:cubicBezTo>
                        <a:pt x="3" y="2"/>
                        <a:pt x="3" y="2"/>
                        <a:pt x="3" y="2"/>
                      </a:cubicBezTo>
                      <a:cubicBezTo>
                        <a:pt x="0" y="5"/>
                        <a:pt x="7" y="17"/>
                        <a:pt x="9" y="21"/>
                      </a:cubicBezTo>
                      <a:cubicBezTo>
                        <a:pt x="10" y="25"/>
                        <a:pt x="16" y="35"/>
                        <a:pt x="13" y="37"/>
                      </a:cubicBezTo>
                      <a:lnTo>
                        <a:pt x="17" y="34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15" name="Freeform 1470">
                  <a:extLst>
                    <a:ext uri="{FF2B5EF4-FFF2-40B4-BE49-F238E27FC236}">
                      <a16:creationId xmlns:a16="http://schemas.microsoft.com/office/drawing/2014/main" id="{28A1E6D4-A796-6120-78D4-2A636195150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51" y="3371"/>
                  <a:ext cx="78" cy="29"/>
                </a:xfrm>
                <a:custGeom>
                  <a:avLst/>
                  <a:gdLst>
                    <a:gd name="T0" fmla="*/ 493 w 31"/>
                    <a:gd name="T1" fmla="*/ 124 h 11"/>
                    <a:gd name="T2" fmla="*/ 242 w 31"/>
                    <a:gd name="T3" fmla="*/ 76 h 11"/>
                    <a:gd name="T4" fmla="*/ 0 w 31"/>
                    <a:gd name="T5" fmla="*/ 0 h 11"/>
                    <a:gd name="T6" fmla="*/ 20 w 31"/>
                    <a:gd name="T7" fmla="*/ 76 h 11"/>
                    <a:gd name="T8" fmla="*/ 254 w 31"/>
                    <a:gd name="T9" fmla="*/ 145 h 11"/>
                    <a:gd name="T10" fmla="*/ 493 w 31"/>
                    <a:gd name="T11" fmla="*/ 200 h 11"/>
                    <a:gd name="T12" fmla="*/ 493 w 31"/>
                    <a:gd name="T13" fmla="*/ 124 h 1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1" h="11">
                      <a:moveTo>
                        <a:pt x="31" y="7"/>
                      </a:moveTo>
                      <a:cubicBezTo>
                        <a:pt x="30" y="4"/>
                        <a:pt x="19" y="5"/>
                        <a:pt x="15" y="4"/>
                      </a:cubicBezTo>
                      <a:cubicBezTo>
                        <a:pt x="11" y="4"/>
                        <a:pt x="1" y="3"/>
                        <a:pt x="0" y="0"/>
                      </a:cubicBezTo>
                      <a:cubicBezTo>
                        <a:pt x="1" y="4"/>
                        <a:pt x="1" y="4"/>
                        <a:pt x="1" y="4"/>
                      </a:cubicBezTo>
                      <a:cubicBezTo>
                        <a:pt x="2" y="7"/>
                        <a:pt x="12" y="8"/>
                        <a:pt x="16" y="8"/>
                      </a:cubicBezTo>
                      <a:cubicBezTo>
                        <a:pt x="20" y="8"/>
                        <a:pt x="31" y="9"/>
                        <a:pt x="31" y="11"/>
                      </a:cubicBezTo>
                      <a:lnTo>
                        <a:pt x="31" y="7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16" name="Freeform 1471">
                  <a:extLst>
                    <a:ext uri="{FF2B5EF4-FFF2-40B4-BE49-F238E27FC236}">
                      <a16:creationId xmlns:a16="http://schemas.microsoft.com/office/drawing/2014/main" id="{34ED5039-7931-B262-50EF-80725C805E4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49" y="3355"/>
                  <a:ext cx="77" cy="24"/>
                </a:xfrm>
                <a:custGeom>
                  <a:avLst/>
                  <a:gdLst>
                    <a:gd name="T0" fmla="*/ 474 w 31"/>
                    <a:gd name="T1" fmla="*/ 93 h 9"/>
                    <a:gd name="T2" fmla="*/ 229 w 31"/>
                    <a:gd name="T3" fmla="*/ 35 h 9"/>
                    <a:gd name="T4" fmla="*/ 0 w 31"/>
                    <a:gd name="T5" fmla="*/ 0 h 9"/>
                    <a:gd name="T6" fmla="*/ 12 w 31"/>
                    <a:gd name="T7" fmla="*/ 77 h 9"/>
                    <a:gd name="T8" fmla="*/ 246 w 31"/>
                    <a:gd name="T9" fmla="*/ 115 h 9"/>
                    <a:gd name="T10" fmla="*/ 474 w 31"/>
                    <a:gd name="T11" fmla="*/ 171 h 9"/>
                    <a:gd name="T12" fmla="*/ 474 w 31"/>
                    <a:gd name="T13" fmla="*/ 93 h 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1" h="9">
                      <a:moveTo>
                        <a:pt x="31" y="5"/>
                      </a:moveTo>
                      <a:cubicBezTo>
                        <a:pt x="30" y="2"/>
                        <a:pt x="19" y="3"/>
                        <a:pt x="15" y="2"/>
                      </a:cubicBezTo>
                      <a:cubicBezTo>
                        <a:pt x="11" y="2"/>
                        <a:pt x="1" y="3"/>
                        <a:pt x="0" y="0"/>
                      </a:cubicBezTo>
                      <a:cubicBezTo>
                        <a:pt x="1" y="4"/>
                        <a:pt x="1" y="4"/>
                        <a:pt x="1" y="4"/>
                      </a:cubicBezTo>
                      <a:cubicBezTo>
                        <a:pt x="2" y="7"/>
                        <a:pt x="12" y="6"/>
                        <a:pt x="16" y="6"/>
                      </a:cubicBezTo>
                      <a:cubicBezTo>
                        <a:pt x="20" y="7"/>
                        <a:pt x="30" y="6"/>
                        <a:pt x="31" y="9"/>
                      </a:cubicBezTo>
                      <a:lnTo>
                        <a:pt x="31" y="5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17" name="Freeform 1472">
                  <a:extLst>
                    <a:ext uri="{FF2B5EF4-FFF2-40B4-BE49-F238E27FC236}">
                      <a16:creationId xmlns:a16="http://schemas.microsoft.com/office/drawing/2014/main" id="{25CA4213-3702-EA0D-DE68-F53687E69F1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29" y="3315"/>
                  <a:ext cx="75" cy="26"/>
                </a:xfrm>
                <a:custGeom>
                  <a:avLst/>
                  <a:gdLst>
                    <a:gd name="T0" fmla="*/ 438 w 30"/>
                    <a:gd name="T1" fmla="*/ 34 h 10"/>
                    <a:gd name="T2" fmla="*/ 220 w 30"/>
                    <a:gd name="T3" fmla="*/ 68 h 10"/>
                    <a:gd name="T4" fmla="*/ 0 w 30"/>
                    <a:gd name="T5" fmla="*/ 88 h 10"/>
                    <a:gd name="T6" fmla="*/ 33 w 30"/>
                    <a:gd name="T7" fmla="*/ 143 h 10"/>
                    <a:gd name="T8" fmla="*/ 250 w 30"/>
                    <a:gd name="T9" fmla="*/ 122 h 10"/>
                    <a:gd name="T10" fmla="*/ 470 w 30"/>
                    <a:gd name="T11" fmla="*/ 88 h 10"/>
                    <a:gd name="T12" fmla="*/ 438 w 30"/>
                    <a:gd name="T13" fmla="*/ 34 h 1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" h="10">
                      <a:moveTo>
                        <a:pt x="28" y="2"/>
                      </a:moveTo>
                      <a:cubicBezTo>
                        <a:pt x="27" y="0"/>
                        <a:pt x="18" y="3"/>
                        <a:pt x="14" y="4"/>
                      </a:cubicBezTo>
                      <a:cubicBezTo>
                        <a:pt x="11" y="5"/>
                        <a:pt x="2" y="8"/>
                        <a:pt x="0" y="5"/>
                      </a:cubicBezTo>
                      <a:cubicBezTo>
                        <a:pt x="2" y="8"/>
                        <a:pt x="2" y="8"/>
                        <a:pt x="2" y="8"/>
                      </a:cubicBezTo>
                      <a:cubicBezTo>
                        <a:pt x="4" y="10"/>
                        <a:pt x="13" y="8"/>
                        <a:pt x="16" y="7"/>
                      </a:cubicBezTo>
                      <a:cubicBezTo>
                        <a:pt x="20" y="6"/>
                        <a:pt x="29" y="3"/>
                        <a:pt x="30" y="5"/>
                      </a:cubicBezTo>
                      <a:lnTo>
                        <a:pt x="28" y="2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18" name="Freeform 1473">
                  <a:extLst>
                    <a:ext uri="{FF2B5EF4-FFF2-40B4-BE49-F238E27FC236}">
                      <a16:creationId xmlns:a16="http://schemas.microsoft.com/office/drawing/2014/main" id="{B63F573C-BDFA-0825-386E-987DD2A3897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21" y="3299"/>
                  <a:ext cx="73" cy="26"/>
                </a:xfrm>
                <a:custGeom>
                  <a:avLst/>
                  <a:gdLst>
                    <a:gd name="T0" fmla="*/ 443 w 29"/>
                    <a:gd name="T1" fmla="*/ 34 h 10"/>
                    <a:gd name="T2" fmla="*/ 222 w 29"/>
                    <a:gd name="T3" fmla="*/ 68 h 10"/>
                    <a:gd name="T4" fmla="*/ 0 w 29"/>
                    <a:gd name="T5" fmla="*/ 88 h 10"/>
                    <a:gd name="T6" fmla="*/ 33 w 29"/>
                    <a:gd name="T7" fmla="*/ 143 h 10"/>
                    <a:gd name="T8" fmla="*/ 254 w 29"/>
                    <a:gd name="T9" fmla="*/ 122 h 10"/>
                    <a:gd name="T10" fmla="*/ 463 w 29"/>
                    <a:gd name="T11" fmla="*/ 88 h 10"/>
                    <a:gd name="T12" fmla="*/ 443 w 29"/>
                    <a:gd name="T13" fmla="*/ 34 h 1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29" h="10">
                      <a:moveTo>
                        <a:pt x="28" y="2"/>
                      </a:moveTo>
                      <a:cubicBezTo>
                        <a:pt x="26" y="0"/>
                        <a:pt x="17" y="3"/>
                        <a:pt x="14" y="4"/>
                      </a:cubicBezTo>
                      <a:cubicBezTo>
                        <a:pt x="10" y="5"/>
                        <a:pt x="2" y="7"/>
                        <a:pt x="0" y="5"/>
                      </a:cubicBezTo>
                      <a:cubicBezTo>
                        <a:pt x="2" y="8"/>
                        <a:pt x="2" y="8"/>
                        <a:pt x="2" y="8"/>
                      </a:cubicBezTo>
                      <a:cubicBezTo>
                        <a:pt x="4" y="10"/>
                        <a:pt x="12" y="8"/>
                        <a:pt x="16" y="7"/>
                      </a:cubicBezTo>
                      <a:cubicBezTo>
                        <a:pt x="19" y="6"/>
                        <a:pt x="28" y="3"/>
                        <a:pt x="29" y="5"/>
                      </a:cubicBezTo>
                      <a:lnTo>
                        <a:pt x="28" y="2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19" name="Freeform 1474">
                  <a:extLst>
                    <a:ext uri="{FF2B5EF4-FFF2-40B4-BE49-F238E27FC236}">
                      <a16:creationId xmlns:a16="http://schemas.microsoft.com/office/drawing/2014/main" id="{F21CE4CE-D980-BD21-B5D2-220B318460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99" y="3269"/>
                  <a:ext cx="62" cy="43"/>
                </a:xfrm>
                <a:custGeom>
                  <a:avLst/>
                  <a:gdLst>
                    <a:gd name="T0" fmla="*/ 337 w 25"/>
                    <a:gd name="T1" fmla="*/ 22 h 16"/>
                    <a:gd name="T2" fmla="*/ 166 w 25"/>
                    <a:gd name="T3" fmla="*/ 159 h 16"/>
                    <a:gd name="T4" fmla="*/ 0 w 25"/>
                    <a:gd name="T5" fmla="*/ 253 h 16"/>
                    <a:gd name="T6" fmla="*/ 42 w 25"/>
                    <a:gd name="T7" fmla="*/ 290 h 16"/>
                    <a:gd name="T8" fmla="*/ 216 w 25"/>
                    <a:gd name="T9" fmla="*/ 175 h 16"/>
                    <a:gd name="T10" fmla="*/ 382 w 25"/>
                    <a:gd name="T11" fmla="*/ 59 h 16"/>
                    <a:gd name="T12" fmla="*/ 337 w 25"/>
                    <a:gd name="T13" fmla="*/ 22 h 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25" h="16">
                      <a:moveTo>
                        <a:pt x="22" y="1"/>
                      </a:moveTo>
                      <a:cubicBezTo>
                        <a:pt x="20" y="0"/>
                        <a:pt x="14" y="6"/>
                        <a:pt x="11" y="8"/>
                      </a:cubicBezTo>
                      <a:cubicBezTo>
                        <a:pt x="9" y="10"/>
                        <a:pt x="2" y="15"/>
                        <a:pt x="0" y="13"/>
                      </a:cubicBezTo>
                      <a:cubicBezTo>
                        <a:pt x="3" y="15"/>
                        <a:pt x="3" y="15"/>
                        <a:pt x="3" y="15"/>
                      </a:cubicBezTo>
                      <a:cubicBezTo>
                        <a:pt x="5" y="16"/>
                        <a:pt x="12" y="11"/>
                        <a:pt x="14" y="9"/>
                      </a:cubicBezTo>
                      <a:cubicBezTo>
                        <a:pt x="17" y="7"/>
                        <a:pt x="23" y="2"/>
                        <a:pt x="25" y="3"/>
                      </a:cubicBezTo>
                      <a:lnTo>
                        <a:pt x="22" y="1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20" name="Freeform 1475">
                  <a:extLst>
                    <a:ext uri="{FF2B5EF4-FFF2-40B4-BE49-F238E27FC236}">
                      <a16:creationId xmlns:a16="http://schemas.microsoft.com/office/drawing/2014/main" id="{16300025-DFCB-D53A-18A8-7913D080006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86" y="3259"/>
                  <a:ext cx="60" cy="42"/>
                </a:xfrm>
                <a:custGeom>
                  <a:avLst/>
                  <a:gdLst>
                    <a:gd name="T0" fmla="*/ 345 w 24"/>
                    <a:gd name="T1" fmla="*/ 21 h 16"/>
                    <a:gd name="T2" fmla="*/ 175 w 24"/>
                    <a:gd name="T3" fmla="*/ 144 h 16"/>
                    <a:gd name="T4" fmla="*/ 0 w 24"/>
                    <a:gd name="T5" fmla="*/ 234 h 16"/>
                    <a:gd name="T6" fmla="*/ 50 w 24"/>
                    <a:gd name="T7" fmla="*/ 268 h 16"/>
                    <a:gd name="T8" fmla="*/ 220 w 24"/>
                    <a:gd name="T9" fmla="*/ 165 h 16"/>
                    <a:gd name="T10" fmla="*/ 375 w 24"/>
                    <a:gd name="T11" fmla="*/ 55 h 16"/>
                    <a:gd name="T12" fmla="*/ 345 w 24"/>
                    <a:gd name="T13" fmla="*/ 21 h 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24" h="16">
                      <a:moveTo>
                        <a:pt x="22" y="1"/>
                      </a:moveTo>
                      <a:cubicBezTo>
                        <a:pt x="20" y="0"/>
                        <a:pt x="14" y="6"/>
                        <a:pt x="11" y="8"/>
                      </a:cubicBezTo>
                      <a:cubicBezTo>
                        <a:pt x="9" y="10"/>
                        <a:pt x="2" y="15"/>
                        <a:pt x="0" y="13"/>
                      </a:cubicBezTo>
                      <a:cubicBezTo>
                        <a:pt x="3" y="15"/>
                        <a:pt x="3" y="15"/>
                        <a:pt x="3" y="15"/>
                      </a:cubicBezTo>
                      <a:cubicBezTo>
                        <a:pt x="5" y="16"/>
                        <a:pt x="12" y="11"/>
                        <a:pt x="14" y="9"/>
                      </a:cubicBezTo>
                      <a:cubicBezTo>
                        <a:pt x="17" y="7"/>
                        <a:pt x="23" y="2"/>
                        <a:pt x="24" y="3"/>
                      </a:cubicBezTo>
                      <a:lnTo>
                        <a:pt x="22" y="1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21" name="Freeform 1476">
                  <a:extLst>
                    <a:ext uri="{FF2B5EF4-FFF2-40B4-BE49-F238E27FC236}">
                      <a16:creationId xmlns:a16="http://schemas.microsoft.com/office/drawing/2014/main" id="{85AB8D23-107E-CD67-1574-81F5BC943A2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66" y="3248"/>
                  <a:ext cx="38" cy="56"/>
                </a:xfrm>
                <a:custGeom>
                  <a:avLst/>
                  <a:gdLst>
                    <a:gd name="T0" fmla="*/ 180 w 15"/>
                    <a:gd name="T1" fmla="*/ 0 h 21"/>
                    <a:gd name="T2" fmla="*/ 96 w 15"/>
                    <a:gd name="T3" fmla="*/ 205 h 21"/>
                    <a:gd name="T4" fmla="*/ 0 w 15"/>
                    <a:gd name="T5" fmla="*/ 397 h 21"/>
                    <a:gd name="T6" fmla="*/ 51 w 15"/>
                    <a:gd name="T7" fmla="*/ 397 h 21"/>
                    <a:gd name="T8" fmla="*/ 147 w 15"/>
                    <a:gd name="T9" fmla="*/ 205 h 21"/>
                    <a:gd name="T10" fmla="*/ 243 w 15"/>
                    <a:gd name="T11" fmla="*/ 0 h 21"/>
                    <a:gd name="T12" fmla="*/ 180 w 15"/>
                    <a:gd name="T13" fmla="*/ 0 h 2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15" h="21">
                      <a:moveTo>
                        <a:pt x="11" y="0"/>
                      </a:moveTo>
                      <a:cubicBezTo>
                        <a:pt x="9" y="0"/>
                        <a:pt x="7" y="8"/>
                        <a:pt x="6" y="11"/>
                      </a:cubicBezTo>
                      <a:cubicBezTo>
                        <a:pt x="5" y="14"/>
                        <a:pt x="2" y="21"/>
                        <a:pt x="0" y="21"/>
                      </a:cubicBezTo>
                      <a:cubicBezTo>
                        <a:pt x="3" y="21"/>
                        <a:pt x="3" y="21"/>
                        <a:pt x="3" y="21"/>
                      </a:cubicBezTo>
                      <a:cubicBezTo>
                        <a:pt x="5" y="21"/>
                        <a:pt x="8" y="14"/>
                        <a:pt x="9" y="11"/>
                      </a:cubicBezTo>
                      <a:cubicBezTo>
                        <a:pt x="10" y="8"/>
                        <a:pt x="13" y="0"/>
                        <a:pt x="15" y="0"/>
                      </a:cubicBez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22" name="Freeform 1477">
                  <a:extLst>
                    <a:ext uri="{FF2B5EF4-FFF2-40B4-BE49-F238E27FC236}">
                      <a16:creationId xmlns:a16="http://schemas.microsoft.com/office/drawing/2014/main" id="{110CECDC-D905-049A-2FFB-0D5913F2352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51" y="3245"/>
                  <a:ext cx="35" cy="56"/>
                </a:xfrm>
                <a:custGeom>
                  <a:avLst/>
                  <a:gdLst>
                    <a:gd name="T0" fmla="*/ 175 w 14"/>
                    <a:gd name="T1" fmla="*/ 0 h 21"/>
                    <a:gd name="T2" fmla="*/ 95 w 14"/>
                    <a:gd name="T3" fmla="*/ 205 h 21"/>
                    <a:gd name="T4" fmla="*/ 0 w 14"/>
                    <a:gd name="T5" fmla="*/ 397 h 21"/>
                    <a:gd name="T6" fmla="*/ 50 w 14"/>
                    <a:gd name="T7" fmla="*/ 397 h 21"/>
                    <a:gd name="T8" fmla="*/ 145 w 14"/>
                    <a:gd name="T9" fmla="*/ 205 h 21"/>
                    <a:gd name="T10" fmla="*/ 220 w 14"/>
                    <a:gd name="T11" fmla="*/ 21 h 21"/>
                    <a:gd name="T12" fmla="*/ 175 w 14"/>
                    <a:gd name="T13" fmla="*/ 0 h 2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14" h="21">
                      <a:moveTo>
                        <a:pt x="11" y="0"/>
                      </a:moveTo>
                      <a:cubicBezTo>
                        <a:pt x="9" y="0"/>
                        <a:pt x="7" y="8"/>
                        <a:pt x="6" y="11"/>
                      </a:cubicBezTo>
                      <a:cubicBezTo>
                        <a:pt x="5" y="14"/>
                        <a:pt x="2" y="21"/>
                        <a:pt x="0" y="21"/>
                      </a:cubicBezTo>
                      <a:cubicBezTo>
                        <a:pt x="3" y="21"/>
                        <a:pt x="3" y="21"/>
                        <a:pt x="3" y="21"/>
                      </a:cubicBezTo>
                      <a:cubicBezTo>
                        <a:pt x="5" y="21"/>
                        <a:pt x="8" y="14"/>
                        <a:pt x="9" y="11"/>
                      </a:cubicBezTo>
                      <a:cubicBezTo>
                        <a:pt x="10" y="8"/>
                        <a:pt x="12" y="1"/>
                        <a:pt x="14" y="1"/>
                      </a:cubicBez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23" name="Freeform 1478">
                  <a:extLst>
                    <a:ext uri="{FF2B5EF4-FFF2-40B4-BE49-F238E27FC236}">
                      <a16:creationId xmlns:a16="http://schemas.microsoft.com/office/drawing/2014/main" id="{9428F43A-7120-21A6-4C84-FEDB1F2600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29" y="3253"/>
                  <a:ext cx="15" cy="64"/>
                </a:xfrm>
                <a:custGeom>
                  <a:avLst/>
                  <a:gdLst>
                    <a:gd name="T0" fmla="*/ 20 w 6"/>
                    <a:gd name="T1" fmla="*/ 21 h 24"/>
                    <a:gd name="T2" fmla="*/ 33 w 6"/>
                    <a:gd name="T3" fmla="*/ 248 h 24"/>
                    <a:gd name="T4" fmla="*/ 33 w 6"/>
                    <a:gd name="T5" fmla="*/ 456 h 24"/>
                    <a:gd name="T6" fmla="*/ 63 w 6"/>
                    <a:gd name="T7" fmla="*/ 435 h 24"/>
                    <a:gd name="T8" fmla="*/ 83 w 6"/>
                    <a:gd name="T9" fmla="*/ 205 h 24"/>
                    <a:gd name="T10" fmla="*/ 63 w 6"/>
                    <a:gd name="T11" fmla="*/ 0 h 24"/>
                    <a:gd name="T12" fmla="*/ 20 w 6"/>
                    <a:gd name="T13" fmla="*/ 21 h 2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6" h="24">
                      <a:moveTo>
                        <a:pt x="1" y="1"/>
                      </a:moveTo>
                      <a:cubicBezTo>
                        <a:pt x="0" y="2"/>
                        <a:pt x="2" y="10"/>
                        <a:pt x="2" y="13"/>
                      </a:cubicBezTo>
                      <a:cubicBezTo>
                        <a:pt x="3" y="16"/>
                        <a:pt x="4" y="23"/>
                        <a:pt x="2" y="24"/>
                      </a:cubicBezTo>
                      <a:cubicBezTo>
                        <a:pt x="4" y="23"/>
                        <a:pt x="4" y="23"/>
                        <a:pt x="4" y="23"/>
                      </a:cubicBezTo>
                      <a:cubicBezTo>
                        <a:pt x="6" y="21"/>
                        <a:pt x="5" y="14"/>
                        <a:pt x="5" y="11"/>
                      </a:cubicBezTo>
                      <a:cubicBezTo>
                        <a:pt x="4" y="8"/>
                        <a:pt x="3" y="1"/>
                        <a:pt x="4" y="0"/>
                      </a:cubicBez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24" name="Freeform 1479">
                  <a:extLst>
                    <a:ext uri="{FF2B5EF4-FFF2-40B4-BE49-F238E27FC236}">
                      <a16:creationId xmlns:a16="http://schemas.microsoft.com/office/drawing/2014/main" id="{0A6AB675-A592-921A-6C43-E5D53393B8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14" y="3259"/>
                  <a:ext cx="17" cy="64"/>
                </a:xfrm>
                <a:custGeom>
                  <a:avLst/>
                  <a:gdLst>
                    <a:gd name="T0" fmla="*/ 29 w 7"/>
                    <a:gd name="T1" fmla="*/ 21 h 24"/>
                    <a:gd name="T2" fmla="*/ 41 w 7"/>
                    <a:gd name="T3" fmla="*/ 248 h 24"/>
                    <a:gd name="T4" fmla="*/ 29 w 7"/>
                    <a:gd name="T5" fmla="*/ 456 h 24"/>
                    <a:gd name="T6" fmla="*/ 70 w 7"/>
                    <a:gd name="T7" fmla="*/ 435 h 24"/>
                    <a:gd name="T8" fmla="*/ 70 w 7"/>
                    <a:gd name="T9" fmla="*/ 205 h 24"/>
                    <a:gd name="T10" fmla="*/ 70 w 7"/>
                    <a:gd name="T11" fmla="*/ 0 h 24"/>
                    <a:gd name="T12" fmla="*/ 29 w 7"/>
                    <a:gd name="T13" fmla="*/ 21 h 2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7" h="24">
                      <a:moveTo>
                        <a:pt x="2" y="1"/>
                      </a:moveTo>
                      <a:cubicBezTo>
                        <a:pt x="0" y="2"/>
                        <a:pt x="2" y="10"/>
                        <a:pt x="3" y="13"/>
                      </a:cubicBezTo>
                      <a:cubicBezTo>
                        <a:pt x="3" y="16"/>
                        <a:pt x="5" y="23"/>
                        <a:pt x="2" y="24"/>
                      </a:cubicBezTo>
                      <a:cubicBezTo>
                        <a:pt x="5" y="23"/>
                        <a:pt x="5" y="23"/>
                        <a:pt x="5" y="23"/>
                      </a:cubicBezTo>
                      <a:cubicBezTo>
                        <a:pt x="7" y="22"/>
                        <a:pt x="6" y="14"/>
                        <a:pt x="5" y="11"/>
                      </a:cubicBezTo>
                      <a:cubicBezTo>
                        <a:pt x="5" y="9"/>
                        <a:pt x="3" y="1"/>
                        <a:pt x="5" y="0"/>
                      </a:cubicBezTo>
                      <a:lnTo>
                        <a:pt x="2" y="1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25" name="Freeform 1480">
                  <a:extLst>
                    <a:ext uri="{FF2B5EF4-FFF2-40B4-BE49-F238E27FC236}">
                      <a16:creationId xmlns:a16="http://schemas.microsoft.com/office/drawing/2014/main" id="{14FA93A0-A9B1-1497-145D-9412646CB33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84" y="3301"/>
                  <a:ext cx="42" cy="48"/>
                </a:xfrm>
                <a:custGeom>
                  <a:avLst/>
                  <a:gdLst>
                    <a:gd name="T0" fmla="*/ 0 w 17"/>
                    <a:gd name="T1" fmla="*/ 56 h 18"/>
                    <a:gd name="T2" fmla="*/ 121 w 17"/>
                    <a:gd name="T3" fmla="*/ 192 h 18"/>
                    <a:gd name="T4" fmla="*/ 225 w 17"/>
                    <a:gd name="T5" fmla="*/ 341 h 18"/>
                    <a:gd name="T6" fmla="*/ 245 w 17"/>
                    <a:gd name="T7" fmla="*/ 307 h 18"/>
                    <a:gd name="T8" fmla="*/ 133 w 17"/>
                    <a:gd name="T9" fmla="*/ 149 h 18"/>
                    <a:gd name="T10" fmla="*/ 12 w 17"/>
                    <a:gd name="T11" fmla="*/ 0 h 18"/>
                    <a:gd name="T12" fmla="*/ 0 w 17"/>
                    <a:gd name="T13" fmla="*/ 56 h 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17" h="18">
                      <a:moveTo>
                        <a:pt x="0" y="3"/>
                      </a:moveTo>
                      <a:cubicBezTo>
                        <a:pt x="0" y="5"/>
                        <a:pt x="6" y="9"/>
                        <a:pt x="8" y="10"/>
                      </a:cubicBezTo>
                      <a:cubicBezTo>
                        <a:pt x="10" y="12"/>
                        <a:pt x="16" y="16"/>
                        <a:pt x="15" y="1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17" y="14"/>
                        <a:pt x="11" y="9"/>
                        <a:pt x="9" y="8"/>
                      </a:cubicBezTo>
                      <a:cubicBezTo>
                        <a:pt x="7" y="6"/>
                        <a:pt x="1" y="2"/>
                        <a:pt x="1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26" name="Freeform 1481">
                  <a:extLst>
                    <a:ext uri="{FF2B5EF4-FFF2-40B4-BE49-F238E27FC236}">
                      <a16:creationId xmlns:a16="http://schemas.microsoft.com/office/drawing/2014/main" id="{1C960400-1350-92ED-21D9-C3C60E9D6B2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76" y="3317"/>
                  <a:ext cx="43" cy="46"/>
                </a:xfrm>
                <a:custGeom>
                  <a:avLst/>
                  <a:gdLst>
                    <a:gd name="T0" fmla="*/ 20 w 17"/>
                    <a:gd name="T1" fmla="*/ 38 h 17"/>
                    <a:gd name="T2" fmla="*/ 147 w 17"/>
                    <a:gd name="T3" fmla="*/ 176 h 17"/>
                    <a:gd name="T4" fmla="*/ 255 w 17"/>
                    <a:gd name="T5" fmla="*/ 336 h 17"/>
                    <a:gd name="T6" fmla="*/ 276 w 17"/>
                    <a:gd name="T7" fmla="*/ 300 h 17"/>
                    <a:gd name="T8" fmla="*/ 159 w 17"/>
                    <a:gd name="T9" fmla="*/ 138 h 17"/>
                    <a:gd name="T10" fmla="*/ 33 w 17"/>
                    <a:gd name="T11" fmla="*/ 0 h 17"/>
                    <a:gd name="T12" fmla="*/ 20 w 17"/>
                    <a:gd name="T13" fmla="*/ 38 h 1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17" h="17">
                      <a:moveTo>
                        <a:pt x="1" y="2"/>
                      </a:moveTo>
                      <a:cubicBezTo>
                        <a:pt x="0" y="4"/>
                        <a:pt x="7" y="8"/>
                        <a:pt x="9" y="9"/>
                      </a:cubicBezTo>
                      <a:cubicBezTo>
                        <a:pt x="11" y="11"/>
                        <a:pt x="17" y="15"/>
                        <a:pt x="16" y="17"/>
                      </a:cubicBezTo>
                      <a:cubicBezTo>
                        <a:pt x="17" y="15"/>
                        <a:pt x="17" y="15"/>
                        <a:pt x="17" y="15"/>
                      </a:cubicBezTo>
                      <a:cubicBezTo>
                        <a:pt x="17" y="13"/>
                        <a:pt x="12" y="8"/>
                        <a:pt x="10" y="7"/>
                      </a:cubicBezTo>
                      <a:cubicBezTo>
                        <a:pt x="7" y="5"/>
                        <a:pt x="1" y="1"/>
                        <a:pt x="2" y="0"/>
                      </a:cubicBezTo>
                      <a:lnTo>
                        <a:pt x="1" y="2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27" name="Freeform 1482">
                  <a:extLst>
                    <a:ext uri="{FF2B5EF4-FFF2-40B4-BE49-F238E27FC236}">
                      <a16:creationId xmlns:a16="http://schemas.microsoft.com/office/drawing/2014/main" id="{D2C41764-1867-6C94-E4F8-E2955CAD7BE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79" y="3371"/>
                  <a:ext cx="50" cy="18"/>
                </a:xfrm>
                <a:custGeom>
                  <a:avLst/>
                  <a:gdLst>
                    <a:gd name="T0" fmla="*/ 0 w 20"/>
                    <a:gd name="T1" fmla="*/ 33 h 7"/>
                    <a:gd name="T2" fmla="*/ 158 w 20"/>
                    <a:gd name="T3" fmla="*/ 67 h 7"/>
                    <a:gd name="T4" fmla="*/ 313 w 20"/>
                    <a:gd name="T5" fmla="*/ 118 h 7"/>
                    <a:gd name="T6" fmla="*/ 313 w 20"/>
                    <a:gd name="T7" fmla="*/ 67 h 7"/>
                    <a:gd name="T8" fmla="*/ 158 w 20"/>
                    <a:gd name="T9" fmla="*/ 21 h 7"/>
                    <a:gd name="T10" fmla="*/ 0 w 20"/>
                    <a:gd name="T11" fmla="*/ 0 h 7"/>
                    <a:gd name="T12" fmla="*/ 0 w 20"/>
                    <a:gd name="T13" fmla="*/ 33 h 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20" h="7">
                      <a:moveTo>
                        <a:pt x="0" y="2"/>
                      </a:moveTo>
                      <a:cubicBezTo>
                        <a:pt x="1" y="4"/>
                        <a:pt x="8" y="4"/>
                        <a:pt x="10" y="4"/>
                      </a:cubicBezTo>
                      <a:cubicBezTo>
                        <a:pt x="13" y="4"/>
                        <a:pt x="20" y="5"/>
                        <a:pt x="20" y="7"/>
                      </a:cubicBezTo>
                      <a:cubicBezTo>
                        <a:pt x="20" y="4"/>
                        <a:pt x="20" y="4"/>
                        <a:pt x="20" y="4"/>
                      </a:cubicBezTo>
                      <a:cubicBezTo>
                        <a:pt x="19" y="2"/>
                        <a:pt x="12" y="2"/>
                        <a:pt x="10" y="1"/>
                      </a:cubicBezTo>
                      <a:cubicBezTo>
                        <a:pt x="7" y="1"/>
                        <a:pt x="0" y="1"/>
                        <a:pt x="0" y="0"/>
                      </a:cubicBez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28" name="Freeform 1483">
                  <a:extLst>
                    <a:ext uri="{FF2B5EF4-FFF2-40B4-BE49-F238E27FC236}">
                      <a16:creationId xmlns:a16="http://schemas.microsoft.com/office/drawing/2014/main" id="{2DA2E92C-279D-B1D0-906C-8EC59728419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81" y="3384"/>
                  <a:ext cx="50" cy="19"/>
                </a:xfrm>
                <a:custGeom>
                  <a:avLst/>
                  <a:gdLst>
                    <a:gd name="T0" fmla="*/ 0 w 20"/>
                    <a:gd name="T1" fmla="*/ 60 h 7"/>
                    <a:gd name="T2" fmla="*/ 158 w 20"/>
                    <a:gd name="T3" fmla="*/ 81 h 7"/>
                    <a:gd name="T4" fmla="*/ 313 w 20"/>
                    <a:gd name="T5" fmla="*/ 141 h 7"/>
                    <a:gd name="T6" fmla="*/ 300 w 20"/>
                    <a:gd name="T7" fmla="*/ 103 h 7"/>
                    <a:gd name="T8" fmla="*/ 145 w 20"/>
                    <a:gd name="T9" fmla="*/ 38 h 7"/>
                    <a:gd name="T10" fmla="*/ 0 w 20"/>
                    <a:gd name="T11" fmla="*/ 0 h 7"/>
                    <a:gd name="T12" fmla="*/ 0 w 20"/>
                    <a:gd name="T13" fmla="*/ 60 h 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20" h="7">
                      <a:moveTo>
                        <a:pt x="0" y="3"/>
                      </a:moveTo>
                      <a:cubicBezTo>
                        <a:pt x="0" y="4"/>
                        <a:pt x="7" y="4"/>
                        <a:pt x="10" y="4"/>
                      </a:cubicBezTo>
                      <a:cubicBezTo>
                        <a:pt x="13" y="4"/>
                        <a:pt x="19" y="5"/>
                        <a:pt x="20" y="7"/>
                      </a:cubicBezTo>
                      <a:cubicBezTo>
                        <a:pt x="19" y="5"/>
                        <a:pt x="19" y="5"/>
                        <a:pt x="19" y="5"/>
                      </a:cubicBezTo>
                      <a:cubicBezTo>
                        <a:pt x="19" y="2"/>
                        <a:pt x="12" y="2"/>
                        <a:pt x="9" y="2"/>
                      </a:cubicBezTo>
                      <a:cubicBezTo>
                        <a:pt x="7" y="1"/>
                        <a:pt x="0" y="2"/>
                        <a:pt x="0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29" name="Freeform 1484">
                  <a:extLst>
                    <a:ext uri="{FF2B5EF4-FFF2-40B4-BE49-F238E27FC236}">
                      <a16:creationId xmlns:a16="http://schemas.microsoft.com/office/drawing/2014/main" id="{7CDC6F2A-D33B-61E2-C966-49E8E89B4C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94" y="3405"/>
                  <a:ext cx="52" cy="22"/>
                </a:xfrm>
                <a:custGeom>
                  <a:avLst/>
                  <a:gdLst>
                    <a:gd name="T0" fmla="*/ 12 w 21"/>
                    <a:gd name="T1" fmla="*/ 143 h 8"/>
                    <a:gd name="T2" fmla="*/ 166 w 21"/>
                    <a:gd name="T3" fmla="*/ 107 h 8"/>
                    <a:gd name="T4" fmla="*/ 319 w 21"/>
                    <a:gd name="T5" fmla="*/ 83 h 8"/>
                    <a:gd name="T6" fmla="*/ 287 w 21"/>
                    <a:gd name="T7" fmla="*/ 47 h 8"/>
                    <a:gd name="T8" fmla="*/ 134 w 21"/>
                    <a:gd name="T9" fmla="*/ 61 h 8"/>
                    <a:gd name="T10" fmla="*/ 0 w 21"/>
                    <a:gd name="T11" fmla="*/ 83 h 8"/>
                    <a:gd name="T12" fmla="*/ 12 w 21"/>
                    <a:gd name="T13" fmla="*/ 143 h 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21" h="8">
                      <a:moveTo>
                        <a:pt x="1" y="7"/>
                      </a:moveTo>
                      <a:cubicBezTo>
                        <a:pt x="2" y="8"/>
                        <a:pt x="8" y="5"/>
                        <a:pt x="11" y="5"/>
                      </a:cubicBezTo>
                      <a:cubicBezTo>
                        <a:pt x="13" y="4"/>
                        <a:pt x="19" y="2"/>
                        <a:pt x="21" y="4"/>
                      </a:cubicBezTo>
                      <a:cubicBezTo>
                        <a:pt x="19" y="2"/>
                        <a:pt x="19" y="2"/>
                        <a:pt x="19" y="2"/>
                      </a:cubicBezTo>
                      <a:cubicBezTo>
                        <a:pt x="18" y="0"/>
                        <a:pt x="12" y="2"/>
                        <a:pt x="9" y="3"/>
                      </a:cubicBezTo>
                      <a:cubicBezTo>
                        <a:pt x="7" y="3"/>
                        <a:pt x="1" y="6"/>
                        <a:pt x="0" y="4"/>
                      </a:cubicBezTo>
                      <a:lnTo>
                        <a:pt x="1" y="7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30" name="Freeform 1485">
                  <a:extLst>
                    <a:ext uri="{FF2B5EF4-FFF2-40B4-BE49-F238E27FC236}">
                      <a16:creationId xmlns:a16="http://schemas.microsoft.com/office/drawing/2014/main" id="{12C1CDEE-2015-0B0A-23D7-6CF3DA47301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99" y="3419"/>
                  <a:ext cx="52" cy="18"/>
                </a:xfrm>
                <a:custGeom>
                  <a:avLst/>
                  <a:gdLst>
                    <a:gd name="T0" fmla="*/ 30 w 21"/>
                    <a:gd name="T1" fmla="*/ 100 h 7"/>
                    <a:gd name="T2" fmla="*/ 166 w 21"/>
                    <a:gd name="T3" fmla="*/ 67 h 7"/>
                    <a:gd name="T4" fmla="*/ 319 w 21"/>
                    <a:gd name="T5" fmla="*/ 54 h 7"/>
                    <a:gd name="T6" fmla="*/ 307 w 21"/>
                    <a:gd name="T7" fmla="*/ 21 h 7"/>
                    <a:gd name="T8" fmla="*/ 154 w 21"/>
                    <a:gd name="T9" fmla="*/ 33 h 7"/>
                    <a:gd name="T10" fmla="*/ 0 w 21"/>
                    <a:gd name="T11" fmla="*/ 67 h 7"/>
                    <a:gd name="T12" fmla="*/ 30 w 21"/>
                    <a:gd name="T13" fmla="*/ 100 h 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21" h="7">
                      <a:moveTo>
                        <a:pt x="2" y="6"/>
                      </a:moveTo>
                      <a:cubicBezTo>
                        <a:pt x="3" y="7"/>
                        <a:pt x="9" y="5"/>
                        <a:pt x="11" y="4"/>
                      </a:cubicBezTo>
                      <a:cubicBezTo>
                        <a:pt x="14" y="3"/>
                        <a:pt x="20" y="2"/>
                        <a:pt x="21" y="3"/>
                      </a:cubicBezTo>
                      <a:cubicBezTo>
                        <a:pt x="20" y="1"/>
                        <a:pt x="20" y="1"/>
                        <a:pt x="20" y="1"/>
                      </a:cubicBezTo>
                      <a:cubicBezTo>
                        <a:pt x="18" y="0"/>
                        <a:pt x="12" y="1"/>
                        <a:pt x="10" y="2"/>
                      </a:cubicBezTo>
                      <a:cubicBezTo>
                        <a:pt x="7" y="3"/>
                        <a:pt x="1" y="5"/>
                        <a:pt x="0" y="4"/>
                      </a:cubicBezTo>
                      <a:lnTo>
                        <a:pt x="2" y="6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31" name="Freeform 1486">
                  <a:extLst>
                    <a:ext uri="{FF2B5EF4-FFF2-40B4-BE49-F238E27FC236}">
                      <a16:creationId xmlns:a16="http://schemas.microsoft.com/office/drawing/2014/main" id="{7223AF6C-69E3-5C51-19AB-E7B921E0FB0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14" y="3437"/>
                  <a:ext cx="50" cy="19"/>
                </a:xfrm>
                <a:custGeom>
                  <a:avLst/>
                  <a:gdLst>
                    <a:gd name="T0" fmla="*/ 20 w 20"/>
                    <a:gd name="T1" fmla="*/ 117 h 7"/>
                    <a:gd name="T2" fmla="*/ 158 w 20"/>
                    <a:gd name="T3" fmla="*/ 81 h 7"/>
                    <a:gd name="T4" fmla="*/ 313 w 20"/>
                    <a:gd name="T5" fmla="*/ 81 h 7"/>
                    <a:gd name="T6" fmla="*/ 283 w 20"/>
                    <a:gd name="T7" fmla="*/ 38 h 7"/>
                    <a:gd name="T8" fmla="*/ 145 w 20"/>
                    <a:gd name="T9" fmla="*/ 38 h 7"/>
                    <a:gd name="T10" fmla="*/ 0 w 20"/>
                    <a:gd name="T11" fmla="*/ 81 h 7"/>
                    <a:gd name="T12" fmla="*/ 20 w 20"/>
                    <a:gd name="T13" fmla="*/ 117 h 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20" h="7">
                      <a:moveTo>
                        <a:pt x="1" y="6"/>
                      </a:moveTo>
                      <a:cubicBezTo>
                        <a:pt x="2" y="7"/>
                        <a:pt x="8" y="5"/>
                        <a:pt x="10" y="4"/>
                      </a:cubicBezTo>
                      <a:cubicBezTo>
                        <a:pt x="13" y="4"/>
                        <a:pt x="18" y="2"/>
                        <a:pt x="20" y="4"/>
                      </a:cubicBezTo>
                      <a:cubicBezTo>
                        <a:pt x="18" y="2"/>
                        <a:pt x="18" y="2"/>
                        <a:pt x="18" y="2"/>
                      </a:cubicBezTo>
                      <a:cubicBezTo>
                        <a:pt x="17" y="0"/>
                        <a:pt x="11" y="2"/>
                        <a:pt x="9" y="2"/>
                      </a:cubicBezTo>
                      <a:cubicBezTo>
                        <a:pt x="7" y="3"/>
                        <a:pt x="1" y="5"/>
                        <a:pt x="0" y="4"/>
                      </a:cubicBezTo>
                      <a:lnTo>
                        <a:pt x="1" y="6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32" name="Freeform 1487">
                  <a:extLst>
                    <a:ext uri="{FF2B5EF4-FFF2-40B4-BE49-F238E27FC236}">
                      <a16:creationId xmlns:a16="http://schemas.microsoft.com/office/drawing/2014/main" id="{05CB2657-E9C0-226F-D6FD-85CD3B864F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19" y="3448"/>
                  <a:ext cx="50" cy="21"/>
                </a:xfrm>
                <a:custGeom>
                  <a:avLst/>
                  <a:gdLst>
                    <a:gd name="T0" fmla="*/ 33 w 20"/>
                    <a:gd name="T1" fmla="*/ 110 h 8"/>
                    <a:gd name="T2" fmla="*/ 175 w 20"/>
                    <a:gd name="T3" fmla="*/ 76 h 8"/>
                    <a:gd name="T4" fmla="*/ 313 w 20"/>
                    <a:gd name="T5" fmla="*/ 76 h 8"/>
                    <a:gd name="T6" fmla="*/ 300 w 20"/>
                    <a:gd name="T7" fmla="*/ 34 h 8"/>
                    <a:gd name="T8" fmla="*/ 145 w 20"/>
                    <a:gd name="T9" fmla="*/ 55 h 8"/>
                    <a:gd name="T10" fmla="*/ 0 w 20"/>
                    <a:gd name="T11" fmla="*/ 76 h 8"/>
                    <a:gd name="T12" fmla="*/ 33 w 20"/>
                    <a:gd name="T13" fmla="*/ 110 h 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20" h="8">
                      <a:moveTo>
                        <a:pt x="2" y="6"/>
                      </a:moveTo>
                      <a:cubicBezTo>
                        <a:pt x="2" y="8"/>
                        <a:pt x="8" y="5"/>
                        <a:pt x="11" y="4"/>
                      </a:cubicBezTo>
                      <a:cubicBezTo>
                        <a:pt x="13" y="4"/>
                        <a:pt x="19" y="2"/>
                        <a:pt x="20" y="4"/>
                      </a:cubicBezTo>
                      <a:cubicBezTo>
                        <a:pt x="19" y="2"/>
                        <a:pt x="19" y="2"/>
                        <a:pt x="19" y="2"/>
                      </a:cubicBezTo>
                      <a:cubicBezTo>
                        <a:pt x="17" y="0"/>
                        <a:pt x="12" y="2"/>
                        <a:pt x="9" y="3"/>
                      </a:cubicBezTo>
                      <a:cubicBezTo>
                        <a:pt x="7" y="3"/>
                        <a:pt x="1" y="5"/>
                        <a:pt x="0" y="4"/>
                      </a:cubicBezTo>
                      <a:lnTo>
                        <a:pt x="2" y="6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33" name="Freeform 1488">
                  <a:extLst>
                    <a:ext uri="{FF2B5EF4-FFF2-40B4-BE49-F238E27FC236}">
                      <a16:creationId xmlns:a16="http://schemas.microsoft.com/office/drawing/2014/main" id="{C862C38C-4273-66D0-6F4E-3F22BDD0D7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56" y="3413"/>
                  <a:ext cx="63" cy="80"/>
                </a:xfrm>
                <a:custGeom>
                  <a:avLst/>
                  <a:gdLst>
                    <a:gd name="T0" fmla="*/ 368 w 25"/>
                    <a:gd name="T1" fmla="*/ 491 h 30"/>
                    <a:gd name="T2" fmla="*/ 209 w 25"/>
                    <a:gd name="T3" fmla="*/ 264 h 30"/>
                    <a:gd name="T4" fmla="*/ 50 w 25"/>
                    <a:gd name="T5" fmla="*/ 0 h 30"/>
                    <a:gd name="T6" fmla="*/ 20 w 25"/>
                    <a:gd name="T7" fmla="*/ 77 h 30"/>
                    <a:gd name="T8" fmla="*/ 179 w 25"/>
                    <a:gd name="T9" fmla="*/ 341 h 30"/>
                    <a:gd name="T10" fmla="*/ 338 w 25"/>
                    <a:gd name="T11" fmla="*/ 568 h 30"/>
                    <a:gd name="T12" fmla="*/ 368 w 25"/>
                    <a:gd name="T13" fmla="*/ 491 h 3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25" h="30">
                      <a:moveTo>
                        <a:pt x="23" y="26"/>
                      </a:moveTo>
                      <a:cubicBezTo>
                        <a:pt x="25" y="23"/>
                        <a:pt x="16" y="17"/>
                        <a:pt x="13" y="14"/>
                      </a:cubicBezTo>
                      <a:cubicBezTo>
                        <a:pt x="10" y="11"/>
                        <a:pt x="1" y="4"/>
                        <a:pt x="3" y="0"/>
                      </a:cubicBezTo>
                      <a:cubicBezTo>
                        <a:pt x="1" y="4"/>
                        <a:pt x="1" y="4"/>
                        <a:pt x="1" y="4"/>
                      </a:cubicBezTo>
                      <a:cubicBezTo>
                        <a:pt x="0" y="8"/>
                        <a:pt x="8" y="15"/>
                        <a:pt x="11" y="18"/>
                      </a:cubicBezTo>
                      <a:cubicBezTo>
                        <a:pt x="14" y="21"/>
                        <a:pt x="22" y="27"/>
                        <a:pt x="21" y="30"/>
                      </a:cubicBezTo>
                      <a:lnTo>
                        <a:pt x="23" y="26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34" name="Freeform 1489">
                  <a:extLst>
                    <a:ext uri="{FF2B5EF4-FFF2-40B4-BE49-F238E27FC236}">
                      <a16:creationId xmlns:a16="http://schemas.microsoft.com/office/drawing/2014/main" id="{AC746B0A-71D0-B31F-1FB8-B81A619051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59" y="3392"/>
                  <a:ext cx="70" cy="80"/>
                </a:xfrm>
                <a:custGeom>
                  <a:avLst/>
                  <a:gdLst>
                    <a:gd name="T0" fmla="*/ 408 w 28"/>
                    <a:gd name="T1" fmla="*/ 491 h 30"/>
                    <a:gd name="T2" fmla="*/ 238 w 28"/>
                    <a:gd name="T3" fmla="*/ 264 h 30"/>
                    <a:gd name="T4" fmla="*/ 50 w 28"/>
                    <a:gd name="T5" fmla="*/ 0 h 30"/>
                    <a:gd name="T6" fmla="*/ 33 w 28"/>
                    <a:gd name="T7" fmla="*/ 77 h 30"/>
                    <a:gd name="T8" fmla="*/ 220 w 28"/>
                    <a:gd name="T9" fmla="*/ 341 h 30"/>
                    <a:gd name="T10" fmla="*/ 375 w 28"/>
                    <a:gd name="T11" fmla="*/ 568 h 30"/>
                    <a:gd name="T12" fmla="*/ 408 w 28"/>
                    <a:gd name="T13" fmla="*/ 491 h 3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28" h="30">
                      <a:moveTo>
                        <a:pt x="26" y="26"/>
                      </a:moveTo>
                      <a:cubicBezTo>
                        <a:pt x="28" y="24"/>
                        <a:pt x="18" y="17"/>
                        <a:pt x="15" y="14"/>
                      </a:cubicBezTo>
                      <a:cubicBezTo>
                        <a:pt x="12" y="11"/>
                        <a:pt x="2" y="4"/>
                        <a:pt x="3" y="0"/>
                      </a:cubicBezTo>
                      <a:cubicBezTo>
                        <a:pt x="2" y="4"/>
                        <a:pt x="2" y="4"/>
                        <a:pt x="2" y="4"/>
                      </a:cubicBezTo>
                      <a:cubicBezTo>
                        <a:pt x="0" y="7"/>
                        <a:pt x="10" y="15"/>
                        <a:pt x="14" y="18"/>
                      </a:cubicBezTo>
                      <a:cubicBezTo>
                        <a:pt x="17" y="21"/>
                        <a:pt x="26" y="27"/>
                        <a:pt x="24" y="30"/>
                      </a:cubicBezTo>
                      <a:lnTo>
                        <a:pt x="26" y="26"/>
                      </a:lnTo>
                      <a:close/>
                    </a:path>
                  </a:pathLst>
                </a:custGeom>
                <a:solidFill>
                  <a:srgbClr val="308539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35" name="Freeform 1490">
                  <a:extLst>
                    <a:ext uri="{FF2B5EF4-FFF2-40B4-BE49-F238E27FC236}">
                      <a16:creationId xmlns:a16="http://schemas.microsoft.com/office/drawing/2014/main" id="{839EEB6C-1673-D895-DF9D-DDB15CD363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21" y="2381"/>
                  <a:ext cx="120" cy="70"/>
                </a:xfrm>
                <a:custGeom>
                  <a:avLst/>
                  <a:gdLst>
                    <a:gd name="T0" fmla="*/ 0 w 48"/>
                    <a:gd name="T1" fmla="*/ 506 h 26"/>
                    <a:gd name="T2" fmla="*/ 395 w 48"/>
                    <a:gd name="T3" fmla="*/ 275 h 26"/>
                    <a:gd name="T4" fmla="*/ 738 w 48"/>
                    <a:gd name="T5" fmla="*/ 116 h 26"/>
                    <a:gd name="T6" fmla="*/ 750 w 48"/>
                    <a:gd name="T7" fmla="*/ 0 h 26"/>
                    <a:gd name="T8" fmla="*/ 408 w 48"/>
                    <a:gd name="T9" fmla="*/ 137 h 26"/>
                    <a:gd name="T10" fmla="*/ 0 w 48"/>
                    <a:gd name="T11" fmla="*/ 369 h 26"/>
                    <a:gd name="T12" fmla="*/ 0 w 48"/>
                    <a:gd name="T13" fmla="*/ 506 h 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8" h="26">
                      <a:moveTo>
                        <a:pt x="0" y="26"/>
                      </a:moveTo>
                      <a:cubicBezTo>
                        <a:pt x="0" y="20"/>
                        <a:pt x="14" y="16"/>
                        <a:pt x="25" y="14"/>
                      </a:cubicBezTo>
                      <a:cubicBezTo>
                        <a:pt x="37" y="11"/>
                        <a:pt x="47" y="10"/>
                        <a:pt x="47" y="6"/>
                      </a:cubicBezTo>
                      <a:cubicBezTo>
                        <a:pt x="48" y="0"/>
                        <a:pt x="48" y="0"/>
                        <a:pt x="48" y="0"/>
                      </a:cubicBezTo>
                      <a:cubicBezTo>
                        <a:pt x="47" y="4"/>
                        <a:pt x="37" y="4"/>
                        <a:pt x="26" y="7"/>
                      </a:cubicBezTo>
                      <a:cubicBezTo>
                        <a:pt x="15" y="10"/>
                        <a:pt x="1" y="14"/>
                        <a:pt x="0" y="19"/>
                      </a:cubicBezTo>
                      <a:lnTo>
                        <a:pt x="0" y="26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36" name="Freeform 1491">
                  <a:extLst>
                    <a:ext uri="{FF2B5EF4-FFF2-40B4-BE49-F238E27FC236}">
                      <a16:creationId xmlns:a16="http://schemas.microsoft.com/office/drawing/2014/main" id="{CD39FCB0-4326-404C-ACDE-E88B193A5B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16" y="2416"/>
                  <a:ext cx="123" cy="69"/>
                </a:xfrm>
                <a:custGeom>
                  <a:avLst/>
                  <a:gdLst>
                    <a:gd name="T0" fmla="*/ 0 w 49"/>
                    <a:gd name="T1" fmla="*/ 486 h 26"/>
                    <a:gd name="T2" fmla="*/ 409 w 49"/>
                    <a:gd name="T3" fmla="*/ 260 h 26"/>
                    <a:gd name="T4" fmla="*/ 756 w 49"/>
                    <a:gd name="T5" fmla="*/ 133 h 26"/>
                    <a:gd name="T6" fmla="*/ 776 w 49"/>
                    <a:gd name="T7" fmla="*/ 0 h 26"/>
                    <a:gd name="T8" fmla="*/ 429 w 49"/>
                    <a:gd name="T9" fmla="*/ 149 h 26"/>
                    <a:gd name="T10" fmla="*/ 20 w 49"/>
                    <a:gd name="T11" fmla="*/ 374 h 26"/>
                    <a:gd name="T12" fmla="*/ 0 w 49"/>
                    <a:gd name="T13" fmla="*/ 486 h 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9" h="26">
                      <a:moveTo>
                        <a:pt x="0" y="26"/>
                      </a:moveTo>
                      <a:cubicBezTo>
                        <a:pt x="1" y="21"/>
                        <a:pt x="15" y="17"/>
                        <a:pt x="26" y="14"/>
                      </a:cubicBezTo>
                      <a:cubicBezTo>
                        <a:pt x="38" y="11"/>
                        <a:pt x="48" y="11"/>
                        <a:pt x="48" y="7"/>
                      </a:cubicBezTo>
                      <a:cubicBezTo>
                        <a:pt x="49" y="0"/>
                        <a:pt x="49" y="0"/>
                        <a:pt x="49" y="0"/>
                      </a:cubicBezTo>
                      <a:cubicBezTo>
                        <a:pt x="48" y="4"/>
                        <a:pt x="38" y="5"/>
                        <a:pt x="27" y="8"/>
                      </a:cubicBezTo>
                      <a:cubicBezTo>
                        <a:pt x="15" y="11"/>
                        <a:pt x="1" y="14"/>
                        <a:pt x="1" y="20"/>
                      </a:cubicBezTo>
                      <a:lnTo>
                        <a:pt x="0" y="26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37" name="Freeform 1492">
                  <a:extLst>
                    <a:ext uri="{FF2B5EF4-FFF2-40B4-BE49-F238E27FC236}">
                      <a16:creationId xmlns:a16="http://schemas.microsoft.com/office/drawing/2014/main" id="{BE914935-6990-7E4C-82EB-2EA689B32D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26" y="2389"/>
                  <a:ext cx="110" cy="38"/>
                </a:xfrm>
                <a:custGeom>
                  <a:avLst/>
                  <a:gdLst>
                    <a:gd name="T0" fmla="*/ 688 w 44"/>
                    <a:gd name="T1" fmla="*/ 0 h 14"/>
                    <a:gd name="T2" fmla="*/ 375 w 44"/>
                    <a:gd name="T3" fmla="*/ 117 h 14"/>
                    <a:gd name="T4" fmla="*/ 0 w 44"/>
                    <a:gd name="T5" fmla="*/ 280 h 14"/>
                    <a:gd name="T6" fmla="*/ 375 w 44"/>
                    <a:gd name="T7" fmla="*/ 103 h 14"/>
                    <a:gd name="T8" fmla="*/ 688 w 44"/>
                    <a:gd name="T9" fmla="*/ 0 h 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4" h="14">
                      <a:moveTo>
                        <a:pt x="44" y="0"/>
                      </a:moveTo>
                      <a:cubicBezTo>
                        <a:pt x="41" y="2"/>
                        <a:pt x="33" y="4"/>
                        <a:pt x="24" y="6"/>
                      </a:cubicBezTo>
                      <a:cubicBezTo>
                        <a:pt x="15" y="8"/>
                        <a:pt x="4" y="10"/>
                        <a:pt x="0" y="14"/>
                      </a:cubicBezTo>
                      <a:cubicBezTo>
                        <a:pt x="4" y="10"/>
                        <a:pt x="15" y="8"/>
                        <a:pt x="24" y="5"/>
                      </a:cubicBezTo>
                      <a:cubicBezTo>
                        <a:pt x="33" y="3"/>
                        <a:pt x="41" y="2"/>
                        <a:pt x="44" y="0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38" name="Freeform 1493">
                  <a:extLst>
                    <a:ext uri="{FF2B5EF4-FFF2-40B4-BE49-F238E27FC236}">
                      <a16:creationId xmlns:a16="http://schemas.microsoft.com/office/drawing/2014/main" id="{AA40E485-F30E-6B52-EFBD-15A7C5CD51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24" y="2424"/>
                  <a:ext cx="110" cy="40"/>
                </a:xfrm>
                <a:custGeom>
                  <a:avLst/>
                  <a:gdLst>
                    <a:gd name="T0" fmla="*/ 688 w 44"/>
                    <a:gd name="T1" fmla="*/ 0 h 15"/>
                    <a:gd name="T2" fmla="*/ 375 w 44"/>
                    <a:gd name="T3" fmla="*/ 136 h 15"/>
                    <a:gd name="T4" fmla="*/ 0 w 44"/>
                    <a:gd name="T5" fmla="*/ 285 h 15"/>
                    <a:gd name="T6" fmla="*/ 375 w 44"/>
                    <a:gd name="T7" fmla="*/ 115 h 15"/>
                    <a:gd name="T8" fmla="*/ 688 w 44"/>
                    <a:gd name="T9" fmla="*/ 0 h 1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4" h="15">
                      <a:moveTo>
                        <a:pt x="44" y="0"/>
                      </a:moveTo>
                      <a:cubicBezTo>
                        <a:pt x="41" y="3"/>
                        <a:pt x="33" y="4"/>
                        <a:pt x="24" y="7"/>
                      </a:cubicBezTo>
                      <a:cubicBezTo>
                        <a:pt x="14" y="9"/>
                        <a:pt x="4" y="11"/>
                        <a:pt x="0" y="15"/>
                      </a:cubicBezTo>
                      <a:cubicBezTo>
                        <a:pt x="4" y="11"/>
                        <a:pt x="14" y="8"/>
                        <a:pt x="24" y="6"/>
                      </a:cubicBezTo>
                      <a:cubicBezTo>
                        <a:pt x="33" y="4"/>
                        <a:pt x="41" y="3"/>
                        <a:pt x="44" y="0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39" name="Freeform 1494">
                  <a:extLst>
                    <a:ext uri="{FF2B5EF4-FFF2-40B4-BE49-F238E27FC236}">
                      <a16:creationId xmlns:a16="http://schemas.microsoft.com/office/drawing/2014/main" id="{32342167-1A1F-0F58-4275-F47AC85A59A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99" y="2357"/>
                  <a:ext cx="37" cy="22"/>
                </a:xfrm>
                <a:custGeom>
                  <a:avLst/>
                  <a:gdLst>
                    <a:gd name="T0" fmla="*/ 0 w 15"/>
                    <a:gd name="T1" fmla="*/ 0 h 8"/>
                    <a:gd name="T2" fmla="*/ 224 w 15"/>
                    <a:gd name="T3" fmla="*/ 168 h 8"/>
                    <a:gd name="T4" fmla="*/ 133 w 15"/>
                    <a:gd name="T5" fmla="*/ 83 h 8"/>
                    <a:gd name="T6" fmla="*/ 0 w 15"/>
                    <a:gd name="T7" fmla="*/ 0 h 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5" h="8">
                      <a:moveTo>
                        <a:pt x="0" y="0"/>
                      </a:moveTo>
                      <a:cubicBezTo>
                        <a:pt x="2" y="1"/>
                        <a:pt x="13" y="6"/>
                        <a:pt x="15" y="8"/>
                      </a:cubicBezTo>
                      <a:cubicBezTo>
                        <a:pt x="14" y="7"/>
                        <a:pt x="10" y="5"/>
                        <a:pt x="9" y="4"/>
                      </a:cubicBezTo>
                      <a:cubicBezTo>
                        <a:pt x="8" y="4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40" name="Freeform 1495">
                  <a:extLst>
                    <a:ext uri="{FF2B5EF4-FFF2-40B4-BE49-F238E27FC236}">
                      <a16:creationId xmlns:a16="http://schemas.microsoft.com/office/drawing/2014/main" id="{ABDCD58D-AC80-3E94-2947-192F127F4E3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84" y="2525"/>
                  <a:ext cx="137" cy="35"/>
                </a:xfrm>
                <a:custGeom>
                  <a:avLst/>
                  <a:gdLst>
                    <a:gd name="T0" fmla="*/ 0 w 55"/>
                    <a:gd name="T1" fmla="*/ 253 h 13"/>
                    <a:gd name="T2" fmla="*/ 466 w 55"/>
                    <a:gd name="T3" fmla="*/ 159 h 13"/>
                    <a:gd name="T4" fmla="*/ 837 w 55"/>
                    <a:gd name="T5" fmla="*/ 116 h 13"/>
                    <a:gd name="T6" fmla="*/ 849 w 55"/>
                    <a:gd name="T7" fmla="*/ 0 h 13"/>
                    <a:gd name="T8" fmla="*/ 496 w 55"/>
                    <a:gd name="T9" fmla="*/ 35 h 13"/>
                    <a:gd name="T10" fmla="*/ 42 w 55"/>
                    <a:gd name="T11" fmla="*/ 137 h 13"/>
                    <a:gd name="T12" fmla="*/ 0 w 55"/>
                    <a:gd name="T13" fmla="*/ 253 h 1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55" h="13">
                      <a:moveTo>
                        <a:pt x="0" y="13"/>
                      </a:moveTo>
                      <a:cubicBezTo>
                        <a:pt x="2" y="8"/>
                        <a:pt x="18" y="8"/>
                        <a:pt x="30" y="8"/>
                      </a:cubicBezTo>
                      <a:cubicBezTo>
                        <a:pt x="42" y="8"/>
                        <a:pt x="53" y="10"/>
                        <a:pt x="54" y="6"/>
                      </a:cubicBezTo>
                      <a:cubicBezTo>
                        <a:pt x="55" y="0"/>
                        <a:pt x="55" y="0"/>
                        <a:pt x="55" y="0"/>
                      </a:cubicBezTo>
                      <a:cubicBezTo>
                        <a:pt x="54" y="4"/>
                        <a:pt x="44" y="2"/>
                        <a:pt x="32" y="2"/>
                      </a:cubicBezTo>
                      <a:cubicBezTo>
                        <a:pt x="20" y="2"/>
                        <a:pt x="5" y="2"/>
                        <a:pt x="3" y="7"/>
                      </a:cubicBez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41" name="Freeform 1496">
                  <a:extLst>
                    <a:ext uri="{FF2B5EF4-FFF2-40B4-BE49-F238E27FC236}">
                      <a16:creationId xmlns:a16="http://schemas.microsoft.com/office/drawing/2014/main" id="{A639AEC6-B39A-AD3D-EC2B-A03132BB542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79" y="2560"/>
                  <a:ext cx="137" cy="35"/>
                </a:xfrm>
                <a:custGeom>
                  <a:avLst/>
                  <a:gdLst>
                    <a:gd name="T0" fmla="*/ 0 w 55"/>
                    <a:gd name="T1" fmla="*/ 253 h 13"/>
                    <a:gd name="T2" fmla="*/ 433 w 55"/>
                    <a:gd name="T3" fmla="*/ 159 h 13"/>
                    <a:gd name="T4" fmla="*/ 820 w 55"/>
                    <a:gd name="T5" fmla="*/ 116 h 13"/>
                    <a:gd name="T6" fmla="*/ 849 w 55"/>
                    <a:gd name="T7" fmla="*/ 0 h 13"/>
                    <a:gd name="T8" fmla="*/ 466 w 55"/>
                    <a:gd name="T9" fmla="*/ 35 h 13"/>
                    <a:gd name="T10" fmla="*/ 30 w 55"/>
                    <a:gd name="T11" fmla="*/ 116 h 13"/>
                    <a:gd name="T12" fmla="*/ 0 w 55"/>
                    <a:gd name="T13" fmla="*/ 253 h 1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55" h="13">
                      <a:moveTo>
                        <a:pt x="0" y="13"/>
                      </a:moveTo>
                      <a:cubicBezTo>
                        <a:pt x="2" y="8"/>
                        <a:pt x="16" y="8"/>
                        <a:pt x="28" y="8"/>
                      </a:cubicBezTo>
                      <a:cubicBezTo>
                        <a:pt x="40" y="8"/>
                        <a:pt x="51" y="10"/>
                        <a:pt x="53" y="6"/>
                      </a:cubicBezTo>
                      <a:cubicBezTo>
                        <a:pt x="55" y="0"/>
                        <a:pt x="55" y="0"/>
                        <a:pt x="55" y="0"/>
                      </a:cubicBezTo>
                      <a:cubicBezTo>
                        <a:pt x="53" y="4"/>
                        <a:pt x="42" y="2"/>
                        <a:pt x="30" y="2"/>
                      </a:cubicBezTo>
                      <a:cubicBezTo>
                        <a:pt x="18" y="2"/>
                        <a:pt x="3" y="1"/>
                        <a:pt x="2" y="6"/>
                      </a:cubicBez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42" name="Freeform 1497">
                  <a:extLst>
                    <a:ext uri="{FF2B5EF4-FFF2-40B4-BE49-F238E27FC236}">
                      <a16:creationId xmlns:a16="http://schemas.microsoft.com/office/drawing/2014/main" id="{4CA011F4-DA35-8571-7816-71FA01B65FB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99" y="2533"/>
                  <a:ext cx="117" cy="8"/>
                </a:xfrm>
                <a:custGeom>
                  <a:avLst/>
                  <a:gdLst>
                    <a:gd name="T0" fmla="*/ 724 w 47"/>
                    <a:gd name="T1" fmla="*/ 0 h 3"/>
                    <a:gd name="T2" fmla="*/ 403 w 47"/>
                    <a:gd name="T3" fmla="*/ 21 h 3"/>
                    <a:gd name="T4" fmla="*/ 0 w 47"/>
                    <a:gd name="T5" fmla="*/ 56 h 3"/>
                    <a:gd name="T6" fmla="*/ 403 w 47"/>
                    <a:gd name="T7" fmla="*/ 0 h 3"/>
                    <a:gd name="T8" fmla="*/ 724 w 47"/>
                    <a:gd name="T9" fmla="*/ 0 h 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7" h="3">
                      <a:moveTo>
                        <a:pt x="47" y="0"/>
                      </a:moveTo>
                      <a:cubicBezTo>
                        <a:pt x="43" y="1"/>
                        <a:pt x="35" y="1"/>
                        <a:pt x="26" y="1"/>
                      </a:cubicBezTo>
                      <a:cubicBezTo>
                        <a:pt x="16" y="1"/>
                        <a:pt x="5" y="0"/>
                        <a:pt x="0" y="3"/>
                      </a:cubicBezTo>
                      <a:cubicBezTo>
                        <a:pt x="5" y="0"/>
                        <a:pt x="16" y="0"/>
                        <a:pt x="26" y="0"/>
                      </a:cubicBezTo>
                      <a:cubicBezTo>
                        <a:pt x="35" y="0"/>
                        <a:pt x="43" y="1"/>
                        <a:pt x="47" y="0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43" name="Freeform 1498">
                  <a:extLst>
                    <a:ext uri="{FF2B5EF4-FFF2-40B4-BE49-F238E27FC236}">
                      <a16:creationId xmlns:a16="http://schemas.microsoft.com/office/drawing/2014/main" id="{9F5459E9-3E5E-895A-D910-2A11898876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89" y="2568"/>
                  <a:ext cx="117" cy="8"/>
                </a:xfrm>
                <a:custGeom>
                  <a:avLst/>
                  <a:gdLst>
                    <a:gd name="T0" fmla="*/ 724 w 47"/>
                    <a:gd name="T1" fmla="*/ 0 h 3"/>
                    <a:gd name="T2" fmla="*/ 383 w 47"/>
                    <a:gd name="T3" fmla="*/ 21 h 3"/>
                    <a:gd name="T4" fmla="*/ 0 w 47"/>
                    <a:gd name="T5" fmla="*/ 56 h 3"/>
                    <a:gd name="T6" fmla="*/ 383 w 47"/>
                    <a:gd name="T7" fmla="*/ 0 h 3"/>
                    <a:gd name="T8" fmla="*/ 724 w 47"/>
                    <a:gd name="T9" fmla="*/ 0 h 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7" h="3">
                      <a:moveTo>
                        <a:pt x="47" y="0"/>
                      </a:moveTo>
                      <a:cubicBezTo>
                        <a:pt x="43" y="1"/>
                        <a:pt x="35" y="1"/>
                        <a:pt x="25" y="1"/>
                      </a:cubicBezTo>
                      <a:cubicBezTo>
                        <a:pt x="16" y="1"/>
                        <a:pt x="5" y="0"/>
                        <a:pt x="0" y="3"/>
                      </a:cubicBezTo>
                      <a:cubicBezTo>
                        <a:pt x="5" y="0"/>
                        <a:pt x="16" y="0"/>
                        <a:pt x="25" y="0"/>
                      </a:cubicBezTo>
                      <a:cubicBezTo>
                        <a:pt x="35" y="0"/>
                        <a:pt x="43" y="1"/>
                        <a:pt x="47" y="0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44" name="Freeform 1499">
                  <a:extLst>
                    <a:ext uri="{FF2B5EF4-FFF2-40B4-BE49-F238E27FC236}">
                      <a16:creationId xmlns:a16="http://schemas.microsoft.com/office/drawing/2014/main" id="{88C67D40-C238-3C07-BC8D-97D18A3F60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86" y="2493"/>
                  <a:ext cx="33" cy="30"/>
                </a:xfrm>
                <a:custGeom>
                  <a:avLst/>
                  <a:gdLst>
                    <a:gd name="T0" fmla="*/ 0 w 13"/>
                    <a:gd name="T1" fmla="*/ 0 h 11"/>
                    <a:gd name="T2" fmla="*/ 213 w 13"/>
                    <a:gd name="T3" fmla="*/ 224 h 11"/>
                    <a:gd name="T4" fmla="*/ 129 w 13"/>
                    <a:gd name="T5" fmla="*/ 142 h 11"/>
                    <a:gd name="T6" fmla="*/ 0 w 13"/>
                    <a:gd name="T7" fmla="*/ 0 h 1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3" h="11">
                      <a:moveTo>
                        <a:pt x="0" y="0"/>
                      </a:moveTo>
                      <a:cubicBezTo>
                        <a:pt x="2" y="1"/>
                        <a:pt x="12" y="9"/>
                        <a:pt x="13" y="11"/>
                      </a:cubicBezTo>
                      <a:cubicBezTo>
                        <a:pt x="12" y="10"/>
                        <a:pt x="9" y="7"/>
                        <a:pt x="8" y="7"/>
                      </a:cubicBezTo>
                      <a:cubicBezTo>
                        <a:pt x="7" y="6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45" name="Freeform 1500">
                  <a:extLst>
                    <a:ext uri="{FF2B5EF4-FFF2-40B4-BE49-F238E27FC236}">
                      <a16:creationId xmlns:a16="http://schemas.microsoft.com/office/drawing/2014/main" id="{585410F6-54AC-65D1-D74B-11AE9904F67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54" y="2640"/>
                  <a:ext cx="127" cy="43"/>
                </a:xfrm>
                <a:custGeom>
                  <a:avLst/>
                  <a:gdLst>
                    <a:gd name="T0" fmla="*/ 0 w 51"/>
                    <a:gd name="T1" fmla="*/ 312 h 16"/>
                    <a:gd name="T2" fmla="*/ 416 w 51"/>
                    <a:gd name="T3" fmla="*/ 196 h 16"/>
                    <a:gd name="T4" fmla="*/ 774 w 51"/>
                    <a:gd name="T5" fmla="*/ 116 h 16"/>
                    <a:gd name="T6" fmla="*/ 787 w 51"/>
                    <a:gd name="T7" fmla="*/ 0 h 16"/>
                    <a:gd name="T8" fmla="*/ 433 w 51"/>
                    <a:gd name="T9" fmla="*/ 81 h 16"/>
                    <a:gd name="T10" fmla="*/ 12 w 51"/>
                    <a:gd name="T11" fmla="*/ 175 h 16"/>
                    <a:gd name="T12" fmla="*/ 0 w 51"/>
                    <a:gd name="T13" fmla="*/ 312 h 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51" h="16">
                      <a:moveTo>
                        <a:pt x="0" y="16"/>
                      </a:moveTo>
                      <a:cubicBezTo>
                        <a:pt x="1" y="11"/>
                        <a:pt x="15" y="11"/>
                        <a:pt x="27" y="10"/>
                      </a:cubicBezTo>
                      <a:cubicBezTo>
                        <a:pt x="39" y="9"/>
                        <a:pt x="48" y="10"/>
                        <a:pt x="50" y="6"/>
                      </a:cubicBezTo>
                      <a:cubicBezTo>
                        <a:pt x="51" y="0"/>
                        <a:pt x="51" y="0"/>
                        <a:pt x="51" y="0"/>
                      </a:cubicBezTo>
                      <a:cubicBezTo>
                        <a:pt x="50" y="4"/>
                        <a:pt x="40" y="3"/>
                        <a:pt x="28" y="4"/>
                      </a:cubicBezTo>
                      <a:cubicBezTo>
                        <a:pt x="17" y="4"/>
                        <a:pt x="3" y="4"/>
                        <a:pt x="1" y="9"/>
                      </a:cubicBez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46" name="Freeform 1501">
                  <a:extLst>
                    <a:ext uri="{FF2B5EF4-FFF2-40B4-BE49-F238E27FC236}">
                      <a16:creationId xmlns:a16="http://schemas.microsoft.com/office/drawing/2014/main" id="{E600F704-2665-DE66-FCDB-EB05CE3C6CC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44" y="2677"/>
                  <a:ext cx="130" cy="40"/>
                </a:xfrm>
                <a:custGeom>
                  <a:avLst/>
                  <a:gdLst>
                    <a:gd name="T0" fmla="*/ 0 w 52"/>
                    <a:gd name="T1" fmla="*/ 285 h 15"/>
                    <a:gd name="T2" fmla="*/ 425 w 52"/>
                    <a:gd name="T3" fmla="*/ 171 h 15"/>
                    <a:gd name="T4" fmla="*/ 783 w 52"/>
                    <a:gd name="T5" fmla="*/ 115 h 15"/>
                    <a:gd name="T6" fmla="*/ 813 w 52"/>
                    <a:gd name="T7" fmla="*/ 0 h 15"/>
                    <a:gd name="T8" fmla="*/ 458 w 52"/>
                    <a:gd name="T9" fmla="*/ 56 h 15"/>
                    <a:gd name="T10" fmla="*/ 33 w 52"/>
                    <a:gd name="T11" fmla="*/ 171 h 15"/>
                    <a:gd name="T12" fmla="*/ 0 w 52"/>
                    <a:gd name="T13" fmla="*/ 285 h 1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52" h="15">
                      <a:moveTo>
                        <a:pt x="0" y="15"/>
                      </a:moveTo>
                      <a:cubicBezTo>
                        <a:pt x="1" y="9"/>
                        <a:pt x="15" y="10"/>
                        <a:pt x="27" y="9"/>
                      </a:cubicBezTo>
                      <a:cubicBezTo>
                        <a:pt x="39" y="8"/>
                        <a:pt x="49" y="10"/>
                        <a:pt x="50" y="6"/>
                      </a:cubicBezTo>
                      <a:cubicBezTo>
                        <a:pt x="52" y="0"/>
                        <a:pt x="52" y="0"/>
                        <a:pt x="52" y="0"/>
                      </a:cubicBezTo>
                      <a:cubicBezTo>
                        <a:pt x="50" y="4"/>
                        <a:pt x="41" y="2"/>
                        <a:pt x="29" y="3"/>
                      </a:cubicBezTo>
                      <a:cubicBezTo>
                        <a:pt x="17" y="4"/>
                        <a:pt x="3" y="3"/>
                        <a:pt x="2" y="9"/>
                      </a:cubicBez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47" name="Freeform 1502">
                  <a:extLst>
                    <a:ext uri="{FF2B5EF4-FFF2-40B4-BE49-F238E27FC236}">
                      <a16:creationId xmlns:a16="http://schemas.microsoft.com/office/drawing/2014/main" id="{6F3CA9BE-9196-C58B-1E0F-4531AA4BA1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61" y="2648"/>
                  <a:ext cx="115" cy="16"/>
                </a:xfrm>
                <a:custGeom>
                  <a:avLst/>
                  <a:gdLst>
                    <a:gd name="T0" fmla="*/ 720 w 46"/>
                    <a:gd name="T1" fmla="*/ 0 h 6"/>
                    <a:gd name="T2" fmla="*/ 395 w 46"/>
                    <a:gd name="T3" fmla="*/ 35 h 6"/>
                    <a:gd name="T4" fmla="*/ 0 w 46"/>
                    <a:gd name="T5" fmla="*/ 115 h 6"/>
                    <a:gd name="T6" fmla="*/ 395 w 46"/>
                    <a:gd name="T7" fmla="*/ 35 h 6"/>
                    <a:gd name="T8" fmla="*/ 720 w 46"/>
                    <a:gd name="T9" fmla="*/ 0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6" h="6">
                      <a:moveTo>
                        <a:pt x="46" y="0"/>
                      </a:moveTo>
                      <a:cubicBezTo>
                        <a:pt x="42" y="2"/>
                        <a:pt x="34" y="2"/>
                        <a:pt x="25" y="2"/>
                      </a:cubicBezTo>
                      <a:cubicBezTo>
                        <a:pt x="15" y="3"/>
                        <a:pt x="4" y="3"/>
                        <a:pt x="0" y="6"/>
                      </a:cubicBezTo>
                      <a:cubicBezTo>
                        <a:pt x="4" y="3"/>
                        <a:pt x="16" y="2"/>
                        <a:pt x="25" y="2"/>
                      </a:cubicBezTo>
                      <a:cubicBezTo>
                        <a:pt x="34" y="1"/>
                        <a:pt x="42" y="2"/>
                        <a:pt x="46" y="0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48" name="Freeform 1503">
                  <a:extLst>
                    <a:ext uri="{FF2B5EF4-FFF2-40B4-BE49-F238E27FC236}">
                      <a16:creationId xmlns:a16="http://schemas.microsoft.com/office/drawing/2014/main" id="{5769A327-6E7A-41B8-89EC-FBC057AAFE7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51" y="2683"/>
                  <a:ext cx="115" cy="16"/>
                </a:xfrm>
                <a:custGeom>
                  <a:avLst/>
                  <a:gdLst>
                    <a:gd name="T0" fmla="*/ 720 w 46"/>
                    <a:gd name="T1" fmla="*/ 0 h 6"/>
                    <a:gd name="T2" fmla="*/ 395 w 46"/>
                    <a:gd name="T3" fmla="*/ 56 h 6"/>
                    <a:gd name="T4" fmla="*/ 0 w 46"/>
                    <a:gd name="T5" fmla="*/ 115 h 6"/>
                    <a:gd name="T6" fmla="*/ 395 w 46"/>
                    <a:gd name="T7" fmla="*/ 35 h 6"/>
                    <a:gd name="T8" fmla="*/ 720 w 46"/>
                    <a:gd name="T9" fmla="*/ 0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6" h="6">
                      <a:moveTo>
                        <a:pt x="46" y="0"/>
                      </a:moveTo>
                      <a:cubicBezTo>
                        <a:pt x="43" y="2"/>
                        <a:pt x="34" y="2"/>
                        <a:pt x="25" y="3"/>
                      </a:cubicBezTo>
                      <a:cubicBezTo>
                        <a:pt x="16" y="3"/>
                        <a:pt x="5" y="3"/>
                        <a:pt x="0" y="6"/>
                      </a:cubicBezTo>
                      <a:cubicBezTo>
                        <a:pt x="5" y="3"/>
                        <a:pt x="16" y="2"/>
                        <a:pt x="25" y="2"/>
                      </a:cubicBezTo>
                      <a:cubicBezTo>
                        <a:pt x="35" y="1"/>
                        <a:pt x="43" y="2"/>
                        <a:pt x="46" y="0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49" name="Freeform 1504">
                  <a:extLst>
                    <a:ext uri="{FF2B5EF4-FFF2-40B4-BE49-F238E27FC236}">
                      <a16:creationId xmlns:a16="http://schemas.microsoft.com/office/drawing/2014/main" id="{22D981E8-8867-09F7-2469-70FA7C9A3BA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29" y="2755"/>
                  <a:ext cx="127" cy="50"/>
                </a:xfrm>
                <a:custGeom>
                  <a:avLst/>
                  <a:gdLst>
                    <a:gd name="T0" fmla="*/ 0 w 51"/>
                    <a:gd name="T1" fmla="*/ 347 h 19"/>
                    <a:gd name="T2" fmla="*/ 416 w 51"/>
                    <a:gd name="T3" fmla="*/ 200 h 19"/>
                    <a:gd name="T4" fmla="*/ 757 w 51"/>
                    <a:gd name="T5" fmla="*/ 111 h 19"/>
                    <a:gd name="T6" fmla="*/ 787 w 51"/>
                    <a:gd name="T7" fmla="*/ 0 h 19"/>
                    <a:gd name="T8" fmla="*/ 433 w 51"/>
                    <a:gd name="T9" fmla="*/ 89 h 19"/>
                    <a:gd name="T10" fmla="*/ 12 w 51"/>
                    <a:gd name="T11" fmla="*/ 234 h 19"/>
                    <a:gd name="T12" fmla="*/ 0 w 51"/>
                    <a:gd name="T13" fmla="*/ 347 h 1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51" h="19">
                      <a:moveTo>
                        <a:pt x="0" y="19"/>
                      </a:moveTo>
                      <a:cubicBezTo>
                        <a:pt x="1" y="14"/>
                        <a:pt x="15" y="12"/>
                        <a:pt x="27" y="11"/>
                      </a:cubicBezTo>
                      <a:cubicBezTo>
                        <a:pt x="39" y="9"/>
                        <a:pt x="49" y="10"/>
                        <a:pt x="49" y="6"/>
                      </a:cubicBezTo>
                      <a:cubicBezTo>
                        <a:pt x="51" y="0"/>
                        <a:pt x="51" y="0"/>
                        <a:pt x="51" y="0"/>
                      </a:cubicBezTo>
                      <a:cubicBezTo>
                        <a:pt x="50" y="4"/>
                        <a:pt x="40" y="3"/>
                        <a:pt x="28" y="5"/>
                      </a:cubicBezTo>
                      <a:cubicBezTo>
                        <a:pt x="16" y="6"/>
                        <a:pt x="2" y="8"/>
                        <a:pt x="1" y="13"/>
                      </a:cubicBez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50" name="Freeform 1505">
                  <a:extLst>
                    <a:ext uri="{FF2B5EF4-FFF2-40B4-BE49-F238E27FC236}">
                      <a16:creationId xmlns:a16="http://schemas.microsoft.com/office/drawing/2014/main" id="{053DA5C1-0FDD-B05A-04AB-2644DC8249C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21" y="2789"/>
                  <a:ext cx="128" cy="54"/>
                </a:xfrm>
                <a:custGeom>
                  <a:avLst/>
                  <a:gdLst>
                    <a:gd name="T0" fmla="*/ 0 w 51"/>
                    <a:gd name="T1" fmla="*/ 394 h 20"/>
                    <a:gd name="T2" fmla="*/ 429 w 51"/>
                    <a:gd name="T3" fmla="*/ 219 h 20"/>
                    <a:gd name="T4" fmla="*/ 776 w 51"/>
                    <a:gd name="T5" fmla="*/ 116 h 20"/>
                    <a:gd name="T6" fmla="*/ 806 w 51"/>
                    <a:gd name="T7" fmla="*/ 0 h 20"/>
                    <a:gd name="T8" fmla="*/ 442 w 51"/>
                    <a:gd name="T9" fmla="*/ 103 h 20"/>
                    <a:gd name="T10" fmla="*/ 20 w 51"/>
                    <a:gd name="T11" fmla="*/ 278 h 20"/>
                    <a:gd name="T12" fmla="*/ 0 w 51"/>
                    <a:gd name="T13" fmla="*/ 394 h 2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51" h="20">
                      <a:moveTo>
                        <a:pt x="0" y="20"/>
                      </a:moveTo>
                      <a:cubicBezTo>
                        <a:pt x="1" y="14"/>
                        <a:pt x="15" y="12"/>
                        <a:pt x="27" y="11"/>
                      </a:cubicBezTo>
                      <a:cubicBezTo>
                        <a:pt x="39" y="10"/>
                        <a:pt x="49" y="11"/>
                        <a:pt x="49" y="6"/>
                      </a:cubicBezTo>
                      <a:cubicBezTo>
                        <a:pt x="51" y="0"/>
                        <a:pt x="51" y="0"/>
                        <a:pt x="51" y="0"/>
                      </a:cubicBezTo>
                      <a:cubicBezTo>
                        <a:pt x="50" y="4"/>
                        <a:pt x="40" y="4"/>
                        <a:pt x="28" y="5"/>
                      </a:cubicBezTo>
                      <a:cubicBezTo>
                        <a:pt x="16" y="6"/>
                        <a:pt x="2" y="8"/>
                        <a:pt x="1" y="14"/>
                      </a:cubicBezTo>
                      <a:lnTo>
                        <a:pt x="0" y="20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51" name="Freeform 1506">
                  <a:extLst>
                    <a:ext uri="{FF2B5EF4-FFF2-40B4-BE49-F238E27FC236}">
                      <a16:creationId xmlns:a16="http://schemas.microsoft.com/office/drawing/2014/main" id="{ACDD770C-19BD-CA08-D607-193EF28A06A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36" y="2763"/>
                  <a:ext cx="115" cy="21"/>
                </a:xfrm>
                <a:custGeom>
                  <a:avLst/>
                  <a:gdLst>
                    <a:gd name="T0" fmla="*/ 720 w 46"/>
                    <a:gd name="T1" fmla="*/ 0 h 8"/>
                    <a:gd name="T2" fmla="*/ 395 w 46"/>
                    <a:gd name="T3" fmla="*/ 55 h 8"/>
                    <a:gd name="T4" fmla="*/ 0 w 46"/>
                    <a:gd name="T5" fmla="*/ 144 h 8"/>
                    <a:gd name="T6" fmla="*/ 395 w 46"/>
                    <a:gd name="T7" fmla="*/ 55 h 8"/>
                    <a:gd name="T8" fmla="*/ 720 w 46"/>
                    <a:gd name="T9" fmla="*/ 0 h 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6" h="8">
                      <a:moveTo>
                        <a:pt x="46" y="0"/>
                      </a:moveTo>
                      <a:cubicBezTo>
                        <a:pt x="42" y="2"/>
                        <a:pt x="34" y="2"/>
                        <a:pt x="25" y="3"/>
                      </a:cubicBezTo>
                      <a:cubicBezTo>
                        <a:pt x="15" y="4"/>
                        <a:pt x="4" y="5"/>
                        <a:pt x="0" y="8"/>
                      </a:cubicBezTo>
                      <a:cubicBezTo>
                        <a:pt x="4" y="5"/>
                        <a:pt x="16" y="4"/>
                        <a:pt x="25" y="3"/>
                      </a:cubicBezTo>
                      <a:cubicBezTo>
                        <a:pt x="34" y="1"/>
                        <a:pt x="42" y="2"/>
                        <a:pt x="46" y="0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52" name="Freeform 1507">
                  <a:extLst>
                    <a:ext uri="{FF2B5EF4-FFF2-40B4-BE49-F238E27FC236}">
                      <a16:creationId xmlns:a16="http://schemas.microsoft.com/office/drawing/2014/main" id="{42392444-D6F3-F3BF-4730-43A83EE03F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29" y="2797"/>
                  <a:ext cx="115" cy="24"/>
                </a:xfrm>
                <a:custGeom>
                  <a:avLst/>
                  <a:gdLst>
                    <a:gd name="T0" fmla="*/ 720 w 46"/>
                    <a:gd name="T1" fmla="*/ 0 h 9"/>
                    <a:gd name="T2" fmla="*/ 395 w 46"/>
                    <a:gd name="T3" fmla="*/ 77 h 9"/>
                    <a:gd name="T4" fmla="*/ 0 w 46"/>
                    <a:gd name="T5" fmla="*/ 171 h 9"/>
                    <a:gd name="T6" fmla="*/ 395 w 46"/>
                    <a:gd name="T7" fmla="*/ 56 h 9"/>
                    <a:gd name="T8" fmla="*/ 720 w 46"/>
                    <a:gd name="T9" fmla="*/ 0 h 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6" h="9">
                      <a:moveTo>
                        <a:pt x="46" y="0"/>
                      </a:moveTo>
                      <a:cubicBezTo>
                        <a:pt x="42" y="2"/>
                        <a:pt x="34" y="3"/>
                        <a:pt x="25" y="4"/>
                      </a:cubicBezTo>
                      <a:cubicBezTo>
                        <a:pt x="15" y="5"/>
                        <a:pt x="4" y="5"/>
                        <a:pt x="0" y="9"/>
                      </a:cubicBezTo>
                      <a:cubicBezTo>
                        <a:pt x="4" y="5"/>
                        <a:pt x="15" y="4"/>
                        <a:pt x="25" y="3"/>
                      </a:cubicBezTo>
                      <a:cubicBezTo>
                        <a:pt x="34" y="2"/>
                        <a:pt x="42" y="2"/>
                        <a:pt x="46" y="0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53" name="Freeform 1508">
                  <a:extLst>
                    <a:ext uri="{FF2B5EF4-FFF2-40B4-BE49-F238E27FC236}">
                      <a16:creationId xmlns:a16="http://schemas.microsoft.com/office/drawing/2014/main" id="{5957190E-4F8C-3AE2-BFBF-5677991F61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16" y="2725"/>
                  <a:ext cx="35" cy="27"/>
                </a:xfrm>
                <a:custGeom>
                  <a:avLst/>
                  <a:gdLst>
                    <a:gd name="T0" fmla="*/ 0 w 14"/>
                    <a:gd name="T1" fmla="*/ 0 h 10"/>
                    <a:gd name="T2" fmla="*/ 220 w 14"/>
                    <a:gd name="T3" fmla="*/ 197 h 10"/>
                    <a:gd name="T4" fmla="*/ 145 w 14"/>
                    <a:gd name="T5" fmla="*/ 116 h 10"/>
                    <a:gd name="T6" fmla="*/ 0 w 14"/>
                    <a:gd name="T7" fmla="*/ 0 h 1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4" h="10">
                      <a:moveTo>
                        <a:pt x="0" y="0"/>
                      </a:moveTo>
                      <a:cubicBezTo>
                        <a:pt x="2" y="1"/>
                        <a:pt x="13" y="7"/>
                        <a:pt x="14" y="10"/>
                      </a:cubicBezTo>
                      <a:cubicBezTo>
                        <a:pt x="13" y="9"/>
                        <a:pt x="9" y="6"/>
                        <a:pt x="9" y="6"/>
                      </a:cubicBezTo>
                      <a:cubicBezTo>
                        <a:pt x="8" y="5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54" name="Freeform 1509">
                  <a:extLst>
                    <a:ext uri="{FF2B5EF4-FFF2-40B4-BE49-F238E27FC236}">
                      <a16:creationId xmlns:a16="http://schemas.microsoft.com/office/drawing/2014/main" id="{0189471C-0CAE-077D-C465-935902B0BD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46" y="2611"/>
                  <a:ext cx="30" cy="32"/>
                </a:xfrm>
                <a:custGeom>
                  <a:avLst/>
                  <a:gdLst>
                    <a:gd name="T0" fmla="*/ 0 w 12"/>
                    <a:gd name="T1" fmla="*/ 0 h 12"/>
                    <a:gd name="T2" fmla="*/ 188 w 12"/>
                    <a:gd name="T3" fmla="*/ 227 h 12"/>
                    <a:gd name="T4" fmla="*/ 113 w 12"/>
                    <a:gd name="T5" fmla="*/ 136 h 12"/>
                    <a:gd name="T6" fmla="*/ 0 w 12"/>
                    <a:gd name="T7" fmla="*/ 0 h 1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2" h="12">
                      <a:moveTo>
                        <a:pt x="0" y="0"/>
                      </a:moveTo>
                      <a:cubicBezTo>
                        <a:pt x="1" y="1"/>
                        <a:pt x="11" y="9"/>
                        <a:pt x="12" y="12"/>
                      </a:cubicBezTo>
                      <a:cubicBezTo>
                        <a:pt x="11" y="11"/>
                        <a:pt x="8" y="8"/>
                        <a:pt x="7" y="7"/>
                      </a:cubicBezTo>
                      <a:cubicBezTo>
                        <a:pt x="6" y="6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55" name="Freeform 1510">
                  <a:extLst>
                    <a:ext uri="{FF2B5EF4-FFF2-40B4-BE49-F238E27FC236}">
                      <a16:creationId xmlns:a16="http://schemas.microsoft.com/office/drawing/2014/main" id="{5A706267-49FC-70D6-0790-F5162BAEF3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89" y="2883"/>
                  <a:ext cx="137" cy="34"/>
                </a:xfrm>
                <a:custGeom>
                  <a:avLst/>
                  <a:gdLst>
                    <a:gd name="T0" fmla="*/ 0 w 55"/>
                    <a:gd name="T1" fmla="*/ 199 h 13"/>
                    <a:gd name="T2" fmla="*/ 446 w 55"/>
                    <a:gd name="T3" fmla="*/ 165 h 13"/>
                    <a:gd name="T4" fmla="*/ 820 w 55"/>
                    <a:gd name="T5" fmla="*/ 165 h 13"/>
                    <a:gd name="T6" fmla="*/ 849 w 55"/>
                    <a:gd name="T7" fmla="*/ 55 h 13"/>
                    <a:gd name="T8" fmla="*/ 478 w 55"/>
                    <a:gd name="T9" fmla="*/ 55 h 13"/>
                    <a:gd name="T10" fmla="*/ 42 w 55"/>
                    <a:gd name="T11" fmla="*/ 89 h 13"/>
                    <a:gd name="T12" fmla="*/ 0 w 55"/>
                    <a:gd name="T13" fmla="*/ 199 h 1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55" h="13">
                      <a:moveTo>
                        <a:pt x="0" y="11"/>
                      </a:moveTo>
                      <a:cubicBezTo>
                        <a:pt x="3" y="6"/>
                        <a:pt x="17" y="7"/>
                        <a:pt x="29" y="9"/>
                      </a:cubicBezTo>
                      <a:cubicBezTo>
                        <a:pt x="41" y="10"/>
                        <a:pt x="51" y="13"/>
                        <a:pt x="53" y="9"/>
                      </a:cubicBezTo>
                      <a:cubicBezTo>
                        <a:pt x="55" y="3"/>
                        <a:pt x="55" y="3"/>
                        <a:pt x="55" y="3"/>
                      </a:cubicBezTo>
                      <a:cubicBezTo>
                        <a:pt x="53" y="7"/>
                        <a:pt x="43" y="4"/>
                        <a:pt x="31" y="3"/>
                      </a:cubicBezTo>
                      <a:cubicBezTo>
                        <a:pt x="20" y="2"/>
                        <a:pt x="6" y="0"/>
                        <a:pt x="3" y="5"/>
                      </a:cubicBez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56" name="Freeform 1511">
                  <a:extLst>
                    <a:ext uri="{FF2B5EF4-FFF2-40B4-BE49-F238E27FC236}">
                      <a16:creationId xmlns:a16="http://schemas.microsoft.com/office/drawing/2014/main" id="{7514B111-7E4B-8097-8771-93C94A801F1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76" y="2912"/>
                  <a:ext cx="140" cy="37"/>
                </a:xfrm>
                <a:custGeom>
                  <a:avLst/>
                  <a:gdLst>
                    <a:gd name="T0" fmla="*/ 0 w 56"/>
                    <a:gd name="T1" fmla="*/ 225 h 14"/>
                    <a:gd name="T2" fmla="*/ 438 w 56"/>
                    <a:gd name="T3" fmla="*/ 182 h 14"/>
                    <a:gd name="T4" fmla="*/ 833 w 56"/>
                    <a:gd name="T5" fmla="*/ 204 h 14"/>
                    <a:gd name="T6" fmla="*/ 875 w 56"/>
                    <a:gd name="T7" fmla="*/ 90 h 14"/>
                    <a:gd name="T8" fmla="*/ 488 w 56"/>
                    <a:gd name="T9" fmla="*/ 77 h 14"/>
                    <a:gd name="T10" fmla="*/ 33 w 56"/>
                    <a:gd name="T11" fmla="*/ 111 h 14"/>
                    <a:gd name="T12" fmla="*/ 0 w 56"/>
                    <a:gd name="T13" fmla="*/ 225 h 1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56" h="14">
                      <a:moveTo>
                        <a:pt x="0" y="12"/>
                      </a:moveTo>
                      <a:cubicBezTo>
                        <a:pt x="2" y="7"/>
                        <a:pt x="16" y="9"/>
                        <a:pt x="28" y="10"/>
                      </a:cubicBezTo>
                      <a:cubicBezTo>
                        <a:pt x="40" y="11"/>
                        <a:pt x="51" y="14"/>
                        <a:pt x="53" y="11"/>
                      </a:cubicBezTo>
                      <a:cubicBezTo>
                        <a:pt x="56" y="5"/>
                        <a:pt x="56" y="5"/>
                        <a:pt x="56" y="5"/>
                      </a:cubicBezTo>
                      <a:cubicBezTo>
                        <a:pt x="54" y="9"/>
                        <a:pt x="43" y="6"/>
                        <a:pt x="31" y="4"/>
                      </a:cubicBezTo>
                      <a:cubicBezTo>
                        <a:pt x="19" y="3"/>
                        <a:pt x="5" y="0"/>
                        <a:pt x="2" y="6"/>
                      </a:cubicBez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57" name="Freeform 1512">
                  <a:extLst>
                    <a:ext uri="{FF2B5EF4-FFF2-40B4-BE49-F238E27FC236}">
                      <a16:creationId xmlns:a16="http://schemas.microsoft.com/office/drawing/2014/main" id="{1B635634-A799-7C42-324C-7C3B11D1B8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01" y="2888"/>
                  <a:ext cx="118" cy="13"/>
                </a:xfrm>
                <a:custGeom>
                  <a:avLst/>
                  <a:gdLst>
                    <a:gd name="T0" fmla="*/ 743 w 47"/>
                    <a:gd name="T1" fmla="*/ 68 h 5"/>
                    <a:gd name="T2" fmla="*/ 409 w 47"/>
                    <a:gd name="T3" fmla="*/ 34 h 5"/>
                    <a:gd name="T4" fmla="*/ 0 w 47"/>
                    <a:gd name="T5" fmla="*/ 34 h 5"/>
                    <a:gd name="T6" fmla="*/ 409 w 47"/>
                    <a:gd name="T7" fmla="*/ 34 h 5"/>
                    <a:gd name="T8" fmla="*/ 743 w 47"/>
                    <a:gd name="T9" fmla="*/ 68 h 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7" h="5">
                      <a:moveTo>
                        <a:pt x="47" y="4"/>
                      </a:moveTo>
                      <a:cubicBezTo>
                        <a:pt x="43" y="5"/>
                        <a:pt x="35" y="3"/>
                        <a:pt x="26" y="2"/>
                      </a:cubicBezTo>
                      <a:cubicBezTo>
                        <a:pt x="16" y="2"/>
                        <a:pt x="6" y="0"/>
                        <a:pt x="0" y="2"/>
                      </a:cubicBezTo>
                      <a:cubicBezTo>
                        <a:pt x="6" y="0"/>
                        <a:pt x="17" y="1"/>
                        <a:pt x="26" y="2"/>
                      </a:cubicBezTo>
                      <a:cubicBezTo>
                        <a:pt x="35" y="3"/>
                        <a:pt x="43" y="5"/>
                        <a:pt x="47" y="4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58" name="Freeform 1513">
                  <a:extLst>
                    <a:ext uri="{FF2B5EF4-FFF2-40B4-BE49-F238E27FC236}">
                      <a16:creationId xmlns:a16="http://schemas.microsoft.com/office/drawing/2014/main" id="{9C8B97BF-E709-6818-8D0A-59D6382E3BF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89" y="2920"/>
                  <a:ext cx="115" cy="13"/>
                </a:xfrm>
                <a:custGeom>
                  <a:avLst/>
                  <a:gdLst>
                    <a:gd name="T0" fmla="*/ 720 w 46"/>
                    <a:gd name="T1" fmla="*/ 68 h 5"/>
                    <a:gd name="T2" fmla="*/ 395 w 46"/>
                    <a:gd name="T3" fmla="*/ 55 h 5"/>
                    <a:gd name="T4" fmla="*/ 0 w 46"/>
                    <a:gd name="T5" fmla="*/ 55 h 5"/>
                    <a:gd name="T6" fmla="*/ 395 w 46"/>
                    <a:gd name="T7" fmla="*/ 34 h 5"/>
                    <a:gd name="T8" fmla="*/ 720 w 46"/>
                    <a:gd name="T9" fmla="*/ 68 h 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6" h="5">
                      <a:moveTo>
                        <a:pt x="46" y="4"/>
                      </a:moveTo>
                      <a:cubicBezTo>
                        <a:pt x="43" y="5"/>
                        <a:pt x="34" y="4"/>
                        <a:pt x="25" y="3"/>
                      </a:cubicBezTo>
                      <a:cubicBezTo>
                        <a:pt x="16" y="2"/>
                        <a:pt x="5" y="0"/>
                        <a:pt x="0" y="3"/>
                      </a:cubicBezTo>
                      <a:cubicBezTo>
                        <a:pt x="5" y="0"/>
                        <a:pt x="16" y="1"/>
                        <a:pt x="25" y="2"/>
                      </a:cubicBezTo>
                      <a:cubicBezTo>
                        <a:pt x="35" y="3"/>
                        <a:pt x="43" y="5"/>
                        <a:pt x="46" y="4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59" name="Freeform 1514">
                  <a:extLst>
                    <a:ext uri="{FF2B5EF4-FFF2-40B4-BE49-F238E27FC236}">
                      <a16:creationId xmlns:a16="http://schemas.microsoft.com/office/drawing/2014/main" id="{B8B9212C-8C1F-76C1-3097-459E8EE65A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91" y="2856"/>
                  <a:ext cx="30" cy="32"/>
                </a:xfrm>
                <a:custGeom>
                  <a:avLst/>
                  <a:gdLst>
                    <a:gd name="T0" fmla="*/ 0 w 12"/>
                    <a:gd name="T1" fmla="*/ 0 h 12"/>
                    <a:gd name="T2" fmla="*/ 188 w 12"/>
                    <a:gd name="T3" fmla="*/ 227 h 12"/>
                    <a:gd name="T4" fmla="*/ 113 w 12"/>
                    <a:gd name="T5" fmla="*/ 136 h 12"/>
                    <a:gd name="T6" fmla="*/ 0 w 12"/>
                    <a:gd name="T7" fmla="*/ 0 h 1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2" h="12">
                      <a:moveTo>
                        <a:pt x="0" y="0"/>
                      </a:moveTo>
                      <a:cubicBezTo>
                        <a:pt x="2" y="1"/>
                        <a:pt x="11" y="9"/>
                        <a:pt x="12" y="12"/>
                      </a:cubicBezTo>
                      <a:cubicBezTo>
                        <a:pt x="11" y="11"/>
                        <a:pt x="8" y="8"/>
                        <a:pt x="7" y="7"/>
                      </a:cubicBezTo>
                      <a:cubicBezTo>
                        <a:pt x="7" y="6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60" name="Freeform 1515">
                  <a:extLst>
                    <a:ext uri="{FF2B5EF4-FFF2-40B4-BE49-F238E27FC236}">
                      <a16:creationId xmlns:a16="http://schemas.microsoft.com/office/drawing/2014/main" id="{B186388E-CA2A-E1BA-9534-8F4ACE75916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36" y="2989"/>
                  <a:ext cx="135" cy="48"/>
                </a:xfrm>
                <a:custGeom>
                  <a:avLst/>
                  <a:gdLst>
                    <a:gd name="T0" fmla="*/ 0 w 54"/>
                    <a:gd name="T1" fmla="*/ 192 h 18"/>
                    <a:gd name="T2" fmla="*/ 438 w 54"/>
                    <a:gd name="T3" fmla="*/ 205 h 18"/>
                    <a:gd name="T4" fmla="*/ 800 w 54"/>
                    <a:gd name="T5" fmla="*/ 264 h 18"/>
                    <a:gd name="T6" fmla="*/ 845 w 54"/>
                    <a:gd name="T7" fmla="*/ 171 h 18"/>
                    <a:gd name="T8" fmla="*/ 488 w 54"/>
                    <a:gd name="T9" fmla="*/ 115 h 18"/>
                    <a:gd name="T10" fmla="*/ 50 w 54"/>
                    <a:gd name="T11" fmla="*/ 93 h 18"/>
                    <a:gd name="T12" fmla="*/ 0 w 54"/>
                    <a:gd name="T13" fmla="*/ 192 h 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54" h="18">
                      <a:moveTo>
                        <a:pt x="0" y="10"/>
                      </a:moveTo>
                      <a:cubicBezTo>
                        <a:pt x="3" y="5"/>
                        <a:pt x="17" y="9"/>
                        <a:pt x="28" y="11"/>
                      </a:cubicBezTo>
                      <a:cubicBezTo>
                        <a:pt x="40" y="14"/>
                        <a:pt x="49" y="18"/>
                        <a:pt x="51" y="14"/>
                      </a:cubicBezTo>
                      <a:cubicBezTo>
                        <a:pt x="54" y="9"/>
                        <a:pt x="54" y="9"/>
                        <a:pt x="54" y="9"/>
                      </a:cubicBezTo>
                      <a:cubicBezTo>
                        <a:pt x="52" y="12"/>
                        <a:pt x="43" y="8"/>
                        <a:pt x="31" y="6"/>
                      </a:cubicBezTo>
                      <a:cubicBezTo>
                        <a:pt x="20" y="3"/>
                        <a:pt x="6" y="0"/>
                        <a:pt x="3" y="5"/>
                      </a:cubicBez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61" name="Freeform 1516">
                  <a:extLst>
                    <a:ext uri="{FF2B5EF4-FFF2-40B4-BE49-F238E27FC236}">
                      <a16:creationId xmlns:a16="http://schemas.microsoft.com/office/drawing/2014/main" id="{F218BBD9-3E85-40AF-4481-19C7E2695E6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19" y="3019"/>
                  <a:ext cx="135" cy="48"/>
                </a:xfrm>
                <a:custGeom>
                  <a:avLst/>
                  <a:gdLst>
                    <a:gd name="T0" fmla="*/ 0 w 54"/>
                    <a:gd name="T1" fmla="*/ 192 h 18"/>
                    <a:gd name="T2" fmla="*/ 438 w 54"/>
                    <a:gd name="T3" fmla="*/ 227 h 18"/>
                    <a:gd name="T4" fmla="*/ 800 w 54"/>
                    <a:gd name="T5" fmla="*/ 285 h 18"/>
                    <a:gd name="T6" fmla="*/ 845 w 54"/>
                    <a:gd name="T7" fmla="*/ 171 h 18"/>
                    <a:gd name="T8" fmla="*/ 488 w 54"/>
                    <a:gd name="T9" fmla="*/ 136 h 18"/>
                    <a:gd name="T10" fmla="*/ 63 w 54"/>
                    <a:gd name="T11" fmla="*/ 93 h 18"/>
                    <a:gd name="T12" fmla="*/ 0 w 54"/>
                    <a:gd name="T13" fmla="*/ 192 h 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54" h="18">
                      <a:moveTo>
                        <a:pt x="0" y="10"/>
                      </a:moveTo>
                      <a:cubicBezTo>
                        <a:pt x="3" y="6"/>
                        <a:pt x="17" y="10"/>
                        <a:pt x="28" y="12"/>
                      </a:cubicBezTo>
                      <a:cubicBezTo>
                        <a:pt x="40" y="14"/>
                        <a:pt x="49" y="18"/>
                        <a:pt x="51" y="15"/>
                      </a:cubicBezTo>
                      <a:cubicBezTo>
                        <a:pt x="54" y="9"/>
                        <a:pt x="54" y="9"/>
                        <a:pt x="54" y="9"/>
                      </a:cubicBezTo>
                      <a:cubicBezTo>
                        <a:pt x="52" y="13"/>
                        <a:pt x="43" y="9"/>
                        <a:pt x="31" y="7"/>
                      </a:cubicBezTo>
                      <a:cubicBezTo>
                        <a:pt x="20" y="4"/>
                        <a:pt x="7" y="0"/>
                        <a:pt x="4" y="5"/>
                      </a:cubicBez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62" name="Freeform 1517">
                  <a:extLst>
                    <a:ext uri="{FF2B5EF4-FFF2-40B4-BE49-F238E27FC236}">
                      <a16:creationId xmlns:a16="http://schemas.microsoft.com/office/drawing/2014/main" id="{58BE98B6-E847-157F-F949-E54C8964E68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49" y="2995"/>
                  <a:ext cx="117" cy="24"/>
                </a:xfrm>
                <a:custGeom>
                  <a:avLst/>
                  <a:gdLst>
                    <a:gd name="T0" fmla="*/ 724 w 47"/>
                    <a:gd name="T1" fmla="*/ 171 h 9"/>
                    <a:gd name="T2" fmla="*/ 383 w 47"/>
                    <a:gd name="T3" fmla="*/ 93 h 9"/>
                    <a:gd name="T4" fmla="*/ 0 w 47"/>
                    <a:gd name="T5" fmla="*/ 35 h 9"/>
                    <a:gd name="T6" fmla="*/ 403 w 47"/>
                    <a:gd name="T7" fmla="*/ 93 h 9"/>
                    <a:gd name="T8" fmla="*/ 724 w 47"/>
                    <a:gd name="T9" fmla="*/ 171 h 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7" h="9">
                      <a:moveTo>
                        <a:pt x="47" y="9"/>
                      </a:moveTo>
                      <a:cubicBezTo>
                        <a:pt x="43" y="9"/>
                        <a:pt x="35" y="7"/>
                        <a:pt x="25" y="5"/>
                      </a:cubicBezTo>
                      <a:cubicBezTo>
                        <a:pt x="16" y="3"/>
                        <a:pt x="6" y="0"/>
                        <a:pt x="0" y="2"/>
                      </a:cubicBezTo>
                      <a:cubicBezTo>
                        <a:pt x="6" y="0"/>
                        <a:pt x="17" y="3"/>
                        <a:pt x="26" y="5"/>
                      </a:cubicBezTo>
                      <a:cubicBezTo>
                        <a:pt x="35" y="7"/>
                        <a:pt x="43" y="9"/>
                        <a:pt x="47" y="9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63" name="Freeform 1518">
                  <a:extLst>
                    <a:ext uri="{FF2B5EF4-FFF2-40B4-BE49-F238E27FC236}">
                      <a16:creationId xmlns:a16="http://schemas.microsoft.com/office/drawing/2014/main" id="{9EFE11CF-3831-24A7-39CF-7708E5D4275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31" y="3027"/>
                  <a:ext cx="115" cy="24"/>
                </a:xfrm>
                <a:custGeom>
                  <a:avLst/>
                  <a:gdLst>
                    <a:gd name="T0" fmla="*/ 720 w 46"/>
                    <a:gd name="T1" fmla="*/ 171 h 9"/>
                    <a:gd name="T2" fmla="*/ 395 w 46"/>
                    <a:gd name="T3" fmla="*/ 93 h 9"/>
                    <a:gd name="T4" fmla="*/ 0 w 46"/>
                    <a:gd name="T5" fmla="*/ 35 h 9"/>
                    <a:gd name="T6" fmla="*/ 408 w 46"/>
                    <a:gd name="T7" fmla="*/ 77 h 9"/>
                    <a:gd name="T8" fmla="*/ 720 w 46"/>
                    <a:gd name="T9" fmla="*/ 171 h 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6" h="9">
                      <a:moveTo>
                        <a:pt x="46" y="9"/>
                      </a:moveTo>
                      <a:cubicBezTo>
                        <a:pt x="42" y="9"/>
                        <a:pt x="34" y="7"/>
                        <a:pt x="25" y="5"/>
                      </a:cubicBezTo>
                      <a:cubicBezTo>
                        <a:pt x="16" y="3"/>
                        <a:pt x="6" y="0"/>
                        <a:pt x="0" y="2"/>
                      </a:cubicBezTo>
                      <a:cubicBezTo>
                        <a:pt x="6" y="0"/>
                        <a:pt x="17" y="2"/>
                        <a:pt x="26" y="4"/>
                      </a:cubicBezTo>
                      <a:cubicBezTo>
                        <a:pt x="35" y="6"/>
                        <a:pt x="42" y="9"/>
                        <a:pt x="46" y="9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64" name="Freeform 1519">
                  <a:extLst>
                    <a:ext uri="{FF2B5EF4-FFF2-40B4-BE49-F238E27FC236}">
                      <a16:creationId xmlns:a16="http://schemas.microsoft.com/office/drawing/2014/main" id="{FC87DA96-1EDD-C809-1D89-C86BF62DFDE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81" y="3083"/>
                  <a:ext cx="23" cy="37"/>
                </a:xfrm>
                <a:custGeom>
                  <a:avLst/>
                  <a:gdLst>
                    <a:gd name="T0" fmla="*/ 0 w 9"/>
                    <a:gd name="T1" fmla="*/ 0 h 14"/>
                    <a:gd name="T2" fmla="*/ 151 w 9"/>
                    <a:gd name="T3" fmla="*/ 259 h 14"/>
                    <a:gd name="T4" fmla="*/ 97 w 9"/>
                    <a:gd name="T5" fmla="*/ 148 h 14"/>
                    <a:gd name="T6" fmla="*/ 0 w 9"/>
                    <a:gd name="T7" fmla="*/ 0 h 14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9" h="14">
                      <a:moveTo>
                        <a:pt x="0" y="0"/>
                      </a:moveTo>
                      <a:cubicBezTo>
                        <a:pt x="2" y="1"/>
                        <a:pt x="9" y="11"/>
                        <a:pt x="9" y="14"/>
                      </a:cubicBezTo>
                      <a:cubicBezTo>
                        <a:pt x="9" y="13"/>
                        <a:pt x="6" y="9"/>
                        <a:pt x="6" y="8"/>
                      </a:cubicBezTo>
                      <a:cubicBezTo>
                        <a:pt x="5" y="7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65" name="Freeform 1520">
                  <a:extLst>
                    <a:ext uri="{FF2B5EF4-FFF2-40B4-BE49-F238E27FC236}">
                      <a16:creationId xmlns:a16="http://schemas.microsoft.com/office/drawing/2014/main" id="{8AB44A64-442F-3953-E25B-D356693A6AB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39" y="2973"/>
                  <a:ext cx="25" cy="38"/>
                </a:xfrm>
                <a:custGeom>
                  <a:avLst/>
                  <a:gdLst>
                    <a:gd name="T0" fmla="*/ 0 w 10"/>
                    <a:gd name="T1" fmla="*/ 0 h 14"/>
                    <a:gd name="T2" fmla="*/ 158 w 10"/>
                    <a:gd name="T3" fmla="*/ 280 h 14"/>
                    <a:gd name="T4" fmla="*/ 95 w 10"/>
                    <a:gd name="T5" fmla="*/ 163 h 14"/>
                    <a:gd name="T6" fmla="*/ 0 w 10"/>
                    <a:gd name="T7" fmla="*/ 0 h 14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0" h="14">
                      <a:moveTo>
                        <a:pt x="0" y="0"/>
                      </a:moveTo>
                      <a:cubicBezTo>
                        <a:pt x="1" y="2"/>
                        <a:pt x="9" y="11"/>
                        <a:pt x="10" y="14"/>
                      </a:cubicBezTo>
                      <a:cubicBezTo>
                        <a:pt x="9" y="13"/>
                        <a:pt x="6" y="9"/>
                        <a:pt x="6" y="8"/>
                      </a:cubicBezTo>
                      <a:cubicBezTo>
                        <a:pt x="5" y="7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66" name="Freeform 1521">
                  <a:extLst>
                    <a:ext uri="{FF2B5EF4-FFF2-40B4-BE49-F238E27FC236}">
                      <a16:creationId xmlns:a16="http://schemas.microsoft.com/office/drawing/2014/main" id="{EAAC1BA5-57BF-ABB6-63D1-CD23DA3F38A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51" y="3533"/>
                  <a:ext cx="85" cy="136"/>
                </a:xfrm>
                <a:custGeom>
                  <a:avLst/>
                  <a:gdLst>
                    <a:gd name="T0" fmla="*/ 425 w 34"/>
                    <a:gd name="T1" fmla="*/ 0 h 51"/>
                    <a:gd name="T2" fmla="*/ 238 w 34"/>
                    <a:gd name="T3" fmla="*/ 491 h 51"/>
                    <a:gd name="T4" fmla="*/ 50 w 34"/>
                    <a:gd name="T5" fmla="*/ 875 h 51"/>
                    <a:gd name="T6" fmla="*/ 95 w 34"/>
                    <a:gd name="T7" fmla="*/ 968 h 51"/>
                    <a:gd name="T8" fmla="*/ 283 w 34"/>
                    <a:gd name="T9" fmla="*/ 589 h 51"/>
                    <a:gd name="T10" fmla="*/ 470 w 34"/>
                    <a:gd name="T11" fmla="*/ 93 h 51"/>
                    <a:gd name="T12" fmla="*/ 425 w 34"/>
                    <a:gd name="T13" fmla="*/ 0 h 5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4" h="51">
                      <a:moveTo>
                        <a:pt x="27" y="0"/>
                      </a:moveTo>
                      <a:cubicBezTo>
                        <a:pt x="30" y="5"/>
                        <a:pt x="22" y="17"/>
                        <a:pt x="15" y="26"/>
                      </a:cubicBezTo>
                      <a:cubicBezTo>
                        <a:pt x="8" y="36"/>
                        <a:pt x="0" y="43"/>
                        <a:pt x="3" y="46"/>
                      </a:cubicBezTo>
                      <a:cubicBezTo>
                        <a:pt x="6" y="51"/>
                        <a:pt x="6" y="51"/>
                        <a:pt x="6" y="51"/>
                      </a:cubicBezTo>
                      <a:cubicBezTo>
                        <a:pt x="4" y="48"/>
                        <a:pt x="11" y="41"/>
                        <a:pt x="18" y="31"/>
                      </a:cubicBezTo>
                      <a:cubicBezTo>
                        <a:pt x="25" y="22"/>
                        <a:pt x="34" y="10"/>
                        <a:pt x="30" y="5"/>
                      </a:cubicBez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67" name="Freeform 1522">
                  <a:extLst>
                    <a:ext uri="{FF2B5EF4-FFF2-40B4-BE49-F238E27FC236}">
                      <a16:creationId xmlns:a16="http://schemas.microsoft.com/office/drawing/2014/main" id="{03D5CD6F-2065-EC9D-5F4D-44D91BFF64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34" y="3504"/>
                  <a:ext cx="82" cy="136"/>
                </a:xfrm>
                <a:custGeom>
                  <a:avLst/>
                  <a:gdLst>
                    <a:gd name="T0" fmla="*/ 403 w 33"/>
                    <a:gd name="T1" fmla="*/ 0 h 51"/>
                    <a:gd name="T2" fmla="*/ 216 w 33"/>
                    <a:gd name="T3" fmla="*/ 491 h 51"/>
                    <a:gd name="T4" fmla="*/ 30 w 33"/>
                    <a:gd name="T5" fmla="*/ 875 h 51"/>
                    <a:gd name="T6" fmla="*/ 92 w 33"/>
                    <a:gd name="T7" fmla="*/ 968 h 51"/>
                    <a:gd name="T8" fmla="*/ 258 w 33"/>
                    <a:gd name="T9" fmla="*/ 589 h 51"/>
                    <a:gd name="T10" fmla="*/ 445 w 33"/>
                    <a:gd name="T11" fmla="*/ 93 h 51"/>
                    <a:gd name="T12" fmla="*/ 403 w 33"/>
                    <a:gd name="T13" fmla="*/ 0 h 5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3" h="51">
                      <a:moveTo>
                        <a:pt x="26" y="0"/>
                      </a:moveTo>
                      <a:cubicBezTo>
                        <a:pt x="29" y="5"/>
                        <a:pt x="21" y="16"/>
                        <a:pt x="14" y="26"/>
                      </a:cubicBezTo>
                      <a:cubicBezTo>
                        <a:pt x="7" y="35"/>
                        <a:pt x="0" y="42"/>
                        <a:pt x="2" y="46"/>
                      </a:cubicBezTo>
                      <a:cubicBezTo>
                        <a:pt x="6" y="51"/>
                        <a:pt x="6" y="51"/>
                        <a:pt x="6" y="51"/>
                      </a:cubicBezTo>
                      <a:cubicBezTo>
                        <a:pt x="3" y="47"/>
                        <a:pt x="10" y="41"/>
                        <a:pt x="17" y="31"/>
                      </a:cubicBezTo>
                      <a:cubicBezTo>
                        <a:pt x="24" y="21"/>
                        <a:pt x="33" y="10"/>
                        <a:pt x="29" y="5"/>
                      </a:cubicBezTo>
                      <a:lnTo>
                        <a:pt x="26" y="0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68" name="Freeform 1523">
                  <a:extLst>
                    <a:ext uri="{FF2B5EF4-FFF2-40B4-BE49-F238E27FC236}">
                      <a16:creationId xmlns:a16="http://schemas.microsoft.com/office/drawing/2014/main" id="{B6183854-268D-CA0A-06F4-89E5782F4D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64" y="3555"/>
                  <a:ext cx="62" cy="106"/>
                </a:xfrm>
                <a:custGeom>
                  <a:avLst/>
                  <a:gdLst>
                    <a:gd name="T0" fmla="*/ 0 w 25"/>
                    <a:gd name="T1" fmla="*/ 745 h 40"/>
                    <a:gd name="T2" fmla="*/ 184 w 25"/>
                    <a:gd name="T3" fmla="*/ 408 h 40"/>
                    <a:gd name="T4" fmla="*/ 382 w 25"/>
                    <a:gd name="T5" fmla="*/ 0 h 40"/>
                    <a:gd name="T6" fmla="*/ 196 w 25"/>
                    <a:gd name="T7" fmla="*/ 408 h 40"/>
                    <a:gd name="T8" fmla="*/ 0 w 25"/>
                    <a:gd name="T9" fmla="*/ 745 h 4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" h="40">
                      <a:moveTo>
                        <a:pt x="0" y="40"/>
                      </a:moveTo>
                      <a:cubicBezTo>
                        <a:pt x="2" y="36"/>
                        <a:pt x="7" y="29"/>
                        <a:pt x="12" y="22"/>
                      </a:cubicBezTo>
                      <a:cubicBezTo>
                        <a:pt x="18" y="14"/>
                        <a:pt x="25" y="6"/>
                        <a:pt x="25" y="0"/>
                      </a:cubicBezTo>
                      <a:cubicBezTo>
                        <a:pt x="25" y="6"/>
                        <a:pt x="18" y="15"/>
                        <a:pt x="13" y="22"/>
                      </a:cubicBezTo>
                      <a:cubicBezTo>
                        <a:pt x="7" y="30"/>
                        <a:pt x="2" y="36"/>
                        <a:pt x="0" y="40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69" name="Freeform 1524">
                  <a:extLst>
                    <a:ext uri="{FF2B5EF4-FFF2-40B4-BE49-F238E27FC236}">
                      <a16:creationId xmlns:a16="http://schemas.microsoft.com/office/drawing/2014/main" id="{B5C2B979-A7A2-5139-1D74-38D6E7B04D5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46" y="3525"/>
                  <a:ext cx="63" cy="104"/>
                </a:xfrm>
                <a:custGeom>
                  <a:avLst/>
                  <a:gdLst>
                    <a:gd name="T0" fmla="*/ 0 w 25"/>
                    <a:gd name="T1" fmla="*/ 739 h 39"/>
                    <a:gd name="T2" fmla="*/ 192 w 25"/>
                    <a:gd name="T3" fmla="*/ 419 h 39"/>
                    <a:gd name="T4" fmla="*/ 401 w 25"/>
                    <a:gd name="T5" fmla="*/ 0 h 39"/>
                    <a:gd name="T6" fmla="*/ 192 w 25"/>
                    <a:gd name="T7" fmla="*/ 419 h 39"/>
                    <a:gd name="T8" fmla="*/ 0 w 25"/>
                    <a:gd name="T9" fmla="*/ 739 h 3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" h="39">
                      <a:moveTo>
                        <a:pt x="0" y="39"/>
                      </a:moveTo>
                      <a:cubicBezTo>
                        <a:pt x="1" y="36"/>
                        <a:pt x="6" y="29"/>
                        <a:pt x="12" y="22"/>
                      </a:cubicBezTo>
                      <a:cubicBezTo>
                        <a:pt x="17" y="14"/>
                        <a:pt x="24" y="5"/>
                        <a:pt x="25" y="0"/>
                      </a:cubicBezTo>
                      <a:cubicBezTo>
                        <a:pt x="24" y="5"/>
                        <a:pt x="17" y="15"/>
                        <a:pt x="12" y="22"/>
                      </a:cubicBezTo>
                      <a:cubicBezTo>
                        <a:pt x="6" y="30"/>
                        <a:pt x="1" y="36"/>
                        <a:pt x="0" y="39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70" name="Freeform 1525">
                  <a:extLst>
                    <a:ext uri="{FF2B5EF4-FFF2-40B4-BE49-F238E27FC236}">
                      <a16:creationId xmlns:a16="http://schemas.microsoft.com/office/drawing/2014/main" id="{57B9F314-9E95-C5BC-B6D2-FB0723CD3E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69" y="3651"/>
                  <a:ext cx="42" cy="16"/>
                </a:xfrm>
                <a:custGeom>
                  <a:avLst/>
                  <a:gdLst>
                    <a:gd name="T0" fmla="*/ 257 w 17"/>
                    <a:gd name="T1" fmla="*/ 0 h 6"/>
                    <a:gd name="T2" fmla="*/ 0 w 17"/>
                    <a:gd name="T3" fmla="*/ 93 h 6"/>
                    <a:gd name="T4" fmla="*/ 104 w 17"/>
                    <a:gd name="T5" fmla="*/ 56 h 6"/>
                    <a:gd name="T6" fmla="*/ 257 w 17"/>
                    <a:gd name="T7" fmla="*/ 0 h 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7" h="6">
                      <a:moveTo>
                        <a:pt x="17" y="0"/>
                      </a:moveTo>
                      <a:cubicBezTo>
                        <a:pt x="15" y="1"/>
                        <a:pt x="4" y="6"/>
                        <a:pt x="0" y="5"/>
                      </a:cubicBezTo>
                      <a:cubicBezTo>
                        <a:pt x="2" y="5"/>
                        <a:pt x="6" y="4"/>
                        <a:pt x="7" y="3"/>
                      </a:cubicBezTo>
                      <a:cubicBezTo>
                        <a:pt x="8" y="3"/>
                        <a:pt x="17" y="0"/>
                        <a:pt x="17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71" name="Freeform 1526">
                  <a:extLst>
                    <a:ext uri="{FF2B5EF4-FFF2-40B4-BE49-F238E27FC236}">
                      <a16:creationId xmlns:a16="http://schemas.microsoft.com/office/drawing/2014/main" id="{91530C24-C809-A5D3-F3DD-63A40AC041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56" y="3653"/>
                  <a:ext cx="53" cy="136"/>
                </a:xfrm>
                <a:custGeom>
                  <a:avLst/>
                  <a:gdLst>
                    <a:gd name="T0" fmla="*/ 0 w 21"/>
                    <a:gd name="T1" fmla="*/ 0 h 51"/>
                    <a:gd name="T2" fmla="*/ 146 w 21"/>
                    <a:gd name="T3" fmla="*/ 512 h 51"/>
                    <a:gd name="T4" fmla="*/ 222 w 21"/>
                    <a:gd name="T5" fmla="*/ 947 h 51"/>
                    <a:gd name="T6" fmla="*/ 338 w 21"/>
                    <a:gd name="T7" fmla="*/ 968 h 51"/>
                    <a:gd name="T8" fmla="*/ 242 w 21"/>
                    <a:gd name="T9" fmla="*/ 533 h 51"/>
                    <a:gd name="T10" fmla="*/ 96 w 21"/>
                    <a:gd name="T11" fmla="*/ 21 h 51"/>
                    <a:gd name="T12" fmla="*/ 0 w 21"/>
                    <a:gd name="T13" fmla="*/ 0 h 5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21" h="51">
                      <a:moveTo>
                        <a:pt x="0" y="0"/>
                      </a:moveTo>
                      <a:cubicBezTo>
                        <a:pt x="6" y="1"/>
                        <a:pt x="8" y="15"/>
                        <a:pt x="9" y="27"/>
                      </a:cubicBezTo>
                      <a:cubicBezTo>
                        <a:pt x="11" y="39"/>
                        <a:pt x="10" y="49"/>
                        <a:pt x="14" y="50"/>
                      </a:cubicBezTo>
                      <a:cubicBezTo>
                        <a:pt x="21" y="51"/>
                        <a:pt x="21" y="51"/>
                        <a:pt x="21" y="51"/>
                      </a:cubicBezTo>
                      <a:cubicBezTo>
                        <a:pt x="16" y="50"/>
                        <a:pt x="17" y="40"/>
                        <a:pt x="15" y="28"/>
                      </a:cubicBezTo>
                      <a:cubicBezTo>
                        <a:pt x="14" y="17"/>
                        <a:pt x="12" y="2"/>
                        <a:pt x="6" y="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72" name="Freeform 1527">
                  <a:extLst>
                    <a:ext uri="{FF2B5EF4-FFF2-40B4-BE49-F238E27FC236}">
                      <a16:creationId xmlns:a16="http://schemas.microsoft.com/office/drawing/2014/main" id="{4B7D8940-8F8B-F5C9-0A21-3618FD2FF9E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24" y="3645"/>
                  <a:ext cx="50" cy="136"/>
                </a:xfrm>
                <a:custGeom>
                  <a:avLst/>
                  <a:gdLst>
                    <a:gd name="T0" fmla="*/ 0 w 20"/>
                    <a:gd name="T1" fmla="*/ 0 h 51"/>
                    <a:gd name="T2" fmla="*/ 145 w 20"/>
                    <a:gd name="T3" fmla="*/ 512 h 51"/>
                    <a:gd name="T4" fmla="*/ 220 w 20"/>
                    <a:gd name="T5" fmla="*/ 947 h 51"/>
                    <a:gd name="T6" fmla="*/ 313 w 20"/>
                    <a:gd name="T7" fmla="*/ 968 h 51"/>
                    <a:gd name="T8" fmla="*/ 238 w 20"/>
                    <a:gd name="T9" fmla="*/ 533 h 51"/>
                    <a:gd name="T10" fmla="*/ 95 w 20"/>
                    <a:gd name="T11" fmla="*/ 35 h 51"/>
                    <a:gd name="T12" fmla="*/ 0 w 20"/>
                    <a:gd name="T13" fmla="*/ 0 h 5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20" h="51">
                      <a:moveTo>
                        <a:pt x="0" y="0"/>
                      </a:moveTo>
                      <a:cubicBezTo>
                        <a:pt x="5" y="1"/>
                        <a:pt x="7" y="16"/>
                        <a:pt x="9" y="27"/>
                      </a:cubicBezTo>
                      <a:cubicBezTo>
                        <a:pt x="10" y="39"/>
                        <a:pt x="10" y="49"/>
                        <a:pt x="14" y="50"/>
                      </a:cubicBezTo>
                      <a:cubicBezTo>
                        <a:pt x="20" y="51"/>
                        <a:pt x="20" y="51"/>
                        <a:pt x="20" y="51"/>
                      </a:cubicBezTo>
                      <a:cubicBezTo>
                        <a:pt x="16" y="50"/>
                        <a:pt x="16" y="40"/>
                        <a:pt x="15" y="28"/>
                      </a:cubicBezTo>
                      <a:cubicBezTo>
                        <a:pt x="13" y="17"/>
                        <a:pt x="11" y="3"/>
                        <a:pt x="6" y="2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73" name="Freeform 1528">
                  <a:extLst>
                    <a:ext uri="{FF2B5EF4-FFF2-40B4-BE49-F238E27FC236}">
                      <a16:creationId xmlns:a16="http://schemas.microsoft.com/office/drawing/2014/main" id="{463151DD-8517-C0F4-DBAA-C3A6AE748FC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76" y="3661"/>
                  <a:ext cx="23" cy="123"/>
                </a:xfrm>
                <a:custGeom>
                  <a:avLst/>
                  <a:gdLst>
                    <a:gd name="T0" fmla="*/ 151 w 9"/>
                    <a:gd name="T1" fmla="*/ 880 h 46"/>
                    <a:gd name="T2" fmla="*/ 97 w 9"/>
                    <a:gd name="T3" fmla="*/ 479 h 46"/>
                    <a:gd name="T4" fmla="*/ 0 w 9"/>
                    <a:gd name="T5" fmla="*/ 0 h 46"/>
                    <a:gd name="T6" fmla="*/ 97 w 9"/>
                    <a:gd name="T7" fmla="*/ 479 h 46"/>
                    <a:gd name="T8" fmla="*/ 151 w 9"/>
                    <a:gd name="T9" fmla="*/ 880 h 4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9" h="46">
                      <a:moveTo>
                        <a:pt x="9" y="46"/>
                      </a:moveTo>
                      <a:cubicBezTo>
                        <a:pt x="8" y="42"/>
                        <a:pt x="7" y="34"/>
                        <a:pt x="6" y="25"/>
                      </a:cubicBezTo>
                      <a:cubicBezTo>
                        <a:pt x="4" y="16"/>
                        <a:pt x="4" y="5"/>
                        <a:pt x="0" y="0"/>
                      </a:cubicBezTo>
                      <a:cubicBezTo>
                        <a:pt x="4" y="5"/>
                        <a:pt x="5" y="16"/>
                        <a:pt x="6" y="25"/>
                      </a:cubicBezTo>
                      <a:cubicBezTo>
                        <a:pt x="8" y="34"/>
                        <a:pt x="8" y="42"/>
                        <a:pt x="9" y="46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74" name="Freeform 1529">
                  <a:extLst>
                    <a:ext uri="{FF2B5EF4-FFF2-40B4-BE49-F238E27FC236}">
                      <a16:creationId xmlns:a16="http://schemas.microsoft.com/office/drawing/2014/main" id="{FA2A344F-EF9D-7DD6-A78C-24161424561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44" y="3653"/>
                  <a:ext cx="22" cy="123"/>
                </a:xfrm>
                <a:custGeom>
                  <a:avLst/>
                  <a:gdLst>
                    <a:gd name="T0" fmla="*/ 132 w 9"/>
                    <a:gd name="T1" fmla="*/ 880 h 46"/>
                    <a:gd name="T2" fmla="*/ 71 w 9"/>
                    <a:gd name="T3" fmla="*/ 479 h 46"/>
                    <a:gd name="T4" fmla="*/ 0 w 9"/>
                    <a:gd name="T5" fmla="*/ 0 h 46"/>
                    <a:gd name="T6" fmla="*/ 90 w 9"/>
                    <a:gd name="T7" fmla="*/ 479 h 46"/>
                    <a:gd name="T8" fmla="*/ 132 w 9"/>
                    <a:gd name="T9" fmla="*/ 880 h 4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9" h="46">
                      <a:moveTo>
                        <a:pt x="9" y="46"/>
                      </a:moveTo>
                      <a:cubicBezTo>
                        <a:pt x="7" y="43"/>
                        <a:pt x="7" y="34"/>
                        <a:pt x="5" y="25"/>
                      </a:cubicBezTo>
                      <a:cubicBezTo>
                        <a:pt x="4" y="16"/>
                        <a:pt x="3" y="5"/>
                        <a:pt x="0" y="0"/>
                      </a:cubicBezTo>
                      <a:cubicBezTo>
                        <a:pt x="3" y="5"/>
                        <a:pt x="5" y="16"/>
                        <a:pt x="6" y="25"/>
                      </a:cubicBezTo>
                      <a:cubicBezTo>
                        <a:pt x="7" y="35"/>
                        <a:pt x="7" y="43"/>
                        <a:pt x="9" y="46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75" name="Freeform 1530">
                  <a:extLst>
                    <a:ext uri="{FF2B5EF4-FFF2-40B4-BE49-F238E27FC236}">
                      <a16:creationId xmlns:a16="http://schemas.microsoft.com/office/drawing/2014/main" id="{C69A280D-D34A-BA1F-C24D-DCEA6B7646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06" y="3744"/>
                  <a:ext cx="20" cy="40"/>
                </a:xfrm>
                <a:custGeom>
                  <a:avLst/>
                  <a:gdLst>
                    <a:gd name="T0" fmla="*/ 125 w 8"/>
                    <a:gd name="T1" fmla="*/ 0 h 15"/>
                    <a:gd name="T2" fmla="*/ 0 w 8"/>
                    <a:gd name="T3" fmla="*/ 285 h 15"/>
                    <a:gd name="T4" fmla="*/ 63 w 8"/>
                    <a:gd name="T5" fmla="*/ 171 h 15"/>
                    <a:gd name="T6" fmla="*/ 125 w 8"/>
                    <a:gd name="T7" fmla="*/ 0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" h="15">
                      <a:moveTo>
                        <a:pt x="8" y="0"/>
                      </a:moveTo>
                      <a:cubicBezTo>
                        <a:pt x="7" y="2"/>
                        <a:pt x="3" y="13"/>
                        <a:pt x="0" y="15"/>
                      </a:cubicBezTo>
                      <a:cubicBezTo>
                        <a:pt x="1" y="14"/>
                        <a:pt x="3" y="10"/>
                        <a:pt x="4" y="9"/>
                      </a:cubicBezTo>
                      <a:cubicBezTo>
                        <a:pt x="4" y="8"/>
                        <a:pt x="8" y="0"/>
                        <a:pt x="8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76" name="Freeform 1531">
                  <a:extLst>
                    <a:ext uri="{FF2B5EF4-FFF2-40B4-BE49-F238E27FC236}">
                      <a16:creationId xmlns:a16="http://schemas.microsoft.com/office/drawing/2014/main" id="{B2E11402-1EA4-6805-0F7C-A8B5579AECF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54" y="3608"/>
                  <a:ext cx="52" cy="149"/>
                </a:xfrm>
                <a:custGeom>
                  <a:avLst/>
                  <a:gdLst>
                    <a:gd name="T0" fmla="*/ 166 w 21"/>
                    <a:gd name="T1" fmla="*/ 0 h 56"/>
                    <a:gd name="T2" fmla="*/ 124 w 21"/>
                    <a:gd name="T3" fmla="*/ 545 h 56"/>
                    <a:gd name="T4" fmla="*/ 62 w 21"/>
                    <a:gd name="T5" fmla="*/ 998 h 56"/>
                    <a:gd name="T6" fmla="*/ 134 w 21"/>
                    <a:gd name="T7" fmla="*/ 1054 h 56"/>
                    <a:gd name="T8" fmla="*/ 196 w 21"/>
                    <a:gd name="T9" fmla="*/ 623 h 56"/>
                    <a:gd name="T10" fmla="*/ 245 w 21"/>
                    <a:gd name="T11" fmla="*/ 93 h 56"/>
                    <a:gd name="T12" fmla="*/ 166 w 21"/>
                    <a:gd name="T13" fmla="*/ 0 h 5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21" h="56">
                      <a:moveTo>
                        <a:pt x="11" y="0"/>
                      </a:moveTo>
                      <a:cubicBezTo>
                        <a:pt x="16" y="4"/>
                        <a:pt x="12" y="18"/>
                        <a:pt x="8" y="29"/>
                      </a:cubicBezTo>
                      <a:cubicBezTo>
                        <a:pt x="5" y="41"/>
                        <a:pt x="0" y="50"/>
                        <a:pt x="4" y="53"/>
                      </a:cubicBezTo>
                      <a:cubicBezTo>
                        <a:pt x="9" y="56"/>
                        <a:pt x="9" y="56"/>
                        <a:pt x="9" y="56"/>
                      </a:cubicBezTo>
                      <a:cubicBezTo>
                        <a:pt x="5" y="53"/>
                        <a:pt x="10" y="44"/>
                        <a:pt x="13" y="33"/>
                      </a:cubicBezTo>
                      <a:cubicBezTo>
                        <a:pt x="17" y="22"/>
                        <a:pt x="21" y="8"/>
                        <a:pt x="16" y="5"/>
                      </a:cubicBez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77" name="Freeform 1532">
                  <a:extLst>
                    <a:ext uri="{FF2B5EF4-FFF2-40B4-BE49-F238E27FC236}">
                      <a16:creationId xmlns:a16="http://schemas.microsoft.com/office/drawing/2014/main" id="{FBA34F8B-B410-7899-1960-9D270EA685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26" y="3589"/>
                  <a:ext cx="55" cy="150"/>
                </a:xfrm>
                <a:custGeom>
                  <a:avLst/>
                  <a:gdLst>
                    <a:gd name="T0" fmla="*/ 188 w 22"/>
                    <a:gd name="T1" fmla="*/ 0 h 56"/>
                    <a:gd name="T2" fmla="*/ 125 w 22"/>
                    <a:gd name="T3" fmla="*/ 538 h 56"/>
                    <a:gd name="T4" fmla="*/ 50 w 22"/>
                    <a:gd name="T5" fmla="*/ 996 h 56"/>
                    <a:gd name="T6" fmla="*/ 125 w 22"/>
                    <a:gd name="T7" fmla="*/ 1077 h 56"/>
                    <a:gd name="T8" fmla="*/ 208 w 22"/>
                    <a:gd name="T9" fmla="*/ 616 h 56"/>
                    <a:gd name="T10" fmla="*/ 283 w 22"/>
                    <a:gd name="T11" fmla="*/ 78 h 56"/>
                    <a:gd name="T12" fmla="*/ 188 w 22"/>
                    <a:gd name="T13" fmla="*/ 0 h 5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22" h="56">
                      <a:moveTo>
                        <a:pt x="12" y="0"/>
                      </a:moveTo>
                      <a:cubicBezTo>
                        <a:pt x="16" y="3"/>
                        <a:pt x="12" y="17"/>
                        <a:pt x="8" y="28"/>
                      </a:cubicBezTo>
                      <a:cubicBezTo>
                        <a:pt x="5" y="39"/>
                        <a:pt x="0" y="50"/>
                        <a:pt x="3" y="52"/>
                      </a:cubicBezTo>
                      <a:cubicBezTo>
                        <a:pt x="8" y="56"/>
                        <a:pt x="8" y="56"/>
                        <a:pt x="8" y="56"/>
                      </a:cubicBezTo>
                      <a:cubicBezTo>
                        <a:pt x="5" y="54"/>
                        <a:pt x="10" y="43"/>
                        <a:pt x="13" y="32"/>
                      </a:cubicBezTo>
                      <a:cubicBezTo>
                        <a:pt x="17" y="20"/>
                        <a:pt x="22" y="7"/>
                        <a:pt x="18" y="4"/>
                      </a:cubicBez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78" name="Freeform 1533">
                  <a:extLst>
                    <a:ext uri="{FF2B5EF4-FFF2-40B4-BE49-F238E27FC236}">
                      <a16:creationId xmlns:a16="http://schemas.microsoft.com/office/drawing/2014/main" id="{16783C2E-32D2-DF7E-8912-3CEE8DBC9A1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71" y="3627"/>
                  <a:ext cx="30" cy="120"/>
                </a:xfrm>
                <a:custGeom>
                  <a:avLst/>
                  <a:gdLst>
                    <a:gd name="T0" fmla="*/ 0 w 12"/>
                    <a:gd name="T1" fmla="*/ 853 h 45"/>
                    <a:gd name="T2" fmla="*/ 83 w 12"/>
                    <a:gd name="T3" fmla="*/ 477 h 45"/>
                    <a:gd name="T4" fmla="*/ 158 w 12"/>
                    <a:gd name="T5" fmla="*/ 0 h 45"/>
                    <a:gd name="T6" fmla="*/ 95 w 12"/>
                    <a:gd name="T7" fmla="*/ 477 h 45"/>
                    <a:gd name="T8" fmla="*/ 0 w 12"/>
                    <a:gd name="T9" fmla="*/ 853 h 4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2" h="45">
                      <a:moveTo>
                        <a:pt x="0" y="45"/>
                      </a:moveTo>
                      <a:cubicBezTo>
                        <a:pt x="0" y="41"/>
                        <a:pt x="2" y="34"/>
                        <a:pt x="5" y="25"/>
                      </a:cubicBezTo>
                      <a:cubicBezTo>
                        <a:pt x="8" y="16"/>
                        <a:pt x="12" y="5"/>
                        <a:pt x="10" y="0"/>
                      </a:cubicBezTo>
                      <a:cubicBezTo>
                        <a:pt x="12" y="5"/>
                        <a:pt x="8" y="16"/>
                        <a:pt x="6" y="25"/>
                      </a:cubicBezTo>
                      <a:cubicBezTo>
                        <a:pt x="3" y="34"/>
                        <a:pt x="0" y="41"/>
                        <a:pt x="0" y="45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79" name="Freeform 1534">
                  <a:extLst>
                    <a:ext uri="{FF2B5EF4-FFF2-40B4-BE49-F238E27FC236}">
                      <a16:creationId xmlns:a16="http://schemas.microsoft.com/office/drawing/2014/main" id="{07A897BC-C0F4-9273-DB2B-D22C46DEC39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44" y="3605"/>
                  <a:ext cx="30" cy="120"/>
                </a:xfrm>
                <a:custGeom>
                  <a:avLst/>
                  <a:gdLst>
                    <a:gd name="T0" fmla="*/ 0 w 12"/>
                    <a:gd name="T1" fmla="*/ 853 h 45"/>
                    <a:gd name="T2" fmla="*/ 83 w 12"/>
                    <a:gd name="T3" fmla="*/ 477 h 45"/>
                    <a:gd name="T4" fmla="*/ 158 w 12"/>
                    <a:gd name="T5" fmla="*/ 0 h 45"/>
                    <a:gd name="T6" fmla="*/ 95 w 12"/>
                    <a:gd name="T7" fmla="*/ 477 h 45"/>
                    <a:gd name="T8" fmla="*/ 0 w 12"/>
                    <a:gd name="T9" fmla="*/ 853 h 4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2" h="45">
                      <a:moveTo>
                        <a:pt x="0" y="45"/>
                      </a:moveTo>
                      <a:cubicBezTo>
                        <a:pt x="0" y="41"/>
                        <a:pt x="2" y="34"/>
                        <a:pt x="5" y="25"/>
                      </a:cubicBezTo>
                      <a:cubicBezTo>
                        <a:pt x="8" y="16"/>
                        <a:pt x="12" y="5"/>
                        <a:pt x="10" y="0"/>
                      </a:cubicBezTo>
                      <a:cubicBezTo>
                        <a:pt x="12" y="5"/>
                        <a:pt x="8" y="16"/>
                        <a:pt x="6" y="25"/>
                      </a:cubicBezTo>
                      <a:cubicBezTo>
                        <a:pt x="3" y="34"/>
                        <a:pt x="0" y="41"/>
                        <a:pt x="0" y="45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80" name="Freeform 1535">
                  <a:extLst>
                    <a:ext uri="{FF2B5EF4-FFF2-40B4-BE49-F238E27FC236}">
                      <a16:creationId xmlns:a16="http://schemas.microsoft.com/office/drawing/2014/main" id="{4390B31D-430C-29DA-4AB3-FD581781CDC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74" y="3720"/>
                  <a:ext cx="32" cy="32"/>
                </a:xfrm>
                <a:custGeom>
                  <a:avLst/>
                  <a:gdLst>
                    <a:gd name="T0" fmla="*/ 194 w 13"/>
                    <a:gd name="T1" fmla="*/ 0 h 12"/>
                    <a:gd name="T2" fmla="*/ 0 w 13"/>
                    <a:gd name="T3" fmla="*/ 227 h 12"/>
                    <a:gd name="T4" fmla="*/ 74 w 13"/>
                    <a:gd name="T5" fmla="*/ 136 h 12"/>
                    <a:gd name="T6" fmla="*/ 194 w 13"/>
                    <a:gd name="T7" fmla="*/ 0 h 1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3" h="12">
                      <a:moveTo>
                        <a:pt x="13" y="0"/>
                      </a:moveTo>
                      <a:cubicBezTo>
                        <a:pt x="11" y="2"/>
                        <a:pt x="3" y="10"/>
                        <a:pt x="0" y="12"/>
                      </a:cubicBezTo>
                      <a:cubicBezTo>
                        <a:pt x="1" y="10"/>
                        <a:pt x="5" y="8"/>
                        <a:pt x="5" y="7"/>
                      </a:cubicBezTo>
                      <a:cubicBezTo>
                        <a:pt x="6" y="6"/>
                        <a:pt x="13" y="0"/>
                        <a:pt x="13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81" name="Freeform 1536">
                  <a:extLst>
                    <a:ext uri="{FF2B5EF4-FFF2-40B4-BE49-F238E27FC236}">
                      <a16:creationId xmlns:a16="http://schemas.microsoft.com/office/drawing/2014/main" id="{CBAED46A-2849-EC44-0D88-5E3886F9C0D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51" y="3651"/>
                  <a:ext cx="98" cy="114"/>
                </a:xfrm>
                <a:custGeom>
                  <a:avLst/>
                  <a:gdLst>
                    <a:gd name="T0" fmla="*/ 0 w 39"/>
                    <a:gd name="T1" fmla="*/ 56 h 43"/>
                    <a:gd name="T2" fmla="*/ 304 w 39"/>
                    <a:gd name="T3" fmla="*/ 451 h 43"/>
                    <a:gd name="T4" fmla="*/ 525 w 39"/>
                    <a:gd name="T5" fmla="*/ 801 h 43"/>
                    <a:gd name="T6" fmla="*/ 618 w 39"/>
                    <a:gd name="T7" fmla="*/ 766 h 43"/>
                    <a:gd name="T8" fmla="*/ 397 w 39"/>
                    <a:gd name="T9" fmla="*/ 429 h 43"/>
                    <a:gd name="T10" fmla="*/ 113 w 39"/>
                    <a:gd name="T11" fmla="*/ 21 h 43"/>
                    <a:gd name="T12" fmla="*/ 0 w 39"/>
                    <a:gd name="T13" fmla="*/ 56 h 4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9" h="43">
                      <a:moveTo>
                        <a:pt x="0" y="3"/>
                      </a:moveTo>
                      <a:cubicBezTo>
                        <a:pt x="6" y="2"/>
                        <a:pt x="13" y="14"/>
                        <a:pt x="19" y="24"/>
                      </a:cubicBezTo>
                      <a:cubicBezTo>
                        <a:pt x="26" y="34"/>
                        <a:pt x="29" y="43"/>
                        <a:pt x="33" y="43"/>
                      </a:cubicBezTo>
                      <a:cubicBezTo>
                        <a:pt x="39" y="41"/>
                        <a:pt x="39" y="41"/>
                        <a:pt x="39" y="41"/>
                      </a:cubicBezTo>
                      <a:cubicBezTo>
                        <a:pt x="35" y="42"/>
                        <a:pt x="32" y="33"/>
                        <a:pt x="25" y="23"/>
                      </a:cubicBezTo>
                      <a:cubicBezTo>
                        <a:pt x="19" y="13"/>
                        <a:pt x="12" y="0"/>
                        <a:pt x="7" y="1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82" name="Freeform 1537">
                  <a:extLst>
                    <a:ext uri="{FF2B5EF4-FFF2-40B4-BE49-F238E27FC236}">
                      <a16:creationId xmlns:a16="http://schemas.microsoft.com/office/drawing/2014/main" id="{BC766C4A-AE37-2CCB-5460-5CA3AF068C7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19" y="3659"/>
                  <a:ext cx="97" cy="114"/>
                </a:xfrm>
                <a:custGeom>
                  <a:avLst/>
                  <a:gdLst>
                    <a:gd name="T0" fmla="*/ 0 w 39"/>
                    <a:gd name="T1" fmla="*/ 56 h 43"/>
                    <a:gd name="T2" fmla="*/ 291 w 39"/>
                    <a:gd name="T3" fmla="*/ 451 h 43"/>
                    <a:gd name="T4" fmla="*/ 507 w 39"/>
                    <a:gd name="T5" fmla="*/ 779 h 43"/>
                    <a:gd name="T6" fmla="*/ 599 w 39"/>
                    <a:gd name="T7" fmla="*/ 766 h 43"/>
                    <a:gd name="T8" fmla="*/ 383 w 39"/>
                    <a:gd name="T9" fmla="*/ 408 h 43"/>
                    <a:gd name="T10" fmla="*/ 92 w 39"/>
                    <a:gd name="T11" fmla="*/ 21 h 43"/>
                    <a:gd name="T12" fmla="*/ 0 w 39"/>
                    <a:gd name="T13" fmla="*/ 56 h 4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9" h="43">
                      <a:moveTo>
                        <a:pt x="0" y="3"/>
                      </a:moveTo>
                      <a:cubicBezTo>
                        <a:pt x="5" y="1"/>
                        <a:pt x="13" y="14"/>
                        <a:pt x="19" y="24"/>
                      </a:cubicBezTo>
                      <a:cubicBezTo>
                        <a:pt x="25" y="34"/>
                        <a:pt x="29" y="43"/>
                        <a:pt x="33" y="42"/>
                      </a:cubicBezTo>
                      <a:cubicBezTo>
                        <a:pt x="39" y="41"/>
                        <a:pt x="39" y="41"/>
                        <a:pt x="39" y="41"/>
                      </a:cubicBezTo>
                      <a:cubicBezTo>
                        <a:pt x="35" y="42"/>
                        <a:pt x="31" y="33"/>
                        <a:pt x="25" y="22"/>
                      </a:cubicBezTo>
                      <a:cubicBezTo>
                        <a:pt x="19" y="12"/>
                        <a:pt x="12" y="0"/>
                        <a:pt x="6" y="1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83" name="Freeform 1538">
                  <a:extLst>
                    <a:ext uri="{FF2B5EF4-FFF2-40B4-BE49-F238E27FC236}">
                      <a16:creationId xmlns:a16="http://schemas.microsoft.com/office/drawing/2014/main" id="{1F70470A-7FFF-3ECC-0317-32A0E80882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74" y="3656"/>
                  <a:ext cx="67" cy="104"/>
                </a:xfrm>
                <a:custGeom>
                  <a:avLst/>
                  <a:gdLst>
                    <a:gd name="T0" fmla="*/ 412 w 27"/>
                    <a:gd name="T1" fmla="*/ 739 h 39"/>
                    <a:gd name="T2" fmla="*/ 228 w 27"/>
                    <a:gd name="T3" fmla="*/ 397 h 39"/>
                    <a:gd name="T4" fmla="*/ 0 w 27"/>
                    <a:gd name="T5" fmla="*/ 0 h 39"/>
                    <a:gd name="T6" fmla="*/ 246 w 27"/>
                    <a:gd name="T7" fmla="*/ 397 h 39"/>
                    <a:gd name="T8" fmla="*/ 412 w 27"/>
                    <a:gd name="T9" fmla="*/ 739 h 3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7" h="39">
                      <a:moveTo>
                        <a:pt x="27" y="39"/>
                      </a:moveTo>
                      <a:cubicBezTo>
                        <a:pt x="24" y="36"/>
                        <a:pt x="20" y="29"/>
                        <a:pt x="15" y="21"/>
                      </a:cubicBezTo>
                      <a:cubicBezTo>
                        <a:pt x="10" y="13"/>
                        <a:pt x="5" y="3"/>
                        <a:pt x="0" y="0"/>
                      </a:cubicBezTo>
                      <a:cubicBezTo>
                        <a:pt x="5" y="3"/>
                        <a:pt x="11" y="13"/>
                        <a:pt x="16" y="21"/>
                      </a:cubicBezTo>
                      <a:cubicBezTo>
                        <a:pt x="20" y="29"/>
                        <a:pt x="24" y="36"/>
                        <a:pt x="27" y="39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84" name="Freeform 1539">
                  <a:extLst>
                    <a:ext uri="{FF2B5EF4-FFF2-40B4-BE49-F238E27FC236}">
                      <a16:creationId xmlns:a16="http://schemas.microsoft.com/office/drawing/2014/main" id="{D7F52620-6B2A-CABC-12D5-F430BBC5E93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1" y="3664"/>
                  <a:ext cx="65" cy="104"/>
                </a:xfrm>
                <a:custGeom>
                  <a:avLst/>
                  <a:gdLst>
                    <a:gd name="T0" fmla="*/ 408 w 26"/>
                    <a:gd name="T1" fmla="*/ 739 h 39"/>
                    <a:gd name="T2" fmla="*/ 220 w 26"/>
                    <a:gd name="T3" fmla="*/ 397 h 39"/>
                    <a:gd name="T4" fmla="*/ 0 w 26"/>
                    <a:gd name="T5" fmla="*/ 0 h 39"/>
                    <a:gd name="T6" fmla="*/ 238 w 26"/>
                    <a:gd name="T7" fmla="*/ 397 h 39"/>
                    <a:gd name="T8" fmla="*/ 408 w 26"/>
                    <a:gd name="T9" fmla="*/ 739 h 3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6" h="39">
                      <a:moveTo>
                        <a:pt x="26" y="39"/>
                      </a:moveTo>
                      <a:cubicBezTo>
                        <a:pt x="23" y="36"/>
                        <a:pt x="19" y="29"/>
                        <a:pt x="14" y="21"/>
                      </a:cubicBezTo>
                      <a:cubicBezTo>
                        <a:pt x="10" y="13"/>
                        <a:pt x="4" y="3"/>
                        <a:pt x="0" y="0"/>
                      </a:cubicBezTo>
                      <a:cubicBezTo>
                        <a:pt x="4" y="3"/>
                        <a:pt x="10" y="13"/>
                        <a:pt x="15" y="21"/>
                      </a:cubicBezTo>
                      <a:cubicBezTo>
                        <a:pt x="20" y="29"/>
                        <a:pt x="23" y="36"/>
                        <a:pt x="26" y="39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85" name="Freeform 1540">
                  <a:extLst>
                    <a:ext uri="{FF2B5EF4-FFF2-40B4-BE49-F238E27FC236}">
                      <a16:creationId xmlns:a16="http://schemas.microsoft.com/office/drawing/2014/main" id="{90CA6E54-0956-DEB2-AFF0-DDC00085F5A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46" y="3712"/>
                  <a:ext cx="5" cy="45"/>
                </a:xfrm>
                <a:custGeom>
                  <a:avLst/>
                  <a:gdLst>
                    <a:gd name="T0" fmla="*/ 20 w 2"/>
                    <a:gd name="T1" fmla="*/ 0 h 17"/>
                    <a:gd name="T2" fmla="*/ 0 w 2"/>
                    <a:gd name="T3" fmla="*/ 315 h 17"/>
                    <a:gd name="T4" fmla="*/ 20 w 2"/>
                    <a:gd name="T5" fmla="*/ 183 h 17"/>
                    <a:gd name="T6" fmla="*/ 20 w 2"/>
                    <a:gd name="T7" fmla="*/ 0 h 1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" h="17">
                      <a:moveTo>
                        <a:pt x="1" y="0"/>
                      </a:moveTo>
                      <a:cubicBezTo>
                        <a:pt x="2" y="2"/>
                        <a:pt x="2" y="14"/>
                        <a:pt x="0" y="17"/>
                      </a:cubicBezTo>
                      <a:cubicBezTo>
                        <a:pt x="0" y="15"/>
                        <a:pt x="1" y="11"/>
                        <a:pt x="1" y="10"/>
                      </a:cubicBezTo>
                      <a:cubicBezTo>
                        <a:pt x="1" y="9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86" name="Freeform 1541">
                  <a:extLst>
                    <a:ext uri="{FF2B5EF4-FFF2-40B4-BE49-F238E27FC236}">
                      <a16:creationId xmlns:a16="http://schemas.microsoft.com/office/drawing/2014/main" id="{80DC4B9B-9594-6EFA-9588-798F1893D1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54" y="3125"/>
                  <a:ext cx="137" cy="51"/>
                </a:xfrm>
                <a:custGeom>
                  <a:avLst/>
                  <a:gdLst>
                    <a:gd name="T0" fmla="*/ 849 w 55"/>
                    <a:gd name="T1" fmla="*/ 193 h 19"/>
                    <a:gd name="T2" fmla="*/ 404 w 55"/>
                    <a:gd name="T3" fmla="*/ 137 h 19"/>
                    <a:gd name="T4" fmla="*/ 42 w 55"/>
                    <a:gd name="T5" fmla="*/ 56 h 19"/>
                    <a:gd name="T6" fmla="*/ 0 w 55"/>
                    <a:gd name="T7" fmla="*/ 172 h 19"/>
                    <a:gd name="T8" fmla="*/ 354 w 55"/>
                    <a:gd name="T9" fmla="*/ 252 h 19"/>
                    <a:gd name="T10" fmla="*/ 787 w 55"/>
                    <a:gd name="T11" fmla="*/ 287 h 19"/>
                    <a:gd name="T12" fmla="*/ 849 w 55"/>
                    <a:gd name="T13" fmla="*/ 193 h 1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55" h="19">
                      <a:moveTo>
                        <a:pt x="55" y="10"/>
                      </a:moveTo>
                      <a:cubicBezTo>
                        <a:pt x="52" y="14"/>
                        <a:pt x="38" y="10"/>
                        <a:pt x="26" y="7"/>
                      </a:cubicBezTo>
                      <a:cubicBezTo>
                        <a:pt x="15" y="4"/>
                        <a:pt x="6" y="0"/>
                        <a:pt x="3" y="3"/>
                      </a:cubicBezTo>
                      <a:cubicBezTo>
                        <a:pt x="0" y="9"/>
                        <a:pt x="0" y="9"/>
                        <a:pt x="0" y="9"/>
                      </a:cubicBezTo>
                      <a:cubicBezTo>
                        <a:pt x="2" y="5"/>
                        <a:pt x="11" y="10"/>
                        <a:pt x="23" y="13"/>
                      </a:cubicBezTo>
                      <a:cubicBezTo>
                        <a:pt x="34" y="16"/>
                        <a:pt x="48" y="19"/>
                        <a:pt x="51" y="15"/>
                      </a:cubicBezTo>
                      <a:lnTo>
                        <a:pt x="55" y="10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87" name="Freeform 1542">
                  <a:extLst>
                    <a:ext uri="{FF2B5EF4-FFF2-40B4-BE49-F238E27FC236}">
                      <a16:creationId xmlns:a16="http://schemas.microsoft.com/office/drawing/2014/main" id="{8395B61F-EC7B-F6DB-4BF6-6DD14C3B20A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74" y="3096"/>
                  <a:ext cx="137" cy="51"/>
                </a:xfrm>
                <a:custGeom>
                  <a:avLst/>
                  <a:gdLst>
                    <a:gd name="T0" fmla="*/ 849 w 55"/>
                    <a:gd name="T1" fmla="*/ 172 h 19"/>
                    <a:gd name="T2" fmla="*/ 404 w 55"/>
                    <a:gd name="T3" fmla="*/ 137 h 19"/>
                    <a:gd name="T4" fmla="*/ 42 w 55"/>
                    <a:gd name="T5" fmla="*/ 56 h 19"/>
                    <a:gd name="T6" fmla="*/ 0 w 55"/>
                    <a:gd name="T7" fmla="*/ 150 h 19"/>
                    <a:gd name="T8" fmla="*/ 354 w 55"/>
                    <a:gd name="T9" fmla="*/ 231 h 19"/>
                    <a:gd name="T10" fmla="*/ 787 w 55"/>
                    <a:gd name="T11" fmla="*/ 274 h 19"/>
                    <a:gd name="T12" fmla="*/ 849 w 55"/>
                    <a:gd name="T13" fmla="*/ 172 h 1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55" h="19">
                      <a:moveTo>
                        <a:pt x="55" y="9"/>
                      </a:moveTo>
                      <a:cubicBezTo>
                        <a:pt x="51" y="14"/>
                        <a:pt x="37" y="10"/>
                        <a:pt x="26" y="7"/>
                      </a:cubicBezTo>
                      <a:cubicBezTo>
                        <a:pt x="15" y="4"/>
                        <a:pt x="6" y="0"/>
                        <a:pt x="3" y="3"/>
                      </a:cubicBezTo>
                      <a:cubicBezTo>
                        <a:pt x="0" y="8"/>
                        <a:pt x="0" y="8"/>
                        <a:pt x="0" y="8"/>
                      </a:cubicBezTo>
                      <a:cubicBezTo>
                        <a:pt x="2" y="5"/>
                        <a:pt x="11" y="9"/>
                        <a:pt x="23" y="12"/>
                      </a:cubicBezTo>
                      <a:cubicBezTo>
                        <a:pt x="34" y="15"/>
                        <a:pt x="48" y="19"/>
                        <a:pt x="51" y="14"/>
                      </a:cubicBezTo>
                      <a:lnTo>
                        <a:pt x="55" y="9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88" name="Freeform 1543">
                  <a:extLst>
                    <a:ext uri="{FF2B5EF4-FFF2-40B4-BE49-F238E27FC236}">
                      <a16:creationId xmlns:a16="http://schemas.microsoft.com/office/drawing/2014/main" id="{3FC325FC-A549-D1AC-BA36-F488C3571A9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61" y="3141"/>
                  <a:ext cx="115" cy="30"/>
                </a:xfrm>
                <a:custGeom>
                  <a:avLst/>
                  <a:gdLst>
                    <a:gd name="T0" fmla="*/ 0 w 46"/>
                    <a:gd name="T1" fmla="*/ 22 h 11"/>
                    <a:gd name="T2" fmla="*/ 333 w 46"/>
                    <a:gd name="T3" fmla="*/ 104 h 11"/>
                    <a:gd name="T4" fmla="*/ 720 w 46"/>
                    <a:gd name="T5" fmla="*/ 202 h 11"/>
                    <a:gd name="T6" fmla="*/ 313 w 46"/>
                    <a:gd name="T7" fmla="*/ 120 h 11"/>
                    <a:gd name="T8" fmla="*/ 0 w 46"/>
                    <a:gd name="T9" fmla="*/ 22 h 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6" h="11">
                      <a:moveTo>
                        <a:pt x="0" y="1"/>
                      </a:moveTo>
                      <a:cubicBezTo>
                        <a:pt x="4" y="0"/>
                        <a:pt x="12" y="3"/>
                        <a:pt x="21" y="5"/>
                      </a:cubicBezTo>
                      <a:cubicBezTo>
                        <a:pt x="30" y="8"/>
                        <a:pt x="40" y="11"/>
                        <a:pt x="46" y="10"/>
                      </a:cubicBezTo>
                      <a:cubicBezTo>
                        <a:pt x="40" y="11"/>
                        <a:pt x="29" y="8"/>
                        <a:pt x="20" y="6"/>
                      </a:cubicBezTo>
                      <a:cubicBezTo>
                        <a:pt x="11" y="3"/>
                        <a:pt x="4" y="0"/>
                        <a:pt x="0" y="1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89" name="Freeform 1544">
                  <a:extLst>
                    <a:ext uri="{FF2B5EF4-FFF2-40B4-BE49-F238E27FC236}">
                      <a16:creationId xmlns:a16="http://schemas.microsoft.com/office/drawing/2014/main" id="{BA2798AA-B026-844F-AAB8-1778919EEA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81" y="3112"/>
                  <a:ext cx="115" cy="29"/>
                </a:xfrm>
                <a:custGeom>
                  <a:avLst/>
                  <a:gdLst>
                    <a:gd name="T0" fmla="*/ 0 w 46"/>
                    <a:gd name="T1" fmla="*/ 0 h 11"/>
                    <a:gd name="T2" fmla="*/ 333 w 46"/>
                    <a:gd name="T3" fmla="*/ 90 h 11"/>
                    <a:gd name="T4" fmla="*/ 720 w 46"/>
                    <a:gd name="T5" fmla="*/ 166 h 11"/>
                    <a:gd name="T6" fmla="*/ 313 w 46"/>
                    <a:gd name="T7" fmla="*/ 111 h 11"/>
                    <a:gd name="T8" fmla="*/ 0 w 46"/>
                    <a:gd name="T9" fmla="*/ 0 h 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6" h="11">
                      <a:moveTo>
                        <a:pt x="0" y="0"/>
                      </a:moveTo>
                      <a:cubicBezTo>
                        <a:pt x="4" y="0"/>
                        <a:pt x="12" y="3"/>
                        <a:pt x="21" y="5"/>
                      </a:cubicBezTo>
                      <a:cubicBezTo>
                        <a:pt x="30" y="7"/>
                        <a:pt x="40" y="11"/>
                        <a:pt x="46" y="9"/>
                      </a:cubicBezTo>
                      <a:cubicBezTo>
                        <a:pt x="40" y="11"/>
                        <a:pt x="29" y="8"/>
                        <a:pt x="20" y="6"/>
                      </a:cubicBezTo>
                      <a:cubicBezTo>
                        <a:pt x="11" y="3"/>
                        <a:pt x="4" y="0"/>
                        <a:pt x="0" y="0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90" name="Freeform 1545">
                  <a:extLst>
                    <a:ext uri="{FF2B5EF4-FFF2-40B4-BE49-F238E27FC236}">
                      <a16:creationId xmlns:a16="http://schemas.microsoft.com/office/drawing/2014/main" id="{528948D8-B5A4-1B7C-41DE-E8249100B83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59" y="3149"/>
                  <a:ext cx="27" cy="35"/>
                </a:xfrm>
                <a:custGeom>
                  <a:avLst/>
                  <a:gdLst>
                    <a:gd name="T0" fmla="*/ 162 w 11"/>
                    <a:gd name="T1" fmla="*/ 253 h 13"/>
                    <a:gd name="T2" fmla="*/ 0 w 11"/>
                    <a:gd name="T3" fmla="*/ 0 h 13"/>
                    <a:gd name="T4" fmla="*/ 61 w 11"/>
                    <a:gd name="T5" fmla="*/ 116 h 13"/>
                    <a:gd name="T6" fmla="*/ 162 w 11"/>
                    <a:gd name="T7" fmla="*/ 253 h 1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1" h="13">
                      <a:moveTo>
                        <a:pt x="11" y="13"/>
                      </a:moveTo>
                      <a:cubicBezTo>
                        <a:pt x="9" y="12"/>
                        <a:pt x="1" y="3"/>
                        <a:pt x="0" y="0"/>
                      </a:cubicBezTo>
                      <a:cubicBezTo>
                        <a:pt x="1" y="1"/>
                        <a:pt x="4" y="5"/>
                        <a:pt x="4" y="6"/>
                      </a:cubicBezTo>
                      <a:cubicBezTo>
                        <a:pt x="5" y="6"/>
                        <a:pt x="11" y="13"/>
                        <a:pt x="11" y="1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91" name="Freeform 1546">
                  <a:extLst>
                    <a:ext uri="{FF2B5EF4-FFF2-40B4-BE49-F238E27FC236}">
                      <a16:creationId xmlns:a16="http://schemas.microsoft.com/office/drawing/2014/main" id="{A6FB397A-B0A3-E10F-4D9F-02FC297C59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29" y="3331"/>
                  <a:ext cx="110" cy="98"/>
                </a:xfrm>
                <a:custGeom>
                  <a:avLst/>
                  <a:gdLst>
                    <a:gd name="T0" fmla="*/ 658 w 44"/>
                    <a:gd name="T1" fmla="*/ 0 h 37"/>
                    <a:gd name="T2" fmla="*/ 333 w 44"/>
                    <a:gd name="T3" fmla="*/ 336 h 37"/>
                    <a:gd name="T4" fmla="*/ 20 w 44"/>
                    <a:gd name="T5" fmla="*/ 575 h 37"/>
                    <a:gd name="T6" fmla="*/ 33 w 44"/>
                    <a:gd name="T7" fmla="*/ 689 h 37"/>
                    <a:gd name="T8" fmla="*/ 345 w 44"/>
                    <a:gd name="T9" fmla="*/ 450 h 37"/>
                    <a:gd name="T10" fmla="*/ 675 w 44"/>
                    <a:gd name="T11" fmla="*/ 111 h 37"/>
                    <a:gd name="T12" fmla="*/ 658 w 44"/>
                    <a:gd name="T13" fmla="*/ 0 h 3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4" h="37">
                      <a:moveTo>
                        <a:pt x="42" y="0"/>
                      </a:moveTo>
                      <a:cubicBezTo>
                        <a:pt x="43" y="6"/>
                        <a:pt x="31" y="13"/>
                        <a:pt x="21" y="18"/>
                      </a:cubicBezTo>
                      <a:cubicBezTo>
                        <a:pt x="10" y="24"/>
                        <a:pt x="0" y="27"/>
                        <a:pt x="1" y="31"/>
                      </a:cubicBezTo>
                      <a:cubicBezTo>
                        <a:pt x="2" y="37"/>
                        <a:pt x="2" y="37"/>
                        <a:pt x="2" y="37"/>
                      </a:cubicBezTo>
                      <a:cubicBezTo>
                        <a:pt x="1" y="33"/>
                        <a:pt x="11" y="30"/>
                        <a:pt x="22" y="24"/>
                      </a:cubicBezTo>
                      <a:cubicBezTo>
                        <a:pt x="32" y="19"/>
                        <a:pt x="44" y="12"/>
                        <a:pt x="43" y="6"/>
                      </a:cubicBezTo>
                      <a:lnTo>
                        <a:pt x="42" y="0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92" name="Freeform 1547">
                  <a:extLst>
                    <a:ext uri="{FF2B5EF4-FFF2-40B4-BE49-F238E27FC236}">
                      <a16:creationId xmlns:a16="http://schemas.microsoft.com/office/drawing/2014/main" id="{51939304-6F83-5884-2AE5-FBE29B9D9C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24" y="3296"/>
                  <a:ext cx="110" cy="99"/>
                </a:xfrm>
                <a:custGeom>
                  <a:avLst/>
                  <a:gdLst>
                    <a:gd name="T0" fmla="*/ 658 w 44"/>
                    <a:gd name="T1" fmla="*/ 0 h 37"/>
                    <a:gd name="T2" fmla="*/ 313 w 44"/>
                    <a:gd name="T3" fmla="*/ 342 h 37"/>
                    <a:gd name="T4" fmla="*/ 20 w 44"/>
                    <a:gd name="T5" fmla="*/ 594 h 37"/>
                    <a:gd name="T6" fmla="*/ 33 w 44"/>
                    <a:gd name="T7" fmla="*/ 709 h 37"/>
                    <a:gd name="T8" fmla="*/ 333 w 44"/>
                    <a:gd name="T9" fmla="*/ 458 h 37"/>
                    <a:gd name="T10" fmla="*/ 675 w 44"/>
                    <a:gd name="T11" fmla="*/ 115 h 37"/>
                    <a:gd name="T12" fmla="*/ 658 w 44"/>
                    <a:gd name="T13" fmla="*/ 0 h 3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4" h="37">
                      <a:moveTo>
                        <a:pt x="42" y="0"/>
                      </a:moveTo>
                      <a:cubicBezTo>
                        <a:pt x="43" y="5"/>
                        <a:pt x="31" y="12"/>
                        <a:pt x="20" y="18"/>
                      </a:cubicBezTo>
                      <a:cubicBezTo>
                        <a:pt x="10" y="23"/>
                        <a:pt x="0" y="26"/>
                        <a:pt x="1" y="31"/>
                      </a:cubicBezTo>
                      <a:cubicBezTo>
                        <a:pt x="2" y="37"/>
                        <a:pt x="2" y="37"/>
                        <a:pt x="2" y="37"/>
                      </a:cubicBezTo>
                      <a:cubicBezTo>
                        <a:pt x="1" y="33"/>
                        <a:pt x="11" y="30"/>
                        <a:pt x="21" y="24"/>
                      </a:cubicBezTo>
                      <a:cubicBezTo>
                        <a:pt x="32" y="18"/>
                        <a:pt x="44" y="11"/>
                        <a:pt x="43" y="6"/>
                      </a:cubicBezTo>
                      <a:lnTo>
                        <a:pt x="42" y="0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93" name="Freeform 1548">
                  <a:extLst>
                    <a:ext uri="{FF2B5EF4-FFF2-40B4-BE49-F238E27FC236}">
                      <a16:creationId xmlns:a16="http://schemas.microsoft.com/office/drawing/2014/main" id="{DE3E63AE-E1B4-F130-A6C5-8284D24655A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36" y="3355"/>
                  <a:ext cx="98" cy="66"/>
                </a:xfrm>
                <a:custGeom>
                  <a:avLst/>
                  <a:gdLst>
                    <a:gd name="T0" fmla="*/ 0 w 39"/>
                    <a:gd name="T1" fmla="*/ 459 h 25"/>
                    <a:gd name="T2" fmla="*/ 284 w 39"/>
                    <a:gd name="T3" fmla="*/ 259 h 25"/>
                    <a:gd name="T4" fmla="*/ 618 w 39"/>
                    <a:gd name="T5" fmla="*/ 0 h 25"/>
                    <a:gd name="T6" fmla="*/ 284 w 39"/>
                    <a:gd name="T7" fmla="*/ 259 h 25"/>
                    <a:gd name="T8" fmla="*/ 0 w 39"/>
                    <a:gd name="T9" fmla="*/ 459 h 2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9" h="25">
                      <a:moveTo>
                        <a:pt x="0" y="25"/>
                      </a:moveTo>
                      <a:cubicBezTo>
                        <a:pt x="3" y="22"/>
                        <a:pt x="10" y="18"/>
                        <a:pt x="18" y="14"/>
                      </a:cubicBezTo>
                      <a:cubicBezTo>
                        <a:pt x="27" y="9"/>
                        <a:pt x="37" y="5"/>
                        <a:pt x="39" y="0"/>
                      </a:cubicBezTo>
                      <a:cubicBezTo>
                        <a:pt x="37" y="5"/>
                        <a:pt x="27" y="10"/>
                        <a:pt x="18" y="14"/>
                      </a:cubicBezTo>
                      <a:cubicBezTo>
                        <a:pt x="10" y="19"/>
                        <a:pt x="3" y="22"/>
                        <a:pt x="0" y="25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94" name="Freeform 1549">
                  <a:extLst>
                    <a:ext uri="{FF2B5EF4-FFF2-40B4-BE49-F238E27FC236}">
                      <a16:creationId xmlns:a16="http://schemas.microsoft.com/office/drawing/2014/main" id="{12E3B4D1-3426-7397-8F48-2B42FA5B19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31" y="3317"/>
                  <a:ext cx="98" cy="67"/>
                </a:xfrm>
                <a:custGeom>
                  <a:avLst/>
                  <a:gdLst>
                    <a:gd name="T0" fmla="*/ 0 w 39"/>
                    <a:gd name="T1" fmla="*/ 482 h 25"/>
                    <a:gd name="T2" fmla="*/ 284 w 39"/>
                    <a:gd name="T3" fmla="*/ 273 h 25"/>
                    <a:gd name="T4" fmla="*/ 618 w 39"/>
                    <a:gd name="T5" fmla="*/ 0 h 25"/>
                    <a:gd name="T6" fmla="*/ 284 w 39"/>
                    <a:gd name="T7" fmla="*/ 287 h 25"/>
                    <a:gd name="T8" fmla="*/ 0 w 39"/>
                    <a:gd name="T9" fmla="*/ 482 h 2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9" h="25">
                      <a:moveTo>
                        <a:pt x="0" y="25"/>
                      </a:moveTo>
                      <a:cubicBezTo>
                        <a:pt x="2" y="22"/>
                        <a:pt x="10" y="19"/>
                        <a:pt x="18" y="14"/>
                      </a:cubicBezTo>
                      <a:cubicBezTo>
                        <a:pt x="26" y="10"/>
                        <a:pt x="36" y="5"/>
                        <a:pt x="39" y="0"/>
                      </a:cubicBezTo>
                      <a:cubicBezTo>
                        <a:pt x="36" y="5"/>
                        <a:pt x="26" y="10"/>
                        <a:pt x="18" y="15"/>
                      </a:cubicBezTo>
                      <a:cubicBezTo>
                        <a:pt x="10" y="19"/>
                        <a:pt x="2" y="22"/>
                        <a:pt x="0" y="25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95" name="Freeform 1550">
                  <a:extLst>
                    <a:ext uri="{FF2B5EF4-FFF2-40B4-BE49-F238E27FC236}">
                      <a16:creationId xmlns:a16="http://schemas.microsoft.com/office/drawing/2014/main" id="{EC87EA2C-AD8B-5C54-FF74-868ECF0F82D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39" y="3427"/>
                  <a:ext cx="42" cy="8"/>
                </a:xfrm>
                <a:custGeom>
                  <a:avLst/>
                  <a:gdLst>
                    <a:gd name="T0" fmla="*/ 257 w 17"/>
                    <a:gd name="T1" fmla="*/ 56 h 3"/>
                    <a:gd name="T2" fmla="*/ 0 w 17"/>
                    <a:gd name="T3" fmla="*/ 0 h 3"/>
                    <a:gd name="T4" fmla="*/ 104 w 17"/>
                    <a:gd name="T5" fmla="*/ 35 h 3"/>
                    <a:gd name="T6" fmla="*/ 257 w 17"/>
                    <a:gd name="T7" fmla="*/ 56 h 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7" h="3">
                      <a:moveTo>
                        <a:pt x="17" y="3"/>
                      </a:moveTo>
                      <a:cubicBezTo>
                        <a:pt x="15" y="3"/>
                        <a:pt x="3" y="2"/>
                        <a:pt x="0" y="0"/>
                      </a:cubicBezTo>
                      <a:cubicBezTo>
                        <a:pt x="1" y="1"/>
                        <a:pt x="6" y="2"/>
                        <a:pt x="7" y="2"/>
                      </a:cubicBezTo>
                      <a:cubicBezTo>
                        <a:pt x="8" y="2"/>
                        <a:pt x="17" y="3"/>
                        <a:pt x="17" y="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96" name="Freeform 1551">
                  <a:extLst>
                    <a:ext uri="{FF2B5EF4-FFF2-40B4-BE49-F238E27FC236}">
                      <a16:creationId xmlns:a16="http://schemas.microsoft.com/office/drawing/2014/main" id="{0075BA75-0D28-FC8F-13FE-00CC5F9DC02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16" y="3240"/>
                  <a:ext cx="130" cy="48"/>
                </a:xfrm>
                <a:custGeom>
                  <a:avLst/>
                  <a:gdLst>
                    <a:gd name="T0" fmla="*/ 813 w 52"/>
                    <a:gd name="T1" fmla="*/ 0 h 18"/>
                    <a:gd name="T2" fmla="*/ 395 w 52"/>
                    <a:gd name="T3" fmla="*/ 149 h 18"/>
                    <a:gd name="T4" fmla="*/ 20 w 52"/>
                    <a:gd name="T5" fmla="*/ 227 h 18"/>
                    <a:gd name="T6" fmla="*/ 0 w 52"/>
                    <a:gd name="T7" fmla="*/ 341 h 18"/>
                    <a:gd name="T8" fmla="*/ 363 w 52"/>
                    <a:gd name="T9" fmla="*/ 264 h 18"/>
                    <a:gd name="T10" fmla="*/ 783 w 52"/>
                    <a:gd name="T11" fmla="*/ 136 h 18"/>
                    <a:gd name="T12" fmla="*/ 813 w 52"/>
                    <a:gd name="T13" fmla="*/ 0 h 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52" h="18">
                      <a:moveTo>
                        <a:pt x="52" y="0"/>
                      </a:moveTo>
                      <a:cubicBezTo>
                        <a:pt x="51" y="6"/>
                        <a:pt x="36" y="7"/>
                        <a:pt x="25" y="8"/>
                      </a:cubicBezTo>
                      <a:cubicBezTo>
                        <a:pt x="13" y="9"/>
                        <a:pt x="2" y="8"/>
                        <a:pt x="1" y="12"/>
                      </a:cubicBezTo>
                      <a:cubicBezTo>
                        <a:pt x="0" y="18"/>
                        <a:pt x="0" y="18"/>
                        <a:pt x="0" y="18"/>
                      </a:cubicBezTo>
                      <a:cubicBezTo>
                        <a:pt x="1" y="14"/>
                        <a:pt x="11" y="15"/>
                        <a:pt x="23" y="14"/>
                      </a:cubicBezTo>
                      <a:cubicBezTo>
                        <a:pt x="35" y="13"/>
                        <a:pt x="49" y="12"/>
                        <a:pt x="50" y="7"/>
                      </a:cubicBezTo>
                      <a:lnTo>
                        <a:pt x="52" y="0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97" name="Freeform 1552">
                  <a:extLst>
                    <a:ext uri="{FF2B5EF4-FFF2-40B4-BE49-F238E27FC236}">
                      <a16:creationId xmlns:a16="http://schemas.microsoft.com/office/drawing/2014/main" id="{EF456B1B-1C20-5A5E-7794-7949A99D034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21" y="3208"/>
                  <a:ext cx="135" cy="43"/>
                </a:xfrm>
                <a:custGeom>
                  <a:avLst/>
                  <a:gdLst>
                    <a:gd name="T0" fmla="*/ 845 w 54"/>
                    <a:gd name="T1" fmla="*/ 0 h 16"/>
                    <a:gd name="T2" fmla="*/ 408 w 54"/>
                    <a:gd name="T3" fmla="*/ 137 h 16"/>
                    <a:gd name="T4" fmla="*/ 33 w 54"/>
                    <a:gd name="T5" fmla="*/ 196 h 16"/>
                    <a:gd name="T6" fmla="*/ 0 w 54"/>
                    <a:gd name="T7" fmla="*/ 312 h 16"/>
                    <a:gd name="T8" fmla="*/ 395 w 54"/>
                    <a:gd name="T9" fmla="*/ 253 h 16"/>
                    <a:gd name="T10" fmla="*/ 813 w 54"/>
                    <a:gd name="T11" fmla="*/ 137 h 16"/>
                    <a:gd name="T12" fmla="*/ 845 w 54"/>
                    <a:gd name="T13" fmla="*/ 0 h 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54" h="16">
                      <a:moveTo>
                        <a:pt x="54" y="0"/>
                      </a:moveTo>
                      <a:cubicBezTo>
                        <a:pt x="52" y="5"/>
                        <a:pt x="38" y="6"/>
                        <a:pt x="26" y="7"/>
                      </a:cubicBezTo>
                      <a:cubicBezTo>
                        <a:pt x="14" y="7"/>
                        <a:pt x="3" y="6"/>
                        <a:pt x="2" y="10"/>
                      </a:cubicBez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1" y="12"/>
                        <a:pt x="13" y="14"/>
                        <a:pt x="25" y="13"/>
                      </a:cubicBezTo>
                      <a:cubicBezTo>
                        <a:pt x="36" y="12"/>
                        <a:pt x="51" y="12"/>
                        <a:pt x="52" y="7"/>
                      </a:cubicBezTo>
                      <a:lnTo>
                        <a:pt x="54" y="0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98" name="Freeform 1553">
                  <a:extLst>
                    <a:ext uri="{FF2B5EF4-FFF2-40B4-BE49-F238E27FC236}">
                      <a16:creationId xmlns:a16="http://schemas.microsoft.com/office/drawing/2014/main" id="{D27E2440-F868-CAB7-112B-D8BC42C036B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21" y="3261"/>
                  <a:ext cx="118" cy="19"/>
                </a:xfrm>
                <a:custGeom>
                  <a:avLst/>
                  <a:gdLst>
                    <a:gd name="T0" fmla="*/ 0 w 47"/>
                    <a:gd name="T1" fmla="*/ 141 h 7"/>
                    <a:gd name="T2" fmla="*/ 334 w 47"/>
                    <a:gd name="T3" fmla="*/ 81 h 7"/>
                    <a:gd name="T4" fmla="*/ 743 w 47"/>
                    <a:gd name="T5" fmla="*/ 0 h 7"/>
                    <a:gd name="T6" fmla="*/ 334 w 47"/>
                    <a:gd name="T7" fmla="*/ 103 h 7"/>
                    <a:gd name="T8" fmla="*/ 0 w 47"/>
                    <a:gd name="T9" fmla="*/ 141 h 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7" h="7">
                      <a:moveTo>
                        <a:pt x="0" y="7"/>
                      </a:moveTo>
                      <a:cubicBezTo>
                        <a:pt x="4" y="5"/>
                        <a:pt x="12" y="5"/>
                        <a:pt x="21" y="4"/>
                      </a:cubicBezTo>
                      <a:cubicBezTo>
                        <a:pt x="31" y="4"/>
                        <a:pt x="42" y="4"/>
                        <a:pt x="47" y="0"/>
                      </a:cubicBezTo>
                      <a:cubicBezTo>
                        <a:pt x="42" y="4"/>
                        <a:pt x="31" y="4"/>
                        <a:pt x="21" y="5"/>
                      </a:cubicBezTo>
                      <a:cubicBezTo>
                        <a:pt x="12" y="6"/>
                        <a:pt x="4" y="5"/>
                        <a:pt x="0" y="7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99" name="Freeform 1554">
                  <a:extLst>
                    <a:ext uri="{FF2B5EF4-FFF2-40B4-BE49-F238E27FC236}">
                      <a16:creationId xmlns:a16="http://schemas.microsoft.com/office/drawing/2014/main" id="{F88754A1-8415-D269-53DB-D11CE595A5C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31" y="3227"/>
                  <a:ext cx="115" cy="18"/>
                </a:xfrm>
                <a:custGeom>
                  <a:avLst/>
                  <a:gdLst>
                    <a:gd name="T0" fmla="*/ 0 w 46"/>
                    <a:gd name="T1" fmla="*/ 118 h 7"/>
                    <a:gd name="T2" fmla="*/ 333 w 46"/>
                    <a:gd name="T3" fmla="*/ 67 h 7"/>
                    <a:gd name="T4" fmla="*/ 720 w 46"/>
                    <a:gd name="T5" fmla="*/ 0 h 7"/>
                    <a:gd name="T6" fmla="*/ 333 w 46"/>
                    <a:gd name="T7" fmla="*/ 85 h 7"/>
                    <a:gd name="T8" fmla="*/ 0 w 46"/>
                    <a:gd name="T9" fmla="*/ 118 h 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6" h="7">
                      <a:moveTo>
                        <a:pt x="0" y="7"/>
                      </a:moveTo>
                      <a:cubicBezTo>
                        <a:pt x="3" y="5"/>
                        <a:pt x="12" y="5"/>
                        <a:pt x="21" y="4"/>
                      </a:cubicBezTo>
                      <a:cubicBezTo>
                        <a:pt x="30" y="3"/>
                        <a:pt x="41" y="3"/>
                        <a:pt x="46" y="0"/>
                      </a:cubicBezTo>
                      <a:cubicBezTo>
                        <a:pt x="41" y="3"/>
                        <a:pt x="30" y="4"/>
                        <a:pt x="21" y="5"/>
                      </a:cubicBezTo>
                      <a:cubicBezTo>
                        <a:pt x="12" y="5"/>
                        <a:pt x="3" y="5"/>
                        <a:pt x="0" y="7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00" name="Freeform 1555">
                  <a:extLst>
                    <a:ext uri="{FF2B5EF4-FFF2-40B4-BE49-F238E27FC236}">
                      <a16:creationId xmlns:a16="http://schemas.microsoft.com/office/drawing/2014/main" id="{5E40AA4C-DEF7-A0B3-BB55-41F29C8F3FD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21" y="3283"/>
                  <a:ext cx="38" cy="21"/>
                </a:xfrm>
                <a:custGeom>
                  <a:avLst/>
                  <a:gdLst>
                    <a:gd name="T0" fmla="*/ 243 w 15"/>
                    <a:gd name="T1" fmla="*/ 144 h 8"/>
                    <a:gd name="T2" fmla="*/ 0 w 15"/>
                    <a:gd name="T3" fmla="*/ 0 h 8"/>
                    <a:gd name="T4" fmla="*/ 96 w 15"/>
                    <a:gd name="T5" fmla="*/ 76 h 8"/>
                    <a:gd name="T6" fmla="*/ 243 w 15"/>
                    <a:gd name="T7" fmla="*/ 144 h 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5" h="8">
                      <a:moveTo>
                        <a:pt x="15" y="8"/>
                      </a:moveTo>
                      <a:cubicBezTo>
                        <a:pt x="13" y="7"/>
                        <a:pt x="2" y="3"/>
                        <a:pt x="0" y="0"/>
                      </a:cubicBezTo>
                      <a:cubicBezTo>
                        <a:pt x="1" y="1"/>
                        <a:pt x="5" y="3"/>
                        <a:pt x="6" y="4"/>
                      </a:cubicBezTo>
                      <a:cubicBezTo>
                        <a:pt x="7" y="4"/>
                        <a:pt x="15" y="8"/>
                        <a:pt x="15" y="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01" name="Freeform 1556">
                  <a:extLst>
                    <a:ext uri="{FF2B5EF4-FFF2-40B4-BE49-F238E27FC236}">
                      <a16:creationId xmlns:a16="http://schemas.microsoft.com/office/drawing/2014/main" id="{FACAC390-93D4-CC7F-E3B8-D6F8F520CF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79" y="3435"/>
                  <a:ext cx="97" cy="122"/>
                </a:xfrm>
                <a:custGeom>
                  <a:avLst/>
                  <a:gdLst>
                    <a:gd name="T0" fmla="*/ 525 w 39"/>
                    <a:gd name="T1" fmla="*/ 0 h 46"/>
                    <a:gd name="T2" fmla="*/ 259 w 39"/>
                    <a:gd name="T3" fmla="*/ 430 h 46"/>
                    <a:gd name="T4" fmla="*/ 30 w 39"/>
                    <a:gd name="T5" fmla="*/ 745 h 46"/>
                    <a:gd name="T6" fmla="*/ 62 w 39"/>
                    <a:gd name="T7" fmla="*/ 859 h 46"/>
                    <a:gd name="T8" fmla="*/ 308 w 39"/>
                    <a:gd name="T9" fmla="*/ 520 h 46"/>
                    <a:gd name="T10" fmla="*/ 570 w 39"/>
                    <a:gd name="T11" fmla="*/ 111 h 46"/>
                    <a:gd name="T12" fmla="*/ 525 w 39"/>
                    <a:gd name="T13" fmla="*/ 0 h 4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9" h="46">
                      <a:moveTo>
                        <a:pt x="34" y="0"/>
                      </a:moveTo>
                      <a:cubicBezTo>
                        <a:pt x="36" y="5"/>
                        <a:pt x="26" y="15"/>
                        <a:pt x="17" y="23"/>
                      </a:cubicBezTo>
                      <a:cubicBezTo>
                        <a:pt x="9" y="31"/>
                        <a:pt x="0" y="36"/>
                        <a:pt x="2" y="40"/>
                      </a:cubicBezTo>
                      <a:cubicBezTo>
                        <a:pt x="4" y="46"/>
                        <a:pt x="4" y="46"/>
                        <a:pt x="4" y="46"/>
                      </a:cubicBezTo>
                      <a:cubicBezTo>
                        <a:pt x="3" y="42"/>
                        <a:pt x="11" y="37"/>
                        <a:pt x="20" y="28"/>
                      </a:cubicBezTo>
                      <a:cubicBezTo>
                        <a:pt x="28" y="21"/>
                        <a:pt x="39" y="11"/>
                        <a:pt x="37" y="6"/>
                      </a:cubicBezTo>
                      <a:lnTo>
                        <a:pt x="34" y="0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02" name="Freeform 1557">
                  <a:extLst>
                    <a:ext uri="{FF2B5EF4-FFF2-40B4-BE49-F238E27FC236}">
                      <a16:creationId xmlns:a16="http://schemas.microsoft.com/office/drawing/2014/main" id="{8CDE3A3D-A07F-46B9-2A18-F032467A9A7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66" y="3400"/>
                  <a:ext cx="95" cy="123"/>
                </a:xfrm>
                <a:custGeom>
                  <a:avLst/>
                  <a:gdLst>
                    <a:gd name="T0" fmla="*/ 533 w 38"/>
                    <a:gd name="T1" fmla="*/ 0 h 46"/>
                    <a:gd name="T2" fmla="*/ 270 w 38"/>
                    <a:gd name="T3" fmla="*/ 444 h 46"/>
                    <a:gd name="T4" fmla="*/ 20 w 38"/>
                    <a:gd name="T5" fmla="*/ 765 h 46"/>
                    <a:gd name="T6" fmla="*/ 63 w 38"/>
                    <a:gd name="T7" fmla="*/ 880 h 46"/>
                    <a:gd name="T8" fmla="*/ 300 w 38"/>
                    <a:gd name="T9" fmla="*/ 559 h 46"/>
                    <a:gd name="T10" fmla="*/ 563 w 38"/>
                    <a:gd name="T11" fmla="*/ 115 h 46"/>
                    <a:gd name="T12" fmla="*/ 533 w 38"/>
                    <a:gd name="T13" fmla="*/ 0 h 4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8" h="46">
                      <a:moveTo>
                        <a:pt x="34" y="0"/>
                      </a:moveTo>
                      <a:cubicBezTo>
                        <a:pt x="36" y="5"/>
                        <a:pt x="25" y="15"/>
                        <a:pt x="17" y="23"/>
                      </a:cubicBezTo>
                      <a:cubicBezTo>
                        <a:pt x="8" y="31"/>
                        <a:pt x="0" y="37"/>
                        <a:pt x="1" y="40"/>
                      </a:cubicBezTo>
                      <a:cubicBezTo>
                        <a:pt x="4" y="46"/>
                        <a:pt x="4" y="46"/>
                        <a:pt x="4" y="46"/>
                      </a:cubicBezTo>
                      <a:cubicBezTo>
                        <a:pt x="2" y="42"/>
                        <a:pt x="11" y="37"/>
                        <a:pt x="19" y="29"/>
                      </a:cubicBezTo>
                      <a:cubicBezTo>
                        <a:pt x="28" y="21"/>
                        <a:pt x="38" y="11"/>
                        <a:pt x="36" y="6"/>
                      </a:cubicBezTo>
                      <a:lnTo>
                        <a:pt x="34" y="0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03" name="Freeform 1558">
                  <a:extLst>
                    <a:ext uri="{FF2B5EF4-FFF2-40B4-BE49-F238E27FC236}">
                      <a16:creationId xmlns:a16="http://schemas.microsoft.com/office/drawing/2014/main" id="{C3F235D7-15D8-6725-F229-001AEFF66B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89" y="3456"/>
                  <a:ext cx="80" cy="91"/>
                </a:xfrm>
                <a:custGeom>
                  <a:avLst/>
                  <a:gdLst>
                    <a:gd name="T0" fmla="*/ 0 w 32"/>
                    <a:gd name="T1" fmla="*/ 653 h 34"/>
                    <a:gd name="T2" fmla="*/ 238 w 32"/>
                    <a:gd name="T3" fmla="*/ 367 h 34"/>
                    <a:gd name="T4" fmla="*/ 500 w 32"/>
                    <a:gd name="T5" fmla="*/ 0 h 34"/>
                    <a:gd name="T6" fmla="*/ 238 w 32"/>
                    <a:gd name="T7" fmla="*/ 388 h 34"/>
                    <a:gd name="T8" fmla="*/ 0 w 32"/>
                    <a:gd name="T9" fmla="*/ 653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2" h="34">
                      <a:moveTo>
                        <a:pt x="0" y="34"/>
                      </a:moveTo>
                      <a:cubicBezTo>
                        <a:pt x="2" y="31"/>
                        <a:pt x="8" y="25"/>
                        <a:pt x="15" y="19"/>
                      </a:cubicBezTo>
                      <a:cubicBezTo>
                        <a:pt x="22" y="13"/>
                        <a:pt x="31" y="6"/>
                        <a:pt x="32" y="0"/>
                      </a:cubicBezTo>
                      <a:cubicBezTo>
                        <a:pt x="31" y="6"/>
                        <a:pt x="22" y="13"/>
                        <a:pt x="15" y="20"/>
                      </a:cubicBezTo>
                      <a:cubicBezTo>
                        <a:pt x="9" y="26"/>
                        <a:pt x="2" y="31"/>
                        <a:pt x="0" y="34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04" name="Freeform 1559">
                  <a:extLst>
                    <a:ext uri="{FF2B5EF4-FFF2-40B4-BE49-F238E27FC236}">
                      <a16:creationId xmlns:a16="http://schemas.microsoft.com/office/drawing/2014/main" id="{F5506EE0-13AC-9C3B-DD0C-25E5911A50F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76" y="3424"/>
                  <a:ext cx="80" cy="91"/>
                </a:xfrm>
                <a:custGeom>
                  <a:avLst/>
                  <a:gdLst>
                    <a:gd name="T0" fmla="*/ 0 w 32"/>
                    <a:gd name="T1" fmla="*/ 653 h 34"/>
                    <a:gd name="T2" fmla="*/ 238 w 32"/>
                    <a:gd name="T3" fmla="*/ 343 h 34"/>
                    <a:gd name="T4" fmla="*/ 500 w 32"/>
                    <a:gd name="T5" fmla="*/ 0 h 34"/>
                    <a:gd name="T6" fmla="*/ 238 w 32"/>
                    <a:gd name="T7" fmla="*/ 367 h 34"/>
                    <a:gd name="T8" fmla="*/ 0 w 32"/>
                    <a:gd name="T9" fmla="*/ 653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2" h="34">
                      <a:moveTo>
                        <a:pt x="0" y="34"/>
                      </a:moveTo>
                      <a:cubicBezTo>
                        <a:pt x="1" y="30"/>
                        <a:pt x="8" y="25"/>
                        <a:pt x="15" y="18"/>
                      </a:cubicBezTo>
                      <a:cubicBezTo>
                        <a:pt x="22" y="12"/>
                        <a:pt x="30" y="5"/>
                        <a:pt x="32" y="0"/>
                      </a:cubicBezTo>
                      <a:cubicBezTo>
                        <a:pt x="30" y="5"/>
                        <a:pt x="22" y="13"/>
                        <a:pt x="15" y="19"/>
                      </a:cubicBezTo>
                      <a:cubicBezTo>
                        <a:pt x="8" y="25"/>
                        <a:pt x="1" y="30"/>
                        <a:pt x="0" y="34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05" name="Freeform 1560">
                  <a:extLst>
                    <a:ext uri="{FF2B5EF4-FFF2-40B4-BE49-F238E27FC236}">
                      <a16:creationId xmlns:a16="http://schemas.microsoft.com/office/drawing/2014/main" id="{815B863F-2C1C-0C44-AF59-C8030FD5FC6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91" y="3552"/>
                  <a:ext cx="45" cy="5"/>
                </a:xfrm>
                <a:custGeom>
                  <a:avLst/>
                  <a:gdLst>
                    <a:gd name="T0" fmla="*/ 283 w 18"/>
                    <a:gd name="T1" fmla="*/ 0 h 2"/>
                    <a:gd name="T2" fmla="*/ 0 w 18"/>
                    <a:gd name="T3" fmla="*/ 0 h 2"/>
                    <a:gd name="T4" fmla="*/ 125 w 18"/>
                    <a:gd name="T5" fmla="*/ 0 h 2"/>
                    <a:gd name="T6" fmla="*/ 283 w 18"/>
                    <a:gd name="T7" fmla="*/ 0 h 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8" h="2">
                      <a:moveTo>
                        <a:pt x="18" y="0"/>
                      </a:moveTo>
                      <a:cubicBezTo>
                        <a:pt x="16" y="0"/>
                        <a:pt x="3" y="2"/>
                        <a:pt x="0" y="0"/>
                      </a:cubicBezTo>
                      <a:cubicBezTo>
                        <a:pt x="2" y="0"/>
                        <a:pt x="7" y="0"/>
                        <a:pt x="8" y="0"/>
                      </a:cubicBezTo>
                      <a:cubicBezTo>
                        <a:pt x="9" y="0"/>
                        <a:pt x="18" y="0"/>
                        <a:pt x="18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06" name="Freeform 1561">
                  <a:extLst>
                    <a:ext uri="{FF2B5EF4-FFF2-40B4-BE49-F238E27FC236}">
                      <a16:creationId xmlns:a16="http://schemas.microsoft.com/office/drawing/2014/main" id="{88420985-FAC9-39D8-9937-D4131D293CA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09" y="3541"/>
                  <a:ext cx="138" cy="54"/>
                </a:xfrm>
                <a:custGeom>
                  <a:avLst/>
                  <a:gdLst>
                    <a:gd name="T0" fmla="*/ 0 w 55"/>
                    <a:gd name="T1" fmla="*/ 197 h 20"/>
                    <a:gd name="T2" fmla="*/ 442 w 55"/>
                    <a:gd name="T3" fmla="*/ 232 h 20"/>
                    <a:gd name="T4" fmla="*/ 805 w 55"/>
                    <a:gd name="T5" fmla="*/ 313 h 20"/>
                    <a:gd name="T6" fmla="*/ 868 w 55"/>
                    <a:gd name="T7" fmla="*/ 219 h 20"/>
                    <a:gd name="T8" fmla="*/ 504 w 55"/>
                    <a:gd name="T9" fmla="*/ 138 h 20"/>
                    <a:gd name="T10" fmla="*/ 63 w 55"/>
                    <a:gd name="T11" fmla="*/ 103 h 20"/>
                    <a:gd name="T12" fmla="*/ 0 w 55"/>
                    <a:gd name="T13" fmla="*/ 197 h 2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55" h="20">
                      <a:moveTo>
                        <a:pt x="0" y="10"/>
                      </a:moveTo>
                      <a:cubicBezTo>
                        <a:pt x="3" y="6"/>
                        <a:pt x="17" y="9"/>
                        <a:pt x="28" y="12"/>
                      </a:cubicBezTo>
                      <a:cubicBezTo>
                        <a:pt x="40" y="15"/>
                        <a:pt x="49" y="20"/>
                        <a:pt x="51" y="16"/>
                      </a:cubicBezTo>
                      <a:cubicBezTo>
                        <a:pt x="55" y="11"/>
                        <a:pt x="55" y="11"/>
                        <a:pt x="55" y="11"/>
                      </a:cubicBezTo>
                      <a:cubicBezTo>
                        <a:pt x="53" y="15"/>
                        <a:pt x="44" y="10"/>
                        <a:pt x="32" y="7"/>
                      </a:cubicBezTo>
                      <a:cubicBezTo>
                        <a:pt x="21" y="4"/>
                        <a:pt x="7" y="0"/>
                        <a:pt x="4" y="5"/>
                      </a:cubicBez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07" name="Freeform 1562">
                  <a:extLst>
                    <a:ext uri="{FF2B5EF4-FFF2-40B4-BE49-F238E27FC236}">
                      <a16:creationId xmlns:a16="http://schemas.microsoft.com/office/drawing/2014/main" id="{2D54811E-131D-DE59-D495-6AC6B4A0718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89" y="3573"/>
                  <a:ext cx="138" cy="51"/>
                </a:xfrm>
                <a:custGeom>
                  <a:avLst/>
                  <a:gdLst>
                    <a:gd name="T0" fmla="*/ 0 w 55"/>
                    <a:gd name="T1" fmla="*/ 193 h 19"/>
                    <a:gd name="T2" fmla="*/ 459 w 55"/>
                    <a:gd name="T3" fmla="*/ 231 h 19"/>
                    <a:gd name="T4" fmla="*/ 818 w 55"/>
                    <a:gd name="T5" fmla="*/ 309 h 19"/>
                    <a:gd name="T6" fmla="*/ 868 w 55"/>
                    <a:gd name="T7" fmla="*/ 217 h 19"/>
                    <a:gd name="T8" fmla="*/ 504 w 55"/>
                    <a:gd name="T9" fmla="*/ 137 h 19"/>
                    <a:gd name="T10" fmla="*/ 63 w 55"/>
                    <a:gd name="T11" fmla="*/ 81 h 19"/>
                    <a:gd name="T12" fmla="*/ 0 w 55"/>
                    <a:gd name="T13" fmla="*/ 193 h 1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55" h="19">
                      <a:moveTo>
                        <a:pt x="0" y="10"/>
                      </a:moveTo>
                      <a:cubicBezTo>
                        <a:pt x="4" y="5"/>
                        <a:pt x="17" y="9"/>
                        <a:pt x="29" y="12"/>
                      </a:cubicBezTo>
                      <a:cubicBezTo>
                        <a:pt x="40" y="15"/>
                        <a:pt x="49" y="19"/>
                        <a:pt x="52" y="16"/>
                      </a:cubicBezTo>
                      <a:cubicBezTo>
                        <a:pt x="55" y="11"/>
                        <a:pt x="55" y="11"/>
                        <a:pt x="55" y="11"/>
                      </a:cubicBezTo>
                      <a:cubicBezTo>
                        <a:pt x="53" y="14"/>
                        <a:pt x="44" y="10"/>
                        <a:pt x="32" y="7"/>
                      </a:cubicBezTo>
                      <a:cubicBezTo>
                        <a:pt x="21" y="4"/>
                        <a:pt x="7" y="0"/>
                        <a:pt x="4" y="4"/>
                      </a:cubicBez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08" name="Freeform 1563">
                  <a:extLst>
                    <a:ext uri="{FF2B5EF4-FFF2-40B4-BE49-F238E27FC236}">
                      <a16:creationId xmlns:a16="http://schemas.microsoft.com/office/drawing/2014/main" id="{5360BFC2-F605-6582-5571-80D2889B7D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24" y="3549"/>
                  <a:ext cx="115" cy="30"/>
                </a:xfrm>
                <a:custGeom>
                  <a:avLst/>
                  <a:gdLst>
                    <a:gd name="T0" fmla="*/ 720 w 46"/>
                    <a:gd name="T1" fmla="*/ 202 h 11"/>
                    <a:gd name="T2" fmla="*/ 395 w 46"/>
                    <a:gd name="T3" fmla="*/ 120 h 11"/>
                    <a:gd name="T4" fmla="*/ 0 w 46"/>
                    <a:gd name="T5" fmla="*/ 22 h 11"/>
                    <a:gd name="T6" fmla="*/ 395 w 46"/>
                    <a:gd name="T7" fmla="*/ 104 h 11"/>
                    <a:gd name="T8" fmla="*/ 720 w 46"/>
                    <a:gd name="T9" fmla="*/ 202 h 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6" h="11">
                      <a:moveTo>
                        <a:pt x="46" y="10"/>
                      </a:moveTo>
                      <a:cubicBezTo>
                        <a:pt x="42" y="11"/>
                        <a:pt x="34" y="8"/>
                        <a:pt x="25" y="6"/>
                      </a:cubicBezTo>
                      <a:cubicBezTo>
                        <a:pt x="16" y="3"/>
                        <a:pt x="6" y="0"/>
                        <a:pt x="0" y="1"/>
                      </a:cubicBezTo>
                      <a:cubicBezTo>
                        <a:pt x="6" y="0"/>
                        <a:pt x="16" y="3"/>
                        <a:pt x="25" y="5"/>
                      </a:cubicBezTo>
                      <a:cubicBezTo>
                        <a:pt x="34" y="7"/>
                        <a:pt x="42" y="11"/>
                        <a:pt x="46" y="10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09" name="Freeform 1564">
                  <a:extLst>
                    <a:ext uri="{FF2B5EF4-FFF2-40B4-BE49-F238E27FC236}">
                      <a16:creationId xmlns:a16="http://schemas.microsoft.com/office/drawing/2014/main" id="{69C137F1-8F8A-FAD3-74D6-2CFD5C6E03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04" y="3579"/>
                  <a:ext cx="115" cy="29"/>
                </a:xfrm>
                <a:custGeom>
                  <a:avLst/>
                  <a:gdLst>
                    <a:gd name="T0" fmla="*/ 720 w 46"/>
                    <a:gd name="T1" fmla="*/ 200 h 11"/>
                    <a:gd name="T2" fmla="*/ 395 w 46"/>
                    <a:gd name="T3" fmla="*/ 111 h 11"/>
                    <a:gd name="T4" fmla="*/ 0 w 46"/>
                    <a:gd name="T5" fmla="*/ 21 h 11"/>
                    <a:gd name="T6" fmla="*/ 408 w 46"/>
                    <a:gd name="T7" fmla="*/ 90 h 11"/>
                    <a:gd name="T8" fmla="*/ 720 w 46"/>
                    <a:gd name="T9" fmla="*/ 200 h 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6" h="11">
                      <a:moveTo>
                        <a:pt x="46" y="11"/>
                      </a:moveTo>
                      <a:cubicBezTo>
                        <a:pt x="42" y="11"/>
                        <a:pt x="34" y="8"/>
                        <a:pt x="25" y="6"/>
                      </a:cubicBezTo>
                      <a:cubicBezTo>
                        <a:pt x="16" y="3"/>
                        <a:pt x="6" y="0"/>
                        <a:pt x="0" y="1"/>
                      </a:cubicBezTo>
                      <a:cubicBezTo>
                        <a:pt x="6" y="0"/>
                        <a:pt x="17" y="3"/>
                        <a:pt x="26" y="5"/>
                      </a:cubicBezTo>
                      <a:cubicBezTo>
                        <a:pt x="35" y="8"/>
                        <a:pt x="42" y="11"/>
                        <a:pt x="46" y="11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10" name="Freeform 1565">
                  <a:extLst>
                    <a:ext uri="{FF2B5EF4-FFF2-40B4-BE49-F238E27FC236}">
                      <a16:creationId xmlns:a16="http://schemas.microsoft.com/office/drawing/2014/main" id="{C1F267E8-43EF-8743-429B-EC64DDA091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14" y="3536"/>
                  <a:ext cx="28" cy="35"/>
                </a:xfrm>
                <a:custGeom>
                  <a:avLst/>
                  <a:gdLst>
                    <a:gd name="T0" fmla="*/ 0 w 11"/>
                    <a:gd name="T1" fmla="*/ 0 h 13"/>
                    <a:gd name="T2" fmla="*/ 181 w 11"/>
                    <a:gd name="T3" fmla="*/ 253 h 13"/>
                    <a:gd name="T4" fmla="*/ 117 w 11"/>
                    <a:gd name="T5" fmla="*/ 137 h 13"/>
                    <a:gd name="T6" fmla="*/ 0 w 11"/>
                    <a:gd name="T7" fmla="*/ 0 h 1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1" h="13">
                      <a:moveTo>
                        <a:pt x="0" y="0"/>
                      </a:moveTo>
                      <a:cubicBezTo>
                        <a:pt x="2" y="1"/>
                        <a:pt x="10" y="10"/>
                        <a:pt x="11" y="13"/>
                      </a:cubicBezTo>
                      <a:cubicBezTo>
                        <a:pt x="10" y="12"/>
                        <a:pt x="7" y="8"/>
                        <a:pt x="7" y="7"/>
                      </a:cubicBezTo>
                      <a:cubicBezTo>
                        <a:pt x="6" y="6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11" name="Freeform 1566">
                  <a:extLst>
                    <a:ext uri="{FF2B5EF4-FFF2-40B4-BE49-F238E27FC236}">
                      <a16:creationId xmlns:a16="http://schemas.microsoft.com/office/drawing/2014/main" id="{8227B0EE-95F6-2791-9C26-19FB3F18B5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41" y="3608"/>
                  <a:ext cx="126" cy="96"/>
                </a:xfrm>
                <a:custGeom>
                  <a:avLst/>
                  <a:gdLst>
                    <a:gd name="T0" fmla="*/ 0 w 50"/>
                    <a:gd name="T1" fmla="*/ 115 h 36"/>
                    <a:gd name="T2" fmla="*/ 401 w 50"/>
                    <a:gd name="T3" fmla="*/ 376 h 36"/>
                    <a:gd name="T4" fmla="*/ 718 w 50"/>
                    <a:gd name="T5" fmla="*/ 648 h 36"/>
                    <a:gd name="T6" fmla="*/ 801 w 50"/>
                    <a:gd name="T7" fmla="*/ 568 h 36"/>
                    <a:gd name="T8" fmla="*/ 496 w 50"/>
                    <a:gd name="T9" fmla="*/ 320 h 36"/>
                    <a:gd name="T10" fmla="*/ 96 w 50"/>
                    <a:gd name="T11" fmla="*/ 56 h 36"/>
                    <a:gd name="T12" fmla="*/ 0 w 50"/>
                    <a:gd name="T13" fmla="*/ 115 h 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50" h="36">
                      <a:moveTo>
                        <a:pt x="0" y="6"/>
                      </a:moveTo>
                      <a:cubicBezTo>
                        <a:pt x="5" y="3"/>
                        <a:pt x="16" y="13"/>
                        <a:pt x="25" y="20"/>
                      </a:cubicBezTo>
                      <a:cubicBezTo>
                        <a:pt x="35" y="28"/>
                        <a:pt x="42" y="36"/>
                        <a:pt x="45" y="34"/>
                      </a:cubicBezTo>
                      <a:cubicBezTo>
                        <a:pt x="50" y="30"/>
                        <a:pt x="50" y="30"/>
                        <a:pt x="50" y="30"/>
                      </a:cubicBezTo>
                      <a:cubicBezTo>
                        <a:pt x="46" y="32"/>
                        <a:pt x="40" y="24"/>
                        <a:pt x="31" y="17"/>
                      </a:cubicBezTo>
                      <a:cubicBezTo>
                        <a:pt x="22" y="9"/>
                        <a:pt x="11" y="0"/>
                        <a:pt x="6" y="3"/>
                      </a:cubicBez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12" name="Freeform 1567">
                  <a:extLst>
                    <a:ext uri="{FF2B5EF4-FFF2-40B4-BE49-F238E27FC236}">
                      <a16:creationId xmlns:a16="http://schemas.microsoft.com/office/drawing/2014/main" id="{F1A1B0AB-EC62-2489-F3CF-1628A18F36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14" y="3624"/>
                  <a:ext cx="125" cy="101"/>
                </a:xfrm>
                <a:custGeom>
                  <a:avLst/>
                  <a:gdLst>
                    <a:gd name="T0" fmla="*/ 0 w 50"/>
                    <a:gd name="T1" fmla="*/ 136 h 38"/>
                    <a:gd name="T2" fmla="*/ 395 w 50"/>
                    <a:gd name="T3" fmla="*/ 396 h 38"/>
                    <a:gd name="T4" fmla="*/ 708 w 50"/>
                    <a:gd name="T5" fmla="*/ 657 h 38"/>
                    <a:gd name="T6" fmla="*/ 783 w 50"/>
                    <a:gd name="T7" fmla="*/ 601 h 38"/>
                    <a:gd name="T8" fmla="*/ 470 w 50"/>
                    <a:gd name="T9" fmla="*/ 340 h 38"/>
                    <a:gd name="T10" fmla="*/ 95 w 50"/>
                    <a:gd name="T11" fmla="*/ 56 h 38"/>
                    <a:gd name="T12" fmla="*/ 0 w 50"/>
                    <a:gd name="T13" fmla="*/ 136 h 3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50" h="38">
                      <a:moveTo>
                        <a:pt x="0" y="7"/>
                      </a:moveTo>
                      <a:cubicBezTo>
                        <a:pt x="5" y="4"/>
                        <a:pt x="16" y="14"/>
                        <a:pt x="25" y="21"/>
                      </a:cubicBezTo>
                      <a:cubicBezTo>
                        <a:pt x="34" y="29"/>
                        <a:pt x="41" y="38"/>
                        <a:pt x="45" y="35"/>
                      </a:cubicBezTo>
                      <a:cubicBezTo>
                        <a:pt x="50" y="32"/>
                        <a:pt x="50" y="32"/>
                        <a:pt x="50" y="32"/>
                      </a:cubicBezTo>
                      <a:cubicBezTo>
                        <a:pt x="47" y="34"/>
                        <a:pt x="39" y="25"/>
                        <a:pt x="30" y="18"/>
                      </a:cubicBezTo>
                      <a:cubicBezTo>
                        <a:pt x="21" y="10"/>
                        <a:pt x="11" y="0"/>
                        <a:pt x="6" y="3"/>
                      </a:cubicBez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13" name="Freeform 1568">
                  <a:extLst>
                    <a:ext uri="{FF2B5EF4-FFF2-40B4-BE49-F238E27FC236}">
                      <a16:creationId xmlns:a16="http://schemas.microsoft.com/office/drawing/2014/main" id="{AE19323C-98FD-0314-78E8-AC984ACC94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64" y="3616"/>
                  <a:ext cx="92" cy="75"/>
                </a:xfrm>
                <a:custGeom>
                  <a:avLst/>
                  <a:gdLst>
                    <a:gd name="T0" fmla="*/ 569 w 37"/>
                    <a:gd name="T1" fmla="*/ 538 h 28"/>
                    <a:gd name="T2" fmla="*/ 308 w 37"/>
                    <a:gd name="T3" fmla="*/ 287 h 28"/>
                    <a:gd name="T4" fmla="*/ 0 w 37"/>
                    <a:gd name="T5" fmla="*/ 0 h 28"/>
                    <a:gd name="T6" fmla="*/ 321 w 37"/>
                    <a:gd name="T7" fmla="*/ 273 h 28"/>
                    <a:gd name="T8" fmla="*/ 569 w 37"/>
                    <a:gd name="T9" fmla="*/ 538 h 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7" h="28">
                      <a:moveTo>
                        <a:pt x="37" y="28"/>
                      </a:moveTo>
                      <a:cubicBezTo>
                        <a:pt x="34" y="26"/>
                        <a:pt x="28" y="21"/>
                        <a:pt x="20" y="15"/>
                      </a:cubicBezTo>
                      <a:cubicBezTo>
                        <a:pt x="13" y="9"/>
                        <a:pt x="5" y="1"/>
                        <a:pt x="0" y="0"/>
                      </a:cubicBezTo>
                      <a:cubicBezTo>
                        <a:pt x="5" y="1"/>
                        <a:pt x="14" y="8"/>
                        <a:pt x="21" y="14"/>
                      </a:cubicBezTo>
                      <a:cubicBezTo>
                        <a:pt x="28" y="20"/>
                        <a:pt x="34" y="26"/>
                        <a:pt x="37" y="28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14" name="Freeform 1569">
                  <a:extLst>
                    <a:ext uri="{FF2B5EF4-FFF2-40B4-BE49-F238E27FC236}">
                      <a16:creationId xmlns:a16="http://schemas.microsoft.com/office/drawing/2014/main" id="{2A4E05FE-5FFD-ED07-0ADB-25E2C79B8DF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3635"/>
                  <a:ext cx="95" cy="74"/>
                </a:xfrm>
                <a:custGeom>
                  <a:avLst/>
                  <a:gdLst>
                    <a:gd name="T0" fmla="*/ 595 w 38"/>
                    <a:gd name="T1" fmla="*/ 518 h 28"/>
                    <a:gd name="T2" fmla="*/ 333 w 38"/>
                    <a:gd name="T3" fmla="*/ 280 h 28"/>
                    <a:gd name="T4" fmla="*/ 0 w 38"/>
                    <a:gd name="T5" fmla="*/ 0 h 28"/>
                    <a:gd name="T6" fmla="*/ 333 w 38"/>
                    <a:gd name="T7" fmla="*/ 259 h 28"/>
                    <a:gd name="T8" fmla="*/ 595 w 38"/>
                    <a:gd name="T9" fmla="*/ 518 h 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8" h="28">
                      <a:moveTo>
                        <a:pt x="38" y="28"/>
                      </a:moveTo>
                      <a:cubicBezTo>
                        <a:pt x="34" y="26"/>
                        <a:pt x="28" y="21"/>
                        <a:pt x="21" y="15"/>
                      </a:cubicBezTo>
                      <a:cubicBezTo>
                        <a:pt x="13" y="9"/>
                        <a:pt x="5" y="1"/>
                        <a:pt x="0" y="0"/>
                      </a:cubicBezTo>
                      <a:cubicBezTo>
                        <a:pt x="5" y="1"/>
                        <a:pt x="14" y="8"/>
                        <a:pt x="21" y="14"/>
                      </a:cubicBezTo>
                      <a:cubicBezTo>
                        <a:pt x="29" y="20"/>
                        <a:pt x="34" y="26"/>
                        <a:pt x="38" y="28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15" name="Freeform 1570">
                  <a:extLst>
                    <a:ext uri="{FF2B5EF4-FFF2-40B4-BE49-F238E27FC236}">
                      <a16:creationId xmlns:a16="http://schemas.microsoft.com/office/drawing/2014/main" id="{62268D02-0248-B87A-47C4-E4ACBDF9A3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46" y="3645"/>
                  <a:ext cx="16" cy="43"/>
                </a:xfrm>
                <a:custGeom>
                  <a:avLst/>
                  <a:gdLst>
                    <a:gd name="T0" fmla="*/ 0 w 6"/>
                    <a:gd name="T1" fmla="*/ 0 h 16"/>
                    <a:gd name="T2" fmla="*/ 115 w 6"/>
                    <a:gd name="T3" fmla="*/ 312 h 16"/>
                    <a:gd name="T4" fmla="*/ 77 w 6"/>
                    <a:gd name="T5" fmla="*/ 175 h 16"/>
                    <a:gd name="T6" fmla="*/ 0 w 6"/>
                    <a:gd name="T7" fmla="*/ 0 h 1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6" h="16">
                      <a:moveTo>
                        <a:pt x="0" y="0"/>
                      </a:moveTo>
                      <a:cubicBezTo>
                        <a:pt x="1" y="2"/>
                        <a:pt x="6" y="13"/>
                        <a:pt x="6" y="16"/>
                      </a:cubicBezTo>
                      <a:cubicBezTo>
                        <a:pt x="5" y="14"/>
                        <a:pt x="4" y="10"/>
                        <a:pt x="4" y="9"/>
                      </a:cubicBezTo>
                      <a:cubicBezTo>
                        <a:pt x="3" y="8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16" name="Freeform 1571">
                  <a:extLst>
                    <a:ext uri="{FF2B5EF4-FFF2-40B4-BE49-F238E27FC236}">
                      <a16:creationId xmlns:a16="http://schemas.microsoft.com/office/drawing/2014/main" id="{F8E4803A-A8F8-90F9-B07A-161231940B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46" y="3413"/>
                  <a:ext cx="123" cy="67"/>
                </a:xfrm>
                <a:custGeom>
                  <a:avLst/>
                  <a:gdLst>
                    <a:gd name="T0" fmla="*/ 0 w 49"/>
                    <a:gd name="T1" fmla="*/ 482 h 25"/>
                    <a:gd name="T2" fmla="*/ 409 w 49"/>
                    <a:gd name="T3" fmla="*/ 252 h 25"/>
                    <a:gd name="T4" fmla="*/ 756 w 49"/>
                    <a:gd name="T5" fmla="*/ 115 h 25"/>
                    <a:gd name="T6" fmla="*/ 776 w 49"/>
                    <a:gd name="T7" fmla="*/ 0 h 25"/>
                    <a:gd name="T8" fmla="*/ 429 w 49"/>
                    <a:gd name="T9" fmla="*/ 137 h 25"/>
                    <a:gd name="T10" fmla="*/ 20 w 49"/>
                    <a:gd name="T11" fmla="*/ 346 h 25"/>
                    <a:gd name="T12" fmla="*/ 0 w 49"/>
                    <a:gd name="T13" fmla="*/ 482 h 2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9" h="25">
                      <a:moveTo>
                        <a:pt x="0" y="25"/>
                      </a:moveTo>
                      <a:cubicBezTo>
                        <a:pt x="1" y="19"/>
                        <a:pt x="15" y="16"/>
                        <a:pt x="26" y="13"/>
                      </a:cubicBezTo>
                      <a:cubicBezTo>
                        <a:pt x="38" y="10"/>
                        <a:pt x="48" y="10"/>
                        <a:pt x="48" y="6"/>
                      </a:cubicBezTo>
                      <a:cubicBezTo>
                        <a:pt x="49" y="0"/>
                        <a:pt x="49" y="0"/>
                        <a:pt x="49" y="0"/>
                      </a:cubicBezTo>
                      <a:cubicBezTo>
                        <a:pt x="48" y="4"/>
                        <a:pt x="38" y="4"/>
                        <a:pt x="27" y="7"/>
                      </a:cubicBezTo>
                      <a:cubicBezTo>
                        <a:pt x="15" y="10"/>
                        <a:pt x="1" y="13"/>
                        <a:pt x="1" y="18"/>
                      </a:cubicBezTo>
                      <a:lnTo>
                        <a:pt x="0" y="25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17" name="Freeform 1572">
                  <a:extLst>
                    <a:ext uri="{FF2B5EF4-FFF2-40B4-BE49-F238E27FC236}">
                      <a16:creationId xmlns:a16="http://schemas.microsoft.com/office/drawing/2014/main" id="{19F77896-D7E6-8BE5-87B9-192FA3916A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44" y="3448"/>
                  <a:ext cx="120" cy="67"/>
                </a:xfrm>
                <a:custGeom>
                  <a:avLst/>
                  <a:gdLst>
                    <a:gd name="T0" fmla="*/ 0 w 48"/>
                    <a:gd name="T1" fmla="*/ 482 h 25"/>
                    <a:gd name="T2" fmla="*/ 408 w 48"/>
                    <a:gd name="T3" fmla="*/ 273 h 25"/>
                    <a:gd name="T4" fmla="*/ 750 w 48"/>
                    <a:gd name="T5" fmla="*/ 137 h 25"/>
                    <a:gd name="T6" fmla="*/ 750 w 48"/>
                    <a:gd name="T7" fmla="*/ 0 h 25"/>
                    <a:gd name="T8" fmla="*/ 408 w 48"/>
                    <a:gd name="T9" fmla="*/ 150 h 25"/>
                    <a:gd name="T10" fmla="*/ 0 w 48"/>
                    <a:gd name="T11" fmla="*/ 367 h 25"/>
                    <a:gd name="T12" fmla="*/ 0 w 48"/>
                    <a:gd name="T13" fmla="*/ 482 h 2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8" h="25">
                      <a:moveTo>
                        <a:pt x="0" y="25"/>
                      </a:moveTo>
                      <a:cubicBezTo>
                        <a:pt x="0" y="20"/>
                        <a:pt x="14" y="17"/>
                        <a:pt x="26" y="14"/>
                      </a:cubicBezTo>
                      <a:cubicBezTo>
                        <a:pt x="37" y="11"/>
                        <a:pt x="47" y="11"/>
                        <a:pt x="48" y="7"/>
                      </a:cubicBezTo>
                      <a:cubicBezTo>
                        <a:pt x="48" y="0"/>
                        <a:pt x="48" y="0"/>
                        <a:pt x="48" y="0"/>
                      </a:cubicBezTo>
                      <a:cubicBezTo>
                        <a:pt x="48" y="5"/>
                        <a:pt x="38" y="5"/>
                        <a:pt x="26" y="8"/>
                      </a:cubicBezTo>
                      <a:cubicBezTo>
                        <a:pt x="15" y="10"/>
                        <a:pt x="1" y="14"/>
                        <a:pt x="0" y="19"/>
                      </a:cubicBezTo>
                      <a:lnTo>
                        <a:pt x="0" y="25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18" name="Freeform 1573">
                  <a:extLst>
                    <a:ext uri="{FF2B5EF4-FFF2-40B4-BE49-F238E27FC236}">
                      <a16:creationId xmlns:a16="http://schemas.microsoft.com/office/drawing/2014/main" id="{489E098E-E60B-8921-B7F5-68380384C32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51" y="3421"/>
                  <a:ext cx="113" cy="35"/>
                </a:xfrm>
                <a:custGeom>
                  <a:avLst/>
                  <a:gdLst>
                    <a:gd name="T0" fmla="*/ 713 w 45"/>
                    <a:gd name="T1" fmla="*/ 0 h 13"/>
                    <a:gd name="T2" fmla="*/ 397 w 45"/>
                    <a:gd name="T3" fmla="*/ 116 h 13"/>
                    <a:gd name="T4" fmla="*/ 0 w 45"/>
                    <a:gd name="T5" fmla="*/ 253 h 13"/>
                    <a:gd name="T6" fmla="*/ 397 w 45"/>
                    <a:gd name="T7" fmla="*/ 94 h 13"/>
                    <a:gd name="T8" fmla="*/ 713 w 45"/>
                    <a:gd name="T9" fmla="*/ 0 h 1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5" h="13">
                      <a:moveTo>
                        <a:pt x="45" y="0"/>
                      </a:moveTo>
                      <a:cubicBezTo>
                        <a:pt x="42" y="2"/>
                        <a:pt x="34" y="4"/>
                        <a:pt x="25" y="6"/>
                      </a:cubicBezTo>
                      <a:cubicBezTo>
                        <a:pt x="15" y="8"/>
                        <a:pt x="5" y="10"/>
                        <a:pt x="0" y="13"/>
                      </a:cubicBezTo>
                      <a:cubicBezTo>
                        <a:pt x="5" y="10"/>
                        <a:pt x="15" y="7"/>
                        <a:pt x="25" y="5"/>
                      </a:cubicBezTo>
                      <a:cubicBezTo>
                        <a:pt x="34" y="3"/>
                        <a:pt x="42" y="2"/>
                        <a:pt x="45" y="0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19" name="Freeform 1574">
                  <a:extLst>
                    <a:ext uri="{FF2B5EF4-FFF2-40B4-BE49-F238E27FC236}">
                      <a16:creationId xmlns:a16="http://schemas.microsoft.com/office/drawing/2014/main" id="{B0FB9CDF-9D9D-7116-6B3F-20E7375A453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49" y="3459"/>
                  <a:ext cx="113" cy="34"/>
                </a:xfrm>
                <a:custGeom>
                  <a:avLst/>
                  <a:gdLst>
                    <a:gd name="T0" fmla="*/ 713 w 45"/>
                    <a:gd name="T1" fmla="*/ 0 h 13"/>
                    <a:gd name="T2" fmla="*/ 379 w 45"/>
                    <a:gd name="T3" fmla="*/ 89 h 13"/>
                    <a:gd name="T4" fmla="*/ 0 w 45"/>
                    <a:gd name="T5" fmla="*/ 233 h 13"/>
                    <a:gd name="T6" fmla="*/ 379 w 45"/>
                    <a:gd name="T7" fmla="*/ 89 h 13"/>
                    <a:gd name="T8" fmla="*/ 713 w 45"/>
                    <a:gd name="T9" fmla="*/ 0 h 1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5" h="13">
                      <a:moveTo>
                        <a:pt x="45" y="0"/>
                      </a:moveTo>
                      <a:cubicBezTo>
                        <a:pt x="41" y="2"/>
                        <a:pt x="33" y="3"/>
                        <a:pt x="24" y="5"/>
                      </a:cubicBezTo>
                      <a:cubicBezTo>
                        <a:pt x="15" y="7"/>
                        <a:pt x="4" y="9"/>
                        <a:pt x="0" y="13"/>
                      </a:cubicBezTo>
                      <a:cubicBezTo>
                        <a:pt x="4" y="9"/>
                        <a:pt x="15" y="7"/>
                        <a:pt x="24" y="5"/>
                      </a:cubicBezTo>
                      <a:cubicBezTo>
                        <a:pt x="33" y="2"/>
                        <a:pt x="41" y="2"/>
                        <a:pt x="45" y="0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20" name="Freeform 1575">
                  <a:extLst>
                    <a:ext uri="{FF2B5EF4-FFF2-40B4-BE49-F238E27FC236}">
                      <a16:creationId xmlns:a16="http://schemas.microsoft.com/office/drawing/2014/main" id="{AB53BEEF-EEA0-7E35-B58B-7932646782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24" y="3397"/>
                  <a:ext cx="40" cy="16"/>
                </a:xfrm>
                <a:custGeom>
                  <a:avLst/>
                  <a:gdLst>
                    <a:gd name="T0" fmla="*/ 0 w 16"/>
                    <a:gd name="T1" fmla="*/ 0 h 6"/>
                    <a:gd name="T2" fmla="*/ 250 w 16"/>
                    <a:gd name="T3" fmla="*/ 115 h 6"/>
                    <a:gd name="T4" fmla="*/ 158 w 16"/>
                    <a:gd name="T5" fmla="*/ 56 h 6"/>
                    <a:gd name="T6" fmla="*/ 0 w 16"/>
                    <a:gd name="T7" fmla="*/ 0 h 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6" h="6">
                      <a:moveTo>
                        <a:pt x="0" y="0"/>
                      </a:moveTo>
                      <a:cubicBezTo>
                        <a:pt x="2" y="0"/>
                        <a:pt x="14" y="4"/>
                        <a:pt x="16" y="6"/>
                      </a:cubicBezTo>
                      <a:cubicBezTo>
                        <a:pt x="15" y="6"/>
                        <a:pt x="10" y="4"/>
                        <a:pt x="10" y="3"/>
                      </a:cubicBezTo>
                      <a:cubicBezTo>
                        <a:pt x="9" y="3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21" name="Freeform 1576">
                  <a:extLst>
                    <a:ext uri="{FF2B5EF4-FFF2-40B4-BE49-F238E27FC236}">
                      <a16:creationId xmlns:a16="http://schemas.microsoft.com/office/drawing/2014/main" id="{5C4C97AB-7177-6CC6-0C61-E93A005D02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96" y="3155"/>
                  <a:ext cx="81" cy="138"/>
                </a:xfrm>
                <a:custGeom>
                  <a:avLst/>
                  <a:gdLst>
                    <a:gd name="T0" fmla="*/ 129 w 32"/>
                    <a:gd name="T1" fmla="*/ 971 h 52"/>
                    <a:gd name="T2" fmla="*/ 309 w 32"/>
                    <a:gd name="T3" fmla="*/ 464 h 52"/>
                    <a:gd name="T4" fmla="*/ 468 w 32"/>
                    <a:gd name="T5" fmla="*/ 93 h 52"/>
                    <a:gd name="T6" fmla="*/ 423 w 32"/>
                    <a:gd name="T7" fmla="*/ 0 h 52"/>
                    <a:gd name="T8" fmla="*/ 243 w 32"/>
                    <a:gd name="T9" fmla="*/ 374 h 52"/>
                    <a:gd name="T10" fmla="*/ 63 w 32"/>
                    <a:gd name="T11" fmla="*/ 881 h 52"/>
                    <a:gd name="T12" fmla="*/ 129 w 32"/>
                    <a:gd name="T13" fmla="*/ 971 h 5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2" h="52">
                      <a:moveTo>
                        <a:pt x="8" y="52"/>
                      </a:moveTo>
                      <a:cubicBezTo>
                        <a:pt x="4" y="47"/>
                        <a:pt x="12" y="35"/>
                        <a:pt x="19" y="25"/>
                      </a:cubicBezTo>
                      <a:cubicBezTo>
                        <a:pt x="25" y="15"/>
                        <a:pt x="32" y="8"/>
                        <a:pt x="29" y="5"/>
                      </a:cubicBezTo>
                      <a:cubicBezTo>
                        <a:pt x="26" y="0"/>
                        <a:pt x="26" y="0"/>
                        <a:pt x="26" y="0"/>
                      </a:cubicBezTo>
                      <a:cubicBezTo>
                        <a:pt x="28" y="3"/>
                        <a:pt x="21" y="10"/>
                        <a:pt x="15" y="20"/>
                      </a:cubicBezTo>
                      <a:cubicBezTo>
                        <a:pt x="8" y="30"/>
                        <a:pt x="0" y="42"/>
                        <a:pt x="4" y="47"/>
                      </a:cubicBezTo>
                      <a:lnTo>
                        <a:pt x="8" y="52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22" name="Freeform 1577">
                  <a:extLst>
                    <a:ext uri="{FF2B5EF4-FFF2-40B4-BE49-F238E27FC236}">
                      <a16:creationId xmlns:a16="http://schemas.microsoft.com/office/drawing/2014/main" id="{F9EFF291-FA45-0C79-42CD-05890CACDE0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19" y="3184"/>
                  <a:ext cx="78" cy="139"/>
                </a:xfrm>
                <a:custGeom>
                  <a:avLst/>
                  <a:gdLst>
                    <a:gd name="T0" fmla="*/ 113 w 31"/>
                    <a:gd name="T1" fmla="*/ 994 h 52"/>
                    <a:gd name="T2" fmla="*/ 284 w 31"/>
                    <a:gd name="T3" fmla="*/ 478 h 52"/>
                    <a:gd name="T4" fmla="*/ 463 w 31"/>
                    <a:gd name="T5" fmla="*/ 94 h 52"/>
                    <a:gd name="T6" fmla="*/ 400 w 31"/>
                    <a:gd name="T7" fmla="*/ 0 h 52"/>
                    <a:gd name="T8" fmla="*/ 221 w 31"/>
                    <a:gd name="T9" fmla="*/ 380 h 52"/>
                    <a:gd name="T10" fmla="*/ 50 w 31"/>
                    <a:gd name="T11" fmla="*/ 901 h 52"/>
                    <a:gd name="T12" fmla="*/ 113 w 31"/>
                    <a:gd name="T13" fmla="*/ 994 h 5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1" h="52">
                      <a:moveTo>
                        <a:pt x="7" y="52"/>
                      </a:moveTo>
                      <a:cubicBezTo>
                        <a:pt x="4" y="47"/>
                        <a:pt x="12" y="35"/>
                        <a:pt x="18" y="25"/>
                      </a:cubicBezTo>
                      <a:cubicBezTo>
                        <a:pt x="24" y="15"/>
                        <a:pt x="31" y="8"/>
                        <a:pt x="29" y="5"/>
                      </a:cubicBezTo>
                      <a:cubicBezTo>
                        <a:pt x="25" y="0"/>
                        <a:pt x="25" y="0"/>
                        <a:pt x="25" y="0"/>
                      </a:cubicBezTo>
                      <a:cubicBezTo>
                        <a:pt x="28" y="3"/>
                        <a:pt x="21" y="10"/>
                        <a:pt x="14" y="20"/>
                      </a:cubicBezTo>
                      <a:cubicBezTo>
                        <a:pt x="8" y="30"/>
                        <a:pt x="0" y="42"/>
                        <a:pt x="3" y="47"/>
                      </a:cubicBezTo>
                      <a:lnTo>
                        <a:pt x="7" y="52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23" name="Freeform 1578">
                  <a:extLst>
                    <a:ext uri="{FF2B5EF4-FFF2-40B4-BE49-F238E27FC236}">
                      <a16:creationId xmlns:a16="http://schemas.microsoft.com/office/drawing/2014/main" id="{BD364F55-DF7B-845B-C994-9368933B22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06" y="3163"/>
                  <a:ext cx="58" cy="109"/>
                </a:xfrm>
                <a:custGeom>
                  <a:avLst/>
                  <a:gdLst>
                    <a:gd name="T0" fmla="*/ 368 w 23"/>
                    <a:gd name="T1" fmla="*/ 0 h 41"/>
                    <a:gd name="T2" fmla="*/ 192 w 23"/>
                    <a:gd name="T3" fmla="*/ 362 h 41"/>
                    <a:gd name="T4" fmla="*/ 0 w 23"/>
                    <a:gd name="T5" fmla="*/ 771 h 41"/>
                    <a:gd name="T6" fmla="*/ 179 w 23"/>
                    <a:gd name="T7" fmla="*/ 340 h 41"/>
                    <a:gd name="T8" fmla="*/ 368 w 23"/>
                    <a:gd name="T9" fmla="*/ 0 h 4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3" h="41">
                      <a:moveTo>
                        <a:pt x="23" y="0"/>
                      </a:moveTo>
                      <a:cubicBezTo>
                        <a:pt x="22" y="4"/>
                        <a:pt x="17" y="11"/>
                        <a:pt x="12" y="19"/>
                      </a:cubicBezTo>
                      <a:cubicBezTo>
                        <a:pt x="7" y="27"/>
                        <a:pt x="0" y="35"/>
                        <a:pt x="0" y="41"/>
                      </a:cubicBezTo>
                      <a:cubicBezTo>
                        <a:pt x="0" y="35"/>
                        <a:pt x="6" y="26"/>
                        <a:pt x="11" y="18"/>
                      </a:cubicBezTo>
                      <a:cubicBezTo>
                        <a:pt x="16" y="10"/>
                        <a:pt x="22" y="4"/>
                        <a:pt x="23" y="0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24" name="Freeform 1579">
                  <a:extLst>
                    <a:ext uri="{FF2B5EF4-FFF2-40B4-BE49-F238E27FC236}">
                      <a16:creationId xmlns:a16="http://schemas.microsoft.com/office/drawing/2014/main" id="{8439BD87-FF9E-364C-805B-BF5779CC3D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26" y="3192"/>
                  <a:ext cx="58" cy="109"/>
                </a:xfrm>
                <a:custGeom>
                  <a:avLst/>
                  <a:gdLst>
                    <a:gd name="T0" fmla="*/ 368 w 23"/>
                    <a:gd name="T1" fmla="*/ 0 h 41"/>
                    <a:gd name="T2" fmla="*/ 192 w 23"/>
                    <a:gd name="T3" fmla="*/ 362 h 41"/>
                    <a:gd name="T4" fmla="*/ 0 w 23"/>
                    <a:gd name="T5" fmla="*/ 771 h 41"/>
                    <a:gd name="T6" fmla="*/ 192 w 23"/>
                    <a:gd name="T7" fmla="*/ 340 h 41"/>
                    <a:gd name="T8" fmla="*/ 368 w 23"/>
                    <a:gd name="T9" fmla="*/ 0 h 4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3" h="41">
                      <a:moveTo>
                        <a:pt x="23" y="0"/>
                      </a:moveTo>
                      <a:cubicBezTo>
                        <a:pt x="22" y="4"/>
                        <a:pt x="17" y="11"/>
                        <a:pt x="12" y="19"/>
                      </a:cubicBezTo>
                      <a:cubicBezTo>
                        <a:pt x="7" y="26"/>
                        <a:pt x="0" y="35"/>
                        <a:pt x="0" y="41"/>
                      </a:cubicBezTo>
                      <a:cubicBezTo>
                        <a:pt x="0" y="35"/>
                        <a:pt x="7" y="26"/>
                        <a:pt x="12" y="18"/>
                      </a:cubicBezTo>
                      <a:cubicBezTo>
                        <a:pt x="17" y="10"/>
                        <a:pt x="22" y="4"/>
                        <a:pt x="23" y="0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25" name="Freeform 1580">
                  <a:extLst>
                    <a:ext uri="{FF2B5EF4-FFF2-40B4-BE49-F238E27FC236}">
                      <a16:creationId xmlns:a16="http://schemas.microsoft.com/office/drawing/2014/main" id="{1B98D51B-3E8F-A024-E6DA-A950874C191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19" y="3160"/>
                  <a:ext cx="37" cy="21"/>
                </a:xfrm>
                <a:custGeom>
                  <a:avLst/>
                  <a:gdLst>
                    <a:gd name="T0" fmla="*/ 0 w 15"/>
                    <a:gd name="T1" fmla="*/ 144 h 8"/>
                    <a:gd name="T2" fmla="*/ 224 w 15"/>
                    <a:gd name="T3" fmla="*/ 0 h 8"/>
                    <a:gd name="T4" fmla="*/ 133 w 15"/>
                    <a:gd name="T5" fmla="*/ 55 h 8"/>
                    <a:gd name="T6" fmla="*/ 0 w 15"/>
                    <a:gd name="T7" fmla="*/ 144 h 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5" h="8">
                      <a:moveTo>
                        <a:pt x="0" y="8"/>
                      </a:moveTo>
                      <a:cubicBezTo>
                        <a:pt x="2" y="6"/>
                        <a:pt x="12" y="0"/>
                        <a:pt x="15" y="0"/>
                      </a:cubicBezTo>
                      <a:cubicBezTo>
                        <a:pt x="14" y="0"/>
                        <a:pt x="10" y="2"/>
                        <a:pt x="9" y="3"/>
                      </a:cubicBezTo>
                      <a:cubicBezTo>
                        <a:pt x="8" y="3"/>
                        <a:pt x="0" y="8"/>
                        <a:pt x="0" y="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26" name="Freeform 1581">
                  <a:extLst>
                    <a:ext uri="{FF2B5EF4-FFF2-40B4-BE49-F238E27FC236}">
                      <a16:creationId xmlns:a16="http://schemas.microsoft.com/office/drawing/2014/main" id="{1143C65B-4159-EC74-DA1C-6ADF533FCB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39" y="3272"/>
                  <a:ext cx="108" cy="107"/>
                </a:xfrm>
                <a:custGeom>
                  <a:avLst/>
                  <a:gdLst>
                    <a:gd name="T0" fmla="*/ 33 w 43"/>
                    <a:gd name="T1" fmla="*/ 765 h 40"/>
                    <a:gd name="T2" fmla="*/ 367 w 43"/>
                    <a:gd name="T3" fmla="*/ 385 h 40"/>
                    <a:gd name="T4" fmla="*/ 663 w 43"/>
                    <a:gd name="T5" fmla="*/ 94 h 40"/>
                    <a:gd name="T6" fmla="*/ 630 w 43"/>
                    <a:gd name="T7" fmla="*/ 0 h 40"/>
                    <a:gd name="T8" fmla="*/ 347 w 43"/>
                    <a:gd name="T9" fmla="*/ 265 h 40"/>
                    <a:gd name="T10" fmla="*/ 20 w 43"/>
                    <a:gd name="T11" fmla="*/ 629 h 40"/>
                    <a:gd name="T12" fmla="*/ 33 w 43"/>
                    <a:gd name="T13" fmla="*/ 765 h 4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3" h="40">
                      <a:moveTo>
                        <a:pt x="2" y="40"/>
                      </a:moveTo>
                      <a:cubicBezTo>
                        <a:pt x="1" y="34"/>
                        <a:pt x="13" y="26"/>
                        <a:pt x="23" y="20"/>
                      </a:cubicBezTo>
                      <a:cubicBezTo>
                        <a:pt x="33" y="14"/>
                        <a:pt x="43" y="10"/>
                        <a:pt x="42" y="5"/>
                      </a:cubicBezTo>
                      <a:cubicBezTo>
                        <a:pt x="40" y="0"/>
                        <a:pt x="40" y="0"/>
                        <a:pt x="40" y="0"/>
                      </a:cubicBezTo>
                      <a:cubicBezTo>
                        <a:pt x="41" y="4"/>
                        <a:pt x="32" y="8"/>
                        <a:pt x="22" y="14"/>
                      </a:cubicBezTo>
                      <a:cubicBezTo>
                        <a:pt x="12" y="20"/>
                        <a:pt x="0" y="28"/>
                        <a:pt x="1" y="33"/>
                      </a:cubicBezTo>
                      <a:lnTo>
                        <a:pt x="2" y="40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27" name="Freeform 1582">
                  <a:extLst>
                    <a:ext uri="{FF2B5EF4-FFF2-40B4-BE49-F238E27FC236}">
                      <a16:creationId xmlns:a16="http://schemas.microsoft.com/office/drawing/2014/main" id="{4FED84FA-1416-BD2D-B972-F5BB944805E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44" y="3304"/>
                  <a:ext cx="113" cy="107"/>
                </a:xfrm>
                <a:custGeom>
                  <a:avLst/>
                  <a:gdLst>
                    <a:gd name="T0" fmla="*/ 50 w 45"/>
                    <a:gd name="T1" fmla="*/ 765 h 40"/>
                    <a:gd name="T2" fmla="*/ 379 w 45"/>
                    <a:gd name="T3" fmla="*/ 401 h 40"/>
                    <a:gd name="T4" fmla="*/ 693 w 45"/>
                    <a:gd name="T5" fmla="*/ 136 h 40"/>
                    <a:gd name="T6" fmla="*/ 681 w 45"/>
                    <a:gd name="T7" fmla="*/ 0 h 40"/>
                    <a:gd name="T8" fmla="*/ 367 w 45"/>
                    <a:gd name="T9" fmla="*/ 286 h 40"/>
                    <a:gd name="T10" fmla="*/ 20 w 45"/>
                    <a:gd name="T11" fmla="*/ 650 h 40"/>
                    <a:gd name="T12" fmla="*/ 50 w 45"/>
                    <a:gd name="T13" fmla="*/ 765 h 4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5" h="40">
                      <a:moveTo>
                        <a:pt x="3" y="40"/>
                      </a:moveTo>
                      <a:cubicBezTo>
                        <a:pt x="2" y="35"/>
                        <a:pt x="15" y="28"/>
                        <a:pt x="24" y="21"/>
                      </a:cubicBezTo>
                      <a:cubicBezTo>
                        <a:pt x="34" y="15"/>
                        <a:pt x="45" y="11"/>
                        <a:pt x="44" y="7"/>
                      </a:cubicBezTo>
                      <a:cubicBezTo>
                        <a:pt x="43" y="0"/>
                        <a:pt x="43" y="0"/>
                        <a:pt x="43" y="0"/>
                      </a:cubicBezTo>
                      <a:cubicBezTo>
                        <a:pt x="44" y="5"/>
                        <a:pt x="33" y="9"/>
                        <a:pt x="23" y="15"/>
                      </a:cubicBezTo>
                      <a:cubicBezTo>
                        <a:pt x="13" y="22"/>
                        <a:pt x="0" y="28"/>
                        <a:pt x="1" y="34"/>
                      </a:cubicBezTo>
                      <a:lnTo>
                        <a:pt x="3" y="40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28" name="Freeform 1583">
                  <a:extLst>
                    <a:ext uri="{FF2B5EF4-FFF2-40B4-BE49-F238E27FC236}">
                      <a16:creationId xmlns:a16="http://schemas.microsoft.com/office/drawing/2014/main" id="{5DCA7007-D88D-7A69-025C-7B57E9A3AC2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44" y="3280"/>
                  <a:ext cx="95" cy="75"/>
                </a:xfrm>
                <a:custGeom>
                  <a:avLst/>
                  <a:gdLst>
                    <a:gd name="T0" fmla="*/ 595 w 38"/>
                    <a:gd name="T1" fmla="*/ 0 h 28"/>
                    <a:gd name="T2" fmla="*/ 313 w 38"/>
                    <a:gd name="T3" fmla="*/ 252 h 28"/>
                    <a:gd name="T4" fmla="*/ 0 w 38"/>
                    <a:gd name="T5" fmla="*/ 538 h 28"/>
                    <a:gd name="T6" fmla="*/ 313 w 38"/>
                    <a:gd name="T7" fmla="*/ 230 h 28"/>
                    <a:gd name="T8" fmla="*/ 595 w 38"/>
                    <a:gd name="T9" fmla="*/ 0 h 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8" h="28">
                      <a:moveTo>
                        <a:pt x="38" y="0"/>
                      </a:moveTo>
                      <a:cubicBezTo>
                        <a:pt x="35" y="4"/>
                        <a:pt x="28" y="8"/>
                        <a:pt x="20" y="13"/>
                      </a:cubicBezTo>
                      <a:cubicBezTo>
                        <a:pt x="12" y="18"/>
                        <a:pt x="3" y="23"/>
                        <a:pt x="0" y="28"/>
                      </a:cubicBezTo>
                      <a:cubicBezTo>
                        <a:pt x="3" y="23"/>
                        <a:pt x="12" y="17"/>
                        <a:pt x="20" y="12"/>
                      </a:cubicBezTo>
                      <a:cubicBezTo>
                        <a:pt x="28" y="7"/>
                        <a:pt x="35" y="4"/>
                        <a:pt x="38" y="0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29" name="Freeform 1584">
                  <a:extLst>
                    <a:ext uri="{FF2B5EF4-FFF2-40B4-BE49-F238E27FC236}">
                      <a16:creationId xmlns:a16="http://schemas.microsoft.com/office/drawing/2014/main" id="{37CA1AF1-E7A8-CA03-EFB0-22EEC25DA8F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51" y="3317"/>
                  <a:ext cx="96" cy="72"/>
                </a:xfrm>
                <a:custGeom>
                  <a:avLst/>
                  <a:gdLst>
                    <a:gd name="T0" fmla="*/ 614 w 38"/>
                    <a:gd name="T1" fmla="*/ 0 h 27"/>
                    <a:gd name="T2" fmla="*/ 326 w 38"/>
                    <a:gd name="T3" fmla="*/ 227 h 27"/>
                    <a:gd name="T4" fmla="*/ 0 w 38"/>
                    <a:gd name="T5" fmla="*/ 512 h 27"/>
                    <a:gd name="T6" fmla="*/ 326 w 38"/>
                    <a:gd name="T7" fmla="*/ 205 h 27"/>
                    <a:gd name="T8" fmla="*/ 614 w 38"/>
                    <a:gd name="T9" fmla="*/ 0 h 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8" h="27">
                      <a:moveTo>
                        <a:pt x="38" y="0"/>
                      </a:moveTo>
                      <a:cubicBezTo>
                        <a:pt x="35" y="3"/>
                        <a:pt x="28" y="7"/>
                        <a:pt x="20" y="12"/>
                      </a:cubicBezTo>
                      <a:cubicBezTo>
                        <a:pt x="12" y="17"/>
                        <a:pt x="3" y="22"/>
                        <a:pt x="0" y="27"/>
                      </a:cubicBezTo>
                      <a:cubicBezTo>
                        <a:pt x="3" y="22"/>
                        <a:pt x="12" y="16"/>
                        <a:pt x="20" y="11"/>
                      </a:cubicBezTo>
                      <a:cubicBezTo>
                        <a:pt x="28" y="6"/>
                        <a:pt x="35" y="3"/>
                        <a:pt x="38" y="0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30" name="Freeform 1585">
                  <a:extLst>
                    <a:ext uri="{FF2B5EF4-FFF2-40B4-BE49-F238E27FC236}">
                      <a16:creationId xmlns:a16="http://schemas.microsoft.com/office/drawing/2014/main" id="{3F20B6C8-ACED-7ACC-3B7B-2F6A56C837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97" y="3275"/>
                  <a:ext cx="42" cy="2"/>
                </a:xfrm>
                <a:custGeom>
                  <a:avLst/>
                  <a:gdLst>
                    <a:gd name="T0" fmla="*/ 0 w 17"/>
                    <a:gd name="T1" fmla="*/ 8 h 1"/>
                    <a:gd name="T2" fmla="*/ 257 w 17"/>
                    <a:gd name="T3" fmla="*/ 8 h 1"/>
                    <a:gd name="T4" fmla="*/ 153 w 17"/>
                    <a:gd name="T5" fmla="*/ 8 h 1"/>
                    <a:gd name="T6" fmla="*/ 0 w 17"/>
                    <a:gd name="T7" fmla="*/ 8 h 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7" h="1">
                      <a:moveTo>
                        <a:pt x="0" y="1"/>
                      </a:moveTo>
                      <a:cubicBezTo>
                        <a:pt x="2" y="1"/>
                        <a:pt x="14" y="0"/>
                        <a:pt x="17" y="1"/>
                      </a:cubicBezTo>
                      <a:cubicBezTo>
                        <a:pt x="15" y="1"/>
                        <a:pt x="11" y="1"/>
                        <a:pt x="10" y="1"/>
                      </a:cubicBezTo>
                      <a:cubicBezTo>
                        <a:pt x="8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31" name="Freeform 1586">
                  <a:extLst>
                    <a:ext uri="{FF2B5EF4-FFF2-40B4-BE49-F238E27FC236}">
                      <a16:creationId xmlns:a16="http://schemas.microsoft.com/office/drawing/2014/main" id="{25803120-2455-F5F4-8199-E68963F7E73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26" y="3091"/>
                  <a:ext cx="28" cy="141"/>
                </a:xfrm>
                <a:custGeom>
                  <a:avLst/>
                  <a:gdLst>
                    <a:gd name="T0" fmla="*/ 181 w 11"/>
                    <a:gd name="T1" fmla="*/ 998 h 53"/>
                    <a:gd name="T2" fmla="*/ 117 w 11"/>
                    <a:gd name="T3" fmla="*/ 474 h 53"/>
                    <a:gd name="T4" fmla="*/ 97 w 11"/>
                    <a:gd name="T5" fmla="*/ 35 h 53"/>
                    <a:gd name="T6" fmla="*/ 20 w 11"/>
                    <a:gd name="T7" fmla="*/ 0 h 53"/>
                    <a:gd name="T8" fmla="*/ 20 w 11"/>
                    <a:gd name="T9" fmla="*/ 431 h 53"/>
                    <a:gd name="T10" fmla="*/ 84 w 11"/>
                    <a:gd name="T11" fmla="*/ 963 h 53"/>
                    <a:gd name="T12" fmla="*/ 181 w 11"/>
                    <a:gd name="T13" fmla="*/ 998 h 5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11" h="53">
                      <a:moveTo>
                        <a:pt x="11" y="53"/>
                      </a:moveTo>
                      <a:cubicBezTo>
                        <a:pt x="6" y="51"/>
                        <a:pt x="7" y="37"/>
                        <a:pt x="7" y="25"/>
                      </a:cubicBezTo>
                      <a:cubicBezTo>
                        <a:pt x="8" y="13"/>
                        <a:pt x="10" y="4"/>
                        <a:pt x="6" y="2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4" y="1"/>
                        <a:pt x="2" y="11"/>
                        <a:pt x="1" y="23"/>
                      </a:cubicBezTo>
                      <a:cubicBezTo>
                        <a:pt x="1" y="34"/>
                        <a:pt x="0" y="49"/>
                        <a:pt x="5" y="51"/>
                      </a:cubicBezTo>
                      <a:lnTo>
                        <a:pt x="11" y="53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32" name="Freeform 1587">
                  <a:extLst>
                    <a:ext uri="{FF2B5EF4-FFF2-40B4-BE49-F238E27FC236}">
                      <a16:creationId xmlns:a16="http://schemas.microsoft.com/office/drawing/2014/main" id="{C72A1DB4-3FD8-E5B2-0337-1E11BA01745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56" y="3101"/>
                  <a:ext cx="30" cy="144"/>
                </a:xfrm>
                <a:custGeom>
                  <a:avLst/>
                  <a:gdLst>
                    <a:gd name="T0" fmla="*/ 175 w 12"/>
                    <a:gd name="T1" fmla="*/ 1024 h 54"/>
                    <a:gd name="T2" fmla="*/ 125 w 12"/>
                    <a:gd name="T3" fmla="*/ 491 h 54"/>
                    <a:gd name="T4" fmla="*/ 125 w 12"/>
                    <a:gd name="T5" fmla="*/ 35 h 54"/>
                    <a:gd name="T6" fmla="*/ 33 w 12"/>
                    <a:gd name="T7" fmla="*/ 0 h 54"/>
                    <a:gd name="T8" fmla="*/ 33 w 12"/>
                    <a:gd name="T9" fmla="*/ 456 h 54"/>
                    <a:gd name="T10" fmla="*/ 83 w 12"/>
                    <a:gd name="T11" fmla="*/ 989 h 54"/>
                    <a:gd name="T12" fmla="*/ 175 w 12"/>
                    <a:gd name="T13" fmla="*/ 1024 h 5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12" h="54">
                      <a:moveTo>
                        <a:pt x="11" y="54"/>
                      </a:moveTo>
                      <a:cubicBezTo>
                        <a:pt x="6" y="52"/>
                        <a:pt x="7" y="38"/>
                        <a:pt x="8" y="26"/>
                      </a:cubicBezTo>
                      <a:cubicBezTo>
                        <a:pt x="9" y="14"/>
                        <a:pt x="12" y="4"/>
                        <a:pt x="8" y="2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5" y="2"/>
                        <a:pt x="3" y="12"/>
                        <a:pt x="2" y="24"/>
                      </a:cubicBezTo>
                      <a:cubicBezTo>
                        <a:pt x="1" y="35"/>
                        <a:pt x="0" y="49"/>
                        <a:pt x="5" y="52"/>
                      </a:cubicBezTo>
                      <a:lnTo>
                        <a:pt x="11" y="54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33" name="Freeform 1588">
                  <a:extLst>
                    <a:ext uri="{FF2B5EF4-FFF2-40B4-BE49-F238E27FC236}">
                      <a16:creationId xmlns:a16="http://schemas.microsoft.com/office/drawing/2014/main" id="{F7C6B517-08BF-5B36-8C56-174843E3E81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29" y="3096"/>
                  <a:ext cx="7" cy="125"/>
                </a:xfrm>
                <a:custGeom>
                  <a:avLst/>
                  <a:gdLst>
                    <a:gd name="T0" fmla="*/ 28 w 3"/>
                    <a:gd name="T1" fmla="*/ 0 h 47"/>
                    <a:gd name="T2" fmla="*/ 28 w 3"/>
                    <a:gd name="T3" fmla="*/ 396 h 47"/>
                    <a:gd name="T4" fmla="*/ 37 w 3"/>
                    <a:gd name="T5" fmla="*/ 883 h 47"/>
                    <a:gd name="T6" fmla="*/ 12 w 3"/>
                    <a:gd name="T7" fmla="*/ 396 h 47"/>
                    <a:gd name="T8" fmla="*/ 28 w 3"/>
                    <a:gd name="T9" fmla="*/ 0 h 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" h="47">
                      <a:moveTo>
                        <a:pt x="2" y="0"/>
                      </a:moveTo>
                      <a:cubicBezTo>
                        <a:pt x="3" y="4"/>
                        <a:pt x="3" y="12"/>
                        <a:pt x="2" y="21"/>
                      </a:cubicBezTo>
                      <a:cubicBezTo>
                        <a:pt x="2" y="31"/>
                        <a:pt x="0" y="42"/>
                        <a:pt x="3" y="47"/>
                      </a:cubicBezTo>
                      <a:cubicBezTo>
                        <a:pt x="0" y="42"/>
                        <a:pt x="1" y="31"/>
                        <a:pt x="1" y="21"/>
                      </a:cubicBezTo>
                      <a:cubicBezTo>
                        <a:pt x="2" y="12"/>
                        <a:pt x="3" y="4"/>
                        <a:pt x="2" y="0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34" name="Freeform 1589">
                  <a:extLst>
                    <a:ext uri="{FF2B5EF4-FFF2-40B4-BE49-F238E27FC236}">
                      <a16:creationId xmlns:a16="http://schemas.microsoft.com/office/drawing/2014/main" id="{B5D9C1BD-047C-7860-9985-38A7C5658C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04" y="3096"/>
                  <a:ext cx="25" cy="37"/>
                </a:xfrm>
                <a:custGeom>
                  <a:avLst/>
                  <a:gdLst>
                    <a:gd name="T0" fmla="*/ 0 w 10"/>
                    <a:gd name="T1" fmla="*/ 259 h 14"/>
                    <a:gd name="T2" fmla="*/ 158 w 10"/>
                    <a:gd name="T3" fmla="*/ 0 h 14"/>
                    <a:gd name="T4" fmla="*/ 83 w 10"/>
                    <a:gd name="T5" fmla="*/ 90 h 14"/>
                    <a:gd name="T6" fmla="*/ 0 w 10"/>
                    <a:gd name="T7" fmla="*/ 259 h 14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0" h="14">
                      <a:moveTo>
                        <a:pt x="0" y="14"/>
                      </a:moveTo>
                      <a:cubicBezTo>
                        <a:pt x="1" y="12"/>
                        <a:pt x="7" y="1"/>
                        <a:pt x="10" y="0"/>
                      </a:cubicBezTo>
                      <a:cubicBezTo>
                        <a:pt x="9" y="1"/>
                        <a:pt x="6" y="5"/>
                        <a:pt x="5" y="5"/>
                      </a:cubicBezTo>
                      <a:cubicBezTo>
                        <a:pt x="5" y="6"/>
                        <a:pt x="0" y="14"/>
                        <a:pt x="0" y="1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35" name="Freeform 1590">
                  <a:extLst>
                    <a:ext uri="{FF2B5EF4-FFF2-40B4-BE49-F238E27FC236}">
                      <a16:creationId xmlns:a16="http://schemas.microsoft.com/office/drawing/2014/main" id="{A25CCEAC-10CB-AA3A-AC8D-F6C18777039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79" y="3141"/>
                  <a:ext cx="107" cy="91"/>
                </a:xfrm>
                <a:custGeom>
                  <a:avLst/>
                  <a:gdLst>
                    <a:gd name="T0" fmla="*/ 662 w 43"/>
                    <a:gd name="T1" fmla="*/ 559 h 34"/>
                    <a:gd name="T2" fmla="*/ 321 w 43"/>
                    <a:gd name="T3" fmla="*/ 286 h 34"/>
                    <a:gd name="T4" fmla="*/ 75 w 43"/>
                    <a:gd name="T5" fmla="*/ 35 h 34"/>
                    <a:gd name="T6" fmla="*/ 0 w 43"/>
                    <a:gd name="T7" fmla="*/ 78 h 34"/>
                    <a:gd name="T8" fmla="*/ 249 w 43"/>
                    <a:gd name="T9" fmla="*/ 343 h 34"/>
                    <a:gd name="T10" fmla="*/ 587 w 43"/>
                    <a:gd name="T11" fmla="*/ 616 h 34"/>
                    <a:gd name="T12" fmla="*/ 662 w 43"/>
                    <a:gd name="T13" fmla="*/ 559 h 3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3" h="34">
                      <a:moveTo>
                        <a:pt x="43" y="29"/>
                      </a:moveTo>
                      <a:cubicBezTo>
                        <a:pt x="38" y="32"/>
                        <a:pt x="29" y="22"/>
                        <a:pt x="21" y="15"/>
                      </a:cubicBezTo>
                      <a:cubicBezTo>
                        <a:pt x="14" y="8"/>
                        <a:pt x="8" y="0"/>
                        <a:pt x="5" y="2"/>
                      </a:cubicBezTo>
                      <a:cubicBezTo>
                        <a:pt x="0" y="4"/>
                        <a:pt x="0" y="4"/>
                        <a:pt x="0" y="4"/>
                      </a:cubicBezTo>
                      <a:cubicBezTo>
                        <a:pt x="3" y="3"/>
                        <a:pt x="9" y="10"/>
                        <a:pt x="16" y="18"/>
                      </a:cubicBezTo>
                      <a:cubicBezTo>
                        <a:pt x="24" y="25"/>
                        <a:pt x="33" y="34"/>
                        <a:pt x="38" y="32"/>
                      </a:cubicBezTo>
                      <a:lnTo>
                        <a:pt x="43" y="29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36" name="Freeform 1591">
                  <a:extLst>
                    <a:ext uri="{FF2B5EF4-FFF2-40B4-BE49-F238E27FC236}">
                      <a16:creationId xmlns:a16="http://schemas.microsoft.com/office/drawing/2014/main" id="{8BFFDAB7-04AB-9A0B-BDE0-C395B3A33FE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06" y="3128"/>
                  <a:ext cx="108" cy="91"/>
                </a:xfrm>
                <a:custGeom>
                  <a:avLst/>
                  <a:gdLst>
                    <a:gd name="T0" fmla="*/ 681 w 43"/>
                    <a:gd name="T1" fmla="*/ 559 h 34"/>
                    <a:gd name="T2" fmla="*/ 334 w 43"/>
                    <a:gd name="T3" fmla="*/ 286 h 34"/>
                    <a:gd name="T4" fmla="*/ 83 w 43"/>
                    <a:gd name="T5" fmla="*/ 21 h 34"/>
                    <a:gd name="T6" fmla="*/ 0 w 43"/>
                    <a:gd name="T7" fmla="*/ 78 h 34"/>
                    <a:gd name="T8" fmla="*/ 251 w 43"/>
                    <a:gd name="T9" fmla="*/ 329 h 34"/>
                    <a:gd name="T10" fmla="*/ 600 w 43"/>
                    <a:gd name="T11" fmla="*/ 594 h 34"/>
                    <a:gd name="T12" fmla="*/ 681 w 43"/>
                    <a:gd name="T13" fmla="*/ 559 h 3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3" h="34">
                      <a:moveTo>
                        <a:pt x="43" y="29"/>
                      </a:moveTo>
                      <a:cubicBezTo>
                        <a:pt x="38" y="31"/>
                        <a:pt x="29" y="22"/>
                        <a:pt x="21" y="15"/>
                      </a:cubicBezTo>
                      <a:cubicBezTo>
                        <a:pt x="14" y="7"/>
                        <a:pt x="9" y="0"/>
                        <a:pt x="5" y="1"/>
                      </a:cubicBezTo>
                      <a:cubicBezTo>
                        <a:pt x="0" y="4"/>
                        <a:pt x="0" y="4"/>
                        <a:pt x="0" y="4"/>
                      </a:cubicBezTo>
                      <a:cubicBezTo>
                        <a:pt x="4" y="2"/>
                        <a:pt x="9" y="10"/>
                        <a:pt x="16" y="17"/>
                      </a:cubicBezTo>
                      <a:cubicBezTo>
                        <a:pt x="24" y="25"/>
                        <a:pt x="33" y="34"/>
                        <a:pt x="38" y="31"/>
                      </a:cubicBezTo>
                      <a:lnTo>
                        <a:pt x="43" y="29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37" name="Freeform 1592">
                  <a:extLst>
                    <a:ext uri="{FF2B5EF4-FFF2-40B4-BE49-F238E27FC236}">
                      <a16:creationId xmlns:a16="http://schemas.microsoft.com/office/drawing/2014/main" id="{75729B25-DF5B-2C66-2090-F3B4057CDBA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86" y="3152"/>
                  <a:ext cx="80" cy="75"/>
                </a:xfrm>
                <a:custGeom>
                  <a:avLst/>
                  <a:gdLst>
                    <a:gd name="T0" fmla="*/ 0 w 32"/>
                    <a:gd name="T1" fmla="*/ 0 h 28"/>
                    <a:gd name="T2" fmla="*/ 238 w 32"/>
                    <a:gd name="T3" fmla="*/ 252 h 28"/>
                    <a:gd name="T4" fmla="*/ 500 w 32"/>
                    <a:gd name="T5" fmla="*/ 538 h 28"/>
                    <a:gd name="T6" fmla="*/ 220 w 32"/>
                    <a:gd name="T7" fmla="*/ 252 h 28"/>
                    <a:gd name="T8" fmla="*/ 0 w 32"/>
                    <a:gd name="T9" fmla="*/ 0 h 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2" h="28">
                      <a:moveTo>
                        <a:pt x="0" y="0"/>
                      </a:moveTo>
                      <a:cubicBezTo>
                        <a:pt x="4" y="1"/>
                        <a:pt x="9" y="7"/>
                        <a:pt x="15" y="13"/>
                      </a:cubicBezTo>
                      <a:cubicBezTo>
                        <a:pt x="21" y="19"/>
                        <a:pt x="27" y="26"/>
                        <a:pt x="32" y="28"/>
                      </a:cubicBezTo>
                      <a:cubicBezTo>
                        <a:pt x="27" y="26"/>
                        <a:pt x="20" y="19"/>
                        <a:pt x="14" y="13"/>
                      </a:cubicBezTo>
                      <a:cubicBezTo>
                        <a:pt x="8" y="7"/>
                        <a:pt x="4" y="1"/>
                        <a:pt x="0" y="0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38" name="Freeform 1593">
                  <a:extLst>
                    <a:ext uri="{FF2B5EF4-FFF2-40B4-BE49-F238E27FC236}">
                      <a16:creationId xmlns:a16="http://schemas.microsoft.com/office/drawing/2014/main" id="{BCA50446-B214-BC13-3873-3BA4CEF778B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14" y="3139"/>
                  <a:ext cx="80" cy="72"/>
                </a:xfrm>
                <a:custGeom>
                  <a:avLst/>
                  <a:gdLst>
                    <a:gd name="T0" fmla="*/ 0 w 32"/>
                    <a:gd name="T1" fmla="*/ 0 h 27"/>
                    <a:gd name="T2" fmla="*/ 238 w 32"/>
                    <a:gd name="T3" fmla="*/ 248 h 27"/>
                    <a:gd name="T4" fmla="*/ 500 w 32"/>
                    <a:gd name="T5" fmla="*/ 512 h 27"/>
                    <a:gd name="T6" fmla="*/ 220 w 32"/>
                    <a:gd name="T7" fmla="*/ 248 h 27"/>
                    <a:gd name="T8" fmla="*/ 0 w 32"/>
                    <a:gd name="T9" fmla="*/ 0 h 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2" h="27">
                      <a:moveTo>
                        <a:pt x="0" y="0"/>
                      </a:moveTo>
                      <a:cubicBezTo>
                        <a:pt x="4" y="1"/>
                        <a:pt x="9" y="7"/>
                        <a:pt x="15" y="13"/>
                      </a:cubicBezTo>
                      <a:cubicBezTo>
                        <a:pt x="21" y="18"/>
                        <a:pt x="27" y="26"/>
                        <a:pt x="32" y="27"/>
                      </a:cubicBezTo>
                      <a:cubicBezTo>
                        <a:pt x="27" y="26"/>
                        <a:pt x="20" y="19"/>
                        <a:pt x="14" y="13"/>
                      </a:cubicBezTo>
                      <a:cubicBezTo>
                        <a:pt x="8" y="7"/>
                        <a:pt x="4" y="1"/>
                        <a:pt x="0" y="0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39" name="Freeform 1594">
                  <a:extLst>
                    <a:ext uri="{FF2B5EF4-FFF2-40B4-BE49-F238E27FC236}">
                      <a16:creationId xmlns:a16="http://schemas.microsoft.com/office/drawing/2014/main" id="{673E431A-EF22-FF15-99C2-822D4581DD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81" y="3157"/>
                  <a:ext cx="10" cy="40"/>
                </a:xfrm>
                <a:custGeom>
                  <a:avLst/>
                  <a:gdLst>
                    <a:gd name="T0" fmla="*/ 63 w 4"/>
                    <a:gd name="T1" fmla="*/ 285 h 15"/>
                    <a:gd name="T2" fmla="*/ 20 w 4"/>
                    <a:gd name="T3" fmla="*/ 0 h 15"/>
                    <a:gd name="T4" fmla="*/ 33 w 4"/>
                    <a:gd name="T5" fmla="*/ 136 h 15"/>
                    <a:gd name="T6" fmla="*/ 63 w 4"/>
                    <a:gd name="T7" fmla="*/ 285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" h="15">
                      <a:moveTo>
                        <a:pt x="4" y="15"/>
                      </a:moveTo>
                      <a:cubicBezTo>
                        <a:pt x="4" y="14"/>
                        <a:pt x="0" y="3"/>
                        <a:pt x="1" y="0"/>
                      </a:cubicBezTo>
                      <a:cubicBezTo>
                        <a:pt x="1" y="2"/>
                        <a:pt x="2" y="6"/>
                        <a:pt x="2" y="7"/>
                      </a:cubicBezTo>
                      <a:cubicBezTo>
                        <a:pt x="2" y="8"/>
                        <a:pt x="4" y="15"/>
                        <a:pt x="4" y="1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40" name="Freeform 1595">
                  <a:extLst>
                    <a:ext uri="{FF2B5EF4-FFF2-40B4-BE49-F238E27FC236}">
                      <a16:creationId xmlns:a16="http://schemas.microsoft.com/office/drawing/2014/main" id="{5F05A89E-8F50-6B51-6D13-5A470CC4A59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96" y="3091"/>
                  <a:ext cx="73" cy="120"/>
                </a:xfrm>
                <a:custGeom>
                  <a:avLst/>
                  <a:gdLst>
                    <a:gd name="T0" fmla="*/ 463 w 29"/>
                    <a:gd name="T1" fmla="*/ 853 h 45"/>
                    <a:gd name="T2" fmla="*/ 242 w 29"/>
                    <a:gd name="T3" fmla="*/ 397 h 45"/>
                    <a:gd name="T4" fmla="*/ 96 w 29"/>
                    <a:gd name="T5" fmla="*/ 0 h 45"/>
                    <a:gd name="T6" fmla="*/ 0 w 29"/>
                    <a:gd name="T7" fmla="*/ 21 h 45"/>
                    <a:gd name="T8" fmla="*/ 146 w 29"/>
                    <a:gd name="T9" fmla="*/ 397 h 45"/>
                    <a:gd name="T10" fmla="*/ 347 w 29"/>
                    <a:gd name="T11" fmla="*/ 832 h 45"/>
                    <a:gd name="T12" fmla="*/ 463 w 29"/>
                    <a:gd name="T13" fmla="*/ 853 h 4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29" h="45">
                      <a:moveTo>
                        <a:pt x="29" y="45"/>
                      </a:moveTo>
                      <a:cubicBezTo>
                        <a:pt x="23" y="45"/>
                        <a:pt x="18" y="31"/>
                        <a:pt x="15" y="21"/>
                      </a:cubicBezTo>
                      <a:cubicBezTo>
                        <a:pt x="11" y="10"/>
                        <a:pt x="10" y="0"/>
                        <a:pt x="6" y="0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4" y="1"/>
                        <a:pt x="5" y="10"/>
                        <a:pt x="9" y="21"/>
                      </a:cubicBezTo>
                      <a:cubicBezTo>
                        <a:pt x="12" y="31"/>
                        <a:pt x="17" y="44"/>
                        <a:pt x="22" y="44"/>
                      </a:cubicBezTo>
                      <a:lnTo>
                        <a:pt x="29" y="45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41" name="Freeform 1596">
                  <a:extLst>
                    <a:ext uri="{FF2B5EF4-FFF2-40B4-BE49-F238E27FC236}">
                      <a16:creationId xmlns:a16="http://schemas.microsoft.com/office/drawing/2014/main" id="{EC98B9F7-B947-F64B-1FD1-421D0576AA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26" y="3088"/>
                  <a:ext cx="73" cy="123"/>
                </a:xfrm>
                <a:custGeom>
                  <a:avLst/>
                  <a:gdLst>
                    <a:gd name="T0" fmla="*/ 463 w 29"/>
                    <a:gd name="T1" fmla="*/ 880 h 46"/>
                    <a:gd name="T2" fmla="*/ 254 w 29"/>
                    <a:gd name="T3" fmla="*/ 422 h 46"/>
                    <a:gd name="T4" fmla="*/ 126 w 29"/>
                    <a:gd name="T5" fmla="*/ 0 h 46"/>
                    <a:gd name="T6" fmla="*/ 0 w 29"/>
                    <a:gd name="T7" fmla="*/ 0 h 46"/>
                    <a:gd name="T8" fmla="*/ 159 w 29"/>
                    <a:gd name="T9" fmla="*/ 422 h 46"/>
                    <a:gd name="T10" fmla="*/ 347 w 29"/>
                    <a:gd name="T11" fmla="*/ 880 h 46"/>
                    <a:gd name="T12" fmla="*/ 463 w 29"/>
                    <a:gd name="T13" fmla="*/ 880 h 4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29" h="46">
                      <a:moveTo>
                        <a:pt x="29" y="46"/>
                      </a:moveTo>
                      <a:cubicBezTo>
                        <a:pt x="23" y="46"/>
                        <a:pt x="19" y="32"/>
                        <a:pt x="16" y="22"/>
                      </a:cubicBezTo>
                      <a:cubicBezTo>
                        <a:pt x="12" y="11"/>
                        <a:pt x="12" y="0"/>
                        <a:pt x="8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0"/>
                        <a:pt x="6" y="11"/>
                        <a:pt x="10" y="22"/>
                      </a:cubicBezTo>
                      <a:cubicBezTo>
                        <a:pt x="13" y="32"/>
                        <a:pt x="17" y="46"/>
                        <a:pt x="22" y="46"/>
                      </a:cubicBezTo>
                      <a:lnTo>
                        <a:pt x="29" y="46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42" name="Freeform 1597">
                  <a:extLst>
                    <a:ext uri="{FF2B5EF4-FFF2-40B4-BE49-F238E27FC236}">
                      <a16:creationId xmlns:a16="http://schemas.microsoft.com/office/drawing/2014/main" id="{36F25D9F-2152-66E2-09B7-50AD120B622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04" y="3096"/>
                  <a:ext cx="42" cy="109"/>
                </a:xfrm>
                <a:custGeom>
                  <a:avLst/>
                  <a:gdLst>
                    <a:gd name="T0" fmla="*/ 0 w 17"/>
                    <a:gd name="T1" fmla="*/ 0 h 41"/>
                    <a:gd name="T2" fmla="*/ 104 w 17"/>
                    <a:gd name="T3" fmla="*/ 362 h 41"/>
                    <a:gd name="T4" fmla="*/ 257 w 17"/>
                    <a:gd name="T5" fmla="*/ 771 h 41"/>
                    <a:gd name="T6" fmla="*/ 104 w 17"/>
                    <a:gd name="T7" fmla="*/ 362 h 41"/>
                    <a:gd name="T8" fmla="*/ 0 w 17"/>
                    <a:gd name="T9" fmla="*/ 0 h 4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7" h="41">
                      <a:moveTo>
                        <a:pt x="0" y="0"/>
                      </a:moveTo>
                      <a:cubicBezTo>
                        <a:pt x="2" y="3"/>
                        <a:pt x="4" y="11"/>
                        <a:pt x="7" y="19"/>
                      </a:cubicBezTo>
                      <a:cubicBezTo>
                        <a:pt x="10" y="27"/>
                        <a:pt x="13" y="38"/>
                        <a:pt x="17" y="41"/>
                      </a:cubicBezTo>
                      <a:cubicBezTo>
                        <a:pt x="13" y="38"/>
                        <a:pt x="10" y="27"/>
                        <a:pt x="7" y="19"/>
                      </a:cubicBezTo>
                      <a:cubicBezTo>
                        <a:pt x="4" y="11"/>
                        <a:pt x="2" y="3"/>
                        <a:pt x="0" y="0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43" name="Freeform 1598">
                  <a:extLst>
                    <a:ext uri="{FF2B5EF4-FFF2-40B4-BE49-F238E27FC236}">
                      <a16:creationId xmlns:a16="http://schemas.microsoft.com/office/drawing/2014/main" id="{1998EDB0-3CE1-4E27-1EE2-EC27851B769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36" y="3096"/>
                  <a:ext cx="43" cy="109"/>
                </a:xfrm>
                <a:custGeom>
                  <a:avLst/>
                  <a:gdLst>
                    <a:gd name="T0" fmla="*/ 0 w 17"/>
                    <a:gd name="T1" fmla="*/ 0 h 41"/>
                    <a:gd name="T2" fmla="*/ 116 w 17"/>
                    <a:gd name="T3" fmla="*/ 362 h 41"/>
                    <a:gd name="T4" fmla="*/ 276 w 17"/>
                    <a:gd name="T5" fmla="*/ 771 h 41"/>
                    <a:gd name="T6" fmla="*/ 116 w 17"/>
                    <a:gd name="T7" fmla="*/ 362 h 41"/>
                    <a:gd name="T8" fmla="*/ 0 w 17"/>
                    <a:gd name="T9" fmla="*/ 0 h 4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7" h="41">
                      <a:moveTo>
                        <a:pt x="0" y="0"/>
                      </a:moveTo>
                      <a:cubicBezTo>
                        <a:pt x="2" y="3"/>
                        <a:pt x="4" y="11"/>
                        <a:pt x="7" y="19"/>
                      </a:cubicBezTo>
                      <a:cubicBezTo>
                        <a:pt x="10" y="27"/>
                        <a:pt x="13" y="38"/>
                        <a:pt x="17" y="41"/>
                      </a:cubicBezTo>
                      <a:cubicBezTo>
                        <a:pt x="13" y="38"/>
                        <a:pt x="10" y="27"/>
                        <a:pt x="7" y="19"/>
                      </a:cubicBezTo>
                      <a:cubicBezTo>
                        <a:pt x="4" y="11"/>
                        <a:pt x="2" y="3"/>
                        <a:pt x="0" y="0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44" name="Freeform 1599">
                  <a:extLst>
                    <a:ext uri="{FF2B5EF4-FFF2-40B4-BE49-F238E27FC236}">
                      <a16:creationId xmlns:a16="http://schemas.microsoft.com/office/drawing/2014/main" id="{ED38C4C8-5D9D-B84C-4CF4-E49F850C48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91" y="3096"/>
                  <a:ext cx="8" cy="43"/>
                </a:xfrm>
                <a:custGeom>
                  <a:avLst/>
                  <a:gdLst>
                    <a:gd name="T0" fmla="*/ 0 w 3"/>
                    <a:gd name="T1" fmla="*/ 312 h 16"/>
                    <a:gd name="T2" fmla="*/ 56 w 3"/>
                    <a:gd name="T3" fmla="*/ 0 h 16"/>
                    <a:gd name="T4" fmla="*/ 35 w 3"/>
                    <a:gd name="T5" fmla="*/ 116 h 16"/>
                    <a:gd name="T6" fmla="*/ 0 w 3"/>
                    <a:gd name="T7" fmla="*/ 312 h 1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" h="16">
                      <a:moveTo>
                        <a:pt x="0" y="16"/>
                      </a:moveTo>
                      <a:cubicBezTo>
                        <a:pt x="0" y="14"/>
                        <a:pt x="2" y="2"/>
                        <a:pt x="3" y="0"/>
                      </a:cubicBezTo>
                      <a:cubicBezTo>
                        <a:pt x="3" y="1"/>
                        <a:pt x="2" y="5"/>
                        <a:pt x="2" y="6"/>
                      </a:cubicBezTo>
                      <a:cubicBezTo>
                        <a:pt x="2" y="7"/>
                        <a:pt x="0" y="16"/>
                        <a:pt x="0" y="1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45" name="Freeform 1600">
                  <a:extLst>
                    <a:ext uri="{FF2B5EF4-FFF2-40B4-BE49-F238E27FC236}">
                      <a16:creationId xmlns:a16="http://schemas.microsoft.com/office/drawing/2014/main" id="{63681ADF-3F3F-7DDA-B00F-E6FB50717D6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21" y="3235"/>
                  <a:ext cx="105" cy="42"/>
                </a:xfrm>
                <a:custGeom>
                  <a:avLst/>
                  <a:gdLst>
                    <a:gd name="T0" fmla="*/ 658 w 42"/>
                    <a:gd name="T1" fmla="*/ 144 h 16"/>
                    <a:gd name="T2" fmla="*/ 333 w 42"/>
                    <a:gd name="T3" fmla="*/ 110 h 16"/>
                    <a:gd name="T4" fmla="*/ 50 w 42"/>
                    <a:gd name="T5" fmla="*/ 55 h 16"/>
                    <a:gd name="T6" fmla="*/ 0 w 42"/>
                    <a:gd name="T7" fmla="*/ 123 h 16"/>
                    <a:gd name="T8" fmla="*/ 283 w 42"/>
                    <a:gd name="T9" fmla="*/ 179 h 16"/>
                    <a:gd name="T10" fmla="*/ 613 w 42"/>
                    <a:gd name="T11" fmla="*/ 221 h 16"/>
                    <a:gd name="T12" fmla="*/ 658 w 42"/>
                    <a:gd name="T13" fmla="*/ 144 h 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2" h="16">
                      <a:moveTo>
                        <a:pt x="42" y="8"/>
                      </a:moveTo>
                      <a:cubicBezTo>
                        <a:pt x="40" y="12"/>
                        <a:pt x="29" y="9"/>
                        <a:pt x="21" y="6"/>
                      </a:cubicBezTo>
                      <a:cubicBezTo>
                        <a:pt x="12" y="4"/>
                        <a:pt x="5" y="0"/>
                        <a:pt x="3" y="3"/>
                      </a:cubicBezTo>
                      <a:cubicBezTo>
                        <a:pt x="0" y="7"/>
                        <a:pt x="0" y="7"/>
                        <a:pt x="0" y="7"/>
                      </a:cubicBezTo>
                      <a:cubicBezTo>
                        <a:pt x="2" y="4"/>
                        <a:pt x="9" y="8"/>
                        <a:pt x="18" y="10"/>
                      </a:cubicBezTo>
                      <a:cubicBezTo>
                        <a:pt x="26" y="13"/>
                        <a:pt x="37" y="16"/>
                        <a:pt x="39" y="12"/>
                      </a:cubicBezTo>
                      <a:lnTo>
                        <a:pt x="42" y="8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46" name="Freeform 1601">
                  <a:extLst>
                    <a:ext uri="{FF2B5EF4-FFF2-40B4-BE49-F238E27FC236}">
                      <a16:creationId xmlns:a16="http://schemas.microsoft.com/office/drawing/2014/main" id="{DCB85200-76EF-F928-260B-0DC2070809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36" y="3211"/>
                  <a:ext cx="105" cy="45"/>
                </a:xfrm>
                <a:custGeom>
                  <a:avLst/>
                  <a:gdLst>
                    <a:gd name="T0" fmla="*/ 658 w 42"/>
                    <a:gd name="T1" fmla="*/ 169 h 17"/>
                    <a:gd name="T2" fmla="*/ 313 w 42"/>
                    <a:gd name="T3" fmla="*/ 132 h 17"/>
                    <a:gd name="T4" fmla="*/ 50 w 42"/>
                    <a:gd name="T5" fmla="*/ 56 h 17"/>
                    <a:gd name="T6" fmla="*/ 0 w 42"/>
                    <a:gd name="T7" fmla="*/ 132 h 17"/>
                    <a:gd name="T8" fmla="*/ 270 w 42"/>
                    <a:gd name="T9" fmla="*/ 204 h 17"/>
                    <a:gd name="T10" fmla="*/ 613 w 42"/>
                    <a:gd name="T11" fmla="*/ 238 h 17"/>
                    <a:gd name="T12" fmla="*/ 658 w 42"/>
                    <a:gd name="T13" fmla="*/ 169 h 1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2" h="17">
                      <a:moveTo>
                        <a:pt x="42" y="9"/>
                      </a:moveTo>
                      <a:cubicBezTo>
                        <a:pt x="39" y="13"/>
                        <a:pt x="29" y="10"/>
                        <a:pt x="20" y="7"/>
                      </a:cubicBezTo>
                      <a:cubicBezTo>
                        <a:pt x="11" y="4"/>
                        <a:pt x="5" y="0"/>
                        <a:pt x="3" y="3"/>
                      </a:cubicBezTo>
                      <a:cubicBezTo>
                        <a:pt x="0" y="7"/>
                        <a:pt x="0" y="7"/>
                        <a:pt x="0" y="7"/>
                      </a:cubicBezTo>
                      <a:cubicBezTo>
                        <a:pt x="2" y="4"/>
                        <a:pt x="9" y="8"/>
                        <a:pt x="17" y="11"/>
                      </a:cubicBezTo>
                      <a:cubicBezTo>
                        <a:pt x="26" y="13"/>
                        <a:pt x="37" y="17"/>
                        <a:pt x="39" y="13"/>
                      </a:cubicBezTo>
                      <a:lnTo>
                        <a:pt x="42" y="9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47" name="Freeform 1602">
                  <a:extLst>
                    <a:ext uri="{FF2B5EF4-FFF2-40B4-BE49-F238E27FC236}">
                      <a16:creationId xmlns:a16="http://schemas.microsoft.com/office/drawing/2014/main" id="{6CDD68CB-7E37-A5EE-A678-04237DEE92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26" y="3248"/>
                  <a:ext cx="90" cy="24"/>
                </a:xfrm>
                <a:custGeom>
                  <a:avLst/>
                  <a:gdLst>
                    <a:gd name="T0" fmla="*/ 0 w 36"/>
                    <a:gd name="T1" fmla="*/ 0 h 9"/>
                    <a:gd name="T2" fmla="*/ 250 w 36"/>
                    <a:gd name="T3" fmla="*/ 77 h 9"/>
                    <a:gd name="T4" fmla="*/ 563 w 36"/>
                    <a:gd name="T5" fmla="*/ 149 h 9"/>
                    <a:gd name="T6" fmla="*/ 250 w 36"/>
                    <a:gd name="T7" fmla="*/ 93 h 9"/>
                    <a:gd name="T8" fmla="*/ 0 w 36"/>
                    <a:gd name="T9" fmla="*/ 0 h 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6" h="9">
                      <a:moveTo>
                        <a:pt x="0" y="0"/>
                      </a:moveTo>
                      <a:cubicBezTo>
                        <a:pt x="4" y="0"/>
                        <a:pt x="10" y="2"/>
                        <a:pt x="16" y="4"/>
                      </a:cubicBezTo>
                      <a:cubicBezTo>
                        <a:pt x="23" y="6"/>
                        <a:pt x="31" y="9"/>
                        <a:pt x="36" y="8"/>
                      </a:cubicBezTo>
                      <a:cubicBezTo>
                        <a:pt x="31" y="9"/>
                        <a:pt x="23" y="7"/>
                        <a:pt x="16" y="5"/>
                      </a:cubicBezTo>
                      <a:cubicBezTo>
                        <a:pt x="9" y="3"/>
                        <a:pt x="4" y="0"/>
                        <a:pt x="0" y="0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48" name="Freeform 1603">
                  <a:extLst>
                    <a:ext uri="{FF2B5EF4-FFF2-40B4-BE49-F238E27FC236}">
                      <a16:creationId xmlns:a16="http://schemas.microsoft.com/office/drawing/2014/main" id="{DF78C3C8-A356-B4EB-3231-6EBCE70E3D2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26" y="3253"/>
                  <a:ext cx="20" cy="27"/>
                </a:xfrm>
                <a:custGeom>
                  <a:avLst/>
                  <a:gdLst>
                    <a:gd name="T0" fmla="*/ 125 w 8"/>
                    <a:gd name="T1" fmla="*/ 197 h 10"/>
                    <a:gd name="T2" fmla="*/ 0 w 8"/>
                    <a:gd name="T3" fmla="*/ 0 h 10"/>
                    <a:gd name="T4" fmla="*/ 50 w 8"/>
                    <a:gd name="T5" fmla="*/ 103 h 10"/>
                    <a:gd name="T6" fmla="*/ 125 w 8"/>
                    <a:gd name="T7" fmla="*/ 197 h 1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" h="10">
                      <a:moveTo>
                        <a:pt x="8" y="10"/>
                      </a:moveTo>
                      <a:cubicBezTo>
                        <a:pt x="7" y="9"/>
                        <a:pt x="1" y="3"/>
                        <a:pt x="0" y="0"/>
                      </a:cubicBezTo>
                      <a:cubicBezTo>
                        <a:pt x="1" y="1"/>
                        <a:pt x="3" y="4"/>
                        <a:pt x="3" y="5"/>
                      </a:cubicBezTo>
                      <a:cubicBezTo>
                        <a:pt x="4" y="5"/>
                        <a:pt x="8" y="10"/>
                        <a:pt x="8" y="1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49" name="Freeform 1604">
                  <a:extLst>
                    <a:ext uri="{FF2B5EF4-FFF2-40B4-BE49-F238E27FC236}">
                      <a16:creationId xmlns:a16="http://schemas.microsoft.com/office/drawing/2014/main" id="{B7EE384E-E653-7E61-D67F-069FCEAFE7C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16" y="3392"/>
                  <a:ext cx="80" cy="83"/>
                </a:xfrm>
                <a:custGeom>
                  <a:avLst/>
                  <a:gdLst>
                    <a:gd name="T0" fmla="*/ 470 w 32"/>
                    <a:gd name="T1" fmla="*/ 0 h 31"/>
                    <a:gd name="T2" fmla="*/ 238 w 32"/>
                    <a:gd name="T3" fmla="*/ 286 h 31"/>
                    <a:gd name="T4" fmla="*/ 20 w 32"/>
                    <a:gd name="T5" fmla="*/ 517 h 31"/>
                    <a:gd name="T6" fmla="*/ 33 w 32"/>
                    <a:gd name="T7" fmla="*/ 594 h 31"/>
                    <a:gd name="T8" fmla="*/ 250 w 32"/>
                    <a:gd name="T9" fmla="*/ 388 h 31"/>
                    <a:gd name="T10" fmla="*/ 488 w 32"/>
                    <a:gd name="T11" fmla="*/ 78 h 31"/>
                    <a:gd name="T12" fmla="*/ 470 w 32"/>
                    <a:gd name="T13" fmla="*/ 0 h 3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2" h="31">
                      <a:moveTo>
                        <a:pt x="30" y="0"/>
                      </a:moveTo>
                      <a:cubicBezTo>
                        <a:pt x="31" y="4"/>
                        <a:pt x="22" y="10"/>
                        <a:pt x="15" y="15"/>
                      </a:cubicBezTo>
                      <a:cubicBezTo>
                        <a:pt x="7" y="20"/>
                        <a:pt x="0" y="23"/>
                        <a:pt x="1" y="27"/>
                      </a:cubicBezTo>
                      <a:cubicBezTo>
                        <a:pt x="2" y="31"/>
                        <a:pt x="2" y="31"/>
                        <a:pt x="2" y="31"/>
                      </a:cubicBezTo>
                      <a:cubicBezTo>
                        <a:pt x="1" y="28"/>
                        <a:pt x="8" y="25"/>
                        <a:pt x="16" y="20"/>
                      </a:cubicBezTo>
                      <a:cubicBezTo>
                        <a:pt x="23" y="15"/>
                        <a:pt x="32" y="9"/>
                        <a:pt x="31" y="4"/>
                      </a:cubicBezTo>
                      <a:lnTo>
                        <a:pt x="30" y="0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50" name="Freeform 1605">
                  <a:extLst>
                    <a:ext uri="{FF2B5EF4-FFF2-40B4-BE49-F238E27FC236}">
                      <a16:creationId xmlns:a16="http://schemas.microsoft.com/office/drawing/2014/main" id="{B710210B-521B-4B95-16AE-A99EF2B3DA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09" y="3365"/>
                  <a:ext cx="82" cy="83"/>
                </a:xfrm>
                <a:custGeom>
                  <a:avLst/>
                  <a:gdLst>
                    <a:gd name="T0" fmla="*/ 462 w 33"/>
                    <a:gd name="T1" fmla="*/ 0 h 31"/>
                    <a:gd name="T2" fmla="*/ 229 w 33"/>
                    <a:gd name="T3" fmla="*/ 286 h 31"/>
                    <a:gd name="T4" fmla="*/ 12 w 33"/>
                    <a:gd name="T5" fmla="*/ 501 h 31"/>
                    <a:gd name="T6" fmla="*/ 30 w 33"/>
                    <a:gd name="T7" fmla="*/ 594 h 31"/>
                    <a:gd name="T8" fmla="*/ 246 w 33"/>
                    <a:gd name="T9" fmla="*/ 388 h 31"/>
                    <a:gd name="T10" fmla="*/ 475 w 33"/>
                    <a:gd name="T11" fmla="*/ 78 h 31"/>
                    <a:gd name="T12" fmla="*/ 462 w 33"/>
                    <a:gd name="T13" fmla="*/ 0 h 3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3" h="31">
                      <a:moveTo>
                        <a:pt x="30" y="0"/>
                      </a:moveTo>
                      <a:cubicBezTo>
                        <a:pt x="31" y="4"/>
                        <a:pt x="22" y="10"/>
                        <a:pt x="15" y="15"/>
                      </a:cubicBezTo>
                      <a:cubicBezTo>
                        <a:pt x="7" y="20"/>
                        <a:pt x="0" y="23"/>
                        <a:pt x="1" y="26"/>
                      </a:cubicBezTo>
                      <a:cubicBezTo>
                        <a:pt x="2" y="31"/>
                        <a:pt x="2" y="31"/>
                        <a:pt x="2" y="31"/>
                      </a:cubicBezTo>
                      <a:cubicBezTo>
                        <a:pt x="1" y="28"/>
                        <a:pt x="8" y="25"/>
                        <a:pt x="16" y="20"/>
                      </a:cubicBezTo>
                      <a:cubicBezTo>
                        <a:pt x="23" y="15"/>
                        <a:pt x="33" y="8"/>
                        <a:pt x="31" y="4"/>
                      </a:cubicBezTo>
                      <a:lnTo>
                        <a:pt x="30" y="0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51" name="Freeform 1606">
                  <a:extLst>
                    <a:ext uri="{FF2B5EF4-FFF2-40B4-BE49-F238E27FC236}">
                      <a16:creationId xmlns:a16="http://schemas.microsoft.com/office/drawing/2014/main" id="{C0D48BE9-9724-AC54-6FD8-145E57D07C1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21" y="3408"/>
                  <a:ext cx="73" cy="59"/>
                </a:xfrm>
                <a:custGeom>
                  <a:avLst/>
                  <a:gdLst>
                    <a:gd name="T0" fmla="*/ 0 w 29"/>
                    <a:gd name="T1" fmla="*/ 424 h 22"/>
                    <a:gd name="T2" fmla="*/ 209 w 29"/>
                    <a:gd name="T3" fmla="*/ 252 h 22"/>
                    <a:gd name="T4" fmla="*/ 463 w 29"/>
                    <a:gd name="T5" fmla="*/ 0 h 22"/>
                    <a:gd name="T6" fmla="*/ 222 w 29"/>
                    <a:gd name="T7" fmla="*/ 252 h 22"/>
                    <a:gd name="T8" fmla="*/ 0 w 29"/>
                    <a:gd name="T9" fmla="*/ 424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9" h="22">
                      <a:moveTo>
                        <a:pt x="0" y="22"/>
                      </a:moveTo>
                      <a:cubicBezTo>
                        <a:pt x="2" y="20"/>
                        <a:pt x="7" y="17"/>
                        <a:pt x="13" y="13"/>
                      </a:cubicBezTo>
                      <a:cubicBezTo>
                        <a:pt x="19" y="9"/>
                        <a:pt x="27" y="4"/>
                        <a:pt x="29" y="0"/>
                      </a:cubicBezTo>
                      <a:cubicBezTo>
                        <a:pt x="27" y="4"/>
                        <a:pt x="20" y="9"/>
                        <a:pt x="14" y="13"/>
                      </a:cubicBezTo>
                      <a:cubicBezTo>
                        <a:pt x="8" y="17"/>
                        <a:pt x="2" y="20"/>
                        <a:pt x="0" y="22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52" name="Freeform 1607">
                  <a:extLst>
                    <a:ext uri="{FF2B5EF4-FFF2-40B4-BE49-F238E27FC236}">
                      <a16:creationId xmlns:a16="http://schemas.microsoft.com/office/drawing/2014/main" id="{5F865E00-4E41-ED03-5ED4-7FF74C8B5FA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16" y="3381"/>
                  <a:ext cx="70" cy="59"/>
                </a:xfrm>
                <a:custGeom>
                  <a:avLst/>
                  <a:gdLst>
                    <a:gd name="T0" fmla="*/ 0 w 28"/>
                    <a:gd name="T1" fmla="*/ 424 h 22"/>
                    <a:gd name="T2" fmla="*/ 208 w 28"/>
                    <a:gd name="T3" fmla="*/ 231 h 22"/>
                    <a:gd name="T4" fmla="*/ 438 w 28"/>
                    <a:gd name="T5" fmla="*/ 0 h 22"/>
                    <a:gd name="T6" fmla="*/ 208 w 28"/>
                    <a:gd name="T7" fmla="*/ 252 h 22"/>
                    <a:gd name="T8" fmla="*/ 0 w 28"/>
                    <a:gd name="T9" fmla="*/ 424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8" h="22">
                      <a:moveTo>
                        <a:pt x="0" y="22"/>
                      </a:moveTo>
                      <a:cubicBezTo>
                        <a:pt x="1" y="20"/>
                        <a:pt x="7" y="17"/>
                        <a:pt x="13" y="12"/>
                      </a:cubicBezTo>
                      <a:cubicBezTo>
                        <a:pt x="19" y="8"/>
                        <a:pt x="26" y="4"/>
                        <a:pt x="28" y="0"/>
                      </a:cubicBezTo>
                      <a:cubicBezTo>
                        <a:pt x="26" y="4"/>
                        <a:pt x="19" y="9"/>
                        <a:pt x="13" y="13"/>
                      </a:cubicBezTo>
                      <a:cubicBezTo>
                        <a:pt x="7" y="17"/>
                        <a:pt x="1" y="20"/>
                        <a:pt x="0" y="22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53" name="Freeform 1608">
                  <a:extLst>
                    <a:ext uri="{FF2B5EF4-FFF2-40B4-BE49-F238E27FC236}">
                      <a16:creationId xmlns:a16="http://schemas.microsoft.com/office/drawing/2014/main" id="{29DBC2B4-5957-95C1-5ED0-C0391DA379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24" y="3472"/>
                  <a:ext cx="32" cy="3"/>
                </a:xfrm>
                <a:custGeom>
                  <a:avLst/>
                  <a:gdLst>
                    <a:gd name="T0" fmla="*/ 194 w 13"/>
                    <a:gd name="T1" fmla="*/ 27 h 1"/>
                    <a:gd name="T2" fmla="*/ 0 w 13"/>
                    <a:gd name="T3" fmla="*/ 0 h 1"/>
                    <a:gd name="T4" fmla="*/ 91 w 13"/>
                    <a:gd name="T5" fmla="*/ 27 h 1"/>
                    <a:gd name="T6" fmla="*/ 194 w 13"/>
                    <a:gd name="T7" fmla="*/ 27 h 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3" h="1">
                      <a:moveTo>
                        <a:pt x="13" y="1"/>
                      </a:moveTo>
                      <a:cubicBezTo>
                        <a:pt x="12" y="1"/>
                        <a:pt x="2" y="1"/>
                        <a:pt x="0" y="0"/>
                      </a:cubicBezTo>
                      <a:cubicBezTo>
                        <a:pt x="1" y="0"/>
                        <a:pt x="5" y="1"/>
                        <a:pt x="6" y="1"/>
                      </a:cubicBezTo>
                      <a:cubicBezTo>
                        <a:pt x="6" y="1"/>
                        <a:pt x="13" y="1"/>
                        <a:pt x="13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54" name="Freeform 1609">
                  <a:extLst>
                    <a:ext uri="{FF2B5EF4-FFF2-40B4-BE49-F238E27FC236}">
                      <a16:creationId xmlns:a16="http://schemas.microsoft.com/office/drawing/2014/main" id="{89B7099A-4FD6-844C-57C2-6BF2F455CE9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96" y="3323"/>
                  <a:ext cx="100" cy="40"/>
                </a:xfrm>
                <a:custGeom>
                  <a:avLst/>
                  <a:gdLst>
                    <a:gd name="T0" fmla="*/ 625 w 40"/>
                    <a:gd name="T1" fmla="*/ 0 h 15"/>
                    <a:gd name="T2" fmla="*/ 300 w 40"/>
                    <a:gd name="T3" fmla="*/ 115 h 15"/>
                    <a:gd name="T4" fmla="*/ 20 w 40"/>
                    <a:gd name="T5" fmla="*/ 171 h 15"/>
                    <a:gd name="T6" fmla="*/ 0 w 40"/>
                    <a:gd name="T7" fmla="*/ 285 h 15"/>
                    <a:gd name="T8" fmla="*/ 283 w 40"/>
                    <a:gd name="T9" fmla="*/ 205 h 15"/>
                    <a:gd name="T10" fmla="*/ 613 w 40"/>
                    <a:gd name="T11" fmla="*/ 93 h 15"/>
                    <a:gd name="T12" fmla="*/ 625 w 40"/>
                    <a:gd name="T13" fmla="*/ 0 h 1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0" h="15">
                      <a:moveTo>
                        <a:pt x="40" y="0"/>
                      </a:moveTo>
                      <a:cubicBezTo>
                        <a:pt x="39" y="4"/>
                        <a:pt x="28" y="5"/>
                        <a:pt x="19" y="6"/>
                      </a:cubicBezTo>
                      <a:cubicBezTo>
                        <a:pt x="10" y="7"/>
                        <a:pt x="2" y="6"/>
                        <a:pt x="1" y="9"/>
                      </a:cubicBezTo>
                      <a:cubicBezTo>
                        <a:pt x="0" y="15"/>
                        <a:pt x="0" y="15"/>
                        <a:pt x="0" y="15"/>
                      </a:cubicBezTo>
                      <a:cubicBezTo>
                        <a:pt x="1" y="11"/>
                        <a:pt x="9" y="12"/>
                        <a:pt x="18" y="11"/>
                      </a:cubicBezTo>
                      <a:cubicBezTo>
                        <a:pt x="27" y="10"/>
                        <a:pt x="38" y="9"/>
                        <a:pt x="39" y="5"/>
                      </a:cubicBezTo>
                      <a:lnTo>
                        <a:pt x="40" y="0"/>
                      </a:lnTo>
                      <a:close/>
                    </a:path>
                  </a:pathLst>
                </a:custGeom>
                <a:solidFill>
                  <a:srgbClr val="84CB7E"/>
                </a:solidFill>
                <a:ln w="4763" cap="rnd">
                  <a:solidFill>
                    <a:srgbClr val="3333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805" name="Freeform 1610">
                <a:extLst>
                  <a:ext uri="{FF2B5EF4-FFF2-40B4-BE49-F238E27FC236}">
                    <a16:creationId xmlns:a16="http://schemas.microsoft.com/office/drawing/2014/main" id="{7AB46134-3A0A-296B-EE66-7A9AA0017B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9" y="3296"/>
                <a:ext cx="102" cy="37"/>
              </a:xfrm>
              <a:custGeom>
                <a:avLst/>
                <a:gdLst>
                  <a:gd name="T0" fmla="*/ 632 w 41"/>
                  <a:gd name="T1" fmla="*/ 0 h 14"/>
                  <a:gd name="T2" fmla="*/ 308 w 41"/>
                  <a:gd name="T3" fmla="*/ 111 h 14"/>
                  <a:gd name="T4" fmla="*/ 30 w 41"/>
                  <a:gd name="T5" fmla="*/ 167 h 14"/>
                  <a:gd name="T6" fmla="*/ 0 w 41"/>
                  <a:gd name="T7" fmla="*/ 259 h 14"/>
                  <a:gd name="T8" fmla="*/ 291 w 41"/>
                  <a:gd name="T9" fmla="*/ 204 h 14"/>
                  <a:gd name="T10" fmla="*/ 632 w 41"/>
                  <a:gd name="T11" fmla="*/ 90 h 14"/>
                  <a:gd name="T12" fmla="*/ 632 w 41"/>
                  <a:gd name="T13" fmla="*/ 0 h 1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14">
                    <a:moveTo>
                      <a:pt x="41" y="0"/>
                    </a:moveTo>
                    <a:cubicBezTo>
                      <a:pt x="40" y="4"/>
                      <a:pt x="29" y="5"/>
                      <a:pt x="20" y="6"/>
                    </a:cubicBezTo>
                    <a:cubicBezTo>
                      <a:pt x="11" y="7"/>
                      <a:pt x="2" y="5"/>
                      <a:pt x="2" y="9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1" y="11"/>
                      <a:pt x="10" y="12"/>
                      <a:pt x="19" y="11"/>
                    </a:cubicBezTo>
                    <a:cubicBezTo>
                      <a:pt x="28" y="10"/>
                      <a:pt x="40" y="10"/>
                      <a:pt x="41" y="5"/>
                    </a:cubicBezTo>
                    <a:lnTo>
                      <a:pt x="41" y="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06" name="Freeform 1611">
                <a:extLst>
                  <a:ext uri="{FF2B5EF4-FFF2-40B4-BE49-F238E27FC236}">
                    <a16:creationId xmlns:a16="http://schemas.microsoft.com/office/drawing/2014/main" id="{0264DEB0-EF45-FAAC-B023-999229AF4D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1" y="3339"/>
                <a:ext cx="88" cy="16"/>
              </a:xfrm>
              <a:custGeom>
                <a:avLst/>
                <a:gdLst>
                  <a:gd name="T0" fmla="*/ 0 w 35"/>
                  <a:gd name="T1" fmla="*/ 115 h 6"/>
                  <a:gd name="T2" fmla="*/ 254 w 35"/>
                  <a:gd name="T3" fmla="*/ 77 h 6"/>
                  <a:gd name="T4" fmla="*/ 556 w 35"/>
                  <a:gd name="T5" fmla="*/ 0 h 6"/>
                  <a:gd name="T6" fmla="*/ 254 w 35"/>
                  <a:gd name="T7" fmla="*/ 77 h 6"/>
                  <a:gd name="T8" fmla="*/ 0 w 35"/>
                  <a:gd name="T9" fmla="*/ 1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" h="6">
                    <a:moveTo>
                      <a:pt x="0" y="6"/>
                    </a:moveTo>
                    <a:cubicBezTo>
                      <a:pt x="3" y="5"/>
                      <a:pt x="9" y="5"/>
                      <a:pt x="16" y="4"/>
                    </a:cubicBezTo>
                    <a:cubicBezTo>
                      <a:pt x="23" y="3"/>
                      <a:pt x="32" y="3"/>
                      <a:pt x="35" y="0"/>
                    </a:cubicBezTo>
                    <a:cubicBezTo>
                      <a:pt x="32" y="3"/>
                      <a:pt x="23" y="4"/>
                      <a:pt x="16" y="4"/>
                    </a:cubicBezTo>
                    <a:cubicBezTo>
                      <a:pt x="9" y="5"/>
                      <a:pt x="3" y="5"/>
                      <a:pt x="0" y="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07" name="Freeform 1612">
                <a:extLst>
                  <a:ext uri="{FF2B5EF4-FFF2-40B4-BE49-F238E27FC236}">
                    <a16:creationId xmlns:a16="http://schemas.microsoft.com/office/drawing/2014/main" id="{E54AE3EB-FB5E-8B2C-D3E3-01C4BAA878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6" y="3312"/>
                <a:ext cx="90" cy="16"/>
              </a:xfrm>
              <a:custGeom>
                <a:avLst/>
                <a:gdLst>
                  <a:gd name="T0" fmla="*/ 0 w 36"/>
                  <a:gd name="T1" fmla="*/ 115 h 6"/>
                  <a:gd name="T2" fmla="*/ 270 w 36"/>
                  <a:gd name="T3" fmla="*/ 77 h 6"/>
                  <a:gd name="T4" fmla="*/ 563 w 36"/>
                  <a:gd name="T5" fmla="*/ 0 h 6"/>
                  <a:gd name="T6" fmla="*/ 250 w 36"/>
                  <a:gd name="T7" fmla="*/ 77 h 6"/>
                  <a:gd name="T8" fmla="*/ 0 w 36"/>
                  <a:gd name="T9" fmla="*/ 1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" h="6">
                    <a:moveTo>
                      <a:pt x="0" y="6"/>
                    </a:moveTo>
                    <a:cubicBezTo>
                      <a:pt x="3" y="5"/>
                      <a:pt x="9" y="4"/>
                      <a:pt x="17" y="4"/>
                    </a:cubicBezTo>
                    <a:cubicBezTo>
                      <a:pt x="24" y="3"/>
                      <a:pt x="32" y="2"/>
                      <a:pt x="36" y="0"/>
                    </a:cubicBezTo>
                    <a:cubicBezTo>
                      <a:pt x="32" y="2"/>
                      <a:pt x="24" y="3"/>
                      <a:pt x="16" y="4"/>
                    </a:cubicBezTo>
                    <a:cubicBezTo>
                      <a:pt x="9" y="5"/>
                      <a:pt x="3" y="5"/>
                      <a:pt x="0" y="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08" name="Freeform 1613">
                <a:extLst>
                  <a:ext uri="{FF2B5EF4-FFF2-40B4-BE49-F238E27FC236}">
                    <a16:creationId xmlns:a16="http://schemas.microsoft.com/office/drawing/2014/main" id="{BC17B253-CD3A-BE75-2357-E612961B70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1" y="3357"/>
                <a:ext cx="30" cy="16"/>
              </a:xfrm>
              <a:custGeom>
                <a:avLst/>
                <a:gdLst>
                  <a:gd name="T0" fmla="*/ 188 w 12"/>
                  <a:gd name="T1" fmla="*/ 115 h 6"/>
                  <a:gd name="T2" fmla="*/ 0 w 12"/>
                  <a:gd name="T3" fmla="*/ 0 h 6"/>
                  <a:gd name="T4" fmla="*/ 83 w 12"/>
                  <a:gd name="T5" fmla="*/ 56 h 6"/>
                  <a:gd name="T6" fmla="*/ 188 w 12"/>
                  <a:gd name="T7" fmla="*/ 115 h 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6">
                    <a:moveTo>
                      <a:pt x="12" y="6"/>
                    </a:moveTo>
                    <a:cubicBezTo>
                      <a:pt x="10" y="5"/>
                      <a:pt x="1" y="2"/>
                      <a:pt x="0" y="0"/>
                    </a:cubicBezTo>
                    <a:cubicBezTo>
                      <a:pt x="1" y="1"/>
                      <a:pt x="4" y="3"/>
                      <a:pt x="5" y="3"/>
                    </a:cubicBezTo>
                    <a:cubicBezTo>
                      <a:pt x="5" y="3"/>
                      <a:pt x="12" y="6"/>
                      <a:pt x="12" y="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09" name="Freeform 1614">
                <a:extLst>
                  <a:ext uri="{FF2B5EF4-FFF2-40B4-BE49-F238E27FC236}">
                    <a16:creationId xmlns:a16="http://schemas.microsoft.com/office/drawing/2014/main" id="{EA684BA9-5BED-29D1-1235-4779728901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4" y="3459"/>
                <a:ext cx="50" cy="104"/>
              </a:xfrm>
              <a:custGeom>
                <a:avLst/>
                <a:gdLst>
                  <a:gd name="T0" fmla="*/ 220 w 20"/>
                  <a:gd name="T1" fmla="*/ 0 h 39"/>
                  <a:gd name="T2" fmla="*/ 145 w 20"/>
                  <a:gd name="T3" fmla="*/ 376 h 39"/>
                  <a:gd name="T4" fmla="*/ 50 w 20"/>
                  <a:gd name="T5" fmla="*/ 683 h 39"/>
                  <a:gd name="T6" fmla="*/ 95 w 20"/>
                  <a:gd name="T7" fmla="*/ 739 h 39"/>
                  <a:gd name="T8" fmla="*/ 188 w 20"/>
                  <a:gd name="T9" fmla="*/ 435 h 39"/>
                  <a:gd name="T10" fmla="*/ 270 w 20"/>
                  <a:gd name="T11" fmla="*/ 56 h 39"/>
                  <a:gd name="T12" fmla="*/ 220 w 20"/>
                  <a:gd name="T13" fmla="*/ 0 h 3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0" h="39">
                    <a:moveTo>
                      <a:pt x="14" y="0"/>
                    </a:moveTo>
                    <a:cubicBezTo>
                      <a:pt x="17" y="3"/>
                      <a:pt x="12" y="12"/>
                      <a:pt x="9" y="20"/>
                    </a:cubicBezTo>
                    <a:cubicBezTo>
                      <a:pt x="5" y="27"/>
                      <a:pt x="0" y="33"/>
                      <a:pt x="3" y="36"/>
                    </a:cubicBezTo>
                    <a:cubicBezTo>
                      <a:pt x="6" y="39"/>
                      <a:pt x="6" y="39"/>
                      <a:pt x="6" y="39"/>
                    </a:cubicBezTo>
                    <a:cubicBezTo>
                      <a:pt x="4" y="37"/>
                      <a:pt x="8" y="31"/>
                      <a:pt x="12" y="23"/>
                    </a:cubicBezTo>
                    <a:cubicBezTo>
                      <a:pt x="16" y="15"/>
                      <a:pt x="20" y="6"/>
                      <a:pt x="17" y="3"/>
                    </a:cubicBez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10" name="Freeform 1615">
                <a:extLst>
                  <a:ext uri="{FF2B5EF4-FFF2-40B4-BE49-F238E27FC236}">
                    <a16:creationId xmlns:a16="http://schemas.microsoft.com/office/drawing/2014/main" id="{E2FACE0B-67C6-AC38-5C2B-89A55FFF8D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6" y="3440"/>
                <a:ext cx="53" cy="104"/>
              </a:xfrm>
              <a:custGeom>
                <a:avLst/>
                <a:gdLst>
                  <a:gd name="T0" fmla="*/ 242 w 21"/>
                  <a:gd name="T1" fmla="*/ 0 h 39"/>
                  <a:gd name="T2" fmla="*/ 146 w 21"/>
                  <a:gd name="T3" fmla="*/ 376 h 39"/>
                  <a:gd name="T4" fmla="*/ 33 w 21"/>
                  <a:gd name="T5" fmla="*/ 683 h 39"/>
                  <a:gd name="T6" fmla="*/ 83 w 21"/>
                  <a:gd name="T7" fmla="*/ 739 h 39"/>
                  <a:gd name="T8" fmla="*/ 192 w 21"/>
                  <a:gd name="T9" fmla="*/ 435 h 39"/>
                  <a:gd name="T10" fmla="*/ 288 w 21"/>
                  <a:gd name="T11" fmla="*/ 56 h 39"/>
                  <a:gd name="T12" fmla="*/ 242 w 21"/>
                  <a:gd name="T13" fmla="*/ 0 h 3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1" h="39">
                    <a:moveTo>
                      <a:pt x="15" y="0"/>
                    </a:moveTo>
                    <a:cubicBezTo>
                      <a:pt x="17" y="3"/>
                      <a:pt x="13" y="12"/>
                      <a:pt x="9" y="20"/>
                    </a:cubicBezTo>
                    <a:cubicBezTo>
                      <a:pt x="5" y="28"/>
                      <a:pt x="0" y="33"/>
                      <a:pt x="2" y="36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3" y="37"/>
                      <a:pt x="8" y="31"/>
                      <a:pt x="12" y="23"/>
                    </a:cubicBezTo>
                    <a:cubicBezTo>
                      <a:pt x="16" y="16"/>
                      <a:pt x="21" y="6"/>
                      <a:pt x="18" y="3"/>
                    </a:cubicBez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11" name="Freeform 1616">
                <a:extLst>
                  <a:ext uri="{FF2B5EF4-FFF2-40B4-BE49-F238E27FC236}">
                    <a16:creationId xmlns:a16="http://schemas.microsoft.com/office/drawing/2014/main" id="{A05D9A22-A53C-6C0F-3A6F-F16500DD3C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6" y="3472"/>
                <a:ext cx="33" cy="83"/>
              </a:xfrm>
              <a:custGeom>
                <a:avLst/>
                <a:gdLst>
                  <a:gd name="T0" fmla="*/ 0 w 13"/>
                  <a:gd name="T1" fmla="*/ 594 h 31"/>
                  <a:gd name="T2" fmla="*/ 96 w 13"/>
                  <a:gd name="T3" fmla="*/ 329 h 31"/>
                  <a:gd name="T4" fmla="*/ 213 w 13"/>
                  <a:gd name="T5" fmla="*/ 0 h 31"/>
                  <a:gd name="T6" fmla="*/ 96 w 13"/>
                  <a:gd name="T7" fmla="*/ 329 h 31"/>
                  <a:gd name="T8" fmla="*/ 0 w 13"/>
                  <a:gd name="T9" fmla="*/ 594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31">
                    <a:moveTo>
                      <a:pt x="0" y="31"/>
                    </a:moveTo>
                    <a:cubicBezTo>
                      <a:pt x="0" y="28"/>
                      <a:pt x="3" y="23"/>
                      <a:pt x="6" y="17"/>
                    </a:cubicBezTo>
                    <a:cubicBezTo>
                      <a:pt x="9" y="11"/>
                      <a:pt x="13" y="4"/>
                      <a:pt x="13" y="0"/>
                    </a:cubicBezTo>
                    <a:cubicBezTo>
                      <a:pt x="13" y="4"/>
                      <a:pt x="9" y="11"/>
                      <a:pt x="6" y="17"/>
                    </a:cubicBezTo>
                    <a:cubicBezTo>
                      <a:pt x="3" y="24"/>
                      <a:pt x="0" y="28"/>
                      <a:pt x="0" y="3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12" name="Freeform 1617">
                <a:extLst>
                  <a:ext uri="{FF2B5EF4-FFF2-40B4-BE49-F238E27FC236}">
                    <a16:creationId xmlns:a16="http://schemas.microsoft.com/office/drawing/2014/main" id="{A9729D9F-1E84-4D80-B9DA-CA7884BF03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9" y="3541"/>
                <a:ext cx="27" cy="16"/>
              </a:xfrm>
              <a:custGeom>
                <a:avLst/>
                <a:gdLst>
                  <a:gd name="T0" fmla="*/ 162 w 11"/>
                  <a:gd name="T1" fmla="*/ 0 h 6"/>
                  <a:gd name="T2" fmla="*/ 0 w 11"/>
                  <a:gd name="T3" fmla="*/ 115 h 6"/>
                  <a:gd name="T4" fmla="*/ 71 w 11"/>
                  <a:gd name="T5" fmla="*/ 77 h 6"/>
                  <a:gd name="T6" fmla="*/ 162 w 11"/>
                  <a:gd name="T7" fmla="*/ 0 h 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6">
                    <a:moveTo>
                      <a:pt x="11" y="0"/>
                    </a:moveTo>
                    <a:cubicBezTo>
                      <a:pt x="10" y="1"/>
                      <a:pt x="3" y="6"/>
                      <a:pt x="0" y="6"/>
                    </a:cubicBezTo>
                    <a:cubicBezTo>
                      <a:pt x="1" y="6"/>
                      <a:pt x="4" y="4"/>
                      <a:pt x="5" y="4"/>
                    </a:cubicBezTo>
                    <a:cubicBezTo>
                      <a:pt x="6" y="3"/>
                      <a:pt x="11" y="0"/>
                      <a:pt x="1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13" name="Freeform 1618">
                <a:extLst>
                  <a:ext uri="{FF2B5EF4-FFF2-40B4-BE49-F238E27FC236}">
                    <a16:creationId xmlns:a16="http://schemas.microsoft.com/office/drawing/2014/main" id="{45C7AD52-8ACE-FE2B-E0C0-0F9C2CAD26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1" y="3515"/>
                <a:ext cx="63" cy="85"/>
              </a:xfrm>
              <a:custGeom>
                <a:avLst/>
                <a:gdLst>
                  <a:gd name="T0" fmla="*/ 0 w 25"/>
                  <a:gd name="T1" fmla="*/ 0 h 32"/>
                  <a:gd name="T2" fmla="*/ 192 w 25"/>
                  <a:gd name="T3" fmla="*/ 319 h 32"/>
                  <a:gd name="T4" fmla="*/ 318 w 25"/>
                  <a:gd name="T5" fmla="*/ 600 h 32"/>
                  <a:gd name="T6" fmla="*/ 401 w 25"/>
                  <a:gd name="T7" fmla="*/ 600 h 32"/>
                  <a:gd name="T8" fmla="*/ 255 w 25"/>
                  <a:gd name="T9" fmla="*/ 319 h 32"/>
                  <a:gd name="T10" fmla="*/ 63 w 25"/>
                  <a:gd name="T11" fmla="*/ 0 h 32"/>
                  <a:gd name="T12" fmla="*/ 0 w 25"/>
                  <a:gd name="T13" fmla="*/ 0 h 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5" h="32">
                    <a:moveTo>
                      <a:pt x="0" y="0"/>
                    </a:moveTo>
                    <a:cubicBezTo>
                      <a:pt x="4" y="0"/>
                      <a:pt x="8" y="10"/>
                      <a:pt x="12" y="17"/>
                    </a:cubicBezTo>
                    <a:cubicBezTo>
                      <a:pt x="15" y="25"/>
                      <a:pt x="17" y="32"/>
                      <a:pt x="20" y="32"/>
                    </a:cubicBezTo>
                    <a:cubicBezTo>
                      <a:pt x="25" y="32"/>
                      <a:pt x="25" y="32"/>
                      <a:pt x="25" y="32"/>
                    </a:cubicBezTo>
                    <a:cubicBezTo>
                      <a:pt x="22" y="32"/>
                      <a:pt x="20" y="25"/>
                      <a:pt x="16" y="17"/>
                    </a:cubicBezTo>
                    <a:cubicBezTo>
                      <a:pt x="13" y="9"/>
                      <a:pt x="8" y="0"/>
                      <a:pt x="4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14" name="Freeform 1619">
                <a:extLst>
                  <a:ext uri="{FF2B5EF4-FFF2-40B4-BE49-F238E27FC236}">
                    <a16:creationId xmlns:a16="http://schemas.microsoft.com/office/drawing/2014/main" id="{584DDCC0-2D8A-9BEF-378B-91B23BC155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6" y="3515"/>
                <a:ext cx="63" cy="88"/>
              </a:xfrm>
              <a:custGeom>
                <a:avLst/>
                <a:gdLst>
                  <a:gd name="T0" fmla="*/ 0 w 25"/>
                  <a:gd name="T1" fmla="*/ 21 h 33"/>
                  <a:gd name="T2" fmla="*/ 192 w 25"/>
                  <a:gd name="T3" fmla="*/ 341 h 33"/>
                  <a:gd name="T4" fmla="*/ 318 w 25"/>
                  <a:gd name="T5" fmla="*/ 627 h 33"/>
                  <a:gd name="T6" fmla="*/ 401 w 25"/>
                  <a:gd name="T7" fmla="*/ 627 h 33"/>
                  <a:gd name="T8" fmla="*/ 255 w 25"/>
                  <a:gd name="T9" fmla="*/ 341 h 33"/>
                  <a:gd name="T10" fmla="*/ 63 w 25"/>
                  <a:gd name="T11" fmla="*/ 21 h 33"/>
                  <a:gd name="T12" fmla="*/ 0 w 25"/>
                  <a:gd name="T13" fmla="*/ 21 h 3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5" h="33">
                    <a:moveTo>
                      <a:pt x="0" y="1"/>
                    </a:moveTo>
                    <a:cubicBezTo>
                      <a:pt x="4" y="1"/>
                      <a:pt x="8" y="10"/>
                      <a:pt x="12" y="18"/>
                    </a:cubicBezTo>
                    <a:cubicBezTo>
                      <a:pt x="15" y="26"/>
                      <a:pt x="17" y="33"/>
                      <a:pt x="20" y="33"/>
                    </a:cubicBezTo>
                    <a:cubicBezTo>
                      <a:pt x="25" y="33"/>
                      <a:pt x="25" y="33"/>
                      <a:pt x="25" y="33"/>
                    </a:cubicBezTo>
                    <a:cubicBezTo>
                      <a:pt x="22" y="33"/>
                      <a:pt x="20" y="26"/>
                      <a:pt x="16" y="18"/>
                    </a:cubicBezTo>
                    <a:cubicBezTo>
                      <a:pt x="13" y="10"/>
                      <a:pt x="8" y="0"/>
                      <a:pt x="4" y="1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15" name="Freeform 1620">
                <a:extLst>
                  <a:ext uri="{FF2B5EF4-FFF2-40B4-BE49-F238E27FC236}">
                    <a16:creationId xmlns:a16="http://schemas.microsoft.com/office/drawing/2014/main" id="{1B64C721-D440-A47A-435E-06EF89E7C8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6" y="3517"/>
                <a:ext cx="40" cy="80"/>
              </a:xfrm>
              <a:custGeom>
                <a:avLst/>
                <a:gdLst>
                  <a:gd name="T0" fmla="*/ 250 w 16"/>
                  <a:gd name="T1" fmla="*/ 568 h 30"/>
                  <a:gd name="T2" fmla="*/ 145 w 16"/>
                  <a:gd name="T3" fmla="*/ 307 h 30"/>
                  <a:gd name="T4" fmla="*/ 0 w 16"/>
                  <a:gd name="T5" fmla="*/ 0 h 30"/>
                  <a:gd name="T6" fmla="*/ 158 w 16"/>
                  <a:gd name="T7" fmla="*/ 307 h 30"/>
                  <a:gd name="T8" fmla="*/ 250 w 16"/>
                  <a:gd name="T9" fmla="*/ 568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" h="30">
                    <a:moveTo>
                      <a:pt x="16" y="30"/>
                    </a:moveTo>
                    <a:cubicBezTo>
                      <a:pt x="14" y="28"/>
                      <a:pt x="12" y="22"/>
                      <a:pt x="9" y="16"/>
                    </a:cubicBezTo>
                    <a:cubicBezTo>
                      <a:pt x="6" y="10"/>
                      <a:pt x="3" y="2"/>
                      <a:pt x="0" y="0"/>
                    </a:cubicBezTo>
                    <a:cubicBezTo>
                      <a:pt x="3" y="2"/>
                      <a:pt x="7" y="10"/>
                      <a:pt x="10" y="16"/>
                    </a:cubicBezTo>
                    <a:cubicBezTo>
                      <a:pt x="12" y="22"/>
                      <a:pt x="14" y="28"/>
                      <a:pt x="16" y="3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16" name="Freeform 1621">
                <a:extLst>
                  <a:ext uri="{FF2B5EF4-FFF2-40B4-BE49-F238E27FC236}">
                    <a16:creationId xmlns:a16="http://schemas.microsoft.com/office/drawing/2014/main" id="{F611346E-F646-279C-F176-E76C80A534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1" y="3520"/>
                <a:ext cx="40" cy="80"/>
              </a:xfrm>
              <a:custGeom>
                <a:avLst/>
                <a:gdLst>
                  <a:gd name="T0" fmla="*/ 250 w 16"/>
                  <a:gd name="T1" fmla="*/ 568 h 30"/>
                  <a:gd name="T2" fmla="*/ 145 w 16"/>
                  <a:gd name="T3" fmla="*/ 307 h 30"/>
                  <a:gd name="T4" fmla="*/ 0 w 16"/>
                  <a:gd name="T5" fmla="*/ 0 h 30"/>
                  <a:gd name="T6" fmla="*/ 158 w 16"/>
                  <a:gd name="T7" fmla="*/ 307 h 30"/>
                  <a:gd name="T8" fmla="*/ 250 w 16"/>
                  <a:gd name="T9" fmla="*/ 568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" h="30">
                    <a:moveTo>
                      <a:pt x="16" y="30"/>
                    </a:moveTo>
                    <a:cubicBezTo>
                      <a:pt x="14" y="28"/>
                      <a:pt x="12" y="22"/>
                      <a:pt x="9" y="16"/>
                    </a:cubicBezTo>
                    <a:cubicBezTo>
                      <a:pt x="6" y="10"/>
                      <a:pt x="3" y="2"/>
                      <a:pt x="0" y="0"/>
                    </a:cubicBezTo>
                    <a:cubicBezTo>
                      <a:pt x="3" y="2"/>
                      <a:pt x="7" y="10"/>
                      <a:pt x="10" y="16"/>
                    </a:cubicBezTo>
                    <a:cubicBezTo>
                      <a:pt x="12" y="22"/>
                      <a:pt x="14" y="28"/>
                      <a:pt x="16" y="3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17" name="Freeform 1622">
                <a:extLst>
                  <a:ext uri="{FF2B5EF4-FFF2-40B4-BE49-F238E27FC236}">
                    <a16:creationId xmlns:a16="http://schemas.microsoft.com/office/drawing/2014/main" id="{563F2E0C-1293-6C89-ED29-2B044DAB99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1" y="3563"/>
                <a:ext cx="5" cy="34"/>
              </a:xfrm>
              <a:custGeom>
                <a:avLst/>
                <a:gdLst>
                  <a:gd name="T0" fmla="*/ 33 w 2"/>
                  <a:gd name="T1" fmla="*/ 0 h 13"/>
                  <a:gd name="T2" fmla="*/ 0 w 2"/>
                  <a:gd name="T3" fmla="*/ 233 h 13"/>
                  <a:gd name="T4" fmla="*/ 20 w 2"/>
                  <a:gd name="T5" fmla="*/ 123 h 13"/>
                  <a:gd name="T6" fmla="*/ 33 w 2"/>
                  <a:gd name="T7" fmla="*/ 0 h 1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13">
                    <a:moveTo>
                      <a:pt x="2" y="0"/>
                    </a:moveTo>
                    <a:cubicBezTo>
                      <a:pt x="2" y="2"/>
                      <a:pt x="1" y="11"/>
                      <a:pt x="0" y="13"/>
                    </a:cubicBezTo>
                    <a:cubicBezTo>
                      <a:pt x="0" y="11"/>
                      <a:pt x="1" y="8"/>
                      <a:pt x="1" y="7"/>
                    </a:cubicBezTo>
                    <a:cubicBezTo>
                      <a:pt x="1" y="7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18" name="Freeform 1623">
                <a:extLst>
                  <a:ext uri="{FF2B5EF4-FFF2-40B4-BE49-F238E27FC236}">
                    <a16:creationId xmlns:a16="http://schemas.microsoft.com/office/drawing/2014/main" id="{2D39B14D-34FD-6F70-18BB-65CE9A9D0F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1" y="3499"/>
                <a:ext cx="20" cy="106"/>
              </a:xfrm>
              <a:custGeom>
                <a:avLst/>
                <a:gdLst>
                  <a:gd name="T0" fmla="*/ 0 w 8"/>
                  <a:gd name="T1" fmla="*/ 0 h 40"/>
                  <a:gd name="T2" fmla="*/ 50 w 8"/>
                  <a:gd name="T3" fmla="*/ 392 h 40"/>
                  <a:gd name="T4" fmla="*/ 33 w 8"/>
                  <a:gd name="T5" fmla="*/ 710 h 40"/>
                  <a:gd name="T6" fmla="*/ 113 w 8"/>
                  <a:gd name="T7" fmla="*/ 745 h 40"/>
                  <a:gd name="T8" fmla="*/ 113 w 8"/>
                  <a:gd name="T9" fmla="*/ 429 h 40"/>
                  <a:gd name="T10" fmla="*/ 63 w 8"/>
                  <a:gd name="T11" fmla="*/ 34 h 40"/>
                  <a:gd name="T12" fmla="*/ 0 w 8"/>
                  <a:gd name="T13" fmla="*/ 0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" h="40">
                    <a:moveTo>
                      <a:pt x="0" y="0"/>
                    </a:moveTo>
                    <a:cubicBezTo>
                      <a:pt x="4" y="2"/>
                      <a:pt x="3" y="12"/>
                      <a:pt x="3" y="21"/>
                    </a:cubicBezTo>
                    <a:cubicBezTo>
                      <a:pt x="2" y="30"/>
                      <a:pt x="0" y="37"/>
                      <a:pt x="2" y="38"/>
                    </a:cubicBezTo>
                    <a:cubicBezTo>
                      <a:pt x="7" y="40"/>
                      <a:pt x="7" y="40"/>
                      <a:pt x="7" y="40"/>
                    </a:cubicBezTo>
                    <a:cubicBezTo>
                      <a:pt x="4" y="38"/>
                      <a:pt x="6" y="31"/>
                      <a:pt x="7" y="23"/>
                    </a:cubicBezTo>
                    <a:cubicBezTo>
                      <a:pt x="7" y="14"/>
                      <a:pt x="8" y="4"/>
                      <a:pt x="4" y="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19" name="Freeform 1624">
                <a:extLst>
                  <a:ext uri="{FF2B5EF4-FFF2-40B4-BE49-F238E27FC236}">
                    <a16:creationId xmlns:a16="http://schemas.microsoft.com/office/drawing/2014/main" id="{638F6261-BDD8-936B-BD65-0F21157251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6" y="3488"/>
                <a:ext cx="25" cy="109"/>
              </a:xfrm>
              <a:custGeom>
                <a:avLst/>
                <a:gdLst>
                  <a:gd name="T0" fmla="*/ 20 w 10"/>
                  <a:gd name="T1" fmla="*/ 0 h 41"/>
                  <a:gd name="T2" fmla="*/ 50 w 10"/>
                  <a:gd name="T3" fmla="*/ 396 h 41"/>
                  <a:gd name="T4" fmla="*/ 50 w 10"/>
                  <a:gd name="T5" fmla="*/ 734 h 41"/>
                  <a:gd name="T6" fmla="*/ 125 w 10"/>
                  <a:gd name="T7" fmla="*/ 771 h 41"/>
                  <a:gd name="T8" fmla="*/ 125 w 10"/>
                  <a:gd name="T9" fmla="*/ 431 h 41"/>
                  <a:gd name="T10" fmla="*/ 95 w 10"/>
                  <a:gd name="T11" fmla="*/ 35 h 41"/>
                  <a:gd name="T12" fmla="*/ 20 w 10"/>
                  <a:gd name="T13" fmla="*/ 0 h 4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0" h="41">
                    <a:moveTo>
                      <a:pt x="1" y="0"/>
                    </a:moveTo>
                    <a:cubicBezTo>
                      <a:pt x="5" y="2"/>
                      <a:pt x="4" y="12"/>
                      <a:pt x="3" y="21"/>
                    </a:cubicBezTo>
                    <a:cubicBezTo>
                      <a:pt x="3" y="30"/>
                      <a:pt x="0" y="38"/>
                      <a:pt x="3" y="39"/>
                    </a:cubicBezTo>
                    <a:cubicBezTo>
                      <a:pt x="8" y="41"/>
                      <a:pt x="8" y="41"/>
                      <a:pt x="8" y="41"/>
                    </a:cubicBezTo>
                    <a:cubicBezTo>
                      <a:pt x="5" y="40"/>
                      <a:pt x="7" y="31"/>
                      <a:pt x="8" y="23"/>
                    </a:cubicBezTo>
                    <a:cubicBezTo>
                      <a:pt x="8" y="14"/>
                      <a:pt x="10" y="4"/>
                      <a:pt x="6" y="2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20" name="Freeform 1625">
                <a:extLst>
                  <a:ext uri="{FF2B5EF4-FFF2-40B4-BE49-F238E27FC236}">
                    <a16:creationId xmlns:a16="http://schemas.microsoft.com/office/drawing/2014/main" id="{E1088F8E-7793-2EAC-9A83-B6A20327ED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1" y="3509"/>
                <a:ext cx="8" cy="91"/>
              </a:xfrm>
              <a:custGeom>
                <a:avLst/>
                <a:gdLst>
                  <a:gd name="T0" fmla="*/ 21 w 3"/>
                  <a:gd name="T1" fmla="*/ 653 h 34"/>
                  <a:gd name="T2" fmla="*/ 35 w 3"/>
                  <a:gd name="T3" fmla="*/ 343 h 34"/>
                  <a:gd name="T4" fmla="*/ 21 w 3"/>
                  <a:gd name="T5" fmla="*/ 0 h 34"/>
                  <a:gd name="T6" fmla="*/ 35 w 3"/>
                  <a:gd name="T7" fmla="*/ 343 h 34"/>
                  <a:gd name="T8" fmla="*/ 21 w 3"/>
                  <a:gd name="T9" fmla="*/ 653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4">
                    <a:moveTo>
                      <a:pt x="1" y="34"/>
                    </a:moveTo>
                    <a:cubicBezTo>
                      <a:pt x="0" y="31"/>
                      <a:pt x="1" y="25"/>
                      <a:pt x="2" y="18"/>
                    </a:cubicBezTo>
                    <a:cubicBezTo>
                      <a:pt x="2" y="11"/>
                      <a:pt x="3" y="3"/>
                      <a:pt x="1" y="0"/>
                    </a:cubicBezTo>
                    <a:cubicBezTo>
                      <a:pt x="3" y="3"/>
                      <a:pt x="3" y="11"/>
                      <a:pt x="2" y="18"/>
                    </a:cubicBezTo>
                    <a:cubicBezTo>
                      <a:pt x="2" y="25"/>
                      <a:pt x="0" y="31"/>
                      <a:pt x="1" y="3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21" name="Freeform 1626">
                <a:extLst>
                  <a:ext uri="{FF2B5EF4-FFF2-40B4-BE49-F238E27FC236}">
                    <a16:creationId xmlns:a16="http://schemas.microsoft.com/office/drawing/2014/main" id="{54C5F429-24E1-9CC4-10B6-04DAB51C0F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9" y="3499"/>
                <a:ext cx="7" cy="90"/>
              </a:xfrm>
              <a:custGeom>
                <a:avLst/>
                <a:gdLst>
                  <a:gd name="T0" fmla="*/ 12 w 3"/>
                  <a:gd name="T1" fmla="*/ 630 h 34"/>
                  <a:gd name="T2" fmla="*/ 12 w 3"/>
                  <a:gd name="T3" fmla="*/ 336 h 34"/>
                  <a:gd name="T4" fmla="*/ 12 w 3"/>
                  <a:gd name="T5" fmla="*/ 0 h 34"/>
                  <a:gd name="T6" fmla="*/ 28 w 3"/>
                  <a:gd name="T7" fmla="*/ 336 h 34"/>
                  <a:gd name="T8" fmla="*/ 12 w 3"/>
                  <a:gd name="T9" fmla="*/ 6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4">
                    <a:moveTo>
                      <a:pt x="1" y="34"/>
                    </a:moveTo>
                    <a:cubicBezTo>
                      <a:pt x="0" y="31"/>
                      <a:pt x="1" y="25"/>
                      <a:pt x="1" y="18"/>
                    </a:cubicBezTo>
                    <a:cubicBezTo>
                      <a:pt x="2" y="11"/>
                      <a:pt x="3" y="3"/>
                      <a:pt x="1" y="0"/>
                    </a:cubicBezTo>
                    <a:cubicBezTo>
                      <a:pt x="3" y="3"/>
                      <a:pt x="2" y="12"/>
                      <a:pt x="2" y="18"/>
                    </a:cubicBezTo>
                    <a:cubicBezTo>
                      <a:pt x="2" y="25"/>
                      <a:pt x="0" y="31"/>
                      <a:pt x="1" y="3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22" name="Freeform 1627">
                <a:extLst>
                  <a:ext uri="{FF2B5EF4-FFF2-40B4-BE49-F238E27FC236}">
                    <a16:creationId xmlns:a16="http://schemas.microsoft.com/office/drawing/2014/main" id="{0456C301-3D27-42AF-752A-E1D75BD541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6" y="3573"/>
                <a:ext cx="18" cy="27"/>
              </a:xfrm>
              <a:custGeom>
                <a:avLst/>
                <a:gdLst>
                  <a:gd name="T0" fmla="*/ 118 w 7"/>
                  <a:gd name="T1" fmla="*/ 0 h 10"/>
                  <a:gd name="T2" fmla="*/ 0 w 7"/>
                  <a:gd name="T3" fmla="*/ 197 h 10"/>
                  <a:gd name="T4" fmla="*/ 54 w 7"/>
                  <a:gd name="T5" fmla="*/ 116 h 10"/>
                  <a:gd name="T6" fmla="*/ 118 w 7"/>
                  <a:gd name="T7" fmla="*/ 0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" h="10">
                    <a:moveTo>
                      <a:pt x="7" y="0"/>
                    </a:moveTo>
                    <a:cubicBezTo>
                      <a:pt x="7" y="1"/>
                      <a:pt x="2" y="9"/>
                      <a:pt x="0" y="10"/>
                    </a:cubicBezTo>
                    <a:cubicBezTo>
                      <a:pt x="1" y="9"/>
                      <a:pt x="3" y="7"/>
                      <a:pt x="3" y="6"/>
                    </a:cubicBezTo>
                    <a:cubicBezTo>
                      <a:pt x="4" y="5"/>
                      <a:pt x="7" y="0"/>
                      <a:pt x="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23" name="Freeform 1628">
                <a:extLst>
                  <a:ext uri="{FF2B5EF4-FFF2-40B4-BE49-F238E27FC236}">
                    <a16:creationId xmlns:a16="http://schemas.microsoft.com/office/drawing/2014/main" id="{3ECEC2FE-2EFC-9E32-20AF-84DD348D2A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1" y="3488"/>
                <a:ext cx="85" cy="61"/>
              </a:xfrm>
              <a:custGeom>
                <a:avLst/>
                <a:gdLst>
                  <a:gd name="T0" fmla="*/ 0 w 34"/>
                  <a:gd name="T1" fmla="*/ 90 h 23"/>
                  <a:gd name="T2" fmla="*/ 270 w 34"/>
                  <a:gd name="T3" fmla="*/ 239 h 23"/>
                  <a:gd name="T4" fmla="*/ 470 w 34"/>
                  <a:gd name="T5" fmla="*/ 395 h 23"/>
                  <a:gd name="T6" fmla="*/ 533 w 34"/>
                  <a:gd name="T7" fmla="*/ 353 h 23"/>
                  <a:gd name="T8" fmla="*/ 333 w 34"/>
                  <a:gd name="T9" fmla="*/ 204 h 23"/>
                  <a:gd name="T10" fmla="*/ 63 w 34"/>
                  <a:gd name="T11" fmla="*/ 34 h 23"/>
                  <a:gd name="T12" fmla="*/ 0 w 34"/>
                  <a:gd name="T13" fmla="*/ 90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4" h="23">
                    <a:moveTo>
                      <a:pt x="0" y="5"/>
                    </a:moveTo>
                    <a:cubicBezTo>
                      <a:pt x="4" y="3"/>
                      <a:pt x="11" y="8"/>
                      <a:pt x="17" y="13"/>
                    </a:cubicBezTo>
                    <a:cubicBezTo>
                      <a:pt x="23" y="18"/>
                      <a:pt x="28" y="23"/>
                      <a:pt x="30" y="21"/>
                    </a:cubicBezTo>
                    <a:cubicBezTo>
                      <a:pt x="34" y="19"/>
                      <a:pt x="34" y="19"/>
                      <a:pt x="34" y="19"/>
                    </a:cubicBezTo>
                    <a:cubicBezTo>
                      <a:pt x="31" y="20"/>
                      <a:pt x="27" y="16"/>
                      <a:pt x="21" y="11"/>
                    </a:cubicBezTo>
                    <a:cubicBezTo>
                      <a:pt x="15" y="6"/>
                      <a:pt x="7" y="0"/>
                      <a:pt x="4" y="2"/>
                    </a:cubicBez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24" name="Freeform 1629">
                <a:extLst>
                  <a:ext uri="{FF2B5EF4-FFF2-40B4-BE49-F238E27FC236}">
                    <a16:creationId xmlns:a16="http://schemas.microsoft.com/office/drawing/2014/main" id="{6C626291-B6F9-0FD1-C34A-EB4A678A2B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4" y="3501"/>
                <a:ext cx="82" cy="62"/>
              </a:xfrm>
              <a:custGeom>
                <a:avLst/>
                <a:gdLst>
                  <a:gd name="T0" fmla="*/ 0 w 33"/>
                  <a:gd name="T1" fmla="*/ 81 h 23"/>
                  <a:gd name="T2" fmla="*/ 258 w 33"/>
                  <a:gd name="T3" fmla="*/ 253 h 23"/>
                  <a:gd name="T4" fmla="*/ 462 w 33"/>
                  <a:gd name="T5" fmla="*/ 429 h 23"/>
                  <a:gd name="T6" fmla="*/ 507 w 33"/>
                  <a:gd name="T7" fmla="*/ 369 h 23"/>
                  <a:gd name="T8" fmla="*/ 308 w 33"/>
                  <a:gd name="T9" fmla="*/ 218 h 23"/>
                  <a:gd name="T10" fmla="*/ 62 w 33"/>
                  <a:gd name="T11" fmla="*/ 35 h 23"/>
                  <a:gd name="T12" fmla="*/ 0 w 33"/>
                  <a:gd name="T13" fmla="*/ 81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3" h="23">
                    <a:moveTo>
                      <a:pt x="0" y="4"/>
                    </a:moveTo>
                    <a:cubicBezTo>
                      <a:pt x="4" y="2"/>
                      <a:pt x="11" y="8"/>
                      <a:pt x="17" y="13"/>
                    </a:cubicBezTo>
                    <a:cubicBezTo>
                      <a:pt x="23" y="18"/>
                      <a:pt x="27" y="23"/>
                      <a:pt x="30" y="22"/>
                    </a:cubicBezTo>
                    <a:cubicBezTo>
                      <a:pt x="33" y="19"/>
                      <a:pt x="33" y="19"/>
                      <a:pt x="33" y="19"/>
                    </a:cubicBezTo>
                    <a:cubicBezTo>
                      <a:pt x="31" y="21"/>
                      <a:pt x="27" y="16"/>
                      <a:pt x="20" y="11"/>
                    </a:cubicBezTo>
                    <a:cubicBezTo>
                      <a:pt x="14" y="6"/>
                      <a:pt x="7" y="0"/>
                      <a:pt x="4" y="2"/>
                    </a:cubicBez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25" name="Freeform 1630">
                <a:extLst>
                  <a:ext uri="{FF2B5EF4-FFF2-40B4-BE49-F238E27FC236}">
                    <a16:creationId xmlns:a16="http://schemas.microsoft.com/office/drawing/2014/main" id="{167BDD8E-A9DB-646E-FDF8-482DB4671C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6" y="3493"/>
                <a:ext cx="63" cy="46"/>
              </a:xfrm>
              <a:custGeom>
                <a:avLst/>
                <a:gdLst>
                  <a:gd name="T0" fmla="*/ 401 w 25"/>
                  <a:gd name="T1" fmla="*/ 336 h 17"/>
                  <a:gd name="T2" fmla="*/ 222 w 25"/>
                  <a:gd name="T3" fmla="*/ 176 h 17"/>
                  <a:gd name="T4" fmla="*/ 0 w 25"/>
                  <a:gd name="T5" fmla="*/ 0 h 17"/>
                  <a:gd name="T6" fmla="*/ 222 w 25"/>
                  <a:gd name="T7" fmla="*/ 176 h 17"/>
                  <a:gd name="T8" fmla="*/ 401 w 25"/>
                  <a:gd name="T9" fmla="*/ 336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" h="17">
                    <a:moveTo>
                      <a:pt x="25" y="17"/>
                    </a:moveTo>
                    <a:cubicBezTo>
                      <a:pt x="23" y="17"/>
                      <a:pt x="19" y="13"/>
                      <a:pt x="14" y="9"/>
                    </a:cubicBezTo>
                    <a:cubicBezTo>
                      <a:pt x="9" y="6"/>
                      <a:pt x="3" y="1"/>
                      <a:pt x="0" y="0"/>
                    </a:cubicBezTo>
                    <a:cubicBezTo>
                      <a:pt x="3" y="1"/>
                      <a:pt x="9" y="5"/>
                      <a:pt x="14" y="9"/>
                    </a:cubicBezTo>
                    <a:cubicBezTo>
                      <a:pt x="19" y="13"/>
                      <a:pt x="23" y="17"/>
                      <a:pt x="25" y="1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26" name="Freeform 1631">
                <a:extLst>
                  <a:ext uri="{FF2B5EF4-FFF2-40B4-BE49-F238E27FC236}">
                    <a16:creationId xmlns:a16="http://schemas.microsoft.com/office/drawing/2014/main" id="{01AFC12A-65FB-A8F4-017D-5816CC7ACC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4" y="3509"/>
                <a:ext cx="10" cy="27"/>
              </a:xfrm>
              <a:custGeom>
                <a:avLst/>
                <a:gdLst>
                  <a:gd name="T0" fmla="*/ 0 w 4"/>
                  <a:gd name="T1" fmla="*/ 0 h 10"/>
                  <a:gd name="T2" fmla="*/ 50 w 4"/>
                  <a:gd name="T3" fmla="*/ 197 h 10"/>
                  <a:gd name="T4" fmla="*/ 33 w 4"/>
                  <a:gd name="T5" fmla="*/ 116 h 10"/>
                  <a:gd name="T6" fmla="*/ 0 w 4"/>
                  <a:gd name="T7" fmla="*/ 0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" h="10">
                    <a:moveTo>
                      <a:pt x="0" y="0"/>
                    </a:moveTo>
                    <a:cubicBezTo>
                      <a:pt x="0" y="1"/>
                      <a:pt x="4" y="8"/>
                      <a:pt x="3" y="10"/>
                    </a:cubicBezTo>
                    <a:cubicBezTo>
                      <a:pt x="3" y="9"/>
                      <a:pt x="2" y="6"/>
                      <a:pt x="2" y="6"/>
                    </a:cubicBezTo>
                    <a:cubicBezTo>
                      <a:pt x="2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27" name="Freeform 1632">
                <a:extLst>
                  <a:ext uri="{FF2B5EF4-FFF2-40B4-BE49-F238E27FC236}">
                    <a16:creationId xmlns:a16="http://schemas.microsoft.com/office/drawing/2014/main" id="{F9B4A6B8-2FF6-74E2-0AEF-88B5099CFE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1" y="3368"/>
                <a:ext cx="65" cy="40"/>
              </a:xfrm>
              <a:custGeom>
                <a:avLst/>
                <a:gdLst>
                  <a:gd name="T0" fmla="*/ 20 w 26"/>
                  <a:gd name="T1" fmla="*/ 285 h 15"/>
                  <a:gd name="T2" fmla="*/ 238 w 26"/>
                  <a:gd name="T3" fmla="*/ 149 h 15"/>
                  <a:gd name="T4" fmla="*/ 408 w 26"/>
                  <a:gd name="T5" fmla="*/ 77 h 15"/>
                  <a:gd name="T6" fmla="*/ 408 w 26"/>
                  <a:gd name="T7" fmla="*/ 0 h 15"/>
                  <a:gd name="T8" fmla="*/ 238 w 26"/>
                  <a:gd name="T9" fmla="*/ 77 h 15"/>
                  <a:gd name="T10" fmla="*/ 0 w 26"/>
                  <a:gd name="T11" fmla="*/ 227 h 15"/>
                  <a:gd name="T12" fmla="*/ 20 w 26"/>
                  <a:gd name="T13" fmla="*/ 285 h 1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6" h="15">
                    <a:moveTo>
                      <a:pt x="1" y="15"/>
                    </a:moveTo>
                    <a:cubicBezTo>
                      <a:pt x="1" y="12"/>
                      <a:pt x="8" y="10"/>
                      <a:pt x="15" y="8"/>
                    </a:cubicBezTo>
                    <a:cubicBezTo>
                      <a:pt x="22" y="6"/>
                      <a:pt x="26" y="6"/>
                      <a:pt x="26" y="4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6" y="2"/>
                      <a:pt x="22" y="2"/>
                      <a:pt x="15" y="4"/>
                    </a:cubicBezTo>
                    <a:cubicBezTo>
                      <a:pt x="8" y="6"/>
                      <a:pt x="0" y="9"/>
                      <a:pt x="0" y="12"/>
                    </a:cubicBezTo>
                    <a:lnTo>
                      <a:pt x="1" y="15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28" name="Freeform 1633">
                <a:extLst>
                  <a:ext uri="{FF2B5EF4-FFF2-40B4-BE49-F238E27FC236}">
                    <a16:creationId xmlns:a16="http://schemas.microsoft.com/office/drawing/2014/main" id="{5DDCCB08-23DA-8EF0-ADE1-102BACE955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9" y="3387"/>
                <a:ext cx="72" cy="45"/>
              </a:xfrm>
              <a:custGeom>
                <a:avLst/>
                <a:gdLst>
                  <a:gd name="T0" fmla="*/ 0 w 29"/>
                  <a:gd name="T1" fmla="*/ 315 h 17"/>
                  <a:gd name="T2" fmla="*/ 228 w 29"/>
                  <a:gd name="T3" fmla="*/ 169 h 17"/>
                  <a:gd name="T4" fmla="*/ 432 w 29"/>
                  <a:gd name="T5" fmla="*/ 77 h 17"/>
                  <a:gd name="T6" fmla="*/ 444 w 29"/>
                  <a:gd name="T7" fmla="*/ 0 h 17"/>
                  <a:gd name="T8" fmla="*/ 246 w 29"/>
                  <a:gd name="T9" fmla="*/ 111 h 17"/>
                  <a:gd name="T10" fmla="*/ 12 w 29"/>
                  <a:gd name="T11" fmla="*/ 238 h 17"/>
                  <a:gd name="T12" fmla="*/ 0 w 29"/>
                  <a:gd name="T13" fmla="*/ 315 h 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9" h="17">
                    <a:moveTo>
                      <a:pt x="0" y="17"/>
                    </a:moveTo>
                    <a:cubicBezTo>
                      <a:pt x="1" y="14"/>
                      <a:pt x="9" y="11"/>
                      <a:pt x="15" y="9"/>
                    </a:cubicBezTo>
                    <a:cubicBezTo>
                      <a:pt x="22" y="7"/>
                      <a:pt x="28" y="7"/>
                      <a:pt x="28" y="4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28" y="3"/>
                      <a:pt x="22" y="3"/>
                      <a:pt x="16" y="6"/>
                    </a:cubicBezTo>
                    <a:cubicBezTo>
                      <a:pt x="9" y="7"/>
                      <a:pt x="1" y="10"/>
                      <a:pt x="1" y="13"/>
                    </a:cubicBez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29" name="Freeform 1634">
                <a:extLst>
                  <a:ext uri="{FF2B5EF4-FFF2-40B4-BE49-F238E27FC236}">
                    <a16:creationId xmlns:a16="http://schemas.microsoft.com/office/drawing/2014/main" id="{02B1E746-B16B-0130-4DF3-FCAE9C8373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6" y="3365"/>
                <a:ext cx="28" cy="3"/>
              </a:xfrm>
              <a:custGeom>
                <a:avLst/>
                <a:gdLst>
                  <a:gd name="T0" fmla="*/ 0 w 11"/>
                  <a:gd name="T1" fmla="*/ 0 h 1"/>
                  <a:gd name="T2" fmla="*/ 181 w 11"/>
                  <a:gd name="T3" fmla="*/ 27 h 1"/>
                  <a:gd name="T4" fmla="*/ 97 w 11"/>
                  <a:gd name="T5" fmla="*/ 0 h 1"/>
                  <a:gd name="T6" fmla="*/ 0 w 11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">
                    <a:moveTo>
                      <a:pt x="0" y="0"/>
                    </a:moveTo>
                    <a:cubicBezTo>
                      <a:pt x="2" y="0"/>
                      <a:pt x="9" y="0"/>
                      <a:pt x="11" y="1"/>
                    </a:cubicBezTo>
                    <a:cubicBezTo>
                      <a:pt x="10" y="1"/>
                      <a:pt x="7" y="0"/>
                      <a:pt x="6" y="0"/>
                    </a:cubicBezTo>
                    <a:cubicBezTo>
                      <a:pt x="6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30" name="Freeform 1635">
                <a:extLst>
                  <a:ext uri="{FF2B5EF4-FFF2-40B4-BE49-F238E27FC236}">
                    <a16:creationId xmlns:a16="http://schemas.microsoft.com/office/drawing/2014/main" id="{66100B91-1736-01E9-6C88-FD78CF8B88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4" y="3301"/>
                <a:ext cx="55" cy="64"/>
              </a:xfrm>
              <a:custGeom>
                <a:avLst/>
                <a:gdLst>
                  <a:gd name="T0" fmla="*/ 50 w 22"/>
                  <a:gd name="T1" fmla="*/ 456 h 24"/>
                  <a:gd name="T2" fmla="*/ 188 w 22"/>
                  <a:gd name="T3" fmla="*/ 227 h 24"/>
                  <a:gd name="T4" fmla="*/ 333 w 22"/>
                  <a:gd name="T5" fmla="*/ 56 h 24"/>
                  <a:gd name="T6" fmla="*/ 313 w 22"/>
                  <a:gd name="T7" fmla="*/ 0 h 24"/>
                  <a:gd name="T8" fmla="*/ 175 w 22"/>
                  <a:gd name="T9" fmla="*/ 171 h 24"/>
                  <a:gd name="T10" fmla="*/ 20 w 22"/>
                  <a:gd name="T11" fmla="*/ 397 h 24"/>
                  <a:gd name="T12" fmla="*/ 50 w 22"/>
                  <a:gd name="T13" fmla="*/ 456 h 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2" h="24">
                    <a:moveTo>
                      <a:pt x="3" y="24"/>
                    </a:moveTo>
                    <a:cubicBezTo>
                      <a:pt x="1" y="21"/>
                      <a:pt x="7" y="16"/>
                      <a:pt x="12" y="12"/>
                    </a:cubicBezTo>
                    <a:cubicBezTo>
                      <a:pt x="17" y="8"/>
                      <a:pt x="22" y="5"/>
                      <a:pt x="21" y="3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20" y="2"/>
                      <a:pt x="16" y="4"/>
                      <a:pt x="11" y="9"/>
                    </a:cubicBezTo>
                    <a:cubicBezTo>
                      <a:pt x="6" y="13"/>
                      <a:pt x="0" y="18"/>
                      <a:pt x="1" y="21"/>
                    </a:cubicBezTo>
                    <a:lnTo>
                      <a:pt x="3" y="24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31" name="Freeform 1636">
                <a:extLst>
                  <a:ext uri="{FF2B5EF4-FFF2-40B4-BE49-F238E27FC236}">
                    <a16:creationId xmlns:a16="http://schemas.microsoft.com/office/drawing/2014/main" id="{10A4A6BE-203C-2451-F9C7-CD65EAF78B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9" y="3320"/>
                <a:ext cx="55" cy="61"/>
              </a:xfrm>
              <a:custGeom>
                <a:avLst/>
                <a:gdLst>
                  <a:gd name="T0" fmla="*/ 33 w 22"/>
                  <a:gd name="T1" fmla="*/ 430 h 23"/>
                  <a:gd name="T2" fmla="*/ 208 w 22"/>
                  <a:gd name="T3" fmla="*/ 225 h 23"/>
                  <a:gd name="T4" fmla="*/ 333 w 22"/>
                  <a:gd name="T5" fmla="*/ 56 h 23"/>
                  <a:gd name="T6" fmla="*/ 313 w 22"/>
                  <a:gd name="T7" fmla="*/ 0 h 23"/>
                  <a:gd name="T8" fmla="*/ 188 w 22"/>
                  <a:gd name="T9" fmla="*/ 170 h 23"/>
                  <a:gd name="T10" fmla="*/ 20 w 22"/>
                  <a:gd name="T11" fmla="*/ 353 h 23"/>
                  <a:gd name="T12" fmla="*/ 33 w 22"/>
                  <a:gd name="T13" fmla="*/ 430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2" h="23">
                    <a:moveTo>
                      <a:pt x="2" y="23"/>
                    </a:moveTo>
                    <a:cubicBezTo>
                      <a:pt x="1" y="20"/>
                      <a:pt x="8" y="16"/>
                      <a:pt x="13" y="12"/>
                    </a:cubicBezTo>
                    <a:cubicBezTo>
                      <a:pt x="18" y="7"/>
                      <a:pt x="22" y="5"/>
                      <a:pt x="21" y="3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21" y="2"/>
                      <a:pt x="16" y="4"/>
                      <a:pt x="12" y="9"/>
                    </a:cubicBezTo>
                    <a:cubicBezTo>
                      <a:pt x="7" y="13"/>
                      <a:pt x="0" y="17"/>
                      <a:pt x="1" y="19"/>
                    </a:cubicBezTo>
                    <a:lnTo>
                      <a:pt x="2" y="23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32" name="Freeform 1637">
                <a:extLst>
                  <a:ext uri="{FF2B5EF4-FFF2-40B4-BE49-F238E27FC236}">
                    <a16:creationId xmlns:a16="http://schemas.microsoft.com/office/drawing/2014/main" id="{9BBF7854-C344-7241-72D3-EF6297D691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9" y="3307"/>
                <a:ext cx="45" cy="48"/>
              </a:xfrm>
              <a:custGeom>
                <a:avLst/>
                <a:gdLst>
                  <a:gd name="T0" fmla="*/ 283 w 18"/>
                  <a:gd name="T1" fmla="*/ 0 h 18"/>
                  <a:gd name="T2" fmla="*/ 145 w 18"/>
                  <a:gd name="T3" fmla="*/ 149 h 18"/>
                  <a:gd name="T4" fmla="*/ 0 w 18"/>
                  <a:gd name="T5" fmla="*/ 341 h 18"/>
                  <a:gd name="T6" fmla="*/ 145 w 18"/>
                  <a:gd name="T7" fmla="*/ 149 h 18"/>
                  <a:gd name="T8" fmla="*/ 283 w 18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" h="18">
                    <a:moveTo>
                      <a:pt x="18" y="0"/>
                    </a:moveTo>
                    <a:cubicBezTo>
                      <a:pt x="17" y="2"/>
                      <a:pt x="13" y="5"/>
                      <a:pt x="9" y="8"/>
                    </a:cubicBezTo>
                    <a:cubicBezTo>
                      <a:pt x="5" y="11"/>
                      <a:pt x="1" y="15"/>
                      <a:pt x="0" y="18"/>
                    </a:cubicBezTo>
                    <a:cubicBezTo>
                      <a:pt x="1" y="15"/>
                      <a:pt x="5" y="11"/>
                      <a:pt x="9" y="8"/>
                    </a:cubicBezTo>
                    <a:cubicBezTo>
                      <a:pt x="13" y="4"/>
                      <a:pt x="17" y="2"/>
                      <a:pt x="18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33" name="Freeform 1638">
                <a:extLst>
                  <a:ext uri="{FF2B5EF4-FFF2-40B4-BE49-F238E27FC236}">
                    <a16:creationId xmlns:a16="http://schemas.microsoft.com/office/drawing/2014/main" id="{1C298A61-5FF4-6829-4D2F-612E433EA7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4" y="3325"/>
                <a:ext cx="45" cy="46"/>
              </a:xfrm>
              <a:custGeom>
                <a:avLst/>
                <a:gdLst>
                  <a:gd name="T0" fmla="*/ 283 w 18"/>
                  <a:gd name="T1" fmla="*/ 0 h 17"/>
                  <a:gd name="T2" fmla="*/ 158 w 18"/>
                  <a:gd name="T3" fmla="*/ 162 h 17"/>
                  <a:gd name="T4" fmla="*/ 0 w 18"/>
                  <a:gd name="T5" fmla="*/ 336 h 17"/>
                  <a:gd name="T6" fmla="*/ 158 w 18"/>
                  <a:gd name="T7" fmla="*/ 138 h 17"/>
                  <a:gd name="T8" fmla="*/ 283 w 18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" h="17">
                    <a:moveTo>
                      <a:pt x="18" y="0"/>
                    </a:moveTo>
                    <a:cubicBezTo>
                      <a:pt x="17" y="2"/>
                      <a:pt x="14" y="4"/>
                      <a:pt x="10" y="8"/>
                    </a:cubicBezTo>
                    <a:cubicBezTo>
                      <a:pt x="6" y="11"/>
                      <a:pt x="1" y="15"/>
                      <a:pt x="0" y="17"/>
                    </a:cubicBezTo>
                    <a:cubicBezTo>
                      <a:pt x="1" y="15"/>
                      <a:pt x="6" y="11"/>
                      <a:pt x="10" y="7"/>
                    </a:cubicBezTo>
                    <a:cubicBezTo>
                      <a:pt x="14" y="4"/>
                      <a:pt x="17" y="2"/>
                      <a:pt x="18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34" name="Freeform 1639">
                <a:extLst>
                  <a:ext uri="{FF2B5EF4-FFF2-40B4-BE49-F238E27FC236}">
                    <a16:creationId xmlns:a16="http://schemas.microsoft.com/office/drawing/2014/main" id="{7038C673-915D-8B06-37E1-87EFB3D6DD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6" y="3304"/>
                <a:ext cx="23" cy="5"/>
              </a:xfrm>
              <a:custGeom>
                <a:avLst/>
                <a:gdLst>
                  <a:gd name="T0" fmla="*/ 0 w 9"/>
                  <a:gd name="T1" fmla="*/ 33 h 2"/>
                  <a:gd name="T2" fmla="*/ 151 w 9"/>
                  <a:gd name="T3" fmla="*/ 0 h 2"/>
                  <a:gd name="T4" fmla="*/ 84 w 9"/>
                  <a:gd name="T5" fmla="*/ 20 h 2"/>
                  <a:gd name="T6" fmla="*/ 0 w 9"/>
                  <a:gd name="T7" fmla="*/ 33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2">
                    <a:moveTo>
                      <a:pt x="0" y="2"/>
                    </a:moveTo>
                    <a:cubicBezTo>
                      <a:pt x="1" y="2"/>
                      <a:pt x="7" y="0"/>
                      <a:pt x="9" y="0"/>
                    </a:cubicBezTo>
                    <a:cubicBezTo>
                      <a:pt x="8" y="0"/>
                      <a:pt x="6" y="0"/>
                      <a:pt x="5" y="1"/>
                    </a:cubicBezTo>
                    <a:cubicBezTo>
                      <a:pt x="4" y="1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35" name="Freeform 1640">
                <a:extLst>
                  <a:ext uri="{FF2B5EF4-FFF2-40B4-BE49-F238E27FC236}">
                    <a16:creationId xmlns:a16="http://schemas.microsoft.com/office/drawing/2014/main" id="{2F63CFE8-53D2-2A83-881C-6EF2803601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9" y="3259"/>
                <a:ext cx="32" cy="69"/>
              </a:xfrm>
              <a:custGeom>
                <a:avLst/>
                <a:gdLst>
                  <a:gd name="T0" fmla="*/ 62 w 13"/>
                  <a:gd name="T1" fmla="*/ 486 h 26"/>
                  <a:gd name="T2" fmla="*/ 103 w 13"/>
                  <a:gd name="T3" fmla="*/ 226 h 26"/>
                  <a:gd name="T4" fmla="*/ 182 w 13"/>
                  <a:gd name="T5" fmla="*/ 35 h 26"/>
                  <a:gd name="T6" fmla="*/ 133 w 13"/>
                  <a:gd name="T7" fmla="*/ 0 h 26"/>
                  <a:gd name="T8" fmla="*/ 74 w 13"/>
                  <a:gd name="T9" fmla="*/ 191 h 26"/>
                  <a:gd name="T10" fmla="*/ 30 w 13"/>
                  <a:gd name="T11" fmla="*/ 430 h 26"/>
                  <a:gd name="T12" fmla="*/ 62 w 13"/>
                  <a:gd name="T13" fmla="*/ 486 h 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3" h="26">
                    <a:moveTo>
                      <a:pt x="4" y="26"/>
                    </a:moveTo>
                    <a:cubicBezTo>
                      <a:pt x="2" y="24"/>
                      <a:pt x="5" y="17"/>
                      <a:pt x="7" y="12"/>
                    </a:cubicBezTo>
                    <a:cubicBezTo>
                      <a:pt x="10" y="7"/>
                      <a:pt x="13" y="3"/>
                      <a:pt x="12" y="2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1" y="1"/>
                      <a:pt x="8" y="5"/>
                      <a:pt x="5" y="10"/>
                    </a:cubicBezTo>
                    <a:cubicBezTo>
                      <a:pt x="3" y="15"/>
                      <a:pt x="0" y="21"/>
                      <a:pt x="2" y="23"/>
                    </a:cubicBezTo>
                    <a:lnTo>
                      <a:pt x="4" y="26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36" name="Freeform 1641">
                <a:extLst>
                  <a:ext uri="{FF2B5EF4-FFF2-40B4-BE49-F238E27FC236}">
                    <a16:creationId xmlns:a16="http://schemas.microsoft.com/office/drawing/2014/main" id="{97FB92D1-232E-083E-6914-393C2AC9E4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6" y="3269"/>
                <a:ext cx="38" cy="70"/>
              </a:xfrm>
              <a:custGeom>
                <a:avLst/>
                <a:gdLst>
                  <a:gd name="T0" fmla="*/ 84 w 15"/>
                  <a:gd name="T1" fmla="*/ 506 h 26"/>
                  <a:gd name="T2" fmla="*/ 147 w 15"/>
                  <a:gd name="T3" fmla="*/ 253 h 26"/>
                  <a:gd name="T4" fmla="*/ 213 w 15"/>
                  <a:gd name="T5" fmla="*/ 59 h 26"/>
                  <a:gd name="T6" fmla="*/ 180 w 15"/>
                  <a:gd name="T7" fmla="*/ 0 h 26"/>
                  <a:gd name="T8" fmla="*/ 117 w 15"/>
                  <a:gd name="T9" fmla="*/ 218 h 26"/>
                  <a:gd name="T10" fmla="*/ 33 w 15"/>
                  <a:gd name="T11" fmla="*/ 471 h 26"/>
                  <a:gd name="T12" fmla="*/ 84 w 15"/>
                  <a:gd name="T13" fmla="*/ 506 h 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" h="26">
                    <a:moveTo>
                      <a:pt x="5" y="26"/>
                    </a:moveTo>
                    <a:cubicBezTo>
                      <a:pt x="3" y="24"/>
                      <a:pt x="7" y="18"/>
                      <a:pt x="9" y="13"/>
                    </a:cubicBezTo>
                    <a:cubicBezTo>
                      <a:pt x="12" y="8"/>
                      <a:pt x="15" y="4"/>
                      <a:pt x="13" y="3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3" y="2"/>
                      <a:pt x="10" y="6"/>
                      <a:pt x="7" y="11"/>
                    </a:cubicBezTo>
                    <a:cubicBezTo>
                      <a:pt x="5" y="16"/>
                      <a:pt x="0" y="22"/>
                      <a:pt x="2" y="24"/>
                    </a:cubicBezTo>
                    <a:lnTo>
                      <a:pt x="5" y="26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37" name="Freeform 1642">
                <a:extLst>
                  <a:ext uri="{FF2B5EF4-FFF2-40B4-BE49-F238E27FC236}">
                    <a16:creationId xmlns:a16="http://schemas.microsoft.com/office/drawing/2014/main" id="{7FE7DA75-73AF-37CB-274B-DCEFE4F304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4" y="3261"/>
                <a:ext cx="15" cy="14"/>
              </a:xfrm>
              <a:custGeom>
                <a:avLst/>
                <a:gdLst>
                  <a:gd name="T0" fmla="*/ 0 w 6"/>
                  <a:gd name="T1" fmla="*/ 109 h 5"/>
                  <a:gd name="T2" fmla="*/ 95 w 6"/>
                  <a:gd name="T3" fmla="*/ 0 h 5"/>
                  <a:gd name="T4" fmla="*/ 63 w 6"/>
                  <a:gd name="T5" fmla="*/ 48 h 5"/>
                  <a:gd name="T6" fmla="*/ 0 w 6"/>
                  <a:gd name="T7" fmla="*/ 109 h 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" h="5">
                    <a:moveTo>
                      <a:pt x="0" y="5"/>
                    </a:moveTo>
                    <a:cubicBezTo>
                      <a:pt x="0" y="4"/>
                      <a:pt x="5" y="1"/>
                      <a:pt x="6" y="0"/>
                    </a:cubicBezTo>
                    <a:cubicBezTo>
                      <a:pt x="6" y="1"/>
                      <a:pt x="4" y="2"/>
                      <a:pt x="4" y="2"/>
                    </a:cubicBezTo>
                    <a:cubicBezTo>
                      <a:pt x="3" y="3"/>
                      <a:pt x="0" y="5"/>
                      <a:pt x="0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38" name="Freeform 1643">
                <a:extLst>
                  <a:ext uri="{FF2B5EF4-FFF2-40B4-BE49-F238E27FC236}">
                    <a16:creationId xmlns:a16="http://schemas.microsoft.com/office/drawing/2014/main" id="{1C6B969F-B3CD-AD9C-BDEE-89649778B3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9" y="3243"/>
                <a:ext cx="20" cy="64"/>
              </a:xfrm>
              <a:custGeom>
                <a:avLst/>
                <a:gdLst>
                  <a:gd name="T0" fmla="*/ 125 w 8"/>
                  <a:gd name="T1" fmla="*/ 456 h 24"/>
                  <a:gd name="T2" fmla="*/ 83 w 8"/>
                  <a:gd name="T3" fmla="*/ 205 h 24"/>
                  <a:gd name="T4" fmla="*/ 50 w 8"/>
                  <a:gd name="T5" fmla="*/ 21 h 24"/>
                  <a:gd name="T6" fmla="*/ 0 w 8"/>
                  <a:gd name="T7" fmla="*/ 0 h 24"/>
                  <a:gd name="T8" fmla="*/ 33 w 8"/>
                  <a:gd name="T9" fmla="*/ 205 h 24"/>
                  <a:gd name="T10" fmla="*/ 83 w 8"/>
                  <a:gd name="T11" fmla="*/ 435 h 24"/>
                  <a:gd name="T12" fmla="*/ 125 w 8"/>
                  <a:gd name="T13" fmla="*/ 456 h 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" h="24">
                    <a:moveTo>
                      <a:pt x="8" y="24"/>
                    </a:moveTo>
                    <a:cubicBezTo>
                      <a:pt x="6" y="23"/>
                      <a:pt x="5" y="17"/>
                      <a:pt x="5" y="11"/>
                    </a:cubicBezTo>
                    <a:cubicBezTo>
                      <a:pt x="4" y="6"/>
                      <a:pt x="5" y="1"/>
                      <a:pt x="3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" y="0"/>
                      <a:pt x="1" y="5"/>
                      <a:pt x="2" y="11"/>
                    </a:cubicBezTo>
                    <a:cubicBezTo>
                      <a:pt x="2" y="16"/>
                      <a:pt x="3" y="23"/>
                      <a:pt x="5" y="23"/>
                    </a:cubicBezTo>
                    <a:lnTo>
                      <a:pt x="8" y="24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39" name="Freeform 1644">
                <a:extLst>
                  <a:ext uri="{FF2B5EF4-FFF2-40B4-BE49-F238E27FC236}">
                    <a16:creationId xmlns:a16="http://schemas.microsoft.com/office/drawing/2014/main" id="{7F0441D1-A8EC-EEF8-52B7-8826878C1E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4" y="3248"/>
                <a:ext cx="17" cy="64"/>
              </a:xfrm>
              <a:custGeom>
                <a:avLst/>
                <a:gdLst>
                  <a:gd name="T0" fmla="*/ 100 w 7"/>
                  <a:gd name="T1" fmla="*/ 456 h 24"/>
                  <a:gd name="T2" fmla="*/ 70 w 7"/>
                  <a:gd name="T3" fmla="*/ 205 h 24"/>
                  <a:gd name="T4" fmla="*/ 41 w 7"/>
                  <a:gd name="T5" fmla="*/ 0 h 24"/>
                  <a:gd name="T6" fmla="*/ 0 w 7"/>
                  <a:gd name="T7" fmla="*/ 0 h 24"/>
                  <a:gd name="T8" fmla="*/ 29 w 7"/>
                  <a:gd name="T9" fmla="*/ 192 h 24"/>
                  <a:gd name="T10" fmla="*/ 58 w 7"/>
                  <a:gd name="T11" fmla="*/ 435 h 24"/>
                  <a:gd name="T12" fmla="*/ 100 w 7"/>
                  <a:gd name="T13" fmla="*/ 456 h 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" h="24">
                    <a:moveTo>
                      <a:pt x="7" y="24"/>
                    </a:moveTo>
                    <a:cubicBezTo>
                      <a:pt x="5" y="23"/>
                      <a:pt x="5" y="16"/>
                      <a:pt x="5" y="11"/>
                    </a:cubicBezTo>
                    <a:cubicBezTo>
                      <a:pt x="4" y="5"/>
                      <a:pt x="5" y="1"/>
                      <a:pt x="3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" y="0"/>
                      <a:pt x="2" y="5"/>
                      <a:pt x="2" y="10"/>
                    </a:cubicBezTo>
                    <a:cubicBezTo>
                      <a:pt x="2" y="16"/>
                      <a:pt x="2" y="22"/>
                      <a:pt x="4" y="23"/>
                    </a:cubicBezTo>
                    <a:lnTo>
                      <a:pt x="7" y="24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0" name="Freeform 1645">
                <a:extLst>
                  <a:ext uri="{FF2B5EF4-FFF2-40B4-BE49-F238E27FC236}">
                    <a16:creationId xmlns:a16="http://schemas.microsoft.com/office/drawing/2014/main" id="{02105B5A-518A-51A7-9F17-69C83A66C2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6" y="3256"/>
                <a:ext cx="45" cy="51"/>
              </a:xfrm>
              <a:custGeom>
                <a:avLst/>
                <a:gdLst>
                  <a:gd name="T0" fmla="*/ 283 w 18"/>
                  <a:gd name="T1" fmla="*/ 330 h 19"/>
                  <a:gd name="T2" fmla="*/ 145 w 18"/>
                  <a:gd name="T3" fmla="*/ 172 h 19"/>
                  <a:gd name="T4" fmla="*/ 50 w 18"/>
                  <a:gd name="T5" fmla="*/ 21 h 19"/>
                  <a:gd name="T6" fmla="*/ 0 w 18"/>
                  <a:gd name="T7" fmla="*/ 35 h 19"/>
                  <a:gd name="T8" fmla="*/ 113 w 18"/>
                  <a:gd name="T9" fmla="*/ 172 h 19"/>
                  <a:gd name="T10" fmla="*/ 250 w 18"/>
                  <a:gd name="T11" fmla="*/ 346 h 19"/>
                  <a:gd name="T12" fmla="*/ 283 w 18"/>
                  <a:gd name="T13" fmla="*/ 330 h 1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8" h="19">
                    <a:moveTo>
                      <a:pt x="18" y="17"/>
                    </a:moveTo>
                    <a:cubicBezTo>
                      <a:pt x="16" y="18"/>
                      <a:pt x="12" y="13"/>
                      <a:pt x="9" y="9"/>
                    </a:cubicBezTo>
                    <a:cubicBezTo>
                      <a:pt x="6" y="4"/>
                      <a:pt x="5" y="0"/>
                      <a:pt x="3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2" y="1"/>
                      <a:pt x="4" y="5"/>
                      <a:pt x="7" y="9"/>
                    </a:cubicBezTo>
                    <a:cubicBezTo>
                      <a:pt x="10" y="14"/>
                      <a:pt x="13" y="19"/>
                      <a:pt x="16" y="18"/>
                    </a:cubicBezTo>
                    <a:lnTo>
                      <a:pt x="18" y="17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1" name="Freeform 1646">
                <a:extLst>
                  <a:ext uri="{FF2B5EF4-FFF2-40B4-BE49-F238E27FC236}">
                    <a16:creationId xmlns:a16="http://schemas.microsoft.com/office/drawing/2014/main" id="{8A08F3DE-3F35-B446-9144-2BC51187A0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1" y="3253"/>
                <a:ext cx="43" cy="51"/>
              </a:xfrm>
              <a:custGeom>
                <a:avLst/>
                <a:gdLst>
                  <a:gd name="T0" fmla="*/ 276 w 17"/>
                  <a:gd name="T1" fmla="*/ 330 h 19"/>
                  <a:gd name="T2" fmla="*/ 147 w 17"/>
                  <a:gd name="T3" fmla="*/ 150 h 19"/>
                  <a:gd name="T4" fmla="*/ 51 w 17"/>
                  <a:gd name="T5" fmla="*/ 0 h 19"/>
                  <a:gd name="T6" fmla="*/ 0 w 17"/>
                  <a:gd name="T7" fmla="*/ 21 h 19"/>
                  <a:gd name="T8" fmla="*/ 116 w 17"/>
                  <a:gd name="T9" fmla="*/ 172 h 19"/>
                  <a:gd name="T10" fmla="*/ 243 w 17"/>
                  <a:gd name="T11" fmla="*/ 346 h 19"/>
                  <a:gd name="T12" fmla="*/ 276 w 17"/>
                  <a:gd name="T13" fmla="*/ 330 h 1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7" h="19">
                    <a:moveTo>
                      <a:pt x="17" y="17"/>
                    </a:moveTo>
                    <a:cubicBezTo>
                      <a:pt x="15" y="18"/>
                      <a:pt x="12" y="12"/>
                      <a:pt x="9" y="8"/>
                    </a:cubicBezTo>
                    <a:cubicBezTo>
                      <a:pt x="6" y="4"/>
                      <a:pt x="4" y="0"/>
                      <a:pt x="3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2" y="0"/>
                      <a:pt x="4" y="4"/>
                      <a:pt x="7" y="9"/>
                    </a:cubicBezTo>
                    <a:cubicBezTo>
                      <a:pt x="10" y="13"/>
                      <a:pt x="12" y="19"/>
                      <a:pt x="15" y="18"/>
                    </a:cubicBezTo>
                    <a:lnTo>
                      <a:pt x="17" y="17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2" name="Freeform 1647">
                <a:extLst>
                  <a:ext uri="{FF2B5EF4-FFF2-40B4-BE49-F238E27FC236}">
                    <a16:creationId xmlns:a16="http://schemas.microsoft.com/office/drawing/2014/main" id="{94DE3B28-75A0-8A32-2EA7-08137DE359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6" y="3312"/>
                <a:ext cx="58" cy="19"/>
              </a:xfrm>
              <a:custGeom>
                <a:avLst/>
                <a:gdLst>
                  <a:gd name="T0" fmla="*/ 368 w 23"/>
                  <a:gd name="T1" fmla="*/ 60 h 7"/>
                  <a:gd name="T2" fmla="*/ 179 w 23"/>
                  <a:gd name="T3" fmla="*/ 60 h 7"/>
                  <a:gd name="T4" fmla="*/ 20 w 23"/>
                  <a:gd name="T5" fmla="*/ 38 h 7"/>
                  <a:gd name="T6" fmla="*/ 0 w 23"/>
                  <a:gd name="T7" fmla="*/ 81 h 7"/>
                  <a:gd name="T8" fmla="*/ 146 w 23"/>
                  <a:gd name="T9" fmla="*/ 103 h 7"/>
                  <a:gd name="T10" fmla="*/ 338 w 23"/>
                  <a:gd name="T11" fmla="*/ 103 h 7"/>
                  <a:gd name="T12" fmla="*/ 368 w 23"/>
                  <a:gd name="T13" fmla="*/ 6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3" h="7">
                    <a:moveTo>
                      <a:pt x="23" y="3"/>
                    </a:moveTo>
                    <a:cubicBezTo>
                      <a:pt x="21" y="5"/>
                      <a:pt x="15" y="4"/>
                      <a:pt x="11" y="3"/>
                    </a:cubicBezTo>
                    <a:cubicBezTo>
                      <a:pt x="6" y="2"/>
                      <a:pt x="2" y="0"/>
                      <a:pt x="1" y="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1" y="2"/>
                      <a:pt x="5" y="4"/>
                      <a:pt x="9" y="5"/>
                    </a:cubicBezTo>
                    <a:cubicBezTo>
                      <a:pt x="14" y="6"/>
                      <a:pt x="20" y="7"/>
                      <a:pt x="21" y="5"/>
                    </a:cubicBezTo>
                    <a:lnTo>
                      <a:pt x="23" y="3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3" name="Freeform 1648">
                <a:extLst>
                  <a:ext uri="{FF2B5EF4-FFF2-40B4-BE49-F238E27FC236}">
                    <a16:creationId xmlns:a16="http://schemas.microsoft.com/office/drawing/2014/main" id="{3DB3E796-7B42-7C04-40AE-B50CA35E86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4" y="3299"/>
                <a:ext cx="55" cy="21"/>
              </a:xfrm>
              <a:custGeom>
                <a:avLst/>
                <a:gdLst>
                  <a:gd name="T0" fmla="*/ 345 w 22"/>
                  <a:gd name="T1" fmla="*/ 76 h 8"/>
                  <a:gd name="T2" fmla="*/ 175 w 22"/>
                  <a:gd name="T3" fmla="*/ 55 h 8"/>
                  <a:gd name="T4" fmla="*/ 20 w 22"/>
                  <a:gd name="T5" fmla="*/ 34 h 8"/>
                  <a:gd name="T6" fmla="*/ 0 w 22"/>
                  <a:gd name="T7" fmla="*/ 76 h 8"/>
                  <a:gd name="T8" fmla="*/ 145 w 22"/>
                  <a:gd name="T9" fmla="*/ 89 h 8"/>
                  <a:gd name="T10" fmla="*/ 333 w 22"/>
                  <a:gd name="T11" fmla="*/ 110 h 8"/>
                  <a:gd name="T12" fmla="*/ 345 w 22"/>
                  <a:gd name="T13" fmla="*/ 76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2" h="8">
                    <a:moveTo>
                      <a:pt x="22" y="4"/>
                    </a:moveTo>
                    <a:cubicBezTo>
                      <a:pt x="21" y="6"/>
                      <a:pt x="15" y="4"/>
                      <a:pt x="11" y="3"/>
                    </a:cubicBezTo>
                    <a:cubicBezTo>
                      <a:pt x="6" y="2"/>
                      <a:pt x="2" y="0"/>
                      <a:pt x="1" y="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1" y="2"/>
                      <a:pt x="4" y="4"/>
                      <a:pt x="9" y="5"/>
                    </a:cubicBezTo>
                    <a:cubicBezTo>
                      <a:pt x="14" y="6"/>
                      <a:pt x="20" y="8"/>
                      <a:pt x="21" y="6"/>
                    </a:cubicBezTo>
                    <a:lnTo>
                      <a:pt x="22" y="4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4" name="Freeform 1649">
                <a:extLst>
                  <a:ext uri="{FF2B5EF4-FFF2-40B4-BE49-F238E27FC236}">
                    <a16:creationId xmlns:a16="http://schemas.microsoft.com/office/drawing/2014/main" id="{8E4F1D42-8FC3-15AB-635C-CE515328C5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9" y="3357"/>
                <a:ext cx="45" cy="35"/>
              </a:xfrm>
              <a:custGeom>
                <a:avLst/>
                <a:gdLst>
                  <a:gd name="T0" fmla="*/ 283 w 18"/>
                  <a:gd name="T1" fmla="*/ 0 h 13"/>
                  <a:gd name="T2" fmla="*/ 125 w 18"/>
                  <a:gd name="T3" fmla="*/ 116 h 13"/>
                  <a:gd name="T4" fmla="*/ 0 w 18"/>
                  <a:gd name="T5" fmla="*/ 218 h 13"/>
                  <a:gd name="T6" fmla="*/ 0 w 18"/>
                  <a:gd name="T7" fmla="*/ 253 h 13"/>
                  <a:gd name="T8" fmla="*/ 125 w 18"/>
                  <a:gd name="T9" fmla="*/ 175 h 13"/>
                  <a:gd name="T10" fmla="*/ 283 w 18"/>
                  <a:gd name="T11" fmla="*/ 59 h 13"/>
                  <a:gd name="T12" fmla="*/ 283 w 18"/>
                  <a:gd name="T13" fmla="*/ 0 h 1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8" h="13">
                    <a:moveTo>
                      <a:pt x="18" y="0"/>
                    </a:moveTo>
                    <a:cubicBezTo>
                      <a:pt x="18" y="3"/>
                      <a:pt x="12" y="5"/>
                      <a:pt x="8" y="6"/>
                    </a:cubicBezTo>
                    <a:cubicBezTo>
                      <a:pt x="4" y="8"/>
                      <a:pt x="0" y="9"/>
                      <a:pt x="0" y="11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11"/>
                      <a:pt x="4" y="11"/>
                      <a:pt x="8" y="9"/>
                    </a:cubicBezTo>
                    <a:cubicBezTo>
                      <a:pt x="12" y="7"/>
                      <a:pt x="18" y="5"/>
                      <a:pt x="18" y="3"/>
                    </a:cubicBez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5" name="Freeform 1650">
                <a:extLst>
                  <a:ext uri="{FF2B5EF4-FFF2-40B4-BE49-F238E27FC236}">
                    <a16:creationId xmlns:a16="http://schemas.microsoft.com/office/drawing/2014/main" id="{BA7F3F4C-E890-46E3-1FC8-A957622DB7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9" y="3347"/>
                <a:ext cx="45" cy="32"/>
              </a:xfrm>
              <a:custGeom>
                <a:avLst/>
                <a:gdLst>
                  <a:gd name="T0" fmla="*/ 283 w 18"/>
                  <a:gd name="T1" fmla="*/ 0 h 12"/>
                  <a:gd name="T2" fmla="*/ 125 w 18"/>
                  <a:gd name="T3" fmla="*/ 93 h 12"/>
                  <a:gd name="T4" fmla="*/ 0 w 18"/>
                  <a:gd name="T5" fmla="*/ 171 h 12"/>
                  <a:gd name="T6" fmla="*/ 0 w 18"/>
                  <a:gd name="T7" fmla="*/ 227 h 12"/>
                  <a:gd name="T8" fmla="*/ 125 w 18"/>
                  <a:gd name="T9" fmla="*/ 136 h 12"/>
                  <a:gd name="T10" fmla="*/ 283 w 18"/>
                  <a:gd name="T11" fmla="*/ 35 h 12"/>
                  <a:gd name="T12" fmla="*/ 283 w 18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8" h="12">
                    <a:moveTo>
                      <a:pt x="18" y="0"/>
                    </a:moveTo>
                    <a:cubicBezTo>
                      <a:pt x="18" y="2"/>
                      <a:pt x="12" y="3"/>
                      <a:pt x="8" y="5"/>
                    </a:cubicBezTo>
                    <a:cubicBezTo>
                      <a:pt x="4" y="7"/>
                      <a:pt x="0" y="7"/>
                      <a:pt x="0" y="9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10"/>
                      <a:pt x="4" y="9"/>
                      <a:pt x="8" y="7"/>
                    </a:cubicBezTo>
                    <a:cubicBezTo>
                      <a:pt x="12" y="6"/>
                      <a:pt x="18" y="5"/>
                      <a:pt x="18" y="2"/>
                    </a:cubicBez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6" name="Freeform 1651">
                <a:extLst>
                  <a:ext uri="{FF2B5EF4-FFF2-40B4-BE49-F238E27FC236}">
                    <a16:creationId xmlns:a16="http://schemas.microsoft.com/office/drawing/2014/main" id="{873E57A5-0803-70A9-5711-3DD1E3C191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6" y="3392"/>
                <a:ext cx="38" cy="45"/>
              </a:xfrm>
              <a:custGeom>
                <a:avLst/>
                <a:gdLst>
                  <a:gd name="T0" fmla="*/ 213 w 15"/>
                  <a:gd name="T1" fmla="*/ 0 h 17"/>
                  <a:gd name="T2" fmla="*/ 117 w 15"/>
                  <a:gd name="T3" fmla="*/ 148 h 17"/>
                  <a:gd name="T4" fmla="*/ 20 w 15"/>
                  <a:gd name="T5" fmla="*/ 259 h 17"/>
                  <a:gd name="T6" fmla="*/ 33 w 15"/>
                  <a:gd name="T7" fmla="*/ 315 h 17"/>
                  <a:gd name="T8" fmla="*/ 129 w 15"/>
                  <a:gd name="T9" fmla="*/ 183 h 17"/>
                  <a:gd name="T10" fmla="*/ 225 w 15"/>
                  <a:gd name="T11" fmla="*/ 34 h 17"/>
                  <a:gd name="T12" fmla="*/ 213 w 15"/>
                  <a:gd name="T13" fmla="*/ 0 h 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" h="17">
                    <a:moveTo>
                      <a:pt x="13" y="0"/>
                    </a:moveTo>
                    <a:cubicBezTo>
                      <a:pt x="14" y="2"/>
                      <a:pt x="10" y="5"/>
                      <a:pt x="7" y="8"/>
                    </a:cubicBezTo>
                    <a:cubicBezTo>
                      <a:pt x="4" y="11"/>
                      <a:pt x="0" y="13"/>
                      <a:pt x="1" y="14"/>
                    </a:cubicBezTo>
                    <a:cubicBezTo>
                      <a:pt x="2" y="17"/>
                      <a:pt x="2" y="17"/>
                      <a:pt x="2" y="17"/>
                    </a:cubicBezTo>
                    <a:cubicBezTo>
                      <a:pt x="1" y="15"/>
                      <a:pt x="5" y="13"/>
                      <a:pt x="8" y="10"/>
                    </a:cubicBezTo>
                    <a:cubicBezTo>
                      <a:pt x="11" y="7"/>
                      <a:pt x="15" y="4"/>
                      <a:pt x="14" y="2"/>
                    </a:cubicBez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7" name="Freeform 1652">
                <a:extLst>
                  <a:ext uri="{FF2B5EF4-FFF2-40B4-BE49-F238E27FC236}">
                    <a16:creationId xmlns:a16="http://schemas.microsoft.com/office/drawing/2014/main" id="{B06B84EC-6D96-E59F-B4AE-4B9206EB9A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1" y="3381"/>
                <a:ext cx="40" cy="43"/>
              </a:xfrm>
              <a:custGeom>
                <a:avLst/>
                <a:gdLst>
                  <a:gd name="T0" fmla="*/ 220 w 16"/>
                  <a:gd name="T1" fmla="*/ 0 h 16"/>
                  <a:gd name="T2" fmla="*/ 113 w 16"/>
                  <a:gd name="T3" fmla="*/ 137 h 16"/>
                  <a:gd name="T4" fmla="*/ 20 w 16"/>
                  <a:gd name="T5" fmla="*/ 274 h 16"/>
                  <a:gd name="T6" fmla="*/ 33 w 16"/>
                  <a:gd name="T7" fmla="*/ 312 h 16"/>
                  <a:gd name="T8" fmla="*/ 125 w 16"/>
                  <a:gd name="T9" fmla="*/ 175 h 16"/>
                  <a:gd name="T10" fmla="*/ 238 w 16"/>
                  <a:gd name="T11" fmla="*/ 35 h 16"/>
                  <a:gd name="T12" fmla="*/ 220 w 16"/>
                  <a:gd name="T13" fmla="*/ 0 h 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6" h="16">
                    <a:moveTo>
                      <a:pt x="14" y="0"/>
                    </a:moveTo>
                    <a:cubicBezTo>
                      <a:pt x="15" y="1"/>
                      <a:pt x="10" y="4"/>
                      <a:pt x="7" y="7"/>
                    </a:cubicBezTo>
                    <a:cubicBezTo>
                      <a:pt x="4" y="10"/>
                      <a:pt x="0" y="12"/>
                      <a:pt x="1" y="14"/>
                    </a:cubicBezTo>
                    <a:cubicBezTo>
                      <a:pt x="2" y="16"/>
                      <a:pt x="2" y="16"/>
                      <a:pt x="2" y="16"/>
                    </a:cubicBezTo>
                    <a:cubicBezTo>
                      <a:pt x="1" y="14"/>
                      <a:pt x="5" y="12"/>
                      <a:pt x="8" y="9"/>
                    </a:cubicBezTo>
                    <a:cubicBezTo>
                      <a:pt x="11" y="7"/>
                      <a:pt x="16" y="4"/>
                      <a:pt x="15" y="2"/>
                    </a:cubicBez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8" name="Freeform 1653">
                <a:extLst>
                  <a:ext uri="{FF2B5EF4-FFF2-40B4-BE49-F238E27FC236}">
                    <a16:creationId xmlns:a16="http://schemas.microsoft.com/office/drawing/2014/main" id="{82DF8CB7-0902-89DF-C973-AD5DDBE736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6" y="3424"/>
                <a:ext cx="35" cy="43"/>
              </a:xfrm>
              <a:custGeom>
                <a:avLst/>
                <a:gdLst>
                  <a:gd name="T0" fmla="*/ 208 w 14"/>
                  <a:gd name="T1" fmla="*/ 0 h 16"/>
                  <a:gd name="T2" fmla="*/ 113 w 14"/>
                  <a:gd name="T3" fmla="*/ 159 h 16"/>
                  <a:gd name="T4" fmla="*/ 20 w 14"/>
                  <a:gd name="T5" fmla="*/ 274 h 16"/>
                  <a:gd name="T6" fmla="*/ 33 w 14"/>
                  <a:gd name="T7" fmla="*/ 312 h 16"/>
                  <a:gd name="T8" fmla="*/ 125 w 14"/>
                  <a:gd name="T9" fmla="*/ 196 h 16"/>
                  <a:gd name="T10" fmla="*/ 220 w 14"/>
                  <a:gd name="T11" fmla="*/ 35 h 16"/>
                  <a:gd name="T12" fmla="*/ 208 w 14"/>
                  <a:gd name="T13" fmla="*/ 0 h 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" h="16">
                    <a:moveTo>
                      <a:pt x="13" y="0"/>
                    </a:moveTo>
                    <a:cubicBezTo>
                      <a:pt x="14" y="2"/>
                      <a:pt x="10" y="5"/>
                      <a:pt x="7" y="8"/>
                    </a:cubicBezTo>
                    <a:cubicBezTo>
                      <a:pt x="4" y="11"/>
                      <a:pt x="0" y="13"/>
                      <a:pt x="1" y="14"/>
                    </a:cubicBezTo>
                    <a:cubicBezTo>
                      <a:pt x="2" y="16"/>
                      <a:pt x="2" y="16"/>
                      <a:pt x="2" y="16"/>
                    </a:cubicBezTo>
                    <a:cubicBezTo>
                      <a:pt x="1" y="15"/>
                      <a:pt x="4" y="13"/>
                      <a:pt x="8" y="10"/>
                    </a:cubicBezTo>
                    <a:cubicBezTo>
                      <a:pt x="11" y="7"/>
                      <a:pt x="14" y="4"/>
                      <a:pt x="14" y="2"/>
                    </a:cubicBez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9" name="Freeform 1654">
                <a:extLst>
                  <a:ext uri="{FF2B5EF4-FFF2-40B4-BE49-F238E27FC236}">
                    <a16:creationId xmlns:a16="http://schemas.microsoft.com/office/drawing/2014/main" id="{A5B6D7CA-67D0-03EB-C97F-CE81610B2E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4" y="3413"/>
                <a:ext cx="35" cy="40"/>
              </a:xfrm>
              <a:custGeom>
                <a:avLst/>
                <a:gdLst>
                  <a:gd name="T0" fmla="*/ 188 w 14"/>
                  <a:gd name="T1" fmla="*/ 0 h 15"/>
                  <a:gd name="T2" fmla="*/ 95 w 14"/>
                  <a:gd name="T3" fmla="*/ 136 h 15"/>
                  <a:gd name="T4" fmla="*/ 0 w 14"/>
                  <a:gd name="T5" fmla="*/ 248 h 15"/>
                  <a:gd name="T6" fmla="*/ 20 w 14"/>
                  <a:gd name="T7" fmla="*/ 285 h 15"/>
                  <a:gd name="T8" fmla="*/ 113 w 14"/>
                  <a:gd name="T9" fmla="*/ 171 h 15"/>
                  <a:gd name="T10" fmla="*/ 208 w 14"/>
                  <a:gd name="T11" fmla="*/ 35 h 15"/>
                  <a:gd name="T12" fmla="*/ 188 w 14"/>
                  <a:gd name="T13" fmla="*/ 0 h 1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" h="15">
                    <a:moveTo>
                      <a:pt x="12" y="0"/>
                    </a:moveTo>
                    <a:cubicBezTo>
                      <a:pt x="13" y="2"/>
                      <a:pt x="9" y="5"/>
                      <a:pt x="6" y="7"/>
                    </a:cubicBezTo>
                    <a:cubicBezTo>
                      <a:pt x="3" y="10"/>
                      <a:pt x="0" y="12"/>
                      <a:pt x="0" y="13"/>
                    </a:cubicBezTo>
                    <a:cubicBezTo>
                      <a:pt x="1" y="15"/>
                      <a:pt x="1" y="15"/>
                      <a:pt x="1" y="15"/>
                    </a:cubicBezTo>
                    <a:cubicBezTo>
                      <a:pt x="0" y="14"/>
                      <a:pt x="4" y="12"/>
                      <a:pt x="7" y="9"/>
                    </a:cubicBezTo>
                    <a:cubicBezTo>
                      <a:pt x="10" y="7"/>
                      <a:pt x="14" y="4"/>
                      <a:pt x="13" y="2"/>
                    </a:cubicBez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50" name="Freeform 1655">
                <a:extLst>
                  <a:ext uri="{FF2B5EF4-FFF2-40B4-BE49-F238E27FC236}">
                    <a16:creationId xmlns:a16="http://schemas.microsoft.com/office/drawing/2014/main" id="{B84AFD39-3A0D-37EE-DB68-BA6BD1A67A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6" y="3440"/>
                <a:ext cx="90" cy="37"/>
              </a:xfrm>
              <a:custGeom>
                <a:avLst/>
                <a:gdLst>
                  <a:gd name="T0" fmla="*/ 0 w 36"/>
                  <a:gd name="T1" fmla="*/ 132 h 14"/>
                  <a:gd name="T2" fmla="*/ 300 w 36"/>
                  <a:gd name="T3" fmla="*/ 148 h 14"/>
                  <a:gd name="T4" fmla="*/ 533 w 36"/>
                  <a:gd name="T5" fmla="*/ 225 h 14"/>
                  <a:gd name="T6" fmla="*/ 563 w 36"/>
                  <a:gd name="T7" fmla="*/ 148 h 14"/>
                  <a:gd name="T8" fmla="*/ 333 w 36"/>
                  <a:gd name="T9" fmla="*/ 90 h 14"/>
                  <a:gd name="T10" fmla="*/ 33 w 36"/>
                  <a:gd name="T11" fmla="*/ 56 h 14"/>
                  <a:gd name="T12" fmla="*/ 0 w 36"/>
                  <a:gd name="T13" fmla="*/ 132 h 1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14">
                    <a:moveTo>
                      <a:pt x="0" y="7"/>
                    </a:moveTo>
                    <a:cubicBezTo>
                      <a:pt x="2" y="4"/>
                      <a:pt x="11" y="6"/>
                      <a:pt x="19" y="8"/>
                    </a:cubicBezTo>
                    <a:cubicBezTo>
                      <a:pt x="26" y="10"/>
                      <a:pt x="32" y="14"/>
                      <a:pt x="34" y="12"/>
                    </a:cubicBezTo>
                    <a:cubicBezTo>
                      <a:pt x="36" y="8"/>
                      <a:pt x="36" y="8"/>
                      <a:pt x="36" y="8"/>
                    </a:cubicBezTo>
                    <a:cubicBezTo>
                      <a:pt x="35" y="10"/>
                      <a:pt x="29" y="7"/>
                      <a:pt x="21" y="5"/>
                    </a:cubicBezTo>
                    <a:cubicBezTo>
                      <a:pt x="14" y="3"/>
                      <a:pt x="4" y="0"/>
                      <a:pt x="2" y="3"/>
                    </a:cubicBez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51" name="Freeform 1656">
                <a:extLst>
                  <a:ext uri="{FF2B5EF4-FFF2-40B4-BE49-F238E27FC236}">
                    <a16:creationId xmlns:a16="http://schemas.microsoft.com/office/drawing/2014/main" id="{B716FC4B-A5F7-CF3F-6F56-96752421E1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4" y="3459"/>
                <a:ext cx="92" cy="40"/>
              </a:xfrm>
              <a:custGeom>
                <a:avLst/>
                <a:gdLst>
                  <a:gd name="T0" fmla="*/ 0 w 37"/>
                  <a:gd name="T1" fmla="*/ 136 h 15"/>
                  <a:gd name="T2" fmla="*/ 291 w 37"/>
                  <a:gd name="T3" fmla="*/ 171 h 15"/>
                  <a:gd name="T4" fmla="*/ 525 w 37"/>
                  <a:gd name="T5" fmla="*/ 248 h 15"/>
                  <a:gd name="T6" fmla="*/ 569 w 37"/>
                  <a:gd name="T7" fmla="*/ 149 h 15"/>
                  <a:gd name="T8" fmla="*/ 321 w 37"/>
                  <a:gd name="T9" fmla="*/ 93 h 15"/>
                  <a:gd name="T10" fmla="*/ 30 w 37"/>
                  <a:gd name="T11" fmla="*/ 56 h 15"/>
                  <a:gd name="T12" fmla="*/ 0 w 37"/>
                  <a:gd name="T13" fmla="*/ 136 h 1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7" h="15">
                    <a:moveTo>
                      <a:pt x="0" y="7"/>
                    </a:moveTo>
                    <a:cubicBezTo>
                      <a:pt x="2" y="4"/>
                      <a:pt x="11" y="7"/>
                      <a:pt x="19" y="9"/>
                    </a:cubicBezTo>
                    <a:cubicBezTo>
                      <a:pt x="26" y="11"/>
                      <a:pt x="33" y="15"/>
                      <a:pt x="34" y="13"/>
                    </a:cubicBezTo>
                    <a:cubicBezTo>
                      <a:pt x="37" y="8"/>
                      <a:pt x="37" y="8"/>
                      <a:pt x="37" y="8"/>
                    </a:cubicBezTo>
                    <a:cubicBezTo>
                      <a:pt x="35" y="11"/>
                      <a:pt x="29" y="7"/>
                      <a:pt x="21" y="5"/>
                    </a:cubicBezTo>
                    <a:cubicBezTo>
                      <a:pt x="13" y="3"/>
                      <a:pt x="4" y="0"/>
                      <a:pt x="2" y="3"/>
                    </a:cubicBez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52" name="Freeform 1657">
                <a:extLst>
                  <a:ext uri="{FF2B5EF4-FFF2-40B4-BE49-F238E27FC236}">
                    <a16:creationId xmlns:a16="http://schemas.microsoft.com/office/drawing/2014/main" id="{75A25B3A-0FB1-935A-E395-9AC9B86613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6" y="3445"/>
                <a:ext cx="75" cy="19"/>
              </a:xfrm>
              <a:custGeom>
                <a:avLst/>
                <a:gdLst>
                  <a:gd name="T0" fmla="*/ 470 w 30"/>
                  <a:gd name="T1" fmla="*/ 141 h 7"/>
                  <a:gd name="T2" fmla="*/ 250 w 30"/>
                  <a:gd name="T3" fmla="*/ 81 h 7"/>
                  <a:gd name="T4" fmla="*/ 0 w 30"/>
                  <a:gd name="T5" fmla="*/ 22 h 7"/>
                  <a:gd name="T6" fmla="*/ 270 w 30"/>
                  <a:gd name="T7" fmla="*/ 60 h 7"/>
                  <a:gd name="T8" fmla="*/ 470 w 30"/>
                  <a:gd name="T9" fmla="*/ 141 h 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" h="7">
                    <a:moveTo>
                      <a:pt x="30" y="7"/>
                    </a:moveTo>
                    <a:cubicBezTo>
                      <a:pt x="28" y="7"/>
                      <a:pt x="22" y="5"/>
                      <a:pt x="16" y="4"/>
                    </a:cubicBezTo>
                    <a:cubicBezTo>
                      <a:pt x="10" y="2"/>
                      <a:pt x="4" y="0"/>
                      <a:pt x="0" y="1"/>
                    </a:cubicBezTo>
                    <a:cubicBezTo>
                      <a:pt x="4" y="0"/>
                      <a:pt x="11" y="2"/>
                      <a:pt x="17" y="3"/>
                    </a:cubicBezTo>
                    <a:cubicBezTo>
                      <a:pt x="23" y="5"/>
                      <a:pt x="28" y="7"/>
                      <a:pt x="30" y="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53" name="Freeform 1658">
                <a:extLst>
                  <a:ext uri="{FF2B5EF4-FFF2-40B4-BE49-F238E27FC236}">
                    <a16:creationId xmlns:a16="http://schemas.microsoft.com/office/drawing/2014/main" id="{93885442-2C30-A3A0-9621-A52921F596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4" y="3464"/>
                <a:ext cx="75" cy="21"/>
              </a:xfrm>
              <a:custGeom>
                <a:avLst/>
                <a:gdLst>
                  <a:gd name="T0" fmla="*/ 470 w 30"/>
                  <a:gd name="T1" fmla="*/ 123 h 8"/>
                  <a:gd name="T2" fmla="*/ 250 w 30"/>
                  <a:gd name="T3" fmla="*/ 76 h 8"/>
                  <a:gd name="T4" fmla="*/ 0 w 30"/>
                  <a:gd name="T5" fmla="*/ 21 h 8"/>
                  <a:gd name="T6" fmla="*/ 270 w 30"/>
                  <a:gd name="T7" fmla="*/ 76 h 8"/>
                  <a:gd name="T8" fmla="*/ 470 w 30"/>
                  <a:gd name="T9" fmla="*/ 123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" h="8">
                    <a:moveTo>
                      <a:pt x="30" y="7"/>
                    </a:moveTo>
                    <a:cubicBezTo>
                      <a:pt x="27" y="8"/>
                      <a:pt x="22" y="6"/>
                      <a:pt x="16" y="4"/>
                    </a:cubicBezTo>
                    <a:cubicBezTo>
                      <a:pt x="10" y="3"/>
                      <a:pt x="3" y="0"/>
                      <a:pt x="0" y="1"/>
                    </a:cubicBezTo>
                    <a:cubicBezTo>
                      <a:pt x="3" y="0"/>
                      <a:pt x="11" y="2"/>
                      <a:pt x="17" y="4"/>
                    </a:cubicBezTo>
                    <a:cubicBezTo>
                      <a:pt x="23" y="5"/>
                      <a:pt x="27" y="8"/>
                      <a:pt x="30" y="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54" name="Freeform 1659">
                <a:extLst>
                  <a:ext uri="{FF2B5EF4-FFF2-40B4-BE49-F238E27FC236}">
                    <a16:creationId xmlns:a16="http://schemas.microsoft.com/office/drawing/2014/main" id="{03DAFC61-A34D-DF3F-62B6-B4C3CA5831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4" y="3440"/>
                <a:ext cx="20" cy="21"/>
              </a:xfrm>
              <a:custGeom>
                <a:avLst/>
                <a:gdLst>
                  <a:gd name="T0" fmla="*/ 0 w 8"/>
                  <a:gd name="T1" fmla="*/ 0 h 8"/>
                  <a:gd name="T2" fmla="*/ 125 w 8"/>
                  <a:gd name="T3" fmla="*/ 144 h 8"/>
                  <a:gd name="T4" fmla="*/ 83 w 8"/>
                  <a:gd name="T5" fmla="*/ 89 h 8"/>
                  <a:gd name="T6" fmla="*/ 0 w 8"/>
                  <a:gd name="T7" fmla="*/ 0 h 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" h="8">
                    <a:moveTo>
                      <a:pt x="0" y="0"/>
                    </a:moveTo>
                    <a:cubicBezTo>
                      <a:pt x="1" y="1"/>
                      <a:pt x="7" y="6"/>
                      <a:pt x="8" y="8"/>
                    </a:cubicBezTo>
                    <a:cubicBezTo>
                      <a:pt x="7" y="7"/>
                      <a:pt x="5" y="5"/>
                      <a:pt x="5" y="5"/>
                    </a:cubicBezTo>
                    <a:cubicBezTo>
                      <a:pt x="4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30" name="Group 1660">
              <a:extLst>
                <a:ext uri="{FF2B5EF4-FFF2-40B4-BE49-F238E27FC236}">
                  <a16:creationId xmlns:a16="http://schemas.microsoft.com/office/drawing/2014/main" id="{0BDF3930-04A5-743C-CF17-44F1571D3E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68879" y="3211793"/>
              <a:ext cx="420688" cy="569912"/>
              <a:chOff x="2885" y="2544"/>
              <a:chExt cx="1043" cy="1413"/>
            </a:xfrm>
          </p:grpSpPr>
          <p:sp>
            <p:nvSpPr>
              <p:cNvPr id="6647" name="Freeform 1661">
                <a:extLst>
                  <a:ext uri="{FF2B5EF4-FFF2-40B4-BE49-F238E27FC236}">
                    <a16:creationId xmlns:a16="http://schemas.microsoft.com/office/drawing/2014/main" id="{E16132CF-ED8E-7EB7-F66D-0F66A613F1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8" y="2781"/>
                <a:ext cx="65" cy="147"/>
              </a:xfrm>
              <a:custGeom>
                <a:avLst/>
                <a:gdLst>
                  <a:gd name="T0" fmla="*/ 363 w 26"/>
                  <a:gd name="T1" fmla="*/ 957 h 55"/>
                  <a:gd name="T2" fmla="*/ 238 w 26"/>
                  <a:gd name="T3" fmla="*/ 492 h 55"/>
                  <a:gd name="T4" fmla="*/ 145 w 26"/>
                  <a:gd name="T5" fmla="*/ 0 h 55"/>
                  <a:gd name="T6" fmla="*/ 63 w 26"/>
                  <a:gd name="T7" fmla="*/ 94 h 55"/>
                  <a:gd name="T8" fmla="*/ 158 w 26"/>
                  <a:gd name="T9" fmla="*/ 572 h 55"/>
                  <a:gd name="T10" fmla="*/ 300 w 26"/>
                  <a:gd name="T11" fmla="*/ 1050 h 55"/>
                  <a:gd name="T12" fmla="*/ 363 w 26"/>
                  <a:gd name="T13" fmla="*/ 957 h 5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6" h="55">
                    <a:moveTo>
                      <a:pt x="23" y="50"/>
                    </a:moveTo>
                    <a:cubicBezTo>
                      <a:pt x="26" y="47"/>
                      <a:pt x="17" y="32"/>
                      <a:pt x="15" y="26"/>
                    </a:cubicBezTo>
                    <a:cubicBezTo>
                      <a:pt x="12" y="19"/>
                      <a:pt x="5" y="4"/>
                      <a:pt x="9" y="0"/>
                    </a:cubicBezTo>
                    <a:cubicBezTo>
                      <a:pt x="4" y="5"/>
                      <a:pt x="4" y="5"/>
                      <a:pt x="4" y="5"/>
                    </a:cubicBezTo>
                    <a:cubicBezTo>
                      <a:pt x="0" y="9"/>
                      <a:pt x="7" y="24"/>
                      <a:pt x="10" y="30"/>
                    </a:cubicBezTo>
                    <a:cubicBezTo>
                      <a:pt x="13" y="37"/>
                      <a:pt x="22" y="52"/>
                      <a:pt x="19" y="55"/>
                    </a:cubicBezTo>
                    <a:lnTo>
                      <a:pt x="23" y="50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48" name="Freeform 1662">
                <a:extLst>
                  <a:ext uri="{FF2B5EF4-FFF2-40B4-BE49-F238E27FC236}">
                    <a16:creationId xmlns:a16="http://schemas.microsoft.com/office/drawing/2014/main" id="{39CDCCE6-8DA4-E029-0315-9E97FC70A2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3" y="2757"/>
                <a:ext cx="65" cy="144"/>
              </a:xfrm>
              <a:custGeom>
                <a:avLst/>
                <a:gdLst>
                  <a:gd name="T0" fmla="*/ 363 w 26"/>
                  <a:gd name="T1" fmla="*/ 947 h 54"/>
                  <a:gd name="T2" fmla="*/ 220 w 26"/>
                  <a:gd name="T3" fmla="*/ 477 h 54"/>
                  <a:gd name="T4" fmla="*/ 145 w 26"/>
                  <a:gd name="T5" fmla="*/ 0 h 54"/>
                  <a:gd name="T6" fmla="*/ 50 w 26"/>
                  <a:gd name="T7" fmla="*/ 93 h 54"/>
                  <a:gd name="T8" fmla="*/ 158 w 26"/>
                  <a:gd name="T9" fmla="*/ 568 h 54"/>
                  <a:gd name="T10" fmla="*/ 300 w 26"/>
                  <a:gd name="T11" fmla="*/ 1024 h 54"/>
                  <a:gd name="T12" fmla="*/ 363 w 26"/>
                  <a:gd name="T13" fmla="*/ 947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6" h="54">
                    <a:moveTo>
                      <a:pt x="23" y="50"/>
                    </a:moveTo>
                    <a:cubicBezTo>
                      <a:pt x="26" y="47"/>
                      <a:pt x="17" y="31"/>
                      <a:pt x="14" y="25"/>
                    </a:cubicBezTo>
                    <a:cubicBezTo>
                      <a:pt x="12" y="19"/>
                      <a:pt x="5" y="3"/>
                      <a:pt x="9" y="0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0" y="9"/>
                      <a:pt x="7" y="24"/>
                      <a:pt x="10" y="30"/>
                    </a:cubicBezTo>
                    <a:cubicBezTo>
                      <a:pt x="12" y="36"/>
                      <a:pt x="22" y="51"/>
                      <a:pt x="19" y="54"/>
                    </a:cubicBezTo>
                    <a:lnTo>
                      <a:pt x="23" y="50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49" name="Freeform 1663">
                <a:extLst>
                  <a:ext uri="{FF2B5EF4-FFF2-40B4-BE49-F238E27FC236}">
                    <a16:creationId xmlns:a16="http://schemas.microsoft.com/office/drawing/2014/main" id="{B9906E30-C634-9B73-83A3-602D30C596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8" y="2872"/>
                <a:ext cx="50" cy="147"/>
              </a:xfrm>
              <a:custGeom>
                <a:avLst/>
                <a:gdLst>
                  <a:gd name="T0" fmla="*/ 250 w 20"/>
                  <a:gd name="T1" fmla="*/ 994 h 55"/>
                  <a:gd name="T2" fmla="*/ 175 w 20"/>
                  <a:gd name="T3" fmla="*/ 492 h 55"/>
                  <a:gd name="T4" fmla="*/ 145 w 20"/>
                  <a:gd name="T5" fmla="*/ 0 h 55"/>
                  <a:gd name="T6" fmla="*/ 63 w 20"/>
                  <a:gd name="T7" fmla="*/ 78 h 55"/>
                  <a:gd name="T8" fmla="*/ 95 w 20"/>
                  <a:gd name="T9" fmla="*/ 572 h 55"/>
                  <a:gd name="T10" fmla="*/ 175 w 20"/>
                  <a:gd name="T11" fmla="*/ 1050 h 55"/>
                  <a:gd name="T12" fmla="*/ 250 w 20"/>
                  <a:gd name="T13" fmla="*/ 994 h 5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0" h="55">
                    <a:moveTo>
                      <a:pt x="16" y="52"/>
                    </a:moveTo>
                    <a:cubicBezTo>
                      <a:pt x="20" y="49"/>
                      <a:pt x="13" y="32"/>
                      <a:pt x="11" y="26"/>
                    </a:cubicBezTo>
                    <a:cubicBezTo>
                      <a:pt x="10" y="19"/>
                      <a:pt x="5" y="3"/>
                      <a:pt x="9" y="0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0" y="7"/>
                      <a:pt x="4" y="23"/>
                      <a:pt x="6" y="30"/>
                    </a:cubicBezTo>
                    <a:cubicBezTo>
                      <a:pt x="8" y="36"/>
                      <a:pt x="15" y="53"/>
                      <a:pt x="11" y="55"/>
                    </a:cubicBezTo>
                    <a:lnTo>
                      <a:pt x="16" y="52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0" name="Freeform 1664">
                <a:extLst>
                  <a:ext uri="{FF2B5EF4-FFF2-40B4-BE49-F238E27FC236}">
                    <a16:creationId xmlns:a16="http://schemas.microsoft.com/office/drawing/2014/main" id="{09CFA9AE-4214-D3D2-B58B-31948DE056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8" y="2845"/>
                <a:ext cx="57" cy="152"/>
              </a:xfrm>
              <a:custGeom>
                <a:avLst/>
                <a:gdLst>
                  <a:gd name="T0" fmla="*/ 287 w 23"/>
                  <a:gd name="T1" fmla="*/ 1003 h 57"/>
                  <a:gd name="T2" fmla="*/ 216 w 23"/>
                  <a:gd name="T3" fmla="*/ 533 h 57"/>
                  <a:gd name="T4" fmla="*/ 154 w 23"/>
                  <a:gd name="T5" fmla="*/ 0 h 57"/>
                  <a:gd name="T6" fmla="*/ 62 w 23"/>
                  <a:gd name="T7" fmla="*/ 77 h 57"/>
                  <a:gd name="T8" fmla="*/ 136 w 23"/>
                  <a:gd name="T9" fmla="*/ 605 h 57"/>
                  <a:gd name="T10" fmla="*/ 216 w 23"/>
                  <a:gd name="T11" fmla="*/ 1080 h 57"/>
                  <a:gd name="T12" fmla="*/ 287 w 23"/>
                  <a:gd name="T13" fmla="*/ 1003 h 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3" h="57">
                    <a:moveTo>
                      <a:pt x="19" y="53"/>
                    </a:moveTo>
                    <a:cubicBezTo>
                      <a:pt x="23" y="51"/>
                      <a:pt x="16" y="34"/>
                      <a:pt x="14" y="28"/>
                    </a:cubicBezTo>
                    <a:cubicBezTo>
                      <a:pt x="13" y="21"/>
                      <a:pt x="5" y="4"/>
                      <a:pt x="10" y="0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0" y="8"/>
                      <a:pt x="7" y="25"/>
                      <a:pt x="9" y="32"/>
                    </a:cubicBezTo>
                    <a:cubicBezTo>
                      <a:pt x="11" y="38"/>
                      <a:pt x="18" y="55"/>
                      <a:pt x="14" y="57"/>
                    </a:cubicBezTo>
                    <a:lnTo>
                      <a:pt x="19" y="53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1" name="Freeform 1665">
                <a:extLst>
                  <a:ext uri="{FF2B5EF4-FFF2-40B4-BE49-F238E27FC236}">
                    <a16:creationId xmlns:a16="http://schemas.microsoft.com/office/drawing/2014/main" id="{8B004AE9-95EF-702D-4C81-BD5F6E97BF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3" y="2992"/>
                <a:ext cx="30" cy="147"/>
              </a:xfrm>
              <a:custGeom>
                <a:avLst/>
                <a:gdLst>
                  <a:gd name="T0" fmla="*/ 95 w 12"/>
                  <a:gd name="T1" fmla="*/ 994 h 55"/>
                  <a:gd name="T2" fmla="*/ 113 w 12"/>
                  <a:gd name="T3" fmla="*/ 492 h 55"/>
                  <a:gd name="T4" fmla="*/ 188 w 12"/>
                  <a:gd name="T5" fmla="*/ 0 h 55"/>
                  <a:gd name="T6" fmla="*/ 95 w 12"/>
                  <a:gd name="T7" fmla="*/ 56 h 55"/>
                  <a:gd name="T8" fmla="*/ 20 w 12"/>
                  <a:gd name="T9" fmla="*/ 556 h 55"/>
                  <a:gd name="T10" fmla="*/ 0 w 12"/>
                  <a:gd name="T11" fmla="*/ 1050 h 55"/>
                  <a:gd name="T12" fmla="*/ 95 w 12"/>
                  <a:gd name="T13" fmla="*/ 994 h 5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" h="55">
                    <a:moveTo>
                      <a:pt x="6" y="52"/>
                    </a:moveTo>
                    <a:cubicBezTo>
                      <a:pt x="10" y="51"/>
                      <a:pt x="8" y="33"/>
                      <a:pt x="7" y="26"/>
                    </a:cubicBezTo>
                    <a:cubicBezTo>
                      <a:pt x="7" y="19"/>
                      <a:pt x="7" y="2"/>
                      <a:pt x="12" y="0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1" y="5"/>
                      <a:pt x="1" y="22"/>
                      <a:pt x="1" y="29"/>
                    </a:cubicBezTo>
                    <a:cubicBezTo>
                      <a:pt x="1" y="35"/>
                      <a:pt x="4" y="53"/>
                      <a:pt x="0" y="55"/>
                    </a:cubicBezTo>
                    <a:lnTo>
                      <a:pt x="6" y="52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2" name="Freeform 1666">
                <a:extLst>
                  <a:ext uri="{FF2B5EF4-FFF2-40B4-BE49-F238E27FC236}">
                    <a16:creationId xmlns:a16="http://schemas.microsoft.com/office/drawing/2014/main" id="{905AA4E7-A91C-1C80-CDBC-20309C99A0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3" y="2979"/>
                <a:ext cx="30" cy="144"/>
              </a:xfrm>
              <a:custGeom>
                <a:avLst/>
                <a:gdLst>
                  <a:gd name="T0" fmla="*/ 113 w 12"/>
                  <a:gd name="T1" fmla="*/ 989 h 54"/>
                  <a:gd name="T2" fmla="*/ 125 w 12"/>
                  <a:gd name="T3" fmla="*/ 491 h 54"/>
                  <a:gd name="T4" fmla="*/ 188 w 12"/>
                  <a:gd name="T5" fmla="*/ 0 h 54"/>
                  <a:gd name="T6" fmla="*/ 95 w 12"/>
                  <a:gd name="T7" fmla="*/ 56 h 54"/>
                  <a:gd name="T8" fmla="*/ 33 w 12"/>
                  <a:gd name="T9" fmla="*/ 533 h 54"/>
                  <a:gd name="T10" fmla="*/ 20 w 12"/>
                  <a:gd name="T11" fmla="*/ 1024 h 54"/>
                  <a:gd name="T12" fmla="*/ 113 w 12"/>
                  <a:gd name="T13" fmla="*/ 989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" h="54">
                    <a:moveTo>
                      <a:pt x="7" y="52"/>
                    </a:moveTo>
                    <a:cubicBezTo>
                      <a:pt x="11" y="50"/>
                      <a:pt x="8" y="32"/>
                      <a:pt x="8" y="26"/>
                    </a:cubicBezTo>
                    <a:cubicBezTo>
                      <a:pt x="8" y="19"/>
                      <a:pt x="7" y="2"/>
                      <a:pt x="12" y="0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0" y="5"/>
                      <a:pt x="2" y="22"/>
                      <a:pt x="2" y="28"/>
                    </a:cubicBezTo>
                    <a:cubicBezTo>
                      <a:pt x="2" y="35"/>
                      <a:pt x="5" y="53"/>
                      <a:pt x="1" y="54"/>
                    </a:cubicBezTo>
                    <a:lnTo>
                      <a:pt x="7" y="52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3" name="Freeform 1667">
                <a:extLst>
                  <a:ext uri="{FF2B5EF4-FFF2-40B4-BE49-F238E27FC236}">
                    <a16:creationId xmlns:a16="http://schemas.microsoft.com/office/drawing/2014/main" id="{22CFBF9E-6BBF-DBFC-2C6F-76A4A42840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3" y="2936"/>
                <a:ext cx="35" cy="149"/>
              </a:xfrm>
              <a:custGeom>
                <a:avLst/>
                <a:gdLst>
                  <a:gd name="T0" fmla="*/ 158 w 14"/>
                  <a:gd name="T1" fmla="*/ 998 h 56"/>
                  <a:gd name="T2" fmla="*/ 125 w 14"/>
                  <a:gd name="T3" fmla="*/ 474 h 56"/>
                  <a:gd name="T4" fmla="*/ 175 w 14"/>
                  <a:gd name="T5" fmla="*/ 0 h 56"/>
                  <a:gd name="T6" fmla="*/ 83 w 14"/>
                  <a:gd name="T7" fmla="*/ 77 h 56"/>
                  <a:gd name="T8" fmla="*/ 33 w 14"/>
                  <a:gd name="T9" fmla="*/ 532 h 56"/>
                  <a:gd name="T10" fmla="*/ 63 w 14"/>
                  <a:gd name="T11" fmla="*/ 1054 h 56"/>
                  <a:gd name="T12" fmla="*/ 158 w 14"/>
                  <a:gd name="T13" fmla="*/ 998 h 5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" h="56">
                    <a:moveTo>
                      <a:pt x="10" y="53"/>
                    </a:moveTo>
                    <a:cubicBezTo>
                      <a:pt x="14" y="51"/>
                      <a:pt x="9" y="32"/>
                      <a:pt x="8" y="25"/>
                    </a:cubicBezTo>
                    <a:cubicBezTo>
                      <a:pt x="7" y="19"/>
                      <a:pt x="6" y="2"/>
                      <a:pt x="11" y="0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0" y="6"/>
                      <a:pt x="1" y="22"/>
                      <a:pt x="2" y="28"/>
                    </a:cubicBezTo>
                    <a:cubicBezTo>
                      <a:pt x="3" y="35"/>
                      <a:pt x="7" y="54"/>
                      <a:pt x="4" y="56"/>
                    </a:cubicBezTo>
                    <a:lnTo>
                      <a:pt x="10" y="53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4" name="Freeform 1668">
                <a:extLst>
                  <a:ext uri="{FF2B5EF4-FFF2-40B4-BE49-F238E27FC236}">
                    <a16:creationId xmlns:a16="http://schemas.microsoft.com/office/drawing/2014/main" id="{EA5666D5-15FB-C489-90BE-E6EFBE3A0A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0" y="2920"/>
                <a:ext cx="38" cy="144"/>
              </a:xfrm>
              <a:custGeom>
                <a:avLst/>
                <a:gdLst>
                  <a:gd name="T0" fmla="*/ 180 w 15"/>
                  <a:gd name="T1" fmla="*/ 1003 h 54"/>
                  <a:gd name="T2" fmla="*/ 147 w 15"/>
                  <a:gd name="T3" fmla="*/ 477 h 54"/>
                  <a:gd name="T4" fmla="*/ 180 w 15"/>
                  <a:gd name="T5" fmla="*/ 0 h 54"/>
                  <a:gd name="T6" fmla="*/ 84 w 15"/>
                  <a:gd name="T7" fmla="*/ 35 h 54"/>
                  <a:gd name="T8" fmla="*/ 51 w 15"/>
                  <a:gd name="T9" fmla="*/ 533 h 54"/>
                  <a:gd name="T10" fmla="*/ 63 w 15"/>
                  <a:gd name="T11" fmla="*/ 1024 h 54"/>
                  <a:gd name="T12" fmla="*/ 180 w 15"/>
                  <a:gd name="T13" fmla="*/ 1003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" h="54">
                    <a:moveTo>
                      <a:pt x="11" y="53"/>
                    </a:moveTo>
                    <a:cubicBezTo>
                      <a:pt x="15" y="51"/>
                      <a:pt x="10" y="32"/>
                      <a:pt x="9" y="25"/>
                    </a:cubicBezTo>
                    <a:cubicBezTo>
                      <a:pt x="9" y="19"/>
                      <a:pt x="6" y="2"/>
                      <a:pt x="11" y="0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0" y="4"/>
                      <a:pt x="3" y="22"/>
                      <a:pt x="3" y="28"/>
                    </a:cubicBezTo>
                    <a:cubicBezTo>
                      <a:pt x="4" y="35"/>
                      <a:pt x="8" y="53"/>
                      <a:pt x="4" y="54"/>
                    </a:cubicBezTo>
                    <a:lnTo>
                      <a:pt x="11" y="53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5" name="Freeform 1669">
                <a:extLst>
                  <a:ext uri="{FF2B5EF4-FFF2-40B4-BE49-F238E27FC236}">
                    <a16:creationId xmlns:a16="http://schemas.microsoft.com/office/drawing/2014/main" id="{56A574F5-15A4-547D-EF1A-114CBF6451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5" y="3115"/>
                <a:ext cx="55" cy="146"/>
              </a:xfrm>
              <a:custGeom>
                <a:avLst/>
                <a:gdLst>
                  <a:gd name="T0" fmla="*/ 300 w 22"/>
                  <a:gd name="T1" fmla="*/ 950 h 55"/>
                  <a:gd name="T2" fmla="*/ 188 w 22"/>
                  <a:gd name="T3" fmla="*/ 465 h 55"/>
                  <a:gd name="T4" fmla="*/ 145 w 22"/>
                  <a:gd name="T5" fmla="*/ 0 h 55"/>
                  <a:gd name="T6" fmla="*/ 63 w 22"/>
                  <a:gd name="T7" fmla="*/ 77 h 55"/>
                  <a:gd name="T8" fmla="*/ 113 w 22"/>
                  <a:gd name="T9" fmla="*/ 563 h 55"/>
                  <a:gd name="T10" fmla="*/ 208 w 22"/>
                  <a:gd name="T11" fmla="*/ 1030 h 55"/>
                  <a:gd name="T12" fmla="*/ 300 w 22"/>
                  <a:gd name="T13" fmla="*/ 950 h 5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2" h="55">
                    <a:moveTo>
                      <a:pt x="19" y="51"/>
                    </a:moveTo>
                    <a:cubicBezTo>
                      <a:pt x="22" y="48"/>
                      <a:pt x="15" y="32"/>
                      <a:pt x="12" y="25"/>
                    </a:cubicBezTo>
                    <a:cubicBezTo>
                      <a:pt x="10" y="19"/>
                      <a:pt x="5" y="3"/>
                      <a:pt x="9" y="0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0" y="7"/>
                      <a:pt x="5" y="23"/>
                      <a:pt x="7" y="30"/>
                    </a:cubicBezTo>
                    <a:cubicBezTo>
                      <a:pt x="9" y="36"/>
                      <a:pt x="17" y="52"/>
                      <a:pt x="13" y="55"/>
                    </a:cubicBezTo>
                    <a:lnTo>
                      <a:pt x="19" y="51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6" name="Freeform 1670">
                <a:extLst>
                  <a:ext uri="{FF2B5EF4-FFF2-40B4-BE49-F238E27FC236}">
                    <a16:creationId xmlns:a16="http://schemas.microsoft.com/office/drawing/2014/main" id="{D8AC5A19-8814-33F4-928E-C9B26C2081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0" y="3091"/>
                <a:ext cx="58" cy="146"/>
              </a:xfrm>
              <a:custGeom>
                <a:avLst/>
                <a:gdLst>
                  <a:gd name="T0" fmla="*/ 305 w 23"/>
                  <a:gd name="T1" fmla="*/ 950 h 55"/>
                  <a:gd name="T2" fmla="*/ 209 w 23"/>
                  <a:gd name="T3" fmla="*/ 486 h 55"/>
                  <a:gd name="T4" fmla="*/ 159 w 23"/>
                  <a:gd name="T5" fmla="*/ 0 h 55"/>
                  <a:gd name="T6" fmla="*/ 63 w 23"/>
                  <a:gd name="T7" fmla="*/ 93 h 55"/>
                  <a:gd name="T8" fmla="*/ 126 w 23"/>
                  <a:gd name="T9" fmla="*/ 563 h 55"/>
                  <a:gd name="T10" fmla="*/ 222 w 23"/>
                  <a:gd name="T11" fmla="*/ 1030 h 55"/>
                  <a:gd name="T12" fmla="*/ 305 w 23"/>
                  <a:gd name="T13" fmla="*/ 950 h 5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3" h="55">
                    <a:moveTo>
                      <a:pt x="19" y="51"/>
                    </a:moveTo>
                    <a:cubicBezTo>
                      <a:pt x="23" y="49"/>
                      <a:pt x="15" y="32"/>
                      <a:pt x="13" y="26"/>
                    </a:cubicBezTo>
                    <a:cubicBezTo>
                      <a:pt x="11" y="19"/>
                      <a:pt x="6" y="3"/>
                      <a:pt x="10" y="0"/>
                    </a:cubicBezTo>
                    <a:cubicBezTo>
                      <a:pt x="4" y="5"/>
                      <a:pt x="4" y="5"/>
                      <a:pt x="4" y="5"/>
                    </a:cubicBezTo>
                    <a:cubicBezTo>
                      <a:pt x="0" y="8"/>
                      <a:pt x="6" y="24"/>
                      <a:pt x="8" y="30"/>
                    </a:cubicBezTo>
                    <a:cubicBezTo>
                      <a:pt x="10" y="36"/>
                      <a:pt x="18" y="53"/>
                      <a:pt x="14" y="55"/>
                    </a:cubicBezTo>
                    <a:lnTo>
                      <a:pt x="19" y="51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7" name="Freeform 1671">
                <a:extLst>
                  <a:ext uri="{FF2B5EF4-FFF2-40B4-BE49-F238E27FC236}">
                    <a16:creationId xmlns:a16="http://schemas.microsoft.com/office/drawing/2014/main" id="{4A57DC1A-08D4-8F16-034E-85A435C21F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5" y="3192"/>
                <a:ext cx="33" cy="147"/>
              </a:xfrm>
              <a:custGeom>
                <a:avLst/>
                <a:gdLst>
                  <a:gd name="T0" fmla="*/ 147 w 13"/>
                  <a:gd name="T1" fmla="*/ 994 h 55"/>
                  <a:gd name="T2" fmla="*/ 129 w 13"/>
                  <a:gd name="T3" fmla="*/ 492 h 55"/>
                  <a:gd name="T4" fmla="*/ 180 w 13"/>
                  <a:gd name="T5" fmla="*/ 0 h 55"/>
                  <a:gd name="T6" fmla="*/ 84 w 13"/>
                  <a:gd name="T7" fmla="*/ 56 h 55"/>
                  <a:gd name="T8" fmla="*/ 33 w 13"/>
                  <a:gd name="T9" fmla="*/ 556 h 55"/>
                  <a:gd name="T10" fmla="*/ 51 w 13"/>
                  <a:gd name="T11" fmla="*/ 1050 h 55"/>
                  <a:gd name="T12" fmla="*/ 147 w 13"/>
                  <a:gd name="T13" fmla="*/ 994 h 5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3" h="55">
                    <a:moveTo>
                      <a:pt x="9" y="52"/>
                    </a:moveTo>
                    <a:cubicBezTo>
                      <a:pt x="13" y="51"/>
                      <a:pt x="9" y="33"/>
                      <a:pt x="8" y="26"/>
                    </a:cubicBezTo>
                    <a:cubicBezTo>
                      <a:pt x="8" y="20"/>
                      <a:pt x="6" y="3"/>
                      <a:pt x="11" y="0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0" y="6"/>
                      <a:pt x="1" y="23"/>
                      <a:pt x="2" y="29"/>
                    </a:cubicBezTo>
                    <a:cubicBezTo>
                      <a:pt x="3" y="36"/>
                      <a:pt x="7" y="53"/>
                      <a:pt x="3" y="55"/>
                    </a:cubicBezTo>
                    <a:lnTo>
                      <a:pt x="9" y="52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8" name="Freeform 1672">
                <a:extLst>
                  <a:ext uri="{FF2B5EF4-FFF2-40B4-BE49-F238E27FC236}">
                    <a16:creationId xmlns:a16="http://schemas.microsoft.com/office/drawing/2014/main" id="{FC53242D-BDB7-6D02-46E7-64A04C34A9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8" y="3171"/>
                <a:ext cx="40" cy="152"/>
              </a:xfrm>
              <a:custGeom>
                <a:avLst/>
                <a:gdLst>
                  <a:gd name="T0" fmla="*/ 188 w 16"/>
                  <a:gd name="T1" fmla="*/ 1024 h 57"/>
                  <a:gd name="T2" fmla="*/ 175 w 16"/>
                  <a:gd name="T3" fmla="*/ 533 h 57"/>
                  <a:gd name="T4" fmla="*/ 175 w 16"/>
                  <a:gd name="T5" fmla="*/ 0 h 57"/>
                  <a:gd name="T6" fmla="*/ 83 w 16"/>
                  <a:gd name="T7" fmla="*/ 56 h 57"/>
                  <a:gd name="T8" fmla="*/ 83 w 16"/>
                  <a:gd name="T9" fmla="*/ 589 h 57"/>
                  <a:gd name="T10" fmla="*/ 95 w 16"/>
                  <a:gd name="T11" fmla="*/ 1080 h 57"/>
                  <a:gd name="T12" fmla="*/ 188 w 16"/>
                  <a:gd name="T13" fmla="*/ 1024 h 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6" h="57">
                    <a:moveTo>
                      <a:pt x="12" y="54"/>
                    </a:moveTo>
                    <a:cubicBezTo>
                      <a:pt x="16" y="52"/>
                      <a:pt x="12" y="35"/>
                      <a:pt x="11" y="28"/>
                    </a:cubicBezTo>
                    <a:cubicBezTo>
                      <a:pt x="11" y="21"/>
                      <a:pt x="6" y="3"/>
                      <a:pt x="11" y="0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0" y="6"/>
                      <a:pt x="5" y="24"/>
                      <a:pt x="5" y="31"/>
                    </a:cubicBezTo>
                    <a:cubicBezTo>
                      <a:pt x="6" y="38"/>
                      <a:pt x="10" y="55"/>
                      <a:pt x="6" y="57"/>
                    </a:cubicBezTo>
                    <a:lnTo>
                      <a:pt x="12" y="54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9" name="Freeform 1673">
                <a:extLst>
                  <a:ext uri="{FF2B5EF4-FFF2-40B4-BE49-F238E27FC236}">
                    <a16:creationId xmlns:a16="http://schemas.microsoft.com/office/drawing/2014/main" id="{7E1F8A91-FD6F-9EA5-AD73-D6269FC47D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3" y="3301"/>
                <a:ext cx="45" cy="150"/>
              </a:xfrm>
              <a:custGeom>
                <a:avLst/>
                <a:gdLst>
                  <a:gd name="T0" fmla="*/ 220 w 18"/>
                  <a:gd name="T1" fmla="*/ 996 h 56"/>
                  <a:gd name="T2" fmla="*/ 175 w 18"/>
                  <a:gd name="T3" fmla="*/ 504 h 56"/>
                  <a:gd name="T4" fmla="*/ 188 w 18"/>
                  <a:gd name="T5" fmla="*/ 0 h 56"/>
                  <a:gd name="T6" fmla="*/ 83 w 18"/>
                  <a:gd name="T7" fmla="*/ 56 h 56"/>
                  <a:gd name="T8" fmla="*/ 95 w 18"/>
                  <a:gd name="T9" fmla="*/ 573 h 56"/>
                  <a:gd name="T10" fmla="*/ 125 w 18"/>
                  <a:gd name="T11" fmla="*/ 1077 h 56"/>
                  <a:gd name="T12" fmla="*/ 220 w 18"/>
                  <a:gd name="T13" fmla="*/ 996 h 5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8" h="56">
                    <a:moveTo>
                      <a:pt x="14" y="52"/>
                    </a:moveTo>
                    <a:cubicBezTo>
                      <a:pt x="18" y="50"/>
                      <a:pt x="12" y="33"/>
                      <a:pt x="11" y="26"/>
                    </a:cubicBezTo>
                    <a:cubicBezTo>
                      <a:pt x="10" y="20"/>
                      <a:pt x="7" y="3"/>
                      <a:pt x="12" y="0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0" y="6"/>
                      <a:pt x="4" y="23"/>
                      <a:pt x="6" y="30"/>
                    </a:cubicBezTo>
                    <a:cubicBezTo>
                      <a:pt x="7" y="36"/>
                      <a:pt x="12" y="54"/>
                      <a:pt x="8" y="56"/>
                    </a:cubicBezTo>
                    <a:lnTo>
                      <a:pt x="14" y="52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0" name="Freeform 1674">
                <a:extLst>
                  <a:ext uri="{FF2B5EF4-FFF2-40B4-BE49-F238E27FC236}">
                    <a16:creationId xmlns:a16="http://schemas.microsoft.com/office/drawing/2014/main" id="{4582FC0E-02F6-0CA9-CA04-F927E46F38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3" y="3283"/>
                <a:ext cx="42" cy="149"/>
              </a:xfrm>
              <a:custGeom>
                <a:avLst/>
                <a:gdLst>
                  <a:gd name="T0" fmla="*/ 212 w 17"/>
                  <a:gd name="T1" fmla="*/ 976 h 56"/>
                  <a:gd name="T2" fmla="*/ 166 w 17"/>
                  <a:gd name="T3" fmla="*/ 490 h 56"/>
                  <a:gd name="T4" fmla="*/ 183 w 17"/>
                  <a:gd name="T5" fmla="*/ 0 h 56"/>
                  <a:gd name="T6" fmla="*/ 74 w 17"/>
                  <a:gd name="T7" fmla="*/ 77 h 56"/>
                  <a:gd name="T8" fmla="*/ 74 w 17"/>
                  <a:gd name="T9" fmla="*/ 567 h 56"/>
                  <a:gd name="T10" fmla="*/ 121 w 17"/>
                  <a:gd name="T11" fmla="*/ 1054 h 56"/>
                  <a:gd name="T12" fmla="*/ 212 w 17"/>
                  <a:gd name="T13" fmla="*/ 976 h 5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7" h="56">
                    <a:moveTo>
                      <a:pt x="14" y="52"/>
                    </a:moveTo>
                    <a:cubicBezTo>
                      <a:pt x="17" y="50"/>
                      <a:pt x="12" y="33"/>
                      <a:pt x="11" y="26"/>
                    </a:cubicBezTo>
                    <a:cubicBezTo>
                      <a:pt x="10" y="20"/>
                      <a:pt x="7" y="3"/>
                      <a:pt x="12" y="0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0" y="7"/>
                      <a:pt x="4" y="23"/>
                      <a:pt x="5" y="30"/>
                    </a:cubicBezTo>
                    <a:cubicBezTo>
                      <a:pt x="6" y="36"/>
                      <a:pt x="12" y="53"/>
                      <a:pt x="8" y="56"/>
                    </a:cubicBezTo>
                    <a:lnTo>
                      <a:pt x="14" y="52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1" name="Freeform 1675">
                <a:extLst>
                  <a:ext uri="{FF2B5EF4-FFF2-40B4-BE49-F238E27FC236}">
                    <a16:creationId xmlns:a16="http://schemas.microsoft.com/office/drawing/2014/main" id="{914B0BCC-EF3F-AEDB-2649-7D25F37C87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0" y="3240"/>
                <a:ext cx="30" cy="149"/>
              </a:xfrm>
              <a:custGeom>
                <a:avLst/>
                <a:gdLst>
                  <a:gd name="T0" fmla="*/ 125 w 12"/>
                  <a:gd name="T1" fmla="*/ 1019 h 56"/>
                  <a:gd name="T2" fmla="*/ 113 w 12"/>
                  <a:gd name="T3" fmla="*/ 490 h 56"/>
                  <a:gd name="T4" fmla="*/ 175 w 12"/>
                  <a:gd name="T5" fmla="*/ 0 h 56"/>
                  <a:gd name="T6" fmla="*/ 83 w 12"/>
                  <a:gd name="T7" fmla="*/ 77 h 56"/>
                  <a:gd name="T8" fmla="*/ 20 w 12"/>
                  <a:gd name="T9" fmla="*/ 545 h 56"/>
                  <a:gd name="T10" fmla="*/ 20 w 12"/>
                  <a:gd name="T11" fmla="*/ 1054 h 56"/>
                  <a:gd name="T12" fmla="*/ 125 w 12"/>
                  <a:gd name="T13" fmla="*/ 1019 h 5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" h="56">
                    <a:moveTo>
                      <a:pt x="8" y="54"/>
                    </a:moveTo>
                    <a:cubicBezTo>
                      <a:pt x="12" y="52"/>
                      <a:pt x="7" y="33"/>
                      <a:pt x="7" y="26"/>
                    </a:cubicBezTo>
                    <a:cubicBezTo>
                      <a:pt x="7" y="19"/>
                      <a:pt x="5" y="3"/>
                      <a:pt x="11" y="0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0" y="6"/>
                      <a:pt x="0" y="22"/>
                      <a:pt x="1" y="29"/>
                    </a:cubicBezTo>
                    <a:cubicBezTo>
                      <a:pt x="1" y="36"/>
                      <a:pt x="5" y="54"/>
                      <a:pt x="1" y="56"/>
                    </a:cubicBezTo>
                    <a:lnTo>
                      <a:pt x="8" y="54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2" name="Freeform 1676">
                <a:extLst>
                  <a:ext uri="{FF2B5EF4-FFF2-40B4-BE49-F238E27FC236}">
                    <a16:creationId xmlns:a16="http://schemas.microsoft.com/office/drawing/2014/main" id="{F4540744-33EF-8D16-A79A-78A38CC890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8" y="3227"/>
                <a:ext cx="30" cy="144"/>
              </a:xfrm>
              <a:custGeom>
                <a:avLst/>
                <a:gdLst>
                  <a:gd name="T0" fmla="*/ 125 w 12"/>
                  <a:gd name="T1" fmla="*/ 989 h 54"/>
                  <a:gd name="T2" fmla="*/ 145 w 12"/>
                  <a:gd name="T3" fmla="*/ 477 h 54"/>
                  <a:gd name="T4" fmla="*/ 175 w 12"/>
                  <a:gd name="T5" fmla="*/ 0 h 54"/>
                  <a:gd name="T6" fmla="*/ 83 w 12"/>
                  <a:gd name="T7" fmla="*/ 35 h 54"/>
                  <a:gd name="T8" fmla="*/ 33 w 12"/>
                  <a:gd name="T9" fmla="*/ 533 h 54"/>
                  <a:gd name="T10" fmla="*/ 33 w 12"/>
                  <a:gd name="T11" fmla="*/ 1024 h 54"/>
                  <a:gd name="T12" fmla="*/ 125 w 12"/>
                  <a:gd name="T13" fmla="*/ 989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" h="54">
                    <a:moveTo>
                      <a:pt x="8" y="52"/>
                    </a:moveTo>
                    <a:cubicBezTo>
                      <a:pt x="12" y="50"/>
                      <a:pt x="9" y="32"/>
                      <a:pt x="9" y="25"/>
                    </a:cubicBezTo>
                    <a:cubicBezTo>
                      <a:pt x="8" y="19"/>
                      <a:pt x="6" y="2"/>
                      <a:pt x="11" y="0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0" y="4"/>
                      <a:pt x="2" y="22"/>
                      <a:pt x="2" y="28"/>
                    </a:cubicBezTo>
                    <a:cubicBezTo>
                      <a:pt x="3" y="35"/>
                      <a:pt x="6" y="53"/>
                      <a:pt x="2" y="54"/>
                    </a:cubicBezTo>
                    <a:lnTo>
                      <a:pt x="8" y="52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3" name="Freeform 1677">
                <a:extLst>
                  <a:ext uri="{FF2B5EF4-FFF2-40B4-BE49-F238E27FC236}">
                    <a16:creationId xmlns:a16="http://schemas.microsoft.com/office/drawing/2014/main" id="{8D00BAAB-03CA-E695-A6DE-CF9187F04A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8" y="3371"/>
                <a:ext cx="27" cy="144"/>
              </a:xfrm>
              <a:custGeom>
                <a:avLst/>
                <a:gdLst>
                  <a:gd name="T0" fmla="*/ 91 w 11"/>
                  <a:gd name="T1" fmla="*/ 968 h 54"/>
                  <a:gd name="T2" fmla="*/ 103 w 11"/>
                  <a:gd name="T3" fmla="*/ 477 h 54"/>
                  <a:gd name="T4" fmla="*/ 162 w 11"/>
                  <a:gd name="T5" fmla="*/ 0 h 54"/>
                  <a:gd name="T6" fmla="*/ 71 w 11"/>
                  <a:gd name="T7" fmla="*/ 35 h 54"/>
                  <a:gd name="T8" fmla="*/ 12 w 11"/>
                  <a:gd name="T9" fmla="*/ 533 h 54"/>
                  <a:gd name="T10" fmla="*/ 0 w 11"/>
                  <a:gd name="T11" fmla="*/ 1024 h 54"/>
                  <a:gd name="T12" fmla="*/ 91 w 11"/>
                  <a:gd name="T13" fmla="*/ 968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" h="54">
                    <a:moveTo>
                      <a:pt x="6" y="51"/>
                    </a:moveTo>
                    <a:cubicBezTo>
                      <a:pt x="10" y="50"/>
                      <a:pt x="7" y="32"/>
                      <a:pt x="7" y="25"/>
                    </a:cubicBezTo>
                    <a:cubicBezTo>
                      <a:pt x="7" y="19"/>
                      <a:pt x="6" y="2"/>
                      <a:pt x="11" y="0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0" y="4"/>
                      <a:pt x="1" y="21"/>
                      <a:pt x="1" y="28"/>
                    </a:cubicBezTo>
                    <a:cubicBezTo>
                      <a:pt x="1" y="35"/>
                      <a:pt x="4" y="52"/>
                      <a:pt x="0" y="54"/>
                    </a:cubicBezTo>
                    <a:lnTo>
                      <a:pt x="6" y="51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4" name="Freeform 1678">
                <a:extLst>
                  <a:ext uri="{FF2B5EF4-FFF2-40B4-BE49-F238E27FC236}">
                    <a16:creationId xmlns:a16="http://schemas.microsoft.com/office/drawing/2014/main" id="{D8E1B514-06FA-836F-59E6-30B9E9E809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3" y="3349"/>
                <a:ext cx="30" cy="152"/>
              </a:xfrm>
              <a:custGeom>
                <a:avLst/>
                <a:gdLst>
                  <a:gd name="T0" fmla="*/ 125 w 12"/>
                  <a:gd name="T1" fmla="*/ 1024 h 57"/>
                  <a:gd name="T2" fmla="*/ 158 w 12"/>
                  <a:gd name="T3" fmla="*/ 533 h 57"/>
                  <a:gd name="T4" fmla="*/ 175 w 12"/>
                  <a:gd name="T5" fmla="*/ 0 h 57"/>
                  <a:gd name="T6" fmla="*/ 83 w 12"/>
                  <a:gd name="T7" fmla="*/ 56 h 57"/>
                  <a:gd name="T8" fmla="*/ 50 w 12"/>
                  <a:gd name="T9" fmla="*/ 568 h 57"/>
                  <a:gd name="T10" fmla="*/ 33 w 12"/>
                  <a:gd name="T11" fmla="*/ 1080 h 57"/>
                  <a:gd name="T12" fmla="*/ 125 w 12"/>
                  <a:gd name="T13" fmla="*/ 1024 h 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" h="57">
                    <a:moveTo>
                      <a:pt x="8" y="54"/>
                    </a:moveTo>
                    <a:cubicBezTo>
                      <a:pt x="12" y="52"/>
                      <a:pt x="10" y="35"/>
                      <a:pt x="10" y="28"/>
                    </a:cubicBezTo>
                    <a:cubicBezTo>
                      <a:pt x="9" y="21"/>
                      <a:pt x="6" y="3"/>
                      <a:pt x="11" y="0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0" y="5"/>
                      <a:pt x="3" y="24"/>
                      <a:pt x="3" y="30"/>
                    </a:cubicBezTo>
                    <a:cubicBezTo>
                      <a:pt x="4" y="37"/>
                      <a:pt x="6" y="55"/>
                      <a:pt x="2" y="57"/>
                    </a:cubicBezTo>
                    <a:lnTo>
                      <a:pt x="8" y="54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5" name="Freeform 1679">
                <a:extLst>
                  <a:ext uri="{FF2B5EF4-FFF2-40B4-BE49-F238E27FC236}">
                    <a16:creationId xmlns:a16="http://schemas.microsoft.com/office/drawing/2014/main" id="{9A755A00-515F-D01D-E01A-83A74878B2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3" y="3405"/>
                <a:ext cx="50" cy="147"/>
              </a:xfrm>
              <a:custGeom>
                <a:avLst/>
                <a:gdLst>
                  <a:gd name="T0" fmla="*/ 50 w 20"/>
                  <a:gd name="T1" fmla="*/ 56 h 55"/>
                  <a:gd name="T2" fmla="*/ 125 w 20"/>
                  <a:gd name="T3" fmla="*/ 556 h 55"/>
                  <a:gd name="T4" fmla="*/ 158 w 20"/>
                  <a:gd name="T5" fmla="*/ 1050 h 55"/>
                  <a:gd name="T6" fmla="*/ 250 w 20"/>
                  <a:gd name="T7" fmla="*/ 970 h 55"/>
                  <a:gd name="T8" fmla="*/ 220 w 20"/>
                  <a:gd name="T9" fmla="*/ 478 h 55"/>
                  <a:gd name="T10" fmla="*/ 158 w 20"/>
                  <a:gd name="T11" fmla="*/ 0 h 55"/>
                  <a:gd name="T12" fmla="*/ 50 w 20"/>
                  <a:gd name="T13" fmla="*/ 56 h 5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0" h="55">
                    <a:moveTo>
                      <a:pt x="3" y="3"/>
                    </a:moveTo>
                    <a:cubicBezTo>
                      <a:pt x="0" y="6"/>
                      <a:pt x="6" y="23"/>
                      <a:pt x="8" y="29"/>
                    </a:cubicBezTo>
                    <a:cubicBezTo>
                      <a:pt x="10" y="36"/>
                      <a:pt x="15" y="52"/>
                      <a:pt x="10" y="55"/>
                    </a:cubicBezTo>
                    <a:cubicBezTo>
                      <a:pt x="16" y="51"/>
                      <a:pt x="16" y="51"/>
                      <a:pt x="16" y="51"/>
                    </a:cubicBezTo>
                    <a:cubicBezTo>
                      <a:pt x="20" y="48"/>
                      <a:pt x="16" y="32"/>
                      <a:pt x="14" y="25"/>
                    </a:cubicBezTo>
                    <a:cubicBezTo>
                      <a:pt x="12" y="19"/>
                      <a:pt x="6" y="2"/>
                      <a:pt x="10" y="0"/>
                    </a:cubicBez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6" name="Freeform 1680">
                <a:extLst>
                  <a:ext uri="{FF2B5EF4-FFF2-40B4-BE49-F238E27FC236}">
                    <a16:creationId xmlns:a16="http://schemas.microsoft.com/office/drawing/2014/main" id="{B46EF24D-8D90-F0FC-DD73-C7A8169B1D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3" y="3424"/>
                <a:ext cx="60" cy="152"/>
              </a:xfrm>
              <a:custGeom>
                <a:avLst/>
                <a:gdLst>
                  <a:gd name="T0" fmla="*/ 63 w 24"/>
                  <a:gd name="T1" fmla="*/ 56 h 57"/>
                  <a:gd name="T2" fmla="*/ 145 w 24"/>
                  <a:gd name="T3" fmla="*/ 547 h 57"/>
                  <a:gd name="T4" fmla="*/ 220 w 24"/>
                  <a:gd name="T5" fmla="*/ 1080 h 57"/>
                  <a:gd name="T6" fmla="*/ 300 w 24"/>
                  <a:gd name="T7" fmla="*/ 1003 h 57"/>
                  <a:gd name="T8" fmla="*/ 220 w 24"/>
                  <a:gd name="T9" fmla="*/ 477 h 57"/>
                  <a:gd name="T10" fmla="*/ 145 w 24"/>
                  <a:gd name="T11" fmla="*/ 0 h 57"/>
                  <a:gd name="T12" fmla="*/ 63 w 24"/>
                  <a:gd name="T13" fmla="*/ 56 h 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4" h="57">
                    <a:moveTo>
                      <a:pt x="4" y="3"/>
                    </a:moveTo>
                    <a:cubicBezTo>
                      <a:pt x="0" y="5"/>
                      <a:pt x="7" y="22"/>
                      <a:pt x="9" y="29"/>
                    </a:cubicBezTo>
                    <a:cubicBezTo>
                      <a:pt x="10" y="35"/>
                      <a:pt x="19" y="54"/>
                      <a:pt x="14" y="57"/>
                    </a:cubicBezTo>
                    <a:cubicBezTo>
                      <a:pt x="19" y="53"/>
                      <a:pt x="19" y="53"/>
                      <a:pt x="19" y="53"/>
                    </a:cubicBezTo>
                    <a:cubicBezTo>
                      <a:pt x="24" y="50"/>
                      <a:pt x="16" y="31"/>
                      <a:pt x="14" y="25"/>
                    </a:cubicBezTo>
                    <a:cubicBezTo>
                      <a:pt x="12" y="18"/>
                      <a:pt x="6" y="2"/>
                      <a:pt x="9" y="0"/>
                    </a:cubicBezTo>
                    <a:lnTo>
                      <a:pt x="4" y="3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7" name="Freeform 1681">
                <a:extLst>
                  <a:ext uri="{FF2B5EF4-FFF2-40B4-BE49-F238E27FC236}">
                    <a16:creationId xmlns:a16="http://schemas.microsoft.com/office/drawing/2014/main" id="{8D250143-9344-53E1-3B3E-5567E963A6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5" y="3621"/>
                <a:ext cx="108" cy="107"/>
              </a:xfrm>
              <a:custGeom>
                <a:avLst/>
                <a:gdLst>
                  <a:gd name="T0" fmla="*/ 0 w 43"/>
                  <a:gd name="T1" fmla="*/ 136 h 40"/>
                  <a:gd name="T2" fmla="*/ 347 w 43"/>
                  <a:gd name="T3" fmla="*/ 423 h 40"/>
                  <a:gd name="T4" fmla="*/ 651 w 43"/>
                  <a:gd name="T5" fmla="*/ 765 h 40"/>
                  <a:gd name="T6" fmla="*/ 663 w 43"/>
                  <a:gd name="T7" fmla="*/ 629 h 40"/>
                  <a:gd name="T8" fmla="*/ 367 w 43"/>
                  <a:gd name="T9" fmla="*/ 308 h 40"/>
                  <a:gd name="T10" fmla="*/ 50 w 43"/>
                  <a:gd name="T11" fmla="*/ 0 h 40"/>
                  <a:gd name="T12" fmla="*/ 0 w 43"/>
                  <a:gd name="T13" fmla="*/ 136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3" h="40">
                    <a:moveTo>
                      <a:pt x="0" y="7"/>
                    </a:moveTo>
                    <a:cubicBezTo>
                      <a:pt x="0" y="11"/>
                      <a:pt x="16" y="19"/>
                      <a:pt x="22" y="22"/>
                    </a:cubicBezTo>
                    <a:cubicBezTo>
                      <a:pt x="28" y="26"/>
                      <a:pt x="42" y="34"/>
                      <a:pt x="41" y="40"/>
                    </a:cubicBezTo>
                    <a:cubicBezTo>
                      <a:pt x="42" y="33"/>
                      <a:pt x="42" y="33"/>
                      <a:pt x="42" y="33"/>
                    </a:cubicBezTo>
                    <a:cubicBezTo>
                      <a:pt x="43" y="28"/>
                      <a:pt x="29" y="19"/>
                      <a:pt x="23" y="16"/>
                    </a:cubicBezTo>
                    <a:cubicBezTo>
                      <a:pt x="17" y="12"/>
                      <a:pt x="2" y="4"/>
                      <a:pt x="3" y="0"/>
                    </a:cubicBez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8" name="Freeform 1682">
                <a:extLst>
                  <a:ext uri="{FF2B5EF4-FFF2-40B4-BE49-F238E27FC236}">
                    <a16:creationId xmlns:a16="http://schemas.microsoft.com/office/drawing/2014/main" id="{73FD41BC-D3FB-09FB-C8F0-F20CC3AB06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5" y="3659"/>
                <a:ext cx="108" cy="101"/>
              </a:xfrm>
              <a:custGeom>
                <a:avLst/>
                <a:gdLst>
                  <a:gd name="T0" fmla="*/ 0 w 43"/>
                  <a:gd name="T1" fmla="*/ 114 h 38"/>
                  <a:gd name="T2" fmla="*/ 347 w 43"/>
                  <a:gd name="T3" fmla="*/ 396 h 38"/>
                  <a:gd name="T4" fmla="*/ 651 w 43"/>
                  <a:gd name="T5" fmla="*/ 712 h 38"/>
                  <a:gd name="T6" fmla="*/ 663 w 43"/>
                  <a:gd name="T7" fmla="*/ 601 h 38"/>
                  <a:gd name="T8" fmla="*/ 367 w 43"/>
                  <a:gd name="T9" fmla="*/ 260 h 38"/>
                  <a:gd name="T10" fmla="*/ 50 w 43"/>
                  <a:gd name="T11" fmla="*/ 0 h 38"/>
                  <a:gd name="T12" fmla="*/ 0 w 43"/>
                  <a:gd name="T13" fmla="*/ 114 h 3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3" h="38">
                    <a:moveTo>
                      <a:pt x="0" y="6"/>
                    </a:moveTo>
                    <a:cubicBezTo>
                      <a:pt x="0" y="10"/>
                      <a:pt x="16" y="18"/>
                      <a:pt x="22" y="21"/>
                    </a:cubicBezTo>
                    <a:cubicBezTo>
                      <a:pt x="28" y="24"/>
                      <a:pt x="42" y="33"/>
                      <a:pt x="41" y="38"/>
                    </a:cubicBezTo>
                    <a:cubicBezTo>
                      <a:pt x="42" y="32"/>
                      <a:pt x="42" y="32"/>
                      <a:pt x="42" y="32"/>
                    </a:cubicBezTo>
                    <a:cubicBezTo>
                      <a:pt x="43" y="26"/>
                      <a:pt x="29" y="18"/>
                      <a:pt x="23" y="14"/>
                    </a:cubicBezTo>
                    <a:cubicBezTo>
                      <a:pt x="17" y="11"/>
                      <a:pt x="2" y="4"/>
                      <a:pt x="3" y="0"/>
                    </a:cubicBez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9" name="Freeform 1683">
                <a:extLst>
                  <a:ext uri="{FF2B5EF4-FFF2-40B4-BE49-F238E27FC236}">
                    <a16:creationId xmlns:a16="http://schemas.microsoft.com/office/drawing/2014/main" id="{FAB53E44-2D87-CAE8-DBAE-CEE3385513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5" y="3493"/>
                <a:ext cx="85" cy="128"/>
              </a:xfrm>
              <a:custGeom>
                <a:avLst/>
                <a:gdLst>
                  <a:gd name="T0" fmla="*/ 33 w 34"/>
                  <a:gd name="T1" fmla="*/ 115 h 48"/>
                  <a:gd name="T2" fmla="*/ 250 w 34"/>
                  <a:gd name="T3" fmla="*/ 477 h 48"/>
                  <a:gd name="T4" fmla="*/ 438 w 34"/>
                  <a:gd name="T5" fmla="*/ 909 h 48"/>
                  <a:gd name="T6" fmla="*/ 488 w 34"/>
                  <a:gd name="T7" fmla="*/ 797 h 48"/>
                  <a:gd name="T8" fmla="*/ 300 w 34"/>
                  <a:gd name="T9" fmla="*/ 363 h 48"/>
                  <a:gd name="T10" fmla="*/ 113 w 34"/>
                  <a:gd name="T11" fmla="*/ 0 h 48"/>
                  <a:gd name="T12" fmla="*/ 33 w 34"/>
                  <a:gd name="T13" fmla="*/ 115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4" h="48">
                    <a:moveTo>
                      <a:pt x="2" y="6"/>
                    </a:moveTo>
                    <a:cubicBezTo>
                      <a:pt x="0" y="9"/>
                      <a:pt x="12" y="20"/>
                      <a:pt x="16" y="25"/>
                    </a:cubicBezTo>
                    <a:cubicBezTo>
                      <a:pt x="20" y="30"/>
                      <a:pt x="31" y="43"/>
                      <a:pt x="28" y="48"/>
                    </a:cubicBezTo>
                    <a:cubicBezTo>
                      <a:pt x="31" y="42"/>
                      <a:pt x="31" y="42"/>
                      <a:pt x="31" y="42"/>
                    </a:cubicBezTo>
                    <a:cubicBezTo>
                      <a:pt x="34" y="38"/>
                      <a:pt x="23" y="25"/>
                      <a:pt x="19" y="19"/>
                    </a:cubicBezTo>
                    <a:cubicBezTo>
                      <a:pt x="15" y="14"/>
                      <a:pt x="4" y="4"/>
                      <a:pt x="7" y="0"/>
                    </a:cubicBezTo>
                    <a:lnTo>
                      <a:pt x="2" y="6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70" name="Freeform 1684">
                <a:extLst>
                  <a:ext uri="{FF2B5EF4-FFF2-40B4-BE49-F238E27FC236}">
                    <a16:creationId xmlns:a16="http://schemas.microsoft.com/office/drawing/2014/main" id="{5056B974-D6CF-B684-86D1-EE903F7EBC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5" y="3523"/>
                <a:ext cx="95" cy="130"/>
              </a:xfrm>
              <a:custGeom>
                <a:avLst/>
                <a:gdLst>
                  <a:gd name="T0" fmla="*/ 50 w 38"/>
                  <a:gd name="T1" fmla="*/ 90 h 49"/>
                  <a:gd name="T2" fmla="*/ 270 w 38"/>
                  <a:gd name="T3" fmla="*/ 486 h 49"/>
                  <a:gd name="T4" fmla="*/ 500 w 38"/>
                  <a:gd name="T5" fmla="*/ 915 h 49"/>
                  <a:gd name="T6" fmla="*/ 563 w 38"/>
                  <a:gd name="T7" fmla="*/ 801 h 49"/>
                  <a:gd name="T8" fmla="*/ 313 w 38"/>
                  <a:gd name="T9" fmla="*/ 374 h 49"/>
                  <a:gd name="T10" fmla="*/ 95 w 38"/>
                  <a:gd name="T11" fmla="*/ 0 h 49"/>
                  <a:gd name="T12" fmla="*/ 50 w 38"/>
                  <a:gd name="T13" fmla="*/ 90 h 4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49">
                    <a:moveTo>
                      <a:pt x="3" y="5"/>
                    </a:moveTo>
                    <a:cubicBezTo>
                      <a:pt x="0" y="9"/>
                      <a:pt x="13" y="21"/>
                      <a:pt x="17" y="26"/>
                    </a:cubicBezTo>
                    <a:cubicBezTo>
                      <a:pt x="21" y="31"/>
                      <a:pt x="35" y="44"/>
                      <a:pt x="32" y="49"/>
                    </a:cubicBezTo>
                    <a:cubicBezTo>
                      <a:pt x="36" y="43"/>
                      <a:pt x="36" y="43"/>
                      <a:pt x="36" y="43"/>
                    </a:cubicBezTo>
                    <a:cubicBezTo>
                      <a:pt x="38" y="39"/>
                      <a:pt x="25" y="25"/>
                      <a:pt x="20" y="20"/>
                    </a:cubicBezTo>
                    <a:cubicBezTo>
                      <a:pt x="16" y="15"/>
                      <a:pt x="4" y="4"/>
                      <a:pt x="6" y="0"/>
                    </a:cubicBezTo>
                    <a:lnTo>
                      <a:pt x="3" y="5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71" name="Freeform 1685">
                <a:extLst>
                  <a:ext uri="{FF2B5EF4-FFF2-40B4-BE49-F238E27FC236}">
                    <a16:creationId xmlns:a16="http://schemas.microsoft.com/office/drawing/2014/main" id="{D42BCDE3-08A9-C8A6-80C5-929DD0A174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5" y="3877"/>
                <a:ext cx="133" cy="43"/>
              </a:xfrm>
              <a:custGeom>
                <a:avLst/>
                <a:gdLst>
                  <a:gd name="T0" fmla="*/ 33 w 53"/>
                  <a:gd name="T1" fmla="*/ 137 h 16"/>
                  <a:gd name="T2" fmla="*/ 442 w 53"/>
                  <a:gd name="T3" fmla="*/ 196 h 16"/>
                  <a:gd name="T4" fmla="*/ 838 w 53"/>
                  <a:gd name="T5" fmla="*/ 312 h 16"/>
                  <a:gd name="T6" fmla="*/ 806 w 53"/>
                  <a:gd name="T7" fmla="*/ 196 h 16"/>
                  <a:gd name="T8" fmla="*/ 409 w 53"/>
                  <a:gd name="T9" fmla="*/ 81 h 16"/>
                  <a:gd name="T10" fmla="*/ 0 w 53"/>
                  <a:gd name="T11" fmla="*/ 0 h 16"/>
                  <a:gd name="T12" fmla="*/ 33 w 53"/>
                  <a:gd name="T13" fmla="*/ 137 h 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" h="16">
                    <a:moveTo>
                      <a:pt x="2" y="7"/>
                    </a:moveTo>
                    <a:cubicBezTo>
                      <a:pt x="3" y="11"/>
                      <a:pt x="21" y="10"/>
                      <a:pt x="28" y="10"/>
                    </a:cubicBezTo>
                    <a:cubicBezTo>
                      <a:pt x="35" y="11"/>
                      <a:pt x="52" y="11"/>
                      <a:pt x="53" y="16"/>
                    </a:cubicBezTo>
                    <a:cubicBezTo>
                      <a:pt x="51" y="10"/>
                      <a:pt x="51" y="10"/>
                      <a:pt x="51" y="10"/>
                    </a:cubicBezTo>
                    <a:cubicBezTo>
                      <a:pt x="50" y="5"/>
                      <a:pt x="33" y="4"/>
                      <a:pt x="26" y="4"/>
                    </a:cubicBezTo>
                    <a:cubicBezTo>
                      <a:pt x="19" y="4"/>
                      <a:pt x="2" y="4"/>
                      <a:pt x="0" y="0"/>
                    </a:cubicBezTo>
                    <a:lnTo>
                      <a:pt x="2" y="7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72" name="Freeform 1686">
                <a:extLst>
                  <a:ext uri="{FF2B5EF4-FFF2-40B4-BE49-F238E27FC236}">
                    <a16:creationId xmlns:a16="http://schemas.microsoft.com/office/drawing/2014/main" id="{330C0562-591E-D91A-5CFE-19733B6C33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3" y="3915"/>
                <a:ext cx="132" cy="42"/>
              </a:xfrm>
              <a:custGeom>
                <a:avLst/>
                <a:gdLst>
                  <a:gd name="T0" fmla="*/ 12 w 53"/>
                  <a:gd name="T1" fmla="*/ 110 h 16"/>
                  <a:gd name="T2" fmla="*/ 416 w 53"/>
                  <a:gd name="T3" fmla="*/ 165 h 16"/>
                  <a:gd name="T4" fmla="*/ 819 w 53"/>
                  <a:gd name="T5" fmla="*/ 289 h 16"/>
                  <a:gd name="T6" fmla="*/ 787 w 53"/>
                  <a:gd name="T7" fmla="*/ 165 h 16"/>
                  <a:gd name="T8" fmla="*/ 384 w 53"/>
                  <a:gd name="T9" fmla="*/ 55 h 16"/>
                  <a:gd name="T10" fmla="*/ 0 w 53"/>
                  <a:gd name="T11" fmla="*/ 0 h 16"/>
                  <a:gd name="T12" fmla="*/ 12 w 53"/>
                  <a:gd name="T13" fmla="*/ 110 h 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" h="16">
                    <a:moveTo>
                      <a:pt x="1" y="6"/>
                    </a:moveTo>
                    <a:cubicBezTo>
                      <a:pt x="3" y="10"/>
                      <a:pt x="21" y="9"/>
                      <a:pt x="27" y="9"/>
                    </a:cubicBezTo>
                    <a:cubicBezTo>
                      <a:pt x="34" y="10"/>
                      <a:pt x="51" y="10"/>
                      <a:pt x="53" y="16"/>
                    </a:cubicBezTo>
                    <a:cubicBezTo>
                      <a:pt x="51" y="9"/>
                      <a:pt x="51" y="9"/>
                      <a:pt x="51" y="9"/>
                    </a:cubicBezTo>
                    <a:cubicBezTo>
                      <a:pt x="49" y="4"/>
                      <a:pt x="32" y="3"/>
                      <a:pt x="25" y="3"/>
                    </a:cubicBezTo>
                    <a:cubicBezTo>
                      <a:pt x="19" y="3"/>
                      <a:pt x="2" y="4"/>
                      <a:pt x="0" y="0"/>
                    </a:cubicBezTo>
                    <a:lnTo>
                      <a:pt x="1" y="6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73" name="Freeform 1687">
                <a:extLst>
                  <a:ext uri="{FF2B5EF4-FFF2-40B4-BE49-F238E27FC236}">
                    <a16:creationId xmlns:a16="http://schemas.microsoft.com/office/drawing/2014/main" id="{3832B79C-5B7F-FF44-FEC7-57B11CFA84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8" y="3733"/>
                <a:ext cx="110" cy="86"/>
              </a:xfrm>
              <a:custGeom>
                <a:avLst/>
                <a:gdLst>
                  <a:gd name="T0" fmla="*/ 20 w 44"/>
                  <a:gd name="T1" fmla="*/ 137 h 32"/>
                  <a:gd name="T2" fmla="*/ 345 w 44"/>
                  <a:gd name="T3" fmla="*/ 347 h 32"/>
                  <a:gd name="T4" fmla="*/ 688 w 44"/>
                  <a:gd name="T5" fmla="*/ 621 h 32"/>
                  <a:gd name="T6" fmla="*/ 688 w 44"/>
                  <a:gd name="T7" fmla="*/ 505 h 32"/>
                  <a:gd name="T8" fmla="*/ 345 w 44"/>
                  <a:gd name="T9" fmla="*/ 218 h 32"/>
                  <a:gd name="T10" fmla="*/ 33 w 44"/>
                  <a:gd name="T11" fmla="*/ 0 h 32"/>
                  <a:gd name="T12" fmla="*/ 20 w 44"/>
                  <a:gd name="T13" fmla="*/ 137 h 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4" h="32">
                    <a:moveTo>
                      <a:pt x="1" y="7"/>
                    </a:moveTo>
                    <a:cubicBezTo>
                      <a:pt x="0" y="12"/>
                      <a:pt x="16" y="15"/>
                      <a:pt x="22" y="18"/>
                    </a:cubicBezTo>
                    <a:cubicBezTo>
                      <a:pt x="28" y="21"/>
                      <a:pt x="44" y="27"/>
                      <a:pt x="44" y="32"/>
                    </a:cubicBezTo>
                    <a:cubicBezTo>
                      <a:pt x="44" y="26"/>
                      <a:pt x="44" y="26"/>
                      <a:pt x="44" y="26"/>
                    </a:cubicBezTo>
                    <a:cubicBezTo>
                      <a:pt x="44" y="20"/>
                      <a:pt x="28" y="14"/>
                      <a:pt x="22" y="11"/>
                    </a:cubicBezTo>
                    <a:cubicBezTo>
                      <a:pt x="16" y="9"/>
                      <a:pt x="2" y="5"/>
                      <a:pt x="2" y="0"/>
                    </a:cubicBezTo>
                    <a:lnTo>
                      <a:pt x="1" y="7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74" name="Freeform 1688">
                <a:extLst>
                  <a:ext uri="{FF2B5EF4-FFF2-40B4-BE49-F238E27FC236}">
                    <a16:creationId xmlns:a16="http://schemas.microsoft.com/office/drawing/2014/main" id="{465DB814-5806-45C7-DE46-2372A89FD7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5" y="3771"/>
                <a:ext cx="118" cy="82"/>
              </a:xfrm>
              <a:custGeom>
                <a:avLst/>
                <a:gdLst>
                  <a:gd name="T0" fmla="*/ 0 w 47"/>
                  <a:gd name="T1" fmla="*/ 111 h 31"/>
                  <a:gd name="T2" fmla="*/ 367 w 47"/>
                  <a:gd name="T3" fmla="*/ 336 h 31"/>
                  <a:gd name="T4" fmla="*/ 743 w 47"/>
                  <a:gd name="T5" fmla="*/ 574 h 31"/>
                  <a:gd name="T6" fmla="*/ 743 w 47"/>
                  <a:gd name="T7" fmla="*/ 442 h 31"/>
                  <a:gd name="T8" fmla="*/ 367 w 47"/>
                  <a:gd name="T9" fmla="*/ 204 h 31"/>
                  <a:gd name="T10" fmla="*/ 20 w 47"/>
                  <a:gd name="T11" fmla="*/ 0 h 31"/>
                  <a:gd name="T12" fmla="*/ 0 w 47"/>
                  <a:gd name="T13" fmla="*/ 111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31">
                    <a:moveTo>
                      <a:pt x="0" y="6"/>
                    </a:moveTo>
                    <a:cubicBezTo>
                      <a:pt x="0" y="11"/>
                      <a:pt x="16" y="15"/>
                      <a:pt x="23" y="18"/>
                    </a:cubicBezTo>
                    <a:cubicBezTo>
                      <a:pt x="29" y="20"/>
                      <a:pt x="47" y="25"/>
                      <a:pt x="47" y="31"/>
                    </a:cubicBezTo>
                    <a:cubicBezTo>
                      <a:pt x="47" y="24"/>
                      <a:pt x="47" y="24"/>
                      <a:pt x="47" y="24"/>
                    </a:cubicBezTo>
                    <a:cubicBezTo>
                      <a:pt x="47" y="19"/>
                      <a:pt x="29" y="14"/>
                      <a:pt x="23" y="11"/>
                    </a:cubicBezTo>
                    <a:cubicBezTo>
                      <a:pt x="17" y="8"/>
                      <a:pt x="1" y="4"/>
                      <a:pt x="1" y="0"/>
                    </a:cubicBez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75" name="Freeform 1689">
                <a:extLst>
                  <a:ext uri="{FF2B5EF4-FFF2-40B4-BE49-F238E27FC236}">
                    <a16:creationId xmlns:a16="http://schemas.microsoft.com/office/drawing/2014/main" id="{18BFBB79-98CF-87BF-8B02-D04670EE62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8" y="3040"/>
                <a:ext cx="62" cy="147"/>
              </a:xfrm>
              <a:custGeom>
                <a:avLst/>
                <a:gdLst>
                  <a:gd name="T0" fmla="*/ 337 w 25"/>
                  <a:gd name="T1" fmla="*/ 957 h 55"/>
                  <a:gd name="T2" fmla="*/ 216 w 25"/>
                  <a:gd name="T3" fmla="*/ 478 h 55"/>
                  <a:gd name="T4" fmla="*/ 136 w 25"/>
                  <a:gd name="T5" fmla="*/ 0 h 55"/>
                  <a:gd name="T6" fmla="*/ 62 w 25"/>
                  <a:gd name="T7" fmla="*/ 78 h 55"/>
                  <a:gd name="T8" fmla="*/ 136 w 25"/>
                  <a:gd name="T9" fmla="*/ 572 h 55"/>
                  <a:gd name="T10" fmla="*/ 246 w 25"/>
                  <a:gd name="T11" fmla="*/ 1050 h 55"/>
                  <a:gd name="T12" fmla="*/ 337 w 25"/>
                  <a:gd name="T13" fmla="*/ 957 h 5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5" h="55">
                    <a:moveTo>
                      <a:pt x="22" y="50"/>
                    </a:moveTo>
                    <a:cubicBezTo>
                      <a:pt x="25" y="47"/>
                      <a:pt x="17" y="32"/>
                      <a:pt x="14" y="25"/>
                    </a:cubicBezTo>
                    <a:cubicBezTo>
                      <a:pt x="12" y="19"/>
                      <a:pt x="5" y="4"/>
                      <a:pt x="9" y="0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0" y="8"/>
                      <a:pt x="7" y="24"/>
                      <a:pt x="9" y="30"/>
                    </a:cubicBezTo>
                    <a:cubicBezTo>
                      <a:pt x="12" y="36"/>
                      <a:pt x="19" y="52"/>
                      <a:pt x="16" y="55"/>
                    </a:cubicBezTo>
                    <a:lnTo>
                      <a:pt x="22" y="50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76" name="Freeform 1690">
                <a:extLst>
                  <a:ext uri="{FF2B5EF4-FFF2-40B4-BE49-F238E27FC236}">
                    <a16:creationId xmlns:a16="http://schemas.microsoft.com/office/drawing/2014/main" id="{858D4AFF-2E28-BAE4-5616-4E1C1FCD8B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5" y="3013"/>
                <a:ext cx="73" cy="150"/>
              </a:xfrm>
              <a:custGeom>
                <a:avLst/>
                <a:gdLst>
                  <a:gd name="T0" fmla="*/ 413 w 29"/>
                  <a:gd name="T1" fmla="*/ 1018 h 56"/>
                  <a:gd name="T2" fmla="*/ 284 w 29"/>
                  <a:gd name="T3" fmla="*/ 538 h 56"/>
                  <a:gd name="T4" fmla="*/ 146 w 29"/>
                  <a:gd name="T5" fmla="*/ 0 h 56"/>
                  <a:gd name="T6" fmla="*/ 63 w 29"/>
                  <a:gd name="T7" fmla="*/ 94 h 56"/>
                  <a:gd name="T8" fmla="*/ 209 w 29"/>
                  <a:gd name="T9" fmla="*/ 616 h 56"/>
                  <a:gd name="T10" fmla="*/ 317 w 29"/>
                  <a:gd name="T11" fmla="*/ 1077 h 56"/>
                  <a:gd name="T12" fmla="*/ 413 w 29"/>
                  <a:gd name="T13" fmla="*/ 1018 h 5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9" h="56">
                    <a:moveTo>
                      <a:pt x="26" y="53"/>
                    </a:moveTo>
                    <a:cubicBezTo>
                      <a:pt x="29" y="50"/>
                      <a:pt x="21" y="34"/>
                      <a:pt x="18" y="28"/>
                    </a:cubicBezTo>
                    <a:cubicBezTo>
                      <a:pt x="16" y="22"/>
                      <a:pt x="5" y="4"/>
                      <a:pt x="9" y="0"/>
                    </a:cubicBezTo>
                    <a:cubicBezTo>
                      <a:pt x="4" y="5"/>
                      <a:pt x="4" y="5"/>
                      <a:pt x="4" y="5"/>
                    </a:cubicBezTo>
                    <a:cubicBezTo>
                      <a:pt x="0" y="8"/>
                      <a:pt x="11" y="26"/>
                      <a:pt x="13" y="32"/>
                    </a:cubicBezTo>
                    <a:cubicBezTo>
                      <a:pt x="16" y="39"/>
                      <a:pt x="24" y="53"/>
                      <a:pt x="20" y="56"/>
                    </a:cubicBezTo>
                    <a:lnTo>
                      <a:pt x="26" y="53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77" name="Freeform 1691">
                <a:extLst>
                  <a:ext uri="{FF2B5EF4-FFF2-40B4-BE49-F238E27FC236}">
                    <a16:creationId xmlns:a16="http://schemas.microsoft.com/office/drawing/2014/main" id="{35D20147-3A47-DB26-F123-C9D44BDE1F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0" y="2859"/>
                <a:ext cx="113" cy="90"/>
              </a:xfrm>
              <a:custGeom>
                <a:avLst/>
                <a:gdLst>
                  <a:gd name="T0" fmla="*/ 713 w 45"/>
                  <a:gd name="T1" fmla="*/ 498 h 34"/>
                  <a:gd name="T2" fmla="*/ 347 w 45"/>
                  <a:gd name="T3" fmla="*/ 281 h 34"/>
                  <a:gd name="T4" fmla="*/ 0 w 45"/>
                  <a:gd name="T5" fmla="*/ 0 h 34"/>
                  <a:gd name="T6" fmla="*/ 0 w 45"/>
                  <a:gd name="T7" fmla="*/ 111 h 34"/>
                  <a:gd name="T8" fmla="*/ 334 w 45"/>
                  <a:gd name="T9" fmla="*/ 392 h 34"/>
                  <a:gd name="T10" fmla="*/ 681 w 45"/>
                  <a:gd name="T11" fmla="*/ 630 h 34"/>
                  <a:gd name="T12" fmla="*/ 713 w 45"/>
                  <a:gd name="T13" fmla="*/ 498 h 3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5" h="34">
                    <a:moveTo>
                      <a:pt x="45" y="27"/>
                    </a:moveTo>
                    <a:cubicBezTo>
                      <a:pt x="45" y="23"/>
                      <a:pt x="28" y="17"/>
                      <a:pt x="22" y="15"/>
                    </a:cubicBezTo>
                    <a:cubicBezTo>
                      <a:pt x="15" y="12"/>
                      <a:pt x="0" y="5"/>
                      <a:pt x="0" y="0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12"/>
                      <a:pt x="15" y="19"/>
                      <a:pt x="21" y="21"/>
                    </a:cubicBezTo>
                    <a:cubicBezTo>
                      <a:pt x="27" y="24"/>
                      <a:pt x="44" y="30"/>
                      <a:pt x="43" y="34"/>
                    </a:cubicBezTo>
                    <a:lnTo>
                      <a:pt x="45" y="27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78" name="Freeform 1692">
                <a:extLst>
                  <a:ext uri="{FF2B5EF4-FFF2-40B4-BE49-F238E27FC236}">
                    <a16:creationId xmlns:a16="http://schemas.microsoft.com/office/drawing/2014/main" id="{7CC349F5-A375-5FD6-4A5D-B55E04E8C5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0" y="2829"/>
                <a:ext cx="128" cy="86"/>
              </a:xfrm>
              <a:custGeom>
                <a:avLst/>
                <a:gdLst>
                  <a:gd name="T0" fmla="*/ 806 w 51"/>
                  <a:gd name="T1" fmla="*/ 484 h 32"/>
                  <a:gd name="T2" fmla="*/ 442 w 51"/>
                  <a:gd name="T3" fmla="*/ 231 h 32"/>
                  <a:gd name="T4" fmla="*/ 20 w 51"/>
                  <a:gd name="T5" fmla="*/ 0 h 32"/>
                  <a:gd name="T6" fmla="*/ 0 w 51"/>
                  <a:gd name="T7" fmla="*/ 116 h 32"/>
                  <a:gd name="T8" fmla="*/ 442 w 51"/>
                  <a:gd name="T9" fmla="*/ 368 h 32"/>
                  <a:gd name="T10" fmla="*/ 788 w 51"/>
                  <a:gd name="T11" fmla="*/ 621 h 32"/>
                  <a:gd name="T12" fmla="*/ 806 w 51"/>
                  <a:gd name="T13" fmla="*/ 484 h 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1" h="32">
                    <a:moveTo>
                      <a:pt x="51" y="25"/>
                    </a:moveTo>
                    <a:cubicBezTo>
                      <a:pt x="51" y="21"/>
                      <a:pt x="34" y="15"/>
                      <a:pt x="28" y="12"/>
                    </a:cubicBezTo>
                    <a:cubicBezTo>
                      <a:pt x="22" y="10"/>
                      <a:pt x="0" y="5"/>
                      <a:pt x="1" y="0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12"/>
                      <a:pt x="22" y="16"/>
                      <a:pt x="28" y="19"/>
                    </a:cubicBezTo>
                    <a:cubicBezTo>
                      <a:pt x="34" y="22"/>
                      <a:pt x="50" y="27"/>
                      <a:pt x="50" y="32"/>
                    </a:cubicBezTo>
                    <a:lnTo>
                      <a:pt x="51" y="25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79" name="Freeform 1693">
                <a:extLst>
                  <a:ext uri="{FF2B5EF4-FFF2-40B4-BE49-F238E27FC236}">
                    <a16:creationId xmlns:a16="http://schemas.microsoft.com/office/drawing/2014/main" id="{9CBD8B47-FAEF-5F71-26BD-736577FDEB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3" y="2965"/>
                <a:ext cx="95" cy="120"/>
              </a:xfrm>
              <a:custGeom>
                <a:avLst/>
                <a:gdLst>
                  <a:gd name="T0" fmla="*/ 563 w 38"/>
                  <a:gd name="T1" fmla="*/ 739 h 45"/>
                  <a:gd name="T2" fmla="*/ 313 w 38"/>
                  <a:gd name="T3" fmla="*/ 397 h 45"/>
                  <a:gd name="T4" fmla="*/ 83 w 38"/>
                  <a:gd name="T5" fmla="*/ 0 h 45"/>
                  <a:gd name="T6" fmla="*/ 33 w 38"/>
                  <a:gd name="T7" fmla="*/ 115 h 45"/>
                  <a:gd name="T8" fmla="*/ 270 w 38"/>
                  <a:gd name="T9" fmla="*/ 512 h 45"/>
                  <a:gd name="T10" fmla="*/ 500 w 38"/>
                  <a:gd name="T11" fmla="*/ 853 h 45"/>
                  <a:gd name="T12" fmla="*/ 563 w 38"/>
                  <a:gd name="T13" fmla="*/ 739 h 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45">
                    <a:moveTo>
                      <a:pt x="36" y="39"/>
                    </a:moveTo>
                    <a:cubicBezTo>
                      <a:pt x="38" y="35"/>
                      <a:pt x="25" y="26"/>
                      <a:pt x="20" y="21"/>
                    </a:cubicBezTo>
                    <a:cubicBezTo>
                      <a:pt x="15" y="16"/>
                      <a:pt x="3" y="5"/>
                      <a:pt x="5" y="0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0" y="11"/>
                      <a:pt x="12" y="23"/>
                      <a:pt x="17" y="27"/>
                    </a:cubicBezTo>
                    <a:cubicBezTo>
                      <a:pt x="22" y="32"/>
                      <a:pt x="34" y="41"/>
                      <a:pt x="32" y="45"/>
                    </a:cubicBezTo>
                    <a:lnTo>
                      <a:pt x="36" y="39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80" name="Freeform 1694">
                <a:extLst>
                  <a:ext uri="{FF2B5EF4-FFF2-40B4-BE49-F238E27FC236}">
                    <a16:creationId xmlns:a16="http://schemas.microsoft.com/office/drawing/2014/main" id="{A52255DC-9953-33F3-5651-3FCA9F9AB5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0" y="2931"/>
                <a:ext cx="103" cy="122"/>
              </a:xfrm>
              <a:custGeom>
                <a:avLst/>
                <a:gdLst>
                  <a:gd name="T0" fmla="*/ 618 w 41"/>
                  <a:gd name="T1" fmla="*/ 745 h 46"/>
                  <a:gd name="T2" fmla="*/ 347 w 41"/>
                  <a:gd name="T3" fmla="*/ 395 h 46"/>
                  <a:gd name="T4" fmla="*/ 63 w 41"/>
                  <a:gd name="T5" fmla="*/ 0 h 46"/>
                  <a:gd name="T6" fmla="*/ 33 w 41"/>
                  <a:gd name="T7" fmla="*/ 111 h 46"/>
                  <a:gd name="T8" fmla="*/ 317 w 41"/>
                  <a:gd name="T9" fmla="*/ 520 h 46"/>
                  <a:gd name="T10" fmla="*/ 568 w 41"/>
                  <a:gd name="T11" fmla="*/ 859 h 46"/>
                  <a:gd name="T12" fmla="*/ 618 w 41"/>
                  <a:gd name="T13" fmla="*/ 745 h 4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46">
                    <a:moveTo>
                      <a:pt x="39" y="40"/>
                    </a:moveTo>
                    <a:cubicBezTo>
                      <a:pt x="41" y="36"/>
                      <a:pt x="27" y="26"/>
                      <a:pt x="22" y="21"/>
                    </a:cubicBezTo>
                    <a:cubicBezTo>
                      <a:pt x="17" y="17"/>
                      <a:pt x="2" y="6"/>
                      <a:pt x="4" y="0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0" y="11"/>
                      <a:pt x="15" y="23"/>
                      <a:pt x="20" y="28"/>
                    </a:cubicBezTo>
                    <a:cubicBezTo>
                      <a:pt x="24" y="32"/>
                      <a:pt x="38" y="42"/>
                      <a:pt x="36" y="46"/>
                    </a:cubicBezTo>
                    <a:lnTo>
                      <a:pt x="39" y="40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81" name="Freeform 1695">
                <a:extLst>
                  <a:ext uri="{FF2B5EF4-FFF2-40B4-BE49-F238E27FC236}">
                    <a16:creationId xmlns:a16="http://schemas.microsoft.com/office/drawing/2014/main" id="{C2AED3E5-79FF-1F05-0FBA-1EA8EC2A73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8" y="2765"/>
                <a:ext cx="137" cy="30"/>
              </a:xfrm>
              <a:custGeom>
                <a:avLst/>
                <a:gdLst>
                  <a:gd name="T0" fmla="*/ 807 w 55"/>
                  <a:gd name="T1" fmla="*/ 82 h 11"/>
                  <a:gd name="T2" fmla="*/ 404 w 55"/>
                  <a:gd name="T3" fmla="*/ 82 h 11"/>
                  <a:gd name="T4" fmla="*/ 0 w 55"/>
                  <a:gd name="T5" fmla="*/ 0 h 11"/>
                  <a:gd name="T6" fmla="*/ 42 w 55"/>
                  <a:gd name="T7" fmla="*/ 120 h 11"/>
                  <a:gd name="T8" fmla="*/ 446 w 55"/>
                  <a:gd name="T9" fmla="*/ 202 h 11"/>
                  <a:gd name="T10" fmla="*/ 849 w 55"/>
                  <a:gd name="T11" fmla="*/ 224 h 11"/>
                  <a:gd name="T12" fmla="*/ 807 w 55"/>
                  <a:gd name="T13" fmla="*/ 82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5" h="11">
                    <a:moveTo>
                      <a:pt x="52" y="4"/>
                    </a:moveTo>
                    <a:cubicBezTo>
                      <a:pt x="51" y="0"/>
                      <a:pt x="33" y="3"/>
                      <a:pt x="26" y="4"/>
                    </a:cubicBezTo>
                    <a:cubicBezTo>
                      <a:pt x="19" y="4"/>
                      <a:pt x="3" y="5"/>
                      <a:pt x="0" y="0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5" y="11"/>
                      <a:pt x="22" y="10"/>
                      <a:pt x="29" y="10"/>
                    </a:cubicBezTo>
                    <a:cubicBezTo>
                      <a:pt x="36" y="9"/>
                      <a:pt x="53" y="7"/>
                      <a:pt x="55" y="11"/>
                    </a:cubicBezTo>
                    <a:lnTo>
                      <a:pt x="52" y="4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82" name="Freeform 1696">
                <a:extLst>
                  <a:ext uri="{FF2B5EF4-FFF2-40B4-BE49-F238E27FC236}">
                    <a16:creationId xmlns:a16="http://schemas.microsoft.com/office/drawing/2014/main" id="{5D6D90CB-D2AA-A30C-CEC9-FD608FEC34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0" y="2731"/>
                <a:ext cx="143" cy="40"/>
              </a:xfrm>
              <a:custGeom>
                <a:avLst/>
                <a:gdLst>
                  <a:gd name="T0" fmla="*/ 868 w 57"/>
                  <a:gd name="T1" fmla="*/ 77 h 15"/>
                  <a:gd name="T2" fmla="*/ 459 w 57"/>
                  <a:gd name="T3" fmla="*/ 77 h 15"/>
                  <a:gd name="T4" fmla="*/ 0 w 57"/>
                  <a:gd name="T5" fmla="*/ 77 h 15"/>
                  <a:gd name="T6" fmla="*/ 50 w 57"/>
                  <a:gd name="T7" fmla="*/ 192 h 15"/>
                  <a:gd name="T8" fmla="*/ 504 w 57"/>
                  <a:gd name="T9" fmla="*/ 192 h 15"/>
                  <a:gd name="T10" fmla="*/ 901 w 57"/>
                  <a:gd name="T11" fmla="*/ 192 h 15"/>
                  <a:gd name="T12" fmla="*/ 868 w 57"/>
                  <a:gd name="T13" fmla="*/ 77 h 1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" h="15">
                    <a:moveTo>
                      <a:pt x="55" y="4"/>
                    </a:moveTo>
                    <a:cubicBezTo>
                      <a:pt x="54" y="0"/>
                      <a:pt x="36" y="3"/>
                      <a:pt x="29" y="4"/>
                    </a:cubicBezTo>
                    <a:cubicBezTo>
                      <a:pt x="22" y="4"/>
                      <a:pt x="3" y="9"/>
                      <a:pt x="0" y="4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5" y="15"/>
                      <a:pt x="25" y="10"/>
                      <a:pt x="32" y="10"/>
                    </a:cubicBezTo>
                    <a:cubicBezTo>
                      <a:pt x="39" y="9"/>
                      <a:pt x="55" y="7"/>
                      <a:pt x="57" y="10"/>
                    </a:cubicBezTo>
                    <a:lnTo>
                      <a:pt x="55" y="4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83" name="Freeform 1697">
                <a:extLst>
                  <a:ext uri="{FF2B5EF4-FFF2-40B4-BE49-F238E27FC236}">
                    <a16:creationId xmlns:a16="http://schemas.microsoft.com/office/drawing/2014/main" id="{B65300FD-6CF2-45A2-E87A-EF9027FB09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3" y="2568"/>
                <a:ext cx="102" cy="104"/>
              </a:xfrm>
              <a:custGeom>
                <a:avLst/>
                <a:gdLst>
                  <a:gd name="T0" fmla="*/ 525 w 41"/>
                  <a:gd name="T1" fmla="*/ 21 h 39"/>
                  <a:gd name="T2" fmla="*/ 259 w 41"/>
                  <a:gd name="T3" fmla="*/ 397 h 39"/>
                  <a:gd name="T4" fmla="*/ 0 w 41"/>
                  <a:gd name="T5" fmla="*/ 683 h 39"/>
                  <a:gd name="T6" fmla="*/ 92 w 41"/>
                  <a:gd name="T7" fmla="*/ 717 h 39"/>
                  <a:gd name="T8" fmla="*/ 371 w 41"/>
                  <a:gd name="T9" fmla="*/ 435 h 39"/>
                  <a:gd name="T10" fmla="*/ 632 w 41"/>
                  <a:gd name="T11" fmla="*/ 56 h 39"/>
                  <a:gd name="T12" fmla="*/ 525 w 41"/>
                  <a:gd name="T13" fmla="*/ 21 h 3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39">
                    <a:moveTo>
                      <a:pt x="34" y="1"/>
                    </a:moveTo>
                    <a:cubicBezTo>
                      <a:pt x="30" y="0"/>
                      <a:pt x="21" y="15"/>
                      <a:pt x="17" y="21"/>
                    </a:cubicBezTo>
                    <a:cubicBezTo>
                      <a:pt x="14" y="26"/>
                      <a:pt x="5" y="38"/>
                      <a:pt x="0" y="36"/>
                    </a:cubicBezTo>
                    <a:cubicBezTo>
                      <a:pt x="6" y="38"/>
                      <a:pt x="6" y="38"/>
                      <a:pt x="6" y="38"/>
                    </a:cubicBezTo>
                    <a:cubicBezTo>
                      <a:pt x="11" y="39"/>
                      <a:pt x="20" y="28"/>
                      <a:pt x="24" y="23"/>
                    </a:cubicBezTo>
                    <a:cubicBezTo>
                      <a:pt x="28" y="17"/>
                      <a:pt x="37" y="2"/>
                      <a:pt x="41" y="3"/>
                    </a:cubicBezTo>
                    <a:lnTo>
                      <a:pt x="34" y="1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84" name="Freeform 1698">
                <a:extLst>
                  <a:ext uri="{FF2B5EF4-FFF2-40B4-BE49-F238E27FC236}">
                    <a16:creationId xmlns:a16="http://schemas.microsoft.com/office/drawing/2014/main" id="{F9B83001-B377-0416-71AE-C72B63BFAD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3" y="2549"/>
                <a:ext cx="102" cy="123"/>
              </a:xfrm>
              <a:custGeom>
                <a:avLst/>
                <a:gdLst>
                  <a:gd name="T0" fmla="*/ 537 w 41"/>
                  <a:gd name="T1" fmla="*/ 21 h 46"/>
                  <a:gd name="T2" fmla="*/ 279 w 41"/>
                  <a:gd name="T3" fmla="*/ 401 h 46"/>
                  <a:gd name="T4" fmla="*/ 0 w 41"/>
                  <a:gd name="T5" fmla="*/ 824 h 46"/>
                  <a:gd name="T6" fmla="*/ 92 w 41"/>
                  <a:gd name="T7" fmla="*/ 845 h 46"/>
                  <a:gd name="T8" fmla="*/ 383 w 41"/>
                  <a:gd name="T9" fmla="*/ 444 h 46"/>
                  <a:gd name="T10" fmla="*/ 632 w 41"/>
                  <a:gd name="T11" fmla="*/ 78 h 46"/>
                  <a:gd name="T12" fmla="*/ 537 w 41"/>
                  <a:gd name="T13" fmla="*/ 21 h 4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46">
                    <a:moveTo>
                      <a:pt x="35" y="1"/>
                    </a:moveTo>
                    <a:cubicBezTo>
                      <a:pt x="31" y="0"/>
                      <a:pt x="22" y="16"/>
                      <a:pt x="18" y="21"/>
                    </a:cubicBezTo>
                    <a:cubicBezTo>
                      <a:pt x="14" y="27"/>
                      <a:pt x="5" y="44"/>
                      <a:pt x="0" y="43"/>
                    </a:cubicBezTo>
                    <a:cubicBezTo>
                      <a:pt x="6" y="44"/>
                      <a:pt x="6" y="44"/>
                      <a:pt x="6" y="44"/>
                    </a:cubicBezTo>
                    <a:cubicBezTo>
                      <a:pt x="12" y="46"/>
                      <a:pt x="21" y="28"/>
                      <a:pt x="25" y="23"/>
                    </a:cubicBezTo>
                    <a:cubicBezTo>
                      <a:pt x="29" y="18"/>
                      <a:pt x="37" y="3"/>
                      <a:pt x="41" y="4"/>
                    </a:cubicBezTo>
                    <a:lnTo>
                      <a:pt x="35" y="1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85" name="Freeform 1699">
                <a:extLst>
                  <a:ext uri="{FF2B5EF4-FFF2-40B4-BE49-F238E27FC236}">
                    <a16:creationId xmlns:a16="http://schemas.microsoft.com/office/drawing/2014/main" id="{B287E082-DF03-ACD8-BAC7-7D9B998F10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5" y="2645"/>
                <a:ext cx="128" cy="75"/>
              </a:xfrm>
              <a:custGeom>
                <a:avLst/>
                <a:gdLst>
                  <a:gd name="T0" fmla="*/ 743 w 51"/>
                  <a:gd name="T1" fmla="*/ 35 h 28"/>
                  <a:gd name="T2" fmla="*/ 397 w 51"/>
                  <a:gd name="T3" fmla="*/ 230 h 28"/>
                  <a:gd name="T4" fmla="*/ 0 w 51"/>
                  <a:gd name="T5" fmla="*/ 388 h 28"/>
                  <a:gd name="T6" fmla="*/ 83 w 51"/>
                  <a:gd name="T7" fmla="*/ 458 h 28"/>
                  <a:gd name="T8" fmla="*/ 472 w 51"/>
                  <a:gd name="T9" fmla="*/ 329 h 28"/>
                  <a:gd name="T10" fmla="*/ 806 w 51"/>
                  <a:gd name="T11" fmla="*/ 150 h 28"/>
                  <a:gd name="T12" fmla="*/ 743 w 51"/>
                  <a:gd name="T13" fmla="*/ 35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1" h="28">
                    <a:moveTo>
                      <a:pt x="47" y="2"/>
                    </a:moveTo>
                    <a:cubicBezTo>
                      <a:pt x="44" y="0"/>
                      <a:pt x="31" y="9"/>
                      <a:pt x="25" y="12"/>
                    </a:cubicBezTo>
                    <a:cubicBezTo>
                      <a:pt x="19" y="15"/>
                      <a:pt x="4" y="23"/>
                      <a:pt x="0" y="20"/>
                    </a:cubicBezTo>
                    <a:cubicBezTo>
                      <a:pt x="5" y="24"/>
                      <a:pt x="5" y="24"/>
                      <a:pt x="5" y="24"/>
                    </a:cubicBezTo>
                    <a:cubicBezTo>
                      <a:pt x="9" y="28"/>
                      <a:pt x="24" y="20"/>
                      <a:pt x="30" y="17"/>
                    </a:cubicBezTo>
                    <a:cubicBezTo>
                      <a:pt x="36" y="13"/>
                      <a:pt x="48" y="5"/>
                      <a:pt x="51" y="8"/>
                    </a:cubicBezTo>
                    <a:lnTo>
                      <a:pt x="47" y="2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86" name="Freeform 1700">
                <a:extLst>
                  <a:ext uri="{FF2B5EF4-FFF2-40B4-BE49-F238E27FC236}">
                    <a16:creationId xmlns:a16="http://schemas.microsoft.com/office/drawing/2014/main" id="{B3A22999-E939-94D7-2983-3F783750C4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8" y="2619"/>
                <a:ext cx="132" cy="85"/>
              </a:xfrm>
              <a:custGeom>
                <a:avLst/>
                <a:gdLst>
                  <a:gd name="T0" fmla="*/ 757 w 53"/>
                  <a:gd name="T1" fmla="*/ 56 h 32"/>
                  <a:gd name="T2" fmla="*/ 384 w 53"/>
                  <a:gd name="T3" fmla="*/ 247 h 32"/>
                  <a:gd name="T4" fmla="*/ 0 w 53"/>
                  <a:gd name="T5" fmla="*/ 452 h 32"/>
                  <a:gd name="T6" fmla="*/ 75 w 53"/>
                  <a:gd name="T7" fmla="*/ 523 h 32"/>
                  <a:gd name="T8" fmla="*/ 478 w 53"/>
                  <a:gd name="T9" fmla="*/ 340 h 32"/>
                  <a:gd name="T10" fmla="*/ 819 w 53"/>
                  <a:gd name="T11" fmla="*/ 149 h 32"/>
                  <a:gd name="T12" fmla="*/ 757 w 53"/>
                  <a:gd name="T13" fmla="*/ 56 h 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" h="32">
                    <a:moveTo>
                      <a:pt x="49" y="3"/>
                    </a:moveTo>
                    <a:cubicBezTo>
                      <a:pt x="45" y="0"/>
                      <a:pt x="31" y="10"/>
                      <a:pt x="25" y="13"/>
                    </a:cubicBezTo>
                    <a:cubicBezTo>
                      <a:pt x="20" y="16"/>
                      <a:pt x="4" y="27"/>
                      <a:pt x="0" y="24"/>
                    </a:cubicBezTo>
                    <a:cubicBezTo>
                      <a:pt x="5" y="28"/>
                      <a:pt x="5" y="28"/>
                      <a:pt x="5" y="28"/>
                    </a:cubicBezTo>
                    <a:cubicBezTo>
                      <a:pt x="9" y="32"/>
                      <a:pt x="25" y="21"/>
                      <a:pt x="31" y="18"/>
                    </a:cubicBezTo>
                    <a:cubicBezTo>
                      <a:pt x="37" y="14"/>
                      <a:pt x="50" y="5"/>
                      <a:pt x="53" y="8"/>
                    </a:cubicBezTo>
                    <a:lnTo>
                      <a:pt x="49" y="3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87" name="Freeform 1701">
                <a:extLst>
                  <a:ext uri="{FF2B5EF4-FFF2-40B4-BE49-F238E27FC236}">
                    <a16:creationId xmlns:a16="http://schemas.microsoft.com/office/drawing/2014/main" id="{6F106116-6848-4828-8F11-F37B82BD32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3" y="2547"/>
                <a:ext cx="55" cy="133"/>
              </a:xfrm>
              <a:custGeom>
                <a:avLst/>
                <a:gdLst>
                  <a:gd name="T0" fmla="*/ 238 w 22"/>
                  <a:gd name="T1" fmla="*/ 0 h 50"/>
                  <a:gd name="T2" fmla="*/ 145 w 22"/>
                  <a:gd name="T3" fmla="*/ 489 h 50"/>
                  <a:gd name="T4" fmla="*/ 0 w 22"/>
                  <a:gd name="T5" fmla="*/ 942 h 50"/>
                  <a:gd name="T6" fmla="*/ 95 w 22"/>
                  <a:gd name="T7" fmla="*/ 920 h 50"/>
                  <a:gd name="T8" fmla="*/ 238 w 22"/>
                  <a:gd name="T9" fmla="*/ 473 h 50"/>
                  <a:gd name="T10" fmla="*/ 345 w 22"/>
                  <a:gd name="T11" fmla="*/ 0 h 50"/>
                  <a:gd name="T12" fmla="*/ 238 w 22"/>
                  <a:gd name="T13" fmla="*/ 0 h 5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2" h="50">
                    <a:moveTo>
                      <a:pt x="15" y="0"/>
                    </a:moveTo>
                    <a:cubicBezTo>
                      <a:pt x="11" y="1"/>
                      <a:pt x="10" y="19"/>
                      <a:pt x="9" y="26"/>
                    </a:cubicBezTo>
                    <a:cubicBezTo>
                      <a:pt x="8" y="33"/>
                      <a:pt x="5" y="49"/>
                      <a:pt x="0" y="50"/>
                    </a:cubicBezTo>
                    <a:cubicBezTo>
                      <a:pt x="6" y="49"/>
                      <a:pt x="6" y="49"/>
                      <a:pt x="6" y="49"/>
                    </a:cubicBezTo>
                    <a:cubicBezTo>
                      <a:pt x="12" y="48"/>
                      <a:pt x="14" y="31"/>
                      <a:pt x="15" y="25"/>
                    </a:cubicBezTo>
                    <a:cubicBezTo>
                      <a:pt x="16" y="18"/>
                      <a:pt x="18" y="1"/>
                      <a:pt x="22" y="0"/>
                    </a:cubicBez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88" name="Freeform 1702">
                <a:extLst>
                  <a:ext uri="{FF2B5EF4-FFF2-40B4-BE49-F238E27FC236}">
                    <a16:creationId xmlns:a16="http://schemas.microsoft.com/office/drawing/2014/main" id="{BC52B037-A789-F82D-222C-6C7D273DDE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5" y="2549"/>
                <a:ext cx="48" cy="144"/>
              </a:xfrm>
              <a:custGeom>
                <a:avLst/>
                <a:gdLst>
                  <a:gd name="T0" fmla="*/ 210 w 19"/>
                  <a:gd name="T1" fmla="*/ 0 h 54"/>
                  <a:gd name="T2" fmla="*/ 96 w 19"/>
                  <a:gd name="T3" fmla="*/ 491 h 54"/>
                  <a:gd name="T4" fmla="*/ 0 w 19"/>
                  <a:gd name="T5" fmla="*/ 1024 h 54"/>
                  <a:gd name="T6" fmla="*/ 96 w 19"/>
                  <a:gd name="T7" fmla="*/ 1003 h 54"/>
                  <a:gd name="T8" fmla="*/ 210 w 19"/>
                  <a:gd name="T9" fmla="*/ 456 h 54"/>
                  <a:gd name="T10" fmla="*/ 306 w 19"/>
                  <a:gd name="T11" fmla="*/ 0 h 54"/>
                  <a:gd name="T12" fmla="*/ 210 w 19"/>
                  <a:gd name="T13" fmla="*/ 0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9" h="54">
                    <a:moveTo>
                      <a:pt x="13" y="0"/>
                    </a:moveTo>
                    <a:cubicBezTo>
                      <a:pt x="8" y="1"/>
                      <a:pt x="8" y="19"/>
                      <a:pt x="6" y="26"/>
                    </a:cubicBezTo>
                    <a:cubicBezTo>
                      <a:pt x="5" y="32"/>
                      <a:pt x="5" y="53"/>
                      <a:pt x="0" y="54"/>
                    </a:cubicBezTo>
                    <a:cubicBezTo>
                      <a:pt x="6" y="53"/>
                      <a:pt x="6" y="53"/>
                      <a:pt x="6" y="53"/>
                    </a:cubicBezTo>
                    <a:cubicBezTo>
                      <a:pt x="12" y="52"/>
                      <a:pt x="12" y="31"/>
                      <a:pt x="13" y="24"/>
                    </a:cubicBezTo>
                    <a:cubicBezTo>
                      <a:pt x="14" y="18"/>
                      <a:pt x="15" y="1"/>
                      <a:pt x="19" y="0"/>
                    </a:cubicBez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89" name="Freeform 1703">
                <a:extLst>
                  <a:ext uri="{FF2B5EF4-FFF2-40B4-BE49-F238E27FC236}">
                    <a16:creationId xmlns:a16="http://schemas.microsoft.com/office/drawing/2014/main" id="{3A35CBE6-8DE9-24D2-139F-538C7385C8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5" y="2669"/>
                <a:ext cx="83" cy="139"/>
              </a:xfrm>
              <a:custGeom>
                <a:avLst/>
                <a:gdLst>
                  <a:gd name="T0" fmla="*/ 50 w 33"/>
                  <a:gd name="T1" fmla="*/ 115 h 52"/>
                  <a:gd name="T2" fmla="*/ 254 w 33"/>
                  <a:gd name="T3" fmla="*/ 559 h 52"/>
                  <a:gd name="T4" fmla="*/ 410 w 33"/>
                  <a:gd name="T5" fmla="*/ 994 h 52"/>
                  <a:gd name="T6" fmla="*/ 475 w 33"/>
                  <a:gd name="T7" fmla="*/ 901 h 52"/>
                  <a:gd name="T8" fmla="*/ 317 w 33"/>
                  <a:gd name="T9" fmla="*/ 436 h 52"/>
                  <a:gd name="T10" fmla="*/ 113 w 33"/>
                  <a:gd name="T11" fmla="*/ 0 h 52"/>
                  <a:gd name="T12" fmla="*/ 50 w 33"/>
                  <a:gd name="T13" fmla="*/ 115 h 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3" h="52">
                    <a:moveTo>
                      <a:pt x="3" y="6"/>
                    </a:moveTo>
                    <a:cubicBezTo>
                      <a:pt x="0" y="10"/>
                      <a:pt x="12" y="23"/>
                      <a:pt x="16" y="29"/>
                    </a:cubicBezTo>
                    <a:cubicBezTo>
                      <a:pt x="20" y="34"/>
                      <a:pt x="29" y="48"/>
                      <a:pt x="26" y="52"/>
                    </a:cubicBezTo>
                    <a:cubicBezTo>
                      <a:pt x="30" y="47"/>
                      <a:pt x="30" y="47"/>
                      <a:pt x="30" y="47"/>
                    </a:cubicBezTo>
                    <a:cubicBezTo>
                      <a:pt x="33" y="42"/>
                      <a:pt x="23" y="29"/>
                      <a:pt x="20" y="23"/>
                    </a:cubicBezTo>
                    <a:cubicBezTo>
                      <a:pt x="16" y="17"/>
                      <a:pt x="5" y="4"/>
                      <a:pt x="7" y="0"/>
                    </a:cubicBezTo>
                    <a:lnTo>
                      <a:pt x="3" y="6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90" name="Freeform 1704">
                <a:extLst>
                  <a:ext uri="{FF2B5EF4-FFF2-40B4-BE49-F238E27FC236}">
                    <a16:creationId xmlns:a16="http://schemas.microsoft.com/office/drawing/2014/main" id="{42C5AEDB-4248-8A08-3347-594367ACF0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3" y="2699"/>
                <a:ext cx="82" cy="136"/>
              </a:xfrm>
              <a:custGeom>
                <a:avLst/>
                <a:gdLst>
                  <a:gd name="T0" fmla="*/ 42 w 33"/>
                  <a:gd name="T1" fmla="*/ 93 h 51"/>
                  <a:gd name="T2" fmla="*/ 246 w 33"/>
                  <a:gd name="T3" fmla="*/ 512 h 51"/>
                  <a:gd name="T4" fmla="*/ 403 w 33"/>
                  <a:gd name="T5" fmla="*/ 968 h 51"/>
                  <a:gd name="T6" fmla="*/ 462 w 33"/>
                  <a:gd name="T7" fmla="*/ 875 h 51"/>
                  <a:gd name="T8" fmla="*/ 308 w 33"/>
                  <a:gd name="T9" fmla="*/ 419 h 51"/>
                  <a:gd name="T10" fmla="*/ 104 w 33"/>
                  <a:gd name="T11" fmla="*/ 0 h 51"/>
                  <a:gd name="T12" fmla="*/ 42 w 33"/>
                  <a:gd name="T13" fmla="*/ 93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3" h="51">
                    <a:moveTo>
                      <a:pt x="3" y="5"/>
                    </a:moveTo>
                    <a:cubicBezTo>
                      <a:pt x="0" y="8"/>
                      <a:pt x="12" y="22"/>
                      <a:pt x="16" y="27"/>
                    </a:cubicBezTo>
                    <a:cubicBezTo>
                      <a:pt x="20" y="33"/>
                      <a:pt x="29" y="47"/>
                      <a:pt x="26" y="51"/>
                    </a:cubicBezTo>
                    <a:cubicBezTo>
                      <a:pt x="30" y="46"/>
                      <a:pt x="30" y="46"/>
                      <a:pt x="30" y="46"/>
                    </a:cubicBezTo>
                    <a:cubicBezTo>
                      <a:pt x="33" y="41"/>
                      <a:pt x="23" y="27"/>
                      <a:pt x="20" y="22"/>
                    </a:cubicBezTo>
                    <a:cubicBezTo>
                      <a:pt x="16" y="16"/>
                      <a:pt x="5" y="4"/>
                      <a:pt x="7" y="0"/>
                    </a:cubicBezTo>
                    <a:lnTo>
                      <a:pt x="3" y="5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91" name="Freeform 1705">
                <a:extLst>
                  <a:ext uri="{FF2B5EF4-FFF2-40B4-BE49-F238E27FC236}">
                    <a16:creationId xmlns:a16="http://schemas.microsoft.com/office/drawing/2014/main" id="{54DEA06C-CDB1-B49C-CA76-F8008E77B4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3" y="2581"/>
                <a:ext cx="50" cy="139"/>
              </a:xfrm>
              <a:custGeom>
                <a:avLst/>
                <a:gdLst>
                  <a:gd name="T0" fmla="*/ 63 w 20"/>
                  <a:gd name="T1" fmla="*/ 56 h 52"/>
                  <a:gd name="T2" fmla="*/ 125 w 20"/>
                  <a:gd name="T3" fmla="*/ 500 h 52"/>
                  <a:gd name="T4" fmla="*/ 158 w 20"/>
                  <a:gd name="T5" fmla="*/ 994 h 52"/>
                  <a:gd name="T6" fmla="*/ 238 w 20"/>
                  <a:gd name="T7" fmla="*/ 936 h 52"/>
                  <a:gd name="T8" fmla="*/ 220 w 20"/>
                  <a:gd name="T9" fmla="*/ 422 h 52"/>
                  <a:gd name="T10" fmla="*/ 158 w 20"/>
                  <a:gd name="T11" fmla="*/ 0 h 52"/>
                  <a:gd name="T12" fmla="*/ 63 w 20"/>
                  <a:gd name="T13" fmla="*/ 56 h 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0" h="52">
                    <a:moveTo>
                      <a:pt x="4" y="3"/>
                    </a:moveTo>
                    <a:cubicBezTo>
                      <a:pt x="0" y="5"/>
                      <a:pt x="6" y="20"/>
                      <a:pt x="8" y="26"/>
                    </a:cubicBezTo>
                    <a:cubicBezTo>
                      <a:pt x="10" y="33"/>
                      <a:pt x="14" y="49"/>
                      <a:pt x="10" y="52"/>
                    </a:cubicBezTo>
                    <a:cubicBezTo>
                      <a:pt x="15" y="49"/>
                      <a:pt x="15" y="49"/>
                      <a:pt x="15" y="49"/>
                    </a:cubicBezTo>
                    <a:cubicBezTo>
                      <a:pt x="20" y="45"/>
                      <a:pt x="15" y="29"/>
                      <a:pt x="14" y="22"/>
                    </a:cubicBezTo>
                    <a:cubicBezTo>
                      <a:pt x="12" y="16"/>
                      <a:pt x="7" y="2"/>
                      <a:pt x="10" y="0"/>
                    </a:cubicBezTo>
                    <a:lnTo>
                      <a:pt x="4" y="3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92" name="Freeform 1706">
                <a:extLst>
                  <a:ext uri="{FF2B5EF4-FFF2-40B4-BE49-F238E27FC236}">
                    <a16:creationId xmlns:a16="http://schemas.microsoft.com/office/drawing/2014/main" id="{777329A2-63F9-A07D-5085-923F957973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5" y="2597"/>
                <a:ext cx="55" cy="150"/>
              </a:xfrm>
              <a:custGeom>
                <a:avLst/>
                <a:gdLst>
                  <a:gd name="T0" fmla="*/ 50 w 22"/>
                  <a:gd name="T1" fmla="*/ 78 h 56"/>
                  <a:gd name="T2" fmla="*/ 125 w 22"/>
                  <a:gd name="T3" fmla="*/ 538 h 56"/>
                  <a:gd name="T4" fmla="*/ 208 w 22"/>
                  <a:gd name="T5" fmla="*/ 1077 h 56"/>
                  <a:gd name="T6" fmla="*/ 283 w 22"/>
                  <a:gd name="T7" fmla="*/ 996 h 56"/>
                  <a:gd name="T8" fmla="*/ 220 w 22"/>
                  <a:gd name="T9" fmla="*/ 458 h 56"/>
                  <a:gd name="T10" fmla="*/ 145 w 22"/>
                  <a:gd name="T11" fmla="*/ 0 h 56"/>
                  <a:gd name="T12" fmla="*/ 50 w 22"/>
                  <a:gd name="T13" fmla="*/ 78 h 5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2" h="56">
                    <a:moveTo>
                      <a:pt x="3" y="4"/>
                    </a:moveTo>
                    <a:cubicBezTo>
                      <a:pt x="0" y="6"/>
                      <a:pt x="6" y="22"/>
                      <a:pt x="8" y="28"/>
                    </a:cubicBezTo>
                    <a:cubicBezTo>
                      <a:pt x="10" y="35"/>
                      <a:pt x="17" y="52"/>
                      <a:pt x="13" y="56"/>
                    </a:cubicBezTo>
                    <a:cubicBezTo>
                      <a:pt x="18" y="52"/>
                      <a:pt x="18" y="52"/>
                      <a:pt x="18" y="52"/>
                    </a:cubicBezTo>
                    <a:cubicBezTo>
                      <a:pt x="22" y="48"/>
                      <a:pt x="15" y="31"/>
                      <a:pt x="14" y="24"/>
                    </a:cubicBezTo>
                    <a:cubicBezTo>
                      <a:pt x="12" y="18"/>
                      <a:pt x="5" y="3"/>
                      <a:pt x="9" y="0"/>
                    </a:cubicBezTo>
                    <a:lnTo>
                      <a:pt x="3" y="4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93" name="Freeform 1707">
                <a:extLst>
                  <a:ext uri="{FF2B5EF4-FFF2-40B4-BE49-F238E27FC236}">
                    <a16:creationId xmlns:a16="http://schemas.microsoft.com/office/drawing/2014/main" id="{7B8ECC7B-9284-5923-5DDC-DC9B297AD9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0" y="2747"/>
                <a:ext cx="133" cy="66"/>
              </a:xfrm>
              <a:custGeom>
                <a:avLst/>
                <a:gdLst>
                  <a:gd name="T0" fmla="*/ 0 w 53"/>
                  <a:gd name="T1" fmla="*/ 166 h 25"/>
                  <a:gd name="T2" fmla="*/ 429 w 53"/>
                  <a:gd name="T3" fmla="*/ 280 h 25"/>
                  <a:gd name="T4" fmla="*/ 775 w 53"/>
                  <a:gd name="T5" fmla="*/ 404 h 25"/>
                  <a:gd name="T6" fmla="*/ 838 w 53"/>
                  <a:gd name="T7" fmla="*/ 314 h 25"/>
                  <a:gd name="T8" fmla="*/ 492 w 53"/>
                  <a:gd name="T9" fmla="*/ 182 h 25"/>
                  <a:gd name="T10" fmla="*/ 50 w 53"/>
                  <a:gd name="T11" fmla="*/ 90 h 25"/>
                  <a:gd name="T12" fmla="*/ 0 w 53"/>
                  <a:gd name="T13" fmla="*/ 166 h 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" h="25">
                    <a:moveTo>
                      <a:pt x="0" y="9"/>
                    </a:moveTo>
                    <a:cubicBezTo>
                      <a:pt x="3" y="5"/>
                      <a:pt x="16" y="11"/>
                      <a:pt x="27" y="15"/>
                    </a:cubicBezTo>
                    <a:cubicBezTo>
                      <a:pt x="38" y="19"/>
                      <a:pt x="46" y="25"/>
                      <a:pt x="49" y="22"/>
                    </a:cubicBezTo>
                    <a:cubicBezTo>
                      <a:pt x="53" y="17"/>
                      <a:pt x="53" y="17"/>
                      <a:pt x="53" y="17"/>
                    </a:cubicBezTo>
                    <a:cubicBezTo>
                      <a:pt x="50" y="20"/>
                      <a:pt x="42" y="15"/>
                      <a:pt x="31" y="10"/>
                    </a:cubicBezTo>
                    <a:cubicBezTo>
                      <a:pt x="20" y="6"/>
                      <a:pt x="7" y="0"/>
                      <a:pt x="3" y="5"/>
                    </a:cubicBez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94" name="Freeform 1708">
                <a:extLst>
                  <a:ext uri="{FF2B5EF4-FFF2-40B4-BE49-F238E27FC236}">
                    <a16:creationId xmlns:a16="http://schemas.microsoft.com/office/drawing/2014/main" id="{053EF7E4-EE22-65BC-3367-CB72213349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5" y="2773"/>
                <a:ext cx="135" cy="67"/>
              </a:xfrm>
              <a:custGeom>
                <a:avLst/>
                <a:gdLst>
                  <a:gd name="T0" fmla="*/ 0 w 54"/>
                  <a:gd name="T1" fmla="*/ 172 h 25"/>
                  <a:gd name="T2" fmla="*/ 425 w 54"/>
                  <a:gd name="T3" fmla="*/ 287 h 25"/>
                  <a:gd name="T4" fmla="*/ 783 w 54"/>
                  <a:gd name="T5" fmla="*/ 423 h 25"/>
                  <a:gd name="T6" fmla="*/ 845 w 54"/>
                  <a:gd name="T7" fmla="*/ 330 h 25"/>
                  <a:gd name="T8" fmla="*/ 500 w 54"/>
                  <a:gd name="T9" fmla="*/ 209 h 25"/>
                  <a:gd name="T10" fmla="*/ 83 w 54"/>
                  <a:gd name="T11" fmla="*/ 78 h 25"/>
                  <a:gd name="T12" fmla="*/ 0 w 54"/>
                  <a:gd name="T13" fmla="*/ 172 h 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4" h="25">
                    <a:moveTo>
                      <a:pt x="0" y="9"/>
                    </a:moveTo>
                    <a:cubicBezTo>
                      <a:pt x="4" y="4"/>
                      <a:pt x="17" y="11"/>
                      <a:pt x="27" y="15"/>
                    </a:cubicBezTo>
                    <a:cubicBezTo>
                      <a:pt x="38" y="20"/>
                      <a:pt x="47" y="25"/>
                      <a:pt x="50" y="22"/>
                    </a:cubicBezTo>
                    <a:cubicBezTo>
                      <a:pt x="54" y="17"/>
                      <a:pt x="54" y="17"/>
                      <a:pt x="54" y="17"/>
                    </a:cubicBezTo>
                    <a:cubicBezTo>
                      <a:pt x="51" y="21"/>
                      <a:pt x="43" y="15"/>
                      <a:pt x="32" y="11"/>
                    </a:cubicBezTo>
                    <a:cubicBezTo>
                      <a:pt x="21" y="6"/>
                      <a:pt x="9" y="0"/>
                      <a:pt x="5" y="4"/>
                    </a:cubicBez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95" name="Freeform 1709">
                <a:extLst>
                  <a:ext uri="{FF2B5EF4-FFF2-40B4-BE49-F238E27FC236}">
                    <a16:creationId xmlns:a16="http://schemas.microsoft.com/office/drawing/2014/main" id="{8DB73E9D-E692-5B04-4968-6D4D252FAC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3" y="2755"/>
                <a:ext cx="112" cy="42"/>
              </a:xfrm>
              <a:custGeom>
                <a:avLst/>
                <a:gdLst>
                  <a:gd name="T0" fmla="*/ 694 w 45"/>
                  <a:gd name="T1" fmla="*/ 289 h 16"/>
                  <a:gd name="T2" fmla="*/ 383 w 45"/>
                  <a:gd name="T3" fmla="*/ 165 h 16"/>
                  <a:gd name="T4" fmla="*/ 0 w 45"/>
                  <a:gd name="T5" fmla="*/ 21 h 16"/>
                  <a:gd name="T6" fmla="*/ 383 w 45"/>
                  <a:gd name="T7" fmla="*/ 144 h 16"/>
                  <a:gd name="T8" fmla="*/ 694 w 45"/>
                  <a:gd name="T9" fmla="*/ 289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5" h="16">
                    <a:moveTo>
                      <a:pt x="45" y="16"/>
                    </a:moveTo>
                    <a:cubicBezTo>
                      <a:pt x="41" y="16"/>
                      <a:pt x="33" y="12"/>
                      <a:pt x="25" y="9"/>
                    </a:cubicBezTo>
                    <a:cubicBezTo>
                      <a:pt x="16" y="5"/>
                      <a:pt x="6" y="0"/>
                      <a:pt x="0" y="1"/>
                    </a:cubicBezTo>
                    <a:cubicBezTo>
                      <a:pt x="6" y="0"/>
                      <a:pt x="16" y="4"/>
                      <a:pt x="25" y="8"/>
                    </a:cubicBezTo>
                    <a:cubicBezTo>
                      <a:pt x="34" y="12"/>
                      <a:pt x="41" y="16"/>
                      <a:pt x="45" y="1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96" name="Freeform 1710">
                <a:extLst>
                  <a:ext uri="{FF2B5EF4-FFF2-40B4-BE49-F238E27FC236}">
                    <a16:creationId xmlns:a16="http://schemas.microsoft.com/office/drawing/2014/main" id="{7E2FAFAE-D803-86AA-029F-E55F77DD7D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0" y="2781"/>
                <a:ext cx="113" cy="43"/>
              </a:xfrm>
              <a:custGeom>
                <a:avLst/>
                <a:gdLst>
                  <a:gd name="T0" fmla="*/ 713 w 45"/>
                  <a:gd name="T1" fmla="*/ 312 h 16"/>
                  <a:gd name="T2" fmla="*/ 397 w 45"/>
                  <a:gd name="T3" fmla="*/ 175 h 16"/>
                  <a:gd name="T4" fmla="*/ 0 w 45"/>
                  <a:gd name="T5" fmla="*/ 22 h 16"/>
                  <a:gd name="T6" fmla="*/ 397 w 45"/>
                  <a:gd name="T7" fmla="*/ 159 h 16"/>
                  <a:gd name="T8" fmla="*/ 713 w 45"/>
                  <a:gd name="T9" fmla="*/ 312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5" h="16">
                    <a:moveTo>
                      <a:pt x="45" y="16"/>
                    </a:moveTo>
                    <a:cubicBezTo>
                      <a:pt x="41" y="16"/>
                      <a:pt x="33" y="12"/>
                      <a:pt x="25" y="9"/>
                    </a:cubicBezTo>
                    <a:cubicBezTo>
                      <a:pt x="16" y="5"/>
                      <a:pt x="6" y="0"/>
                      <a:pt x="0" y="1"/>
                    </a:cubicBezTo>
                    <a:cubicBezTo>
                      <a:pt x="6" y="0"/>
                      <a:pt x="16" y="5"/>
                      <a:pt x="25" y="8"/>
                    </a:cubicBezTo>
                    <a:cubicBezTo>
                      <a:pt x="34" y="12"/>
                      <a:pt x="41" y="16"/>
                      <a:pt x="45" y="1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97" name="Freeform 1711">
                <a:extLst>
                  <a:ext uri="{FF2B5EF4-FFF2-40B4-BE49-F238E27FC236}">
                    <a16:creationId xmlns:a16="http://schemas.microsoft.com/office/drawing/2014/main" id="{C58B3E3B-74D2-BA2E-0232-42752ABE03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5" y="2837"/>
                <a:ext cx="135" cy="72"/>
              </a:xfrm>
              <a:custGeom>
                <a:avLst/>
                <a:gdLst>
                  <a:gd name="T0" fmla="*/ 0 w 54"/>
                  <a:gd name="T1" fmla="*/ 149 h 27"/>
                  <a:gd name="T2" fmla="*/ 438 w 54"/>
                  <a:gd name="T3" fmla="*/ 307 h 27"/>
                  <a:gd name="T4" fmla="*/ 783 w 54"/>
                  <a:gd name="T5" fmla="*/ 456 h 27"/>
                  <a:gd name="T6" fmla="*/ 845 w 54"/>
                  <a:gd name="T7" fmla="*/ 376 h 27"/>
                  <a:gd name="T8" fmla="*/ 500 w 54"/>
                  <a:gd name="T9" fmla="*/ 205 h 27"/>
                  <a:gd name="T10" fmla="*/ 83 w 54"/>
                  <a:gd name="T11" fmla="*/ 77 h 27"/>
                  <a:gd name="T12" fmla="*/ 0 w 54"/>
                  <a:gd name="T13" fmla="*/ 149 h 2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4" h="27">
                    <a:moveTo>
                      <a:pt x="0" y="8"/>
                    </a:moveTo>
                    <a:cubicBezTo>
                      <a:pt x="5" y="4"/>
                      <a:pt x="17" y="11"/>
                      <a:pt x="28" y="16"/>
                    </a:cubicBezTo>
                    <a:cubicBezTo>
                      <a:pt x="39" y="21"/>
                      <a:pt x="47" y="27"/>
                      <a:pt x="50" y="24"/>
                    </a:cubicBezTo>
                    <a:cubicBezTo>
                      <a:pt x="54" y="20"/>
                      <a:pt x="54" y="20"/>
                      <a:pt x="54" y="20"/>
                    </a:cubicBezTo>
                    <a:cubicBezTo>
                      <a:pt x="51" y="23"/>
                      <a:pt x="43" y="17"/>
                      <a:pt x="32" y="11"/>
                    </a:cubicBezTo>
                    <a:cubicBezTo>
                      <a:pt x="22" y="6"/>
                      <a:pt x="9" y="0"/>
                      <a:pt x="5" y="4"/>
                    </a:cubicBez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98" name="Freeform 1712">
                <a:extLst>
                  <a:ext uri="{FF2B5EF4-FFF2-40B4-BE49-F238E27FC236}">
                    <a16:creationId xmlns:a16="http://schemas.microsoft.com/office/drawing/2014/main" id="{5328FD4D-1B35-7171-4A3A-D0A49F0CCF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3" y="2864"/>
                <a:ext cx="132" cy="72"/>
              </a:xfrm>
              <a:custGeom>
                <a:avLst/>
                <a:gdLst>
                  <a:gd name="T0" fmla="*/ 0 w 53"/>
                  <a:gd name="T1" fmla="*/ 149 h 27"/>
                  <a:gd name="T2" fmla="*/ 416 w 53"/>
                  <a:gd name="T3" fmla="*/ 307 h 27"/>
                  <a:gd name="T4" fmla="*/ 757 w 53"/>
                  <a:gd name="T5" fmla="*/ 456 h 27"/>
                  <a:gd name="T6" fmla="*/ 819 w 53"/>
                  <a:gd name="T7" fmla="*/ 363 h 27"/>
                  <a:gd name="T8" fmla="*/ 496 w 53"/>
                  <a:gd name="T9" fmla="*/ 205 h 27"/>
                  <a:gd name="T10" fmla="*/ 62 w 53"/>
                  <a:gd name="T11" fmla="*/ 77 h 27"/>
                  <a:gd name="T12" fmla="*/ 0 w 53"/>
                  <a:gd name="T13" fmla="*/ 149 h 2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" h="27">
                    <a:moveTo>
                      <a:pt x="0" y="8"/>
                    </a:moveTo>
                    <a:cubicBezTo>
                      <a:pt x="4" y="4"/>
                      <a:pt x="17" y="10"/>
                      <a:pt x="27" y="16"/>
                    </a:cubicBezTo>
                    <a:cubicBezTo>
                      <a:pt x="38" y="21"/>
                      <a:pt x="46" y="27"/>
                      <a:pt x="49" y="24"/>
                    </a:cubicBezTo>
                    <a:cubicBezTo>
                      <a:pt x="53" y="19"/>
                      <a:pt x="53" y="19"/>
                      <a:pt x="53" y="19"/>
                    </a:cubicBezTo>
                    <a:cubicBezTo>
                      <a:pt x="50" y="22"/>
                      <a:pt x="42" y="16"/>
                      <a:pt x="32" y="11"/>
                    </a:cubicBezTo>
                    <a:cubicBezTo>
                      <a:pt x="21" y="6"/>
                      <a:pt x="8" y="0"/>
                      <a:pt x="4" y="4"/>
                    </a:cubicBez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99" name="Freeform 1713">
                <a:extLst>
                  <a:ext uri="{FF2B5EF4-FFF2-40B4-BE49-F238E27FC236}">
                    <a16:creationId xmlns:a16="http://schemas.microsoft.com/office/drawing/2014/main" id="{0BF5B9B5-47ED-46A3-0E40-DB0851138F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3" y="2845"/>
                <a:ext cx="110" cy="48"/>
              </a:xfrm>
              <a:custGeom>
                <a:avLst/>
                <a:gdLst>
                  <a:gd name="T0" fmla="*/ 688 w 44"/>
                  <a:gd name="T1" fmla="*/ 341 h 18"/>
                  <a:gd name="T2" fmla="*/ 375 w 44"/>
                  <a:gd name="T3" fmla="*/ 192 h 18"/>
                  <a:gd name="T4" fmla="*/ 0 w 44"/>
                  <a:gd name="T5" fmla="*/ 21 h 18"/>
                  <a:gd name="T6" fmla="*/ 395 w 44"/>
                  <a:gd name="T7" fmla="*/ 171 h 18"/>
                  <a:gd name="T8" fmla="*/ 688 w 44"/>
                  <a:gd name="T9" fmla="*/ 341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" h="18">
                    <a:moveTo>
                      <a:pt x="44" y="18"/>
                    </a:moveTo>
                    <a:cubicBezTo>
                      <a:pt x="40" y="18"/>
                      <a:pt x="33" y="14"/>
                      <a:pt x="24" y="10"/>
                    </a:cubicBezTo>
                    <a:cubicBezTo>
                      <a:pt x="16" y="6"/>
                      <a:pt x="6" y="0"/>
                      <a:pt x="0" y="1"/>
                    </a:cubicBezTo>
                    <a:cubicBezTo>
                      <a:pt x="6" y="0"/>
                      <a:pt x="16" y="5"/>
                      <a:pt x="25" y="9"/>
                    </a:cubicBezTo>
                    <a:cubicBezTo>
                      <a:pt x="33" y="13"/>
                      <a:pt x="40" y="18"/>
                      <a:pt x="44" y="1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00" name="Freeform 1714">
                <a:extLst>
                  <a:ext uri="{FF2B5EF4-FFF2-40B4-BE49-F238E27FC236}">
                    <a16:creationId xmlns:a16="http://schemas.microsoft.com/office/drawing/2014/main" id="{C4FE9EDE-2B9C-BA15-F02A-4EE6F64DEA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0" y="2872"/>
                <a:ext cx="108" cy="48"/>
              </a:xfrm>
              <a:custGeom>
                <a:avLst/>
                <a:gdLst>
                  <a:gd name="T0" fmla="*/ 681 w 43"/>
                  <a:gd name="T1" fmla="*/ 341 h 18"/>
                  <a:gd name="T2" fmla="*/ 367 w 43"/>
                  <a:gd name="T3" fmla="*/ 171 h 18"/>
                  <a:gd name="T4" fmla="*/ 0 w 43"/>
                  <a:gd name="T5" fmla="*/ 0 h 18"/>
                  <a:gd name="T6" fmla="*/ 379 w 43"/>
                  <a:gd name="T7" fmla="*/ 171 h 18"/>
                  <a:gd name="T8" fmla="*/ 681 w 43"/>
                  <a:gd name="T9" fmla="*/ 341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3" h="18">
                    <a:moveTo>
                      <a:pt x="43" y="18"/>
                    </a:moveTo>
                    <a:cubicBezTo>
                      <a:pt x="39" y="17"/>
                      <a:pt x="32" y="13"/>
                      <a:pt x="23" y="9"/>
                    </a:cubicBezTo>
                    <a:cubicBezTo>
                      <a:pt x="15" y="5"/>
                      <a:pt x="5" y="0"/>
                      <a:pt x="0" y="0"/>
                    </a:cubicBezTo>
                    <a:cubicBezTo>
                      <a:pt x="5" y="0"/>
                      <a:pt x="15" y="5"/>
                      <a:pt x="24" y="9"/>
                    </a:cubicBezTo>
                    <a:cubicBezTo>
                      <a:pt x="32" y="13"/>
                      <a:pt x="39" y="17"/>
                      <a:pt x="43" y="1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01" name="Freeform 1715">
                <a:extLst>
                  <a:ext uri="{FF2B5EF4-FFF2-40B4-BE49-F238E27FC236}">
                    <a16:creationId xmlns:a16="http://schemas.microsoft.com/office/drawing/2014/main" id="{B1AD323F-5AE3-1B74-FF99-58B76F0516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3" y="2843"/>
                <a:ext cx="15" cy="42"/>
              </a:xfrm>
              <a:custGeom>
                <a:avLst/>
                <a:gdLst>
                  <a:gd name="T0" fmla="*/ 0 w 6"/>
                  <a:gd name="T1" fmla="*/ 0 h 16"/>
                  <a:gd name="T2" fmla="*/ 95 w 6"/>
                  <a:gd name="T3" fmla="*/ 289 h 16"/>
                  <a:gd name="T4" fmla="*/ 63 w 6"/>
                  <a:gd name="T5" fmla="*/ 179 h 16"/>
                  <a:gd name="T6" fmla="*/ 0 w 6"/>
                  <a:gd name="T7" fmla="*/ 0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" h="16">
                    <a:moveTo>
                      <a:pt x="0" y="0"/>
                    </a:moveTo>
                    <a:cubicBezTo>
                      <a:pt x="1" y="2"/>
                      <a:pt x="6" y="13"/>
                      <a:pt x="6" y="16"/>
                    </a:cubicBezTo>
                    <a:cubicBezTo>
                      <a:pt x="5" y="15"/>
                      <a:pt x="4" y="10"/>
                      <a:pt x="4" y="10"/>
                    </a:cubicBezTo>
                    <a:cubicBezTo>
                      <a:pt x="3" y="9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02" name="Freeform 1716">
                <a:extLst>
                  <a:ext uri="{FF2B5EF4-FFF2-40B4-BE49-F238E27FC236}">
                    <a16:creationId xmlns:a16="http://schemas.microsoft.com/office/drawing/2014/main" id="{CCE17EFB-E03B-F80F-1370-AD4E4E24FC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0" y="2912"/>
                <a:ext cx="125" cy="93"/>
              </a:xfrm>
              <a:custGeom>
                <a:avLst/>
                <a:gdLst>
                  <a:gd name="T0" fmla="*/ 0 w 50"/>
                  <a:gd name="T1" fmla="*/ 114 h 35"/>
                  <a:gd name="T2" fmla="*/ 408 w 50"/>
                  <a:gd name="T3" fmla="*/ 353 h 35"/>
                  <a:gd name="T4" fmla="*/ 720 w 50"/>
                  <a:gd name="T5" fmla="*/ 601 h 35"/>
                  <a:gd name="T6" fmla="*/ 783 w 50"/>
                  <a:gd name="T7" fmla="*/ 523 h 35"/>
                  <a:gd name="T8" fmla="*/ 488 w 50"/>
                  <a:gd name="T9" fmla="*/ 303 h 35"/>
                  <a:gd name="T10" fmla="*/ 95 w 50"/>
                  <a:gd name="T11" fmla="*/ 56 h 35"/>
                  <a:gd name="T12" fmla="*/ 0 w 50"/>
                  <a:gd name="T13" fmla="*/ 114 h 3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0" h="35">
                    <a:moveTo>
                      <a:pt x="0" y="6"/>
                    </a:moveTo>
                    <a:cubicBezTo>
                      <a:pt x="5" y="3"/>
                      <a:pt x="16" y="12"/>
                      <a:pt x="26" y="19"/>
                    </a:cubicBezTo>
                    <a:cubicBezTo>
                      <a:pt x="35" y="27"/>
                      <a:pt x="42" y="35"/>
                      <a:pt x="46" y="32"/>
                    </a:cubicBezTo>
                    <a:cubicBezTo>
                      <a:pt x="50" y="28"/>
                      <a:pt x="50" y="28"/>
                      <a:pt x="50" y="28"/>
                    </a:cubicBezTo>
                    <a:cubicBezTo>
                      <a:pt x="47" y="31"/>
                      <a:pt x="40" y="23"/>
                      <a:pt x="31" y="16"/>
                    </a:cubicBezTo>
                    <a:cubicBezTo>
                      <a:pt x="22" y="9"/>
                      <a:pt x="10" y="0"/>
                      <a:pt x="6" y="3"/>
                    </a:cubicBez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03" name="Freeform 1717">
                <a:extLst>
                  <a:ext uri="{FF2B5EF4-FFF2-40B4-BE49-F238E27FC236}">
                    <a16:creationId xmlns:a16="http://schemas.microsoft.com/office/drawing/2014/main" id="{E0B07ECA-3B1D-444F-868E-D212B81EAA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3" y="2928"/>
                <a:ext cx="127" cy="99"/>
              </a:xfrm>
              <a:custGeom>
                <a:avLst/>
                <a:gdLst>
                  <a:gd name="T0" fmla="*/ 0 w 51"/>
                  <a:gd name="T1" fmla="*/ 136 h 37"/>
                  <a:gd name="T2" fmla="*/ 383 w 51"/>
                  <a:gd name="T3" fmla="*/ 401 h 37"/>
                  <a:gd name="T4" fmla="*/ 712 w 51"/>
                  <a:gd name="T5" fmla="*/ 650 h 37"/>
                  <a:gd name="T6" fmla="*/ 787 w 51"/>
                  <a:gd name="T7" fmla="*/ 594 h 37"/>
                  <a:gd name="T8" fmla="*/ 466 w 51"/>
                  <a:gd name="T9" fmla="*/ 321 h 37"/>
                  <a:gd name="T10" fmla="*/ 92 w 51"/>
                  <a:gd name="T11" fmla="*/ 56 h 37"/>
                  <a:gd name="T12" fmla="*/ 0 w 51"/>
                  <a:gd name="T13" fmla="*/ 136 h 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1" h="37">
                    <a:moveTo>
                      <a:pt x="0" y="7"/>
                    </a:moveTo>
                    <a:cubicBezTo>
                      <a:pt x="5" y="4"/>
                      <a:pt x="16" y="13"/>
                      <a:pt x="25" y="21"/>
                    </a:cubicBezTo>
                    <a:cubicBezTo>
                      <a:pt x="34" y="28"/>
                      <a:pt x="42" y="37"/>
                      <a:pt x="46" y="34"/>
                    </a:cubicBezTo>
                    <a:cubicBezTo>
                      <a:pt x="51" y="31"/>
                      <a:pt x="51" y="31"/>
                      <a:pt x="51" y="31"/>
                    </a:cubicBezTo>
                    <a:cubicBezTo>
                      <a:pt x="48" y="33"/>
                      <a:pt x="40" y="25"/>
                      <a:pt x="30" y="17"/>
                    </a:cubicBezTo>
                    <a:cubicBezTo>
                      <a:pt x="21" y="10"/>
                      <a:pt x="11" y="0"/>
                      <a:pt x="6" y="3"/>
                    </a:cubicBez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04" name="Freeform 1718">
                <a:extLst>
                  <a:ext uri="{FF2B5EF4-FFF2-40B4-BE49-F238E27FC236}">
                    <a16:creationId xmlns:a16="http://schemas.microsoft.com/office/drawing/2014/main" id="{79973320-FFD4-F7B0-FA18-677FE75E55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0" y="2920"/>
                <a:ext cx="98" cy="69"/>
              </a:xfrm>
              <a:custGeom>
                <a:avLst/>
                <a:gdLst>
                  <a:gd name="T0" fmla="*/ 618 w 39"/>
                  <a:gd name="T1" fmla="*/ 486 h 26"/>
                  <a:gd name="T2" fmla="*/ 347 w 39"/>
                  <a:gd name="T3" fmla="*/ 260 h 26"/>
                  <a:gd name="T4" fmla="*/ 0 w 39"/>
                  <a:gd name="T5" fmla="*/ 0 h 26"/>
                  <a:gd name="T6" fmla="*/ 347 w 39"/>
                  <a:gd name="T7" fmla="*/ 247 h 26"/>
                  <a:gd name="T8" fmla="*/ 618 w 39"/>
                  <a:gd name="T9" fmla="*/ 486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" h="26">
                    <a:moveTo>
                      <a:pt x="39" y="26"/>
                    </a:moveTo>
                    <a:cubicBezTo>
                      <a:pt x="35" y="25"/>
                      <a:pt x="29" y="19"/>
                      <a:pt x="22" y="14"/>
                    </a:cubicBezTo>
                    <a:cubicBezTo>
                      <a:pt x="14" y="8"/>
                      <a:pt x="6" y="1"/>
                      <a:pt x="0" y="0"/>
                    </a:cubicBezTo>
                    <a:cubicBezTo>
                      <a:pt x="6" y="1"/>
                      <a:pt x="15" y="8"/>
                      <a:pt x="22" y="13"/>
                    </a:cubicBezTo>
                    <a:cubicBezTo>
                      <a:pt x="29" y="19"/>
                      <a:pt x="35" y="25"/>
                      <a:pt x="39" y="2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05" name="Freeform 1719">
                <a:extLst>
                  <a:ext uri="{FF2B5EF4-FFF2-40B4-BE49-F238E27FC236}">
                    <a16:creationId xmlns:a16="http://schemas.microsoft.com/office/drawing/2014/main" id="{F721B193-A997-FCA8-2EC8-08A577D387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3" y="2939"/>
                <a:ext cx="95" cy="72"/>
              </a:xfrm>
              <a:custGeom>
                <a:avLst/>
                <a:gdLst>
                  <a:gd name="T0" fmla="*/ 595 w 38"/>
                  <a:gd name="T1" fmla="*/ 512 h 27"/>
                  <a:gd name="T2" fmla="*/ 333 w 38"/>
                  <a:gd name="T3" fmla="*/ 264 h 27"/>
                  <a:gd name="T4" fmla="*/ 0 w 38"/>
                  <a:gd name="T5" fmla="*/ 0 h 27"/>
                  <a:gd name="T6" fmla="*/ 345 w 38"/>
                  <a:gd name="T7" fmla="*/ 264 h 27"/>
                  <a:gd name="T8" fmla="*/ 595 w 38"/>
                  <a:gd name="T9" fmla="*/ 512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8" h="27">
                    <a:moveTo>
                      <a:pt x="38" y="27"/>
                    </a:moveTo>
                    <a:cubicBezTo>
                      <a:pt x="35" y="25"/>
                      <a:pt x="28" y="20"/>
                      <a:pt x="21" y="14"/>
                    </a:cubicBezTo>
                    <a:cubicBezTo>
                      <a:pt x="14" y="8"/>
                      <a:pt x="5" y="1"/>
                      <a:pt x="0" y="0"/>
                    </a:cubicBezTo>
                    <a:cubicBezTo>
                      <a:pt x="5" y="1"/>
                      <a:pt x="14" y="8"/>
                      <a:pt x="22" y="14"/>
                    </a:cubicBezTo>
                    <a:cubicBezTo>
                      <a:pt x="29" y="19"/>
                      <a:pt x="35" y="25"/>
                      <a:pt x="38" y="2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06" name="Freeform 1720">
                <a:extLst>
                  <a:ext uri="{FF2B5EF4-FFF2-40B4-BE49-F238E27FC236}">
                    <a16:creationId xmlns:a16="http://schemas.microsoft.com/office/drawing/2014/main" id="{7CF26080-09CC-1F13-F33A-98976F6E32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5" y="2939"/>
                <a:ext cx="10" cy="45"/>
              </a:xfrm>
              <a:custGeom>
                <a:avLst/>
                <a:gdLst>
                  <a:gd name="T0" fmla="*/ 0 w 4"/>
                  <a:gd name="T1" fmla="*/ 0 h 17"/>
                  <a:gd name="T2" fmla="*/ 63 w 4"/>
                  <a:gd name="T3" fmla="*/ 315 h 17"/>
                  <a:gd name="T4" fmla="*/ 33 w 4"/>
                  <a:gd name="T5" fmla="*/ 183 h 17"/>
                  <a:gd name="T6" fmla="*/ 0 w 4"/>
                  <a:gd name="T7" fmla="*/ 0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" h="17">
                    <a:moveTo>
                      <a:pt x="0" y="0"/>
                    </a:moveTo>
                    <a:cubicBezTo>
                      <a:pt x="0" y="2"/>
                      <a:pt x="4" y="14"/>
                      <a:pt x="4" y="17"/>
                    </a:cubicBezTo>
                    <a:cubicBezTo>
                      <a:pt x="3" y="15"/>
                      <a:pt x="3" y="11"/>
                      <a:pt x="2" y="10"/>
                    </a:cubicBezTo>
                    <a:cubicBezTo>
                      <a:pt x="2" y="9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07" name="Freeform 1721">
                <a:extLst>
                  <a:ext uri="{FF2B5EF4-FFF2-40B4-BE49-F238E27FC236}">
                    <a16:creationId xmlns:a16="http://schemas.microsoft.com/office/drawing/2014/main" id="{4A0EB764-40EE-1D1A-F77B-4352604E98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5" y="2971"/>
                <a:ext cx="115" cy="101"/>
              </a:xfrm>
              <a:custGeom>
                <a:avLst/>
                <a:gdLst>
                  <a:gd name="T0" fmla="*/ 0 w 46"/>
                  <a:gd name="T1" fmla="*/ 114 h 38"/>
                  <a:gd name="T2" fmla="*/ 345 w 46"/>
                  <a:gd name="T3" fmla="*/ 396 h 38"/>
                  <a:gd name="T4" fmla="*/ 625 w 46"/>
                  <a:gd name="T5" fmla="*/ 678 h 38"/>
                  <a:gd name="T6" fmla="*/ 720 w 46"/>
                  <a:gd name="T7" fmla="*/ 622 h 38"/>
                  <a:gd name="T8" fmla="*/ 438 w 46"/>
                  <a:gd name="T9" fmla="*/ 361 h 38"/>
                  <a:gd name="T10" fmla="*/ 63 w 46"/>
                  <a:gd name="T11" fmla="*/ 56 h 38"/>
                  <a:gd name="T12" fmla="*/ 0 w 46"/>
                  <a:gd name="T13" fmla="*/ 114 h 3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38">
                    <a:moveTo>
                      <a:pt x="0" y="6"/>
                    </a:moveTo>
                    <a:cubicBezTo>
                      <a:pt x="5" y="3"/>
                      <a:pt x="14" y="13"/>
                      <a:pt x="22" y="21"/>
                    </a:cubicBezTo>
                    <a:cubicBezTo>
                      <a:pt x="31" y="30"/>
                      <a:pt x="37" y="38"/>
                      <a:pt x="40" y="36"/>
                    </a:cubicBezTo>
                    <a:cubicBezTo>
                      <a:pt x="46" y="33"/>
                      <a:pt x="46" y="33"/>
                      <a:pt x="46" y="33"/>
                    </a:cubicBezTo>
                    <a:cubicBezTo>
                      <a:pt x="42" y="35"/>
                      <a:pt x="37" y="27"/>
                      <a:pt x="28" y="19"/>
                    </a:cubicBezTo>
                    <a:cubicBezTo>
                      <a:pt x="20" y="11"/>
                      <a:pt x="9" y="0"/>
                      <a:pt x="4" y="3"/>
                    </a:cubicBez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08" name="Freeform 1722">
                <a:extLst>
                  <a:ext uri="{FF2B5EF4-FFF2-40B4-BE49-F238E27FC236}">
                    <a16:creationId xmlns:a16="http://schemas.microsoft.com/office/drawing/2014/main" id="{F6B64416-ED62-CBE0-6B9F-024211AB2D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5" y="2987"/>
                <a:ext cx="115" cy="101"/>
              </a:xfrm>
              <a:custGeom>
                <a:avLst/>
                <a:gdLst>
                  <a:gd name="T0" fmla="*/ 0 w 46"/>
                  <a:gd name="T1" fmla="*/ 93 h 38"/>
                  <a:gd name="T2" fmla="*/ 345 w 46"/>
                  <a:gd name="T3" fmla="*/ 396 h 38"/>
                  <a:gd name="T4" fmla="*/ 625 w 46"/>
                  <a:gd name="T5" fmla="*/ 678 h 38"/>
                  <a:gd name="T6" fmla="*/ 720 w 46"/>
                  <a:gd name="T7" fmla="*/ 635 h 38"/>
                  <a:gd name="T8" fmla="*/ 438 w 46"/>
                  <a:gd name="T9" fmla="*/ 361 h 38"/>
                  <a:gd name="T10" fmla="*/ 83 w 46"/>
                  <a:gd name="T11" fmla="*/ 56 h 38"/>
                  <a:gd name="T12" fmla="*/ 0 w 46"/>
                  <a:gd name="T13" fmla="*/ 93 h 3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38">
                    <a:moveTo>
                      <a:pt x="0" y="5"/>
                    </a:moveTo>
                    <a:cubicBezTo>
                      <a:pt x="5" y="3"/>
                      <a:pt x="14" y="13"/>
                      <a:pt x="22" y="21"/>
                    </a:cubicBezTo>
                    <a:cubicBezTo>
                      <a:pt x="31" y="30"/>
                      <a:pt x="36" y="38"/>
                      <a:pt x="40" y="36"/>
                    </a:cubicBezTo>
                    <a:cubicBezTo>
                      <a:pt x="46" y="34"/>
                      <a:pt x="46" y="34"/>
                      <a:pt x="46" y="34"/>
                    </a:cubicBezTo>
                    <a:cubicBezTo>
                      <a:pt x="42" y="35"/>
                      <a:pt x="36" y="27"/>
                      <a:pt x="28" y="19"/>
                    </a:cubicBezTo>
                    <a:cubicBezTo>
                      <a:pt x="19" y="11"/>
                      <a:pt x="11" y="0"/>
                      <a:pt x="5" y="3"/>
                    </a:cubicBez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09" name="Freeform 1723">
                <a:extLst>
                  <a:ext uri="{FF2B5EF4-FFF2-40B4-BE49-F238E27FC236}">
                    <a16:creationId xmlns:a16="http://schemas.microsoft.com/office/drawing/2014/main" id="{F4A6D7C2-38E2-CAEB-5BB1-5789A8E89B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3" y="2979"/>
                <a:ext cx="87" cy="82"/>
              </a:xfrm>
              <a:custGeom>
                <a:avLst/>
                <a:gdLst>
                  <a:gd name="T0" fmla="*/ 537 w 35"/>
                  <a:gd name="T1" fmla="*/ 574 h 31"/>
                  <a:gd name="T2" fmla="*/ 291 w 35"/>
                  <a:gd name="T3" fmla="*/ 294 h 31"/>
                  <a:gd name="T4" fmla="*/ 0 w 35"/>
                  <a:gd name="T5" fmla="*/ 0 h 31"/>
                  <a:gd name="T6" fmla="*/ 308 w 35"/>
                  <a:gd name="T7" fmla="*/ 294 h 31"/>
                  <a:gd name="T8" fmla="*/ 537 w 35"/>
                  <a:gd name="T9" fmla="*/ 574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" h="31">
                    <a:moveTo>
                      <a:pt x="35" y="31"/>
                    </a:moveTo>
                    <a:cubicBezTo>
                      <a:pt x="32" y="29"/>
                      <a:pt x="26" y="23"/>
                      <a:pt x="19" y="16"/>
                    </a:cubicBezTo>
                    <a:cubicBezTo>
                      <a:pt x="13" y="10"/>
                      <a:pt x="5" y="2"/>
                      <a:pt x="0" y="0"/>
                    </a:cubicBezTo>
                    <a:cubicBezTo>
                      <a:pt x="5" y="2"/>
                      <a:pt x="13" y="10"/>
                      <a:pt x="20" y="16"/>
                    </a:cubicBezTo>
                    <a:cubicBezTo>
                      <a:pt x="27" y="23"/>
                      <a:pt x="32" y="29"/>
                      <a:pt x="35" y="3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10" name="Freeform 1724">
                <a:extLst>
                  <a:ext uri="{FF2B5EF4-FFF2-40B4-BE49-F238E27FC236}">
                    <a16:creationId xmlns:a16="http://schemas.microsoft.com/office/drawing/2014/main" id="{DAC9129F-7740-56F9-03C9-33816A3CA3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3" y="2995"/>
                <a:ext cx="87" cy="82"/>
              </a:xfrm>
              <a:custGeom>
                <a:avLst/>
                <a:gdLst>
                  <a:gd name="T0" fmla="*/ 537 w 35"/>
                  <a:gd name="T1" fmla="*/ 574 h 31"/>
                  <a:gd name="T2" fmla="*/ 291 w 35"/>
                  <a:gd name="T3" fmla="*/ 294 h 31"/>
                  <a:gd name="T4" fmla="*/ 0 w 35"/>
                  <a:gd name="T5" fmla="*/ 0 h 31"/>
                  <a:gd name="T6" fmla="*/ 308 w 35"/>
                  <a:gd name="T7" fmla="*/ 294 h 31"/>
                  <a:gd name="T8" fmla="*/ 537 w 35"/>
                  <a:gd name="T9" fmla="*/ 574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" h="31">
                    <a:moveTo>
                      <a:pt x="35" y="31"/>
                    </a:moveTo>
                    <a:cubicBezTo>
                      <a:pt x="31" y="29"/>
                      <a:pt x="26" y="23"/>
                      <a:pt x="19" y="16"/>
                    </a:cubicBezTo>
                    <a:cubicBezTo>
                      <a:pt x="12" y="10"/>
                      <a:pt x="5" y="2"/>
                      <a:pt x="0" y="0"/>
                    </a:cubicBezTo>
                    <a:cubicBezTo>
                      <a:pt x="5" y="2"/>
                      <a:pt x="13" y="10"/>
                      <a:pt x="20" y="16"/>
                    </a:cubicBezTo>
                    <a:cubicBezTo>
                      <a:pt x="27" y="23"/>
                      <a:pt x="31" y="29"/>
                      <a:pt x="35" y="3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11" name="Freeform 1725">
                <a:extLst>
                  <a:ext uri="{FF2B5EF4-FFF2-40B4-BE49-F238E27FC236}">
                    <a16:creationId xmlns:a16="http://schemas.microsoft.com/office/drawing/2014/main" id="{D38E2262-244F-1C48-5A5E-D67CBD2E10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5" y="3024"/>
                <a:ext cx="115" cy="104"/>
              </a:xfrm>
              <a:custGeom>
                <a:avLst/>
                <a:gdLst>
                  <a:gd name="T0" fmla="*/ 0 w 46"/>
                  <a:gd name="T1" fmla="*/ 77 h 39"/>
                  <a:gd name="T2" fmla="*/ 363 w 46"/>
                  <a:gd name="T3" fmla="*/ 397 h 39"/>
                  <a:gd name="T4" fmla="*/ 625 w 46"/>
                  <a:gd name="T5" fmla="*/ 704 h 39"/>
                  <a:gd name="T6" fmla="*/ 720 w 46"/>
                  <a:gd name="T7" fmla="*/ 661 h 39"/>
                  <a:gd name="T8" fmla="*/ 458 w 46"/>
                  <a:gd name="T9" fmla="*/ 363 h 39"/>
                  <a:gd name="T10" fmla="*/ 95 w 46"/>
                  <a:gd name="T11" fmla="*/ 35 h 39"/>
                  <a:gd name="T12" fmla="*/ 0 w 46"/>
                  <a:gd name="T13" fmla="*/ 77 h 3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39">
                    <a:moveTo>
                      <a:pt x="0" y="4"/>
                    </a:moveTo>
                    <a:cubicBezTo>
                      <a:pt x="6" y="2"/>
                      <a:pt x="15" y="13"/>
                      <a:pt x="23" y="21"/>
                    </a:cubicBezTo>
                    <a:cubicBezTo>
                      <a:pt x="31" y="30"/>
                      <a:pt x="36" y="39"/>
                      <a:pt x="40" y="37"/>
                    </a:cubicBezTo>
                    <a:cubicBezTo>
                      <a:pt x="46" y="35"/>
                      <a:pt x="46" y="35"/>
                      <a:pt x="46" y="35"/>
                    </a:cubicBezTo>
                    <a:cubicBezTo>
                      <a:pt x="42" y="37"/>
                      <a:pt x="37" y="28"/>
                      <a:pt x="29" y="19"/>
                    </a:cubicBezTo>
                    <a:cubicBezTo>
                      <a:pt x="21" y="10"/>
                      <a:pt x="11" y="0"/>
                      <a:pt x="6" y="2"/>
                    </a:cubicBez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12" name="Freeform 1726">
                <a:extLst>
                  <a:ext uri="{FF2B5EF4-FFF2-40B4-BE49-F238E27FC236}">
                    <a16:creationId xmlns:a16="http://schemas.microsoft.com/office/drawing/2014/main" id="{4A7EBD0B-1B10-9D86-0306-A94C583A4D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5" y="3037"/>
                <a:ext cx="113" cy="104"/>
              </a:xfrm>
              <a:custGeom>
                <a:avLst/>
                <a:gdLst>
                  <a:gd name="T0" fmla="*/ 0 w 45"/>
                  <a:gd name="T1" fmla="*/ 93 h 39"/>
                  <a:gd name="T2" fmla="*/ 347 w 45"/>
                  <a:gd name="T3" fmla="*/ 419 h 39"/>
                  <a:gd name="T4" fmla="*/ 618 w 45"/>
                  <a:gd name="T5" fmla="*/ 717 h 39"/>
                  <a:gd name="T6" fmla="*/ 713 w 45"/>
                  <a:gd name="T7" fmla="*/ 661 h 39"/>
                  <a:gd name="T8" fmla="*/ 442 w 45"/>
                  <a:gd name="T9" fmla="*/ 363 h 39"/>
                  <a:gd name="T10" fmla="*/ 83 w 45"/>
                  <a:gd name="T11" fmla="*/ 35 h 39"/>
                  <a:gd name="T12" fmla="*/ 0 w 45"/>
                  <a:gd name="T13" fmla="*/ 93 h 3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5" h="39">
                    <a:moveTo>
                      <a:pt x="0" y="5"/>
                    </a:moveTo>
                    <a:cubicBezTo>
                      <a:pt x="5" y="2"/>
                      <a:pt x="14" y="13"/>
                      <a:pt x="22" y="22"/>
                    </a:cubicBezTo>
                    <a:cubicBezTo>
                      <a:pt x="30" y="31"/>
                      <a:pt x="35" y="39"/>
                      <a:pt x="39" y="38"/>
                    </a:cubicBezTo>
                    <a:cubicBezTo>
                      <a:pt x="45" y="35"/>
                      <a:pt x="45" y="35"/>
                      <a:pt x="45" y="35"/>
                    </a:cubicBezTo>
                    <a:cubicBezTo>
                      <a:pt x="41" y="37"/>
                      <a:pt x="36" y="28"/>
                      <a:pt x="28" y="19"/>
                    </a:cubicBezTo>
                    <a:cubicBezTo>
                      <a:pt x="20" y="11"/>
                      <a:pt x="11" y="0"/>
                      <a:pt x="5" y="2"/>
                    </a:cubicBez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13" name="Freeform 1727">
                <a:extLst>
                  <a:ext uri="{FF2B5EF4-FFF2-40B4-BE49-F238E27FC236}">
                    <a16:creationId xmlns:a16="http://schemas.microsoft.com/office/drawing/2014/main" id="{254FFEBF-19F7-7DE8-5537-176F08DE80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8" y="3029"/>
                <a:ext cx="82" cy="88"/>
              </a:xfrm>
              <a:custGeom>
                <a:avLst/>
                <a:gdLst>
                  <a:gd name="T0" fmla="*/ 507 w 33"/>
                  <a:gd name="T1" fmla="*/ 627 h 33"/>
                  <a:gd name="T2" fmla="*/ 278 w 33"/>
                  <a:gd name="T3" fmla="*/ 341 h 33"/>
                  <a:gd name="T4" fmla="*/ 0 w 33"/>
                  <a:gd name="T5" fmla="*/ 0 h 33"/>
                  <a:gd name="T6" fmla="*/ 291 w 33"/>
                  <a:gd name="T7" fmla="*/ 320 h 33"/>
                  <a:gd name="T8" fmla="*/ 507 w 33"/>
                  <a:gd name="T9" fmla="*/ 627 h 3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" h="33">
                    <a:moveTo>
                      <a:pt x="33" y="33"/>
                    </a:moveTo>
                    <a:cubicBezTo>
                      <a:pt x="30" y="31"/>
                      <a:pt x="24" y="25"/>
                      <a:pt x="18" y="18"/>
                    </a:cubicBezTo>
                    <a:cubicBezTo>
                      <a:pt x="12" y="11"/>
                      <a:pt x="5" y="2"/>
                      <a:pt x="0" y="0"/>
                    </a:cubicBezTo>
                    <a:cubicBezTo>
                      <a:pt x="5" y="2"/>
                      <a:pt x="13" y="10"/>
                      <a:pt x="19" y="17"/>
                    </a:cubicBezTo>
                    <a:cubicBezTo>
                      <a:pt x="25" y="24"/>
                      <a:pt x="30" y="31"/>
                      <a:pt x="33" y="33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14" name="Freeform 1728">
                <a:extLst>
                  <a:ext uri="{FF2B5EF4-FFF2-40B4-BE49-F238E27FC236}">
                    <a16:creationId xmlns:a16="http://schemas.microsoft.com/office/drawing/2014/main" id="{B1C2995D-000E-C5DF-54DC-443D527651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5" y="3045"/>
                <a:ext cx="83" cy="86"/>
              </a:xfrm>
              <a:custGeom>
                <a:avLst/>
                <a:gdLst>
                  <a:gd name="T0" fmla="*/ 526 w 33"/>
                  <a:gd name="T1" fmla="*/ 621 h 32"/>
                  <a:gd name="T2" fmla="*/ 304 w 33"/>
                  <a:gd name="T3" fmla="*/ 333 h 32"/>
                  <a:gd name="T4" fmla="*/ 0 w 33"/>
                  <a:gd name="T5" fmla="*/ 0 h 32"/>
                  <a:gd name="T6" fmla="*/ 304 w 33"/>
                  <a:gd name="T7" fmla="*/ 333 h 32"/>
                  <a:gd name="T8" fmla="*/ 526 w 33"/>
                  <a:gd name="T9" fmla="*/ 621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" h="32">
                    <a:moveTo>
                      <a:pt x="33" y="32"/>
                    </a:moveTo>
                    <a:cubicBezTo>
                      <a:pt x="30" y="30"/>
                      <a:pt x="25" y="24"/>
                      <a:pt x="19" y="17"/>
                    </a:cubicBezTo>
                    <a:cubicBezTo>
                      <a:pt x="12" y="10"/>
                      <a:pt x="5" y="1"/>
                      <a:pt x="0" y="0"/>
                    </a:cubicBezTo>
                    <a:cubicBezTo>
                      <a:pt x="5" y="1"/>
                      <a:pt x="13" y="10"/>
                      <a:pt x="19" y="17"/>
                    </a:cubicBezTo>
                    <a:cubicBezTo>
                      <a:pt x="25" y="24"/>
                      <a:pt x="30" y="30"/>
                      <a:pt x="33" y="3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15" name="Freeform 1729">
                <a:extLst>
                  <a:ext uri="{FF2B5EF4-FFF2-40B4-BE49-F238E27FC236}">
                    <a16:creationId xmlns:a16="http://schemas.microsoft.com/office/drawing/2014/main" id="{4A7B2619-BCEA-F91F-7C6F-5C60044FF2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8" y="3067"/>
                <a:ext cx="5" cy="45"/>
              </a:xfrm>
              <a:custGeom>
                <a:avLst/>
                <a:gdLst>
                  <a:gd name="T0" fmla="*/ 20 w 2"/>
                  <a:gd name="T1" fmla="*/ 0 h 17"/>
                  <a:gd name="T2" fmla="*/ 0 w 2"/>
                  <a:gd name="T3" fmla="*/ 315 h 17"/>
                  <a:gd name="T4" fmla="*/ 20 w 2"/>
                  <a:gd name="T5" fmla="*/ 183 h 17"/>
                  <a:gd name="T6" fmla="*/ 20 w 2"/>
                  <a:gd name="T7" fmla="*/ 0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17">
                    <a:moveTo>
                      <a:pt x="1" y="0"/>
                    </a:moveTo>
                    <a:cubicBezTo>
                      <a:pt x="1" y="2"/>
                      <a:pt x="2" y="14"/>
                      <a:pt x="0" y="17"/>
                    </a:cubicBezTo>
                    <a:cubicBezTo>
                      <a:pt x="0" y="16"/>
                      <a:pt x="1" y="11"/>
                      <a:pt x="1" y="10"/>
                    </a:cubicBezTo>
                    <a:cubicBezTo>
                      <a:pt x="1" y="9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16" name="Freeform 1730">
                <a:extLst>
                  <a:ext uri="{FF2B5EF4-FFF2-40B4-BE49-F238E27FC236}">
                    <a16:creationId xmlns:a16="http://schemas.microsoft.com/office/drawing/2014/main" id="{A2C2DF5A-BC9D-5684-232D-15A206478D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0" y="3008"/>
                <a:ext cx="5" cy="45"/>
              </a:xfrm>
              <a:custGeom>
                <a:avLst/>
                <a:gdLst>
                  <a:gd name="T0" fmla="*/ 0 w 2"/>
                  <a:gd name="T1" fmla="*/ 0 h 17"/>
                  <a:gd name="T2" fmla="*/ 20 w 2"/>
                  <a:gd name="T3" fmla="*/ 315 h 17"/>
                  <a:gd name="T4" fmla="*/ 20 w 2"/>
                  <a:gd name="T5" fmla="*/ 183 h 17"/>
                  <a:gd name="T6" fmla="*/ 0 w 2"/>
                  <a:gd name="T7" fmla="*/ 0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17">
                    <a:moveTo>
                      <a:pt x="0" y="0"/>
                    </a:moveTo>
                    <a:cubicBezTo>
                      <a:pt x="1" y="2"/>
                      <a:pt x="2" y="14"/>
                      <a:pt x="1" y="17"/>
                    </a:cubicBezTo>
                    <a:cubicBezTo>
                      <a:pt x="1" y="15"/>
                      <a:pt x="1" y="11"/>
                      <a:pt x="1" y="10"/>
                    </a:cubicBezTo>
                    <a:cubicBezTo>
                      <a:pt x="1" y="9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17" name="Freeform 1731">
                <a:extLst>
                  <a:ext uri="{FF2B5EF4-FFF2-40B4-BE49-F238E27FC236}">
                    <a16:creationId xmlns:a16="http://schemas.microsoft.com/office/drawing/2014/main" id="{8B64FF94-A819-A004-8167-D777976C66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8" y="3163"/>
                <a:ext cx="130" cy="82"/>
              </a:xfrm>
              <a:custGeom>
                <a:avLst/>
                <a:gdLst>
                  <a:gd name="T0" fmla="*/ 0 w 52"/>
                  <a:gd name="T1" fmla="*/ 148 h 31"/>
                  <a:gd name="T2" fmla="*/ 425 w 52"/>
                  <a:gd name="T3" fmla="*/ 336 h 31"/>
                  <a:gd name="T4" fmla="*/ 738 w 52"/>
                  <a:gd name="T5" fmla="*/ 518 h 31"/>
                  <a:gd name="T6" fmla="*/ 813 w 52"/>
                  <a:gd name="T7" fmla="*/ 442 h 31"/>
                  <a:gd name="T8" fmla="*/ 488 w 52"/>
                  <a:gd name="T9" fmla="*/ 259 h 31"/>
                  <a:gd name="T10" fmla="*/ 83 w 52"/>
                  <a:gd name="T11" fmla="*/ 77 h 31"/>
                  <a:gd name="T12" fmla="*/ 0 w 52"/>
                  <a:gd name="T13" fmla="*/ 148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2" h="31">
                    <a:moveTo>
                      <a:pt x="0" y="8"/>
                    </a:moveTo>
                    <a:cubicBezTo>
                      <a:pt x="4" y="4"/>
                      <a:pt x="17" y="12"/>
                      <a:pt x="27" y="18"/>
                    </a:cubicBezTo>
                    <a:cubicBezTo>
                      <a:pt x="37" y="24"/>
                      <a:pt x="44" y="31"/>
                      <a:pt x="47" y="28"/>
                    </a:cubicBezTo>
                    <a:cubicBezTo>
                      <a:pt x="52" y="24"/>
                      <a:pt x="52" y="24"/>
                      <a:pt x="52" y="24"/>
                    </a:cubicBezTo>
                    <a:cubicBezTo>
                      <a:pt x="49" y="27"/>
                      <a:pt x="42" y="20"/>
                      <a:pt x="31" y="14"/>
                    </a:cubicBezTo>
                    <a:cubicBezTo>
                      <a:pt x="22" y="8"/>
                      <a:pt x="9" y="0"/>
                      <a:pt x="5" y="4"/>
                    </a:cubicBez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18" name="Freeform 1732">
                <a:extLst>
                  <a:ext uri="{FF2B5EF4-FFF2-40B4-BE49-F238E27FC236}">
                    <a16:creationId xmlns:a16="http://schemas.microsoft.com/office/drawing/2014/main" id="{A04C9933-7FE6-CC46-6EA8-0AF11EB519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0" y="3187"/>
                <a:ext cx="133" cy="82"/>
              </a:xfrm>
              <a:custGeom>
                <a:avLst/>
                <a:gdLst>
                  <a:gd name="T0" fmla="*/ 0 w 53"/>
                  <a:gd name="T1" fmla="*/ 132 h 31"/>
                  <a:gd name="T2" fmla="*/ 429 w 53"/>
                  <a:gd name="T3" fmla="*/ 315 h 31"/>
                  <a:gd name="T4" fmla="*/ 755 w 53"/>
                  <a:gd name="T5" fmla="*/ 518 h 31"/>
                  <a:gd name="T6" fmla="*/ 838 w 53"/>
                  <a:gd name="T7" fmla="*/ 442 h 31"/>
                  <a:gd name="T8" fmla="*/ 504 w 53"/>
                  <a:gd name="T9" fmla="*/ 259 h 31"/>
                  <a:gd name="T10" fmla="*/ 83 w 53"/>
                  <a:gd name="T11" fmla="*/ 56 h 31"/>
                  <a:gd name="T12" fmla="*/ 0 w 53"/>
                  <a:gd name="T13" fmla="*/ 132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" h="31">
                    <a:moveTo>
                      <a:pt x="0" y="7"/>
                    </a:moveTo>
                    <a:cubicBezTo>
                      <a:pt x="5" y="4"/>
                      <a:pt x="17" y="11"/>
                      <a:pt x="27" y="17"/>
                    </a:cubicBezTo>
                    <a:cubicBezTo>
                      <a:pt x="37" y="24"/>
                      <a:pt x="44" y="31"/>
                      <a:pt x="48" y="28"/>
                    </a:cubicBezTo>
                    <a:cubicBezTo>
                      <a:pt x="53" y="24"/>
                      <a:pt x="53" y="24"/>
                      <a:pt x="53" y="24"/>
                    </a:cubicBezTo>
                    <a:cubicBezTo>
                      <a:pt x="49" y="27"/>
                      <a:pt x="42" y="20"/>
                      <a:pt x="32" y="14"/>
                    </a:cubicBezTo>
                    <a:cubicBezTo>
                      <a:pt x="22" y="7"/>
                      <a:pt x="10" y="0"/>
                      <a:pt x="5" y="3"/>
                    </a:cubicBez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19" name="Freeform 1733">
                <a:extLst>
                  <a:ext uri="{FF2B5EF4-FFF2-40B4-BE49-F238E27FC236}">
                    <a16:creationId xmlns:a16="http://schemas.microsoft.com/office/drawing/2014/main" id="{70F08B87-C931-1049-96C7-905DF7DB07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5" y="3171"/>
                <a:ext cx="105" cy="58"/>
              </a:xfrm>
              <a:custGeom>
                <a:avLst/>
                <a:gdLst>
                  <a:gd name="T0" fmla="*/ 658 w 42"/>
                  <a:gd name="T1" fmla="*/ 403 h 22"/>
                  <a:gd name="T2" fmla="*/ 363 w 42"/>
                  <a:gd name="T3" fmla="*/ 221 h 22"/>
                  <a:gd name="T4" fmla="*/ 0 w 42"/>
                  <a:gd name="T5" fmla="*/ 0 h 22"/>
                  <a:gd name="T6" fmla="*/ 375 w 42"/>
                  <a:gd name="T7" fmla="*/ 221 h 22"/>
                  <a:gd name="T8" fmla="*/ 658 w 42"/>
                  <a:gd name="T9" fmla="*/ 403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22">
                    <a:moveTo>
                      <a:pt x="42" y="22"/>
                    </a:moveTo>
                    <a:cubicBezTo>
                      <a:pt x="38" y="22"/>
                      <a:pt x="31" y="17"/>
                      <a:pt x="23" y="12"/>
                    </a:cubicBezTo>
                    <a:cubicBezTo>
                      <a:pt x="15" y="7"/>
                      <a:pt x="6" y="1"/>
                      <a:pt x="0" y="0"/>
                    </a:cubicBezTo>
                    <a:cubicBezTo>
                      <a:pt x="6" y="1"/>
                      <a:pt x="16" y="7"/>
                      <a:pt x="24" y="12"/>
                    </a:cubicBezTo>
                    <a:cubicBezTo>
                      <a:pt x="32" y="16"/>
                      <a:pt x="38" y="22"/>
                      <a:pt x="42" y="2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20" name="Freeform 1734">
                <a:extLst>
                  <a:ext uri="{FF2B5EF4-FFF2-40B4-BE49-F238E27FC236}">
                    <a16:creationId xmlns:a16="http://schemas.microsoft.com/office/drawing/2014/main" id="{A6A90774-CD13-6951-524F-D4597B6529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0" y="3195"/>
                <a:ext cx="103" cy="58"/>
              </a:xfrm>
              <a:custGeom>
                <a:avLst/>
                <a:gdLst>
                  <a:gd name="T0" fmla="*/ 651 w 41"/>
                  <a:gd name="T1" fmla="*/ 403 h 22"/>
                  <a:gd name="T2" fmla="*/ 347 w 41"/>
                  <a:gd name="T3" fmla="*/ 221 h 22"/>
                  <a:gd name="T4" fmla="*/ 0 w 41"/>
                  <a:gd name="T5" fmla="*/ 0 h 22"/>
                  <a:gd name="T6" fmla="*/ 367 w 41"/>
                  <a:gd name="T7" fmla="*/ 200 h 22"/>
                  <a:gd name="T8" fmla="*/ 651 w 41"/>
                  <a:gd name="T9" fmla="*/ 403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1" h="22">
                    <a:moveTo>
                      <a:pt x="41" y="22"/>
                    </a:moveTo>
                    <a:cubicBezTo>
                      <a:pt x="37" y="21"/>
                      <a:pt x="30" y="16"/>
                      <a:pt x="22" y="12"/>
                    </a:cubicBezTo>
                    <a:cubicBezTo>
                      <a:pt x="14" y="7"/>
                      <a:pt x="6" y="0"/>
                      <a:pt x="0" y="0"/>
                    </a:cubicBezTo>
                    <a:cubicBezTo>
                      <a:pt x="6" y="0"/>
                      <a:pt x="15" y="6"/>
                      <a:pt x="23" y="11"/>
                    </a:cubicBezTo>
                    <a:cubicBezTo>
                      <a:pt x="31" y="16"/>
                      <a:pt x="37" y="21"/>
                      <a:pt x="41" y="2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21" name="Freeform 1735">
                <a:extLst>
                  <a:ext uri="{FF2B5EF4-FFF2-40B4-BE49-F238E27FC236}">
                    <a16:creationId xmlns:a16="http://schemas.microsoft.com/office/drawing/2014/main" id="{D4541E66-3961-4D13-A00F-DF20A62F55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5" y="3179"/>
                <a:ext cx="13" cy="45"/>
              </a:xfrm>
              <a:custGeom>
                <a:avLst/>
                <a:gdLst>
                  <a:gd name="T0" fmla="*/ 0 w 5"/>
                  <a:gd name="T1" fmla="*/ 0 h 17"/>
                  <a:gd name="T2" fmla="*/ 68 w 5"/>
                  <a:gd name="T3" fmla="*/ 315 h 17"/>
                  <a:gd name="T4" fmla="*/ 55 w 5"/>
                  <a:gd name="T5" fmla="*/ 183 h 17"/>
                  <a:gd name="T6" fmla="*/ 0 w 5"/>
                  <a:gd name="T7" fmla="*/ 0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" h="17">
                    <a:moveTo>
                      <a:pt x="0" y="0"/>
                    </a:moveTo>
                    <a:cubicBezTo>
                      <a:pt x="1" y="2"/>
                      <a:pt x="5" y="14"/>
                      <a:pt x="4" y="17"/>
                    </a:cubicBezTo>
                    <a:cubicBezTo>
                      <a:pt x="4" y="15"/>
                      <a:pt x="3" y="11"/>
                      <a:pt x="3" y="10"/>
                    </a:cubicBezTo>
                    <a:cubicBezTo>
                      <a:pt x="2" y="9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22" name="Freeform 1736">
                <a:extLst>
                  <a:ext uri="{FF2B5EF4-FFF2-40B4-BE49-F238E27FC236}">
                    <a16:creationId xmlns:a16="http://schemas.microsoft.com/office/drawing/2014/main" id="{7800E574-1397-7671-9822-843DEA6F5B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8" y="3221"/>
                <a:ext cx="120" cy="107"/>
              </a:xfrm>
              <a:custGeom>
                <a:avLst/>
                <a:gdLst>
                  <a:gd name="T0" fmla="*/ 0 w 48"/>
                  <a:gd name="T1" fmla="*/ 78 h 40"/>
                  <a:gd name="T2" fmla="*/ 375 w 48"/>
                  <a:gd name="T3" fmla="*/ 423 h 40"/>
                  <a:gd name="T4" fmla="*/ 675 w 48"/>
                  <a:gd name="T5" fmla="*/ 730 h 40"/>
                  <a:gd name="T6" fmla="*/ 750 w 48"/>
                  <a:gd name="T7" fmla="*/ 671 h 40"/>
                  <a:gd name="T8" fmla="*/ 470 w 48"/>
                  <a:gd name="T9" fmla="*/ 385 h 40"/>
                  <a:gd name="T10" fmla="*/ 95 w 48"/>
                  <a:gd name="T11" fmla="*/ 35 h 40"/>
                  <a:gd name="T12" fmla="*/ 0 w 48"/>
                  <a:gd name="T13" fmla="*/ 78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8" h="40">
                    <a:moveTo>
                      <a:pt x="0" y="4"/>
                    </a:moveTo>
                    <a:cubicBezTo>
                      <a:pt x="5" y="2"/>
                      <a:pt x="16" y="14"/>
                      <a:pt x="24" y="22"/>
                    </a:cubicBezTo>
                    <a:cubicBezTo>
                      <a:pt x="33" y="31"/>
                      <a:pt x="39" y="40"/>
                      <a:pt x="43" y="38"/>
                    </a:cubicBezTo>
                    <a:cubicBezTo>
                      <a:pt x="48" y="35"/>
                      <a:pt x="48" y="35"/>
                      <a:pt x="48" y="35"/>
                    </a:cubicBezTo>
                    <a:cubicBezTo>
                      <a:pt x="44" y="37"/>
                      <a:pt x="38" y="28"/>
                      <a:pt x="30" y="20"/>
                    </a:cubicBezTo>
                    <a:cubicBezTo>
                      <a:pt x="22" y="11"/>
                      <a:pt x="11" y="0"/>
                      <a:pt x="6" y="2"/>
                    </a:cubicBez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23" name="Freeform 1737">
                <a:extLst>
                  <a:ext uri="{FF2B5EF4-FFF2-40B4-BE49-F238E27FC236}">
                    <a16:creationId xmlns:a16="http://schemas.microsoft.com/office/drawing/2014/main" id="{5AFD1F43-9108-A6C7-52D8-6CB575218F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0" y="3237"/>
                <a:ext cx="118" cy="107"/>
              </a:xfrm>
              <a:custGeom>
                <a:avLst/>
                <a:gdLst>
                  <a:gd name="T0" fmla="*/ 0 w 47"/>
                  <a:gd name="T1" fmla="*/ 94 h 40"/>
                  <a:gd name="T2" fmla="*/ 367 w 47"/>
                  <a:gd name="T3" fmla="*/ 423 h 40"/>
                  <a:gd name="T4" fmla="*/ 663 w 47"/>
                  <a:gd name="T5" fmla="*/ 744 h 40"/>
                  <a:gd name="T6" fmla="*/ 743 w 47"/>
                  <a:gd name="T7" fmla="*/ 687 h 40"/>
                  <a:gd name="T8" fmla="*/ 459 w 47"/>
                  <a:gd name="T9" fmla="*/ 364 h 40"/>
                  <a:gd name="T10" fmla="*/ 95 w 47"/>
                  <a:gd name="T11" fmla="*/ 35 h 40"/>
                  <a:gd name="T12" fmla="*/ 0 w 47"/>
                  <a:gd name="T13" fmla="*/ 94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40">
                    <a:moveTo>
                      <a:pt x="0" y="5"/>
                    </a:moveTo>
                    <a:cubicBezTo>
                      <a:pt x="5" y="3"/>
                      <a:pt x="15" y="14"/>
                      <a:pt x="23" y="22"/>
                    </a:cubicBezTo>
                    <a:cubicBezTo>
                      <a:pt x="31" y="31"/>
                      <a:pt x="38" y="40"/>
                      <a:pt x="42" y="39"/>
                    </a:cubicBezTo>
                    <a:cubicBezTo>
                      <a:pt x="47" y="36"/>
                      <a:pt x="47" y="36"/>
                      <a:pt x="47" y="36"/>
                    </a:cubicBezTo>
                    <a:cubicBezTo>
                      <a:pt x="44" y="38"/>
                      <a:pt x="37" y="28"/>
                      <a:pt x="29" y="19"/>
                    </a:cubicBezTo>
                    <a:cubicBezTo>
                      <a:pt x="20" y="11"/>
                      <a:pt x="11" y="0"/>
                      <a:pt x="6" y="2"/>
                    </a:cubicBez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24" name="Freeform 1738">
                <a:extLst>
                  <a:ext uri="{FF2B5EF4-FFF2-40B4-BE49-F238E27FC236}">
                    <a16:creationId xmlns:a16="http://schemas.microsoft.com/office/drawing/2014/main" id="{702149B7-7F5D-7128-4EE4-4B27758AED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0" y="3232"/>
                <a:ext cx="88" cy="83"/>
              </a:xfrm>
              <a:custGeom>
                <a:avLst/>
                <a:gdLst>
                  <a:gd name="T0" fmla="*/ 556 w 35"/>
                  <a:gd name="T1" fmla="*/ 594 h 31"/>
                  <a:gd name="T2" fmla="*/ 317 w 35"/>
                  <a:gd name="T3" fmla="*/ 308 h 31"/>
                  <a:gd name="T4" fmla="*/ 0 w 35"/>
                  <a:gd name="T5" fmla="*/ 0 h 31"/>
                  <a:gd name="T6" fmla="*/ 317 w 35"/>
                  <a:gd name="T7" fmla="*/ 308 h 31"/>
                  <a:gd name="T8" fmla="*/ 556 w 35"/>
                  <a:gd name="T9" fmla="*/ 594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" h="31">
                    <a:moveTo>
                      <a:pt x="35" y="31"/>
                    </a:moveTo>
                    <a:cubicBezTo>
                      <a:pt x="32" y="29"/>
                      <a:pt x="26" y="23"/>
                      <a:pt x="20" y="16"/>
                    </a:cubicBezTo>
                    <a:cubicBezTo>
                      <a:pt x="13" y="10"/>
                      <a:pt x="6" y="1"/>
                      <a:pt x="0" y="0"/>
                    </a:cubicBezTo>
                    <a:cubicBezTo>
                      <a:pt x="6" y="1"/>
                      <a:pt x="14" y="9"/>
                      <a:pt x="20" y="16"/>
                    </a:cubicBezTo>
                    <a:cubicBezTo>
                      <a:pt x="27" y="23"/>
                      <a:pt x="32" y="29"/>
                      <a:pt x="35" y="3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25" name="Freeform 1739">
                <a:extLst>
                  <a:ext uri="{FF2B5EF4-FFF2-40B4-BE49-F238E27FC236}">
                    <a16:creationId xmlns:a16="http://schemas.microsoft.com/office/drawing/2014/main" id="{926C8A22-237C-E69B-3E0E-2813EA839D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0" y="3248"/>
                <a:ext cx="88" cy="83"/>
              </a:xfrm>
              <a:custGeom>
                <a:avLst/>
                <a:gdLst>
                  <a:gd name="T0" fmla="*/ 556 w 35"/>
                  <a:gd name="T1" fmla="*/ 594 h 31"/>
                  <a:gd name="T2" fmla="*/ 304 w 35"/>
                  <a:gd name="T3" fmla="*/ 308 h 31"/>
                  <a:gd name="T4" fmla="*/ 0 w 35"/>
                  <a:gd name="T5" fmla="*/ 0 h 31"/>
                  <a:gd name="T6" fmla="*/ 317 w 35"/>
                  <a:gd name="T7" fmla="*/ 308 h 31"/>
                  <a:gd name="T8" fmla="*/ 556 w 35"/>
                  <a:gd name="T9" fmla="*/ 594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" h="31">
                    <a:moveTo>
                      <a:pt x="35" y="31"/>
                    </a:moveTo>
                    <a:cubicBezTo>
                      <a:pt x="31" y="29"/>
                      <a:pt x="26" y="23"/>
                      <a:pt x="19" y="16"/>
                    </a:cubicBezTo>
                    <a:cubicBezTo>
                      <a:pt x="13" y="9"/>
                      <a:pt x="5" y="1"/>
                      <a:pt x="0" y="0"/>
                    </a:cubicBezTo>
                    <a:cubicBezTo>
                      <a:pt x="5" y="1"/>
                      <a:pt x="13" y="9"/>
                      <a:pt x="20" y="16"/>
                    </a:cubicBezTo>
                    <a:cubicBezTo>
                      <a:pt x="26" y="23"/>
                      <a:pt x="31" y="29"/>
                      <a:pt x="35" y="3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26" name="Freeform 1740">
                <a:extLst>
                  <a:ext uri="{FF2B5EF4-FFF2-40B4-BE49-F238E27FC236}">
                    <a16:creationId xmlns:a16="http://schemas.microsoft.com/office/drawing/2014/main" id="{6AC9E24C-7E2F-FFC3-33B9-86ABF498E7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5" y="3264"/>
                <a:ext cx="5" cy="48"/>
              </a:xfrm>
              <a:custGeom>
                <a:avLst/>
                <a:gdLst>
                  <a:gd name="T0" fmla="*/ 0 w 2"/>
                  <a:gd name="T1" fmla="*/ 0 h 18"/>
                  <a:gd name="T2" fmla="*/ 20 w 2"/>
                  <a:gd name="T3" fmla="*/ 341 h 18"/>
                  <a:gd name="T4" fmla="*/ 0 w 2"/>
                  <a:gd name="T5" fmla="*/ 192 h 18"/>
                  <a:gd name="T6" fmla="*/ 0 w 2"/>
                  <a:gd name="T7" fmla="*/ 0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18">
                    <a:moveTo>
                      <a:pt x="0" y="0"/>
                    </a:moveTo>
                    <a:cubicBezTo>
                      <a:pt x="0" y="2"/>
                      <a:pt x="2" y="15"/>
                      <a:pt x="1" y="18"/>
                    </a:cubicBezTo>
                    <a:cubicBezTo>
                      <a:pt x="0" y="16"/>
                      <a:pt x="0" y="11"/>
                      <a:pt x="0" y="10"/>
                    </a:cubicBezTo>
                    <a:cubicBezTo>
                      <a:pt x="0" y="9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27" name="Freeform 1741">
                <a:extLst>
                  <a:ext uri="{FF2B5EF4-FFF2-40B4-BE49-F238E27FC236}">
                    <a16:creationId xmlns:a16="http://schemas.microsoft.com/office/drawing/2014/main" id="{FA1A3209-15FB-38D5-598C-D7A831E065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3" y="3277"/>
                <a:ext cx="120" cy="99"/>
              </a:xfrm>
              <a:custGeom>
                <a:avLst/>
                <a:gdLst>
                  <a:gd name="T0" fmla="*/ 0 w 48"/>
                  <a:gd name="T1" fmla="*/ 115 h 37"/>
                  <a:gd name="T2" fmla="*/ 375 w 48"/>
                  <a:gd name="T3" fmla="*/ 401 h 37"/>
                  <a:gd name="T4" fmla="*/ 658 w 48"/>
                  <a:gd name="T5" fmla="*/ 674 h 37"/>
                  <a:gd name="T6" fmla="*/ 750 w 48"/>
                  <a:gd name="T7" fmla="*/ 615 h 37"/>
                  <a:gd name="T8" fmla="*/ 458 w 48"/>
                  <a:gd name="T9" fmla="*/ 342 h 37"/>
                  <a:gd name="T10" fmla="*/ 95 w 48"/>
                  <a:gd name="T11" fmla="*/ 35 h 37"/>
                  <a:gd name="T12" fmla="*/ 0 w 48"/>
                  <a:gd name="T13" fmla="*/ 115 h 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8" h="37">
                    <a:moveTo>
                      <a:pt x="0" y="6"/>
                    </a:moveTo>
                    <a:cubicBezTo>
                      <a:pt x="5" y="4"/>
                      <a:pt x="15" y="13"/>
                      <a:pt x="24" y="21"/>
                    </a:cubicBezTo>
                    <a:cubicBezTo>
                      <a:pt x="32" y="29"/>
                      <a:pt x="38" y="37"/>
                      <a:pt x="42" y="35"/>
                    </a:cubicBezTo>
                    <a:cubicBezTo>
                      <a:pt x="48" y="32"/>
                      <a:pt x="48" y="32"/>
                      <a:pt x="48" y="32"/>
                    </a:cubicBezTo>
                    <a:cubicBezTo>
                      <a:pt x="44" y="34"/>
                      <a:pt x="38" y="26"/>
                      <a:pt x="29" y="18"/>
                    </a:cubicBezTo>
                    <a:cubicBezTo>
                      <a:pt x="21" y="10"/>
                      <a:pt x="11" y="0"/>
                      <a:pt x="6" y="2"/>
                    </a:cubicBez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28" name="Freeform 1742">
                <a:extLst>
                  <a:ext uri="{FF2B5EF4-FFF2-40B4-BE49-F238E27FC236}">
                    <a16:creationId xmlns:a16="http://schemas.microsoft.com/office/drawing/2014/main" id="{6AFF4F53-6616-DC70-57AA-122EBFCD84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3" y="3296"/>
                <a:ext cx="117" cy="99"/>
              </a:xfrm>
              <a:custGeom>
                <a:avLst/>
                <a:gdLst>
                  <a:gd name="T0" fmla="*/ 0 w 47"/>
                  <a:gd name="T1" fmla="*/ 94 h 37"/>
                  <a:gd name="T2" fmla="*/ 353 w 47"/>
                  <a:gd name="T3" fmla="*/ 401 h 37"/>
                  <a:gd name="T4" fmla="*/ 650 w 47"/>
                  <a:gd name="T5" fmla="*/ 674 h 37"/>
                  <a:gd name="T6" fmla="*/ 724 w 47"/>
                  <a:gd name="T7" fmla="*/ 615 h 37"/>
                  <a:gd name="T8" fmla="*/ 446 w 47"/>
                  <a:gd name="T9" fmla="*/ 342 h 37"/>
                  <a:gd name="T10" fmla="*/ 92 w 47"/>
                  <a:gd name="T11" fmla="*/ 35 h 37"/>
                  <a:gd name="T12" fmla="*/ 0 w 47"/>
                  <a:gd name="T13" fmla="*/ 94 h 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37">
                    <a:moveTo>
                      <a:pt x="0" y="5"/>
                    </a:moveTo>
                    <a:cubicBezTo>
                      <a:pt x="5" y="2"/>
                      <a:pt x="15" y="13"/>
                      <a:pt x="23" y="21"/>
                    </a:cubicBezTo>
                    <a:cubicBezTo>
                      <a:pt x="32" y="29"/>
                      <a:pt x="38" y="37"/>
                      <a:pt x="42" y="35"/>
                    </a:cubicBezTo>
                    <a:cubicBezTo>
                      <a:pt x="47" y="32"/>
                      <a:pt x="47" y="32"/>
                      <a:pt x="47" y="32"/>
                    </a:cubicBezTo>
                    <a:cubicBezTo>
                      <a:pt x="44" y="34"/>
                      <a:pt x="38" y="26"/>
                      <a:pt x="29" y="18"/>
                    </a:cubicBezTo>
                    <a:cubicBezTo>
                      <a:pt x="20" y="10"/>
                      <a:pt x="11" y="0"/>
                      <a:pt x="6" y="2"/>
                    </a:cubicBez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29" name="Freeform 1743">
                <a:extLst>
                  <a:ext uri="{FF2B5EF4-FFF2-40B4-BE49-F238E27FC236}">
                    <a16:creationId xmlns:a16="http://schemas.microsoft.com/office/drawing/2014/main" id="{7F7E64D5-3108-0952-26B7-7FF0008142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3" y="3285"/>
                <a:ext cx="90" cy="80"/>
              </a:xfrm>
              <a:custGeom>
                <a:avLst/>
                <a:gdLst>
                  <a:gd name="T0" fmla="*/ 563 w 36"/>
                  <a:gd name="T1" fmla="*/ 568 h 30"/>
                  <a:gd name="T2" fmla="*/ 313 w 36"/>
                  <a:gd name="T3" fmla="*/ 307 h 30"/>
                  <a:gd name="T4" fmla="*/ 0 w 36"/>
                  <a:gd name="T5" fmla="*/ 0 h 30"/>
                  <a:gd name="T6" fmla="*/ 313 w 36"/>
                  <a:gd name="T7" fmla="*/ 307 h 30"/>
                  <a:gd name="T8" fmla="*/ 563 w 36"/>
                  <a:gd name="T9" fmla="*/ 568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" h="30">
                    <a:moveTo>
                      <a:pt x="36" y="30"/>
                    </a:moveTo>
                    <a:cubicBezTo>
                      <a:pt x="32" y="28"/>
                      <a:pt x="26" y="22"/>
                      <a:pt x="20" y="16"/>
                    </a:cubicBezTo>
                    <a:cubicBezTo>
                      <a:pt x="13" y="10"/>
                      <a:pt x="5" y="2"/>
                      <a:pt x="0" y="0"/>
                    </a:cubicBezTo>
                    <a:cubicBezTo>
                      <a:pt x="5" y="2"/>
                      <a:pt x="13" y="9"/>
                      <a:pt x="20" y="16"/>
                    </a:cubicBezTo>
                    <a:cubicBezTo>
                      <a:pt x="27" y="22"/>
                      <a:pt x="32" y="28"/>
                      <a:pt x="36" y="3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30" name="Freeform 1744">
                <a:extLst>
                  <a:ext uri="{FF2B5EF4-FFF2-40B4-BE49-F238E27FC236}">
                    <a16:creationId xmlns:a16="http://schemas.microsoft.com/office/drawing/2014/main" id="{E88AB2B8-FDF0-61D4-E180-17C7B1161A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0" y="3304"/>
                <a:ext cx="93" cy="77"/>
              </a:xfrm>
              <a:custGeom>
                <a:avLst/>
                <a:gdLst>
                  <a:gd name="T0" fmla="*/ 588 w 37"/>
                  <a:gd name="T1" fmla="*/ 542 h 29"/>
                  <a:gd name="T2" fmla="*/ 334 w 37"/>
                  <a:gd name="T3" fmla="*/ 281 h 29"/>
                  <a:gd name="T4" fmla="*/ 0 w 37"/>
                  <a:gd name="T5" fmla="*/ 0 h 29"/>
                  <a:gd name="T6" fmla="*/ 334 w 37"/>
                  <a:gd name="T7" fmla="*/ 281 h 29"/>
                  <a:gd name="T8" fmla="*/ 588 w 37"/>
                  <a:gd name="T9" fmla="*/ 542 h 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7" h="29">
                    <a:moveTo>
                      <a:pt x="37" y="29"/>
                    </a:moveTo>
                    <a:cubicBezTo>
                      <a:pt x="33" y="28"/>
                      <a:pt x="27" y="22"/>
                      <a:pt x="21" y="15"/>
                    </a:cubicBezTo>
                    <a:cubicBezTo>
                      <a:pt x="14" y="9"/>
                      <a:pt x="6" y="1"/>
                      <a:pt x="0" y="0"/>
                    </a:cubicBezTo>
                    <a:cubicBezTo>
                      <a:pt x="6" y="1"/>
                      <a:pt x="14" y="9"/>
                      <a:pt x="21" y="15"/>
                    </a:cubicBezTo>
                    <a:cubicBezTo>
                      <a:pt x="28" y="21"/>
                      <a:pt x="33" y="28"/>
                      <a:pt x="37" y="29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31" name="Freeform 1745">
                <a:extLst>
                  <a:ext uri="{FF2B5EF4-FFF2-40B4-BE49-F238E27FC236}">
                    <a16:creationId xmlns:a16="http://schemas.microsoft.com/office/drawing/2014/main" id="{56745481-A9A9-A724-C4E7-9392767F25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3" y="3344"/>
                <a:ext cx="125" cy="93"/>
              </a:xfrm>
              <a:custGeom>
                <a:avLst/>
                <a:gdLst>
                  <a:gd name="T0" fmla="*/ 0 w 50"/>
                  <a:gd name="T1" fmla="*/ 114 h 35"/>
                  <a:gd name="T2" fmla="*/ 395 w 50"/>
                  <a:gd name="T3" fmla="*/ 353 h 35"/>
                  <a:gd name="T4" fmla="*/ 688 w 50"/>
                  <a:gd name="T5" fmla="*/ 622 h 35"/>
                  <a:gd name="T6" fmla="*/ 783 w 50"/>
                  <a:gd name="T7" fmla="*/ 545 h 35"/>
                  <a:gd name="T8" fmla="*/ 470 w 50"/>
                  <a:gd name="T9" fmla="*/ 303 h 35"/>
                  <a:gd name="T10" fmla="*/ 95 w 50"/>
                  <a:gd name="T11" fmla="*/ 56 h 35"/>
                  <a:gd name="T12" fmla="*/ 0 w 50"/>
                  <a:gd name="T13" fmla="*/ 114 h 3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0" h="35">
                    <a:moveTo>
                      <a:pt x="0" y="6"/>
                    </a:moveTo>
                    <a:cubicBezTo>
                      <a:pt x="5" y="3"/>
                      <a:pt x="16" y="12"/>
                      <a:pt x="25" y="19"/>
                    </a:cubicBezTo>
                    <a:cubicBezTo>
                      <a:pt x="34" y="27"/>
                      <a:pt x="41" y="35"/>
                      <a:pt x="44" y="33"/>
                    </a:cubicBezTo>
                    <a:cubicBezTo>
                      <a:pt x="50" y="29"/>
                      <a:pt x="50" y="29"/>
                      <a:pt x="50" y="29"/>
                    </a:cubicBezTo>
                    <a:cubicBezTo>
                      <a:pt x="46" y="32"/>
                      <a:pt x="40" y="24"/>
                      <a:pt x="30" y="16"/>
                    </a:cubicBezTo>
                    <a:cubicBezTo>
                      <a:pt x="21" y="9"/>
                      <a:pt x="10" y="0"/>
                      <a:pt x="6" y="3"/>
                    </a:cubicBez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32" name="Freeform 1746">
                <a:extLst>
                  <a:ext uri="{FF2B5EF4-FFF2-40B4-BE49-F238E27FC236}">
                    <a16:creationId xmlns:a16="http://schemas.microsoft.com/office/drawing/2014/main" id="{FC3CED16-825A-E1EF-2F79-37B4F814D5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3" y="3363"/>
                <a:ext cx="125" cy="93"/>
              </a:xfrm>
              <a:custGeom>
                <a:avLst/>
                <a:gdLst>
                  <a:gd name="T0" fmla="*/ 0 w 50"/>
                  <a:gd name="T1" fmla="*/ 114 h 35"/>
                  <a:gd name="T2" fmla="*/ 395 w 50"/>
                  <a:gd name="T3" fmla="*/ 375 h 35"/>
                  <a:gd name="T4" fmla="*/ 708 w 50"/>
                  <a:gd name="T5" fmla="*/ 622 h 35"/>
                  <a:gd name="T6" fmla="*/ 783 w 50"/>
                  <a:gd name="T7" fmla="*/ 545 h 35"/>
                  <a:gd name="T8" fmla="*/ 488 w 50"/>
                  <a:gd name="T9" fmla="*/ 303 h 35"/>
                  <a:gd name="T10" fmla="*/ 95 w 50"/>
                  <a:gd name="T11" fmla="*/ 56 h 35"/>
                  <a:gd name="T12" fmla="*/ 0 w 50"/>
                  <a:gd name="T13" fmla="*/ 114 h 3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0" h="35">
                    <a:moveTo>
                      <a:pt x="0" y="6"/>
                    </a:moveTo>
                    <a:cubicBezTo>
                      <a:pt x="5" y="3"/>
                      <a:pt x="16" y="12"/>
                      <a:pt x="25" y="20"/>
                    </a:cubicBezTo>
                    <a:cubicBezTo>
                      <a:pt x="35" y="27"/>
                      <a:pt x="41" y="35"/>
                      <a:pt x="45" y="33"/>
                    </a:cubicBezTo>
                    <a:cubicBezTo>
                      <a:pt x="50" y="29"/>
                      <a:pt x="50" y="29"/>
                      <a:pt x="50" y="29"/>
                    </a:cubicBezTo>
                    <a:cubicBezTo>
                      <a:pt x="46" y="32"/>
                      <a:pt x="40" y="24"/>
                      <a:pt x="31" y="16"/>
                    </a:cubicBezTo>
                    <a:cubicBezTo>
                      <a:pt x="22" y="9"/>
                      <a:pt x="11" y="0"/>
                      <a:pt x="6" y="3"/>
                    </a:cubicBez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33" name="Freeform 1747">
                <a:extLst>
                  <a:ext uri="{FF2B5EF4-FFF2-40B4-BE49-F238E27FC236}">
                    <a16:creationId xmlns:a16="http://schemas.microsoft.com/office/drawing/2014/main" id="{D8B7B948-E252-EE38-404C-E905AFF262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3" y="3352"/>
                <a:ext cx="95" cy="72"/>
              </a:xfrm>
              <a:custGeom>
                <a:avLst/>
                <a:gdLst>
                  <a:gd name="T0" fmla="*/ 595 w 38"/>
                  <a:gd name="T1" fmla="*/ 512 h 27"/>
                  <a:gd name="T2" fmla="*/ 333 w 38"/>
                  <a:gd name="T3" fmla="*/ 264 h 27"/>
                  <a:gd name="T4" fmla="*/ 0 w 38"/>
                  <a:gd name="T5" fmla="*/ 0 h 27"/>
                  <a:gd name="T6" fmla="*/ 345 w 38"/>
                  <a:gd name="T7" fmla="*/ 264 h 27"/>
                  <a:gd name="T8" fmla="*/ 595 w 38"/>
                  <a:gd name="T9" fmla="*/ 512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8" h="27">
                    <a:moveTo>
                      <a:pt x="38" y="27"/>
                    </a:moveTo>
                    <a:cubicBezTo>
                      <a:pt x="34" y="26"/>
                      <a:pt x="28" y="20"/>
                      <a:pt x="21" y="14"/>
                    </a:cubicBezTo>
                    <a:cubicBezTo>
                      <a:pt x="14" y="8"/>
                      <a:pt x="6" y="1"/>
                      <a:pt x="0" y="0"/>
                    </a:cubicBezTo>
                    <a:cubicBezTo>
                      <a:pt x="6" y="1"/>
                      <a:pt x="14" y="8"/>
                      <a:pt x="22" y="14"/>
                    </a:cubicBezTo>
                    <a:cubicBezTo>
                      <a:pt x="29" y="20"/>
                      <a:pt x="34" y="26"/>
                      <a:pt x="38" y="2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34" name="Freeform 1748">
                <a:extLst>
                  <a:ext uri="{FF2B5EF4-FFF2-40B4-BE49-F238E27FC236}">
                    <a16:creationId xmlns:a16="http://schemas.microsoft.com/office/drawing/2014/main" id="{D2256363-326F-F67A-6E93-AEE08084AC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3" y="3371"/>
                <a:ext cx="95" cy="72"/>
              </a:xfrm>
              <a:custGeom>
                <a:avLst/>
                <a:gdLst>
                  <a:gd name="T0" fmla="*/ 595 w 38"/>
                  <a:gd name="T1" fmla="*/ 512 h 27"/>
                  <a:gd name="T2" fmla="*/ 333 w 38"/>
                  <a:gd name="T3" fmla="*/ 264 h 27"/>
                  <a:gd name="T4" fmla="*/ 0 w 38"/>
                  <a:gd name="T5" fmla="*/ 0 h 27"/>
                  <a:gd name="T6" fmla="*/ 345 w 38"/>
                  <a:gd name="T7" fmla="*/ 264 h 27"/>
                  <a:gd name="T8" fmla="*/ 595 w 38"/>
                  <a:gd name="T9" fmla="*/ 512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8" h="27">
                    <a:moveTo>
                      <a:pt x="38" y="27"/>
                    </a:moveTo>
                    <a:cubicBezTo>
                      <a:pt x="35" y="26"/>
                      <a:pt x="29" y="20"/>
                      <a:pt x="21" y="14"/>
                    </a:cubicBezTo>
                    <a:cubicBezTo>
                      <a:pt x="14" y="8"/>
                      <a:pt x="6" y="1"/>
                      <a:pt x="0" y="0"/>
                    </a:cubicBezTo>
                    <a:cubicBezTo>
                      <a:pt x="6" y="1"/>
                      <a:pt x="15" y="8"/>
                      <a:pt x="22" y="14"/>
                    </a:cubicBezTo>
                    <a:cubicBezTo>
                      <a:pt x="29" y="20"/>
                      <a:pt x="35" y="26"/>
                      <a:pt x="38" y="2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35" name="Freeform 1749">
                <a:extLst>
                  <a:ext uri="{FF2B5EF4-FFF2-40B4-BE49-F238E27FC236}">
                    <a16:creationId xmlns:a16="http://schemas.microsoft.com/office/drawing/2014/main" id="{43F4AA28-158E-06E1-4E03-626AC8D0E3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0" y="3373"/>
                <a:ext cx="8" cy="46"/>
              </a:xfrm>
              <a:custGeom>
                <a:avLst/>
                <a:gdLst>
                  <a:gd name="T0" fmla="*/ 0 w 3"/>
                  <a:gd name="T1" fmla="*/ 0 h 17"/>
                  <a:gd name="T2" fmla="*/ 35 w 3"/>
                  <a:gd name="T3" fmla="*/ 336 h 17"/>
                  <a:gd name="T4" fmla="*/ 21 w 3"/>
                  <a:gd name="T5" fmla="*/ 198 h 17"/>
                  <a:gd name="T6" fmla="*/ 0 w 3"/>
                  <a:gd name="T7" fmla="*/ 0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" h="17">
                    <a:moveTo>
                      <a:pt x="0" y="0"/>
                    </a:moveTo>
                    <a:cubicBezTo>
                      <a:pt x="0" y="2"/>
                      <a:pt x="3" y="14"/>
                      <a:pt x="2" y="17"/>
                    </a:cubicBezTo>
                    <a:cubicBezTo>
                      <a:pt x="2" y="15"/>
                      <a:pt x="1" y="11"/>
                      <a:pt x="1" y="10"/>
                    </a:cubicBezTo>
                    <a:cubicBezTo>
                      <a:pt x="1" y="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36" name="Freeform 1750">
                <a:extLst>
                  <a:ext uri="{FF2B5EF4-FFF2-40B4-BE49-F238E27FC236}">
                    <a16:creationId xmlns:a16="http://schemas.microsoft.com/office/drawing/2014/main" id="{5C1618AD-2D9F-D68F-B364-F699C656C6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5" y="3315"/>
                <a:ext cx="5" cy="45"/>
              </a:xfrm>
              <a:custGeom>
                <a:avLst/>
                <a:gdLst>
                  <a:gd name="T0" fmla="*/ 0 w 2"/>
                  <a:gd name="T1" fmla="*/ 0 h 17"/>
                  <a:gd name="T2" fmla="*/ 0 w 2"/>
                  <a:gd name="T3" fmla="*/ 315 h 17"/>
                  <a:gd name="T4" fmla="*/ 20 w 2"/>
                  <a:gd name="T5" fmla="*/ 183 h 17"/>
                  <a:gd name="T6" fmla="*/ 0 w 2"/>
                  <a:gd name="T7" fmla="*/ 0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17">
                    <a:moveTo>
                      <a:pt x="0" y="0"/>
                    </a:moveTo>
                    <a:cubicBezTo>
                      <a:pt x="1" y="2"/>
                      <a:pt x="2" y="14"/>
                      <a:pt x="0" y="17"/>
                    </a:cubicBezTo>
                    <a:cubicBezTo>
                      <a:pt x="0" y="15"/>
                      <a:pt x="1" y="11"/>
                      <a:pt x="1" y="10"/>
                    </a:cubicBezTo>
                    <a:cubicBezTo>
                      <a:pt x="1" y="9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37" name="Freeform 1751">
                <a:extLst>
                  <a:ext uri="{FF2B5EF4-FFF2-40B4-BE49-F238E27FC236}">
                    <a16:creationId xmlns:a16="http://schemas.microsoft.com/office/drawing/2014/main" id="{582FCDF9-4B17-BD0D-FB3F-916F8D1390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60" y="3419"/>
                <a:ext cx="118" cy="101"/>
              </a:xfrm>
              <a:custGeom>
                <a:avLst/>
                <a:gdLst>
                  <a:gd name="T0" fmla="*/ 743 w 47"/>
                  <a:gd name="T1" fmla="*/ 622 h 38"/>
                  <a:gd name="T2" fmla="*/ 367 w 47"/>
                  <a:gd name="T3" fmla="*/ 319 h 38"/>
                  <a:gd name="T4" fmla="*/ 83 w 47"/>
                  <a:gd name="T5" fmla="*/ 35 h 38"/>
                  <a:gd name="T6" fmla="*/ 0 w 47"/>
                  <a:gd name="T7" fmla="*/ 93 h 38"/>
                  <a:gd name="T8" fmla="*/ 284 w 47"/>
                  <a:gd name="T9" fmla="*/ 375 h 38"/>
                  <a:gd name="T10" fmla="*/ 650 w 47"/>
                  <a:gd name="T11" fmla="*/ 657 h 38"/>
                  <a:gd name="T12" fmla="*/ 743 w 47"/>
                  <a:gd name="T13" fmla="*/ 622 h 3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38">
                    <a:moveTo>
                      <a:pt x="47" y="33"/>
                    </a:moveTo>
                    <a:cubicBezTo>
                      <a:pt x="42" y="35"/>
                      <a:pt x="32" y="25"/>
                      <a:pt x="23" y="17"/>
                    </a:cubicBezTo>
                    <a:cubicBezTo>
                      <a:pt x="15" y="9"/>
                      <a:pt x="9" y="0"/>
                      <a:pt x="5" y="2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3" y="3"/>
                      <a:pt x="9" y="11"/>
                      <a:pt x="18" y="20"/>
                    </a:cubicBezTo>
                    <a:cubicBezTo>
                      <a:pt x="26" y="28"/>
                      <a:pt x="36" y="38"/>
                      <a:pt x="41" y="35"/>
                    </a:cubicBezTo>
                    <a:lnTo>
                      <a:pt x="47" y="33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38" name="Freeform 1752">
                <a:extLst>
                  <a:ext uri="{FF2B5EF4-FFF2-40B4-BE49-F238E27FC236}">
                    <a16:creationId xmlns:a16="http://schemas.microsoft.com/office/drawing/2014/main" id="{3193A53E-20AC-F986-B4DD-33FE1E3712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0" y="3400"/>
                <a:ext cx="115" cy="104"/>
              </a:xfrm>
              <a:custGeom>
                <a:avLst/>
                <a:gdLst>
                  <a:gd name="T0" fmla="*/ 720 w 46"/>
                  <a:gd name="T1" fmla="*/ 648 h 39"/>
                  <a:gd name="T2" fmla="*/ 363 w 46"/>
                  <a:gd name="T3" fmla="*/ 341 h 39"/>
                  <a:gd name="T4" fmla="*/ 95 w 46"/>
                  <a:gd name="T5" fmla="*/ 35 h 39"/>
                  <a:gd name="T6" fmla="*/ 0 w 46"/>
                  <a:gd name="T7" fmla="*/ 93 h 39"/>
                  <a:gd name="T8" fmla="*/ 270 w 46"/>
                  <a:gd name="T9" fmla="*/ 376 h 39"/>
                  <a:gd name="T10" fmla="*/ 645 w 46"/>
                  <a:gd name="T11" fmla="*/ 704 h 39"/>
                  <a:gd name="T12" fmla="*/ 720 w 46"/>
                  <a:gd name="T13" fmla="*/ 648 h 3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39">
                    <a:moveTo>
                      <a:pt x="46" y="34"/>
                    </a:moveTo>
                    <a:cubicBezTo>
                      <a:pt x="41" y="36"/>
                      <a:pt x="31" y="26"/>
                      <a:pt x="23" y="18"/>
                    </a:cubicBezTo>
                    <a:cubicBezTo>
                      <a:pt x="15" y="9"/>
                      <a:pt x="9" y="0"/>
                      <a:pt x="6" y="2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4" y="4"/>
                      <a:pt x="9" y="12"/>
                      <a:pt x="17" y="20"/>
                    </a:cubicBezTo>
                    <a:cubicBezTo>
                      <a:pt x="26" y="29"/>
                      <a:pt x="36" y="39"/>
                      <a:pt x="41" y="37"/>
                    </a:cubicBezTo>
                    <a:lnTo>
                      <a:pt x="46" y="34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39" name="Freeform 1753">
                <a:extLst>
                  <a:ext uri="{FF2B5EF4-FFF2-40B4-BE49-F238E27FC236}">
                    <a16:creationId xmlns:a16="http://schemas.microsoft.com/office/drawing/2014/main" id="{6BD7D508-A4AA-627A-9787-A6685EE477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68" y="3432"/>
                <a:ext cx="90" cy="80"/>
              </a:xfrm>
              <a:custGeom>
                <a:avLst/>
                <a:gdLst>
                  <a:gd name="T0" fmla="*/ 0 w 36"/>
                  <a:gd name="T1" fmla="*/ 0 h 30"/>
                  <a:gd name="T2" fmla="*/ 250 w 36"/>
                  <a:gd name="T3" fmla="*/ 264 h 30"/>
                  <a:gd name="T4" fmla="*/ 563 w 36"/>
                  <a:gd name="T5" fmla="*/ 568 h 30"/>
                  <a:gd name="T6" fmla="*/ 250 w 36"/>
                  <a:gd name="T7" fmla="*/ 264 h 30"/>
                  <a:gd name="T8" fmla="*/ 0 w 36"/>
                  <a:gd name="T9" fmla="*/ 0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" h="30">
                    <a:moveTo>
                      <a:pt x="0" y="0"/>
                    </a:moveTo>
                    <a:cubicBezTo>
                      <a:pt x="4" y="1"/>
                      <a:pt x="10" y="7"/>
                      <a:pt x="16" y="14"/>
                    </a:cubicBezTo>
                    <a:cubicBezTo>
                      <a:pt x="23" y="20"/>
                      <a:pt x="30" y="29"/>
                      <a:pt x="36" y="30"/>
                    </a:cubicBezTo>
                    <a:cubicBezTo>
                      <a:pt x="30" y="29"/>
                      <a:pt x="22" y="21"/>
                      <a:pt x="16" y="14"/>
                    </a:cubicBezTo>
                    <a:cubicBezTo>
                      <a:pt x="9" y="8"/>
                      <a:pt x="4" y="1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40" name="Freeform 1754">
                <a:extLst>
                  <a:ext uri="{FF2B5EF4-FFF2-40B4-BE49-F238E27FC236}">
                    <a16:creationId xmlns:a16="http://schemas.microsoft.com/office/drawing/2014/main" id="{6244644E-20E9-076D-AFBC-DCDB395081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63" y="3435"/>
                <a:ext cx="10" cy="45"/>
              </a:xfrm>
              <a:custGeom>
                <a:avLst/>
                <a:gdLst>
                  <a:gd name="T0" fmla="*/ 63 w 4"/>
                  <a:gd name="T1" fmla="*/ 315 h 17"/>
                  <a:gd name="T2" fmla="*/ 0 w 4"/>
                  <a:gd name="T3" fmla="*/ 0 h 17"/>
                  <a:gd name="T4" fmla="*/ 33 w 4"/>
                  <a:gd name="T5" fmla="*/ 132 h 17"/>
                  <a:gd name="T6" fmla="*/ 63 w 4"/>
                  <a:gd name="T7" fmla="*/ 315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" h="17">
                    <a:moveTo>
                      <a:pt x="4" y="17"/>
                    </a:moveTo>
                    <a:cubicBezTo>
                      <a:pt x="3" y="15"/>
                      <a:pt x="0" y="3"/>
                      <a:pt x="0" y="0"/>
                    </a:cubicBezTo>
                    <a:cubicBezTo>
                      <a:pt x="1" y="2"/>
                      <a:pt x="1" y="6"/>
                      <a:pt x="2" y="7"/>
                    </a:cubicBezTo>
                    <a:cubicBezTo>
                      <a:pt x="2" y="8"/>
                      <a:pt x="4" y="17"/>
                      <a:pt x="4" y="1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41" name="Freeform 1755">
                <a:extLst>
                  <a:ext uri="{FF2B5EF4-FFF2-40B4-BE49-F238E27FC236}">
                    <a16:creationId xmlns:a16="http://schemas.microsoft.com/office/drawing/2014/main" id="{D2EB1494-BFF8-BB35-8AE6-75F4E797FF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5" y="3635"/>
                <a:ext cx="133" cy="42"/>
              </a:xfrm>
              <a:custGeom>
                <a:avLst/>
                <a:gdLst>
                  <a:gd name="T0" fmla="*/ 838 w 53"/>
                  <a:gd name="T1" fmla="*/ 0 h 16"/>
                  <a:gd name="T2" fmla="*/ 396 w 53"/>
                  <a:gd name="T3" fmla="*/ 123 h 16"/>
                  <a:gd name="T4" fmla="*/ 33 w 53"/>
                  <a:gd name="T5" fmla="*/ 179 h 16"/>
                  <a:gd name="T6" fmla="*/ 0 w 53"/>
                  <a:gd name="T7" fmla="*/ 289 h 16"/>
                  <a:gd name="T8" fmla="*/ 366 w 53"/>
                  <a:gd name="T9" fmla="*/ 234 h 16"/>
                  <a:gd name="T10" fmla="*/ 806 w 53"/>
                  <a:gd name="T11" fmla="*/ 110 h 16"/>
                  <a:gd name="T12" fmla="*/ 838 w 53"/>
                  <a:gd name="T13" fmla="*/ 0 h 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" h="16">
                    <a:moveTo>
                      <a:pt x="53" y="0"/>
                    </a:moveTo>
                    <a:cubicBezTo>
                      <a:pt x="51" y="6"/>
                      <a:pt x="37" y="6"/>
                      <a:pt x="25" y="7"/>
                    </a:cubicBezTo>
                    <a:cubicBezTo>
                      <a:pt x="13" y="7"/>
                      <a:pt x="3" y="6"/>
                      <a:pt x="2" y="10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1" y="12"/>
                      <a:pt x="11" y="13"/>
                      <a:pt x="23" y="13"/>
                    </a:cubicBezTo>
                    <a:cubicBezTo>
                      <a:pt x="35" y="12"/>
                      <a:pt x="49" y="12"/>
                      <a:pt x="51" y="6"/>
                    </a:cubicBez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42" name="Freeform 1756">
                <a:extLst>
                  <a:ext uri="{FF2B5EF4-FFF2-40B4-BE49-F238E27FC236}">
                    <a16:creationId xmlns:a16="http://schemas.microsoft.com/office/drawing/2014/main" id="{B87CE877-0F7E-9748-6A15-7D83DB891F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5" y="3600"/>
                <a:ext cx="133" cy="43"/>
              </a:xfrm>
              <a:custGeom>
                <a:avLst/>
                <a:gdLst>
                  <a:gd name="T0" fmla="*/ 838 w 53"/>
                  <a:gd name="T1" fmla="*/ 0 h 16"/>
                  <a:gd name="T2" fmla="*/ 396 w 53"/>
                  <a:gd name="T3" fmla="*/ 116 h 16"/>
                  <a:gd name="T4" fmla="*/ 33 w 53"/>
                  <a:gd name="T5" fmla="*/ 196 h 16"/>
                  <a:gd name="T6" fmla="*/ 0 w 53"/>
                  <a:gd name="T7" fmla="*/ 312 h 16"/>
                  <a:gd name="T8" fmla="*/ 366 w 53"/>
                  <a:gd name="T9" fmla="*/ 231 h 16"/>
                  <a:gd name="T10" fmla="*/ 806 w 53"/>
                  <a:gd name="T11" fmla="*/ 116 h 16"/>
                  <a:gd name="T12" fmla="*/ 838 w 53"/>
                  <a:gd name="T13" fmla="*/ 0 h 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" h="16">
                    <a:moveTo>
                      <a:pt x="53" y="0"/>
                    </a:moveTo>
                    <a:cubicBezTo>
                      <a:pt x="51" y="5"/>
                      <a:pt x="37" y="6"/>
                      <a:pt x="25" y="6"/>
                    </a:cubicBezTo>
                    <a:cubicBezTo>
                      <a:pt x="13" y="7"/>
                      <a:pt x="3" y="5"/>
                      <a:pt x="2" y="10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1" y="11"/>
                      <a:pt x="11" y="13"/>
                      <a:pt x="23" y="12"/>
                    </a:cubicBezTo>
                    <a:cubicBezTo>
                      <a:pt x="35" y="12"/>
                      <a:pt x="49" y="11"/>
                      <a:pt x="51" y="6"/>
                    </a:cubicBez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43" name="Freeform 1757">
                <a:extLst>
                  <a:ext uri="{FF2B5EF4-FFF2-40B4-BE49-F238E27FC236}">
                    <a16:creationId xmlns:a16="http://schemas.microsoft.com/office/drawing/2014/main" id="{78C1C25F-697E-B1C4-3966-160312FBC1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0" y="3656"/>
                <a:ext cx="118" cy="13"/>
              </a:xfrm>
              <a:custGeom>
                <a:avLst/>
                <a:gdLst>
                  <a:gd name="T0" fmla="*/ 0 w 47"/>
                  <a:gd name="T1" fmla="*/ 88 h 5"/>
                  <a:gd name="T2" fmla="*/ 346 w 47"/>
                  <a:gd name="T3" fmla="*/ 55 h 5"/>
                  <a:gd name="T4" fmla="*/ 743 w 47"/>
                  <a:gd name="T5" fmla="*/ 0 h 5"/>
                  <a:gd name="T6" fmla="*/ 334 w 47"/>
                  <a:gd name="T7" fmla="*/ 68 h 5"/>
                  <a:gd name="T8" fmla="*/ 0 w 47"/>
                  <a:gd name="T9" fmla="*/ 88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7" h="5">
                    <a:moveTo>
                      <a:pt x="0" y="5"/>
                    </a:moveTo>
                    <a:cubicBezTo>
                      <a:pt x="4" y="3"/>
                      <a:pt x="12" y="3"/>
                      <a:pt x="22" y="3"/>
                    </a:cubicBezTo>
                    <a:cubicBezTo>
                      <a:pt x="31" y="3"/>
                      <a:pt x="42" y="3"/>
                      <a:pt x="47" y="0"/>
                    </a:cubicBezTo>
                    <a:cubicBezTo>
                      <a:pt x="42" y="3"/>
                      <a:pt x="31" y="3"/>
                      <a:pt x="21" y="4"/>
                    </a:cubicBezTo>
                    <a:cubicBezTo>
                      <a:pt x="12" y="4"/>
                      <a:pt x="4" y="3"/>
                      <a:pt x="0" y="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44" name="Freeform 1758">
                <a:extLst>
                  <a:ext uri="{FF2B5EF4-FFF2-40B4-BE49-F238E27FC236}">
                    <a16:creationId xmlns:a16="http://schemas.microsoft.com/office/drawing/2014/main" id="{261C5CBF-0C0D-272A-F0EA-74A7874226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0" y="3621"/>
                <a:ext cx="118" cy="14"/>
              </a:xfrm>
              <a:custGeom>
                <a:avLst/>
                <a:gdLst>
                  <a:gd name="T0" fmla="*/ 0 w 47"/>
                  <a:gd name="T1" fmla="*/ 109 h 5"/>
                  <a:gd name="T2" fmla="*/ 346 w 47"/>
                  <a:gd name="T3" fmla="*/ 62 h 5"/>
                  <a:gd name="T4" fmla="*/ 743 w 47"/>
                  <a:gd name="T5" fmla="*/ 0 h 5"/>
                  <a:gd name="T6" fmla="*/ 334 w 47"/>
                  <a:gd name="T7" fmla="*/ 87 h 5"/>
                  <a:gd name="T8" fmla="*/ 0 w 47"/>
                  <a:gd name="T9" fmla="*/ 109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7" h="5">
                    <a:moveTo>
                      <a:pt x="0" y="5"/>
                    </a:moveTo>
                    <a:cubicBezTo>
                      <a:pt x="4" y="3"/>
                      <a:pt x="12" y="3"/>
                      <a:pt x="22" y="3"/>
                    </a:cubicBezTo>
                    <a:cubicBezTo>
                      <a:pt x="31" y="3"/>
                      <a:pt x="42" y="3"/>
                      <a:pt x="47" y="0"/>
                    </a:cubicBezTo>
                    <a:cubicBezTo>
                      <a:pt x="42" y="3"/>
                      <a:pt x="31" y="3"/>
                      <a:pt x="21" y="4"/>
                    </a:cubicBezTo>
                    <a:cubicBezTo>
                      <a:pt x="12" y="4"/>
                      <a:pt x="4" y="3"/>
                      <a:pt x="0" y="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45" name="Freeform 1759">
                <a:extLst>
                  <a:ext uri="{FF2B5EF4-FFF2-40B4-BE49-F238E27FC236}">
                    <a16:creationId xmlns:a16="http://schemas.microsoft.com/office/drawing/2014/main" id="{5B4EF0AC-6382-1D02-B68E-5412ECFCF2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0" y="3675"/>
                <a:ext cx="35" cy="26"/>
              </a:xfrm>
              <a:custGeom>
                <a:avLst/>
                <a:gdLst>
                  <a:gd name="T0" fmla="*/ 220 w 14"/>
                  <a:gd name="T1" fmla="*/ 177 h 10"/>
                  <a:gd name="T2" fmla="*/ 0 w 14"/>
                  <a:gd name="T3" fmla="*/ 0 h 10"/>
                  <a:gd name="T4" fmla="*/ 95 w 14"/>
                  <a:gd name="T5" fmla="*/ 88 h 10"/>
                  <a:gd name="T6" fmla="*/ 220 w 14"/>
                  <a:gd name="T7" fmla="*/ 177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" h="10">
                    <a:moveTo>
                      <a:pt x="14" y="10"/>
                    </a:moveTo>
                    <a:cubicBezTo>
                      <a:pt x="13" y="9"/>
                      <a:pt x="2" y="3"/>
                      <a:pt x="0" y="0"/>
                    </a:cubicBezTo>
                    <a:cubicBezTo>
                      <a:pt x="1" y="1"/>
                      <a:pt x="5" y="4"/>
                      <a:pt x="6" y="5"/>
                    </a:cubicBezTo>
                    <a:cubicBezTo>
                      <a:pt x="7" y="5"/>
                      <a:pt x="14" y="10"/>
                      <a:pt x="14" y="1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46" name="Freeform 1760">
                <a:extLst>
                  <a:ext uri="{FF2B5EF4-FFF2-40B4-BE49-F238E27FC236}">
                    <a16:creationId xmlns:a16="http://schemas.microsoft.com/office/drawing/2014/main" id="{383D59F8-2476-7CCA-6A51-92DA9AF493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8" y="3515"/>
                <a:ext cx="137" cy="69"/>
              </a:xfrm>
              <a:custGeom>
                <a:avLst/>
                <a:gdLst>
                  <a:gd name="T0" fmla="*/ 849 w 55"/>
                  <a:gd name="T1" fmla="*/ 316 h 26"/>
                  <a:gd name="T2" fmla="*/ 416 w 55"/>
                  <a:gd name="T3" fmla="*/ 204 h 26"/>
                  <a:gd name="T4" fmla="*/ 62 w 55"/>
                  <a:gd name="T5" fmla="*/ 77 h 26"/>
                  <a:gd name="T6" fmla="*/ 0 w 55"/>
                  <a:gd name="T7" fmla="*/ 170 h 26"/>
                  <a:gd name="T8" fmla="*/ 354 w 55"/>
                  <a:gd name="T9" fmla="*/ 295 h 26"/>
                  <a:gd name="T10" fmla="*/ 775 w 55"/>
                  <a:gd name="T11" fmla="*/ 409 h 26"/>
                  <a:gd name="T12" fmla="*/ 849 w 55"/>
                  <a:gd name="T13" fmla="*/ 316 h 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5" h="26">
                    <a:moveTo>
                      <a:pt x="55" y="17"/>
                    </a:moveTo>
                    <a:cubicBezTo>
                      <a:pt x="51" y="21"/>
                      <a:pt x="38" y="16"/>
                      <a:pt x="27" y="11"/>
                    </a:cubicBezTo>
                    <a:cubicBezTo>
                      <a:pt x="16" y="7"/>
                      <a:pt x="7" y="0"/>
                      <a:pt x="4" y="4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3" y="6"/>
                      <a:pt x="12" y="12"/>
                      <a:pt x="23" y="16"/>
                    </a:cubicBezTo>
                    <a:cubicBezTo>
                      <a:pt x="33" y="21"/>
                      <a:pt x="47" y="26"/>
                      <a:pt x="50" y="22"/>
                    </a:cubicBezTo>
                    <a:lnTo>
                      <a:pt x="55" y="17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47" name="Freeform 1761">
                <a:extLst>
                  <a:ext uri="{FF2B5EF4-FFF2-40B4-BE49-F238E27FC236}">
                    <a16:creationId xmlns:a16="http://schemas.microsoft.com/office/drawing/2014/main" id="{08ED492F-A43E-850C-BFCB-C276BC1355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8" y="3485"/>
                <a:ext cx="140" cy="75"/>
              </a:xfrm>
              <a:custGeom>
                <a:avLst/>
                <a:gdLst>
                  <a:gd name="T0" fmla="*/ 875 w 56"/>
                  <a:gd name="T1" fmla="*/ 346 h 28"/>
                  <a:gd name="T2" fmla="*/ 438 w 56"/>
                  <a:gd name="T3" fmla="*/ 230 h 28"/>
                  <a:gd name="T4" fmla="*/ 83 w 56"/>
                  <a:gd name="T5" fmla="*/ 56 h 28"/>
                  <a:gd name="T6" fmla="*/ 0 w 56"/>
                  <a:gd name="T7" fmla="*/ 171 h 28"/>
                  <a:gd name="T8" fmla="*/ 375 w 56"/>
                  <a:gd name="T9" fmla="*/ 329 h 28"/>
                  <a:gd name="T10" fmla="*/ 800 w 56"/>
                  <a:gd name="T11" fmla="*/ 458 h 28"/>
                  <a:gd name="T12" fmla="*/ 875 w 56"/>
                  <a:gd name="T13" fmla="*/ 346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6" h="28">
                    <a:moveTo>
                      <a:pt x="56" y="18"/>
                    </a:moveTo>
                    <a:cubicBezTo>
                      <a:pt x="52" y="23"/>
                      <a:pt x="39" y="17"/>
                      <a:pt x="28" y="12"/>
                    </a:cubicBezTo>
                    <a:cubicBezTo>
                      <a:pt x="17" y="8"/>
                      <a:pt x="8" y="0"/>
                      <a:pt x="5" y="3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3" y="6"/>
                      <a:pt x="13" y="12"/>
                      <a:pt x="24" y="17"/>
                    </a:cubicBezTo>
                    <a:cubicBezTo>
                      <a:pt x="35" y="21"/>
                      <a:pt x="48" y="28"/>
                      <a:pt x="51" y="24"/>
                    </a:cubicBezTo>
                    <a:lnTo>
                      <a:pt x="56" y="18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48" name="Freeform 1762">
                <a:extLst>
                  <a:ext uri="{FF2B5EF4-FFF2-40B4-BE49-F238E27FC236}">
                    <a16:creationId xmlns:a16="http://schemas.microsoft.com/office/drawing/2014/main" id="{9E1A3E8C-CE84-10A9-488F-14F71F0D50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8" y="3536"/>
                <a:ext cx="110" cy="40"/>
              </a:xfrm>
              <a:custGeom>
                <a:avLst/>
                <a:gdLst>
                  <a:gd name="T0" fmla="*/ 0 w 44"/>
                  <a:gd name="T1" fmla="*/ 0 h 15"/>
                  <a:gd name="T2" fmla="*/ 313 w 44"/>
                  <a:gd name="T3" fmla="*/ 136 h 15"/>
                  <a:gd name="T4" fmla="*/ 688 w 44"/>
                  <a:gd name="T5" fmla="*/ 264 h 15"/>
                  <a:gd name="T6" fmla="*/ 300 w 44"/>
                  <a:gd name="T7" fmla="*/ 136 h 15"/>
                  <a:gd name="T8" fmla="*/ 0 w 44"/>
                  <a:gd name="T9" fmla="*/ 0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" h="15">
                    <a:moveTo>
                      <a:pt x="0" y="0"/>
                    </a:moveTo>
                    <a:cubicBezTo>
                      <a:pt x="4" y="0"/>
                      <a:pt x="11" y="3"/>
                      <a:pt x="20" y="7"/>
                    </a:cubicBezTo>
                    <a:cubicBezTo>
                      <a:pt x="28" y="10"/>
                      <a:pt x="38" y="15"/>
                      <a:pt x="44" y="14"/>
                    </a:cubicBezTo>
                    <a:cubicBezTo>
                      <a:pt x="38" y="15"/>
                      <a:pt x="28" y="11"/>
                      <a:pt x="19" y="7"/>
                    </a:cubicBezTo>
                    <a:cubicBezTo>
                      <a:pt x="11" y="4"/>
                      <a:pt x="4" y="0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49" name="Freeform 1763">
                <a:extLst>
                  <a:ext uri="{FF2B5EF4-FFF2-40B4-BE49-F238E27FC236}">
                    <a16:creationId xmlns:a16="http://schemas.microsoft.com/office/drawing/2014/main" id="{B4E1E596-5ABC-720E-B341-F1D3B3BE54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0" y="3507"/>
                <a:ext cx="110" cy="42"/>
              </a:xfrm>
              <a:custGeom>
                <a:avLst/>
                <a:gdLst>
                  <a:gd name="T0" fmla="*/ 0 w 44"/>
                  <a:gd name="T1" fmla="*/ 0 h 16"/>
                  <a:gd name="T2" fmla="*/ 313 w 44"/>
                  <a:gd name="T3" fmla="*/ 144 h 16"/>
                  <a:gd name="T4" fmla="*/ 688 w 44"/>
                  <a:gd name="T5" fmla="*/ 268 h 16"/>
                  <a:gd name="T6" fmla="*/ 300 w 44"/>
                  <a:gd name="T7" fmla="*/ 144 h 16"/>
                  <a:gd name="T8" fmla="*/ 0 w 44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" h="16">
                    <a:moveTo>
                      <a:pt x="0" y="0"/>
                    </a:moveTo>
                    <a:cubicBezTo>
                      <a:pt x="4" y="1"/>
                      <a:pt x="11" y="4"/>
                      <a:pt x="20" y="8"/>
                    </a:cubicBezTo>
                    <a:cubicBezTo>
                      <a:pt x="29" y="11"/>
                      <a:pt x="38" y="16"/>
                      <a:pt x="44" y="15"/>
                    </a:cubicBezTo>
                    <a:cubicBezTo>
                      <a:pt x="38" y="16"/>
                      <a:pt x="28" y="12"/>
                      <a:pt x="19" y="8"/>
                    </a:cubicBezTo>
                    <a:cubicBezTo>
                      <a:pt x="11" y="5"/>
                      <a:pt x="4" y="1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50" name="Freeform 1764">
                <a:extLst>
                  <a:ext uri="{FF2B5EF4-FFF2-40B4-BE49-F238E27FC236}">
                    <a16:creationId xmlns:a16="http://schemas.microsoft.com/office/drawing/2014/main" id="{74B8D58A-CB4C-6373-1928-0431EE63C6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3" y="3539"/>
                <a:ext cx="27" cy="34"/>
              </a:xfrm>
              <a:custGeom>
                <a:avLst/>
                <a:gdLst>
                  <a:gd name="T0" fmla="*/ 162 w 11"/>
                  <a:gd name="T1" fmla="*/ 233 h 13"/>
                  <a:gd name="T2" fmla="*/ 0 w 11"/>
                  <a:gd name="T3" fmla="*/ 0 h 13"/>
                  <a:gd name="T4" fmla="*/ 71 w 11"/>
                  <a:gd name="T5" fmla="*/ 110 h 13"/>
                  <a:gd name="T6" fmla="*/ 162 w 11"/>
                  <a:gd name="T7" fmla="*/ 233 h 1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3">
                    <a:moveTo>
                      <a:pt x="11" y="13"/>
                    </a:moveTo>
                    <a:cubicBezTo>
                      <a:pt x="9" y="12"/>
                      <a:pt x="1" y="3"/>
                      <a:pt x="0" y="0"/>
                    </a:cubicBezTo>
                    <a:cubicBezTo>
                      <a:pt x="1" y="1"/>
                      <a:pt x="4" y="5"/>
                      <a:pt x="5" y="6"/>
                    </a:cubicBezTo>
                    <a:cubicBezTo>
                      <a:pt x="5" y="6"/>
                      <a:pt x="11" y="13"/>
                      <a:pt x="11" y="1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51" name="Freeform 1765">
                <a:extLst>
                  <a:ext uri="{FF2B5EF4-FFF2-40B4-BE49-F238E27FC236}">
                    <a16:creationId xmlns:a16="http://schemas.microsoft.com/office/drawing/2014/main" id="{4C377F88-2736-6AE0-85A4-CAA40CE353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3" y="3832"/>
                <a:ext cx="107" cy="101"/>
              </a:xfrm>
              <a:custGeom>
                <a:avLst/>
                <a:gdLst>
                  <a:gd name="T0" fmla="*/ 620 w 43"/>
                  <a:gd name="T1" fmla="*/ 0 h 38"/>
                  <a:gd name="T2" fmla="*/ 291 w 43"/>
                  <a:gd name="T3" fmla="*/ 340 h 38"/>
                  <a:gd name="T4" fmla="*/ 0 w 43"/>
                  <a:gd name="T5" fmla="*/ 601 h 38"/>
                  <a:gd name="T6" fmla="*/ 30 w 43"/>
                  <a:gd name="T7" fmla="*/ 712 h 38"/>
                  <a:gd name="T8" fmla="*/ 321 w 43"/>
                  <a:gd name="T9" fmla="*/ 465 h 38"/>
                  <a:gd name="T10" fmla="*/ 649 w 43"/>
                  <a:gd name="T11" fmla="*/ 114 h 38"/>
                  <a:gd name="T12" fmla="*/ 620 w 43"/>
                  <a:gd name="T13" fmla="*/ 0 h 3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3" h="38">
                    <a:moveTo>
                      <a:pt x="40" y="0"/>
                    </a:moveTo>
                    <a:cubicBezTo>
                      <a:pt x="42" y="5"/>
                      <a:pt x="29" y="12"/>
                      <a:pt x="19" y="18"/>
                    </a:cubicBezTo>
                    <a:cubicBezTo>
                      <a:pt x="9" y="25"/>
                      <a:pt x="0" y="28"/>
                      <a:pt x="0" y="32"/>
                    </a:cubicBezTo>
                    <a:cubicBezTo>
                      <a:pt x="2" y="38"/>
                      <a:pt x="2" y="38"/>
                      <a:pt x="2" y="38"/>
                    </a:cubicBezTo>
                    <a:cubicBezTo>
                      <a:pt x="1" y="34"/>
                      <a:pt x="10" y="31"/>
                      <a:pt x="21" y="25"/>
                    </a:cubicBezTo>
                    <a:cubicBezTo>
                      <a:pt x="30" y="19"/>
                      <a:pt x="43" y="11"/>
                      <a:pt x="42" y="6"/>
                    </a:cubicBez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52" name="Freeform 1766">
                <a:extLst>
                  <a:ext uri="{FF2B5EF4-FFF2-40B4-BE49-F238E27FC236}">
                    <a16:creationId xmlns:a16="http://schemas.microsoft.com/office/drawing/2014/main" id="{3003E676-4695-8417-6AC8-A505C4230D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5" y="3795"/>
                <a:ext cx="108" cy="104"/>
              </a:xfrm>
              <a:custGeom>
                <a:avLst/>
                <a:gdLst>
                  <a:gd name="T0" fmla="*/ 651 w 43"/>
                  <a:gd name="T1" fmla="*/ 0 h 39"/>
                  <a:gd name="T2" fmla="*/ 316 w 43"/>
                  <a:gd name="T3" fmla="*/ 363 h 39"/>
                  <a:gd name="T4" fmla="*/ 20 w 43"/>
                  <a:gd name="T5" fmla="*/ 627 h 39"/>
                  <a:gd name="T6" fmla="*/ 33 w 43"/>
                  <a:gd name="T7" fmla="*/ 739 h 39"/>
                  <a:gd name="T8" fmla="*/ 334 w 43"/>
                  <a:gd name="T9" fmla="*/ 477 h 39"/>
                  <a:gd name="T10" fmla="*/ 663 w 43"/>
                  <a:gd name="T11" fmla="*/ 115 h 39"/>
                  <a:gd name="T12" fmla="*/ 651 w 43"/>
                  <a:gd name="T13" fmla="*/ 0 h 3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3" h="39">
                    <a:moveTo>
                      <a:pt x="41" y="0"/>
                    </a:moveTo>
                    <a:cubicBezTo>
                      <a:pt x="42" y="6"/>
                      <a:pt x="30" y="13"/>
                      <a:pt x="20" y="19"/>
                    </a:cubicBezTo>
                    <a:cubicBezTo>
                      <a:pt x="9" y="25"/>
                      <a:pt x="0" y="28"/>
                      <a:pt x="1" y="33"/>
                    </a:cubicBezTo>
                    <a:cubicBezTo>
                      <a:pt x="2" y="39"/>
                      <a:pt x="2" y="39"/>
                      <a:pt x="2" y="39"/>
                    </a:cubicBezTo>
                    <a:cubicBezTo>
                      <a:pt x="1" y="35"/>
                      <a:pt x="10" y="31"/>
                      <a:pt x="21" y="25"/>
                    </a:cubicBezTo>
                    <a:cubicBezTo>
                      <a:pt x="31" y="19"/>
                      <a:pt x="43" y="12"/>
                      <a:pt x="42" y="6"/>
                    </a:cubicBezTo>
                    <a:lnTo>
                      <a:pt x="41" y="0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53" name="Freeform 1767">
                <a:extLst>
                  <a:ext uri="{FF2B5EF4-FFF2-40B4-BE49-F238E27FC236}">
                    <a16:creationId xmlns:a16="http://schemas.microsoft.com/office/drawing/2014/main" id="{D26E866A-1EF7-5840-3854-4F5729B5C1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8" y="3853"/>
                <a:ext cx="97" cy="72"/>
              </a:xfrm>
              <a:custGeom>
                <a:avLst/>
                <a:gdLst>
                  <a:gd name="T0" fmla="*/ 0 w 39"/>
                  <a:gd name="T1" fmla="*/ 512 h 27"/>
                  <a:gd name="T2" fmla="*/ 279 w 39"/>
                  <a:gd name="T3" fmla="*/ 285 h 27"/>
                  <a:gd name="T4" fmla="*/ 599 w 39"/>
                  <a:gd name="T5" fmla="*/ 0 h 27"/>
                  <a:gd name="T6" fmla="*/ 279 w 39"/>
                  <a:gd name="T7" fmla="*/ 307 h 27"/>
                  <a:gd name="T8" fmla="*/ 0 w 39"/>
                  <a:gd name="T9" fmla="*/ 512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" h="27">
                    <a:moveTo>
                      <a:pt x="0" y="27"/>
                    </a:moveTo>
                    <a:cubicBezTo>
                      <a:pt x="3" y="23"/>
                      <a:pt x="10" y="20"/>
                      <a:pt x="18" y="15"/>
                    </a:cubicBezTo>
                    <a:cubicBezTo>
                      <a:pt x="26" y="10"/>
                      <a:pt x="36" y="5"/>
                      <a:pt x="39" y="0"/>
                    </a:cubicBezTo>
                    <a:cubicBezTo>
                      <a:pt x="36" y="5"/>
                      <a:pt x="26" y="11"/>
                      <a:pt x="18" y="16"/>
                    </a:cubicBezTo>
                    <a:cubicBezTo>
                      <a:pt x="10" y="20"/>
                      <a:pt x="3" y="23"/>
                      <a:pt x="0" y="2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54" name="Freeform 1768">
                <a:extLst>
                  <a:ext uri="{FF2B5EF4-FFF2-40B4-BE49-F238E27FC236}">
                    <a16:creationId xmlns:a16="http://schemas.microsoft.com/office/drawing/2014/main" id="{A5C6972D-E051-54D3-28F2-5EB0E4543A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3" y="3819"/>
                <a:ext cx="95" cy="69"/>
              </a:xfrm>
              <a:custGeom>
                <a:avLst/>
                <a:gdLst>
                  <a:gd name="T0" fmla="*/ 0 w 38"/>
                  <a:gd name="T1" fmla="*/ 486 h 26"/>
                  <a:gd name="T2" fmla="*/ 270 w 38"/>
                  <a:gd name="T3" fmla="*/ 260 h 26"/>
                  <a:gd name="T4" fmla="*/ 595 w 38"/>
                  <a:gd name="T5" fmla="*/ 0 h 26"/>
                  <a:gd name="T6" fmla="*/ 283 w 38"/>
                  <a:gd name="T7" fmla="*/ 281 h 26"/>
                  <a:gd name="T8" fmla="*/ 0 w 38"/>
                  <a:gd name="T9" fmla="*/ 486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8" h="26">
                    <a:moveTo>
                      <a:pt x="0" y="26"/>
                    </a:moveTo>
                    <a:cubicBezTo>
                      <a:pt x="2" y="23"/>
                      <a:pt x="9" y="19"/>
                      <a:pt x="17" y="14"/>
                    </a:cubicBezTo>
                    <a:cubicBezTo>
                      <a:pt x="26" y="10"/>
                      <a:pt x="35" y="5"/>
                      <a:pt x="38" y="0"/>
                    </a:cubicBezTo>
                    <a:cubicBezTo>
                      <a:pt x="35" y="5"/>
                      <a:pt x="26" y="10"/>
                      <a:pt x="18" y="15"/>
                    </a:cubicBezTo>
                    <a:cubicBezTo>
                      <a:pt x="10" y="20"/>
                      <a:pt x="2" y="23"/>
                      <a:pt x="0" y="2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55" name="Freeform 1769">
                <a:extLst>
                  <a:ext uri="{FF2B5EF4-FFF2-40B4-BE49-F238E27FC236}">
                    <a16:creationId xmlns:a16="http://schemas.microsoft.com/office/drawing/2014/main" id="{64AF646F-9491-2F9F-B379-921AFAD817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0" y="3931"/>
                <a:ext cx="43" cy="5"/>
              </a:xfrm>
              <a:custGeom>
                <a:avLst/>
                <a:gdLst>
                  <a:gd name="T0" fmla="*/ 276 w 17"/>
                  <a:gd name="T1" fmla="*/ 20 h 2"/>
                  <a:gd name="T2" fmla="*/ 0 w 17"/>
                  <a:gd name="T3" fmla="*/ 0 h 2"/>
                  <a:gd name="T4" fmla="*/ 116 w 17"/>
                  <a:gd name="T5" fmla="*/ 20 h 2"/>
                  <a:gd name="T6" fmla="*/ 276 w 17"/>
                  <a:gd name="T7" fmla="*/ 20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2">
                    <a:moveTo>
                      <a:pt x="17" y="1"/>
                    </a:moveTo>
                    <a:cubicBezTo>
                      <a:pt x="15" y="2"/>
                      <a:pt x="3" y="2"/>
                      <a:pt x="0" y="0"/>
                    </a:cubicBezTo>
                    <a:cubicBezTo>
                      <a:pt x="2" y="0"/>
                      <a:pt x="6" y="1"/>
                      <a:pt x="7" y="1"/>
                    </a:cubicBezTo>
                    <a:cubicBezTo>
                      <a:pt x="8" y="1"/>
                      <a:pt x="17" y="1"/>
                      <a:pt x="1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56" name="Freeform 1770">
                <a:extLst>
                  <a:ext uri="{FF2B5EF4-FFF2-40B4-BE49-F238E27FC236}">
                    <a16:creationId xmlns:a16="http://schemas.microsoft.com/office/drawing/2014/main" id="{4906F805-DDBA-A195-F573-FB0CCAAEA0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3" y="3741"/>
                <a:ext cx="130" cy="51"/>
              </a:xfrm>
              <a:custGeom>
                <a:avLst/>
                <a:gdLst>
                  <a:gd name="T0" fmla="*/ 813 w 52"/>
                  <a:gd name="T1" fmla="*/ 0 h 19"/>
                  <a:gd name="T2" fmla="*/ 395 w 52"/>
                  <a:gd name="T3" fmla="*/ 150 h 19"/>
                  <a:gd name="T4" fmla="*/ 20 w 52"/>
                  <a:gd name="T5" fmla="*/ 231 h 19"/>
                  <a:gd name="T6" fmla="*/ 0 w 52"/>
                  <a:gd name="T7" fmla="*/ 368 h 19"/>
                  <a:gd name="T8" fmla="*/ 363 w 52"/>
                  <a:gd name="T9" fmla="*/ 274 h 19"/>
                  <a:gd name="T10" fmla="*/ 783 w 52"/>
                  <a:gd name="T11" fmla="*/ 115 h 19"/>
                  <a:gd name="T12" fmla="*/ 813 w 52"/>
                  <a:gd name="T13" fmla="*/ 0 h 1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2" h="19">
                    <a:moveTo>
                      <a:pt x="52" y="0"/>
                    </a:moveTo>
                    <a:cubicBezTo>
                      <a:pt x="51" y="5"/>
                      <a:pt x="36" y="7"/>
                      <a:pt x="25" y="8"/>
                    </a:cubicBezTo>
                    <a:cubicBezTo>
                      <a:pt x="13" y="9"/>
                      <a:pt x="2" y="8"/>
                      <a:pt x="1" y="12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1" y="15"/>
                      <a:pt x="11" y="16"/>
                      <a:pt x="23" y="14"/>
                    </a:cubicBezTo>
                    <a:cubicBezTo>
                      <a:pt x="35" y="13"/>
                      <a:pt x="49" y="11"/>
                      <a:pt x="50" y="6"/>
                    </a:cubicBez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57" name="Freeform 1771">
                <a:extLst>
                  <a:ext uri="{FF2B5EF4-FFF2-40B4-BE49-F238E27FC236}">
                    <a16:creationId xmlns:a16="http://schemas.microsoft.com/office/drawing/2014/main" id="{1A3B904E-68EF-F87A-5491-18F6CB1ACA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8" y="3707"/>
                <a:ext cx="132" cy="48"/>
              </a:xfrm>
              <a:custGeom>
                <a:avLst/>
                <a:gdLst>
                  <a:gd name="T0" fmla="*/ 819 w 53"/>
                  <a:gd name="T1" fmla="*/ 0 h 18"/>
                  <a:gd name="T2" fmla="*/ 403 w 53"/>
                  <a:gd name="T3" fmla="*/ 149 h 18"/>
                  <a:gd name="T4" fmla="*/ 12 w 53"/>
                  <a:gd name="T5" fmla="*/ 205 h 18"/>
                  <a:gd name="T6" fmla="*/ 0 w 53"/>
                  <a:gd name="T7" fmla="*/ 341 h 18"/>
                  <a:gd name="T8" fmla="*/ 371 w 53"/>
                  <a:gd name="T9" fmla="*/ 264 h 18"/>
                  <a:gd name="T10" fmla="*/ 807 w 53"/>
                  <a:gd name="T11" fmla="*/ 136 h 18"/>
                  <a:gd name="T12" fmla="*/ 819 w 53"/>
                  <a:gd name="T13" fmla="*/ 0 h 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" h="18">
                    <a:moveTo>
                      <a:pt x="53" y="0"/>
                    </a:moveTo>
                    <a:cubicBezTo>
                      <a:pt x="52" y="6"/>
                      <a:pt x="37" y="6"/>
                      <a:pt x="26" y="8"/>
                    </a:cubicBezTo>
                    <a:cubicBezTo>
                      <a:pt x="14" y="9"/>
                      <a:pt x="2" y="7"/>
                      <a:pt x="1" y="11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1" y="14"/>
                      <a:pt x="13" y="15"/>
                      <a:pt x="24" y="14"/>
                    </a:cubicBezTo>
                    <a:cubicBezTo>
                      <a:pt x="36" y="13"/>
                      <a:pt x="51" y="12"/>
                      <a:pt x="52" y="7"/>
                    </a:cubicBez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58" name="Freeform 1772">
                <a:extLst>
                  <a:ext uri="{FF2B5EF4-FFF2-40B4-BE49-F238E27FC236}">
                    <a16:creationId xmlns:a16="http://schemas.microsoft.com/office/drawing/2014/main" id="{752EF883-E1A0-7FAF-76B7-7B9F4335F7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0" y="3763"/>
                <a:ext cx="115" cy="21"/>
              </a:xfrm>
              <a:custGeom>
                <a:avLst/>
                <a:gdLst>
                  <a:gd name="T0" fmla="*/ 0 w 46"/>
                  <a:gd name="T1" fmla="*/ 144 h 8"/>
                  <a:gd name="T2" fmla="*/ 333 w 46"/>
                  <a:gd name="T3" fmla="*/ 89 h 8"/>
                  <a:gd name="T4" fmla="*/ 720 w 46"/>
                  <a:gd name="T5" fmla="*/ 0 h 8"/>
                  <a:gd name="T6" fmla="*/ 313 w 46"/>
                  <a:gd name="T7" fmla="*/ 89 h 8"/>
                  <a:gd name="T8" fmla="*/ 0 w 46"/>
                  <a:gd name="T9" fmla="*/ 144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6" h="8">
                    <a:moveTo>
                      <a:pt x="0" y="8"/>
                    </a:moveTo>
                    <a:cubicBezTo>
                      <a:pt x="3" y="6"/>
                      <a:pt x="11" y="6"/>
                      <a:pt x="21" y="5"/>
                    </a:cubicBezTo>
                    <a:cubicBezTo>
                      <a:pt x="30" y="4"/>
                      <a:pt x="41" y="3"/>
                      <a:pt x="46" y="0"/>
                    </a:cubicBezTo>
                    <a:cubicBezTo>
                      <a:pt x="41" y="3"/>
                      <a:pt x="30" y="4"/>
                      <a:pt x="20" y="5"/>
                    </a:cubicBezTo>
                    <a:cubicBezTo>
                      <a:pt x="11" y="6"/>
                      <a:pt x="3" y="6"/>
                      <a:pt x="0" y="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59" name="Freeform 1773">
                <a:extLst>
                  <a:ext uri="{FF2B5EF4-FFF2-40B4-BE49-F238E27FC236}">
                    <a16:creationId xmlns:a16="http://schemas.microsoft.com/office/drawing/2014/main" id="{17D97D8F-A963-228E-A830-5F4E567341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8" y="3725"/>
                <a:ext cx="115" cy="22"/>
              </a:xfrm>
              <a:custGeom>
                <a:avLst/>
                <a:gdLst>
                  <a:gd name="T0" fmla="*/ 0 w 46"/>
                  <a:gd name="T1" fmla="*/ 168 h 8"/>
                  <a:gd name="T2" fmla="*/ 333 w 46"/>
                  <a:gd name="T3" fmla="*/ 107 h 8"/>
                  <a:gd name="T4" fmla="*/ 720 w 46"/>
                  <a:gd name="T5" fmla="*/ 0 h 8"/>
                  <a:gd name="T6" fmla="*/ 333 w 46"/>
                  <a:gd name="T7" fmla="*/ 129 h 8"/>
                  <a:gd name="T8" fmla="*/ 0 w 46"/>
                  <a:gd name="T9" fmla="*/ 168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6" h="8">
                    <a:moveTo>
                      <a:pt x="0" y="8"/>
                    </a:moveTo>
                    <a:cubicBezTo>
                      <a:pt x="3" y="7"/>
                      <a:pt x="11" y="6"/>
                      <a:pt x="21" y="5"/>
                    </a:cubicBezTo>
                    <a:cubicBezTo>
                      <a:pt x="30" y="4"/>
                      <a:pt x="41" y="4"/>
                      <a:pt x="46" y="0"/>
                    </a:cubicBezTo>
                    <a:cubicBezTo>
                      <a:pt x="41" y="4"/>
                      <a:pt x="30" y="5"/>
                      <a:pt x="21" y="6"/>
                    </a:cubicBezTo>
                    <a:cubicBezTo>
                      <a:pt x="11" y="7"/>
                      <a:pt x="3" y="7"/>
                      <a:pt x="0" y="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0" name="Freeform 1774">
                <a:extLst>
                  <a:ext uri="{FF2B5EF4-FFF2-40B4-BE49-F238E27FC236}">
                    <a16:creationId xmlns:a16="http://schemas.microsoft.com/office/drawing/2014/main" id="{DE16EC36-2F1E-7D22-C458-E007E41901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8" y="3787"/>
                <a:ext cx="37" cy="18"/>
              </a:xfrm>
              <a:custGeom>
                <a:avLst/>
                <a:gdLst>
                  <a:gd name="T0" fmla="*/ 224 w 15"/>
                  <a:gd name="T1" fmla="*/ 118 h 7"/>
                  <a:gd name="T2" fmla="*/ 0 w 15"/>
                  <a:gd name="T3" fmla="*/ 0 h 7"/>
                  <a:gd name="T4" fmla="*/ 91 w 15"/>
                  <a:gd name="T5" fmla="*/ 54 h 7"/>
                  <a:gd name="T6" fmla="*/ 224 w 15"/>
                  <a:gd name="T7" fmla="*/ 118 h 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5" h="7">
                    <a:moveTo>
                      <a:pt x="15" y="7"/>
                    </a:moveTo>
                    <a:cubicBezTo>
                      <a:pt x="14" y="7"/>
                      <a:pt x="2" y="3"/>
                      <a:pt x="0" y="0"/>
                    </a:cubicBezTo>
                    <a:cubicBezTo>
                      <a:pt x="1" y="1"/>
                      <a:pt x="5" y="3"/>
                      <a:pt x="6" y="3"/>
                    </a:cubicBezTo>
                    <a:cubicBezTo>
                      <a:pt x="7" y="4"/>
                      <a:pt x="15" y="7"/>
                      <a:pt x="15" y="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1" name="Freeform 1775">
                <a:extLst>
                  <a:ext uri="{FF2B5EF4-FFF2-40B4-BE49-F238E27FC236}">
                    <a16:creationId xmlns:a16="http://schemas.microsoft.com/office/drawing/2014/main" id="{A063AA69-5BE7-C643-A582-DA6454B135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3" y="3083"/>
                <a:ext cx="130" cy="85"/>
              </a:xfrm>
              <a:custGeom>
                <a:avLst/>
                <a:gdLst>
                  <a:gd name="T0" fmla="*/ 0 w 52"/>
                  <a:gd name="T1" fmla="*/ 133 h 32"/>
                  <a:gd name="T2" fmla="*/ 408 w 52"/>
                  <a:gd name="T3" fmla="*/ 340 h 32"/>
                  <a:gd name="T4" fmla="*/ 738 w 52"/>
                  <a:gd name="T5" fmla="*/ 566 h 32"/>
                  <a:gd name="T6" fmla="*/ 813 w 52"/>
                  <a:gd name="T7" fmla="*/ 486 h 32"/>
                  <a:gd name="T8" fmla="*/ 488 w 52"/>
                  <a:gd name="T9" fmla="*/ 282 h 32"/>
                  <a:gd name="T10" fmla="*/ 95 w 52"/>
                  <a:gd name="T11" fmla="*/ 56 h 32"/>
                  <a:gd name="T12" fmla="*/ 0 w 52"/>
                  <a:gd name="T13" fmla="*/ 133 h 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2" h="32">
                    <a:moveTo>
                      <a:pt x="0" y="7"/>
                    </a:moveTo>
                    <a:cubicBezTo>
                      <a:pt x="5" y="4"/>
                      <a:pt x="17" y="12"/>
                      <a:pt x="26" y="18"/>
                    </a:cubicBezTo>
                    <a:cubicBezTo>
                      <a:pt x="36" y="25"/>
                      <a:pt x="43" y="32"/>
                      <a:pt x="47" y="30"/>
                    </a:cubicBezTo>
                    <a:cubicBezTo>
                      <a:pt x="52" y="26"/>
                      <a:pt x="52" y="26"/>
                      <a:pt x="52" y="26"/>
                    </a:cubicBezTo>
                    <a:cubicBezTo>
                      <a:pt x="48" y="29"/>
                      <a:pt x="41" y="22"/>
                      <a:pt x="31" y="15"/>
                    </a:cubicBezTo>
                    <a:cubicBezTo>
                      <a:pt x="22" y="8"/>
                      <a:pt x="10" y="0"/>
                      <a:pt x="6" y="3"/>
                    </a:cubicBez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2" name="Freeform 1776">
                <a:extLst>
                  <a:ext uri="{FF2B5EF4-FFF2-40B4-BE49-F238E27FC236}">
                    <a16:creationId xmlns:a16="http://schemas.microsoft.com/office/drawing/2014/main" id="{8FDB4BD6-D763-CBDD-2A05-8752F654AC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5" y="3104"/>
                <a:ext cx="130" cy="85"/>
              </a:xfrm>
              <a:custGeom>
                <a:avLst/>
                <a:gdLst>
                  <a:gd name="T0" fmla="*/ 0 w 52"/>
                  <a:gd name="T1" fmla="*/ 133 h 32"/>
                  <a:gd name="T2" fmla="*/ 408 w 52"/>
                  <a:gd name="T3" fmla="*/ 353 h 32"/>
                  <a:gd name="T4" fmla="*/ 738 w 52"/>
                  <a:gd name="T5" fmla="*/ 566 h 32"/>
                  <a:gd name="T6" fmla="*/ 813 w 52"/>
                  <a:gd name="T7" fmla="*/ 486 h 32"/>
                  <a:gd name="T8" fmla="*/ 488 w 52"/>
                  <a:gd name="T9" fmla="*/ 282 h 32"/>
                  <a:gd name="T10" fmla="*/ 83 w 52"/>
                  <a:gd name="T11" fmla="*/ 56 h 32"/>
                  <a:gd name="T12" fmla="*/ 0 w 52"/>
                  <a:gd name="T13" fmla="*/ 133 h 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2" h="32">
                    <a:moveTo>
                      <a:pt x="0" y="7"/>
                    </a:moveTo>
                    <a:cubicBezTo>
                      <a:pt x="5" y="4"/>
                      <a:pt x="17" y="12"/>
                      <a:pt x="26" y="19"/>
                    </a:cubicBezTo>
                    <a:cubicBezTo>
                      <a:pt x="36" y="25"/>
                      <a:pt x="43" y="32"/>
                      <a:pt x="47" y="30"/>
                    </a:cubicBezTo>
                    <a:cubicBezTo>
                      <a:pt x="52" y="26"/>
                      <a:pt x="52" y="26"/>
                      <a:pt x="52" y="26"/>
                    </a:cubicBezTo>
                    <a:cubicBezTo>
                      <a:pt x="48" y="29"/>
                      <a:pt x="41" y="22"/>
                      <a:pt x="31" y="15"/>
                    </a:cubicBezTo>
                    <a:cubicBezTo>
                      <a:pt x="22" y="8"/>
                      <a:pt x="10" y="0"/>
                      <a:pt x="5" y="3"/>
                    </a:cubicBez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3" name="Freeform 1777">
                <a:extLst>
                  <a:ext uri="{FF2B5EF4-FFF2-40B4-BE49-F238E27FC236}">
                    <a16:creationId xmlns:a16="http://schemas.microsoft.com/office/drawing/2014/main" id="{7AA9F73A-ABDB-8A79-2144-30ACBF7132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3" y="3091"/>
                <a:ext cx="100" cy="64"/>
              </a:xfrm>
              <a:custGeom>
                <a:avLst/>
                <a:gdLst>
                  <a:gd name="T0" fmla="*/ 625 w 40"/>
                  <a:gd name="T1" fmla="*/ 456 h 24"/>
                  <a:gd name="T2" fmla="*/ 345 w 40"/>
                  <a:gd name="T3" fmla="*/ 248 h 24"/>
                  <a:gd name="T4" fmla="*/ 0 w 40"/>
                  <a:gd name="T5" fmla="*/ 0 h 24"/>
                  <a:gd name="T6" fmla="*/ 363 w 40"/>
                  <a:gd name="T7" fmla="*/ 227 h 24"/>
                  <a:gd name="T8" fmla="*/ 625 w 40"/>
                  <a:gd name="T9" fmla="*/ 456 h 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" h="24">
                    <a:moveTo>
                      <a:pt x="40" y="24"/>
                    </a:moveTo>
                    <a:cubicBezTo>
                      <a:pt x="36" y="23"/>
                      <a:pt x="30" y="18"/>
                      <a:pt x="22" y="13"/>
                    </a:cubicBezTo>
                    <a:cubicBezTo>
                      <a:pt x="14" y="7"/>
                      <a:pt x="6" y="1"/>
                      <a:pt x="0" y="0"/>
                    </a:cubicBezTo>
                    <a:cubicBezTo>
                      <a:pt x="6" y="1"/>
                      <a:pt x="15" y="7"/>
                      <a:pt x="23" y="12"/>
                    </a:cubicBezTo>
                    <a:cubicBezTo>
                      <a:pt x="30" y="18"/>
                      <a:pt x="36" y="23"/>
                      <a:pt x="40" y="2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4" name="Freeform 1778">
                <a:extLst>
                  <a:ext uri="{FF2B5EF4-FFF2-40B4-BE49-F238E27FC236}">
                    <a16:creationId xmlns:a16="http://schemas.microsoft.com/office/drawing/2014/main" id="{E6784EE5-33D4-4CD5-DD8C-9599E41E3A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5" y="3112"/>
                <a:ext cx="100" cy="64"/>
              </a:xfrm>
              <a:custGeom>
                <a:avLst/>
                <a:gdLst>
                  <a:gd name="T0" fmla="*/ 625 w 40"/>
                  <a:gd name="T1" fmla="*/ 456 h 24"/>
                  <a:gd name="T2" fmla="*/ 345 w 40"/>
                  <a:gd name="T3" fmla="*/ 248 h 24"/>
                  <a:gd name="T4" fmla="*/ 0 w 40"/>
                  <a:gd name="T5" fmla="*/ 0 h 24"/>
                  <a:gd name="T6" fmla="*/ 363 w 40"/>
                  <a:gd name="T7" fmla="*/ 227 h 24"/>
                  <a:gd name="T8" fmla="*/ 625 w 40"/>
                  <a:gd name="T9" fmla="*/ 456 h 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" h="24">
                    <a:moveTo>
                      <a:pt x="40" y="24"/>
                    </a:moveTo>
                    <a:cubicBezTo>
                      <a:pt x="36" y="23"/>
                      <a:pt x="30" y="18"/>
                      <a:pt x="22" y="13"/>
                    </a:cubicBezTo>
                    <a:cubicBezTo>
                      <a:pt x="14" y="7"/>
                      <a:pt x="6" y="1"/>
                      <a:pt x="0" y="0"/>
                    </a:cubicBezTo>
                    <a:cubicBezTo>
                      <a:pt x="6" y="1"/>
                      <a:pt x="15" y="7"/>
                      <a:pt x="23" y="12"/>
                    </a:cubicBezTo>
                    <a:cubicBezTo>
                      <a:pt x="30" y="18"/>
                      <a:pt x="36" y="23"/>
                      <a:pt x="40" y="2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5" name="Freeform 1779">
                <a:extLst>
                  <a:ext uri="{FF2B5EF4-FFF2-40B4-BE49-F238E27FC236}">
                    <a16:creationId xmlns:a16="http://schemas.microsoft.com/office/drawing/2014/main" id="{428F0C31-65DC-20AA-2F4D-BA7EFD020B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3" y="3107"/>
                <a:ext cx="15" cy="42"/>
              </a:xfrm>
              <a:custGeom>
                <a:avLst/>
                <a:gdLst>
                  <a:gd name="T0" fmla="*/ 0 w 6"/>
                  <a:gd name="T1" fmla="*/ 0 h 16"/>
                  <a:gd name="T2" fmla="*/ 95 w 6"/>
                  <a:gd name="T3" fmla="*/ 289 h 16"/>
                  <a:gd name="T4" fmla="*/ 63 w 6"/>
                  <a:gd name="T5" fmla="*/ 165 h 16"/>
                  <a:gd name="T6" fmla="*/ 0 w 6"/>
                  <a:gd name="T7" fmla="*/ 0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" h="16">
                    <a:moveTo>
                      <a:pt x="0" y="0"/>
                    </a:moveTo>
                    <a:cubicBezTo>
                      <a:pt x="1" y="2"/>
                      <a:pt x="6" y="13"/>
                      <a:pt x="6" y="16"/>
                    </a:cubicBezTo>
                    <a:cubicBezTo>
                      <a:pt x="6" y="15"/>
                      <a:pt x="4" y="10"/>
                      <a:pt x="4" y="9"/>
                    </a:cubicBezTo>
                    <a:cubicBezTo>
                      <a:pt x="4" y="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6" name="Freeform 1780">
                <a:extLst>
                  <a:ext uri="{FF2B5EF4-FFF2-40B4-BE49-F238E27FC236}">
                    <a16:creationId xmlns:a16="http://schemas.microsoft.com/office/drawing/2014/main" id="{0D49E3EA-4B91-F5E3-897A-ADB5B3B4E1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3" y="2893"/>
                <a:ext cx="125" cy="59"/>
              </a:xfrm>
              <a:custGeom>
                <a:avLst/>
                <a:gdLst>
                  <a:gd name="T0" fmla="*/ 0 w 50"/>
                  <a:gd name="T1" fmla="*/ 424 h 22"/>
                  <a:gd name="T2" fmla="*/ 425 w 50"/>
                  <a:gd name="T3" fmla="*/ 231 h 22"/>
                  <a:gd name="T4" fmla="*/ 770 w 50"/>
                  <a:gd name="T5" fmla="*/ 115 h 22"/>
                  <a:gd name="T6" fmla="*/ 783 w 50"/>
                  <a:gd name="T7" fmla="*/ 0 h 22"/>
                  <a:gd name="T8" fmla="*/ 438 w 50"/>
                  <a:gd name="T9" fmla="*/ 115 h 22"/>
                  <a:gd name="T10" fmla="*/ 20 w 50"/>
                  <a:gd name="T11" fmla="*/ 308 h 22"/>
                  <a:gd name="T12" fmla="*/ 0 w 50"/>
                  <a:gd name="T13" fmla="*/ 424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0" h="22">
                    <a:moveTo>
                      <a:pt x="0" y="22"/>
                    </a:moveTo>
                    <a:cubicBezTo>
                      <a:pt x="1" y="16"/>
                      <a:pt x="15" y="14"/>
                      <a:pt x="27" y="12"/>
                    </a:cubicBezTo>
                    <a:cubicBezTo>
                      <a:pt x="39" y="10"/>
                      <a:pt x="49" y="10"/>
                      <a:pt x="49" y="6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50" y="4"/>
                      <a:pt x="40" y="4"/>
                      <a:pt x="28" y="6"/>
                    </a:cubicBezTo>
                    <a:cubicBezTo>
                      <a:pt x="16" y="8"/>
                      <a:pt x="2" y="10"/>
                      <a:pt x="1" y="16"/>
                    </a:cubicBez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7" name="Freeform 1781">
                <a:extLst>
                  <a:ext uri="{FF2B5EF4-FFF2-40B4-BE49-F238E27FC236}">
                    <a16:creationId xmlns:a16="http://schemas.microsoft.com/office/drawing/2014/main" id="{24E12CDE-4BD3-BB27-B63F-A0CE3C0D1C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8" y="2931"/>
                <a:ext cx="125" cy="56"/>
              </a:xfrm>
              <a:custGeom>
                <a:avLst/>
                <a:gdLst>
                  <a:gd name="T0" fmla="*/ 0 w 50"/>
                  <a:gd name="T1" fmla="*/ 397 h 21"/>
                  <a:gd name="T2" fmla="*/ 408 w 50"/>
                  <a:gd name="T3" fmla="*/ 227 h 21"/>
                  <a:gd name="T4" fmla="*/ 770 w 50"/>
                  <a:gd name="T5" fmla="*/ 115 h 21"/>
                  <a:gd name="T6" fmla="*/ 783 w 50"/>
                  <a:gd name="T7" fmla="*/ 0 h 21"/>
                  <a:gd name="T8" fmla="*/ 425 w 50"/>
                  <a:gd name="T9" fmla="*/ 93 h 21"/>
                  <a:gd name="T10" fmla="*/ 20 w 50"/>
                  <a:gd name="T11" fmla="*/ 285 h 21"/>
                  <a:gd name="T12" fmla="*/ 0 w 50"/>
                  <a:gd name="T13" fmla="*/ 397 h 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0" h="21">
                    <a:moveTo>
                      <a:pt x="0" y="21"/>
                    </a:moveTo>
                    <a:cubicBezTo>
                      <a:pt x="1" y="16"/>
                      <a:pt x="15" y="13"/>
                      <a:pt x="26" y="12"/>
                    </a:cubicBezTo>
                    <a:cubicBezTo>
                      <a:pt x="38" y="10"/>
                      <a:pt x="48" y="10"/>
                      <a:pt x="49" y="6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49" y="4"/>
                      <a:pt x="39" y="3"/>
                      <a:pt x="27" y="5"/>
                    </a:cubicBezTo>
                    <a:cubicBezTo>
                      <a:pt x="16" y="7"/>
                      <a:pt x="2" y="9"/>
                      <a:pt x="1" y="15"/>
                    </a:cubicBez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8" name="Freeform 1782">
                <a:extLst>
                  <a:ext uri="{FF2B5EF4-FFF2-40B4-BE49-F238E27FC236}">
                    <a16:creationId xmlns:a16="http://schemas.microsoft.com/office/drawing/2014/main" id="{B800710C-E39C-0E98-DC63-F2F4F46A2F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0" y="2901"/>
                <a:ext cx="113" cy="30"/>
              </a:xfrm>
              <a:custGeom>
                <a:avLst/>
                <a:gdLst>
                  <a:gd name="T0" fmla="*/ 713 w 45"/>
                  <a:gd name="T1" fmla="*/ 0 h 11"/>
                  <a:gd name="T2" fmla="*/ 397 w 45"/>
                  <a:gd name="T3" fmla="*/ 104 h 11"/>
                  <a:gd name="T4" fmla="*/ 0 w 45"/>
                  <a:gd name="T5" fmla="*/ 224 h 11"/>
                  <a:gd name="T6" fmla="*/ 397 w 45"/>
                  <a:gd name="T7" fmla="*/ 82 h 11"/>
                  <a:gd name="T8" fmla="*/ 713 w 45"/>
                  <a:gd name="T9" fmla="*/ 0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5" h="11">
                    <a:moveTo>
                      <a:pt x="45" y="0"/>
                    </a:moveTo>
                    <a:cubicBezTo>
                      <a:pt x="42" y="2"/>
                      <a:pt x="34" y="3"/>
                      <a:pt x="25" y="5"/>
                    </a:cubicBezTo>
                    <a:cubicBezTo>
                      <a:pt x="15" y="6"/>
                      <a:pt x="4" y="7"/>
                      <a:pt x="0" y="11"/>
                    </a:cubicBezTo>
                    <a:cubicBezTo>
                      <a:pt x="4" y="7"/>
                      <a:pt x="15" y="5"/>
                      <a:pt x="25" y="4"/>
                    </a:cubicBezTo>
                    <a:cubicBezTo>
                      <a:pt x="34" y="2"/>
                      <a:pt x="42" y="2"/>
                      <a:pt x="45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9" name="Freeform 1783">
                <a:extLst>
                  <a:ext uri="{FF2B5EF4-FFF2-40B4-BE49-F238E27FC236}">
                    <a16:creationId xmlns:a16="http://schemas.microsoft.com/office/drawing/2014/main" id="{475EE493-70E8-B669-17E5-633A51ECCF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3" y="2939"/>
                <a:ext cx="115" cy="26"/>
              </a:xfrm>
              <a:custGeom>
                <a:avLst/>
                <a:gdLst>
                  <a:gd name="T0" fmla="*/ 720 w 46"/>
                  <a:gd name="T1" fmla="*/ 0 h 10"/>
                  <a:gd name="T2" fmla="*/ 395 w 46"/>
                  <a:gd name="T3" fmla="*/ 68 h 10"/>
                  <a:gd name="T4" fmla="*/ 0 w 46"/>
                  <a:gd name="T5" fmla="*/ 177 h 10"/>
                  <a:gd name="T6" fmla="*/ 395 w 46"/>
                  <a:gd name="T7" fmla="*/ 55 h 10"/>
                  <a:gd name="T8" fmla="*/ 720 w 46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6" h="10">
                    <a:moveTo>
                      <a:pt x="46" y="0"/>
                    </a:moveTo>
                    <a:cubicBezTo>
                      <a:pt x="43" y="2"/>
                      <a:pt x="34" y="2"/>
                      <a:pt x="25" y="4"/>
                    </a:cubicBezTo>
                    <a:cubicBezTo>
                      <a:pt x="16" y="5"/>
                      <a:pt x="5" y="6"/>
                      <a:pt x="0" y="10"/>
                    </a:cubicBezTo>
                    <a:cubicBezTo>
                      <a:pt x="5" y="6"/>
                      <a:pt x="16" y="5"/>
                      <a:pt x="25" y="3"/>
                    </a:cubicBezTo>
                    <a:cubicBezTo>
                      <a:pt x="34" y="2"/>
                      <a:pt x="43" y="2"/>
                      <a:pt x="46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70" name="Freeform 1784">
                <a:extLst>
                  <a:ext uri="{FF2B5EF4-FFF2-40B4-BE49-F238E27FC236}">
                    <a16:creationId xmlns:a16="http://schemas.microsoft.com/office/drawing/2014/main" id="{5D927ECC-1C69-8586-5315-C5793B953D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5" y="2875"/>
                <a:ext cx="40" cy="21"/>
              </a:xfrm>
              <a:custGeom>
                <a:avLst/>
                <a:gdLst>
                  <a:gd name="T0" fmla="*/ 0 w 16"/>
                  <a:gd name="T1" fmla="*/ 0 h 8"/>
                  <a:gd name="T2" fmla="*/ 250 w 16"/>
                  <a:gd name="T3" fmla="*/ 144 h 8"/>
                  <a:gd name="T4" fmla="*/ 145 w 16"/>
                  <a:gd name="T5" fmla="*/ 76 h 8"/>
                  <a:gd name="T6" fmla="*/ 0 w 16"/>
                  <a:gd name="T7" fmla="*/ 0 h 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" h="8">
                    <a:moveTo>
                      <a:pt x="0" y="0"/>
                    </a:moveTo>
                    <a:cubicBezTo>
                      <a:pt x="2" y="1"/>
                      <a:pt x="13" y="5"/>
                      <a:pt x="16" y="8"/>
                    </a:cubicBezTo>
                    <a:cubicBezTo>
                      <a:pt x="14" y="7"/>
                      <a:pt x="10" y="5"/>
                      <a:pt x="9" y="4"/>
                    </a:cubicBezTo>
                    <a:cubicBezTo>
                      <a:pt x="8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71" name="Freeform 1785">
                <a:extLst>
                  <a:ext uri="{FF2B5EF4-FFF2-40B4-BE49-F238E27FC236}">
                    <a16:creationId xmlns:a16="http://schemas.microsoft.com/office/drawing/2014/main" id="{04A8A537-A7D6-2D7D-418E-3EFD7FA294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3" y="3005"/>
                <a:ext cx="137" cy="54"/>
              </a:xfrm>
              <a:custGeom>
                <a:avLst/>
                <a:gdLst>
                  <a:gd name="T0" fmla="*/ 0 w 55"/>
                  <a:gd name="T1" fmla="*/ 197 h 20"/>
                  <a:gd name="T2" fmla="*/ 446 w 55"/>
                  <a:gd name="T3" fmla="*/ 232 h 20"/>
                  <a:gd name="T4" fmla="*/ 807 w 55"/>
                  <a:gd name="T5" fmla="*/ 313 h 20"/>
                  <a:gd name="T6" fmla="*/ 849 w 55"/>
                  <a:gd name="T7" fmla="*/ 219 h 20"/>
                  <a:gd name="T8" fmla="*/ 496 w 55"/>
                  <a:gd name="T9" fmla="*/ 138 h 20"/>
                  <a:gd name="T10" fmla="*/ 62 w 55"/>
                  <a:gd name="T11" fmla="*/ 103 h 20"/>
                  <a:gd name="T12" fmla="*/ 0 w 55"/>
                  <a:gd name="T13" fmla="*/ 197 h 2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5" h="20">
                    <a:moveTo>
                      <a:pt x="0" y="10"/>
                    </a:moveTo>
                    <a:cubicBezTo>
                      <a:pt x="3" y="5"/>
                      <a:pt x="18" y="9"/>
                      <a:pt x="29" y="12"/>
                    </a:cubicBezTo>
                    <a:cubicBezTo>
                      <a:pt x="40" y="15"/>
                      <a:pt x="50" y="20"/>
                      <a:pt x="52" y="16"/>
                    </a:cubicBezTo>
                    <a:cubicBezTo>
                      <a:pt x="55" y="11"/>
                      <a:pt x="55" y="11"/>
                      <a:pt x="55" y="11"/>
                    </a:cubicBezTo>
                    <a:cubicBezTo>
                      <a:pt x="53" y="15"/>
                      <a:pt x="44" y="10"/>
                      <a:pt x="32" y="7"/>
                    </a:cubicBezTo>
                    <a:cubicBezTo>
                      <a:pt x="21" y="4"/>
                      <a:pt x="7" y="0"/>
                      <a:pt x="4" y="5"/>
                    </a:cubicBez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72" name="Freeform 1786">
                <a:extLst>
                  <a:ext uri="{FF2B5EF4-FFF2-40B4-BE49-F238E27FC236}">
                    <a16:creationId xmlns:a16="http://schemas.microsoft.com/office/drawing/2014/main" id="{62F8CB7F-B1AB-E4EF-9B4C-15A51E22EE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5" y="3032"/>
                <a:ext cx="140" cy="59"/>
              </a:xfrm>
              <a:custGeom>
                <a:avLst/>
                <a:gdLst>
                  <a:gd name="T0" fmla="*/ 0 w 56"/>
                  <a:gd name="T1" fmla="*/ 193 h 22"/>
                  <a:gd name="T2" fmla="*/ 438 w 56"/>
                  <a:gd name="T3" fmla="*/ 252 h 22"/>
                  <a:gd name="T4" fmla="*/ 813 w 56"/>
                  <a:gd name="T5" fmla="*/ 346 h 22"/>
                  <a:gd name="T6" fmla="*/ 875 w 56"/>
                  <a:gd name="T7" fmla="*/ 252 h 22"/>
                  <a:gd name="T8" fmla="*/ 488 w 56"/>
                  <a:gd name="T9" fmla="*/ 150 h 22"/>
                  <a:gd name="T10" fmla="*/ 50 w 56"/>
                  <a:gd name="T11" fmla="*/ 80 h 22"/>
                  <a:gd name="T12" fmla="*/ 0 w 56"/>
                  <a:gd name="T13" fmla="*/ 193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6" h="22">
                    <a:moveTo>
                      <a:pt x="0" y="10"/>
                    </a:moveTo>
                    <a:cubicBezTo>
                      <a:pt x="3" y="6"/>
                      <a:pt x="17" y="10"/>
                      <a:pt x="28" y="13"/>
                    </a:cubicBezTo>
                    <a:cubicBezTo>
                      <a:pt x="39" y="17"/>
                      <a:pt x="50" y="22"/>
                      <a:pt x="52" y="18"/>
                    </a:cubicBezTo>
                    <a:cubicBezTo>
                      <a:pt x="56" y="13"/>
                      <a:pt x="56" y="13"/>
                      <a:pt x="56" y="13"/>
                    </a:cubicBezTo>
                    <a:cubicBezTo>
                      <a:pt x="54" y="16"/>
                      <a:pt x="43" y="11"/>
                      <a:pt x="31" y="8"/>
                    </a:cubicBezTo>
                    <a:cubicBezTo>
                      <a:pt x="20" y="5"/>
                      <a:pt x="6" y="0"/>
                      <a:pt x="3" y="4"/>
                    </a:cubicBez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73" name="Freeform 1787">
                <a:extLst>
                  <a:ext uri="{FF2B5EF4-FFF2-40B4-BE49-F238E27FC236}">
                    <a16:creationId xmlns:a16="http://schemas.microsoft.com/office/drawing/2014/main" id="{0BD08846-47AF-E658-5779-F8FC8FF089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8" y="3011"/>
                <a:ext cx="115" cy="29"/>
              </a:xfrm>
              <a:custGeom>
                <a:avLst/>
                <a:gdLst>
                  <a:gd name="T0" fmla="*/ 720 w 46"/>
                  <a:gd name="T1" fmla="*/ 200 h 11"/>
                  <a:gd name="T2" fmla="*/ 395 w 46"/>
                  <a:gd name="T3" fmla="*/ 111 h 11"/>
                  <a:gd name="T4" fmla="*/ 0 w 46"/>
                  <a:gd name="T5" fmla="*/ 34 h 11"/>
                  <a:gd name="T6" fmla="*/ 408 w 46"/>
                  <a:gd name="T7" fmla="*/ 111 h 11"/>
                  <a:gd name="T8" fmla="*/ 720 w 46"/>
                  <a:gd name="T9" fmla="*/ 200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6" h="11">
                    <a:moveTo>
                      <a:pt x="46" y="11"/>
                    </a:moveTo>
                    <a:cubicBezTo>
                      <a:pt x="42" y="11"/>
                      <a:pt x="34" y="9"/>
                      <a:pt x="25" y="6"/>
                    </a:cubicBezTo>
                    <a:cubicBezTo>
                      <a:pt x="16" y="4"/>
                      <a:pt x="6" y="0"/>
                      <a:pt x="0" y="2"/>
                    </a:cubicBezTo>
                    <a:cubicBezTo>
                      <a:pt x="6" y="0"/>
                      <a:pt x="17" y="3"/>
                      <a:pt x="26" y="6"/>
                    </a:cubicBezTo>
                    <a:cubicBezTo>
                      <a:pt x="35" y="8"/>
                      <a:pt x="42" y="11"/>
                      <a:pt x="46" y="1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74" name="Freeform 1788">
                <a:extLst>
                  <a:ext uri="{FF2B5EF4-FFF2-40B4-BE49-F238E27FC236}">
                    <a16:creationId xmlns:a16="http://schemas.microsoft.com/office/drawing/2014/main" id="{DB5324D5-CBEE-4C43-3313-DC82F1D3E7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0" y="3040"/>
                <a:ext cx="113" cy="32"/>
              </a:xfrm>
              <a:custGeom>
                <a:avLst/>
                <a:gdLst>
                  <a:gd name="T0" fmla="*/ 713 w 45"/>
                  <a:gd name="T1" fmla="*/ 205 h 12"/>
                  <a:gd name="T2" fmla="*/ 397 w 45"/>
                  <a:gd name="T3" fmla="*/ 136 h 12"/>
                  <a:gd name="T4" fmla="*/ 0 w 45"/>
                  <a:gd name="T5" fmla="*/ 35 h 12"/>
                  <a:gd name="T6" fmla="*/ 397 w 45"/>
                  <a:gd name="T7" fmla="*/ 115 h 12"/>
                  <a:gd name="T8" fmla="*/ 713 w 45"/>
                  <a:gd name="T9" fmla="*/ 205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5" h="12">
                    <a:moveTo>
                      <a:pt x="45" y="11"/>
                    </a:moveTo>
                    <a:cubicBezTo>
                      <a:pt x="41" y="12"/>
                      <a:pt x="34" y="9"/>
                      <a:pt x="25" y="7"/>
                    </a:cubicBezTo>
                    <a:cubicBezTo>
                      <a:pt x="15" y="4"/>
                      <a:pt x="5" y="0"/>
                      <a:pt x="0" y="2"/>
                    </a:cubicBezTo>
                    <a:cubicBezTo>
                      <a:pt x="5" y="0"/>
                      <a:pt x="16" y="3"/>
                      <a:pt x="25" y="6"/>
                    </a:cubicBezTo>
                    <a:cubicBezTo>
                      <a:pt x="34" y="8"/>
                      <a:pt x="41" y="12"/>
                      <a:pt x="45" y="1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75" name="Freeform 1789">
                <a:extLst>
                  <a:ext uri="{FF2B5EF4-FFF2-40B4-BE49-F238E27FC236}">
                    <a16:creationId xmlns:a16="http://schemas.microsoft.com/office/drawing/2014/main" id="{F6ED008C-6156-BC68-CFCC-7D3984079E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5" y="3005"/>
                <a:ext cx="30" cy="32"/>
              </a:xfrm>
              <a:custGeom>
                <a:avLst/>
                <a:gdLst>
                  <a:gd name="T0" fmla="*/ 0 w 12"/>
                  <a:gd name="T1" fmla="*/ 0 h 12"/>
                  <a:gd name="T2" fmla="*/ 188 w 12"/>
                  <a:gd name="T3" fmla="*/ 227 h 12"/>
                  <a:gd name="T4" fmla="*/ 113 w 12"/>
                  <a:gd name="T5" fmla="*/ 136 h 12"/>
                  <a:gd name="T6" fmla="*/ 0 w 12"/>
                  <a:gd name="T7" fmla="*/ 0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2">
                    <a:moveTo>
                      <a:pt x="0" y="0"/>
                    </a:moveTo>
                    <a:cubicBezTo>
                      <a:pt x="2" y="1"/>
                      <a:pt x="11" y="9"/>
                      <a:pt x="12" y="12"/>
                    </a:cubicBezTo>
                    <a:cubicBezTo>
                      <a:pt x="11" y="11"/>
                      <a:pt x="8" y="7"/>
                      <a:pt x="7" y="7"/>
                    </a:cubicBezTo>
                    <a:cubicBezTo>
                      <a:pt x="7" y="6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76" name="Freeform 1790">
                <a:extLst>
                  <a:ext uri="{FF2B5EF4-FFF2-40B4-BE49-F238E27FC236}">
                    <a16:creationId xmlns:a16="http://schemas.microsoft.com/office/drawing/2014/main" id="{30766354-58A1-A32D-CEB9-8A78128A28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3" y="2739"/>
                <a:ext cx="102" cy="114"/>
              </a:xfrm>
              <a:custGeom>
                <a:avLst/>
                <a:gdLst>
                  <a:gd name="T0" fmla="*/ 62 w 41"/>
                  <a:gd name="T1" fmla="*/ 801 h 43"/>
                  <a:gd name="T2" fmla="*/ 353 w 41"/>
                  <a:gd name="T3" fmla="*/ 408 h 43"/>
                  <a:gd name="T4" fmla="*/ 619 w 41"/>
                  <a:gd name="T5" fmla="*/ 111 h 43"/>
                  <a:gd name="T6" fmla="*/ 587 w 41"/>
                  <a:gd name="T7" fmla="*/ 0 h 43"/>
                  <a:gd name="T8" fmla="*/ 321 w 41"/>
                  <a:gd name="T9" fmla="*/ 294 h 43"/>
                  <a:gd name="T10" fmla="*/ 30 w 41"/>
                  <a:gd name="T11" fmla="*/ 689 h 43"/>
                  <a:gd name="T12" fmla="*/ 62 w 41"/>
                  <a:gd name="T13" fmla="*/ 801 h 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43">
                    <a:moveTo>
                      <a:pt x="4" y="43"/>
                    </a:moveTo>
                    <a:cubicBezTo>
                      <a:pt x="2" y="38"/>
                      <a:pt x="14" y="29"/>
                      <a:pt x="23" y="22"/>
                    </a:cubicBezTo>
                    <a:cubicBezTo>
                      <a:pt x="32" y="15"/>
                      <a:pt x="41" y="10"/>
                      <a:pt x="40" y="6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9" y="4"/>
                      <a:pt x="30" y="9"/>
                      <a:pt x="21" y="16"/>
                    </a:cubicBezTo>
                    <a:cubicBezTo>
                      <a:pt x="12" y="23"/>
                      <a:pt x="0" y="32"/>
                      <a:pt x="2" y="37"/>
                    </a:cubicBezTo>
                    <a:lnTo>
                      <a:pt x="4" y="43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77" name="Freeform 1791">
                <a:extLst>
                  <a:ext uri="{FF2B5EF4-FFF2-40B4-BE49-F238E27FC236}">
                    <a16:creationId xmlns:a16="http://schemas.microsoft.com/office/drawing/2014/main" id="{EB0A8CD9-9515-A220-6B3B-22054EE59F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5" y="2773"/>
                <a:ext cx="103" cy="115"/>
              </a:xfrm>
              <a:custGeom>
                <a:avLst/>
                <a:gdLst>
                  <a:gd name="T0" fmla="*/ 50 w 41"/>
                  <a:gd name="T1" fmla="*/ 824 h 43"/>
                  <a:gd name="T2" fmla="*/ 347 w 41"/>
                  <a:gd name="T3" fmla="*/ 423 h 43"/>
                  <a:gd name="T4" fmla="*/ 618 w 41"/>
                  <a:gd name="T5" fmla="*/ 115 h 43"/>
                  <a:gd name="T6" fmla="*/ 588 w 41"/>
                  <a:gd name="T7" fmla="*/ 0 h 43"/>
                  <a:gd name="T8" fmla="*/ 317 w 41"/>
                  <a:gd name="T9" fmla="*/ 308 h 43"/>
                  <a:gd name="T10" fmla="*/ 20 w 41"/>
                  <a:gd name="T11" fmla="*/ 709 h 43"/>
                  <a:gd name="T12" fmla="*/ 50 w 41"/>
                  <a:gd name="T13" fmla="*/ 824 h 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43">
                    <a:moveTo>
                      <a:pt x="3" y="43"/>
                    </a:moveTo>
                    <a:cubicBezTo>
                      <a:pt x="1" y="38"/>
                      <a:pt x="13" y="29"/>
                      <a:pt x="22" y="22"/>
                    </a:cubicBezTo>
                    <a:cubicBezTo>
                      <a:pt x="32" y="15"/>
                      <a:pt x="41" y="10"/>
                      <a:pt x="39" y="6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9" y="4"/>
                      <a:pt x="30" y="9"/>
                      <a:pt x="20" y="16"/>
                    </a:cubicBezTo>
                    <a:cubicBezTo>
                      <a:pt x="11" y="23"/>
                      <a:pt x="0" y="32"/>
                      <a:pt x="1" y="37"/>
                    </a:cubicBezTo>
                    <a:lnTo>
                      <a:pt x="3" y="43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78" name="Freeform 1792">
                <a:extLst>
                  <a:ext uri="{FF2B5EF4-FFF2-40B4-BE49-F238E27FC236}">
                    <a16:creationId xmlns:a16="http://schemas.microsoft.com/office/drawing/2014/main" id="{A59A1CBA-37A1-4F32-C413-7EAF75C772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0" y="2749"/>
                <a:ext cx="88" cy="83"/>
              </a:xfrm>
              <a:custGeom>
                <a:avLst/>
                <a:gdLst>
                  <a:gd name="T0" fmla="*/ 556 w 35"/>
                  <a:gd name="T1" fmla="*/ 0 h 31"/>
                  <a:gd name="T2" fmla="*/ 304 w 35"/>
                  <a:gd name="T3" fmla="*/ 252 h 31"/>
                  <a:gd name="T4" fmla="*/ 0 w 35"/>
                  <a:gd name="T5" fmla="*/ 594 h 31"/>
                  <a:gd name="T6" fmla="*/ 284 w 35"/>
                  <a:gd name="T7" fmla="*/ 252 h 31"/>
                  <a:gd name="T8" fmla="*/ 556 w 35"/>
                  <a:gd name="T9" fmla="*/ 0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" h="31">
                    <a:moveTo>
                      <a:pt x="35" y="0"/>
                    </a:moveTo>
                    <a:cubicBezTo>
                      <a:pt x="33" y="3"/>
                      <a:pt x="26" y="8"/>
                      <a:pt x="19" y="13"/>
                    </a:cubicBezTo>
                    <a:cubicBezTo>
                      <a:pt x="11" y="19"/>
                      <a:pt x="2" y="25"/>
                      <a:pt x="0" y="31"/>
                    </a:cubicBezTo>
                    <a:cubicBezTo>
                      <a:pt x="2" y="25"/>
                      <a:pt x="11" y="18"/>
                      <a:pt x="18" y="13"/>
                    </a:cubicBezTo>
                    <a:cubicBezTo>
                      <a:pt x="26" y="7"/>
                      <a:pt x="33" y="3"/>
                      <a:pt x="35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79" name="Freeform 1793">
                <a:extLst>
                  <a:ext uri="{FF2B5EF4-FFF2-40B4-BE49-F238E27FC236}">
                    <a16:creationId xmlns:a16="http://schemas.microsoft.com/office/drawing/2014/main" id="{03170765-3BDA-E76F-6854-76B0C1DA18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0" y="2784"/>
                <a:ext cx="88" cy="83"/>
              </a:xfrm>
              <a:custGeom>
                <a:avLst/>
                <a:gdLst>
                  <a:gd name="T0" fmla="*/ 556 w 35"/>
                  <a:gd name="T1" fmla="*/ 0 h 31"/>
                  <a:gd name="T2" fmla="*/ 304 w 35"/>
                  <a:gd name="T3" fmla="*/ 252 h 31"/>
                  <a:gd name="T4" fmla="*/ 0 w 35"/>
                  <a:gd name="T5" fmla="*/ 594 h 31"/>
                  <a:gd name="T6" fmla="*/ 304 w 35"/>
                  <a:gd name="T7" fmla="*/ 252 h 31"/>
                  <a:gd name="T8" fmla="*/ 556 w 35"/>
                  <a:gd name="T9" fmla="*/ 0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" h="31">
                    <a:moveTo>
                      <a:pt x="35" y="0"/>
                    </a:moveTo>
                    <a:cubicBezTo>
                      <a:pt x="33" y="3"/>
                      <a:pt x="26" y="8"/>
                      <a:pt x="19" y="13"/>
                    </a:cubicBezTo>
                    <a:cubicBezTo>
                      <a:pt x="11" y="19"/>
                      <a:pt x="2" y="25"/>
                      <a:pt x="0" y="31"/>
                    </a:cubicBezTo>
                    <a:cubicBezTo>
                      <a:pt x="2" y="25"/>
                      <a:pt x="11" y="18"/>
                      <a:pt x="19" y="13"/>
                    </a:cubicBezTo>
                    <a:cubicBezTo>
                      <a:pt x="26" y="7"/>
                      <a:pt x="33" y="3"/>
                      <a:pt x="35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80" name="Freeform 1794">
                <a:extLst>
                  <a:ext uri="{FF2B5EF4-FFF2-40B4-BE49-F238E27FC236}">
                    <a16:creationId xmlns:a16="http://schemas.microsoft.com/office/drawing/2014/main" id="{591C76DF-DF06-8D33-E2AA-3E0EC7BE56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3" y="2739"/>
                <a:ext cx="42" cy="5"/>
              </a:xfrm>
              <a:custGeom>
                <a:avLst/>
                <a:gdLst>
                  <a:gd name="T0" fmla="*/ 0 w 17"/>
                  <a:gd name="T1" fmla="*/ 33 h 2"/>
                  <a:gd name="T2" fmla="*/ 257 w 17"/>
                  <a:gd name="T3" fmla="*/ 33 h 2"/>
                  <a:gd name="T4" fmla="*/ 153 w 17"/>
                  <a:gd name="T5" fmla="*/ 20 h 2"/>
                  <a:gd name="T6" fmla="*/ 0 w 17"/>
                  <a:gd name="T7" fmla="*/ 33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2">
                    <a:moveTo>
                      <a:pt x="0" y="2"/>
                    </a:moveTo>
                    <a:cubicBezTo>
                      <a:pt x="2" y="2"/>
                      <a:pt x="14" y="0"/>
                      <a:pt x="17" y="2"/>
                    </a:cubicBezTo>
                    <a:cubicBezTo>
                      <a:pt x="15" y="2"/>
                      <a:pt x="11" y="1"/>
                      <a:pt x="10" y="1"/>
                    </a:cubicBezTo>
                    <a:cubicBezTo>
                      <a:pt x="9" y="1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81" name="Freeform 1795">
                <a:extLst>
                  <a:ext uri="{FF2B5EF4-FFF2-40B4-BE49-F238E27FC236}">
                    <a16:creationId xmlns:a16="http://schemas.microsoft.com/office/drawing/2014/main" id="{6F6A042B-F932-1015-7CB7-1E8AC285CE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5" y="2552"/>
                <a:ext cx="38" cy="144"/>
              </a:xfrm>
              <a:custGeom>
                <a:avLst/>
                <a:gdLst>
                  <a:gd name="T0" fmla="*/ 180 w 15"/>
                  <a:gd name="T1" fmla="*/ 1024 h 54"/>
                  <a:gd name="T2" fmla="*/ 160 w 15"/>
                  <a:gd name="T3" fmla="*/ 491 h 54"/>
                  <a:gd name="T4" fmla="*/ 193 w 15"/>
                  <a:gd name="T5" fmla="*/ 56 h 54"/>
                  <a:gd name="T6" fmla="*/ 96 w 15"/>
                  <a:gd name="T7" fmla="*/ 0 h 54"/>
                  <a:gd name="T8" fmla="*/ 84 w 15"/>
                  <a:gd name="T9" fmla="*/ 435 h 54"/>
                  <a:gd name="T10" fmla="*/ 84 w 15"/>
                  <a:gd name="T11" fmla="*/ 968 h 54"/>
                  <a:gd name="T12" fmla="*/ 180 w 15"/>
                  <a:gd name="T13" fmla="*/ 1024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" h="54">
                    <a:moveTo>
                      <a:pt x="11" y="54"/>
                    </a:moveTo>
                    <a:cubicBezTo>
                      <a:pt x="6" y="51"/>
                      <a:pt x="8" y="37"/>
                      <a:pt x="10" y="26"/>
                    </a:cubicBezTo>
                    <a:cubicBezTo>
                      <a:pt x="12" y="14"/>
                      <a:pt x="15" y="4"/>
                      <a:pt x="12" y="3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10" y="2"/>
                      <a:pt x="6" y="11"/>
                      <a:pt x="5" y="23"/>
                    </a:cubicBezTo>
                    <a:cubicBezTo>
                      <a:pt x="3" y="34"/>
                      <a:pt x="0" y="48"/>
                      <a:pt x="5" y="51"/>
                    </a:cubicBezTo>
                    <a:lnTo>
                      <a:pt x="11" y="54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82" name="Freeform 1796">
                <a:extLst>
                  <a:ext uri="{FF2B5EF4-FFF2-40B4-BE49-F238E27FC236}">
                    <a16:creationId xmlns:a16="http://schemas.microsoft.com/office/drawing/2014/main" id="{A7229C23-18FB-2D85-980B-D658311F09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8" y="2568"/>
                <a:ext cx="35" cy="147"/>
              </a:xfrm>
              <a:custGeom>
                <a:avLst/>
                <a:gdLst>
                  <a:gd name="T0" fmla="*/ 158 w 14"/>
                  <a:gd name="T1" fmla="*/ 1050 h 55"/>
                  <a:gd name="T2" fmla="*/ 145 w 14"/>
                  <a:gd name="T3" fmla="*/ 492 h 55"/>
                  <a:gd name="T4" fmla="*/ 175 w 14"/>
                  <a:gd name="T5" fmla="*/ 56 h 55"/>
                  <a:gd name="T6" fmla="*/ 83 w 14"/>
                  <a:gd name="T7" fmla="*/ 0 h 55"/>
                  <a:gd name="T8" fmla="*/ 63 w 14"/>
                  <a:gd name="T9" fmla="*/ 436 h 55"/>
                  <a:gd name="T10" fmla="*/ 83 w 14"/>
                  <a:gd name="T11" fmla="*/ 994 h 55"/>
                  <a:gd name="T12" fmla="*/ 158 w 14"/>
                  <a:gd name="T13" fmla="*/ 1050 h 5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" h="55">
                    <a:moveTo>
                      <a:pt x="10" y="55"/>
                    </a:moveTo>
                    <a:cubicBezTo>
                      <a:pt x="5" y="52"/>
                      <a:pt x="7" y="38"/>
                      <a:pt x="9" y="26"/>
                    </a:cubicBezTo>
                    <a:cubicBezTo>
                      <a:pt x="11" y="14"/>
                      <a:pt x="14" y="5"/>
                      <a:pt x="11" y="3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9" y="2"/>
                      <a:pt x="5" y="11"/>
                      <a:pt x="4" y="23"/>
                    </a:cubicBezTo>
                    <a:cubicBezTo>
                      <a:pt x="2" y="35"/>
                      <a:pt x="0" y="49"/>
                      <a:pt x="5" y="52"/>
                    </a:cubicBezTo>
                    <a:lnTo>
                      <a:pt x="10" y="55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83" name="Freeform 1797">
                <a:extLst>
                  <a:ext uri="{FF2B5EF4-FFF2-40B4-BE49-F238E27FC236}">
                    <a16:creationId xmlns:a16="http://schemas.microsoft.com/office/drawing/2014/main" id="{B2D43C93-B3AE-8429-AF8A-4447374079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0" y="2557"/>
                <a:ext cx="18" cy="126"/>
              </a:xfrm>
              <a:custGeom>
                <a:avLst/>
                <a:gdLst>
                  <a:gd name="T0" fmla="*/ 100 w 7"/>
                  <a:gd name="T1" fmla="*/ 0 h 47"/>
                  <a:gd name="T2" fmla="*/ 67 w 7"/>
                  <a:gd name="T3" fmla="*/ 424 h 47"/>
                  <a:gd name="T4" fmla="*/ 33 w 7"/>
                  <a:gd name="T5" fmla="*/ 906 h 47"/>
                  <a:gd name="T6" fmla="*/ 54 w 7"/>
                  <a:gd name="T7" fmla="*/ 402 h 47"/>
                  <a:gd name="T8" fmla="*/ 100 w 7"/>
                  <a:gd name="T9" fmla="*/ 0 h 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" h="47">
                    <a:moveTo>
                      <a:pt x="6" y="0"/>
                    </a:moveTo>
                    <a:cubicBezTo>
                      <a:pt x="7" y="4"/>
                      <a:pt x="5" y="12"/>
                      <a:pt x="4" y="22"/>
                    </a:cubicBezTo>
                    <a:cubicBezTo>
                      <a:pt x="3" y="31"/>
                      <a:pt x="0" y="42"/>
                      <a:pt x="2" y="47"/>
                    </a:cubicBezTo>
                    <a:cubicBezTo>
                      <a:pt x="0" y="42"/>
                      <a:pt x="2" y="31"/>
                      <a:pt x="3" y="21"/>
                    </a:cubicBezTo>
                    <a:cubicBezTo>
                      <a:pt x="5" y="12"/>
                      <a:pt x="7" y="4"/>
                      <a:pt x="6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84" name="Freeform 1798">
                <a:extLst>
                  <a:ext uri="{FF2B5EF4-FFF2-40B4-BE49-F238E27FC236}">
                    <a16:creationId xmlns:a16="http://schemas.microsoft.com/office/drawing/2014/main" id="{532FBBBD-0878-E110-1B11-BD085938DA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0" y="2576"/>
                <a:ext cx="18" cy="123"/>
              </a:xfrm>
              <a:custGeom>
                <a:avLst/>
                <a:gdLst>
                  <a:gd name="T0" fmla="*/ 100 w 7"/>
                  <a:gd name="T1" fmla="*/ 0 h 46"/>
                  <a:gd name="T2" fmla="*/ 67 w 7"/>
                  <a:gd name="T3" fmla="*/ 401 h 46"/>
                  <a:gd name="T4" fmla="*/ 33 w 7"/>
                  <a:gd name="T5" fmla="*/ 880 h 46"/>
                  <a:gd name="T6" fmla="*/ 54 w 7"/>
                  <a:gd name="T7" fmla="*/ 401 h 46"/>
                  <a:gd name="T8" fmla="*/ 100 w 7"/>
                  <a:gd name="T9" fmla="*/ 0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" h="46">
                    <a:moveTo>
                      <a:pt x="6" y="0"/>
                    </a:moveTo>
                    <a:cubicBezTo>
                      <a:pt x="7" y="4"/>
                      <a:pt x="5" y="12"/>
                      <a:pt x="4" y="21"/>
                    </a:cubicBezTo>
                    <a:cubicBezTo>
                      <a:pt x="3" y="30"/>
                      <a:pt x="0" y="41"/>
                      <a:pt x="2" y="46"/>
                    </a:cubicBezTo>
                    <a:cubicBezTo>
                      <a:pt x="0" y="41"/>
                      <a:pt x="2" y="30"/>
                      <a:pt x="3" y="21"/>
                    </a:cubicBezTo>
                    <a:cubicBezTo>
                      <a:pt x="5" y="11"/>
                      <a:pt x="7" y="4"/>
                      <a:pt x="6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85" name="Freeform 1799">
                <a:extLst>
                  <a:ext uri="{FF2B5EF4-FFF2-40B4-BE49-F238E27FC236}">
                    <a16:creationId xmlns:a16="http://schemas.microsoft.com/office/drawing/2014/main" id="{ADB6162C-D9DE-592C-BC9F-0ACEA1F7D9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3" y="2557"/>
                <a:ext cx="25" cy="35"/>
              </a:xfrm>
              <a:custGeom>
                <a:avLst/>
                <a:gdLst>
                  <a:gd name="T0" fmla="*/ 0 w 10"/>
                  <a:gd name="T1" fmla="*/ 253 h 13"/>
                  <a:gd name="T2" fmla="*/ 158 w 10"/>
                  <a:gd name="T3" fmla="*/ 0 h 13"/>
                  <a:gd name="T4" fmla="*/ 95 w 10"/>
                  <a:gd name="T5" fmla="*/ 94 h 13"/>
                  <a:gd name="T6" fmla="*/ 0 w 10"/>
                  <a:gd name="T7" fmla="*/ 253 h 1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3">
                    <a:moveTo>
                      <a:pt x="0" y="13"/>
                    </a:moveTo>
                    <a:cubicBezTo>
                      <a:pt x="1" y="12"/>
                      <a:pt x="8" y="1"/>
                      <a:pt x="10" y="0"/>
                    </a:cubicBezTo>
                    <a:cubicBezTo>
                      <a:pt x="9" y="1"/>
                      <a:pt x="6" y="4"/>
                      <a:pt x="6" y="5"/>
                    </a:cubicBezTo>
                    <a:cubicBezTo>
                      <a:pt x="5" y="6"/>
                      <a:pt x="0" y="13"/>
                      <a:pt x="0" y="1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86" name="Freeform 1800">
                <a:extLst>
                  <a:ext uri="{FF2B5EF4-FFF2-40B4-BE49-F238E27FC236}">
                    <a16:creationId xmlns:a16="http://schemas.microsoft.com/office/drawing/2014/main" id="{E76B8A38-AB0D-4DA0-BC18-32E5C0B1B1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3" y="2624"/>
                <a:ext cx="82" cy="139"/>
              </a:xfrm>
              <a:custGeom>
                <a:avLst/>
                <a:gdLst>
                  <a:gd name="T0" fmla="*/ 124 w 33"/>
                  <a:gd name="T1" fmla="*/ 994 h 52"/>
                  <a:gd name="T2" fmla="*/ 291 w 33"/>
                  <a:gd name="T3" fmla="*/ 478 h 52"/>
                  <a:gd name="T4" fmla="*/ 462 w 33"/>
                  <a:gd name="T5" fmla="*/ 78 h 52"/>
                  <a:gd name="T6" fmla="*/ 403 w 33"/>
                  <a:gd name="T7" fmla="*/ 0 h 52"/>
                  <a:gd name="T8" fmla="*/ 229 w 33"/>
                  <a:gd name="T9" fmla="*/ 380 h 52"/>
                  <a:gd name="T10" fmla="*/ 62 w 33"/>
                  <a:gd name="T11" fmla="*/ 879 h 52"/>
                  <a:gd name="T12" fmla="*/ 124 w 33"/>
                  <a:gd name="T13" fmla="*/ 994 h 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3" h="52">
                    <a:moveTo>
                      <a:pt x="8" y="52"/>
                    </a:moveTo>
                    <a:cubicBezTo>
                      <a:pt x="4" y="47"/>
                      <a:pt x="12" y="35"/>
                      <a:pt x="19" y="25"/>
                    </a:cubicBezTo>
                    <a:cubicBezTo>
                      <a:pt x="25" y="15"/>
                      <a:pt x="33" y="7"/>
                      <a:pt x="30" y="4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9" y="3"/>
                      <a:pt x="22" y="10"/>
                      <a:pt x="15" y="20"/>
                    </a:cubicBezTo>
                    <a:cubicBezTo>
                      <a:pt x="8" y="30"/>
                      <a:pt x="0" y="42"/>
                      <a:pt x="4" y="46"/>
                    </a:cubicBezTo>
                    <a:lnTo>
                      <a:pt x="8" y="52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87" name="Freeform 1801">
                <a:extLst>
                  <a:ext uri="{FF2B5EF4-FFF2-40B4-BE49-F238E27FC236}">
                    <a16:creationId xmlns:a16="http://schemas.microsoft.com/office/drawing/2014/main" id="{487FDBEC-E6D8-38CD-D959-D4ACC5C5CE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0" y="2648"/>
                <a:ext cx="88" cy="141"/>
              </a:xfrm>
              <a:custGeom>
                <a:avLst/>
                <a:gdLst>
                  <a:gd name="T0" fmla="*/ 126 w 35"/>
                  <a:gd name="T1" fmla="*/ 998 h 53"/>
                  <a:gd name="T2" fmla="*/ 317 w 35"/>
                  <a:gd name="T3" fmla="*/ 511 h 53"/>
                  <a:gd name="T4" fmla="*/ 505 w 35"/>
                  <a:gd name="T5" fmla="*/ 93 h 53"/>
                  <a:gd name="T6" fmla="*/ 443 w 35"/>
                  <a:gd name="T7" fmla="*/ 0 h 53"/>
                  <a:gd name="T8" fmla="*/ 254 w 35"/>
                  <a:gd name="T9" fmla="*/ 418 h 53"/>
                  <a:gd name="T10" fmla="*/ 63 w 35"/>
                  <a:gd name="T11" fmla="*/ 907 h 53"/>
                  <a:gd name="T12" fmla="*/ 126 w 35"/>
                  <a:gd name="T13" fmla="*/ 998 h 5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5" h="53">
                    <a:moveTo>
                      <a:pt x="8" y="53"/>
                    </a:moveTo>
                    <a:cubicBezTo>
                      <a:pt x="5" y="49"/>
                      <a:pt x="14" y="37"/>
                      <a:pt x="20" y="27"/>
                    </a:cubicBezTo>
                    <a:cubicBezTo>
                      <a:pt x="27" y="17"/>
                      <a:pt x="35" y="9"/>
                      <a:pt x="32" y="5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31" y="4"/>
                      <a:pt x="23" y="12"/>
                      <a:pt x="16" y="22"/>
                    </a:cubicBezTo>
                    <a:cubicBezTo>
                      <a:pt x="10" y="32"/>
                      <a:pt x="0" y="43"/>
                      <a:pt x="4" y="48"/>
                    </a:cubicBezTo>
                    <a:lnTo>
                      <a:pt x="8" y="53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88" name="Freeform 1802">
                <a:extLst>
                  <a:ext uri="{FF2B5EF4-FFF2-40B4-BE49-F238E27FC236}">
                    <a16:creationId xmlns:a16="http://schemas.microsoft.com/office/drawing/2014/main" id="{76CBE76A-B443-675F-1C28-37E5D2FB54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3" y="2632"/>
                <a:ext cx="57" cy="109"/>
              </a:xfrm>
              <a:custGeom>
                <a:avLst/>
                <a:gdLst>
                  <a:gd name="T0" fmla="*/ 349 w 23"/>
                  <a:gd name="T1" fmla="*/ 0 h 41"/>
                  <a:gd name="T2" fmla="*/ 183 w 23"/>
                  <a:gd name="T3" fmla="*/ 340 h 41"/>
                  <a:gd name="T4" fmla="*/ 0 w 23"/>
                  <a:gd name="T5" fmla="*/ 771 h 41"/>
                  <a:gd name="T6" fmla="*/ 166 w 23"/>
                  <a:gd name="T7" fmla="*/ 340 h 41"/>
                  <a:gd name="T8" fmla="*/ 349 w 23"/>
                  <a:gd name="T9" fmla="*/ 0 h 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3" h="41">
                    <a:moveTo>
                      <a:pt x="23" y="0"/>
                    </a:moveTo>
                    <a:cubicBezTo>
                      <a:pt x="22" y="4"/>
                      <a:pt x="17" y="11"/>
                      <a:pt x="12" y="18"/>
                    </a:cubicBezTo>
                    <a:cubicBezTo>
                      <a:pt x="7" y="26"/>
                      <a:pt x="0" y="35"/>
                      <a:pt x="0" y="41"/>
                    </a:cubicBezTo>
                    <a:cubicBezTo>
                      <a:pt x="0" y="35"/>
                      <a:pt x="6" y="26"/>
                      <a:pt x="11" y="18"/>
                    </a:cubicBezTo>
                    <a:cubicBezTo>
                      <a:pt x="17" y="10"/>
                      <a:pt x="22" y="4"/>
                      <a:pt x="23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89" name="Freeform 1803">
                <a:extLst>
                  <a:ext uri="{FF2B5EF4-FFF2-40B4-BE49-F238E27FC236}">
                    <a16:creationId xmlns:a16="http://schemas.microsoft.com/office/drawing/2014/main" id="{97D9E616-E60B-4C9C-BB31-C74593656E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3" y="2661"/>
                <a:ext cx="57" cy="110"/>
              </a:xfrm>
              <a:custGeom>
                <a:avLst/>
                <a:gdLst>
                  <a:gd name="T0" fmla="*/ 349 w 23"/>
                  <a:gd name="T1" fmla="*/ 0 h 41"/>
                  <a:gd name="T2" fmla="*/ 183 w 23"/>
                  <a:gd name="T3" fmla="*/ 346 h 41"/>
                  <a:gd name="T4" fmla="*/ 0 w 23"/>
                  <a:gd name="T5" fmla="*/ 791 h 41"/>
                  <a:gd name="T6" fmla="*/ 183 w 23"/>
                  <a:gd name="T7" fmla="*/ 346 h 41"/>
                  <a:gd name="T8" fmla="*/ 349 w 23"/>
                  <a:gd name="T9" fmla="*/ 0 h 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3" h="41">
                    <a:moveTo>
                      <a:pt x="23" y="0"/>
                    </a:moveTo>
                    <a:cubicBezTo>
                      <a:pt x="22" y="4"/>
                      <a:pt x="17" y="11"/>
                      <a:pt x="12" y="18"/>
                    </a:cubicBezTo>
                    <a:cubicBezTo>
                      <a:pt x="7" y="26"/>
                      <a:pt x="0" y="35"/>
                      <a:pt x="0" y="41"/>
                    </a:cubicBezTo>
                    <a:cubicBezTo>
                      <a:pt x="0" y="35"/>
                      <a:pt x="7" y="26"/>
                      <a:pt x="12" y="18"/>
                    </a:cubicBezTo>
                    <a:cubicBezTo>
                      <a:pt x="17" y="10"/>
                      <a:pt x="22" y="4"/>
                      <a:pt x="23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90" name="Freeform 1804">
                <a:extLst>
                  <a:ext uri="{FF2B5EF4-FFF2-40B4-BE49-F238E27FC236}">
                    <a16:creationId xmlns:a16="http://schemas.microsoft.com/office/drawing/2014/main" id="{7FF3AF6E-088B-238F-EFDB-180EC5A44A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0" y="2629"/>
                <a:ext cx="38" cy="19"/>
              </a:xfrm>
              <a:custGeom>
                <a:avLst/>
                <a:gdLst>
                  <a:gd name="T0" fmla="*/ 0 w 15"/>
                  <a:gd name="T1" fmla="*/ 141 h 7"/>
                  <a:gd name="T2" fmla="*/ 243 w 15"/>
                  <a:gd name="T3" fmla="*/ 0 h 7"/>
                  <a:gd name="T4" fmla="*/ 147 w 15"/>
                  <a:gd name="T5" fmla="*/ 60 h 7"/>
                  <a:gd name="T6" fmla="*/ 0 w 15"/>
                  <a:gd name="T7" fmla="*/ 141 h 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5" h="7">
                    <a:moveTo>
                      <a:pt x="0" y="7"/>
                    </a:moveTo>
                    <a:cubicBezTo>
                      <a:pt x="1" y="6"/>
                      <a:pt x="12" y="0"/>
                      <a:pt x="15" y="0"/>
                    </a:cubicBezTo>
                    <a:cubicBezTo>
                      <a:pt x="14" y="0"/>
                      <a:pt x="10" y="2"/>
                      <a:pt x="9" y="3"/>
                    </a:cubicBezTo>
                    <a:cubicBezTo>
                      <a:pt x="8" y="3"/>
                      <a:pt x="0" y="7"/>
                      <a:pt x="0" y="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91" name="Freeform 1805">
                <a:extLst>
                  <a:ext uri="{FF2B5EF4-FFF2-40B4-BE49-F238E27FC236}">
                    <a16:creationId xmlns:a16="http://schemas.microsoft.com/office/drawing/2014/main" id="{982080A3-591D-D3F7-D181-D74F01873B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5" y="2549"/>
                <a:ext cx="78" cy="120"/>
              </a:xfrm>
              <a:custGeom>
                <a:avLst/>
                <a:gdLst>
                  <a:gd name="T0" fmla="*/ 493 w 31"/>
                  <a:gd name="T1" fmla="*/ 853 h 45"/>
                  <a:gd name="T2" fmla="*/ 254 w 31"/>
                  <a:gd name="T3" fmla="*/ 397 h 45"/>
                  <a:gd name="T4" fmla="*/ 96 w 31"/>
                  <a:gd name="T5" fmla="*/ 0 h 45"/>
                  <a:gd name="T6" fmla="*/ 0 w 31"/>
                  <a:gd name="T7" fmla="*/ 0 h 45"/>
                  <a:gd name="T8" fmla="*/ 159 w 31"/>
                  <a:gd name="T9" fmla="*/ 397 h 45"/>
                  <a:gd name="T10" fmla="*/ 400 w 31"/>
                  <a:gd name="T11" fmla="*/ 853 h 45"/>
                  <a:gd name="T12" fmla="*/ 493 w 31"/>
                  <a:gd name="T13" fmla="*/ 853 h 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" h="45">
                    <a:moveTo>
                      <a:pt x="31" y="45"/>
                    </a:moveTo>
                    <a:cubicBezTo>
                      <a:pt x="26" y="45"/>
                      <a:pt x="21" y="32"/>
                      <a:pt x="16" y="21"/>
                    </a:cubicBezTo>
                    <a:cubicBezTo>
                      <a:pt x="12" y="10"/>
                      <a:pt x="10" y="0"/>
                      <a:pt x="6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0"/>
                      <a:pt x="6" y="10"/>
                      <a:pt x="10" y="21"/>
                    </a:cubicBezTo>
                    <a:cubicBezTo>
                      <a:pt x="14" y="32"/>
                      <a:pt x="19" y="45"/>
                      <a:pt x="25" y="45"/>
                    </a:cubicBezTo>
                    <a:lnTo>
                      <a:pt x="31" y="45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92" name="Freeform 1806">
                <a:extLst>
                  <a:ext uri="{FF2B5EF4-FFF2-40B4-BE49-F238E27FC236}">
                    <a16:creationId xmlns:a16="http://schemas.microsoft.com/office/drawing/2014/main" id="{64C1A210-C877-932B-E4CD-0BBA5A67EF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8" y="2544"/>
                <a:ext cx="77" cy="125"/>
              </a:xfrm>
              <a:custGeom>
                <a:avLst/>
                <a:gdLst>
                  <a:gd name="T0" fmla="*/ 474 w 31"/>
                  <a:gd name="T1" fmla="*/ 883 h 47"/>
                  <a:gd name="T2" fmla="*/ 258 w 31"/>
                  <a:gd name="T3" fmla="*/ 418 h 47"/>
                  <a:gd name="T4" fmla="*/ 104 w 31"/>
                  <a:gd name="T5" fmla="*/ 0 h 47"/>
                  <a:gd name="T6" fmla="*/ 0 w 31"/>
                  <a:gd name="T7" fmla="*/ 21 h 47"/>
                  <a:gd name="T8" fmla="*/ 154 w 31"/>
                  <a:gd name="T9" fmla="*/ 418 h 47"/>
                  <a:gd name="T10" fmla="*/ 383 w 31"/>
                  <a:gd name="T11" fmla="*/ 883 h 47"/>
                  <a:gd name="T12" fmla="*/ 474 w 31"/>
                  <a:gd name="T13" fmla="*/ 883 h 4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" h="47">
                    <a:moveTo>
                      <a:pt x="31" y="47"/>
                    </a:moveTo>
                    <a:cubicBezTo>
                      <a:pt x="25" y="47"/>
                      <a:pt x="21" y="33"/>
                      <a:pt x="17" y="22"/>
                    </a:cubicBezTo>
                    <a:cubicBezTo>
                      <a:pt x="12" y="11"/>
                      <a:pt x="11" y="0"/>
                      <a:pt x="7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5" y="1"/>
                      <a:pt x="6" y="11"/>
                      <a:pt x="10" y="22"/>
                    </a:cubicBezTo>
                    <a:cubicBezTo>
                      <a:pt x="14" y="33"/>
                      <a:pt x="19" y="47"/>
                      <a:pt x="25" y="47"/>
                    </a:cubicBezTo>
                    <a:lnTo>
                      <a:pt x="31" y="47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93" name="Freeform 1807">
                <a:extLst>
                  <a:ext uri="{FF2B5EF4-FFF2-40B4-BE49-F238E27FC236}">
                    <a16:creationId xmlns:a16="http://schemas.microsoft.com/office/drawing/2014/main" id="{2F51A516-AD53-FDBA-AB56-5ED1A6D9AD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3" y="2552"/>
                <a:ext cx="50" cy="115"/>
              </a:xfrm>
              <a:custGeom>
                <a:avLst/>
                <a:gdLst>
                  <a:gd name="T0" fmla="*/ 0 w 20"/>
                  <a:gd name="T1" fmla="*/ 0 h 43"/>
                  <a:gd name="T2" fmla="*/ 145 w 20"/>
                  <a:gd name="T3" fmla="*/ 380 h 43"/>
                  <a:gd name="T4" fmla="*/ 313 w 20"/>
                  <a:gd name="T5" fmla="*/ 824 h 43"/>
                  <a:gd name="T6" fmla="*/ 125 w 20"/>
                  <a:gd name="T7" fmla="*/ 380 h 43"/>
                  <a:gd name="T8" fmla="*/ 0 w 20"/>
                  <a:gd name="T9" fmla="*/ 0 h 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" h="43">
                    <a:moveTo>
                      <a:pt x="0" y="0"/>
                    </a:moveTo>
                    <a:cubicBezTo>
                      <a:pt x="3" y="3"/>
                      <a:pt x="5" y="11"/>
                      <a:pt x="9" y="20"/>
                    </a:cubicBezTo>
                    <a:cubicBezTo>
                      <a:pt x="12" y="29"/>
                      <a:pt x="15" y="39"/>
                      <a:pt x="20" y="43"/>
                    </a:cubicBezTo>
                    <a:cubicBezTo>
                      <a:pt x="15" y="39"/>
                      <a:pt x="11" y="29"/>
                      <a:pt x="8" y="20"/>
                    </a:cubicBezTo>
                    <a:cubicBezTo>
                      <a:pt x="5" y="11"/>
                      <a:pt x="3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94" name="Freeform 1808">
                <a:extLst>
                  <a:ext uri="{FF2B5EF4-FFF2-40B4-BE49-F238E27FC236}">
                    <a16:creationId xmlns:a16="http://schemas.microsoft.com/office/drawing/2014/main" id="{328E1CD6-C20D-B631-B10E-2289098F2A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8" y="2555"/>
                <a:ext cx="10" cy="45"/>
              </a:xfrm>
              <a:custGeom>
                <a:avLst/>
                <a:gdLst>
                  <a:gd name="T0" fmla="*/ 0 w 4"/>
                  <a:gd name="T1" fmla="*/ 315 h 17"/>
                  <a:gd name="T2" fmla="*/ 63 w 4"/>
                  <a:gd name="T3" fmla="*/ 0 h 17"/>
                  <a:gd name="T4" fmla="*/ 33 w 4"/>
                  <a:gd name="T5" fmla="*/ 132 h 17"/>
                  <a:gd name="T6" fmla="*/ 0 w 4"/>
                  <a:gd name="T7" fmla="*/ 315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" h="17">
                    <a:moveTo>
                      <a:pt x="0" y="17"/>
                    </a:moveTo>
                    <a:cubicBezTo>
                      <a:pt x="0" y="15"/>
                      <a:pt x="2" y="3"/>
                      <a:pt x="4" y="0"/>
                    </a:cubicBezTo>
                    <a:cubicBezTo>
                      <a:pt x="3" y="2"/>
                      <a:pt x="2" y="6"/>
                      <a:pt x="2" y="7"/>
                    </a:cubicBezTo>
                    <a:cubicBezTo>
                      <a:pt x="2" y="8"/>
                      <a:pt x="0" y="17"/>
                      <a:pt x="0" y="1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95" name="Freeform 1809">
                <a:extLst>
                  <a:ext uri="{FF2B5EF4-FFF2-40B4-BE49-F238E27FC236}">
                    <a16:creationId xmlns:a16="http://schemas.microsoft.com/office/drawing/2014/main" id="{AD98F068-71C1-159C-181E-B14DDF548E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8" y="2693"/>
                <a:ext cx="135" cy="64"/>
              </a:xfrm>
              <a:custGeom>
                <a:avLst/>
                <a:gdLst>
                  <a:gd name="T0" fmla="*/ 845 w 54"/>
                  <a:gd name="T1" fmla="*/ 285 h 24"/>
                  <a:gd name="T2" fmla="*/ 408 w 54"/>
                  <a:gd name="T3" fmla="*/ 192 h 24"/>
                  <a:gd name="T4" fmla="*/ 63 w 54"/>
                  <a:gd name="T5" fmla="*/ 56 h 24"/>
                  <a:gd name="T6" fmla="*/ 0 w 54"/>
                  <a:gd name="T7" fmla="*/ 136 h 24"/>
                  <a:gd name="T8" fmla="*/ 345 w 54"/>
                  <a:gd name="T9" fmla="*/ 264 h 24"/>
                  <a:gd name="T10" fmla="*/ 783 w 54"/>
                  <a:gd name="T11" fmla="*/ 376 h 24"/>
                  <a:gd name="T12" fmla="*/ 845 w 54"/>
                  <a:gd name="T13" fmla="*/ 285 h 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4" h="24">
                    <a:moveTo>
                      <a:pt x="54" y="15"/>
                    </a:moveTo>
                    <a:cubicBezTo>
                      <a:pt x="50" y="19"/>
                      <a:pt x="37" y="14"/>
                      <a:pt x="26" y="10"/>
                    </a:cubicBezTo>
                    <a:cubicBezTo>
                      <a:pt x="15" y="5"/>
                      <a:pt x="7" y="0"/>
                      <a:pt x="4" y="3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3" y="4"/>
                      <a:pt x="11" y="10"/>
                      <a:pt x="22" y="14"/>
                    </a:cubicBezTo>
                    <a:cubicBezTo>
                      <a:pt x="33" y="19"/>
                      <a:pt x="46" y="24"/>
                      <a:pt x="50" y="20"/>
                    </a:cubicBezTo>
                    <a:lnTo>
                      <a:pt x="54" y="15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96" name="Freeform 1810">
                <a:extLst>
                  <a:ext uri="{FF2B5EF4-FFF2-40B4-BE49-F238E27FC236}">
                    <a16:creationId xmlns:a16="http://schemas.microsoft.com/office/drawing/2014/main" id="{C7DB168C-61E1-9DFC-F5C1-A80243BD51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0" y="2664"/>
                <a:ext cx="135" cy="67"/>
              </a:xfrm>
              <a:custGeom>
                <a:avLst/>
                <a:gdLst>
                  <a:gd name="T0" fmla="*/ 845 w 54"/>
                  <a:gd name="T1" fmla="*/ 308 h 25"/>
                  <a:gd name="T2" fmla="*/ 425 w 54"/>
                  <a:gd name="T3" fmla="*/ 193 h 25"/>
                  <a:gd name="T4" fmla="*/ 63 w 54"/>
                  <a:gd name="T5" fmla="*/ 56 h 25"/>
                  <a:gd name="T6" fmla="*/ 0 w 54"/>
                  <a:gd name="T7" fmla="*/ 150 h 25"/>
                  <a:gd name="T8" fmla="*/ 345 w 54"/>
                  <a:gd name="T9" fmla="*/ 287 h 25"/>
                  <a:gd name="T10" fmla="*/ 783 w 54"/>
                  <a:gd name="T11" fmla="*/ 389 h 25"/>
                  <a:gd name="T12" fmla="*/ 845 w 54"/>
                  <a:gd name="T13" fmla="*/ 308 h 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4" h="25">
                    <a:moveTo>
                      <a:pt x="54" y="16"/>
                    </a:moveTo>
                    <a:cubicBezTo>
                      <a:pt x="51" y="20"/>
                      <a:pt x="37" y="15"/>
                      <a:pt x="27" y="10"/>
                    </a:cubicBezTo>
                    <a:cubicBezTo>
                      <a:pt x="15" y="6"/>
                      <a:pt x="7" y="0"/>
                      <a:pt x="4" y="3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3" y="5"/>
                      <a:pt x="11" y="10"/>
                      <a:pt x="22" y="15"/>
                    </a:cubicBezTo>
                    <a:cubicBezTo>
                      <a:pt x="33" y="19"/>
                      <a:pt x="46" y="25"/>
                      <a:pt x="50" y="20"/>
                    </a:cubicBezTo>
                    <a:lnTo>
                      <a:pt x="54" y="16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97" name="Freeform 1811">
                <a:extLst>
                  <a:ext uri="{FF2B5EF4-FFF2-40B4-BE49-F238E27FC236}">
                    <a16:creationId xmlns:a16="http://schemas.microsoft.com/office/drawing/2014/main" id="{0DC8313A-2C6D-5943-FCC0-98A5507767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5" y="2709"/>
                <a:ext cx="113" cy="40"/>
              </a:xfrm>
              <a:custGeom>
                <a:avLst/>
                <a:gdLst>
                  <a:gd name="T0" fmla="*/ 0 w 45"/>
                  <a:gd name="T1" fmla="*/ 0 h 15"/>
                  <a:gd name="T2" fmla="*/ 316 w 45"/>
                  <a:gd name="T3" fmla="*/ 136 h 15"/>
                  <a:gd name="T4" fmla="*/ 713 w 45"/>
                  <a:gd name="T5" fmla="*/ 264 h 15"/>
                  <a:gd name="T6" fmla="*/ 316 w 45"/>
                  <a:gd name="T7" fmla="*/ 136 h 15"/>
                  <a:gd name="T8" fmla="*/ 0 w 45"/>
                  <a:gd name="T9" fmla="*/ 0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5" h="15">
                    <a:moveTo>
                      <a:pt x="0" y="0"/>
                    </a:moveTo>
                    <a:cubicBezTo>
                      <a:pt x="4" y="0"/>
                      <a:pt x="12" y="3"/>
                      <a:pt x="20" y="7"/>
                    </a:cubicBezTo>
                    <a:cubicBezTo>
                      <a:pt x="29" y="10"/>
                      <a:pt x="39" y="15"/>
                      <a:pt x="45" y="14"/>
                    </a:cubicBezTo>
                    <a:cubicBezTo>
                      <a:pt x="39" y="15"/>
                      <a:pt x="29" y="11"/>
                      <a:pt x="20" y="7"/>
                    </a:cubicBezTo>
                    <a:cubicBezTo>
                      <a:pt x="11" y="4"/>
                      <a:pt x="4" y="0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98" name="Freeform 1812">
                <a:extLst>
                  <a:ext uri="{FF2B5EF4-FFF2-40B4-BE49-F238E27FC236}">
                    <a16:creationId xmlns:a16="http://schemas.microsoft.com/office/drawing/2014/main" id="{4729F44C-B428-9587-AC89-8BCDBCABF9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8" y="2683"/>
                <a:ext cx="112" cy="40"/>
              </a:xfrm>
              <a:custGeom>
                <a:avLst/>
                <a:gdLst>
                  <a:gd name="T0" fmla="*/ 0 w 45"/>
                  <a:gd name="T1" fmla="*/ 0 h 15"/>
                  <a:gd name="T2" fmla="*/ 309 w 45"/>
                  <a:gd name="T3" fmla="*/ 136 h 15"/>
                  <a:gd name="T4" fmla="*/ 694 w 45"/>
                  <a:gd name="T5" fmla="*/ 264 h 15"/>
                  <a:gd name="T6" fmla="*/ 309 w 45"/>
                  <a:gd name="T7" fmla="*/ 136 h 15"/>
                  <a:gd name="T8" fmla="*/ 0 w 45"/>
                  <a:gd name="T9" fmla="*/ 0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5" h="15">
                    <a:moveTo>
                      <a:pt x="0" y="0"/>
                    </a:moveTo>
                    <a:cubicBezTo>
                      <a:pt x="4" y="0"/>
                      <a:pt x="12" y="3"/>
                      <a:pt x="20" y="7"/>
                    </a:cubicBezTo>
                    <a:cubicBezTo>
                      <a:pt x="29" y="10"/>
                      <a:pt x="39" y="15"/>
                      <a:pt x="45" y="14"/>
                    </a:cubicBezTo>
                    <a:cubicBezTo>
                      <a:pt x="39" y="15"/>
                      <a:pt x="29" y="11"/>
                      <a:pt x="20" y="7"/>
                    </a:cubicBezTo>
                    <a:cubicBezTo>
                      <a:pt x="11" y="4"/>
                      <a:pt x="4" y="0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99" name="Freeform 1813">
                <a:extLst>
                  <a:ext uri="{FF2B5EF4-FFF2-40B4-BE49-F238E27FC236}">
                    <a16:creationId xmlns:a16="http://schemas.microsoft.com/office/drawing/2014/main" id="{E51FF1AF-598B-4494-AC7B-2FEAAE7380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0" y="2595"/>
                <a:ext cx="118" cy="104"/>
              </a:xfrm>
              <a:custGeom>
                <a:avLst/>
                <a:gdLst>
                  <a:gd name="T0" fmla="*/ 743 w 47"/>
                  <a:gd name="T1" fmla="*/ 648 h 39"/>
                  <a:gd name="T2" fmla="*/ 367 w 47"/>
                  <a:gd name="T3" fmla="*/ 341 h 39"/>
                  <a:gd name="T4" fmla="*/ 95 w 47"/>
                  <a:gd name="T5" fmla="*/ 21 h 39"/>
                  <a:gd name="T6" fmla="*/ 0 w 47"/>
                  <a:gd name="T7" fmla="*/ 93 h 39"/>
                  <a:gd name="T8" fmla="*/ 271 w 47"/>
                  <a:gd name="T9" fmla="*/ 376 h 39"/>
                  <a:gd name="T10" fmla="*/ 630 w 47"/>
                  <a:gd name="T11" fmla="*/ 704 h 39"/>
                  <a:gd name="T12" fmla="*/ 743 w 47"/>
                  <a:gd name="T13" fmla="*/ 648 h 3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39">
                    <a:moveTo>
                      <a:pt x="47" y="34"/>
                    </a:moveTo>
                    <a:cubicBezTo>
                      <a:pt x="41" y="37"/>
                      <a:pt x="31" y="26"/>
                      <a:pt x="23" y="18"/>
                    </a:cubicBezTo>
                    <a:cubicBezTo>
                      <a:pt x="15" y="9"/>
                      <a:pt x="10" y="0"/>
                      <a:pt x="6" y="1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4" y="3"/>
                      <a:pt x="9" y="12"/>
                      <a:pt x="17" y="20"/>
                    </a:cubicBezTo>
                    <a:cubicBezTo>
                      <a:pt x="25" y="29"/>
                      <a:pt x="35" y="39"/>
                      <a:pt x="40" y="37"/>
                    </a:cubicBezTo>
                    <a:lnTo>
                      <a:pt x="47" y="34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00" name="Freeform 1814">
                <a:extLst>
                  <a:ext uri="{FF2B5EF4-FFF2-40B4-BE49-F238E27FC236}">
                    <a16:creationId xmlns:a16="http://schemas.microsoft.com/office/drawing/2014/main" id="{B9FA4C80-2279-6C5E-3D45-D233227606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8" y="2576"/>
                <a:ext cx="117" cy="112"/>
              </a:xfrm>
              <a:custGeom>
                <a:avLst/>
                <a:gdLst>
                  <a:gd name="T0" fmla="*/ 724 w 47"/>
                  <a:gd name="T1" fmla="*/ 683 h 42"/>
                  <a:gd name="T2" fmla="*/ 383 w 47"/>
                  <a:gd name="T3" fmla="*/ 363 h 42"/>
                  <a:gd name="T4" fmla="*/ 105 w 47"/>
                  <a:gd name="T5" fmla="*/ 35 h 42"/>
                  <a:gd name="T6" fmla="*/ 0 w 47"/>
                  <a:gd name="T7" fmla="*/ 93 h 42"/>
                  <a:gd name="T8" fmla="*/ 291 w 47"/>
                  <a:gd name="T9" fmla="*/ 419 h 42"/>
                  <a:gd name="T10" fmla="*/ 632 w 47"/>
                  <a:gd name="T11" fmla="*/ 760 h 42"/>
                  <a:gd name="T12" fmla="*/ 724 w 47"/>
                  <a:gd name="T13" fmla="*/ 683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42">
                    <a:moveTo>
                      <a:pt x="47" y="36"/>
                    </a:moveTo>
                    <a:cubicBezTo>
                      <a:pt x="42" y="39"/>
                      <a:pt x="33" y="28"/>
                      <a:pt x="25" y="19"/>
                    </a:cubicBezTo>
                    <a:cubicBezTo>
                      <a:pt x="16" y="10"/>
                      <a:pt x="11" y="0"/>
                      <a:pt x="7" y="2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4" y="3"/>
                      <a:pt x="11" y="13"/>
                      <a:pt x="19" y="22"/>
                    </a:cubicBezTo>
                    <a:cubicBezTo>
                      <a:pt x="27" y="30"/>
                      <a:pt x="36" y="42"/>
                      <a:pt x="41" y="40"/>
                    </a:cubicBezTo>
                    <a:lnTo>
                      <a:pt x="47" y="36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01" name="Freeform 1815">
                <a:extLst>
                  <a:ext uri="{FF2B5EF4-FFF2-40B4-BE49-F238E27FC236}">
                    <a16:creationId xmlns:a16="http://schemas.microsoft.com/office/drawing/2014/main" id="{24F7612E-76AF-96F1-31DD-E7FB9E96C9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0" y="2608"/>
                <a:ext cx="85" cy="85"/>
              </a:xfrm>
              <a:custGeom>
                <a:avLst/>
                <a:gdLst>
                  <a:gd name="T0" fmla="*/ 0 w 34"/>
                  <a:gd name="T1" fmla="*/ 0 h 32"/>
                  <a:gd name="T2" fmla="*/ 238 w 34"/>
                  <a:gd name="T3" fmla="*/ 282 h 32"/>
                  <a:gd name="T4" fmla="*/ 533 w 34"/>
                  <a:gd name="T5" fmla="*/ 600 h 32"/>
                  <a:gd name="T6" fmla="*/ 220 w 34"/>
                  <a:gd name="T7" fmla="*/ 282 h 32"/>
                  <a:gd name="T8" fmla="*/ 0 w 34"/>
                  <a:gd name="T9" fmla="*/ 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4" h="32">
                    <a:moveTo>
                      <a:pt x="0" y="0"/>
                    </a:moveTo>
                    <a:cubicBezTo>
                      <a:pt x="3" y="1"/>
                      <a:pt x="9" y="8"/>
                      <a:pt x="15" y="15"/>
                    </a:cubicBezTo>
                    <a:cubicBezTo>
                      <a:pt x="21" y="21"/>
                      <a:pt x="28" y="30"/>
                      <a:pt x="34" y="32"/>
                    </a:cubicBezTo>
                    <a:cubicBezTo>
                      <a:pt x="28" y="30"/>
                      <a:pt x="21" y="22"/>
                      <a:pt x="14" y="15"/>
                    </a:cubicBezTo>
                    <a:cubicBezTo>
                      <a:pt x="8" y="8"/>
                      <a:pt x="3" y="1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02" name="Freeform 1816">
                <a:extLst>
                  <a:ext uri="{FF2B5EF4-FFF2-40B4-BE49-F238E27FC236}">
                    <a16:creationId xmlns:a16="http://schemas.microsoft.com/office/drawing/2014/main" id="{E4E659FB-354C-93F2-25C3-EFFA5DB5DA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0" y="2592"/>
                <a:ext cx="85" cy="85"/>
              </a:xfrm>
              <a:custGeom>
                <a:avLst/>
                <a:gdLst>
                  <a:gd name="T0" fmla="*/ 0 w 34"/>
                  <a:gd name="T1" fmla="*/ 0 h 32"/>
                  <a:gd name="T2" fmla="*/ 238 w 34"/>
                  <a:gd name="T3" fmla="*/ 282 h 32"/>
                  <a:gd name="T4" fmla="*/ 533 w 34"/>
                  <a:gd name="T5" fmla="*/ 600 h 32"/>
                  <a:gd name="T6" fmla="*/ 238 w 34"/>
                  <a:gd name="T7" fmla="*/ 282 h 32"/>
                  <a:gd name="T8" fmla="*/ 0 w 34"/>
                  <a:gd name="T9" fmla="*/ 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4" h="32">
                    <a:moveTo>
                      <a:pt x="0" y="0"/>
                    </a:moveTo>
                    <a:cubicBezTo>
                      <a:pt x="4" y="2"/>
                      <a:pt x="9" y="8"/>
                      <a:pt x="15" y="15"/>
                    </a:cubicBezTo>
                    <a:cubicBezTo>
                      <a:pt x="22" y="22"/>
                      <a:pt x="29" y="30"/>
                      <a:pt x="34" y="32"/>
                    </a:cubicBezTo>
                    <a:cubicBezTo>
                      <a:pt x="29" y="30"/>
                      <a:pt x="21" y="22"/>
                      <a:pt x="15" y="15"/>
                    </a:cubicBezTo>
                    <a:cubicBezTo>
                      <a:pt x="8" y="9"/>
                      <a:pt x="4" y="2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03" name="Freeform 1817">
                <a:extLst>
                  <a:ext uri="{FF2B5EF4-FFF2-40B4-BE49-F238E27FC236}">
                    <a16:creationId xmlns:a16="http://schemas.microsoft.com/office/drawing/2014/main" id="{46ADBC9F-32DD-55AD-4159-205DE87060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5" y="2608"/>
                <a:ext cx="10" cy="45"/>
              </a:xfrm>
              <a:custGeom>
                <a:avLst/>
                <a:gdLst>
                  <a:gd name="T0" fmla="*/ 63 w 4"/>
                  <a:gd name="T1" fmla="*/ 315 h 17"/>
                  <a:gd name="T2" fmla="*/ 0 w 4"/>
                  <a:gd name="T3" fmla="*/ 0 h 17"/>
                  <a:gd name="T4" fmla="*/ 20 w 4"/>
                  <a:gd name="T5" fmla="*/ 132 h 17"/>
                  <a:gd name="T6" fmla="*/ 63 w 4"/>
                  <a:gd name="T7" fmla="*/ 315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" h="17">
                    <a:moveTo>
                      <a:pt x="4" y="17"/>
                    </a:moveTo>
                    <a:cubicBezTo>
                      <a:pt x="3" y="15"/>
                      <a:pt x="0" y="3"/>
                      <a:pt x="0" y="0"/>
                    </a:cubicBezTo>
                    <a:cubicBezTo>
                      <a:pt x="0" y="2"/>
                      <a:pt x="1" y="6"/>
                      <a:pt x="1" y="7"/>
                    </a:cubicBezTo>
                    <a:cubicBezTo>
                      <a:pt x="2" y="8"/>
                      <a:pt x="4" y="17"/>
                      <a:pt x="4" y="1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31" name="Group 1818">
              <a:extLst>
                <a:ext uri="{FF2B5EF4-FFF2-40B4-BE49-F238E27FC236}">
                  <a16:creationId xmlns:a16="http://schemas.microsoft.com/office/drawing/2014/main" id="{079AE358-A255-99A4-31AF-9FFD5AAAB3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41904" y="3240368"/>
              <a:ext cx="438150" cy="487362"/>
              <a:chOff x="1106" y="1539"/>
              <a:chExt cx="1086" cy="1208"/>
            </a:xfrm>
          </p:grpSpPr>
          <p:sp>
            <p:nvSpPr>
              <p:cNvPr id="6549" name="Freeform 1819">
                <a:extLst>
                  <a:ext uri="{FF2B5EF4-FFF2-40B4-BE49-F238E27FC236}">
                    <a16:creationId xmlns:a16="http://schemas.microsoft.com/office/drawing/2014/main" id="{28084D1A-E6E0-622D-0735-EED75D54BC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39" y="1547"/>
                <a:ext cx="67" cy="130"/>
              </a:xfrm>
              <a:custGeom>
                <a:avLst/>
                <a:gdLst>
                  <a:gd name="T0" fmla="*/ 320 w 27"/>
                  <a:gd name="T1" fmla="*/ 0 h 49"/>
                  <a:gd name="T2" fmla="*/ 184 w 27"/>
                  <a:gd name="T3" fmla="*/ 464 h 49"/>
                  <a:gd name="T4" fmla="*/ 0 w 27"/>
                  <a:gd name="T5" fmla="*/ 915 h 49"/>
                  <a:gd name="T6" fmla="*/ 104 w 27"/>
                  <a:gd name="T7" fmla="*/ 894 h 49"/>
                  <a:gd name="T8" fmla="*/ 290 w 27"/>
                  <a:gd name="T9" fmla="*/ 464 h 49"/>
                  <a:gd name="T10" fmla="*/ 412 w 27"/>
                  <a:gd name="T11" fmla="*/ 0 h 49"/>
                  <a:gd name="T12" fmla="*/ 320 w 27"/>
                  <a:gd name="T13" fmla="*/ 0 h 4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7" h="49">
                    <a:moveTo>
                      <a:pt x="21" y="0"/>
                    </a:moveTo>
                    <a:cubicBezTo>
                      <a:pt x="16" y="1"/>
                      <a:pt x="14" y="19"/>
                      <a:pt x="12" y="25"/>
                    </a:cubicBezTo>
                    <a:cubicBezTo>
                      <a:pt x="10" y="32"/>
                      <a:pt x="6" y="48"/>
                      <a:pt x="0" y="49"/>
                    </a:cubicBezTo>
                    <a:cubicBezTo>
                      <a:pt x="7" y="48"/>
                      <a:pt x="7" y="48"/>
                      <a:pt x="7" y="48"/>
                    </a:cubicBezTo>
                    <a:cubicBezTo>
                      <a:pt x="12" y="47"/>
                      <a:pt x="17" y="31"/>
                      <a:pt x="19" y="25"/>
                    </a:cubicBezTo>
                    <a:cubicBezTo>
                      <a:pt x="20" y="18"/>
                      <a:pt x="23" y="0"/>
                      <a:pt x="27" y="0"/>
                    </a:cubicBez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0" name="Freeform 1820">
                <a:extLst>
                  <a:ext uri="{FF2B5EF4-FFF2-40B4-BE49-F238E27FC236}">
                    <a16:creationId xmlns:a16="http://schemas.microsoft.com/office/drawing/2014/main" id="{43430E32-32F9-ED98-B17E-DA8ABE8787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6" y="1549"/>
                <a:ext cx="65" cy="131"/>
              </a:xfrm>
              <a:custGeom>
                <a:avLst/>
                <a:gdLst>
                  <a:gd name="T0" fmla="*/ 313 w 26"/>
                  <a:gd name="T1" fmla="*/ 21 h 49"/>
                  <a:gd name="T2" fmla="*/ 175 w 26"/>
                  <a:gd name="T3" fmla="*/ 500 h 49"/>
                  <a:gd name="T4" fmla="*/ 0 w 26"/>
                  <a:gd name="T5" fmla="*/ 936 h 49"/>
                  <a:gd name="T6" fmla="*/ 95 w 26"/>
                  <a:gd name="T7" fmla="*/ 914 h 49"/>
                  <a:gd name="T8" fmla="*/ 283 w 26"/>
                  <a:gd name="T9" fmla="*/ 479 h 49"/>
                  <a:gd name="T10" fmla="*/ 408 w 26"/>
                  <a:gd name="T11" fmla="*/ 0 h 49"/>
                  <a:gd name="T12" fmla="*/ 313 w 26"/>
                  <a:gd name="T13" fmla="*/ 21 h 4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6" h="49">
                    <a:moveTo>
                      <a:pt x="20" y="1"/>
                    </a:moveTo>
                    <a:cubicBezTo>
                      <a:pt x="16" y="1"/>
                      <a:pt x="13" y="19"/>
                      <a:pt x="11" y="26"/>
                    </a:cubicBezTo>
                    <a:cubicBezTo>
                      <a:pt x="9" y="32"/>
                      <a:pt x="5" y="48"/>
                      <a:pt x="0" y="49"/>
                    </a:cubicBezTo>
                    <a:cubicBezTo>
                      <a:pt x="6" y="48"/>
                      <a:pt x="6" y="48"/>
                      <a:pt x="6" y="48"/>
                    </a:cubicBezTo>
                    <a:cubicBezTo>
                      <a:pt x="12" y="48"/>
                      <a:pt x="16" y="31"/>
                      <a:pt x="18" y="25"/>
                    </a:cubicBezTo>
                    <a:cubicBezTo>
                      <a:pt x="20" y="18"/>
                      <a:pt x="22" y="1"/>
                      <a:pt x="26" y="0"/>
                    </a:cubicBezTo>
                    <a:lnTo>
                      <a:pt x="20" y="1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1" name="Freeform 1821">
                <a:extLst>
                  <a:ext uri="{FF2B5EF4-FFF2-40B4-BE49-F238E27FC236}">
                    <a16:creationId xmlns:a16="http://schemas.microsoft.com/office/drawing/2014/main" id="{C790C3A3-F862-D012-CF51-E7F0A708FE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4" y="1544"/>
                <a:ext cx="93" cy="117"/>
              </a:xfrm>
              <a:custGeom>
                <a:avLst/>
                <a:gdLst>
                  <a:gd name="T0" fmla="*/ 493 w 37"/>
                  <a:gd name="T1" fmla="*/ 0 h 44"/>
                  <a:gd name="T2" fmla="*/ 271 w 37"/>
                  <a:gd name="T3" fmla="*/ 431 h 44"/>
                  <a:gd name="T4" fmla="*/ 0 w 37"/>
                  <a:gd name="T5" fmla="*/ 806 h 44"/>
                  <a:gd name="T6" fmla="*/ 113 w 37"/>
                  <a:gd name="T7" fmla="*/ 827 h 44"/>
                  <a:gd name="T8" fmla="*/ 367 w 37"/>
                  <a:gd name="T9" fmla="*/ 431 h 44"/>
                  <a:gd name="T10" fmla="*/ 588 w 37"/>
                  <a:gd name="T11" fmla="*/ 21 h 44"/>
                  <a:gd name="T12" fmla="*/ 493 w 37"/>
                  <a:gd name="T13" fmla="*/ 0 h 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7" h="44">
                    <a:moveTo>
                      <a:pt x="31" y="0"/>
                    </a:moveTo>
                    <a:cubicBezTo>
                      <a:pt x="26" y="0"/>
                      <a:pt x="20" y="17"/>
                      <a:pt x="17" y="23"/>
                    </a:cubicBezTo>
                    <a:cubicBezTo>
                      <a:pt x="13" y="29"/>
                      <a:pt x="6" y="44"/>
                      <a:pt x="0" y="43"/>
                    </a:cubicBezTo>
                    <a:cubicBezTo>
                      <a:pt x="7" y="44"/>
                      <a:pt x="7" y="44"/>
                      <a:pt x="7" y="44"/>
                    </a:cubicBezTo>
                    <a:cubicBezTo>
                      <a:pt x="12" y="44"/>
                      <a:pt x="20" y="29"/>
                      <a:pt x="23" y="23"/>
                    </a:cubicBezTo>
                    <a:cubicBezTo>
                      <a:pt x="26" y="18"/>
                      <a:pt x="33" y="1"/>
                      <a:pt x="37" y="1"/>
                    </a:cubicBez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2" name="Freeform 1822">
                <a:extLst>
                  <a:ext uri="{FF2B5EF4-FFF2-40B4-BE49-F238E27FC236}">
                    <a16:creationId xmlns:a16="http://schemas.microsoft.com/office/drawing/2014/main" id="{5AE51EF6-5560-3FB3-FCB5-2B1FD7192B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4" y="1539"/>
                <a:ext cx="88" cy="128"/>
              </a:xfrm>
              <a:custGeom>
                <a:avLst/>
                <a:gdLst>
                  <a:gd name="T0" fmla="*/ 463 w 35"/>
                  <a:gd name="T1" fmla="*/ 21 h 48"/>
                  <a:gd name="T2" fmla="*/ 241 w 35"/>
                  <a:gd name="T3" fmla="*/ 435 h 48"/>
                  <a:gd name="T4" fmla="*/ 0 w 35"/>
                  <a:gd name="T5" fmla="*/ 875 h 48"/>
                  <a:gd name="T6" fmla="*/ 96 w 35"/>
                  <a:gd name="T7" fmla="*/ 888 h 48"/>
                  <a:gd name="T8" fmla="*/ 347 w 35"/>
                  <a:gd name="T9" fmla="*/ 456 h 48"/>
                  <a:gd name="T10" fmla="*/ 556 w 35"/>
                  <a:gd name="T11" fmla="*/ 35 h 48"/>
                  <a:gd name="T12" fmla="*/ 463 w 35"/>
                  <a:gd name="T13" fmla="*/ 21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5" h="48">
                    <a:moveTo>
                      <a:pt x="29" y="1"/>
                    </a:moveTo>
                    <a:cubicBezTo>
                      <a:pt x="25" y="0"/>
                      <a:pt x="18" y="17"/>
                      <a:pt x="15" y="23"/>
                    </a:cubicBezTo>
                    <a:cubicBezTo>
                      <a:pt x="12" y="29"/>
                      <a:pt x="5" y="47"/>
                      <a:pt x="0" y="46"/>
                    </a:cubicBezTo>
                    <a:cubicBezTo>
                      <a:pt x="6" y="47"/>
                      <a:pt x="6" y="47"/>
                      <a:pt x="6" y="47"/>
                    </a:cubicBezTo>
                    <a:cubicBezTo>
                      <a:pt x="12" y="48"/>
                      <a:pt x="19" y="30"/>
                      <a:pt x="22" y="24"/>
                    </a:cubicBezTo>
                    <a:cubicBezTo>
                      <a:pt x="25" y="18"/>
                      <a:pt x="31" y="1"/>
                      <a:pt x="35" y="2"/>
                    </a:cubicBezTo>
                    <a:lnTo>
                      <a:pt x="29" y="1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3" name="Freeform 1823">
                <a:extLst>
                  <a:ext uri="{FF2B5EF4-FFF2-40B4-BE49-F238E27FC236}">
                    <a16:creationId xmlns:a16="http://schemas.microsoft.com/office/drawing/2014/main" id="{0DDD784E-D8F9-A5EF-FE06-A374759976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9" y="1613"/>
                <a:ext cx="115" cy="107"/>
              </a:xfrm>
              <a:custGeom>
                <a:avLst/>
                <a:gdLst>
                  <a:gd name="T0" fmla="*/ 625 w 46"/>
                  <a:gd name="T1" fmla="*/ 35 h 40"/>
                  <a:gd name="T2" fmla="*/ 333 w 46"/>
                  <a:gd name="T3" fmla="*/ 385 h 40"/>
                  <a:gd name="T4" fmla="*/ 0 w 46"/>
                  <a:gd name="T5" fmla="*/ 687 h 40"/>
                  <a:gd name="T6" fmla="*/ 113 w 46"/>
                  <a:gd name="T7" fmla="*/ 730 h 40"/>
                  <a:gd name="T8" fmla="*/ 438 w 46"/>
                  <a:gd name="T9" fmla="*/ 423 h 40"/>
                  <a:gd name="T10" fmla="*/ 720 w 46"/>
                  <a:gd name="T11" fmla="*/ 78 h 40"/>
                  <a:gd name="T12" fmla="*/ 625 w 46"/>
                  <a:gd name="T13" fmla="*/ 35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40">
                    <a:moveTo>
                      <a:pt x="40" y="2"/>
                    </a:moveTo>
                    <a:cubicBezTo>
                      <a:pt x="36" y="0"/>
                      <a:pt x="26" y="15"/>
                      <a:pt x="21" y="20"/>
                    </a:cubicBezTo>
                    <a:cubicBezTo>
                      <a:pt x="17" y="25"/>
                      <a:pt x="6" y="38"/>
                      <a:pt x="0" y="36"/>
                    </a:cubicBezTo>
                    <a:cubicBezTo>
                      <a:pt x="7" y="38"/>
                      <a:pt x="7" y="38"/>
                      <a:pt x="7" y="38"/>
                    </a:cubicBezTo>
                    <a:cubicBezTo>
                      <a:pt x="12" y="40"/>
                      <a:pt x="23" y="27"/>
                      <a:pt x="28" y="22"/>
                    </a:cubicBezTo>
                    <a:cubicBezTo>
                      <a:pt x="32" y="17"/>
                      <a:pt x="42" y="3"/>
                      <a:pt x="46" y="4"/>
                    </a:cubicBez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4" name="Freeform 1824">
                <a:extLst>
                  <a:ext uri="{FF2B5EF4-FFF2-40B4-BE49-F238E27FC236}">
                    <a16:creationId xmlns:a16="http://schemas.microsoft.com/office/drawing/2014/main" id="{735A1E54-1503-99E2-C7CD-D9AFC4A081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9" y="1600"/>
                <a:ext cx="113" cy="109"/>
              </a:xfrm>
              <a:custGeom>
                <a:avLst/>
                <a:gdLst>
                  <a:gd name="T0" fmla="*/ 618 w 45"/>
                  <a:gd name="T1" fmla="*/ 35 h 41"/>
                  <a:gd name="T2" fmla="*/ 316 w 45"/>
                  <a:gd name="T3" fmla="*/ 375 h 41"/>
                  <a:gd name="T4" fmla="*/ 0 w 45"/>
                  <a:gd name="T5" fmla="*/ 678 h 41"/>
                  <a:gd name="T6" fmla="*/ 113 w 45"/>
                  <a:gd name="T7" fmla="*/ 734 h 41"/>
                  <a:gd name="T8" fmla="*/ 429 w 45"/>
                  <a:gd name="T9" fmla="*/ 431 h 41"/>
                  <a:gd name="T10" fmla="*/ 713 w 45"/>
                  <a:gd name="T11" fmla="*/ 77 h 41"/>
                  <a:gd name="T12" fmla="*/ 618 w 45"/>
                  <a:gd name="T13" fmla="*/ 35 h 4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5" h="41">
                    <a:moveTo>
                      <a:pt x="39" y="2"/>
                    </a:moveTo>
                    <a:cubicBezTo>
                      <a:pt x="35" y="0"/>
                      <a:pt x="25" y="15"/>
                      <a:pt x="20" y="20"/>
                    </a:cubicBezTo>
                    <a:cubicBezTo>
                      <a:pt x="16" y="25"/>
                      <a:pt x="5" y="38"/>
                      <a:pt x="0" y="36"/>
                    </a:cubicBezTo>
                    <a:cubicBezTo>
                      <a:pt x="7" y="39"/>
                      <a:pt x="7" y="39"/>
                      <a:pt x="7" y="39"/>
                    </a:cubicBezTo>
                    <a:cubicBezTo>
                      <a:pt x="12" y="41"/>
                      <a:pt x="22" y="28"/>
                      <a:pt x="27" y="23"/>
                    </a:cubicBezTo>
                    <a:cubicBezTo>
                      <a:pt x="31" y="18"/>
                      <a:pt x="41" y="3"/>
                      <a:pt x="45" y="4"/>
                    </a:cubicBezTo>
                    <a:lnTo>
                      <a:pt x="39" y="2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5" name="Freeform 1825">
                <a:extLst>
                  <a:ext uri="{FF2B5EF4-FFF2-40B4-BE49-F238E27FC236}">
                    <a16:creationId xmlns:a16="http://schemas.microsoft.com/office/drawing/2014/main" id="{8EE2FB41-EE3A-37E9-090D-3E7512BBD9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2" y="1573"/>
                <a:ext cx="110" cy="115"/>
              </a:xfrm>
              <a:custGeom>
                <a:avLst/>
                <a:gdLst>
                  <a:gd name="T0" fmla="*/ 583 w 44"/>
                  <a:gd name="T1" fmla="*/ 21 h 43"/>
                  <a:gd name="T2" fmla="*/ 313 w 44"/>
                  <a:gd name="T3" fmla="*/ 444 h 43"/>
                  <a:gd name="T4" fmla="*/ 0 w 44"/>
                  <a:gd name="T5" fmla="*/ 765 h 43"/>
                  <a:gd name="T6" fmla="*/ 113 w 44"/>
                  <a:gd name="T7" fmla="*/ 786 h 43"/>
                  <a:gd name="T8" fmla="*/ 408 w 44"/>
                  <a:gd name="T9" fmla="*/ 479 h 43"/>
                  <a:gd name="T10" fmla="*/ 688 w 44"/>
                  <a:gd name="T11" fmla="*/ 78 h 43"/>
                  <a:gd name="T12" fmla="*/ 583 w 44"/>
                  <a:gd name="T13" fmla="*/ 21 h 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4" h="43">
                    <a:moveTo>
                      <a:pt x="37" y="1"/>
                    </a:moveTo>
                    <a:cubicBezTo>
                      <a:pt x="33" y="0"/>
                      <a:pt x="24" y="18"/>
                      <a:pt x="20" y="23"/>
                    </a:cubicBezTo>
                    <a:cubicBezTo>
                      <a:pt x="16" y="28"/>
                      <a:pt x="6" y="42"/>
                      <a:pt x="0" y="40"/>
                    </a:cubicBezTo>
                    <a:cubicBezTo>
                      <a:pt x="7" y="41"/>
                      <a:pt x="7" y="41"/>
                      <a:pt x="7" y="41"/>
                    </a:cubicBezTo>
                    <a:cubicBezTo>
                      <a:pt x="13" y="43"/>
                      <a:pt x="22" y="30"/>
                      <a:pt x="26" y="25"/>
                    </a:cubicBezTo>
                    <a:cubicBezTo>
                      <a:pt x="31" y="20"/>
                      <a:pt x="40" y="3"/>
                      <a:pt x="44" y="4"/>
                    </a:cubicBezTo>
                    <a:lnTo>
                      <a:pt x="37" y="1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6" name="Freeform 1826">
                <a:extLst>
                  <a:ext uri="{FF2B5EF4-FFF2-40B4-BE49-F238E27FC236}">
                    <a16:creationId xmlns:a16="http://schemas.microsoft.com/office/drawing/2014/main" id="{39439158-D64F-617A-2201-7CBD406348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2" y="1563"/>
                <a:ext cx="107" cy="117"/>
              </a:xfrm>
              <a:custGeom>
                <a:avLst/>
                <a:gdLst>
                  <a:gd name="T0" fmla="*/ 557 w 43"/>
                  <a:gd name="T1" fmla="*/ 35 h 44"/>
                  <a:gd name="T2" fmla="*/ 291 w 43"/>
                  <a:gd name="T3" fmla="*/ 431 h 44"/>
                  <a:gd name="T4" fmla="*/ 0 w 43"/>
                  <a:gd name="T5" fmla="*/ 750 h 44"/>
                  <a:gd name="T6" fmla="*/ 92 w 43"/>
                  <a:gd name="T7" fmla="*/ 806 h 44"/>
                  <a:gd name="T8" fmla="*/ 383 w 43"/>
                  <a:gd name="T9" fmla="*/ 468 h 44"/>
                  <a:gd name="T10" fmla="*/ 662 w 43"/>
                  <a:gd name="T11" fmla="*/ 93 h 44"/>
                  <a:gd name="T12" fmla="*/ 557 w 43"/>
                  <a:gd name="T13" fmla="*/ 35 h 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3" h="44">
                    <a:moveTo>
                      <a:pt x="36" y="2"/>
                    </a:moveTo>
                    <a:cubicBezTo>
                      <a:pt x="32" y="0"/>
                      <a:pt x="23" y="18"/>
                      <a:pt x="19" y="23"/>
                    </a:cubicBezTo>
                    <a:cubicBezTo>
                      <a:pt x="15" y="28"/>
                      <a:pt x="5" y="42"/>
                      <a:pt x="0" y="40"/>
                    </a:cubicBezTo>
                    <a:cubicBezTo>
                      <a:pt x="6" y="43"/>
                      <a:pt x="6" y="43"/>
                      <a:pt x="6" y="43"/>
                    </a:cubicBezTo>
                    <a:cubicBezTo>
                      <a:pt x="11" y="44"/>
                      <a:pt x="21" y="30"/>
                      <a:pt x="25" y="25"/>
                    </a:cubicBezTo>
                    <a:cubicBezTo>
                      <a:pt x="29" y="20"/>
                      <a:pt x="39" y="4"/>
                      <a:pt x="43" y="5"/>
                    </a:cubicBezTo>
                    <a:lnTo>
                      <a:pt x="36" y="2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7" name="Freeform 1827">
                <a:extLst>
                  <a:ext uri="{FF2B5EF4-FFF2-40B4-BE49-F238E27FC236}">
                    <a16:creationId xmlns:a16="http://schemas.microsoft.com/office/drawing/2014/main" id="{AC6468C6-5D1D-6DD4-F82C-66AF1BC8B9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2" y="1661"/>
                <a:ext cx="115" cy="104"/>
              </a:xfrm>
              <a:custGeom>
                <a:avLst/>
                <a:gdLst>
                  <a:gd name="T0" fmla="*/ 625 w 46"/>
                  <a:gd name="T1" fmla="*/ 21 h 39"/>
                  <a:gd name="T2" fmla="*/ 313 w 46"/>
                  <a:gd name="T3" fmla="*/ 363 h 39"/>
                  <a:gd name="T4" fmla="*/ 0 w 46"/>
                  <a:gd name="T5" fmla="*/ 661 h 39"/>
                  <a:gd name="T6" fmla="*/ 95 w 46"/>
                  <a:gd name="T7" fmla="*/ 704 h 39"/>
                  <a:gd name="T8" fmla="*/ 425 w 46"/>
                  <a:gd name="T9" fmla="*/ 419 h 39"/>
                  <a:gd name="T10" fmla="*/ 720 w 46"/>
                  <a:gd name="T11" fmla="*/ 56 h 39"/>
                  <a:gd name="T12" fmla="*/ 625 w 46"/>
                  <a:gd name="T13" fmla="*/ 21 h 3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39">
                    <a:moveTo>
                      <a:pt x="40" y="1"/>
                    </a:moveTo>
                    <a:cubicBezTo>
                      <a:pt x="36" y="0"/>
                      <a:pt x="25" y="14"/>
                      <a:pt x="20" y="19"/>
                    </a:cubicBezTo>
                    <a:cubicBezTo>
                      <a:pt x="16" y="24"/>
                      <a:pt x="5" y="37"/>
                      <a:pt x="0" y="35"/>
                    </a:cubicBezTo>
                    <a:cubicBezTo>
                      <a:pt x="6" y="37"/>
                      <a:pt x="6" y="37"/>
                      <a:pt x="6" y="37"/>
                    </a:cubicBezTo>
                    <a:cubicBezTo>
                      <a:pt x="11" y="39"/>
                      <a:pt x="22" y="26"/>
                      <a:pt x="27" y="22"/>
                    </a:cubicBezTo>
                    <a:cubicBezTo>
                      <a:pt x="31" y="17"/>
                      <a:pt x="42" y="2"/>
                      <a:pt x="46" y="3"/>
                    </a:cubicBezTo>
                    <a:lnTo>
                      <a:pt x="40" y="1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8" name="Freeform 1828">
                <a:extLst>
                  <a:ext uri="{FF2B5EF4-FFF2-40B4-BE49-F238E27FC236}">
                    <a16:creationId xmlns:a16="http://schemas.microsoft.com/office/drawing/2014/main" id="{DD4FE414-A2E6-7B33-7795-C2C1A193FE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9" y="1645"/>
                <a:ext cx="115" cy="107"/>
              </a:xfrm>
              <a:custGeom>
                <a:avLst/>
                <a:gdLst>
                  <a:gd name="T0" fmla="*/ 625 w 46"/>
                  <a:gd name="T1" fmla="*/ 35 h 40"/>
                  <a:gd name="T2" fmla="*/ 333 w 46"/>
                  <a:gd name="T3" fmla="*/ 385 h 40"/>
                  <a:gd name="T4" fmla="*/ 0 w 46"/>
                  <a:gd name="T5" fmla="*/ 687 h 40"/>
                  <a:gd name="T6" fmla="*/ 95 w 46"/>
                  <a:gd name="T7" fmla="*/ 730 h 40"/>
                  <a:gd name="T8" fmla="*/ 425 w 46"/>
                  <a:gd name="T9" fmla="*/ 423 h 40"/>
                  <a:gd name="T10" fmla="*/ 720 w 46"/>
                  <a:gd name="T11" fmla="*/ 78 h 40"/>
                  <a:gd name="T12" fmla="*/ 625 w 46"/>
                  <a:gd name="T13" fmla="*/ 35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40">
                    <a:moveTo>
                      <a:pt x="40" y="2"/>
                    </a:moveTo>
                    <a:cubicBezTo>
                      <a:pt x="36" y="0"/>
                      <a:pt x="25" y="15"/>
                      <a:pt x="21" y="20"/>
                    </a:cubicBezTo>
                    <a:cubicBezTo>
                      <a:pt x="16" y="25"/>
                      <a:pt x="5" y="38"/>
                      <a:pt x="0" y="36"/>
                    </a:cubicBezTo>
                    <a:cubicBezTo>
                      <a:pt x="6" y="38"/>
                      <a:pt x="6" y="38"/>
                      <a:pt x="6" y="38"/>
                    </a:cubicBezTo>
                    <a:cubicBezTo>
                      <a:pt x="11" y="40"/>
                      <a:pt x="22" y="27"/>
                      <a:pt x="27" y="22"/>
                    </a:cubicBezTo>
                    <a:cubicBezTo>
                      <a:pt x="31" y="18"/>
                      <a:pt x="42" y="3"/>
                      <a:pt x="46" y="4"/>
                    </a:cubicBez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9" name="Freeform 1829">
                <a:extLst>
                  <a:ext uri="{FF2B5EF4-FFF2-40B4-BE49-F238E27FC236}">
                    <a16:creationId xmlns:a16="http://schemas.microsoft.com/office/drawing/2014/main" id="{1B43C246-AA1D-852A-EB90-069DCD140C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9" y="1723"/>
                <a:ext cx="130" cy="88"/>
              </a:xfrm>
              <a:custGeom>
                <a:avLst/>
                <a:gdLst>
                  <a:gd name="T0" fmla="*/ 738 w 52"/>
                  <a:gd name="T1" fmla="*/ 56 h 33"/>
                  <a:gd name="T2" fmla="*/ 375 w 52"/>
                  <a:gd name="T3" fmla="*/ 307 h 33"/>
                  <a:gd name="T4" fmla="*/ 0 w 52"/>
                  <a:gd name="T5" fmla="*/ 512 h 33"/>
                  <a:gd name="T6" fmla="*/ 95 w 52"/>
                  <a:gd name="T7" fmla="*/ 568 h 33"/>
                  <a:gd name="T8" fmla="*/ 470 w 52"/>
                  <a:gd name="T9" fmla="*/ 376 h 33"/>
                  <a:gd name="T10" fmla="*/ 813 w 52"/>
                  <a:gd name="T11" fmla="*/ 136 h 33"/>
                  <a:gd name="T12" fmla="*/ 738 w 52"/>
                  <a:gd name="T13" fmla="*/ 56 h 3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2" h="33">
                    <a:moveTo>
                      <a:pt x="47" y="3"/>
                    </a:moveTo>
                    <a:cubicBezTo>
                      <a:pt x="43" y="0"/>
                      <a:pt x="30" y="12"/>
                      <a:pt x="24" y="16"/>
                    </a:cubicBezTo>
                    <a:cubicBezTo>
                      <a:pt x="19" y="20"/>
                      <a:pt x="5" y="30"/>
                      <a:pt x="0" y="27"/>
                    </a:cubicBezTo>
                    <a:cubicBezTo>
                      <a:pt x="6" y="30"/>
                      <a:pt x="6" y="30"/>
                      <a:pt x="6" y="30"/>
                    </a:cubicBezTo>
                    <a:cubicBezTo>
                      <a:pt x="10" y="33"/>
                      <a:pt x="24" y="24"/>
                      <a:pt x="30" y="20"/>
                    </a:cubicBezTo>
                    <a:cubicBezTo>
                      <a:pt x="35" y="16"/>
                      <a:pt x="49" y="4"/>
                      <a:pt x="52" y="7"/>
                    </a:cubicBezTo>
                    <a:lnTo>
                      <a:pt x="47" y="3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60" name="Freeform 1830">
                <a:extLst>
                  <a:ext uri="{FF2B5EF4-FFF2-40B4-BE49-F238E27FC236}">
                    <a16:creationId xmlns:a16="http://schemas.microsoft.com/office/drawing/2014/main" id="{186E37A3-CC78-43A4-EE63-41DBE55F27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2" y="1704"/>
                <a:ext cx="130" cy="96"/>
              </a:xfrm>
              <a:custGeom>
                <a:avLst/>
                <a:gdLst>
                  <a:gd name="T0" fmla="*/ 720 w 52"/>
                  <a:gd name="T1" fmla="*/ 35 h 36"/>
                  <a:gd name="T2" fmla="*/ 375 w 52"/>
                  <a:gd name="T3" fmla="*/ 285 h 36"/>
                  <a:gd name="T4" fmla="*/ 0 w 52"/>
                  <a:gd name="T5" fmla="*/ 547 h 36"/>
                  <a:gd name="T6" fmla="*/ 83 w 52"/>
                  <a:gd name="T7" fmla="*/ 627 h 36"/>
                  <a:gd name="T8" fmla="*/ 458 w 52"/>
                  <a:gd name="T9" fmla="*/ 363 h 36"/>
                  <a:gd name="T10" fmla="*/ 813 w 52"/>
                  <a:gd name="T11" fmla="*/ 115 h 36"/>
                  <a:gd name="T12" fmla="*/ 720 w 52"/>
                  <a:gd name="T13" fmla="*/ 35 h 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2" h="36">
                    <a:moveTo>
                      <a:pt x="46" y="2"/>
                    </a:moveTo>
                    <a:cubicBezTo>
                      <a:pt x="43" y="0"/>
                      <a:pt x="29" y="12"/>
                      <a:pt x="24" y="15"/>
                    </a:cubicBezTo>
                    <a:cubicBezTo>
                      <a:pt x="18" y="19"/>
                      <a:pt x="4" y="32"/>
                      <a:pt x="0" y="29"/>
                    </a:cubicBezTo>
                    <a:cubicBezTo>
                      <a:pt x="5" y="33"/>
                      <a:pt x="5" y="33"/>
                      <a:pt x="5" y="33"/>
                    </a:cubicBezTo>
                    <a:cubicBezTo>
                      <a:pt x="10" y="36"/>
                      <a:pt x="24" y="23"/>
                      <a:pt x="29" y="19"/>
                    </a:cubicBezTo>
                    <a:cubicBezTo>
                      <a:pt x="35" y="15"/>
                      <a:pt x="48" y="3"/>
                      <a:pt x="52" y="6"/>
                    </a:cubicBezTo>
                    <a:lnTo>
                      <a:pt x="46" y="2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61" name="Freeform 1831">
                <a:extLst>
                  <a:ext uri="{FF2B5EF4-FFF2-40B4-BE49-F238E27FC236}">
                    <a16:creationId xmlns:a16="http://schemas.microsoft.com/office/drawing/2014/main" id="{6ADB6380-F561-CCCF-678F-7D7BACBD7E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9" y="1904"/>
                <a:ext cx="138" cy="64"/>
              </a:xfrm>
              <a:custGeom>
                <a:avLst/>
                <a:gdLst>
                  <a:gd name="T0" fmla="*/ 805 w 55"/>
                  <a:gd name="T1" fmla="*/ 56 h 24"/>
                  <a:gd name="T2" fmla="*/ 409 w 55"/>
                  <a:gd name="T3" fmla="*/ 205 h 24"/>
                  <a:gd name="T4" fmla="*/ 0 w 55"/>
                  <a:gd name="T5" fmla="*/ 285 h 24"/>
                  <a:gd name="T6" fmla="*/ 83 w 55"/>
                  <a:gd name="T7" fmla="*/ 376 h 24"/>
                  <a:gd name="T8" fmla="*/ 472 w 55"/>
                  <a:gd name="T9" fmla="*/ 307 h 24"/>
                  <a:gd name="T10" fmla="*/ 868 w 55"/>
                  <a:gd name="T11" fmla="*/ 149 h 24"/>
                  <a:gd name="T12" fmla="*/ 805 w 55"/>
                  <a:gd name="T13" fmla="*/ 56 h 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5" h="24">
                    <a:moveTo>
                      <a:pt x="51" y="3"/>
                    </a:moveTo>
                    <a:cubicBezTo>
                      <a:pt x="48" y="0"/>
                      <a:pt x="32" y="8"/>
                      <a:pt x="26" y="11"/>
                    </a:cubicBezTo>
                    <a:cubicBezTo>
                      <a:pt x="20" y="13"/>
                      <a:pt x="4" y="19"/>
                      <a:pt x="0" y="15"/>
                    </a:cubicBezTo>
                    <a:cubicBezTo>
                      <a:pt x="5" y="20"/>
                      <a:pt x="5" y="20"/>
                      <a:pt x="5" y="20"/>
                    </a:cubicBezTo>
                    <a:cubicBezTo>
                      <a:pt x="8" y="24"/>
                      <a:pt x="24" y="18"/>
                      <a:pt x="30" y="16"/>
                    </a:cubicBezTo>
                    <a:cubicBezTo>
                      <a:pt x="37" y="13"/>
                      <a:pt x="52" y="5"/>
                      <a:pt x="55" y="8"/>
                    </a:cubicBezTo>
                    <a:lnTo>
                      <a:pt x="51" y="3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62" name="Freeform 1832">
                <a:extLst>
                  <a:ext uri="{FF2B5EF4-FFF2-40B4-BE49-F238E27FC236}">
                    <a16:creationId xmlns:a16="http://schemas.microsoft.com/office/drawing/2014/main" id="{88026B01-9AC0-5155-D410-0053ED1539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7" y="1877"/>
                <a:ext cx="137" cy="64"/>
              </a:xfrm>
              <a:custGeom>
                <a:avLst/>
                <a:gdLst>
                  <a:gd name="T0" fmla="*/ 787 w 55"/>
                  <a:gd name="T1" fmla="*/ 56 h 24"/>
                  <a:gd name="T2" fmla="*/ 404 w 55"/>
                  <a:gd name="T3" fmla="*/ 192 h 24"/>
                  <a:gd name="T4" fmla="*/ 0 w 55"/>
                  <a:gd name="T5" fmla="*/ 285 h 24"/>
                  <a:gd name="T6" fmla="*/ 75 w 55"/>
                  <a:gd name="T7" fmla="*/ 376 h 24"/>
                  <a:gd name="T8" fmla="*/ 466 w 55"/>
                  <a:gd name="T9" fmla="*/ 285 h 24"/>
                  <a:gd name="T10" fmla="*/ 849 w 55"/>
                  <a:gd name="T11" fmla="*/ 149 h 24"/>
                  <a:gd name="T12" fmla="*/ 787 w 55"/>
                  <a:gd name="T13" fmla="*/ 56 h 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5" h="24">
                    <a:moveTo>
                      <a:pt x="51" y="3"/>
                    </a:moveTo>
                    <a:cubicBezTo>
                      <a:pt x="48" y="0"/>
                      <a:pt x="32" y="8"/>
                      <a:pt x="26" y="10"/>
                    </a:cubicBezTo>
                    <a:cubicBezTo>
                      <a:pt x="19" y="13"/>
                      <a:pt x="4" y="19"/>
                      <a:pt x="0" y="15"/>
                    </a:cubicBezTo>
                    <a:cubicBezTo>
                      <a:pt x="5" y="20"/>
                      <a:pt x="5" y="20"/>
                      <a:pt x="5" y="20"/>
                    </a:cubicBezTo>
                    <a:cubicBezTo>
                      <a:pt x="9" y="24"/>
                      <a:pt x="24" y="18"/>
                      <a:pt x="30" y="15"/>
                    </a:cubicBezTo>
                    <a:cubicBezTo>
                      <a:pt x="36" y="13"/>
                      <a:pt x="52" y="5"/>
                      <a:pt x="55" y="8"/>
                    </a:cubicBezTo>
                    <a:lnTo>
                      <a:pt x="51" y="3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63" name="Freeform 1833">
                <a:extLst>
                  <a:ext uri="{FF2B5EF4-FFF2-40B4-BE49-F238E27FC236}">
                    <a16:creationId xmlns:a16="http://schemas.microsoft.com/office/drawing/2014/main" id="{9B075E6B-4634-D8AE-49B9-C4848F0CE4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7" y="1811"/>
                <a:ext cx="137" cy="74"/>
              </a:xfrm>
              <a:custGeom>
                <a:avLst/>
                <a:gdLst>
                  <a:gd name="T0" fmla="*/ 775 w 55"/>
                  <a:gd name="T1" fmla="*/ 56 h 28"/>
                  <a:gd name="T2" fmla="*/ 384 w 55"/>
                  <a:gd name="T3" fmla="*/ 259 h 28"/>
                  <a:gd name="T4" fmla="*/ 0 w 55"/>
                  <a:gd name="T5" fmla="*/ 391 h 28"/>
                  <a:gd name="T6" fmla="*/ 75 w 55"/>
                  <a:gd name="T7" fmla="*/ 460 h 28"/>
                  <a:gd name="T8" fmla="*/ 466 w 55"/>
                  <a:gd name="T9" fmla="*/ 349 h 28"/>
                  <a:gd name="T10" fmla="*/ 849 w 55"/>
                  <a:gd name="T11" fmla="*/ 167 h 28"/>
                  <a:gd name="T12" fmla="*/ 775 w 55"/>
                  <a:gd name="T13" fmla="*/ 56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5" h="28">
                    <a:moveTo>
                      <a:pt x="50" y="3"/>
                    </a:moveTo>
                    <a:cubicBezTo>
                      <a:pt x="47" y="0"/>
                      <a:pt x="31" y="12"/>
                      <a:pt x="25" y="14"/>
                    </a:cubicBezTo>
                    <a:cubicBezTo>
                      <a:pt x="19" y="17"/>
                      <a:pt x="4" y="24"/>
                      <a:pt x="0" y="21"/>
                    </a:cubicBezTo>
                    <a:cubicBezTo>
                      <a:pt x="5" y="25"/>
                      <a:pt x="5" y="25"/>
                      <a:pt x="5" y="25"/>
                    </a:cubicBezTo>
                    <a:cubicBezTo>
                      <a:pt x="9" y="28"/>
                      <a:pt x="24" y="22"/>
                      <a:pt x="30" y="19"/>
                    </a:cubicBezTo>
                    <a:cubicBezTo>
                      <a:pt x="36" y="16"/>
                      <a:pt x="52" y="6"/>
                      <a:pt x="55" y="9"/>
                    </a:cubicBezTo>
                    <a:lnTo>
                      <a:pt x="50" y="3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64" name="Freeform 1834">
                <a:extLst>
                  <a:ext uri="{FF2B5EF4-FFF2-40B4-BE49-F238E27FC236}">
                    <a16:creationId xmlns:a16="http://schemas.microsoft.com/office/drawing/2014/main" id="{20FEC34E-E00C-BB04-1020-BAAFC98B93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2" y="1787"/>
                <a:ext cx="137" cy="80"/>
              </a:xfrm>
              <a:custGeom>
                <a:avLst/>
                <a:gdLst>
                  <a:gd name="T0" fmla="*/ 787 w 55"/>
                  <a:gd name="T1" fmla="*/ 56 h 30"/>
                  <a:gd name="T2" fmla="*/ 384 w 55"/>
                  <a:gd name="T3" fmla="*/ 264 h 30"/>
                  <a:gd name="T4" fmla="*/ 0 w 55"/>
                  <a:gd name="T5" fmla="*/ 397 h 30"/>
                  <a:gd name="T6" fmla="*/ 75 w 55"/>
                  <a:gd name="T7" fmla="*/ 491 h 30"/>
                  <a:gd name="T8" fmla="*/ 466 w 55"/>
                  <a:gd name="T9" fmla="*/ 363 h 30"/>
                  <a:gd name="T10" fmla="*/ 849 w 55"/>
                  <a:gd name="T11" fmla="*/ 171 h 30"/>
                  <a:gd name="T12" fmla="*/ 787 w 55"/>
                  <a:gd name="T13" fmla="*/ 56 h 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5" h="30">
                    <a:moveTo>
                      <a:pt x="51" y="3"/>
                    </a:moveTo>
                    <a:cubicBezTo>
                      <a:pt x="48" y="0"/>
                      <a:pt x="31" y="11"/>
                      <a:pt x="25" y="14"/>
                    </a:cubicBezTo>
                    <a:cubicBezTo>
                      <a:pt x="19" y="17"/>
                      <a:pt x="4" y="24"/>
                      <a:pt x="0" y="21"/>
                    </a:cubicBezTo>
                    <a:cubicBezTo>
                      <a:pt x="5" y="26"/>
                      <a:pt x="5" y="26"/>
                      <a:pt x="5" y="26"/>
                    </a:cubicBezTo>
                    <a:cubicBezTo>
                      <a:pt x="9" y="30"/>
                      <a:pt x="24" y="21"/>
                      <a:pt x="30" y="19"/>
                    </a:cubicBezTo>
                    <a:cubicBezTo>
                      <a:pt x="36" y="16"/>
                      <a:pt x="51" y="6"/>
                      <a:pt x="55" y="9"/>
                    </a:cubicBezTo>
                    <a:lnTo>
                      <a:pt x="51" y="3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65" name="Freeform 1835">
                <a:extLst>
                  <a:ext uri="{FF2B5EF4-FFF2-40B4-BE49-F238E27FC236}">
                    <a16:creationId xmlns:a16="http://schemas.microsoft.com/office/drawing/2014/main" id="{7B5C7165-BDB3-0A0E-01A0-12FEAA9B5A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9" y="2021"/>
                <a:ext cx="138" cy="40"/>
              </a:xfrm>
              <a:custGeom>
                <a:avLst/>
                <a:gdLst>
                  <a:gd name="T0" fmla="*/ 818 w 55"/>
                  <a:gd name="T1" fmla="*/ 56 h 15"/>
                  <a:gd name="T2" fmla="*/ 409 w 55"/>
                  <a:gd name="T3" fmla="*/ 93 h 15"/>
                  <a:gd name="T4" fmla="*/ 0 w 55"/>
                  <a:gd name="T5" fmla="*/ 77 h 15"/>
                  <a:gd name="T6" fmla="*/ 50 w 55"/>
                  <a:gd name="T7" fmla="*/ 192 h 15"/>
                  <a:gd name="T8" fmla="*/ 459 w 55"/>
                  <a:gd name="T9" fmla="*/ 205 h 15"/>
                  <a:gd name="T10" fmla="*/ 868 w 55"/>
                  <a:gd name="T11" fmla="*/ 171 h 15"/>
                  <a:gd name="T12" fmla="*/ 818 w 55"/>
                  <a:gd name="T13" fmla="*/ 56 h 1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5" h="15">
                    <a:moveTo>
                      <a:pt x="52" y="3"/>
                    </a:moveTo>
                    <a:cubicBezTo>
                      <a:pt x="50" y="0"/>
                      <a:pt x="32" y="4"/>
                      <a:pt x="26" y="5"/>
                    </a:cubicBezTo>
                    <a:cubicBezTo>
                      <a:pt x="19" y="6"/>
                      <a:pt x="2" y="9"/>
                      <a:pt x="0" y="4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6" y="15"/>
                      <a:pt x="22" y="12"/>
                      <a:pt x="29" y="11"/>
                    </a:cubicBezTo>
                    <a:cubicBezTo>
                      <a:pt x="36" y="10"/>
                      <a:pt x="53" y="5"/>
                      <a:pt x="55" y="9"/>
                    </a:cubicBezTo>
                    <a:lnTo>
                      <a:pt x="52" y="3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66" name="Freeform 1836">
                <a:extLst>
                  <a:ext uri="{FF2B5EF4-FFF2-40B4-BE49-F238E27FC236}">
                    <a16:creationId xmlns:a16="http://schemas.microsoft.com/office/drawing/2014/main" id="{A717A63C-6CF8-3739-E977-A634E4FAC1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7" y="1989"/>
                <a:ext cx="142" cy="46"/>
              </a:xfrm>
              <a:custGeom>
                <a:avLst/>
                <a:gdLst>
                  <a:gd name="T0" fmla="*/ 837 w 57"/>
                  <a:gd name="T1" fmla="*/ 60 h 17"/>
                  <a:gd name="T2" fmla="*/ 433 w 57"/>
                  <a:gd name="T3" fmla="*/ 103 h 17"/>
                  <a:gd name="T4" fmla="*/ 0 w 57"/>
                  <a:gd name="T5" fmla="*/ 138 h 17"/>
                  <a:gd name="T6" fmla="*/ 62 w 57"/>
                  <a:gd name="T7" fmla="*/ 257 h 17"/>
                  <a:gd name="T8" fmla="*/ 478 w 57"/>
                  <a:gd name="T9" fmla="*/ 219 h 17"/>
                  <a:gd name="T10" fmla="*/ 882 w 57"/>
                  <a:gd name="T11" fmla="*/ 176 h 17"/>
                  <a:gd name="T12" fmla="*/ 837 w 57"/>
                  <a:gd name="T13" fmla="*/ 60 h 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" h="17">
                    <a:moveTo>
                      <a:pt x="54" y="3"/>
                    </a:moveTo>
                    <a:cubicBezTo>
                      <a:pt x="52" y="0"/>
                      <a:pt x="34" y="4"/>
                      <a:pt x="28" y="5"/>
                    </a:cubicBezTo>
                    <a:cubicBezTo>
                      <a:pt x="21" y="6"/>
                      <a:pt x="3" y="12"/>
                      <a:pt x="0" y="7"/>
                    </a:cubicBezTo>
                    <a:cubicBezTo>
                      <a:pt x="4" y="13"/>
                      <a:pt x="4" y="13"/>
                      <a:pt x="4" y="13"/>
                    </a:cubicBezTo>
                    <a:cubicBezTo>
                      <a:pt x="6" y="17"/>
                      <a:pt x="25" y="12"/>
                      <a:pt x="31" y="11"/>
                    </a:cubicBezTo>
                    <a:cubicBezTo>
                      <a:pt x="38" y="10"/>
                      <a:pt x="55" y="5"/>
                      <a:pt x="57" y="9"/>
                    </a:cubicBezTo>
                    <a:lnTo>
                      <a:pt x="54" y="3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67" name="Freeform 1837">
                <a:extLst>
                  <a:ext uri="{FF2B5EF4-FFF2-40B4-BE49-F238E27FC236}">
                    <a16:creationId xmlns:a16="http://schemas.microsoft.com/office/drawing/2014/main" id="{DD8C2C2E-5B81-7DB2-4DBC-8761ED451F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9" y="2248"/>
                <a:ext cx="133" cy="48"/>
              </a:xfrm>
              <a:custGeom>
                <a:avLst/>
                <a:gdLst>
                  <a:gd name="T0" fmla="*/ 806 w 53"/>
                  <a:gd name="T1" fmla="*/ 205 h 18"/>
                  <a:gd name="T2" fmla="*/ 396 w 53"/>
                  <a:gd name="T3" fmla="*/ 136 h 18"/>
                  <a:gd name="T4" fmla="*/ 0 w 53"/>
                  <a:gd name="T5" fmla="*/ 0 h 18"/>
                  <a:gd name="T6" fmla="*/ 33 w 53"/>
                  <a:gd name="T7" fmla="*/ 115 h 18"/>
                  <a:gd name="T8" fmla="*/ 429 w 53"/>
                  <a:gd name="T9" fmla="*/ 248 h 18"/>
                  <a:gd name="T10" fmla="*/ 838 w 53"/>
                  <a:gd name="T11" fmla="*/ 341 h 18"/>
                  <a:gd name="T12" fmla="*/ 806 w 53"/>
                  <a:gd name="T13" fmla="*/ 205 h 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" h="18">
                    <a:moveTo>
                      <a:pt x="51" y="11"/>
                    </a:moveTo>
                    <a:cubicBezTo>
                      <a:pt x="50" y="7"/>
                      <a:pt x="32" y="8"/>
                      <a:pt x="25" y="7"/>
                    </a:cubicBezTo>
                    <a:cubicBezTo>
                      <a:pt x="18" y="6"/>
                      <a:pt x="2" y="5"/>
                      <a:pt x="0" y="0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3" y="11"/>
                      <a:pt x="20" y="13"/>
                      <a:pt x="27" y="13"/>
                    </a:cubicBezTo>
                    <a:cubicBezTo>
                      <a:pt x="34" y="14"/>
                      <a:pt x="52" y="13"/>
                      <a:pt x="53" y="18"/>
                    </a:cubicBezTo>
                    <a:lnTo>
                      <a:pt x="51" y="11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68" name="Freeform 1838">
                <a:extLst>
                  <a:ext uri="{FF2B5EF4-FFF2-40B4-BE49-F238E27FC236}">
                    <a16:creationId xmlns:a16="http://schemas.microsoft.com/office/drawing/2014/main" id="{7EE5CFC5-6292-B244-FCC1-F27FAEA823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9" y="2211"/>
                <a:ext cx="133" cy="48"/>
              </a:xfrm>
              <a:custGeom>
                <a:avLst/>
                <a:gdLst>
                  <a:gd name="T0" fmla="*/ 806 w 53"/>
                  <a:gd name="T1" fmla="*/ 227 h 18"/>
                  <a:gd name="T2" fmla="*/ 396 w 53"/>
                  <a:gd name="T3" fmla="*/ 149 h 18"/>
                  <a:gd name="T4" fmla="*/ 0 w 53"/>
                  <a:gd name="T5" fmla="*/ 0 h 18"/>
                  <a:gd name="T6" fmla="*/ 33 w 53"/>
                  <a:gd name="T7" fmla="*/ 149 h 18"/>
                  <a:gd name="T8" fmla="*/ 429 w 53"/>
                  <a:gd name="T9" fmla="*/ 264 h 18"/>
                  <a:gd name="T10" fmla="*/ 838 w 53"/>
                  <a:gd name="T11" fmla="*/ 341 h 18"/>
                  <a:gd name="T12" fmla="*/ 806 w 53"/>
                  <a:gd name="T13" fmla="*/ 227 h 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" h="18">
                    <a:moveTo>
                      <a:pt x="51" y="12"/>
                    </a:moveTo>
                    <a:cubicBezTo>
                      <a:pt x="50" y="8"/>
                      <a:pt x="32" y="8"/>
                      <a:pt x="25" y="8"/>
                    </a:cubicBezTo>
                    <a:cubicBezTo>
                      <a:pt x="19" y="7"/>
                      <a:pt x="2" y="6"/>
                      <a:pt x="0" y="0"/>
                    </a:cubicBezTo>
                    <a:cubicBezTo>
                      <a:pt x="2" y="8"/>
                      <a:pt x="2" y="8"/>
                      <a:pt x="2" y="8"/>
                    </a:cubicBezTo>
                    <a:cubicBezTo>
                      <a:pt x="4" y="13"/>
                      <a:pt x="21" y="14"/>
                      <a:pt x="27" y="14"/>
                    </a:cubicBezTo>
                    <a:cubicBezTo>
                      <a:pt x="34" y="15"/>
                      <a:pt x="52" y="14"/>
                      <a:pt x="53" y="18"/>
                    </a:cubicBezTo>
                    <a:lnTo>
                      <a:pt x="51" y="12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69" name="Freeform 1839">
                <a:extLst>
                  <a:ext uri="{FF2B5EF4-FFF2-40B4-BE49-F238E27FC236}">
                    <a16:creationId xmlns:a16="http://schemas.microsoft.com/office/drawing/2014/main" id="{050880FE-E884-7684-01BC-BD6C0A687C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7" y="2139"/>
                <a:ext cx="137" cy="34"/>
              </a:xfrm>
              <a:custGeom>
                <a:avLst/>
                <a:gdLst>
                  <a:gd name="T0" fmla="*/ 820 w 55"/>
                  <a:gd name="T1" fmla="*/ 110 h 13"/>
                  <a:gd name="T2" fmla="*/ 384 w 55"/>
                  <a:gd name="T3" fmla="*/ 89 h 13"/>
                  <a:gd name="T4" fmla="*/ 0 w 55"/>
                  <a:gd name="T5" fmla="*/ 0 h 13"/>
                  <a:gd name="T6" fmla="*/ 42 w 55"/>
                  <a:gd name="T7" fmla="*/ 110 h 13"/>
                  <a:gd name="T8" fmla="*/ 433 w 55"/>
                  <a:gd name="T9" fmla="*/ 212 h 13"/>
                  <a:gd name="T10" fmla="*/ 849 w 55"/>
                  <a:gd name="T11" fmla="*/ 233 h 13"/>
                  <a:gd name="T12" fmla="*/ 820 w 55"/>
                  <a:gd name="T13" fmla="*/ 110 h 1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5" h="13">
                    <a:moveTo>
                      <a:pt x="53" y="6"/>
                    </a:moveTo>
                    <a:cubicBezTo>
                      <a:pt x="52" y="2"/>
                      <a:pt x="32" y="5"/>
                      <a:pt x="25" y="5"/>
                    </a:cubicBezTo>
                    <a:cubicBezTo>
                      <a:pt x="19" y="5"/>
                      <a:pt x="2" y="5"/>
                      <a:pt x="0" y="0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5" y="11"/>
                      <a:pt x="21" y="11"/>
                      <a:pt x="28" y="12"/>
                    </a:cubicBezTo>
                    <a:cubicBezTo>
                      <a:pt x="34" y="12"/>
                      <a:pt x="53" y="9"/>
                      <a:pt x="55" y="13"/>
                    </a:cubicBezTo>
                    <a:lnTo>
                      <a:pt x="53" y="6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70" name="Freeform 1840">
                <a:extLst>
                  <a:ext uri="{FF2B5EF4-FFF2-40B4-BE49-F238E27FC236}">
                    <a16:creationId xmlns:a16="http://schemas.microsoft.com/office/drawing/2014/main" id="{AE275C0B-2D42-D0CB-E700-3D1D165E95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4" y="2104"/>
                <a:ext cx="135" cy="37"/>
              </a:xfrm>
              <a:custGeom>
                <a:avLst/>
                <a:gdLst>
                  <a:gd name="T0" fmla="*/ 833 w 54"/>
                  <a:gd name="T1" fmla="*/ 132 h 14"/>
                  <a:gd name="T2" fmla="*/ 408 w 54"/>
                  <a:gd name="T3" fmla="*/ 90 h 14"/>
                  <a:gd name="T4" fmla="*/ 0 w 54"/>
                  <a:gd name="T5" fmla="*/ 0 h 14"/>
                  <a:gd name="T6" fmla="*/ 33 w 54"/>
                  <a:gd name="T7" fmla="*/ 132 h 14"/>
                  <a:gd name="T8" fmla="*/ 438 w 54"/>
                  <a:gd name="T9" fmla="*/ 225 h 14"/>
                  <a:gd name="T10" fmla="*/ 845 w 54"/>
                  <a:gd name="T11" fmla="*/ 259 h 14"/>
                  <a:gd name="T12" fmla="*/ 833 w 54"/>
                  <a:gd name="T13" fmla="*/ 132 h 1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4" h="14">
                    <a:moveTo>
                      <a:pt x="53" y="7"/>
                    </a:moveTo>
                    <a:cubicBezTo>
                      <a:pt x="52" y="2"/>
                      <a:pt x="32" y="5"/>
                      <a:pt x="26" y="5"/>
                    </a:cubicBezTo>
                    <a:cubicBezTo>
                      <a:pt x="19" y="5"/>
                      <a:pt x="2" y="6"/>
                      <a:pt x="0" y="0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4" y="12"/>
                      <a:pt x="21" y="11"/>
                      <a:pt x="28" y="12"/>
                    </a:cubicBezTo>
                    <a:cubicBezTo>
                      <a:pt x="35" y="12"/>
                      <a:pt x="53" y="10"/>
                      <a:pt x="54" y="14"/>
                    </a:cubicBezTo>
                    <a:lnTo>
                      <a:pt x="53" y="7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71" name="Freeform 1841">
                <a:extLst>
                  <a:ext uri="{FF2B5EF4-FFF2-40B4-BE49-F238E27FC236}">
                    <a16:creationId xmlns:a16="http://schemas.microsoft.com/office/drawing/2014/main" id="{45F3ECAE-1DB8-631A-D8E8-6828C4A75D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4" y="2365"/>
                <a:ext cx="125" cy="67"/>
              </a:xfrm>
              <a:custGeom>
                <a:avLst/>
                <a:gdLst>
                  <a:gd name="T0" fmla="*/ 770 w 50"/>
                  <a:gd name="T1" fmla="*/ 346 h 25"/>
                  <a:gd name="T2" fmla="*/ 375 w 50"/>
                  <a:gd name="T3" fmla="*/ 193 h 25"/>
                  <a:gd name="T4" fmla="*/ 0 w 50"/>
                  <a:gd name="T5" fmla="*/ 0 h 25"/>
                  <a:gd name="T6" fmla="*/ 20 w 50"/>
                  <a:gd name="T7" fmla="*/ 115 h 25"/>
                  <a:gd name="T8" fmla="*/ 395 w 50"/>
                  <a:gd name="T9" fmla="*/ 330 h 25"/>
                  <a:gd name="T10" fmla="*/ 783 w 50"/>
                  <a:gd name="T11" fmla="*/ 482 h 25"/>
                  <a:gd name="T12" fmla="*/ 770 w 50"/>
                  <a:gd name="T13" fmla="*/ 346 h 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0" h="25">
                    <a:moveTo>
                      <a:pt x="49" y="18"/>
                    </a:moveTo>
                    <a:cubicBezTo>
                      <a:pt x="49" y="14"/>
                      <a:pt x="31" y="12"/>
                      <a:pt x="24" y="10"/>
                    </a:cubicBezTo>
                    <a:cubicBezTo>
                      <a:pt x="18" y="9"/>
                      <a:pt x="1" y="5"/>
                      <a:pt x="0" y="0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2" y="12"/>
                      <a:pt x="18" y="15"/>
                      <a:pt x="25" y="17"/>
                    </a:cubicBezTo>
                    <a:cubicBezTo>
                      <a:pt x="32" y="19"/>
                      <a:pt x="49" y="21"/>
                      <a:pt x="50" y="25"/>
                    </a:cubicBezTo>
                    <a:lnTo>
                      <a:pt x="49" y="18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72" name="Freeform 1842">
                <a:extLst>
                  <a:ext uri="{FF2B5EF4-FFF2-40B4-BE49-F238E27FC236}">
                    <a16:creationId xmlns:a16="http://schemas.microsoft.com/office/drawing/2014/main" id="{EFE20CD1-9EC0-E293-3A03-DE5D123637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4" y="2333"/>
                <a:ext cx="130" cy="62"/>
              </a:xfrm>
              <a:custGeom>
                <a:avLst/>
                <a:gdLst>
                  <a:gd name="T0" fmla="*/ 800 w 52"/>
                  <a:gd name="T1" fmla="*/ 334 h 23"/>
                  <a:gd name="T2" fmla="*/ 408 w 52"/>
                  <a:gd name="T3" fmla="*/ 175 h 23"/>
                  <a:gd name="T4" fmla="*/ 0 w 52"/>
                  <a:gd name="T5" fmla="*/ 0 h 23"/>
                  <a:gd name="T6" fmla="*/ 20 w 52"/>
                  <a:gd name="T7" fmla="*/ 116 h 23"/>
                  <a:gd name="T8" fmla="*/ 425 w 52"/>
                  <a:gd name="T9" fmla="*/ 291 h 23"/>
                  <a:gd name="T10" fmla="*/ 813 w 52"/>
                  <a:gd name="T11" fmla="*/ 450 h 23"/>
                  <a:gd name="T12" fmla="*/ 800 w 52"/>
                  <a:gd name="T13" fmla="*/ 334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2" h="23">
                    <a:moveTo>
                      <a:pt x="51" y="17"/>
                    </a:moveTo>
                    <a:cubicBezTo>
                      <a:pt x="51" y="12"/>
                      <a:pt x="33" y="10"/>
                      <a:pt x="26" y="9"/>
                    </a:cubicBezTo>
                    <a:cubicBezTo>
                      <a:pt x="20" y="7"/>
                      <a:pt x="1" y="5"/>
                      <a:pt x="0" y="0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2" y="12"/>
                      <a:pt x="21" y="14"/>
                      <a:pt x="27" y="15"/>
                    </a:cubicBezTo>
                    <a:cubicBezTo>
                      <a:pt x="34" y="17"/>
                      <a:pt x="52" y="19"/>
                      <a:pt x="52" y="23"/>
                    </a:cubicBezTo>
                    <a:lnTo>
                      <a:pt x="51" y="17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73" name="Freeform 1843">
                <a:extLst>
                  <a:ext uri="{FF2B5EF4-FFF2-40B4-BE49-F238E27FC236}">
                    <a16:creationId xmlns:a16="http://schemas.microsoft.com/office/drawing/2014/main" id="{28774748-8CE6-384A-7CC0-82FC5813A6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9" y="2600"/>
                <a:ext cx="113" cy="96"/>
              </a:xfrm>
              <a:custGeom>
                <a:avLst/>
                <a:gdLst>
                  <a:gd name="T0" fmla="*/ 713 w 45"/>
                  <a:gd name="T1" fmla="*/ 568 h 36"/>
                  <a:gd name="T2" fmla="*/ 347 w 45"/>
                  <a:gd name="T3" fmla="*/ 307 h 36"/>
                  <a:gd name="T4" fmla="*/ 33 w 45"/>
                  <a:gd name="T5" fmla="*/ 0 h 36"/>
                  <a:gd name="T6" fmla="*/ 20 w 45"/>
                  <a:gd name="T7" fmla="*/ 115 h 36"/>
                  <a:gd name="T8" fmla="*/ 334 w 45"/>
                  <a:gd name="T9" fmla="*/ 435 h 36"/>
                  <a:gd name="T10" fmla="*/ 693 w 45"/>
                  <a:gd name="T11" fmla="*/ 683 h 36"/>
                  <a:gd name="T12" fmla="*/ 713 w 45"/>
                  <a:gd name="T13" fmla="*/ 568 h 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5" h="36">
                    <a:moveTo>
                      <a:pt x="45" y="30"/>
                    </a:moveTo>
                    <a:cubicBezTo>
                      <a:pt x="45" y="25"/>
                      <a:pt x="28" y="19"/>
                      <a:pt x="22" y="16"/>
                    </a:cubicBezTo>
                    <a:cubicBezTo>
                      <a:pt x="16" y="13"/>
                      <a:pt x="1" y="5"/>
                      <a:pt x="2" y="0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0" y="12"/>
                      <a:pt x="16" y="20"/>
                      <a:pt x="21" y="23"/>
                    </a:cubicBezTo>
                    <a:cubicBezTo>
                      <a:pt x="27" y="26"/>
                      <a:pt x="44" y="32"/>
                      <a:pt x="44" y="36"/>
                    </a:cubicBezTo>
                    <a:lnTo>
                      <a:pt x="45" y="30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74" name="Freeform 1844">
                <a:extLst>
                  <a:ext uri="{FF2B5EF4-FFF2-40B4-BE49-F238E27FC236}">
                    <a16:creationId xmlns:a16="http://schemas.microsoft.com/office/drawing/2014/main" id="{77587431-B8C1-F608-85A0-3602554BF1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4" y="2563"/>
                <a:ext cx="113" cy="98"/>
              </a:xfrm>
              <a:custGeom>
                <a:avLst/>
                <a:gdLst>
                  <a:gd name="T0" fmla="*/ 693 w 45"/>
                  <a:gd name="T1" fmla="*/ 554 h 37"/>
                  <a:gd name="T2" fmla="*/ 347 w 45"/>
                  <a:gd name="T3" fmla="*/ 294 h 37"/>
                  <a:gd name="T4" fmla="*/ 20 w 45"/>
                  <a:gd name="T5" fmla="*/ 0 h 37"/>
                  <a:gd name="T6" fmla="*/ 0 w 45"/>
                  <a:gd name="T7" fmla="*/ 148 h 37"/>
                  <a:gd name="T8" fmla="*/ 334 w 45"/>
                  <a:gd name="T9" fmla="*/ 429 h 37"/>
                  <a:gd name="T10" fmla="*/ 681 w 45"/>
                  <a:gd name="T11" fmla="*/ 689 h 37"/>
                  <a:gd name="T12" fmla="*/ 693 w 45"/>
                  <a:gd name="T13" fmla="*/ 554 h 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5" h="37">
                    <a:moveTo>
                      <a:pt x="44" y="30"/>
                    </a:moveTo>
                    <a:cubicBezTo>
                      <a:pt x="45" y="26"/>
                      <a:pt x="28" y="19"/>
                      <a:pt x="22" y="16"/>
                    </a:cubicBezTo>
                    <a:cubicBezTo>
                      <a:pt x="16" y="13"/>
                      <a:pt x="1" y="6"/>
                      <a:pt x="1" y="0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13"/>
                      <a:pt x="15" y="20"/>
                      <a:pt x="21" y="23"/>
                    </a:cubicBezTo>
                    <a:cubicBezTo>
                      <a:pt x="27" y="26"/>
                      <a:pt x="44" y="32"/>
                      <a:pt x="43" y="37"/>
                    </a:cubicBezTo>
                    <a:lnTo>
                      <a:pt x="44" y="30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75" name="Freeform 1845">
                <a:extLst>
                  <a:ext uri="{FF2B5EF4-FFF2-40B4-BE49-F238E27FC236}">
                    <a16:creationId xmlns:a16="http://schemas.microsoft.com/office/drawing/2014/main" id="{28A6D6B7-1EC8-B2CB-4E6C-E6A26A98D5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2" y="2480"/>
                <a:ext cx="117" cy="88"/>
              </a:xfrm>
              <a:custGeom>
                <a:avLst/>
                <a:gdLst>
                  <a:gd name="T0" fmla="*/ 724 w 47"/>
                  <a:gd name="T1" fmla="*/ 512 h 33"/>
                  <a:gd name="T2" fmla="*/ 341 w 47"/>
                  <a:gd name="T3" fmla="*/ 285 h 33"/>
                  <a:gd name="T4" fmla="*/ 0 w 47"/>
                  <a:gd name="T5" fmla="*/ 0 h 33"/>
                  <a:gd name="T6" fmla="*/ 12 w 47"/>
                  <a:gd name="T7" fmla="*/ 136 h 33"/>
                  <a:gd name="T8" fmla="*/ 341 w 47"/>
                  <a:gd name="T9" fmla="*/ 419 h 33"/>
                  <a:gd name="T10" fmla="*/ 712 w 47"/>
                  <a:gd name="T11" fmla="*/ 627 h 33"/>
                  <a:gd name="T12" fmla="*/ 724 w 47"/>
                  <a:gd name="T13" fmla="*/ 512 h 3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33">
                    <a:moveTo>
                      <a:pt x="47" y="27"/>
                    </a:moveTo>
                    <a:cubicBezTo>
                      <a:pt x="47" y="22"/>
                      <a:pt x="28" y="18"/>
                      <a:pt x="22" y="15"/>
                    </a:cubicBezTo>
                    <a:cubicBezTo>
                      <a:pt x="16" y="12"/>
                      <a:pt x="0" y="6"/>
                      <a:pt x="0" y="0"/>
                    </a:cubicBezTo>
                    <a:cubicBezTo>
                      <a:pt x="1" y="7"/>
                      <a:pt x="1" y="7"/>
                      <a:pt x="1" y="7"/>
                    </a:cubicBezTo>
                    <a:cubicBezTo>
                      <a:pt x="1" y="13"/>
                      <a:pt x="15" y="19"/>
                      <a:pt x="22" y="22"/>
                    </a:cubicBezTo>
                    <a:cubicBezTo>
                      <a:pt x="28" y="24"/>
                      <a:pt x="46" y="29"/>
                      <a:pt x="46" y="33"/>
                    </a:cubicBezTo>
                    <a:lnTo>
                      <a:pt x="47" y="27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76" name="Freeform 1846">
                <a:extLst>
                  <a:ext uri="{FF2B5EF4-FFF2-40B4-BE49-F238E27FC236}">
                    <a16:creationId xmlns:a16="http://schemas.microsoft.com/office/drawing/2014/main" id="{088082E8-6EAC-D8DE-8E64-A1C084FE15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2" y="2445"/>
                <a:ext cx="120" cy="88"/>
              </a:xfrm>
              <a:custGeom>
                <a:avLst/>
                <a:gdLst>
                  <a:gd name="T0" fmla="*/ 738 w 48"/>
                  <a:gd name="T1" fmla="*/ 491 h 33"/>
                  <a:gd name="T2" fmla="*/ 345 w 48"/>
                  <a:gd name="T3" fmla="*/ 264 h 33"/>
                  <a:gd name="T4" fmla="*/ 20 w 48"/>
                  <a:gd name="T5" fmla="*/ 0 h 33"/>
                  <a:gd name="T6" fmla="*/ 0 w 48"/>
                  <a:gd name="T7" fmla="*/ 136 h 33"/>
                  <a:gd name="T8" fmla="*/ 345 w 48"/>
                  <a:gd name="T9" fmla="*/ 397 h 33"/>
                  <a:gd name="T10" fmla="*/ 708 w 48"/>
                  <a:gd name="T11" fmla="*/ 627 h 33"/>
                  <a:gd name="T12" fmla="*/ 738 w 48"/>
                  <a:gd name="T13" fmla="*/ 491 h 3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8" h="33">
                    <a:moveTo>
                      <a:pt x="47" y="26"/>
                    </a:moveTo>
                    <a:cubicBezTo>
                      <a:pt x="48" y="22"/>
                      <a:pt x="29" y="17"/>
                      <a:pt x="22" y="14"/>
                    </a:cubicBezTo>
                    <a:cubicBezTo>
                      <a:pt x="16" y="12"/>
                      <a:pt x="1" y="6"/>
                      <a:pt x="1" y="0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13"/>
                      <a:pt x="16" y="18"/>
                      <a:pt x="22" y="21"/>
                    </a:cubicBezTo>
                    <a:cubicBezTo>
                      <a:pt x="28" y="24"/>
                      <a:pt x="46" y="29"/>
                      <a:pt x="45" y="33"/>
                    </a:cubicBezTo>
                    <a:lnTo>
                      <a:pt x="47" y="26"/>
                    </a:lnTo>
                    <a:close/>
                  </a:path>
                </a:pathLst>
              </a:custGeom>
              <a:solidFill>
                <a:srgbClr val="308539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77" name="Freeform 1847">
                <a:extLst>
                  <a:ext uri="{FF2B5EF4-FFF2-40B4-BE49-F238E27FC236}">
                    <a16:creationId xmlns:a16="http://schemas.microsoft.com/office/drawing/2014/main" id="{A395A8EE-E7F7-A77D-3EBA-A27F73779C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6" y="1549"/>
                <a:ext cx="88" cy="120"/>
              </a:xfrm>
              <a:custGeom>
                <a:avLst/>
                <a:gdLst>
                  <a:gd name="T0" fmla="*/ 556 w 35"/>
                  <a:gd name="T1" fmla="*/ 819 h 45"/>
                  <a:gd name="T2" fmla="*/ 284 w 35"/>
                  <a:gd name="T3" fmla="*/ 376 h 45"/>
                  <a:gd name="T4" fmla="*/ 96 w 35"/>
                  <a:gd name="T5" fmla="*/ 0 h 45"/>
                  <a:gd name="T6" fmla="*/ 0 w 35"/>
                  <a:gd name="T7" fmla="*/ 21 h 45"/>
                  <a:gd name="T8" fmla="*/ 189 w 35"/>
                  <a:gd name="T9" fmla="*/ 397 h 45"/>
                  <a:gd name="T10" fmla="*/ 463 w 35"/>
                  <a:gd name="T11" fmla="*/ 832 h 45"/>
                  <a:gd name="T12" fmla="*/ 556 w 35"/>
                  <a:gd name="T13" fmla="*/ 819 h 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5" h="45">
                    <a:moveTo>
                      <a:pt x="35" y="43"/>
                    </a:moveTo>
                    <a:cubicBezTo>
                      <a:pt x="29" y="44"/>
                      <a:pt x="23" y="31"/>
                      <a:pt x="18" y="20"/>
                    </a:cubicBezTo>
                    <a:cubicBezTo>
                      <a:pt x="13" y="10"/>
                      <a:pt x="10" y="0"/>
                      <a:pt x="6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4" y="0"/>
                      <a:pt x="7" y="10"/>
                      <a:pt x="12" y="21"/>
                    </a:cubicBezTo>
                    <a:cubicBezTo>
                      <a:pt x="17" y="32"/>
                      <a:pt x="23" y="45"/>
                      <a:pt x="29" y="44"/>
                    </a:cubicBezTo>
                    <a:lnTo>
                      <a:pt x="35" y="43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78" name="Freeform 1848">
                <a:extLst>
                  <a:ext uri="{FF2B5EF4-FFF2-40B4-BE49-F238E27FC236}">
                    <a16:creationId xmlns:a16="http://schemas.microsoft.com/office/drawing/2014/main" id="{45F7E0E0-63D4-C0C2-BC6F-73851E7E6E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1" y="1544"/>
                <a:ext cx="86" cy="120"/>
              </a:xfrm>
              <a:custGeom>
                <a:avLst/>
                <a:gdLst>
                  <a:gd name="T0" fmla="*/ 551 w 34"/>
                  <a:gd name="T1" fmla="*/ 832 h 45"/>
                  <a:gd name="T2" fmla="*/ 293 w 34"/>
                  <a:gd name="T3" fmla="*/ 397 h 45"/>
                  <a:gd name="T4" fmla="*/ 96 w 34"/>
                  <a:gd name="T5" fmla="*/ 21 h 45"/>
                  <a:gd name="T6" fmla="*/ 0 w 34"/>
                  <a:gd name="T7" fmla="*/ 21 h 45"/>
                  <a:gd name="T8" fmla="*/ 192 w 34"/>
                  <a:gd name="T9" fmla="*/ 419 h 45"/>
                  <a:gd name="T10" fmla="*/ 455 w 34"/>
                  <a:gd name="T11" fmla="*/ 832 h 45"/>
                  <a:gd name="T12" fmla="*/ 551 w 34"/>
                  <a:gd name="T13" fmla="*/ 832 h 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4" h="45">
                    <a:moveTo>
                      <a:pt x="34" y="44"/>
                    </a:moveTo>
                    <a:cubicBezTo>
                      <a:pt x="29" y="44"/>
                      <a:pt x="23" y="31"/>
                      <a:pt x="18" y="21"/>
                    </a:cubicBezTo>
                    <a:cubicBezTo>
                      <a:pt x="13" y="10"/>
                      <a:pt x="10" y="0"/>
                      <a:pt x="6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4" y="1"/>
                      <a:pt x="6" y="11"/>
                      <a:pt x="12" y="22"/>
                    </a:cubicBezTo>
                    <a:cubicBezTo>
                      <a:pt x="16" y="32"/>
                      <a:pt x="23" y="45"/>
                      <a:pt x="28" y="44"/>
                    </a:cubicBezTo>
                    <a:lnTo>
                      <a:pt x="34" y="44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79" name="Freeform 1849">
                <a:extLst>
                  <a:ext uri="{FF2B5EF4-FFF2-40B4-BE49-F238E27FC236}">
                    <a16:creationId xmlns:a16="http://schemas.microsoft.com/office/drawing/2014/main" id="{86475336-82F2-CECF-6988-2F40361DFE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66" y="1555"/>
                <a:ext cx="55" cy="109"/>
              </a:xfrm>
              <a:custGeom>
                <a:avLst/>
                <a:gdLst>
                  <a:gd name="T0" fmla="*/ 0 w 22"/>
                  <a:gd name="T1" fmla="*/ 0 h 41"/>
                  <a:gd name="T2" fmla="*/ 158 w 22"/>
                  <a:gd name="T3" fmla="*/ 362 h 41"/>
                  <a:gd name="T4" fmla="*/ 345 w 22"/>
                  <a:gd name="T5" fmla="*/ 771 h 41"/>
                  <a:gd name="T6" fmla="*/ 145 w 22"/>
                  <a:gd name="T7" fmla="*/ 362 h 41"/>
                  <a:gd name="T8" fmla="*/ 0 w 22"/>
                  <a:gd name="T9" fmla="*/ 0 h 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" h="41">
                    <a:moveTo>
                      <a:pt x="0" y="0"/>
                    </a:moveTo>
                    <a:cubicBezTo>
                      <a:pt x="2" y="3"/>
                      <a:pt x="6" y="10"/>
                      <a:pt x="10" y="19"/>
                    </a:cubicBezTo>
                    <a:cubicBezTo>
                      <a:pt x="14" y="27"/>
                      <a:pt x="18" y="38"/>
                      <a:pt x="22" y="41"/>
                    </a:cubicBezTo>
                    <a:cubicBezTo>
                      <a:pt x="18" y="38"/>
                      <a:pt x="13" y="27"/>
                      <a:pt x="9" y="19"/>
                    </a:cubicBezTo>
                    <a:cubicBezTo>
                      <a:pt x="5" y="10"/>
                      <a:pt x="2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80" name="Freeform 1850">
                <a:extLst>
                  <a:ext uri="{FF2B5EF4-FFF2-40B4-BE49-F238E27FC236}">
                    <a16:creationId xmlns:a16="http://schemas.microsoft.com/office/drawing/2014/main" id="{AAEC1819-1E40-3629-F070-31955087EA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9" y="1549"/>
                <a:ext cx="57" cy="110"/>
              </a:xfrm>
              <a:custGeom>
                <a:avLst/>
                <a:gdLst>
                  <a:gd name="T0" fmla="*/ 0 w 23"/>
                  <a:gd name="T1" fmla="*/ 0 h 41"/>
                  <a:gd name="T2" fmla="*/ 154 w 23"/>
                  <a:gd name="T3" fmla="*/ 368 h 41"/>
                  <a:gd name="T4" fmla="*/ 349 w 23"/>
                  <a:gd name="T5" fmla="*/ 791 h 41"/>
                  <a:gd name="T6" fmla="*/ 136 w 23"/>
                  <a:gd name="T7" fmla="*/ 368 h 41"/>
                  <a:gd name="T8" fmla="*/ 0 w 23"/>
                  <a:gd name="T9" fmla="*/ 0 h 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3" h="41">
                    <a:moveTo>
                      <a:pt x="0" y="0"/>
                    </a:moveTo>
                    <a:cubicBezTo>
                      <a:pt x="3" y="3"/>
                      <a:pt x="6" y="11"/>
                      <a:pt x="10" y="19"/>
                    </a:cubicBezTo>
                    <a:cubicBezTo>
                      <a:pt x="14" y="28"/>
                      <a:pt x="18" y="38"/>
                      <a:pt x="23" y="41"/>
                    </a:cubicBezTo>
                    <a:cubicBezTo>
                      <a:pt x="18" y="38"/>
                      <a:pt x="13" y="28"/>
                      <a:pt x="9" y="19"/>
                    </a:cubicBezTo>
                    <a:cubicBezTo>
                      <a:pt x="5" y="11"/>
                      <a:pt x="3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81" name="Freeform 1851">
                <a:extLst>
                  <a:ext uri="{FF2B5EF4-FFF2-40B4-BE49-F238E27FC236}">
                    <a16:creationId xmlns:a16="http://schemas.microsoft.com/office/drawing/2014/main" id="{67E7ECF7-30B8-6E9C-B757-B1834B868C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4" y="1557"/>
                <a:ext cx="12" cy="43"/>
              </a:xfrm>
              <a:custGeom>
                <a:avLst/>
                <a:gdLst>
                  <a:gd name="T0" fmla="*/ 0 w 5"/>
                  <a:gd name="T1" fmla="*/ 312 h 16"/>
                  <a:gd name="T2" fmla="*/ 70 w 5"/>
                  <a:gd name="T3" fmla="*/ 0 h 16"/>
                  <a:gd name="T4" fmla="*/ 41 w 5"/>
                  <a:gd name="T5" fmla="*/ 116 h 16"/>
                  <a:gd name="T6" fmla="*/ 0 w 5"/>
                  <a:gd name="T7" fmla="*/ 312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" h="16">
                    <a:moveTo>
                      <a:pt x="0" y="16"/>
                    </a:moveTo>
                    <a:cubicBezTo>
                      <a:pt x="0" y="14"/>
                      <a:pt x="3" y="2"/>
                      <a:pt x="5" y="0"/>
                    </a:cubicBezTo>
                    <a:cubicBezTo>
                      <a:pt x="4" y="1"/>
                      <a:pt x="3" y="5"/>
                      <a:pt x="3" y="6"/>
                    </a:cubicBezTo>
                    <a:cubicBezTo>
                      <a:pt x="2" y="7"/>
                      <a:pt x="0" y="16"/>
                      <a:pt x="0" y="1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82" name="Freeform 1852">
                <a:extLst>
                  <a:ext uri="{FF2B5EF4-FFF2-40B4-BE49-F238E27FC236}">
                    <a16:creationId xmlns:a16="http://schemas.microsoft.com/office/drawing/2014/main" id="{02F62D57-212E-B070-ECFC-6D62C8F509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7" y="1541"/>
                <a:ext cx="52" cy="136"/>
              </a:xfrm>
              <a:custGeom>
                <a:avLst/>
                <a:gdLst>
                  <a:gd name="T0" fmla="*/ 319 w 21"/>
                  <a:gd name="T1" fmla="*/ 968 h 51"/>
                  <a:gd name="T2" fmla="*/ 183 w 21"/>
                  <a:gd name="T3" fmla="*/ 456 h 51"/>
                  <a:gd name="T4" fmla="*/ 92 w 21"/>
                  <a:gd name="T5" fmla="*/ 0 h 51"/>
                  <a:gd name="T6" fmla="*/ 0 w 21"/>
                  <a:gd name="T7" fmla="*/ 0 h 51"/>
                  <a:gd name="T8" fmla="*/ 92 w 21"/>
                  <a:gd name="T9" fmla="*/ 419 h 51"/>
                  <a:gd name="T10" fmla="*/ 228 w 21"/>
                  <a:gd name="T11" fmla="*/ 931 h 51"/>
                  <a:gd name="T12" fmla="*/ 319 w 21"/>
                  <a:gd name="T13" fmla="*/ 968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1" h="51">
                    <a:moveTo>
                      <a:pt x="21" y="51"/>
                    </a:moveTo>
                    <a:cubicBezTo>
                      <a:pt x="16" y="50"/>
                      <a:pt x="13" y="35"/>
                      <a:pt x="12" y="24"/>
                    </a:cubicBezTo>
                    <a:cubicBezTo>
                      <a:pt x="10" y="12"/>
                      <a:pt x="10" y="1"/>
                      <a:pt x="6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"/>
                      <a:pt x="4" y="11"/>
                      <a:pt x="6" y="22"/>
                    </a:cubicBezTo>
                    <a:cubicBezTo>
                      <a:pt x="7" y="34"/>
                      <a:pt x="9" y="48"/>
                      <a:pt x="15" y="49"/>
                    </a:cubicBezTo>
                    <a:lnTo>
                      <a:pt x="21" y="51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83" name="Freeform 1853">
                <a:extLst>
                  <a:ext uri="{FF2B5EF4-FFF2-40B4-BE49-F238E27FC236}">
                    <a16:creationId xmlns:a16="http://schemas.microsoft.com/office/drawing/2014/main" id="{3BC29781-FCD8-C138-A6F5-F675214ABF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9" y="1544"/>
                <a:ext cx="53" cy="139"/>
              </a:xfrm>
              <a:custGeom>
                <a:avLst/>
                <a:gdLst>
                  <a:gd name="T0" fmla="*/ 338 w 21"/>
                  <a:gd name="T1" fmla="*/ 994 h 52"/>
                  <a:gd name="T2" fmla="*/ 192 w 21"/>
                  <a:gd name="T3" fmla="*/ 478 h 52"/>
                  <a:gd name="T4" fmla="*/ 114 w 21"/>
                  <a:gd name="T5" fmla="*/ 21 h 52"/>
                  <a:gd name="T6" fmla="*/ 0 w 21"/>
                  <a:gd name="T7" fmla="*/ 0 h 52"/>
                  <a:gd name="T8" fmla="*/ 96 w 21"/>
                  <a:gd name="T9" fmla="*/ 457 h 52"/>
                  <a:gd name="T10" fmla="*/ 222 w 21"/>
                  <a:gd name="T11" fmla="*/ 973 h 52"/>
                  <a:gd name="T12" fmla="*/ 338 w 21"/>
                  <a:gd name="T13" fmla="*/ 994 h 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1" h="52">
                    <a:moveTo>
                      <a:pt x="21" y="52"/>
                    </a:moveTo>
                    <a:cubicBezTo>
                      <a:pt x="16" y="51"/>
                      <a:pt x="14" y="37"/>
                      <a:pt x="12" y="25"/>
                    </a:cubicBezTo>
                    <a:cubicBezTo>
                      <a:pt x="10" y="13"/>
                      <a:pt x="11" y="2"/>
                      <a:pt x="7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5" y="0"/>
                      <a:pt x="4" y="12"/>
                      <a:pt x="6" y="24"/>
                    </a:cubicBezTo>
                    <a:cubicBezTo>
                      <a:pt x="8" y="35"/>
                      <a:pt x="9" y="50"/>
                      <a:pt x="14" y="51"/>
                    </a:cubicBezTo>
                    <a:lnTo>
                      <a:pt x="21" y="52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84" name="Freeform 1854">
                <a:extLst>
                  <a:ext uri="{FF2B5EF4-FFF2-40B4-BE49-F238E27FC236}">
                    <a16:creationId xmlns:a16="http://schemas.microsoft.com/office/drawing/2014/main" id="{DAD80097-DF30-0938-4978-74151AFE30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4" y="1547"/>
                <a:ext cx="25" cy="120"/>
              </a:xfrm>
              <a:custGeom>
                <a:avLst/>
                <a:gdLst>
                  <a:gd name="T0" fmla="*/ 0 w 10"/>
                  <a:gd name="T1" fmla="*/ 0 h 45"/>
                  <a:gd name="T2" fmla="*/ 63 w 10"/>
                  <a:gd name="T3" fmla="*/ 397 h 45"/>
                  <a:gd name="T4" fmla="*/ 158 w 10"/>
                  <a:gd name="T5" fmla="*/ 853 h 45"/>
                  <a:gd name="T6" fmla="*/ 50 w 10"/>
                  <a:gd name="T7" fmla="*/ 397 h 45"/>
                  <a:gd name="T8" fmla="*/ 0 w 10"/>
                  <a:gd name="T9" fmla="*/ 0 h 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45">
                    <a:moveTo>
                      <a:pt x="0" y="0"/>
                    </a:moveTo>
                    <a:cubicBezTo>
                      <a:pt x="2" y="3"/>
                      <a:pt x="3" y="11"/>
                      <a:pt x="4" y="21"/>
                    </a:cubicBezTo>
                    <a:cubicBezTo>
                      <a:pt x="6" y="30"/>
                      <a:pt x="7" y="41"/>
                      <a:pt x="10" y="45"/>
                    </a:cubicBezTo>
                    <a:cubicBezTo>
                      <a:pt x="7" y="41"/>
                      <a:pt x="5" y="30"/>
                      <a:pt x="3" y="21"/>
                    </a:cubicBezTo>
                    <a:cubicBezTo>
                      <a:pt x="2" y="11"/>
                      <a:pt x="2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85" name="Freeform 1855">
                <a:extLst>
                  <a:ext uri="{FF2B5EF4-FFF2-40B4-BE49-F238E27FC236}">
                    <a16:creationId xmlns:a16="http://schemas.microsoft.com/office/drawing/2014/main" id="{EEAA005B-D27D-25C1-1A44-A6263951CE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9" y="1552"/>
                <a:ext cx="25" cy="123"/>
              </a:xfrm>
              <a:custGeom>
                <a:avLst/>
                <a:gdLst>
                  <a:gd name="T0" fmla="*/ 0 w 10"/>
                  <a:gd name="T1" fmla="*/ 0 h 46"/>
                  <a:gd name="T2" fmla="*/ 63 w 10"/>
                  <a:gd name="T3" fmla="*/ 401 h 46"/>
                  <a:gd name="T4" fmla="*/ 158 w 10"/>
                  <a:gd name="T5" fmla="*/ 880 h 46"/>
                  <a:gd name="T6" fmla="*/ 50 w 10"/>
                  <a:gd name="T7" fmla="*/ 401 h 46"/>
                  <a:gd name="T8" fmla="*/ 0 w 10"/>
                  <a:gd name="T9" fmla="*/ 0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46">
                    <a:moveTo>
                      <a:pt x="0" y="0"/>
                    </a:moveTo>
                    <a:cubicBezTo>
                      <a:pt x="1" y="4"/>
                      <a:pt x="2" y="12"/>
                      <a:pt x="4" y="21"/>
                    </a:cubicBezTo>
                    <a:cubicBezTo>
                      <a:pt x="5" y="31"/>
                      <a:pt x="6" y="42"/>
                      <a:pt x="10" y="46"/>
                    </a:cubicBezTo>
                    <a:cubicBezTo>
                      <a:pt x="6" y="42"/>
                      <a:pt x="4" y="30"/>
                      <a:pt x="3" y="21"/>
                    </a:cubicBezTo>
                    <a:cubicBezTo>
                      <a:pt x="2" y="12"/>
                      <a:pt x="1" y="4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86" name="Freeform 1856">
                <a:extLst>
                  <a:ext uri="{FF2B5EF4-FFF2-40B4-BE49-F238E27FC236}">
                    <a16:creationId xmlns:a16="http://schemas.microsoft.com/office/drawing/2014/main" id="{B6492A41-70DA-E814-9378-635906061F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4" y="1547"/>
                <a:ext cx="23" cy="37"/>
              </a:xfrm>
              <a:custGeom>
                <a:avLst/>
                <a:gdLst>
                  <a:gd name="T0" fmla="*/ 0 w 9"/>
                  <a:gd name="T1" fmla="*/ 259 h 14"/>
                  <a:gd name="T2" fmla="*/ 151 w 9"/>
                  <a:gd name="T3" fmla="*/ 0 h 14"/>
                  <a:gd name="T4" fmla="*/ 84 w 9"/>
                  <a:gd name="T5" fmla="*/ 111 h 14"/>
                  <a:gd name="T6" fmla="*/ 0 w 9"/>
                  <a:gd name="T7" fmla="*/ 259 h 1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14">
                    <a:moveTo>
                      <a:pt x="0" y="14"/>
                    </a:moveTo>
                    <a:cubicBezTo>
                      <a:pt x="1" y="12"/>
                      <a:pt x="6" y="1"/>
                      <a:pt x="9" y="0"/>
                    </a:cubicBezTo>
                    <a:cubicBezTo>
                      <a:pt x="8" y="1"/>
                      <a:pt x="5" y="5"/>
                      <a:pt x="5" y="6"/>
                    </a:cubicBezTo>
                    <a:cubicBezTo>
                      <a:pt x="4" y="7"/>
                      <a:pt x="0" y="14"/>
                      <a:pt x="0" y="1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87" name="Freeform 1857">
                <a:extLst>
                  <a:ext uri="{FF2B5EF4-FFF2-40B4-BE49-F238E27FC236}">
                    <a16:creationId xmlns:a16="http://schemas.microsoft.com/office/drawing/2014/main" id="{78A41736-CB9C-8898-63F2-4E88E2134F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9" y="1565"/>
                <a:ext cx="38" cy="139"/>
              </a:xfrm>
              <a:custGeom>
                <a:avLst/>
                <a:gdLst>
                  <a:gd name="T0" fmla="*/ 243 w 15"/>
                  <a:gd name="T1" fmla="*/ 994 h 52"/>
                  <a:gd name="T2" fmla="*/ 147 w 15"/>
                  <a:gd name="T3" fmla="*/ 478 h 52"/>
                  <a:gd name="T4" fmla="*/ 96 w 15"/>
                  <a:gd name="T5" fmla="*/ 35 h 52"/>
                  <a:gd name="T6" fmla="*/ 0 w 15"/>
                  <a:gd name="T7" fmla="*/ 0 h 52"/>
                  <a:gd name="T8" fmla="*/ 51 w 15"/>
                  <a:gd name="T9" fmla="*/ 436 h 52"/>
                  <a:gd name="T10" fmla="*/ 160 w 15"/>
                  <a:gd name="T11" fmla="*/ 973 h 52"/>
                  <a:gd name="T12" fmla="*/ 243 w 15"/>
                  <a:gd name="T13" fmla="*/ 994 h 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" h="52">
                    <a:moveTo>
                      <a:pt x="15" y="52"/>
                    </a:moveTo>
                    <a:cubicBezTo>
                      <a:pt x="10" y="51"/>
                      <a:pt x="10" y="37"/>
                      <a:pt x="9" y="25"/>
                    </a:cubicBezTo>
                    <a:cubicBezTo>
                      <a:pt x="9" y="13"/>
                      <a:pt x="10" y="3"/>
                      <a:pt x="6" y="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2"/>
                      <a:pt x="3" y="11"/>
                      <a:pt x="3" y="23"/>
                    </a:cubicBezTo>
                    <a:cubicBezTo>
                      <a:pt x="4" y="35"/>
                      <a:pt x="4" y="49"/>
                      <a:pt x="10" y="51"/>
                    </a:cubicBezTo>
                    <a:lnTo>
                      <a:pt x="15" y="52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88" name="Freeform 1858">
                <a:extLst>
                  <a:ext uri="{FF2B5EF4-FFF2-40B4-BE49-F238E27FC236}">
                    <a16:creationId xmlns:a16="http://schemas.microsoft.com/office/drawing/2014/main" id="{AE7989B5-8C61-3855-7BA4-1C1D7229E0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4" y="1576"/>
                <a:ext cx="35" cy="141"/>
              </a:xfrm>
              <a:custGeom>
                <a:avLst/>
                <a:gdLst>
                  <a:gd name="T0" fmla="*/ 220 w 14"/>
                  <a:gd name="T1" fmla="*/ 998 h 53"/>
                  <a:gd name="T2" fmla="*/ 145 w 14"/>
                  <a:gd name="T3" fmla="*/ 474 h 53"/>
                  <a:gd name="T4" fmla="*/ 95 w 14"/>
                  <a:gd name="T5" fmla="*/ 35 h 53"/>
                  <a:gd name="T6" fmla="*/ 0 w 14"/>
                  <a:gd name="T7" fmla="*/ 0 h 53"/>
                  <a:gd name="T8" fmla="*/ 50 w 14"/>
                  <a:gd name="T9" fmla="*/ 452 h 53"/>
                  <a:gd name="T10" fmla="*/ 125 w 14"/>
                  <a:gd name="T11" fmla="*/ 942 h 53"/>
                  <a:gd name="T12" fmla="*/ 220 w 14"/>
                  <a:gd name="T13" fmla="*/ 998 h 5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" h="53">
                    <a:moveTo>
                      <a:pt x="14" y="53"/>
                    </a:moveTo>
                    <a:cubicBezTo>
                      <a:pt x="8" y="51"/>
                      <a:pt x="9" y="37"/>
                      <a:pt x="9" y="25"/>
                    </a:cubicBezTo>
                    <a:cubicBezTo>
                      <a:pt x="8" y="13"/>
                      <a:pt x="10" y="3"/>
                      <a:pt x="6" y="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2"/>
                      <a:pt x="2" y="12"/>
                      <a:pt x="3" y="24"/>
                    </a:cubicBezTo>
                    <a:cubicBezTo>
                      <a:pt x="3" y="35"/>
                      <a:pt x="2" y="49"/>
                      <a:pt x="8" y="50"/>
                    </a:cubicBezTo>
                    <a:lnTo>
                      <a:pt x="14" y="53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89" name="Freeform 1859">
                <a:extLst>
                  <a:ext uri="{FF2B5EF4-FFF2-40B4-BE49-F238E27FC236}">
                    <a16:creationId xmlns:a16="http://schemas.microsoft.com/office/drawing/2014/main" id="{95186C83-6FA3-1213-BCBC-8887DCBA40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7" y="1573"/>
                <a:ext cx="12" cy="123"/>
              </a:xfrm>
              <a:custGeom>
                <a:avLst/>
                <a:gdLst>
                  <a:gd name="T0" fmla="*/ 0 w 5"/>
                  <a:gd name="T1" fmla="*/ 0 h 46"/>
                  <a:gd name="T2" fmla="*/ 29 w 5"/>
                  <a:gd name="T3" fmla="*/ 401 h 46"/>
                  <a:gd name="T4" fmla="*/ 70 w 5"/>
                  <a:gd name="T5" fmla="*/ 880 h 46"/>
                  <a:gd name="T6" fmla="*/ 12 w 5"/>
                  <a:gd name="T7" fmla="*/ 401 h 46"/>
                  <a:gd name="T8" fmla="*/ 0 w 5"/>
                  <a:gd name="T9" fmla="*/ 0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46">
                    <a:moveTo>
                      <a:pt x="0" y="0"/>
                    </a:moveTo>
                    <a:cubicBezTo>
                      <a:pt x="2" y="3"/>
                      <a:pt x="2" y="12"/>
                      <a:pt x="2" y="21"/>
                    </a:cubicBezTo>
                    <a:cubicBezTo>
                      <a:pt x="2" y="30"/>
                      <a:pt x="2" y="41"/>
                      <a:pt x="5" y="46"/>
                    </a:cubicBezTo>
                    <a:cubicBezTo>
                      <a:pt x="2" y="41"/>
                      <a:pt x="2" y="30"/>
                      <a:pt x="1" y="21"/>
                    </a:cubicBezTo>
                    <a:cubicBezTo>
                      <a:pt x="1" y="11"/>
                      <a:pt x="2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0" name="Freeform 1860">
                <a:extLst>
                  <a:ext uri="{FF2B5EF4-FFF2-40B4-BE49-F238E27FC236}">
                    <a16:creationId xmlns:a16="http://schemas.microsoft.com/office/drawing/2014/main" id="{66527E4B-E7C7-8281-97B8-81837A597C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9" y="1584"/>
                <a:ext cx="13" cy="123"/>
              </a:xfrm>
              <a:custGeom>
                <a:avLst/>
                <a:gdLst>
                  <a:gd name="T0" fmla="*/ 0 w 5"/>
                  <a:gd name="T1" fmla="*/ 0 h 46"/>
                  <a:gd name="T2" fmla="*/ 34 w 5"/>
                  <a:gd name="T3" fmla="*/ 401 h 46"/>
                  <a:gd name="T4" fmla="*/ 88 w 5"/>
                  <a:gd name="T5" fmla="*/ 880 h 46"/>
                  <a:gd name="T6" fmla="*/ 21 w 5"/>
                  <a:gd name="T7" fmla="*/ 401 h 46"/>
                  <a:gd name="T8" fmla="*/ 0 w 5"/>
                  <a:gd name="T9" fmla="*/ 0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46">
                    <a:moveTo>
                      <a:pt x="0" y="0"/>
                    </a:moveTo>
                    <a:cubicBezTo>
                      <a:pt x="2" y="3"/>
                      <a:pt x="2" y="12"/>
                      <a:pt x="2" y="21"/>
                    </a:cubicBezTo>
                    <a:cubicBezTo>
                      <a:pt x="2" y="30"/>
                      <a:pt x="2" y="41"/>
                      <a:pt x="5" y="46"/>
                    </a:cubicBezTo>
                    <a:cubicBezTo>
                      <a:pt x="2" y="41"/>
                      <a:pt x="2" y="30"/>
                      <a:pt x="1" y="21"/>
                    </a:cubicBezTo>
                    <a:cubicBezTo>
                      <a:pt x="1" y="11"/>
                      <a:pt x="2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1" name="Freeform 1861">
                <a:extLst>
                  <a:ext uri="{FF2B5EF4-FFF2-40B4-BE49-F238E27FC236}">
                    <a16:creationId xmlns:a16="http://schemas.microsoft.com/office/drawing/2014/main" id="{97188056-8C0C-ABB7-5DB6-297B276A3D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7" y="1605"/>
                <a:ext cx="30" cy="142"/>
              </a:xfrm>
              <a:custGeom>
                <a:avLst/>
                <a:gdLst>
                  <a:gd name="T0" fmla="*/ 188 w 12"/>
                  <a:gd name="T1" fmla="*/ 1018 h 53"/>
                  <a:gd name="T2" fmla="*/ 125 w 12"/>
                  <a:gd name="T3" fmla="*/ 504 h 53"/>
                  <a:gd name="T4" fmla="*/ 95 w 12"/>
                  <a:gd name="T5" fmla="*/ 35 h 53"/>
                  <a:gd name="T6" fmla="*/ 0 w 12"/>
                  <a:gd name="T7" fmla="*/ 0 h 53"/>
                  <a:gd name="T8" fmla="*/ 33 w 12"/>
                  <a:gd name="T9" fmla="*/ 445 h 53"/>
                  <a:gd name="T10" fmla="*/ 113 w 12"/>
                  <a:gd name="T11" fmla="*/ 983 h 53"/>
                  <a:gd name="T12" fmla="*/ 188 w 12"/>
                  <a:gd name="T13" fmla="*/ 1018 h 5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" h="53">
                    <a:moveTo>
                      <a:pt x="12" y="53"/>
                    </a:moveTo>
                    <a:cubicBezTo>
                      <a:pt x="7" y="51"/>
                      <a:pt x="7" y="37"/>
                      <a:pt x="8" y="26"/>
                    </a:cubicBezTo>
                    <a:cubicBezTo>
                      <a:pt x="8" y="14"/>
                      <a:pt x="10" y="4"/>
                      <a:pt x="6" y="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2"/>
                      <a:pt x="2" y="11"/>
                      <a:pt x="2" y="23"/>
                    </a:cubicBezTo>
                    <a:cubicBezTo>
                      <a:pt x="2" y="35"/>
                      <a:pt x="1" y="49"/>
                      <a:pt x="7" y="51"/>
                    </a:cubicBezTo>
                    <a:lnTo>
                      <a:pt x="12" y="53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2" name="Freeform 1862">
                <a:extLst>
                  <a:ext uri="{FF2B5EF4-FFF2-40B4-BE49-F238E27FC236}">
                    <a16:creationId xmlns:a16="http://schemas.microsoft.com/office/drawing/2014/main" id="{455F31E5-6CF9-9F1A-8A41-6899D66365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9" y="1619"/>
                <a:ext cx="30" cy="141"/>
              </a:xfrm>
              <a:custGeom>
                <a:avLst/>
                <a:gdLst>
                  <a:gd name="T0" fmla="*/ 188 w 12"/>
                  <a:gd name="T1" fmla="*/ 998 h 53"/>
                  <a:gd name="T2" fmla="*/ 125 w 12"/>
                  <a:gd name="T3" fmla="*/ 474 h 53"/>
                  <a:gd name="T4" fmla="*/ 95 w 12"/>
                  <a:gd name="T5" fmla="*/ 35 h 53"/>
                  <a:gd name="T6" fmla="*/ 0 w 12"/>
                  <a:gd name="T7" fmla="*/ 0 h 53"/>
                  <a:gd name="T8" fmla="*/ 33 w 12"/>
                  <a:gd name="T9" fmla="*/ 431 h 53"/>
                  <a:gd name="T10" fmla="*/ 95 w 12"/>
                  <a:gd name="T11" fmla="*/ 963 h 53"/>
                  <a:gd name="T12" fmla="*/ 188 w 12"/>
                  <a:gd name="T13" fmla="*/ 998 h 5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" h="53">
                    <a:moveTo>
                      <a:pt x="12" y="53"/>
                    </a:moveTo>
                    <a:cubicBezTo>
                      <a:pt x="7" y="51"/>
                      <a:pt x="7" y="37"/>
                      <a:pt x="8" y="25"/>
                    </a:cubicBezTo>
                    <a:cubicBezTo>
                      <a:pt x="8" y="13"/>
                      <a:pt x="10" y="4"/>
                      <a:pt x="6" y="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"/>
                      <a:pt x="2" y="11"/>
                      <a:pt x="2" y="23"/>
                    </a:cubicBezTo>
                    <a:cubicBezTo>
                      <a:pt x="1" y="35"/>
                      <a:pt x="1" y="49"/>
                      <a:pt x="6" y="51"/>
                    </a:cubicBezTo>
                    <a:lnTo>
                      <a:pt x="12" y="53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3" name="Freeform 1863">
                <a:extLst>
                  <a:ext uri="{FF2B5EF4-FFF2-40B4-BE49-F238E27FC236}">
                    <a16:creationId xmlns:a16="http://schemas.microsoft.com/office/drawing/2014/main" id="{C77253EF-8E1C-3373-AB54-8A70962D5D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2" y="1611"/>
                <a:ext cx="7" cy="125"/>
              </a:xfrm>
              <a:custGeom>
                <a:avLst/>
                <a:gdLst>
                  <a:gd name="T0" fmla="*/ 12 w 3"/>
                  <a:gd name="T1" fmla="*/ 0 h 47"/>
                  <a:gd name="T2" fmla="*/ 12 w 3"/>
                  <a:gd name="T3" fmla="*/ 418 h 47"/>
                  <a:gd name="T4" fmla="*/ 37 w 3"/>
                  <a:gd name="T5" fmla="*/ 883 h 47"/>
                  <a:gd name="T6" fmla="*/ 12 w 3"/>
                  <a:gd name="T7" fmla="*/ 418 h 47"/>
                  <a:gd name="T8" fmla="*/ 12 w 3"/>
                  <a:gd name="T9" fmla="*/ 0 h 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47">
                    <a:moveTo>
                      <a:pt x="1" y="0"/>
                    </a:moveTo>
                    <a:cubicBezTo>
                      <a:pt x="2" y="4"/>
                      <a:pt x="2" y="12"/>
                      <a:pt x="1" y="22"/>
                    </a:cubicBezTo>
                    <a:cubicBezTo>
                      <a:pt x="1" y="31"/>
                      <a:pt x="0" y="42"/>
                      <a:pt x="3" y="47"/>
                    </a:cubicBezTo>
                    <a:cubicBezTo>
                      <a:pt x="0" y="42"/>
                      <a:pt x="1" y="31"/>
                      <a:pt x="1" y="22"/>
                    </a:cubicBezTo>
                    <a:cubicBezTo>
                      <a:pt x="1" y="12"/>
                      <a:pt x="2" y="4"/>
                      <a:pt x="1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4" name="Freeform 1864">
                <a:extLst>
                  <a:ext uri="{FF2B5EF4-FFF2-40B4-BE49-F238E27FC236}">
                    <a16:creationId xmlns:a16="http://schemas.microsoft.com/office/drawing/2014/main" id="{3A9BB73F-534E-AE36-8AA8-0D53CB25B3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4" y="1624"/>
                <a:ext cx="8" cy="125"/>
              </a:xfrm>
              <a:custGeom>
                <a:avLst/>
                <a:gdLst>
                  <a:gd name="T0" fmla="*/ 21 w 3"/>
                  <a:gd name="T1" fmla="*/ 0 h 47"/>
                  <a:gd name="T2" fmla="*/ 21 w 3"/>
                  <a:gd name="T3" fmla="*/ 418 h 47"/>
                  <a:gd name="T4" fmla="*/ 56 w 3"/>
                  <a:gd name="T5" fmla="*/ 883 h 47"/>
                  <a:gd name="T6" fmla="*/ 21 w 3"/>
                  <a:gd name="T7" fmla="*/ 396 h 47"/>
                  <a:gd name="T8" fmla="*/ 21 w 3"/>
                  <a:gd name="T9" fmla="*/ 0 h 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47">
                    <a:moveTo>
                      <a:pt x="1" y="0"/>
                    </a:moveTo>
                    <a:cubicBezTo>
                      <a:pt x="2" y="4"/>
                      <a:pt x="1" y="12"/>
                      <a:pt x="1" y="22"/>
                    </a:cubicBezTo>
                    <a:cubicBezTo>
                      <a:pt x="1" y="31"/>
                      <a:pt x="0" y="42"/>
                      <a:pt x="3" y="47"/>
                    </a:cubicBezTo>
                    <a:cubicBezTo>
                      <a:pt x="0" y="42"/>
                      <a:pt x="0" y="31"/>
                      <a:pt x="1" y="21"/>
                    </a:cubicBezTo>
                    <a:cubicBezTo>
                      <a:pt x="1" y="12"/>
                      <a:pt x="2" y="4"/>
                      <a:pt x="1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" name="Freeform 1865">
                <a:extLst>
                  <a:ext uri="{FF2B5EF4-FFF2-40B4-BE49-F238E27FC236}">
                    <a16:creationId xmlns:a16="http://schemas.microsoft.com/office/drawing/2014/main" id="{352B4678-627E-D3EE-FF0D-E3B602CACA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7" y="1611"/>
                <a:ext cx="27" cy="32"/>
              </a:xfrm>
              <a:custGeom>
                <a:avLst/>
                <a:gdLst>
                  <a:gd name="T0" fmla="*/ 0 w 11"/>
                  <a:gd name="T1" fmla="*/ 227 h 12"/>
                  <a:gd name="T2" fmla="*/ 162 w 11"/>
                  <a:gd name="T3" fmla="*/ 0 h 12"/>
                  <a:gd name="T4" fmla="*/ 91 w 11"/>
                  <a:gd name="T5" fmla="*/ 93 h 12"/>
                  <a:gd name="T6" fmla="*/ 0 w 11"/>
                  <a:gd name="T7" fmla="*/ 227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2">
                    <a:moveTo>
                      <a:pt x="0" y="12"/>
                    </a:moveTo>
                    <a:cubicBezTo>
                      <a:pt x="1" y="10"/>
                      <a:pt x="8" y="1"/>
                      <a:pt x="11" y="0"/>
                    </a:cubicBezTo>
                    <a:cubicBezTo>
                      <a:pt x="10" y="1"/>
                      <a:pt x="7" y="4"/>
                      <a:pt x="6" y="5"/>
                    </a:cubicBezTo>
                    <a:cubicBezTo>
                      <a:pt x="6" y="5"/>
                      <a:pt x="0" y="12"/>
                      <a:pt x="0" y="1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6" name="Freeform 1866">
                <a:extLst>
                  <a:ext uri="{FF2B5EF4-FFF2-40B4-BE49-F238E27FC236}">
                    <a16:creationId xmlns:a16="http://schemas.microsoft.com/office/drawing/2014/main" id="{A46D56C2-E564-F257-0E08-34C206FA13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4" y="1576"/>
                <a:ext cx="28" cy="35"/>
              </a:xfrm>
              <a:custGeom>
                <a:avLst/>
                <a:gdLst>
                  <a:gd name="T0" fmla="*/ 0 w 11"/>
                  <a:gd name="T1" fmla="*/ 253 h 13"/>
                  <a:gd name="T2" fmla="*/ 181 w 11"/>
                  <a:gd name="T3" fmla="*/ 0 h 13"/>
                  <a:gd name="T4" fmla="*/ 97 w 11"/>
                  <a:gd name="T5" fmla="*/ 94 h 13"/>
                  <a:gd name="T6" fmla="*/ 0 w 11"/>
                  <a:gd name="T7" fmla="*/ 253 h 1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3">
                    <a:moveTo>
                      <a:pt x="0" y="13"/>
                    </a:moveTo>
                    <a:cubicBezTo>
                      <a:pt x="1" y="11"/>
                      <a:pt x="8" y="2"/>
                      <a:pt x="11" y="0"/>
                    </a:cubicBezTo>
                    <a:cubicBezTo>
                      <a:pt x="10" y="1"/>
                      <a:pt x="7" y="5"/>
                      <a:pt x="6" y="5"/>
                    </a:cubicBezTo>
                    <a:cubicBezTo>
                      <a:pt x="5" y="6"/>
                      <a:pt x="0" y="13"/>
                      <a:pt x="0" y="1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7" name="Freeform 1867">
                <a:extLst>
                  <a:ext uri="{FF2B5EF4-FFF2-40B4-BE49-F238E27FC236}">
                    <a16:creationId xmlns:a16="http://schemas.microsoft.com/office/drawing/2014/main" id="{D98C2DFB-CBE8-B302-3144-088109C503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9" y="1651"/>
                <a:ext cx="28" cy="144"/>
              </a:xfrm>
              <a:custGeom>
                <a:avLst/>
                <a:gdLst>
                  <a:gd name="T0" fmla="*/ 181 w 11"/>
                  <a:gd name="T1" fmla="*/ 1024 h 54"/>
                  <a:gd name="T2" fmla="*/ 117 w 11"/>
                  <a:gd name="T3" fmla="*/ 491 h 54"/>
                  <a:gd name="T4" fmla="*/ 97 w 11"/>
                  <a:gd name="T5" fmla="*/ 35 h 54"/>
                  <a:gd name="T6" fmla="*/ 0 w 11"/>
                  <a:gd name="T7" fmla="*/ 0 h 54"/>
                  <a:gd name="T8" fmla="*/ 20 w 11"/>
                  <a:gd name="T9" fmla="*/ 435 h 54"/>
                  <a:gd name="T10" fmla="*/ 84 w 11"/>
                  <a:gd name="T11" fmla="*/ 968 h 54"/>
                  <a:gd name="T12" fmla="*/ 181 w 11"/>
                  <a:gd name="T13" fmla="*/ 1024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" h="54">
                    <a:moveTo>
                      <a:pt x="11" y="54"/>
                    </a:moveTo>
                    <a:cubicBezTo>
                      <a:pt x="6" y="52"/>
                      <a:pt x="7" y="37"/>
                      <a:pt x="7" y="26"/>
                    </a:cubicBezTo>
                    <a:cubicBezTo>
                      <a:pt x="7" y="14"/>
                      <a:pt x="10" y="4"/>
                      <a:pt x="6" y="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2"/>
                      <a:pt x="2" y="11"/>
                      <a:pt x="1" y="23"/>
                    </a:cubicBezTo>
                    <a:cubicBezTo>
                      <a:pt x="1" y="35"/>
                      <a:pt x="0" y="49"/>
                      <a:pt x="5" y="51"/>
                    </a:cubicBezTo>
                    <a:lnTo>
                      <a:pt x="11" y="54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8" name="Freeform 1868">
                <a:extLst>
                  <a:ext uri="{FF2B5EF4-FFF2-40B4-BE49-F238E27FC236}">
                    <a16:creationId xmlns:a16="http://schemas.microsoft.com/office/drawing/2014/main" id="{CE5DB00E-935B-5A50-3E7E-AD22E8B698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2" y="1664"/>
                <a:ext cx="27" cy="144"/>
              </a:xfrm>
              <a:custGeom>
                <a:avLst/>
                <a:gdLst>
                  <a:gd name="T0" fmla="*/ 162 w 11"/>
                  <a:gd name="T1" fmla="*/ 1024 h 54"/>
                  <a:gd name="T2" fmla="*/ 103 w 11"/>
                  <a:gd name="T3" fmla="*/ 491 h 54"/>
                  <a:gd name="T4" fmla="*/ 71 w 11"/>
                  <a:gd name="T5" fmla="*/ 35 h 54"/>
                  <a:gd name="T6" fmla="*/ 0 w 11"/>
                  <a:gd name="T7" fmla="*/ 0 h 54"/>
                  <a:gd name="T8" fmla="*/ 12 w 11"/>
                  <a:gd name="T9" fmla="*/ 435 h 54"/>
                  <a:gd name="T10" fmla="*/ 71 w 11"/>
                  <a:gd name="T11" fmla="*/ 968 h 54"/>
                  <a:gd name="T12" fmla="*/ 162 w 11"/>
                  <a:gd name="T13" fmla="*/ 1024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" h="54">
                    <a:moveTo>
                      <a:pt x="11" y="54"/>
                    </a:moveTo>
                    <a:cubicBezTo>
                      <a:pt x="6" y="52"/>
                      <a:pt x="6" y="37"/>
                      <a:pt x="7" y="26"/>
                    </a:cubicBezTo>
                    <a:cubicBezTo>
                      <a:pt x="7" y="14"/>
                      <a:pt x="9" y="4"/>
                      <a:pt x="5" y="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2"/>
                      <a:pt x="1" y="11"/>
                      <a:pt x="1" y="23"/>
                    </a:cubicBezTo>
                    <a:cubicBezTo>
                      <a:pt x="0" y="35"/>
                      <a:pt x="0" y="49"/>
                      <a:pt x="5" y="51"/>
                    </a:cubicBezTo>
                    <a:lnTo>
                      <a:pt x="11" y="54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9" name="Freeform 1869">
                <a:extLst>
                  <a:ext uri="{FF2B5EF4-FFF2-40B4-BE49-F238E27FC236}">
                    <a16:creationId xmlns:a16="http://schemas.microsoft.com/office/drawing/2014/main" id="{C7C01CF5-34DC-1EC9-361C-79A5183BA2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2" y="1659"/>
                <a:ext cx="7" cy="122"/>
              </a:xfrm>
              <a:custGeom>
                <a:avLst/>
                <a:gdLst>
                  <a:gd name="T0" fmla="*/ 28 w 3"/>
                  <a:gd name="T1" fmla="*/ 0 h 46"/>
                  <a:gd name="T2" fmla="*/ 28 w 3"/>
                  <a:gd name="T3" fmla="*/ 395 h 46"/>
                  <a:gd name="T4" fmla="*/ 37 w 3"/>
                  <a:gd name="T5" fmla="*/ 859 h 46"/>
                  <a:gd name="T6" fmla="*/ 12 w 3"/>
                  <a:gd name="T7" fmla="*/ 395 h 46"/>
                  <a:gd name="T8" fmla="*/ 28 w 3"/>
                  <a:gd name="T9" fmla="*/ 0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46">
                    <a:moveTo>
                      <a:pt x="2" y="0"/>
                    </a:moveTo>
                    <a:cubicBezTo>
                      <a:pt x="3" y="3"/>
                      <a:pt x="2" y="12"/>
                      <a:pt x="2" y="21"/>
                    </a:cubicBezTo>
                    <a:cubicBezTo>
                      <a:pt x="1" y="30"/>
                      <a:pt x="0" y="41"/>
                      <a:pt x="3" y="46"/>
                    </a:cubicBezTo>
                    <a:cubicBezTo>
                      <a:pt x="0" y="41"/>
                      <a:pt x="1" y="30"/>
                      <a:pt x="1" y="21"/>
                    </a:cubicBezTo>
                    <a:cubicBezTo>
                      <a:pt x="1" y="11"/>
                      <a:pt x="3" y="3"/>
                      <a:pt x="2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00" name="Freeform 1870">
                <a:extLst>
                  <a:ext uri="{FF2B5EF4-FFF2-40B4-BE49-F238E27FC236}">
                    <a16:creationId xmlns:a16="http://schemas.microsoft.com/office/drawing/2014/main" id="{E89E928C-9F5C-CB3C-B0CB-42233D12FA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4" y="1672"/>
                <a:ext cx="8" cy="123"/>
              </a:xfrm>
              <a:custGeom>
                <a:avLst/>
                <a:gdLst>
                  <a:gd name="T0" fmla="*/ 21 w 3"/>
                  <a:gd name="T1" fmla="*/ 0 h 46"/>
                  <a:gd name="T2" fmla="*/ 21 w 3"/>
                  <a:gd name="T3" fmla="*/ 401 h 46"/>
                  <a:gd name="T4" fmla="*/ 56 w 3"/>
                  <a:gd name="T5" fmla="*/ 880 h 46"/>
                  <a:gd name="T6" fmla="*/ 21 w 3"/>
                  <a:gd name="T7" fmla="*/ 401 h 46"/>
                  <a:gd name="T8" fmla="*/ 21 w 3"/>
                  <a:gd name="T9" fmla="*/ 0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46">
                    <a:moveTo>
                      <a:pt x="1" y="0"/>
                    </a:moveTo>
                    <a:cubicBezTo>
                      <a:pt x="2" y="3"/>
                      <a:pt x="2" y="12"/>
                      <a:pt x="1" y="21"/>
                    </a:cubicBezTo>
                    <a:cubicBezTo>
                      <a:pt x="1" y="30"/>
                      <a:pt x="0" y="41"/>
                      <a:pt x="3" y="46"/>
                    </a:cubicBezTo>
                    <a:cubicBezTo>
                      <a:pt x="0" y="41"/>
                      <a:pt x="0" y="30"/>
                      <a:pt x="1" y="21"/>
                    </a:cubicBezTo>
                    <a:cubicBezTo>
                      <a:pt x="1" y="11"/>
                      <a:pt x="2" y="3"/>
                      <a:pt x="1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01" name="Freeform 1871">
                <a:extLst>
                  <a:ext uri="{FF2B5EF4-FFF2-40B4-BE49-F238E27FC236}">
                    <a16:creationId xmlns:a16="http://schemas.microsoft.com/office/drawing/2014/main" id="{F6431193-FCD3-27EC-937F-D21EB183EA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7" y="1656"/>
                <a:ext cx="30" cy="32"/>
              </a:xfrm>
              <a:custGeom>
                <a:avLst/>
                <a:gdLst>
                  <a:gd name="T0" fmla="*/ 0 w 12"/>
                  <a:gd name="T1" fmla="*/ 227 h 12"/>
                  <a:gd name="T2" fmla="*/ 188 w 12"/>
                  <a:gd name="T3" fmla="*/ 0 h 12"/>
                  <a:gd name="T4" fmla="*/ 113 w 12"/>
                  <a:gd name="T5" fmla="*/ 93 h 12"/>
                  <a:gd name="T6" fmla="*/ 0 w 12"/>
                  <a:gd name="T7" fmla="*/ 227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2">
                    <a:moveTo>
                      <a:pt x="0" y="12"/>
                    </a:moveTo>
                    <a:cubicBezTo>
                      <a:pt x="1" y="10"/>
                      <a:pt x="9" y="1"/>
                      <a:pt x="12" y="0"/>
                    </a:cubicBezTo>
                    <a:cubicBezTo>
                      <a:pt x="11" y="1"/>
                      <a:pt x="7" y="4"/>
                      <a:pt x="7" y="5"/>
                    </a:cubicBezTo>
                    <a:cubicBezTo>
                      <a:pt x="6" y="5"/>
                      <a:pt x="0" y="12"/>
                      <a:pt x="0" y="1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02" name="Freeform 1872">
                <a:extLst>
                  <a:ext uri="{FF2B5EF4-FFF2-40B4-BE49-F238E27FC236}">
                    <a16:creationId xmlns:a16="http://schemas.microsoft.com/office/drawing/2014/main" id="{FC4B1497-A9BA-8EBF-BDEA-93D5CDC7D0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4" y="1709"/>
                <a:ext cx="55" cy="147"/>
              </a:xfrm>
              <a:custGeom>
                <a:avLst/>
                <a:gdLst>
                  <a:gd name="T0" fmla="*/ 145 w 22"/>
                  <a:gd name="T1" fmla="*/ 1050 h 55"/>
                  <a:gd name="T2" fmla="*/ 208 w 22"/>
                  <a:gd name="T3" fmla="*/ 513 h 55"/>
                  <a:gd name="T4" fmla="*/ 300 w 22"/>
                  <a:gd name="T5" fmla="*/ 56 h 55"/>
                  <a:gd name="T6" fmla="*/ 208 w 22"/>
                  <a:gd name="T7" fmla="*/ 0 h 55"/>
                  <a:gd name="T8" fmla="*/ 125 w 22"/>
                  <a:gd name="T9" fmla="*/ 436 h 55"/>
                  <a:gd name="T10" fmla="*/ 63 w 22"/>
                  <a:gd name="T11" fmla="*/ 970 h 55"/>
                  <a:gd name="T12" fmla="*/ 145 w 22"/>
                  <a:gd name="T13" fmla="*/ 1050 h 5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2" h="55">
                    <a:moveTo>
                      <a:pt x="9" y="55"/>
                    </a:moveTo>
                    <a:cubicBezTo>
                      <a:pt x="5" y="52"/>
                      <a:pt x="9" y="38"/>
                      <a:pt x="13" y="27"/>
                    </a:cubicBezTo>
                    <a:cubicBezTo>
                      <a:pt x="17" y="15"/>
                      <a:pt x="22" y="6"/>
                      <a:pt x="19" y="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7" y="3"/>
                      <a:pt x="12" y="11"/>
                      <a:pt x="8" y="23"/>
                    </a:cubicBezTo>
                    <a:cubicBezTo>
                      <a:pt x="4" y="34"/>
                      <a:pt x="0" y="47"/>
                      <a:pt x="4" y="51"/>
                    </a:cubicBezTo>
                    <a:lnTo>
                      <a:pt x="9" y="55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03" name="Freeform 1873">
                <a:extLst>
                  <a:ext uri="{FF2B5EF4-FFF2-40B4-BE49-F238E27FC236}">
                    <a16:creationId xmlns:a16="http://schemas.microsoft.com/office/drawing/2014/main" id="{9D0BCB13-7C19-C262-3782-F6F735ADFF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7" y="1728"/>
                <a:ext cx="60" cy="149"/>
              </a:xfrm>
              <a:custGeom>
                <a:avLst/>
                <a:gdLst>
                  <a:gd name="T0" fmla="*/ 158 w 24"/>
                  <a:gd name="T1" fmla="*/ 1054 h 56"/>
                  <a:gd name="T2" fmla="*/ 238 w 24"/>
                  <a:gd name="T3" fmla="*/ 532 h 56"/>
                  <a:gd name="T4" fmla="*/ 333 w 24"/>
                  <a:gd name="T5" fmla="*/ 77 h 56"/>
                  <a:gd name="T6" fmla="*/ 250 w 24"/>
                  <a:gd name="T7" fmla="*/ 0 h 56"/>
                  <a:gd name="T8" fmla="*/ 158 w 24"/>
                  <a:gd name="T9" fmla="*/ 452 h 56"/>
                  <a:gd name="T10" fmla="*/ 63 w 24"/>
                  <a:gd name="T11" fmla="*/ 976 h 56"/>
                  <a:gd name="T12" fmla="*/ 158 w 24"/>
                  <a:gd name="T13" fmla="*/ 1054 h 5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4" h="56">
                    <a:moveTo>
                      <a:pt x="10" y="56"/>
                    </a:moveTo>
                    <a:cubicBezTo>
                      <a:pt x="6" y="53"/>
                      <a:pt x="11" y="39"/>
                      <a:pt x="15" y="28"/>
                    </a:cubicBezTo>
                    <a:cubicBezTo>
                      <a:pt x="19" y="17"/>
                      <a:pt x="24" y="7"/>
                      <a:pt x="21" y="4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9" y="3"/>
                      <a:pt x="14" y="13"/>
                      <a:pt x="10" y="24"/>
                    </a:cubicBezTo>
                    <a:cubicBezTo>
                      <a:pt x="6" y="35"/>
                      <a:pt x="0" y="49"/>
                      <a:pt x="4" y="52"/>
                    </a:cubicBezTo>
                    <a:lnTo>
                      <a:pt x="10" y="56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04" name="Freeform 1874">
                <a:extLst>
                  <a:ext uri="{FF2B5EF4-FFF2-40B4-BE49-F238E27FC236}">
                    <a16:creationId xmlns:a16="http://schemas.microsoft.com/office/drawing/2014/main" id="{02576E68-36E4-A87B-829E-AD8F911433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9" y="1717"/>
                <a:ext cx="33" cy="123"/>
              </a:xfrm>
              <a:custGeom>
                <a:avLst/>
                <a:gdLst>
                  <a:gd name="T0" fmla="*/ 213 w 13"/>
                  <a:gd name="T1" fmla="*/ 0 h 46"/>
                  <a:gd name="T2" fmla="*/ 117 w 13"/>
                  <a:gd name="T3" fmla="*/ 401 h 46"/>
                  <a:gd name="T4" fmla="*/ 20 w 13"/>
                  <a:gd name="T5" fmla="*/ 880 h 46"/>
                  <a:gd name="T6" fmla="*/ 117 w 13"/>
                  <a:gd name="T7" fmla="*/ 380 h 46"/>
                  <a:gd name="T8" fmla="*/ 213 w 13"/>
                  <a:gd name="T9" fmla="*/ 0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46">
                    <a:moveTo>
                      <a:pt x="13" y="0"/>
                    </a:moveTo>
                    <a:cubicBezTo>
                      <a:pt x="13" y="4"/>
                      <a:pt x="10" y="12"/>
                      <a:pt x="7" y="21"/>
                    </a:cubicBezTo>
                    <a:cubicBezTo>
                      <a:pt x="4" y="30"/>
                      <a:pt x="0" y="40"/>
                      <a:pt x="1" y="46"/>
                    </a:cubicBezTo>
                    <a:cubicBezTo>
                      <a:pt x="0" y="40"/>
                      <a:pt x="4" y="29"/>
                      <a:pt x="7" y="20"/>
                    </a:cubicBezTo>
                    <a:cubicBezTo>
                      <a:pt x="10" y="12"/>
                      <a:pt x="13" y="4"/>
                      <a:pt x="13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05" name="Freeform 1875">
                <a:extLst>
                  <a:ext uri="{FF2B5EF4-FFF2-40B4-BE49-F238E27FC236}">
                    <a16:creationId xmlns:a16="http://schemas.microsoft.com/office/drawing/2014/main" id="{3F714926-976E-BE36-C3E6-05E582C399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7" y="1741"/>
                <a:ext cx="32" cy="120"/>
              </a:xfrm>
              <a:custGeom>
                <a:avLst/>
                <a:gdLst>
                  <a:gd name="T0" fmla="*/ 194 w 13"/>
                  <a:gd name="T1" fmla="*/ 0 h 45"/>
                  <a:gd name="T2" fmla="*/ 103 w 13"/>
                  <a:gd name="T3" fmla="*/ 376 h 45"/>
                  <a:gd name="T4" fmla="*/ 12 w 13"/>
                  <a:gd name="T5" fmla="*/ 853 h 45"/>
                  <a:gd name="T6" fmla="*/ 91 w 13"/>
                  <a:gd name="T7" fmla="*/ 376 h 45"/>
                  <a:gd name="T8" fmla="*/ 194 w 13"/>
                  <a:gd name="T9" fmla="*/ 0 h 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45">
                    <a:moveTo>
                      <a:pt x="13" y="0"/>
                    </a:moveTo>
                    <a:cubicBezTo>
                      <a:pt x="13" y="4"/>
                      <a:pt x="10" y="11"/>
                      <a:pt x="7" y="20"/>
                    </a:cubicBezTo>
                    <a:cubicBezTo>
                      <a:pt x="4" y="29"/>
                      <a:pt x="0" y="39"/>
                      <a:pt x="1" y="45"/>
                    </a:cubicBezTo>
                    <a:cubicBezTo>
                      <a:pt x="0" y="39"/>
                      <a:pt x="3" y="29"/>
                      <a:pt x="6" y="20"/>
                    </a:cubicBezTo>
                    <a:cubicBezTo>
                      <a:pt x="9" y="11"/>
                      <a:pt x="13" y="4"/>
                      <a:pt x="13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06" name="Freeform 1876">
                <a:extLst>
                  <a:ext uri="{FF2B5EF4-FFF2-40B4-BE49-F238E27FC236}">
                    <a16:creationId xmlns:a16="http://schemas.microsoft.com/office/drawing/2014/main" id="{78FE3C3C-7D89-6827-6C0C-6B7992D44B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9" y="1715"/>
                <a:ext cx="35" cy="24"/>
              </a:xfrm>
              <a:custGeom>
                <a:avLst/>
                <a:gdLst>
                  <a:gd name="T0" fmla="*/ 0 w 14"/>
                  <a:gd name="T1" fmla="*/ 171 h 9"/>
                  <a:gd name="T2" fmla="*/ 220 w 14"/>
                  <a:gd name="T3" fmla="*/ 0 h 9"/>
                  <a:gd name="T4" fmla="*/ 125 w 14"/>
                  <a:gd name="T5" fmla="*/ 56 h 9"/>
                  <a:gd name="T6" fmla="*/ 0 w 14"/>
                  <a:gd name="T7" fmla="*/ 171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" h="9">
                    <a:moveTo>
                      <a:pt x="0" y="9"/>
                    </a:moveTo>
                    <a:cubicBezTo>
                      <a:pt x="1" y="7"/>
                      <a:pt x="11" y="0"/>
                      <a:pt x="14" y="0"/>
                    </a:cubicBezTo>
                    <a:cubicBezTo>
                      <a:pt x="13" y="0"/>
                      <a:pt x="9" y="3"/>
                      <a:pt x="8" y="3"/>
                    </a:cubicBezTo>
                    <a:cubicBezTo>
                      <a:pt x="7" y="4"/>
                      <a:pt x="0" y="9"/>
                      <a:pt x="0" y="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07" name="Freeform 1877">
                <a:extLst>
                  <a:ext uri="{FF2B5EF4-FFF2-40B4-BE49-F238E27FC236}">
                    <a16:creationId xmlns:a16="http://schemas.microsoft.com/office/drawing/2014/main" id="{9B6263E8-AFC6-0583-F6D3-9CE8A1FC6D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9" y="1792"/>
                <a:ext cx="65" cy="141"/>
              </a:xfrm>
              <a:custGeom>
                <a:avLst/>
                <a:gdLst>
                  <a:gd name="T0" fmla="*/ 125 w 26"/>
                  <a:gd name="T1" fmla="*/ 998 h 53"/>
                  <a:gd name="T2" fmla="*/ 238 w 26"/>
                  <a:gd name="T3" fmla="*/ 511 h 53"/>
                  <a:gd name="T4" fmla="*/ 363 w 26"/>
                  <a:gd name="T5" fmla="*/ 93 h 53"/>
                  <a:gd name="T6" fmla="*/ 300 w 26"/>
                  <a:gd name="T7" fmla="*/ 0 h 53"/>
                  <a:gd name="T8" fmla="*/ 175 w 26"/>
                  <a:gd name="T9" fmla="*/ 418 h 53"/>
                  <a:gd name="T10" fmla="*/ 63 w 26"/>
                  <a:gd name="T11" fmla="*/ 942 h 53"/>
                  <a:gd name="T12" fmla="*/ 125 w 26"/>
                  <a:gd name="T13" fmla="*/ 998 h 5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6" h="53">
                    <a:moveTo>
                      <a:pt x="8" y="53"/>
                    </a:moveTo>
                    <a:cubicBezTo>
                      <a:pt x="4" y="49"/>
                      <a:pt x="10" y="37"/>
                      <a:pt x="15" y="27"/>
                    </a:cubicBezTo>
                    <a:cubicBezTo>
                      <a:pt x="21" y="16"/>
                      <a:pt x="26" y="8"/>
                      <a:pt x="23" y="5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22" y="3"/>
                      <a:pt x="16" y="11"/>
                      <a:pt x="11" y="22"/>
                    </a:cubicBezTo>
                    <a:cubicBezTo>
                      <a:pt x="6" y="33"/>
                      <a:pt x="0" y="46"/>
                      <a:pt x="4" y="50"/>
                    </a:cubicBezTo>
                    <a:lnTo>
                      <a:pt x="8" y="53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08" name="Freeform 1878">
                <a:extLst>
                  <a:ext uri="{FF2B5EF4-FFF2-40B4-BE49-F238E27FC236}">
                    <a16:creationId xmlns:a16="http://schemas.microsoft.com/office/drawing/2014/main" id="{72757751-070B-0BD3-9706-888CFE7BB5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2" y="1819"/>
                <a:ext cx="67" cy="141"/>
              </a:xfrm>
              <a:custGeom>
                <a:avLst/>
                <a:gdLst>
                  <a:gd name="T0" fmla="*/ 124 w 27"/>
                  <a:gd name="T1" fmla="*/ 998 h 53"/>
                  <a:gd name="T2" fmla="*/ 246 w 27"/>
                  <a:gd name="T3" fmla="*/ 490 h 53"/>
                  <a:gd name="T4" fmla="*/ 370 w 27"/>
                  <a:gd name="T5" fmla="*/ 77 h 53"/>
                  <a:gd name="T6" fmla="*/ 308 w 27"/>
                  <a:gd name="T7" fmla="*/ 0 h 53"/>
                  <a:gd name="T8" fmla="*/ 184 w 27"/>
                  <a:gd name="T9" fmla="*/ 418 h 53"/>
                  <a:gd name="T10" fmla="*/ 62 w 27"/>
                  <a:gd name="T11" fmla="*/ 907 h 53"/>
                  <a:gd name="T12" fmla="*/ 124 w 27"/>
                  <a:gd name="T13" fmla="*/ 998 h 5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7" h="53">
                    <a:moveTo>
                      <a:pt x="8" y="53"/>
                    </a:moveTo>
                    <a:cubicBezTo>
                      <a:pt x="4" y="49"/>
                      <a:pt x="11" y="37"/>
                      <a:pt x="16" y="26"/>
                    </a:cubicBezTo>
                    <a:cubicBezTo>
                      <a:pt x="21" y="15"/>
                      <a:pt x="27" y="7"/>
                      <a:pt x="24" y="4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23" y="3"/>
                      <a:pt x="17" y="11"/>
                      <a:pt x="12" y="22"/>
                    </a:cubicBezTo>
                    <a:cubicBezTo>
                      <a:pt x="7" y="32"/>
                      <a:pt x="0" y="44"/>
                      <a:pt x="4" y="48"/>
                    </a:cubicBezTo>
                    <a:lnTo>
                      <a:pt x="8" y="53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09" name="Freeform 1879">
                <a:extLst>
                  <a:ext uri="{FF2B5EF4-FFF2-40B4-BE49-F238E27FC236}">
                    <a16:creationId xmlns:a16="http://schemas.microsoft.com/office/drawing/2014/main" id="{43D25A27-EE5C-0626-84DC-2A364F4632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7" y="1803"/>
                <a:ext cx="42" cy="114"/>
              </a:xfrm>
              <a:custGeom>
                <a:avLst/>
                <a:gdLst>
                  <a:gd name="T0" fmla="*/ 257 w 17"/>
                  <a:gd name="T1" fmla="*/ 0 h 43"/>
                  <a:gd name="T2" fmla="*/ 133 w 17"/>
                  <a:gd name="T3" fmla="*/ 353 h 43"/>
                  <a:gd name="T4" fmla="*/ 0 w 17"/>
                  <a:gd name="T5" fmla="*/ 801 h 43"/>
                  <a:gd name="T6" fmla="*/ 133 w 17"/>
                  <a:gd name="T7" fmla="*/ 353 h 43"/>
                  <a:gd name="T8" fmla="*/ 257 w 17"/>
                  <a:gd name="T9" fmla="*/ 0 h 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7" h="43">
                    <a:moveTo>
                      <a:pt x="17" y="0"/>
                    </a:moveTo>
                    <a:cubicBezTo>
                      <a:pt x="17" y="4"/>
                      <a:pt x="13" y="11"/>
                      <a:pt x="9" y="19"/>
                    </a:cubicBezTo>
                    <a:cubicBezTo>
                      <a:pt x="5" y="28"/>
                      <a:pt x="0" y="38"/>
                      <a:pt x="0" y="43"/>
                    </a:cubicBezTo>
                    <a:cubicBezTo>
                      <a:pt x="0" y="38"/>
                      <a:pt x="5" y="27"/>
                      <a:pt x="9" y="19"/>
                    </a:cubicBezTo>
                    <a:cubicBezTo>
                      <a:pt x="13" y="10"/>
                      <a:pt x="17" y="4"/>
                      <a:pt x="17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10" name="Freeform 1880">
                <a:extLst>
                  <a:ext uri="{FF2B5EF4-FFF2-40B4-BE49-F238E27FC236}">
                    <a16:creationId xmlns:a16="http://schemas.microsoft.com/office/drawing/2014/main" id="{E33B4A2C-206F-25EA-8C32-542DAC652E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2" y="1827"/>
                <a:ext cx="42" cy="117"/>
              </a:xfrm>
              <a:custGeom>
                <a:avLst/>
                <a:gdLst>
                  <a:gd name="T0" fmla="*/ 257 w 17"/>
                  <a:gd name="T1" fmla="*/ 0 h 44"/>
                  <a:gd name="T2" fmla="*/ 133 w 17"/>
                  <a:gd name="T3" fmla="*/ 375 h 44"/>
                  <a:gd name="T4" fmla="*/ 0 w 17"/>
                  <a:gd name="T5" fmla="*/ 827 h 44"/>
                  <a:gd name="T6" fmla="*/ 121 w 17"/>
                  <a:gd name="T7" fmla="*/ 362 h 44"/>
                  <a:gd name="T8" fmla="*/ 257 w 17"/>
                  <a:gd name="T9" fmla="*/ 0 h 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7" h="44">
                    <a:moveTo>
                      <a:pt x="17" y="0"/>
                    </a:moveTo>
                    <a:cubicBezTo>
                      <a:pt x="17" y="4"/>
                      <a:pt x="13" y="12"/>
                      <a:pt x="9" y="20"/>
                    </a:cubicBezTo>
                    <a:cubicBezTo>
                      <a:pt x="5" y="29"/>
                      <a:pt x="0" y="38"/>
                      <a:pt x="0" y="44"/>
                    </a:cubicBezTo>
                    <a:cubicBezTo>
                      <a:pt x="0" y="38"/>
                      <a:pt x="4" y="28"/>
                      <a:pt x="8" y="19"/>
                    </a:cubicBezTo>
                    <a:cubicBezTo>
                      <a:pt x="12" y="11"/>
                      <a:pt x="17" y="4"/>
                      <a:pt x="17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11" name="Freeform 1881">
                <a:extLst>
                  <a:ext uri="{FF2B5EF4-FFF2-40B4-BE49-F238E27FC236}">
                    <a16:creationId xmlns:a16="http://schemas.microsoft.com/office/drawing/2014/main" id="{A7594196-42CA-21DD-C35E-5398858AD3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9" y="1885"/>
                <a:ext cx="73" cy="142"/>
              </a:xfrm>
              <a:custGeom>
                <a:avLst/>
                <a:gdLst>
                  <a:gd name="T0" fmla="*/ 126 w 29"/>
                  <a:gd name="T1" fmla="*/ 1018 h 53"/>
                  <a:gd name="T2" fmla="*/ 272 w 29"/>
                  <a:gd name="T3" fmla="*/ 504 h 53"/>
                  <a:gd name="T4" fmla="*/ 413 w 29"/>
                  <a:gd name="T5" fmla="*/ 94 h 53"/>
                  <a:gd name="T6" fmla="*/ 347 w 29"/>
                  <a:gd name="T7" fmla="*/ 0 h 53"/>
                  <a:gd name="T8" fmla="*/ 191 w 29"/>
                  <a:gd name="T9" fmla="*/ 402 h 53"/>
                  <a:gd name="T10" fmla="*/ 63 w 29"/>
                  <a:gd name="T11" fmla="*/ 927 h 53"/>
                  <a:gd name="T12" fmla="*/ 126 w 29"/>
                  <a:gd name="T13" fmla="*/ 1018 h 5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9" h="53">
                    <a:moveTo>
                      <a:pt x="8" y="53"/>
                    </a:moveTo>
                    <a:cubicBezTo>
                      <a:pt x="4" y="49"/>
                      <a:pt x="11" y="36"/>
                      <a:pt x="17" y="26"/>
                    </a:cubicBezTo>
                    <a:cubicBezTo>
                      <a:pt x="22" y="15"/>
                      <a:pt x="29" y="8"/>
                      <a:pt x="26" y="5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25" y="3"/>
                      <a:pt x="18" y="11"/>
                      <a:pt x="12" y="21"/>
                    </a:cubicBezTo>
                    <a:cubicBezTo>
                      <a:pt x="7" y="32"/>
                      <a:pt x="0" y="44"/>
                      <a:pt x="4" y="48"/>
                    </a:cubicBezTo>
                    <a:lnTo>
                      <a:pt x="8" y="53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12" name="Freeform 1882">
                <a:extLst>
                  <a:ext uri="{FF2B5EF4-FFF2-40B4-BE49-F238E27FC236}">
                    <a16:creationId xmlns:a16="http://schemas.microsoft.com/office/drawing/2014/main" id="{2A25F96C-ECAB-268A-6CE9-790C971C45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2" y="1912"/>
                <a:ext cx="72" cy="141"/>
              </a:xfrm>
              <a:custGeom>
                <a:avLst/>
                <a:gdLst>
                  <a:gd name="T0" fmla="*/ 124 w 29"/>
                  <a:gd name="T1" fmla="*/ 998 h 53"/>
                  <a:gd name="T2" fmla="*/ 258 w 29"/>
                  <a:gd name="T3" fmla="*/ 490 h 53"/>
                  <a:gd name="T4" fmla="*/ 400 w 29"/>
                  <a:gd name="T5" fmla="*/ 93 h 53"/>
                  <a:gd name="T6" fmla="*/ 340 w 29"/>
                  <a:gd name="T7" fmla="*/ 0 h 53"/>
                  <a:gd name="T8" fmla="*/ 196 w 29"/>
                  <a:gd name="T9" fmla="*/ 418 h 53"/>
                  <a:gd name="T10" fmla="*/ 62 w 29"/>
                  <a:gd name="T11" fmla="*/ 920 h 53"/>
                  <a:gd name="T12" fmla="*/ 124 w 29"/>
                  <a:gd name="T13" fmla="*/ 998 h 5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9" h="53">
                    <a:moveTo>
                      <a:pt x="8" y="53"/>
                    </a:moveTo>
                    <a:cubicBezTo>
                      <a:pt x="4" y="49"/>
                      <a:pt x="11" y="36"/>
                      <a:pt x="17" y="26"/>
                    </a:cubicBezTo>
                    <a:cubicBezTo>
                      <a:pt x="23" y="16"/>
                      <a:pt x="29" y="8"/>
                      <a:pt x="26" y="5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25" y="3"/>
                      <a:pt x="18" y="11"/>
                      <a:pt x="13" y="22"/>
                    </a:cubicBezTo>
                    <a:cubicBezTo>
                      <a:pt x="7" y="32"/>
                      <a:pt x="0" y="44"/>
                      <a:pt x="4" y="49"/>
                    </a:cubicBezTo>
                    <a:lnTo>
                      <a:pt x="8" y="53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13" name="Freeform 1883">
                <a:extLst>
                  <a:ext uri="{FF2B5EF4-FFF2-40B4-BE49-F238E27FC236}">
                    <a16:creationId xmlns:a16="http://schemas.microsoft.com/office/drawing/2014/main" id="{55A8ED4B-0DA5-D94E-F7C1-F2537E277B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7" y="1893"/>
                <a:ext cx="50" cy="115"/>
              </a:xfrm>
              <a:custGeom>
                <a:avLst/>
                <a:gdLst>
                  <a:gd name="T0" fmla="*/ 313 w 20"/>
                  <a:gd name="T1" fmla="*/ 0 h 43"/>
                  <a:gd name="T2" fmla="*/ 175 w 20"/>
                  <a:gd name="T3" fmla="*/ 380 h 43"/>
                  <a:gd name="T4" fmla="*/ 0 w 20"/>
                  <a:gd name="T5" fmla="*/ 824 h 43"/>
                  <a:gd name="T6" fmla="*/ 158 w 20"/>
                  <a:gd name="T7" fmla="*/ 364 h 43"/>
                  <a:gd name="T8" fmla="*/ 313 w 20"/>
                  <a:gd name="T9" fmla="*/ 0 h 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" h="43">
                    <a:moveTo>
                      <a:pt x="20" y="0"/>
                    </a:moveTo>
                    <a:cubicBezTo>
                      <a:pt x="20" y="4"/>
                      <a:pt x="15" y="11"/>
                      <a:pt x="11" y="20"/>
                    </a:cubicBezTo>
                    <a:cubicBezTo>
                      <a:pt x="6" y="28"/>
                      <a:pt x="0" y="37"/>
                      <a:pt x="0" y="43"/>
                    </a:cubicBezTo>
                    <a:cubicBezTo>
                      <a:pt x="0" y="37"/>
                      <a:pt x="6" y="27"/>
                      <a:pt x="10" y="19"/>
                    </a:cubicBezTo>
                    <a:cubicBezTo>
                      <a:pt x="15" y="11"/>
                      <a:pt x="20" y="4"/>
                      <a:pt x="2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14" name="Freeform 1884">
                <a:extLst>
                  <a:ext uri="{FF2B5EF4-FFF2-40B4-BE49-F238E27FC236}">
                    <a16:creationId xmlns:a16="http://schemas.microsoft.com/office/drawing/2014/main" id="{02056887-67F9-632E-85AA-F5DA115AC4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9" y="1923"/>
                <a:ext cx="50" cy="112"/>
              </a:xfrm>
              <a:custGeom>
                <a:avLst/>
                <a:gdLst>
                  <a:gd name="T0" fmla="*/ 313 w 20"/>
                  <a:gd name="T1" fmla="*/ 0 h 42"/>
                  <a:gd name="T2" fmla="*/ 175 w 20"/>
                  <a:gd name="T3" fmla="*/ 363 h 42"/>
                  <a:gd name="T4" fmla="*/ 0 w 20"/>
                  <a:gd name="T5" fmla="*/ 797 h 42"/>
                  <a:gd name="T6" fmla="*/ 158 w 20"/>
                  <a:gd name="T7" fmla="*/ 341 h 42"/>
                  <a:gd name="T8" fmla="*/ 313 w 20"/>
                  <a:gd name="T9" fmla="*/ 0 h 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" h="42">
                    <a:moveTo>
                      <a:pt x="20" y="0"/>
                    </a:moveTo>
                    <a:cubicBezTo>
                      <a:pt x="20" y="4"/>
                      <a:pt x="15" y="11"/>
                      <a:pt x="11" y="19"/>
                    </a:cubicBezTo>
                    <a:cubicBezTo>
                      <a:pt x="6" y="27"/>
                      <a:pt x="0" y="36"/>
                      <a:pt x="0" y="42"/>
                    </a:cubicBezTo>
                    <a:cubicBezTo>
                      <a:pt x="0" y="36"/>
                      <a:pt x="6" y="26"/>
                      <a:pt x="10" y="18"/>
                    </a:cubicBezTo>
                    <a:cubicBezTo>
                      <a:pt x="15" y="10"/>
                      <a:pt x="20" y="4"/>
                      <a:pt x="2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15" name="Freeform 1885">
                <a:extLst>
                  <a:ext uri="{FF2B5EF4-FFF2-40B4-BE49-F238E27FC236}">
                    <a16:creationId xmlns:a16="http://schemas.microsoft.com/office/drawing/2014/main" id="{196B69F3-340C-464F-3F28-F6BD8F6E86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9" y="1888"/>
                <a:ext cx="40" cy="13"/>
              </a:xfrm>
              <a:custGeom>
                <a:avLst/>
                <a:gdLst>
                  <a:gd name="T0" fmla="*/ 0 w 16"/>
                  <a:gd name="T1" fmla="*/ 88 h 5"/>
                  <a:gd name="T2" fmla="*/ 250 w 16"/>
                  <a:gd name="T3" fmla="*/ 0 h 5"/>
                  <a:gd name="T4" fmla="*/ 145 w 16"/>
                  <a:gd name="T5" fmla="*/ 34 h 5"/>
                  <a:gd name="T6" fmla="*/ 0 w 16"/>
                  <a:gd name="T7" fmla="*/ 88 h 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" h="5">
                    <a:moveTo>
                      <a:pt x="0" y="5"/>
                    </a:moveTo>
                    <a:cubicBezTo>
                      <a:pt x="2" y="4"/>
                      <a:pt x="13" y="0"/>
                      <a:pt x="16" y="0"/>
                    </a:cubicBezTo>
                    <a:cubicBezTo>
                      <a:pt x="15" y="0"/>
                      <a:pt x="10" y="2"/>
                      <a:pt x="9" y="2"/>
                    </a:cubicBezTo>
                    <a:cubicBezTo>
                      <a:pt x="8" y="2"/>
                      <a:pt x="0" y="5"/>
                      <a:pt x="0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16" name="Freeform 1886">
                <a:extLst>
                  <a:ext uri="{FF2B5EF4-FFF2-40B4-BE49-F238E27FC236}">
                    <a16:creationId xmlns:a16="http://schemas.microsoft.com/office/drawing/2014/main" id="{1148F112-C5DC-B226-439F-3F472DC75B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4" y="1803"/>
                <a:ext cx="40" cy="16"/>
              </a:xfrm>
              <a:custGeom>
                <a:avLst/>
                <a:gdLst>
                  <a:gd name="T0" fmla="*/ 0 w 16"/>
                  <a:gd name="T1" fmla="*/ 115 h 6"/>
                  <a:gd name="T2" fmla="*/ 250 w 16"/>
                  <a:gd name="T3" fmla="*/ 0 h 6"/>
                  <a:gd name="T4" fmla="*/ 145 w 16"/>
                  <a:gd name="T5" fmla="*/ 35 h 6"/>
                  <a:gd name="T6" fmla="*/ 0 w 16"/>
                  <a:gd name="T7" fmla="*/ 115 h 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" h="6">
                    <a:moveTo>
                      <a:pt x="0" y="6"/>
                    </a:moveTo>
                    <a:cubicBezTo>
                      <a:pt x="1" y="5"/>
                      <a:pt x="12" y="0"/>
                      <a:pt x="16" y="0"/>
                    </a:cubicBezTo>
                    <a:cubicBezTo>
                      <a:pt x="14" y="0"/>
                      <a:pt x="10" y="2"/>
                      <a:pt x="9" y="2"/>
                    </a:cubicBezTo>
                    <a:cubicBezTo>
                      <a:pt x="8" y="3"/>
                      <a:pt x="0" y="6"/>
                      <a:pt x="0" y="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17" name="Freeform 1887">
                <a:extLst>
                  <a:ext uri="{FF2B5EF4-FFF2-40B4-BE49-F238E27FC236}">
                    <a16:creationId xmlns:a16="http://schemas.microsoft.com/office/drawing/2014/main" id="{B712C2FF-26A3-51E9-0861-0099E42CDF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9" y="1997"/>
                <a:ext cx="95" cy="128"/>
              </a:xfrm>
              <a:custGeom>
                <a:avLst/>
                <a:gdLst>
                  <a:gd name="T0" fmla="*/ 83 w 38"/>
                  <a:gd name="T1" fmla="*/ 909 h 48"/>
                  <a:gd name="T2" fmla="*/ 333 w 38"/>
                  <a:gd name="T3" fmla="*/ 456 h 48"/>
                  <a:gd name="T4" fmla="*/ 563 w 38"/>
                  <a:gd name="T5" fmla="*/ 93 h 48"/>
                  <a:gd name="T6" fmla="*/ 520 w 38"/>
                  <a:gd name="T7" fmla="*/ 0 h 48"/>
                  <a:gd name="T8" fmla="*/ 283 w 38"/>
                  <a:gd name="T9" fmla="*/ 341 h 48"/>
                  <a:gd name="T10" fmla="*/ 33 w 38"/>
                  <a:gd name="T11" fmla="*/ 797 h 48"/>
                  <a:gd name="T12" fmla="*/ 83 w 38"/>
                  <a:gd name="T13" fmla="*/ 909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48">
                    <a:moveTo>
                      <a:pt x="5" y="48"/>
                    </a:moveTo>
                    <a:cubicBezTo>
                      <a:pt x="3" y="43"/>
                      <a:pt x="13" y="32"/>
                      <a:pt x="21" y="24"/>
                    </a:cubicBezTo>
                    <a:cubicBezTo>
                      <a:pt x="29" y="15"/>
                      <a:pt x="38" y="9"/>
                      <a:pt x="36" y="5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35" y="4"/>
                      <a:pt x="27" y="10"/>
                      <a:pt x="18" y="18"/>
                    </a:cubicBezTo>
                    <a:cubicBezTo>
                      <a:pt x="10" y="27"/>
                      <a:pt x="0" y="37"/>
                      <a:pt x="2" y="42"/>
                    </a:cubicBezTo>
                    <a:lnTo>
                      <a:pt x="5" y="48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18" name="Freeform 1888">
                <a:extLst>
                  <a:ext uri="{FF2B5EF4-FFF2-40B4-BE49-F238E27FC236}">
                    <a16:creationId xmlns:a16="http://schemas.microsoft.com/office/drawing/2014/main" id="{8B1D2D52-F47D-4FA5-794F-090A93DE02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2" y="2029"/>
                <a:ext cx="100" cy="128"/>
              </a:xfrm>
              <a:custGeom>
                <a:avLst/>
                <a:gdLst>
                  <a:gd name="T0" fmla="*/ 95 w 40"/>
                  <a:gd name="T1" fmla="*/ 909 h 48"/>
                  <a:gd name="T2" fmla="*/ 345 w 40"/>
                  <a:gd name="T3" fmla="*/ 456 h 48"/>
                  <a:gd name="T4" fmla="*/ 595 w 40"/>
                  <a:gd name="T5" fmla="*/ 93 h 48"/>
                  <a:gd name="T6" fmla="*/ 550 w 40"/>
                  <a:gd name="T7" fmla="*/ 0 h 48"/>
                  <a:gd name="T8" fmla="*/ 300 w 40"/>
                  <a:gd name="T9" fmla="*/ 363 h 48"/>
                  <a:gd name="T10" fmla="*/ 33 w 40"/>
                  <a:gd name="T11" fmla="*/ 776 h 48"/>
                  <a:gd name="T12" fmla="*/ 95 w 40"/>
                  <a:gd name="T13" fmla="*/ 909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48">
                    <a:moveTo>
                      <a:pt x="6" y="48"/>
                    </a:moveTo>
                    <a:cubicBezTo>
                      <a:pt x="3" y="42"/>
                      <a:pt x="14" y="33"/>
                      <a:pt x="22" y="24"/>
                    </a:cubicBezTo>
                    <a:cubicBezTo>
                      <a:pt x="30" y="16"/>
                      <a:pt x="40" y="9"/>
                      <a:pt x="38" y="5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37" y="3"/>
                      <a:pt x="28" y="10"/>
                      <a:pt x="19" y="19"/>
                    </a:cubicBezTo>
                    <a:cubicBezTo>
                      <a:pt x="11" y="27"/>
                      <a:pt x="0" y="36"/>
                      <a:pt x="2" y="41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19" name="Freeform 1889">
                <a:extLst>
                  <a:ext uri="{FF2B5EF4-FFF2-40B4-BE49-F238E27FC236}">
                    <a16:creationId xmlns:a16="http://schemas.microsoft.com/office/drawing/2014/main" id="{1ED4ABA2-82F1-A759-DB4F-F523C6D12C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7" y="2008"/>
                <a:ext cx="75" cy="93"/>
              </a:xfrm>
              <a:custGeom>
                <a:avLst/>
                <a:gdLst>
                  <a:gd name="T0" fmla="*/ 470 w 30"/>
                  <a:gd name="T1" fmla="*/ 0 h 35"/>
                  <a:gd name="T2" fmla="*/ 250 w 30"/>
                  <a:gd name="T3" fmla="*/ 303 h 35"/>
                  <a:gd name="T4" fmla="*/ 0 w 30"/>
                  <a:gd name="T5" fmla="*/ 656 h 35"/>
                  <a:gd name="T6" fmla="*/ 250 w 30"/>
                  <a:gd name="T7" fmla="*/ 282 h 35"/>
                  <a:gd name="T8" fmla="*/ 470 w 30"/>
                  <a:gd name="T9" fmla="*/ 0 h 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" h="35">
                    <a:moveTo>
                      <a:pt x="30" y="0"/>
                    </a:moveTo>
                    <a:cubicBezTo>
                      <a:pt x="29" y="4"/>
                      <a:pt x="23" y="9"/>
                      <a:pt x="16" y="16"/>
                    </a:cubicBezTo>
                    <a:cubicBezTo>
                      <a:pt x="9" y="23"/>
                      <a:pt x="1" y="30"/>
                      <a:pt x="0" y="35"/>
                    </a:cubicBezTo>
                    <a:cubicBezTo>
                      <a:pt x="1" y="30"/>
                      <a:pt x="9" y="22"/>
                      <a:pt x="16" y="15"/>
                    </a:cubicBezTo>
                    <a:cubicBezTo>
                      <a:pt x="22" y="9"/>
                      <a:pt x="29" y="4"/>
                      <a:pt x="3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20" name="Freeform 1890">
                <a:extLst>
                  <a:ext uri="{FF2B5EF4-FFF2-40B4-BE49-F238E27FC236}">
                    <a16:creationId xmlns:a16="http://schemas.microsoft.com/office/drawing/2014/main" id="{37026973-0924-96E4-D9CB-5BF5A75062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2" y="2040"/>
                <a:ext cx="75" cy="96"/>
              </a:xfrm>
              <a:custGeom>
                <a:avLst/>
                <a:gdLst>
                  <a:gd name="T0" fmla="*/ 470 w 30"/>
                  <a:gd name="T1" fmla="*/ 0 h 36"/>
                  <a:gd name="T2" fmla="*/ 250 w 30"/>
                  <a:gd name="T3" fmla="*/ 307 h 36"/>
                  <a:gd name="T4" fmla="*/ 0 w 30"/>
                  <a:gd name="T5" fmla="*/ 683 h 36"/>
                  <a:gd name="T6" fmla="*/ 250 w 30"/>
                  <a:gd name="T7" fmla="*/ 285 h 36"/>
                  <a:gd name="T8" fmla="*/ 470 w 30"/>
                  <a:gd name="T9" fmla="*/ 0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" h="36">
                    <a:moveTo>
                      <a:pt x="30" y="0"/>
                    </a:moveTo>
                    <a:cubicBezTo>
                      <a:pt x="29" y="4"/>
                      <a:pt x="23" y="9"/>
                      <a:pt x="16" y="16"/>
                    </a:cubicBezTo>
                    <a:cubicBezTo>
                      <a:pt x="9" y="23"/>
                      <a:pt x="1" y="30"/>
                      <a:pt x="0" y="36"/>
                    </a:cubicBezTo>
                    <a:cubicBezTo>
                      <a:pt x="1" y="30"/>
                      <a:pt x="9" y="22"/>
                      <a:pt x="16" y="15"/>
                    </a:cubicBezTo>
                    <a:cubicBezTo>
                      <a:pt x="22" y="9"/>
                      <a:pt x="29" y="4"/>
                      <a:pt x="3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21" name="Freeform 1891">
                <a:extLst>
                  <a:ext uri="{FF2B5EF4-FFF2-40B4-BE49-F238E27FC236}">
                    <a16:creationId xmlns:a16="http://schemas.microsoft.com/office/drawing/2014/main" id="{72DB2A11-ECC1-E563-839C-1A69E7B937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4" y="1997"/>
                <a:ext cx="43" cy="8"/>
              </a:xfrm>
              <a:custGeom>
                <a:avLst/>
                <a:gdLst>
                  <a:gd name="T0" fmla="*/ 0 w 17"/>
                  <a:gd name="T1" fmla="*/ 56 h 3"/>
                  <a:gd name="T2" fmla="*/ 276 w 17"/>
                  <a:gd name="T3" fmla="*/ 21 h 3"/>
                  <a:gd name="T4" fmla="*/ 159 w 17"/>
                  <a:gd name="T5" fmla="*/ 35 h 3"/>
                  <a:gd name="T6" fmla="*/ 0 w 17"/>
                  <a:gd name="T7" fmla="*/ 56 h 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3">
                    <a:moveTo>
                      <a:pt x="0" y="3"/>
                    </a:moveTo>
                    <a:cubicBezTo>
                      <a:pt x="2" y="2"/>
                      <a:pt x="14" y="0"/>
                      <a:pt x="17" y="1"/>
                    </a:cubicBezTo>
                    <a:cubicBezTo>
                      <a:pt x="16" y="1"/>
                      <a:pt x="11" y="1"/>
                      <a:pt x="10" y="2"/>
                    </a:cubicBezTo>
                    <a:cubicBezTo>
                      <a:pt x="9" y="2"/>
                      <a:pt x="0" y="3"/>
                      <a:pt x="0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22" name="Freeform 1892">
                <a:extLst>
                  <a:ext uri="{FF2B5EF4-FFF2-40B4-BE49-F238E27FC236}">
                    <a16:creationId xmlns:a16="http://schemas.microsoft.com/office/drawing/2014/main" id="{D4563AD7-5E5A-7FF1-406F-3F5B58E0DB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4" y="2120"/>
                <a:ext cx="103" cy="115"/>
              </a:xfrm>
              <a:custGeom>
                <a:avLst/>
                <a:gdLst>
                  <a:gd name="T0" fmla="*/ 63 w 41"/>
                  <a:gd name="T1" fmla="*/ 824 h 43"/>
                  <a:gd name="T2" fmla="*/ 347 w 41"/>
                  <a:gd name="T3" fmla="*/ 423 h 43"/>
                  <a:gd name="T4" fmla="*/ 618 w 41"/>
                  <a:gd name="T5" fmla="*/ 115 h 43"/>
                  <a:gd name="T6" fmla="*/ 588 w 41"/>
                  <a:gd name="T7" fmla="*/ 0 h 43"/>
                  <a:gd name="T8" fmla="*/ 317 w 41"/>
                  <a:gd name="T9" fmla="*/ 308 h 43"/>
                  <a:gd name="T10" fmla="*/ 33 w 41"/>
                  <a:gd name="T11" fmla="*/ 730 h 43"/>
                  <a:gd name="T12" fmla="*/ 63 w 41"/>
                  <a:gd name="T13" fmla="*/ 824 h 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43">
                    <a:moveTo>
                      <a:pt x="4" y="43"/>
                    </a:moveTo>
                    <a:cubicBezTo>
                      <a:pt x="2" y="37"/>
                      <a:pt x="13" y="29"/>
                      <a:pt x="22" y="22"/>
                    </a:cubicBezTo>
                    <a:cubicBezTo>
                      <a:pt x="32" y="14"/>
                      <a:pt x="41" y="10"/>
                      <a:pt x="39" y="6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8" y="4"/>
                      <a:pt x="30" y="8"/>
                      <a:pt x="20" y="16"/>
                    </a:cubicBezTo>
                    <a:cubicBezTo>
                      <a:pt x="11" y="23"/>
                      <a:pt x="0" y="32"/>
                      <a:pt x="2" y="38"/>
                    </a:cubicBezTo>
                    <a:lnTo>
                      <a:pt x="4" y="43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23" name="Freeform 1893">
                <a:extLst>
                  <a:ext uri="{FF2B5EF4-FFF2-40B4-BE49-F238E27FC236}">
                    <a16:creationId xmlns:a16="http://schemas.microsoft.com/office/drawing/2014/main" id="{04945017-FA4D-513A-FF59-CE9CEC35B4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7" y="2155"/>
                <a:ext cx="100" cy="112"/>
              </a:xfrm>
              <a:custGeom>
                <a:avLst/>
                <a:gdLst>
                  <a:gd name="T0" fmla="*/ 50 w 40"/>
                  <a:gd name="T1" fmla="*/ 797 h 42"/>
                  <a:gd name="T2" fmla="*/ 345 w 40"/>
                  <a:gd name="T3" fmla="*/ 419 h 42"/>
                  <a:gd name="T4" fmla="*/ 613 w 40"/>
                  <a:gd name="T5" fmla="*/ 115 h 42"/>
                  <a:gd name="T6" fmla="*/ 583 w 40"/>
                  <a:gd name="T7" fmla="*/ 0 h 42"/>
                  <a:gd name="T8" fmla="*/ 313 w 40"/>
                  <a:gd name="T9" fmla="*/ 307 h 42"/>
                  <a:gd name="T10" fmla="*/ 33 w 40"/>
                  <a:gd name="T11" fmla="*/ 683 h 42"/>
                  <a:gd name="T12" fmla="*/ 50 w 40"/>
                  <a:gd name="T13" fmla="*/ 797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42">
                    <a:moveTo>
                      <a:pt x="3" y="42"/>
                    </a:moveTo>
                    <a:cubicBezTo>
                      <a:pt x="1" y="37"/>
                      <a:pt x="13" y="29"/>
                      <a:pt x="22" y="22"/>
                    </a:cubicBezTo>
                    <a:cubicBezTo>
                      <a:pt x="31" y="14"/>
                      <a:pt x="40" y="9"/>
                      <a:pt x="39" y="6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8" y="4"/>
                      <a:pt x="29" y="8"/>
                      <a:pt x="20" y="16"/>
                    </a:cubicBezTo>
                    <a:cubicBezTo>
                      <a:pt x="11" y="23"/>
                      <a:pt x="0" y="31"/>
                      <a:pt x="2" y="36"/>
                    </a:cubicBezTo>
                    <a:lnTo>
                      <a:pt x="3" y="42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24" name="Freeform 1894">
                <a:extLst>
                  <a:ext uri="{FF2B5EF4-FFF2-40B4-BE49-F238E27FC236}">
                    <a16:creationId xmlns:a16="http://schemas.microsoft.com/office/drawing/2014/main" id="{2023B35E-4A5E-C10A-85A2-41A4DD4AA7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9" y="2128"/>
                <a:ext cx="88" cy="85"/>
              </a:xfrm>
              <a:custGeom>
                <a:avLst/>
                <a:gdLst>
                  <a:gd name="T0" fmla="*/ 556 w 35"/>
                  <a:gd name="T1" fmla="*/ 0 h 32"/>
                  <a:gd name="T2" fmla="*/ 304 w 35"/>
                  <a:gd name="T3" fmla="*/ 260 h 32"/>
                  <a:gd name="T4" fmla="*/ 0 w 35"/>
                  <a:gd name="T5" fmla="*/ 600 h 32"/>
                  <a:gd name="T6" fmla="*/ 304 w 35"/>
                  <a:gd name="T7" fmla="*/ 260 h 32"/>
                  <a:gd name="T8" fmla="*/ 556 w 35"/>
                  <a:gd name="T9" fmla="*/ 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" h="32">
                    <a:moveTo>
                      <a:pt x="35" y="0"/>
                    </a:moveTo>
                    <a:cubicBezTo>
                      <a:pt x="33" y="4"/>
                      <a:pt x="26" y="9"/>
                      <a:pt x="19" y="14"/>
                    </a:cubicBezTo>
                    <a:cubicBezTo>
                      <a:pt x="11" y="20"/>
                      <a:pt x="2" y="27"/>
                      <a:pt x="0" y="32"/>
                    </a:cubicBezTo>
                    <a:cubicBezTo>
                      <a:pt x="2" y="27"/>
                      <a:pt x="11" y="20"/>
                      <a:pt x="19" y="14"/>
                    </a:cubicBezTo>
                    <a:cubicBezTo>
                      <a:pt x="26" y="8"/>
                      <a:pt x="33" y="4"/>
                      <a:pt x="35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25" name="Freeform 1895">
                <a:extLst>
                  <a:ext uri="{FF2B5EF4-FFF2-40B4-BE49-F238E27FC236}">
                    <a16:creationId xmlns:a16="http://schemas.microsoft.com/office/drawing/2014/main" id="{8980E5E1-141E-B1D6-7080-377F0A1E3D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2" y="2163"/>
                <a:ext cx="85" cy="85"/>
              </a:xfrm>
              <a:custGeom>
                <a:avLst/>
                <a:gdLst>
                  <a:gd name="T0" fmla="*/ 533 w 34"/>
                  <a:gd name="T1" fmla="*/ 0 h 32"/>
                  <a:gd name="T2" fmla="*/ 283 w 34"/>
                  <a:gd name="T3" fmla="*/ 260 h 32"/>
                  <a:gd name="T4" fmla="*/ 0 w 34"/>
                  <a:gd name="T5" fmla="*/ 600 h 32"/>
                  <a:gd name="T6" fmla="*/ 283 w 34"/>
                  <a:gd name="T7" fmla="*/ 260 h 32"/>
                  <a:gd name="T8" fmla="*/ 533 w 34"/>
                  <a:gd name="T9" fmla="*/ 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4" h="32">
                    <a:moveTo>
                      <a:pt x="34" y="0"/>
                    </a:moveTo>
                    <a:cubicBezTo>
                      <a:pt x="32" y="4"/>
                      <a:pt x="26" y="8"/>
                      <a:pt x="18" y="14"/>
                    </a:cubicBezTo>
                    <a:cubicBezTo>
                      <a:pt x="11" y="20"/>
                      <a:pt x="2" y="27"/>
                      <a:pt x="0" y="32"/>
                    </a:cubicBezTo>
                    <a:cubicBezTo>
                      <a:pt x="2" y="27"/>
                      <a:pt x="11" y="20"/>
                      <a:pt x="18" y="14"/>
                    </a:cubicBezTo>
                    <a:cubicBezTo>
                      <a:pt x="25" y="8"/>
                      <a:pt x="32" y="4"/>
                      <a:pt x="34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26" name="Freeform 1896">
                <a:extLst>
                  <a:ext uri="{FF2B5EF4-FFF2-40B4-BE49-F238E27FC236}">
                    <a16:creationId xmlns:a16="http://schemas.microsoft.com/office/drawing/2014/main" id="{0649321D-6AB0-77FF-BF91-0C73FD4F7F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9" y="2243"/>
                <a:ext cx="105" cy="112"/>
              </a:xfrm>
              <a:custGeom>
                <a:avLst/>
                <a:gdLst>
                  <a:gd name="T0" fmla="*/ 63 w 42"/>
                  <a:gd name="T1" fmla="*/ 797 h 42"/>
                  <a:gd name="T2" fmla="*/ 363 w 42"/>
                  <a:gd name="T3" fmla="*/ 397 h 42"/>
                  <a:gd name="T4" fmla="*/ 645 w 42"/>
                  <a:gd name="T5" fmla="*/ 115 h 42"/>
                  <a:gd name="T6" fmla="*/ 613 w 42"/>
                  <a:gd name="T7" fmla="*/ 0 h 42"/>
                  <a:gd name="T8" fmla="*/ 333 w 42"/>
                  <a:gd name="T9" fmla="*/ 285 h 42"/>
                  <a:gd name="T10" fmla="*/ 33 w 42"/>
                  <a:gd name="T11" fmla="*/ 683 h 42"/>
                  <a:gd name="T12" fmla="*/ 63 w 42"/>
                  <a:gd name="T13" fmla="*/ 797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2" h="42">
                    <a:moveTo>
                      <a:pt x="4" y="42"/>
                    </a:moveTo>
                    <a:cubicBezTo>
                      <a:pt x="2" y="36"/>
                      <a:pt x="14" y="28"/>
                      <a:pt x="23" y="21"/>
                    </a:cubicBezTo>
                    <a:cubicBezTo>
                      <a:pt x="33" y="14"/>
                      <a:pt x="42" y="10"/>
                      <a:pt x="41" y="6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40" y="4"/>
                      <a:pt x="31" y="8"/>
                      <a:pt x="21" y="15"/>
                    </a:cubicBezTo>
                    <a:cubicBezTo>
                      <a:pt x="12" y="22"/>
                      <a:pt x="0" y="30"/>
                      <a:pt x="2" y="36"/>
                    </a:cubicBezTo>
                    <a:lnTo>
                      <a:pt x="4" y="42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27" name="Freeform 1897">
                <a:extLst>
                  <a:ext uri="{FF2B5EF4-FFF2-40B4-BE49-F238E27FC236}">
                    <a16:creationId xmlns:a16="http://schemas.microsoft.com/office/drawing/2014/main" id="{2E43169E-EBF1-CE44-5A52-988B95F4EF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9" y="2277"/>
                <a:ext cx="105" cy="112"/>
              </a:xfrm>
              <a:custGeom>
                <a:avLst/>
                <a:gdLst>
                  <a:gd name="T0" fmla="*/ 50 w 42"/>
                  <a:gd name="T1" fmla="*/ 797 h 42"/>
                  <a:gd name="T2" fmla="*/ 363 w 42"/>
                  <a:gd name="T3" fmla="*/ 397 h 42"/>
                  <a:gd name="T4" fmla="*/ 645 w 42"/>
                  <a:gd name="T5" fmla="*/ 115 h 42"/>
                  <a:gd name="T6" fmla="*/ 613 w 42"/>
                  <a:gd name="T7" fmla="*/ 0 h 42"/>
                  <a:gd name="T8" fmla="*/ 333 w 42"/>
                  <a:gd name="T9" fmla="*/ 285 h 42"/>
                  <a:gd name="T10" fmla="*/ 33 w 42"/>
                  <a:gd name="T11" fmla="*/ 683 h 42"/>
                  <a:gd name="T12" fmla="*/ 50 w 42"/>
                  <a:gd name="T13" fmla="*/ 797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2" h="42">
                    <a:moveTo>
                      <a:pt x="3" y="42"/>
                    </a:moveTo>
                    <a:cubicBezTo>
                      <a:pt x="2" y="36"/>
                      <a:pt x="14" y="28"/>
                      <a:pt x="23" y="21"/>
                    </a:cubicBezTo>
                    <a:cubicBezTo>
                      <a:pt x="33" y="15"/>
                      <a:pt x="42" y="10"/>
                      <a:pt x="41" y="6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40" y="4"/>
                      <a:pt x="31" y="8"/>
                      <a:pt x="21" y="15"/>
                    </a:cubicBezTo>
                    <a:cubicBezTo>
                      <a:pt x="12" y="22"/>
                      <a:pt x="0" y="30"/>
                      <a:pt x="2" y="36"/>
                    </a:cubicBezTo>
                    <a:lnTo>
                      <a:pt x="3" y="42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28" name="Freeform 1898">
                <a:extLst>
                  <a:ext uri="{FF2B5EF4-FFF2-40B4-BE49-F238E27FC236}">
                    <a16:creationId xmlns:a16="http://schemas.microsoft.com/office/drawing/2014/main" id="{9D5F7193-026D-3E4B-B0B5-7780B043F2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7" y="2253"/>
                <a:ext cx="90" cy="78"/>
              </a:xfrm>
              <a:custGeom>
                <a:avLst/>
                <a:gdLst>
                  <a:gd name="T0" fmla="*/ 563 w 36"/>
                  <a:gd name="T1" fmla="*/ 0 h 29"/>
                  <a:gd name="T2" fmla="*/ 300 w 36"/>
                  <a:gd name="T3" fmla="*/ 253 h 29"/>
                  <a:gd name="T4" fmla="*/ 0 w 36"/>
                  <a:gd name="T5" fmla="*/ 565 h 29"/>
                  <a:gd name="T6" fmla="*/ 300 w 36"/>
                  <a:gd name="T7" fmla="*/ 231 h 29"/>
                  <a:gd name="T8" fmla="*/ 563 w 36"/>
                  <a:gd name="T9" fmla="*/ 0 h 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" h="29">
                    <a:moveTo>
                      <a:pt x="36" y="0"/>
                    </a:moveTo>
                    <a:cubicBezTo>
                      <a:pt x="34" y="3"/>
                      <a:pt x="27" y="7"/>
                      <a:pt x="19" y="13"/>
                    </a:cubicBezTo>
                    <a:cubicBezTo>
                      <a:pt x="11" y="18"/>
                      <a:pt x="2" y="24"/>
                      <a:pt x="0" y="29"/>
                    </a:cubicBezTo>
                    <a:cubicBezTo>
                      <a:pt x="2" y="24"/>
                      <a:pt x="11" y="18"/>
                      <a:pt x="19" y="12"/>
                    </a:cubicBezTo>
                    <a:cubicBezTo>
                      <a:pt x="26" y="7"/>
                      <a:pt x="34" y="3"/>
                      <a:pt x="36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29" name="Freeform 1899">
                <a:extLst>
                  <a:ext uri="{FF2B5EF4-FFF2-40B4-BE49-F238E27FC236}">
                    <a16:creationId xmlns:a16="http://schemas.microsoft.com/office/drawing/2014/main" id="{843F7B7A-9D99-8797-86F3-A377652789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4" y="2288"/>
                <a:ext cx="93" cy="77"/>
              </a:xfrm>
              <a:custGeom>
                <a:avLst/>
                <a:gdLst>
                  <a:gd name="T0" fmla="*/ 588 w 37"/>
                  <a:gd name="T1" fmla="*/ 0 h 29"/>
                  <a:gd name="T2" fmla="*/ 317 w 37"/>
                  <a:gd name="T3" fmla="*/ 247 h 29"/>
                  <a:gd name="T4" fmla="*/ 0 w 37"/>
                  <a:gd name="T5" fmla="*/ 542 h 29"/>
                  <a:gd name="T6" fmla="*/ 317 w 37"/>
                  <a:gd name="T7" fmla="*/ 226 h 29"/>
                  <a:gd name="T8" fmla="*/ 588 w 37"/>
                  <a:gd name="T9" fmla="*/ 0 h 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7" h="29">
                    <a:moveTo>
                      <a:pt x="37" y="0"/>
                    </a:moveTo>
                    <a:cubicBezTo>
                      <a:pt x="34" y="3"/>
                      <a:pt x="27" y="8"/>
                      <a:pt x="20" y="13"/>
                    </a:cubicBezTo>
                    <a:cubicBezTo>
                      <a:pt x="12" y="18"/>
                      <a:pt x="3" y="24"/>
                      <a:pt x="0" y="29"/>
                    </a:cubicBezTo>
                    <a:cubicBezTo>
                      <a:pt x="3" y="24"/>
                      <a:pt x="12" y="18"/>
                      <a:pt x="20" y="12"/>
                    </a:cubicBezTo>
                    <a:cubicBezTo>
                      <a:pt x="27" y="7"/>
                      <a:pt x="34" y="3"/>
                      <a:pt x="37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30" name="Freeform 1900">
                <a:extLst>
                  <a:ext uri="{FF2B5EF4-FFF2-40B4-BE49-F238E27FC236}">
                    <a16:creationId xmlns:a16="http://schemas.microsoft.com/office/drawing/2014/main" id="{48D8D698-ABA4-C445-8191-D7DE8A914C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02" y="2237"/>
                <a:ext cx="40" cy="6"/>
              </a:xfrm>
              <a:custGeom>
                <a:avLst/>
                <a:gdLst>
                  <a:gd name="T0" fmla="*/ 0 w 16"/>
                  <a:gd name="T1" fmla="*/ 0 h 2"/>
                  <a:gd name="T2" fmla="*/ 250 w 16"/>
                  <a:gd name="T3" fmla="*/ 54 h 2"/>
                  <a:gd name="T4" fmla="*/ 145 w 16"/>
                  <a:gd name="T5" fmla="*/ 27 h 2"/>
                  <a:gd name="T6" fmla="*/ 0 w 16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" h="2">
                    <a:moveTo>
                      <a:pt x="0" y="0"/>
                    </a:moveTo>
                    <a:cubicBezTo>
                      <a:pt x="2" y="0"/>
                      <a:pt x="14" y="1"/>
                      <a:pt x="16" y="2"/>
                    </a:cubicBezTo>
                    <a:cubicBezTo>
                      <a:pt x="15" y="2"/>
                      <a:pt x="10" y="1"/>
                      <a:pt x="9" y="1"/>
                    </a:cubicBezTo>
                    <a:cubicBezTo>
                      <a:pt x="8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31" name="Freeform 1901">
                <a:extLst>
                  <a:ext uri="{FF2B5EF4-FFF2-40B4-BE49-F238E27FC236}">
                    <a16:creationId xmlns:a16="http://schemas.microsoft.com/office/drawing/2014/main" id="{5CB53A57-C0BC-DFDB-45C4-FD228BDF47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7" y="2123"/>
                <a:ext cx="42" cy="2"/>
              </a:xfrm>
              <a:custGeom>
                <a:avLst/>
                <a:gdLst>
                  <a:gd name="T0" fmla="*/ 0 w 17"/>
                  <a:gd name="T1" fmla="*/ 0 h 1"/>
                  <a:gd name="T2" fmla="*/ 257 w 17"/>
                  <a:gd name="T3" fmla="*/ 8 h 1"/>
                  <a:gd name="T4" fmla="*/ 153 w 17"/>
                  <a:gd name="T5" fmla="*/ 0 h 1"/>
                  <a:gd name="T6" fmla="*/ 0 w 17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cubicBezTo>
                      <a:pt x="2" y="0"/>
                      <a:pt x="14" y="0"/>
                      <a:pt x="17" y="1"/>
                    </a:cubicBezTo>
                    <a:cubicBezTo>
                      <a:pt x="15" y="1"/>
                      <a:pt x="11" y="0"/>
                      <a:pt x="10" y="0"/>
                    </a:cubicBezTo>
                    <a:cubicBezTo>
                      <a:pt x="9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32" name="Freeform 1902">
                <a:extLst>
                  <a:ext uri="{FF2B5EF4-FFF2-40B4-BE49-F238E27FC236}">
                    <a16:creationId xmlns:a16="http://schemas.microsoft.com/office/drawing/2014/main" id="{53488DDB-9A7F-7791-F5DE-5F7F92BFCA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2" y="2379"/>
                <a:ext cx="115" cy="88"/>
              </a:xfrm>
              <a:custGeom>
                <a:avLst/>
                <a:gdLst>
                  <a:gd name="T0" fmla="*/ 0 w 46"/>
                  <a:gd name="T1" fmla="*/ 627 h 33"/>
                  <a:gd name="T2" fmla="*/ 375 w 46"/>
                  <a:gd name="T3" fmla="*/ 320 h 33"/>
                  <a:gd name="T4" fmla="*/ 708 w 46"/>
                  <a:gd name="T5" fmla="*/ 115 h 33"/>
                  <a:gd name="T6" fmla="*/ 688 w 46"/>
                  <a:gd name="T7" fmla="*/ 0 h 33"/>
                  <a:gd name="T8" fmla="*/ 375 w 46"/>
                  <a:gd name="T9" fmla="*/ 205 h 33"/>
                  <a:gd name="T10" fmla="*/ 0 w 46"/>
                  <a:gd name="T11" fmla="*/ 512 h 33"/>
                  <a:gd name="T12" fmla="*/ 0 w 46"/>
                  <a:gd name="T13" fmla="*/ 627 h 3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33">
                    <a:moveTo>
                      <a:pt x="0" y="33"/>
                    </a:moveTo>
                    <a:cubicBezTo>
                      <a:pt x="0" y="28"/>
                      <a:pt x="14" y="22"/>
                      <a:pt x="24" y="17"/>
                    </a:cubicBezTo>
                    <a:cubicBezTo>
                      <a:pt x="35" y="12"/>
                      <a:pt x="46" y="10"/>
                      <a:pt x="45" y="6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5" y="4"/>
                      <a:pt x="35" y="6"/>
                      <a:pt x="24" y="11"/>
                    </a:cubicBezTo>
                    <a:cubicBezTo>
                      <a:pt x="13" y="15"/>
                      <a:pt x="0" y="21"/>
                      <a:pt x="0" y="27"/>
                    </a:cubicBezTo>
                    <a:lnTo>
                      <a:pt x="0" y="33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33" name="Freeform 1903">
                <a:extLst>
                  <a:ext uri="{FF2B5EF4-FFF2-40B4-BE49-F238E27FC236}">
                    <a16:creationId xmlns:a16="http://schemas.microsoft.com/office/drawing/2014/main" id="{CC54F08E-477F-3F3C-50D5-2D1EE0612E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2" y="2413"/>
                <a:ext cx="120" cy="88"/>
              </a:xfrm>
              <a:custGeom>
                <a:avLst/>
                <a:gdLst>
                  <a:gd name="T0" fmla="*/ 20 w 48"/>
                  <a:gd name="T1" fmla="*/ 627 h 33"/>
                  <a:gd name="T2" fmla="*/ 395 w 48"/>
                  <a:gd name="T3" fmla="*/ 341 h 33"/>
                  <a:gd name="T4" fmla="*/ 738 w 48"/>
                  <a:gd name="T5" fmla="*/ 115 h 33"/>
                  <a:gd name="T6" fmla="*/ 738 w 48"/>
                  <a:gd name="T7" fmla="*/ 0 h 33"/>
                  <a:gd name="T8" fmla="*/ 395 w 48"/>
                  <a:gd name="T9" fmla="*/ 227 h 33"/>
                  <a:gd name="T10" fmla="*/ 0 w 48"/>
                  <a:gd name="T11" fmla="*/ 491 h 33"/>
                  <a:gd name="T12" fmla="*/ 20 w 48"/>
                  <a:gd name="T13" fmla="*/ 627 h 3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8" h="33">
                    <a:moveTo>
                      <a:pt x="1" y="33"/>
                    </a:moveTo>
                    <a:cubicBezTo>
                      <a:pt x="1" y="28"/>
                      <a:pt x="14" y="22"/>
                      <a:pt x="25" y="18"/>
                    </a:cubicBezTo>
                    <a:cubicBezTo>
                      <a:pt x="36" y="13"/>
                      <a:pt x="48" y="10"/>
                      <a:pt x="47" y="6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47" y="4"/>
                      <a:pt x="36" y="7"/>
                      <a:pt x="25" y="12"/>
                    </a:cubicBezTo>
                    <a:cubicBezTo>
                      <a:pt x="14" y="16"/>
                      <a:pt x="0" y="21"/>
                      <a:pt x="0" y="26"/>
                    </a:cubicBezTo>
                    <a:lnTo>
                      <a:pt x="1" y="33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34" name="Freeform 1904">
                <a:extLst>
                  <a:ext uri="{FF2B5EF4-FFF2-40B4-BE49-F238E27FC236}">
                    <a16:creationId xmlns:a16="http://schemas.microsoft.com/office/drawing/2014/main" id="{E295BBC8-CEC0-3EE5-83D4-B4E0757A08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4" y="2387"/>
                <a:ext cx="105" cy="56"/>
              </a:xfrm>
              <a:custGeom>
                <a:avLst/>
                <a:gdLst>
                  <a:gd name="T0" fmla="*/ 658 w 42"/>
                  <a:gd name="T1" fmla="*/ 0 h 21"/>
                  <a:gd name="T2" fmla="*/ 363 w 42"/>
                  <a:gd name="T3" fmla="*/ 171 h 21"/>
                  <a:gd name="T4" fmla="*/ 0 w 42"/>
                  <a:gd name="T5" fmla="*/ 397 h 21"/>
                  <a:gd name="T6" fmla="*/ 363 w 42"/>
                  <a:gd name="T7" fmla="*/ 171 h 21"/>
                  <a:gd name="T8" fmla="*/ 658 w 42"/>
                  <a:gd name="T9" fmla="*/ 0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21">
                    <a:moveTo>
                      <a:pt x="42" y="0"/>
                    </a:moveTo>
                    <a:cubicBezTo>
                      <a:pt x="39" y="3"/>
                      <a:pt x="32" y="6"/>
                      <a:pt x="23" y="9"/>
                    </a:cubicBezTo>
                    <a:cubicBezTo>
                      <a:pt x="14" y="13"/>
                      <a:pt x="4" y="17"/>
                      <a:pt x="0" y="21"/>
                    </a:cubicBezTo>
                    <a:cubicBezTo>
                      <a:pt x="4" y="17"/>
                      <a:pt x="14" y="12"/>
                      <a:pt x="23" y="9"/>
                    </a:cubicBezTo>
                    <a:cubicBezTo>
                      <a:pt x="31" y="5"/>
                      <a:pt x="39" y="3"/>
                      <a:pt x="42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35" name="Freeform 1905">
                <a:extLst>
                  <a:ext uri="{FF2B5EF4-FFF2-40B4-BE49-F238E27FC236}">
                    <a16:creationId xmlns:a16="http://schemas.microsoft.com/office/drawing/2014/main" id="{C25058F4-1528-5565-2DAF-95CB860C37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7" y="2424"/>
                <a:ext cx="105" cy="56"/>
              </a:xfrm>
              <a:custGeom>
                <a:avLst/>
                <a:gdLst>
                  <a:gd name="T0" fmla="*/ 658 w 42"/>
                  <a:gd name="T1" fmla="*/ 0 h 21"/>
                  <a:gd name="T2" fmla="*/ 363 w 42"/>
                  <a:gd name="T3" fmla="*/ 171 h 21"/>
                  <a:gd name="T4" fmla="*/ 0 w 42"/>
                  <a:gd name="T5" fmla="*/ 397 h 21"/>
                  <a:gd name="T6" fmla="*/ 363 w 42"/>
                  <a:gd name="T7" fmla="*/ 149 h 21"/>
                  <a:gd name="T8" fmla="*/ 658 w 42"/>
                  <a:gd name="T9" fmla="*/ 0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21">
                    <a:moveTo>
                      <a:pt x="42" y="0"/>
                    </a:moveTo>
                    <a:cubicBezTo>
                      <a:pt x="39" y="3"/>
                      <a:pt x="31" y="5"/>
                      <a:pt x="23" y="9"/>
                    </a:cubicBezTo>
                    <a:cubicBezTo>
                      <a:pt x="14" y="13"/>
                      <a:pt x="4" y="17"/>
                      <a:pt x="0" y="21"/>
                    </a:cubicBezTo>
                    <a:cubicBezTo>
                      <a:pt x="4" y="17"/>
                      <a:pt x="14" y="12"/>
                      <a:pt x="23" y="8"/>
                    </a:cubicBezTo>
                    <a:cubicBezTo>
                      <a:pt x="31" y="5"/>
                      <a:pt x="39" y="3"/>
                      <a:pt x="42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36" name="Freeform 1906">
                <a:extLst>
                  <a:ext uri="{FF2B5EF4-FFF2-40B4-BE49-F238E27FC236}">
                    <a16:creationId xmlns:a16="http://schemas.microsoft.com/office/drawing/2014/main" id="{66FDB75B-FA67-941F-60EF-A237E1D43D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37" y="2365"/>
                <a:ext cx="40" cy="14"/>
              </a:xfrm>
              <a:custGeom>
                <a:avLst/>
                <a:gdLst>
                  <a:gd name="T0" fmla="*/ 0 w 16"/>
                  <a:gd name="T1" fmla="*/ 0 h 5"/>
                  <a:gd name="T2" fmla="*/ 250 w 16"/>
                  <a:gd name="T3" fmla="*/ 109 h 5"/>
                  <a:gd name="T4" fmla="*/ 158 w 16"/>
                  <a:gd name="T5" fmla="*/ 48 h 5"/>
                  <a:gd name="T6" fmla="*/ 0 w 16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" h="5">
                    <a:moveTo>
                      <a:pt x="0" y="0"/>
                    </a:moveTo>
                    <a:cubicBezTo>
                      <a:pt x="2" y="0"/>
                      <a:pt x="14" y="3"/>
                      <a:pt x="16" y="5"/>
                    </a:cubicBezTo>
                    <a:cubicBezTo>
                      <a:pt x="15" y="4"/>
                      <a:pt x="11" y="3"/>
                      <a:pt x="10" y="2"/>
                    </a:cubicBezTo>
                    <a:cubicBezTo>
                      <a:pt x="9" y="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37" name="Freeform 1907">
                <a:extLst>
                  <a:ext uri="{FF2B5EF4-FFF2-40B4-BE49-F238E27FC236}">
                    <a16:creationId xmlns:a16="http://schemas.microsoft.com/office/drawing/2014/main" id="{C8057F9B-9B45-B638-C452-D00F395BF9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4" y="2512"/>
                <a:ext cx="115" cy="72"/>
              </a:xfrm>
              <a:custGeom>
                <a:avLst/>
                <a:gdLst>
                  <a:gd name="T0" fmla="*/ 0 w 46"/>
                  <a:gd name="T1" fmla="*/ 512 h 27"/>
                  <a:gd name="T2" fmla="*/ 395 w 46"/>
                  <a:gd name="T3" fmla="*/ 285 h 27"/>
                  <a:gd name="T4" fmla="*/ 720 w 46"/>
                  <a:gd name="T5" fmla="*/ 115 h 27"/>
                  <a:gd name="T6" fmla="*/ 720 w 46"/>
                  <a:gd name="T7" fmla="*/ 0 h 27"/>
                  <a:gd name="T8" fmla="*/ 395 w 46"/>
                  <a:gd name="T9" fmla="*/ 171 h 27"/>
                  <a:gd name="T10" fmla="*/ 0 w 46"/>
                  <a:gd name="T11" fmla="*/ 419 h 27"/>
                  <a:gd name="T12" fmla="*/ 0 w 46"/>
                  <a:gd name="T13" fmla="*/ 512 h 2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27">
                    <a:moveTo>
                      <a:pt x="0" y="27"/>
                    </a:moveTo>
                    <a:cubicBezTo>
                      <a:pt x="0" y="22"/>
                      <a:pt x="13" y="18"/>
                      <a:pt x="25" y="15"/>
                    </a:cubicBezTo>
                    <a:cubicBezTo>
                      <a:pt x="36" y="11"/>
                      <a:pt x="46" y="10"/>
                      <a:pt x="46" y="6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46" y="4"/>
                      <a:pt x="36" y="5"/>
                      <a:pt x="25" y="9"/>
                    </a:cubicBezTo>
                    <a:cubicBezTo>
                      <a:pt x="14" y="12"/>
                      <a:pt x="0" y="16"/>
                      <a:pt x="0" y="22"/>
                    </a:cubicBez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38" name="Freeform 1908">
                <a:extLst>
                  <a:ext uri="{FF2B5EF4-FFF2-40B4-BE49-F238E27FC236}">
                    <a16:creationId xmlns:a16="http://schemas.microsoft.com/office/drawing/2014/main" id="{A6802980-2FAE-4CE6-8E3D-7B9733A063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2" y="2549"/>
                <a:ext cx="117" cy="72"/>
              </a:xfrm>
              <a:custGeom>
                <a:avLst/>
                <a:gdLst>
                  <a:gd name="T0" fmla="*/ 0 w 47"/>
                  <a:gd name="T1" fmla="*/ 512 h 27"/>
                  <a:gd name="T2" fmla="*/ 383 w 47"/>
                  <a:gd name="T3" fmla="*/ 285 h 27"/>
                  <a:gd name="T4" fmla="*/ 724 w 47"/>
                  <a:gd name="T5" fmla="*/ 115 h 27"/>
                  <a:gd name="T6" fmla="*/ 724 w 47"/>
                  <a:gd name="T7" fmla="*/ 0 h 27"/>
                  <a:gd name="T8" fmla="*/ 383 w 47"/>
                  <a:gd name="T9" fmla="*/ 149 h 27"/>
                  <a:gd name="T10" fmla="*/ 12 w 47"/>
                  <a:gd name="T11" fmla="*/ 376 h 27"/>
                  <a:gd name="T12" fmla="*/ 0 w 47"/>
                  <a:gd name="T13" fmla="*/ 512 h 2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27">
                    <a:moveTo>
                      <a:pt x="0" y="27"/>
                    </a:moveTo>
                    <a:cubicBezTo>
                      <a:pt x="0" y="21"/>
                      <a:pt x="14" y="18"/>
                      <a:pt x="25" y="15"/>
                    </a:cubicBezTo>
                    <a:cubicBezTo>
                      <a:pt x="36" y="11"/>
                      <a:pt x="46" y="10"/>
                      <a:pt x="47" y="6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47" y="4"/>
                      <a:pt x="37" y="5"/>
                      <a:pt x="25" y="8"/>
                    </a:cubicBezTo>
                    <a:cubicBezTo>
                      <a:pt x="14" y="12"/>
                      <a:pt x="1" y="15"/>
                      <a:pt x="1" y="20"/>
                    </a:cubicBez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39" name="Freeform 1909">
                <a:extLst>
                  <a:ext uri="{FF2B5EF4-FFF2-40B4-BE49-F238E27FC236}">
                    <a16:creationId xmlns:a16="http://schemas.microsoft.com/office/drawing/2014/main" id="{E2083CE3-344F-9B02-6A7C-3A4BBC7996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7" y="2520"/>
                <a:ext cx="110" cy="45"/>
              </a:xfrm>
              <a:custGeom>
                <a:avLst/>
                <a:gdLst>
                  <a:gd name="T0" fmla="*/ 688 w 44"/>
                  <a:gd name="T1" fmla="*/ 0 h 17"/>
                  <a:gd name="T2" fmla="*/ 375 w 44"/>
                  <a:gd name="T3" fmla="*/ 132 h 17"/>
                  <a:gd name="T4" fmla="*/ 0 w 44"/>
                  <a:gd name="T5" fmla="*/ 315 h 17"/>
                  <a:gd name="T6" fmla="*/ 375 w 44"/>
                  <a:gd name="T7" fmla="*/ 132 h 17"/>
                  <a:gd name="T8" fmla="*/ 688 w 44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" h="17">
                    <a:moveTo>
                      <a:pt x="44" y="0"/>
                    </a:moveTo>
                    <a:cubicBezTo>
                      <a:pt x="41" y="3"/>
                      <a:pt x="33" y="5"/>
                      <a:pt x="24" y="7"/>
                    </a:cubicBezTo>
                    <a:cubicBezTo>
                      <a:pt x="15" y="10"/>
                      <a:pt x="4" y="13"/>
                      <a:pt x="0" y="17"/>
                    </a:cubicBezTo>
                    <a:cubicBezTo>
                      <a:pt x="4" y="13"/>
                      <a:pt x="15" y="9"/>
                      <a:pt x="24" y="7"/>
                    </a:cubicBezTo>
                    <a:cubicBezTo>
                      <a:pt x="33" y="4"/>
                      <a:pt x="41" y="3"/>
                      <a:pt x="44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40" name="Freeform 1910">
                <a:extLst>
                  <a:ext uri="{FF2B5EF4-FFF2-40B4-BE49-F238E27FC236}">
                    <a16:creationId xmlns:a16="http://schemas.microsoft.com/office/drawing/2014/main" id="{BB2B9337-D15A-5506-7C84-3FE5FEFF51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7" y="2557"/>
                <a:ext cx="107" cy="43"/>
              </a:xfrm>
              <a:custGeom>
                <a:avLst/>
                <a:gdLst>
                  <a:gd name="T0" fmla="*/ 662 w 43"/>
                  <a:gd name="T1" fmla="*/ 0 h 16"/>
                  <a:gd name="T2" fmla="*/ 353 w 43"/>
                  <a:gd name="T3" fmla="*/ 137 h 16"/>
                  <a:gd name="T4" fmla="*/ 0 w 43"/>
                  <a:gd name="T5" fmla="*/ 312 h 16"/>
                  <a:gd name="T6" fmla="*/ 353 w 43"/>
                  <a:gd name="T7" fmla="*/ 116 h 16"/>
                  <a:gd name="T8" fmla="*/ 662 w 43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3" h="16">
                    <a:moveTo>
                      <a:pt x="43" y="0"/>
                    </a:moveTo>
                    <a:cubicBezTo>
                      <a:pt x="40" y="2"/>
                      <a:pt x="32" y="4"/>
                      <a:pt x="23" y="7"/>
                    </a:cubicBezTo>
                    <a:cubicBezTo>
                      <a:pt x="14" y="10"/>
                      <a:pt x="3" y="12"/>
                      <a:pt x="0" y="16"/>
                    </a:cubicBezTo>
                    <a:cubicBezTo>
                      <a:pt x="3" y="12"/>
                      <a:pt x="14" y="9"/>
                      <a:pt x="23" y="6"/>
                    </a:cubicBezTo>
                    <a:cubicBezTo>
                      <a:pt x="32" y="4"/>
                      <a:pt x="40" y="2"/>
                      <a:pt x="43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41" name="Freeform 1911">
                <a:extLst>
                  <a:ext uri="{FF2B5EF4-FFF2-40B4-BE49-F238E27FC236}">
                    <a16:creationId xmlns:a16="http://schemas.microsoft.com/office/drawing/2014/main" id="{392F0F17-9D2C-F5CE-052A-DF104B37BE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2" y="2643"/>
                <a:ext cx="122" cy="66"/>
              </a:xfrm>
              <a:custGeom>
                <a:avLst/>
                <a:gdLst>
                  <a:gd name="T0" fmla="*/ 0 w 49"/>
                  <a:gd name="T1" fmla="*/ 459 h 25"/>
                  <a:gd name="T2" fmla="*/ 403 w 49"/>
                  <a:gd name="T3" fmla="*/ 259 h 25"/>
                  <a:gd name="T4" fmla="*/ 744 w 49"/>
                  <a:gd name="T5" fmla="*/ 111 h 25"/>
                  <a:gd name="T6" fmla="*/ 757 w 49"/>
                  <a:gd name="T7" fmla="*/ 0 h 25"/>
                  <a:gd name="T8" fmla="*/ 416 w 49"/>
                  <a:gd name="T9" fmla="*/ 127 h 25"/>
                  <a:gd name="T10" fmla="*/ 12 w 49"/>
                  <a:gd name="T11" fmla="*/ 348 h 25"/>
                  <a:gd name="T12" fmla="*/ 0 w 49"/>
                  <a:gd name="T13" fmla="*/ 459 h 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9" h="25">
                    <a:moveTo>
                      <a:pt x="0" y="25"/>
                    </a:moveTo>
                    <a:cubicBezTo>
                      <a:pt x="1" y="20"/>
                      <a:pt x="15" y="16"/>
                      <a:pt x="26" y="14"/>
                    </a:cubicBezTo>
                    <a:cubicBezTo>
                      <a:pt x="38" y="11"/>
                      <a:pt x="48" y="11"/>
                      <a:pt x="48" y="6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49" y="4"/>
                      <a:pt x="39" y="5"/>
                      <a:pt x="27" y="7"/>
                    </a:cubicBezTo>
                    <a:cubicBezTo>
                      <a:pt x="16" y="10"/>
                      <a:pt x="2" y="13"/>
                      <a:pt x="1" y="19"/>
                    </a:cubicBez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42" name="Freeform 1912">
                <a:extLst>
                  <a:ext uri="{FF2B5EF4-FFF2-40B4-BE49-F238E27FC236}">
                    <a16:creationId xmlns:a16="http://schemas.microsoft.com/office/drawing/2014/main" id="{C2DE5CA5-9DC6-9C8B-28FF-92AAF95459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9" y="2680"/>
                <a:ext cx="123" cy="67"/>
              </a:xfrm>
              <a:custGeom>
                <a:avLst/>
                <a:gdLst>
                  <a:gd name="T0" fmla="*/ 0 w 49"/>
                  <a:gd name="T1" fmla="*/ 482 h 25"/>
                  <a:gd name="T2" fmla="*/ 409 w 49"/>
                  <a:gd name="T3" fmla="*/ 252 h 25"/>
                  <a:gd name="T4" fmla="*/ 756 w 49"/>
                  <a:gd name="T5" fmla="*/ 115 h 25"/>
                  <a:gd name="T6" fmla="*/ 776 w 49"/>
                  <a:gd name="T7" fmla="*/ 0 h 25"/>
                  <a:gd name="T8" fmla="*/ 409 w 49"/>
                  <a:gd name="T9" fmla="*/ 137 h 25"/>
                  <a:gd name="T10" fmla="*/ 20 w 49"/>
                  <a:gd name="T11" fmla="*/ 367 h 25"/>
                  <a:gd name="T12" fmla="*/ 0 w 49"/>
                  <a:gd name="T13" fmla="*/ 482 h 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9" h="25">
                    <a:moveTo>
                      <a:pt x="0" y="25"/>
                    </a:moveTo>
                    <a:cubicBezTo>
                      <a:pt x="0" y="19"/>
                      <a:pt x="14" y="16"/>
                      <a:pt x="26" y="13"/>
                    </a:cubicBezTo>
                    <a:cubicBezTo>
                      <a:pt x="37" y="11"/>
                      <a:pt x="47" y="10"/>
                      <a:pt x="48" y="6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48" y="4"/>
                      <a:pt x="38" y="4"/>
                      <a:pt x="26" y="7"/>
                    </a:cubicBezTo>
                    <a:cubicBezTo>
                      <a:pt x="15" y="10"/>
                      <a:pt x="1" y="13"/>
                      <a:pt x="1" y="19"/>
                    </a:cubicBez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84CB7E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43" name="Freeform 1913">
                <a:extLst>
                  <a:ext uri="{FF2B5EF4-FFF2-40B4-BE49-F238E27FC236}">
                    <a16:creationId xmlns:a16="http://schemas.microsoft.com/office/drawing/2014/main" id="{5F7ED53B-CA02-A3D3-E5A9-FCF0181002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9" y="2651"/>
                <a:ext cx="110" cy="37"/>
              </a:xfrm>
              <a:custGeom>
                <a:avLst/>
                <a:gdLst>
                  <a:gd name="T0" fmla="*/ 688 w 44"/>
                  <a:gd name="T1" fmla="*/ 0 h 14"/>
                  <a:gd name="T2" fmla="*/ 375 w 44"/>
                  <a:gd name="T3" fmla="*/ 111 h 14"/>
                  <a:gd name="T4" fmla="*/ 0 w 44"/>
                  <a:gd name="T5" fmla="*/ 259 h 14"/>
                  <a:gd name="T6" fmla="*/ 375 w 44"/>
                  <a:gd name="T7" fmla="*/ 90 h 14"/>
                  <a:gd name="T8" fmla="*/ 688 w 44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" h="14">
                    <a:moveTo>
                      <a:pt x="44" y="0"/>
                    </a:moveTo>
                    <a:cubicBezTo>
                      <a:pt x="41" y="3"/>
                      <a:pt x="33" y="4"/>
                      <a:pt x="24" y="6"/>
                    </a:cubicBezTo>
                    <a:cubicBezTo>
                      <a:pt x="15" y="8"/>
                      <a:pt x="4" y="10"/>
                      <a:pt x="0" y="14"/>
                    </a:cubicBezTo>
                    <a:cubicBezTo>
                      <a:pt x="4" y="10"/>
                      <a:pt x="15" y="8"/>
                      <a:pt x="24" y="5"/>
                    </a:cubicBezTo>
                    <a:cubicBezTo>
                      <a:pt x="33" y="3"/>
                      <a:pt x="41" y="3"/>
                      <a:pt x="44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44" name="Freeform 1914">
                <a:extLst>
                  <a:ext uri="{FF2B5EF4-FFF2-40B4-BE49-F238E27FC236}">
                    <a16:creationId xmlns:a16="http://schemas.microsoft.com/office/drawing/2014/main" id="{D893E6D6-E94E-2CCE-6856-F7F1A67174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4" y="2688"/>
                <a:ext cx="113" cy="37"/>
              </a:xfrm>
              <a:custGeom>
                <a:avLst/>
                <a:gdLst>
                  <a:gd name="T0" fmla="*/ 713 w 45"/>
                  <a:gd name="T1" fmla="*/ 0 h 14"/>
                  <a:gd name="T2" fmla="*/ 379 w 45"/>
                  <a:gd name="T3" fmla="*/ 111 h 14"/>
                  <a:gd name="T4" fmla="*/ 0 w 45"/>
                  <a:gd name="T5" fmla="*/ 259 h 14"/>
                  <a:gd name="T6" fmla="*/ 379 w 45"/>
                  <a:gd name="T7" fmla="*/ 90 h 14"/>
                  <a:gd name="T8" fmla="*/ 713 w 45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5" h="14">
                    <a:moveTo>
                      <a:pt x="45" y="0"/>
                    </a:moveTo>
                    <a:cubicBezTo>
                      <a:pt x="42" y="2"/>
                      <a:pt x="33" y="4"/>
                      <a:pt x="24" y="6"/>
                    </a:cubicBezTo>
                    <a:cubicBezTo>
                      <a:pt x="15" y="8"/>
                      <a:pt x="4" y="10"/>
                      <a:pt x="0" y="14"/>
                    </a:cubicBezTo>
                    <a:cubicBezTo>
                      <a:pt x="4" y="10"/>
                      <a:pt x="15" y="7"/>
                      <a:pt x="24" y="5"/>
                    </a:cubicBezTo>
                    <a:cubicBezTo>
                      <a:pt x="33" y="3"/>
                      <a:pt x="42" y="2"/>
                      <a:pt x="45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45" name="Freeform 1915">
                <a:extLst>
                  <a:ext uri="{FF2B5EF4-FFF2-40B4-BE49-F238E27FC236}">
                    <a16:creationId xmlns:a16="http://schemas.microsoft.com/office/drawing/2014/main" id="{0C71C7F3-834A-3F3F-AA41-802CA883AB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2" y="2619"/>
                <a:ext cx="37" cy="24"/>
              </a:xfrm>
              <a:custGeom>
                <a:avLst/>
                <a:gdLst>
                  <a:gd name="T0" fmla="*/ 0 w 15"/>
                  <a:gd name="T1" fmla="*/ 0 h 9"/>
                  <a:gd name="T2" fmla="*/ 224 w 15"/>
                  <a:gd name="T3" fmla="*/ 171 h 9"/>
                  <a:gd name="T4" fmla="*/ 133 w 15"/>
                  <a:gd name="T5" fmla="*/ 93 h 9"/>
                  <a:gd name="T6" fmla="*/ 0 w 15"/>
                  <a:gd name="T7" fmla="*/ 0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5" h="9">
                    <a:moveTo>
                      <a:pt x="0" y="0"/>
                    </a:moveTo>
                    <a:cubicBezTo>
                      <a:pt x="2" y="1"/>
                      <a:pt x="13" y="6"/>
                      <a:pt x="15" y="9"/>
                    </a:cubicBezTo>
                    <a:cubicBezTo>
                      <a:pt x="14" y="8"/>
                      <a:pt x="10" y="5"/>
                      <a:pt x="9" y="5"/>
                    </a:cubicBezTo>
                    <a:cubicBezTo>
                      <a:pt x="8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46" name="Freeform 1916">
                <a:extLst>
                  <a:ext uri="{FF2B5EF4-FFF2-40B4-BE49-F238E27FC236}">
                    <a16:creationId xmlns:a16="http://schemas.microsoft.com/office/drawing/2014/main" id="{DE99C378-3BE4-9A74-32FF-EE6F9A3DEA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4" y="2496"/>
                <a:ext cx="38" cy="19"/>
              </a:xfrm>
              <a:custGeom>
                <a:avLst/>
                <a:gdLst>
                  <a:gd name="T0" fmla="*/ 0 w 15"/>
                  <a:gd name="T1" fmla="*/ 0 h 7"/>
                  <a:gd name="T2" fmla="*/ 243 w 15"/>
                  <a:gd name="T3" fmla="*/ 141 h 7"/>
                  <a:gd name="T4" fmla="*/ 147 w 15"/>
                  <a:gd name="T5" fmla="*/ 81 h 7"/>
                  <a:gd name="T6" fmla="*/ 0 w 15"/>
                  <a:gd name="T7" fmla="*/ 0 h 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5" h="7">
                    <a:moveTo>
                      <a:pt x="0" y="0"/>
                    </a:moveTo>
                    <a:cubicBezTo>
                      <a:pt x="1" y="0"/>
                      <a:pt x="13" y="5"/>
                      <a:pt x="15" y="7"/>
                    </a:cubicBezTo>
                    <a:cubicBezTo>
                      <a:pt x="13" y="6"/>
                      <a:pt x="10" y="4"/>
                      <a:pt x="9" y="4"/>
                    </a:cubicBezTo>
                    <a:cubicBezTo>
                      <a:pt x="8" y="3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32" name="Group 1917">
              <a:extLst>
                <a:ext uri="{FF2B5EF4-FFF2-40B4-BE49-F238E27FC236}">
                  <a16:creationId xmlns:a16="http://schemas.microsoft.com/office/drawing/2014/main" id="{28BCC07F-71B6-9F2A-E2A5-044AB75688F2}"/>
                </a:ext>
              </a:extLst>
            </p:cNvPr>
            <p:cNvGrpSpPr>
              <a:grpSpLocks/>
            </p:cNvGrpSpPr>
            <p:nvPr/>
          </p:nvGrpSpPr>
          <p:grpSpPr bwMode="auto">
            <a:xfrm rot="16271690">
              <a:off x="3383168" y="3349905"/>
              <a:ext cx="531812" cy="255588"/>
              <a:chOff x="2352" y="1491"/>
              <a:chExt cx="1547" cy="744"/>
            </a:xfrm>
          </p:grpSpPr>
          <p:sp>
            <p:nvSpPr>
              <p:cNvPr id="6390" name="Freeform 1918">
                <a:extLst>
                  <a:ext uri="{FF2B5EF4-FFF2-40B4-BE49-F238E27FC236}">
                    <a16:creationId xmlns:a16="http://schemas.microsoft.com/office/drawing/2014/main" id="{78F2CB0C-967C-B394-BE3E-06894FA009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85" y="1509"/>
                <a:ext cx="35" cy="144"/>
              </a:xfrm>
              <a:custGeom>
                <a:avLst/>
                <a:gdLst>
                  <a:gd name="T0" fmla="*/ 113 w 14"/>
                  <a:gd name="T1" fmla="*/ 35 h 54"/>
                  <a:gd name="T2" fmla="*/ 83 w 14"/>
                  <a:gd name="T3" fmla="*/ 533 h 54"/>
                  <a:gd name="T4" fmla="*/ 0 w 14"/>
                  <a:gd name="T5" fmla="*/ 1024 h 54"/>
                  <a:gd name="T6" fmla="*/ 95 w 14"/>
                  <a:gd name="T7" fmla="*/ 968 h 54"/>
                  <a:gd name="T8" fmla="*/ 175 w 14"/>
                  <a:gd name="T9" fmla="*/ 491 h 54"/>
                  <a:gd name="T10" fmla="*/ 220 w 14"/>
                  <a:gd name="T11" fmla="*/ 0 h 54"/>
                  <a:gd name="T12" fmla="*/ 113 w 14"/>
                  <a:gd name="T13" fmla="*/ 35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" h="54">
                    <a:moveTo>
                      <a:pt x="7" y="2"/>
                    </a:moveTo>
                    <a:cubicBezTo>
                      <a:pt x="3" y="3"/>
                      <a:pt x="5" y="21"/>
                      <a:pt x="5" y="28"/>
                    </a:cubicBezTo>
                    <a:cubicBezTo>
                      <a:pt x="5" y="35"/>
                      <a:pt x="5" y="52"/>
                      <a:pt x="0" y="54"/>
                    </a:cubicBezTo>
                    <a:cubicBezTo>
                      <a:pt x="6" y="51"/>
                      <a:pt x="6" y="51"/>
                      <a:pt x="6" y="51"/>
                    </a:cubicBezTo>
                    <a:cubicBezTo>
                      <a:pt x="11" y="49"/>
                      <a:pt x="11" y="32"/>
                      <a:pt x="11" y="26"/>
                    </a:cubicBezTo>
                    <a:cubicBezTo>
                      <a:pt x="11" y="19"/>
                      <a:pt x="10" y="1"/>
                      <a:pt x="14" y="0"/>
                    </a:cubicBezTo>
                    <a:lnTo>
                      <a:pt x="7" y="2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91" name="Freeform 1919">
                <a:extLst>
                  <a:ext uri="{FF2B5EF4-FFF2-40B4-BE49-F238E27FC236}">
                    <a16:creationId xmlns:a16="http://schemas.microsoft.com/office/drawing/2014/main" id="{7B14B9D7-D81D-2593-37CA-4B3F3A4E42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0" y="1517"/>
                <a:ext cx="27" cy="152"/>
              </a:xfrm>
              <a:custGeom>
                <a:avLst/>
                <a:gdLst>
                  <a:gd name="T0" fmla="*/ 61 w 11"/>
                  <a:gd name="T1" fmla="*/ 35 h 57"/>
                  <a:gd name="T2" fmla="*/ 29 w 11"/>
                  <a:gd name="T3" fmla="*/ 533 h 57"/>
                  <a:gd name="T4" fmla="*/ 0 w 11"/>
                  <a:gd name="T5" fmla="*/ 1080 h 57"/>
                  <a:gd name="T6" fmla="*/ 91 w 11"/>
                  <a:gd name="T7" fmla="*/ 1024 h 57"/>
                  <a:gd name="T8" fmla="*/ 120 w 11"/>
                  <a:gd name="T9" fmla="*/ 477 h 57"/>
                  <a:gd name="T10" fmla="*/ 150 w 11"/>
                  <a:gd name="T11" fmla="*/ 0 h 57"/>
                  <a:gd name="T12" fmla="*/ 61 w 11"/>
                  <a:gd name="T13" fmla="*/ 35 h 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" h="57">
                    <a:moveTo>
                      <a:pt x="4" y="2"/>
                    </a:moveTo>
                    <a:cubicBezTo>
                      <a:pt x="0" y="3"/>
                      <a:pt x="2" y="21"/>
                      <a:pt x="2" y="28"/>
                    </a:cubicBezTo>
                    <a:cubicBezTo>
                      <a:pt x="2" y="35"/>
                      <a:pt x="5" y="55"/>
                      <a:pt x="0" y="57"/>
                    </a:cubicBezTo>
                    <a:cubicBezTo>
                      <a:pt x="6" y="54"/>
                      <a:pt x="6" y="54"/>
                      <a:pt x="6" y="54"/>
                    </a:cubicBezTo>
                    <a:cubicBezTo>
                      <a:pt x="11" y="52"/>
                      <a:pt x="8" y="32"/>
                      <a:pt x="8" y="25"/>
                    </a:cubicBezTo>
                    <a:cubicBezTo>
                      <a:pt x="8" y="19"/>
                      <a:pt x="6" y="2"/>
                      <a:pt x="10" y="0"/>
                    </a:cubicBez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92" name="Freeform 1920">
                <a:extLst>
                  <a:ext uri="{FF2B5EF4-FFF2-40B4-BE49-F238E27FC236}">
                    <a16:creationId xmlns:a16="http://schemas.microsoft.com/office/drawing/2014/main" id="{E05BC1B8-ED13-82C8-CF7F-3F0CEBA155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7" y="1496"/>
                <a:ext cx="78" cy="117"/>
              </a:xfrm>
              <a:custGeom>
                <a:avLst/>
                <a:gdLst>
                  <a:gd name="T0" fmla="*/ 380 w 31"/>
                  <a:gd name="T1" fmla="*/ 0 h 44"/>
                  <a:gd name="T2" fmla="*/ 221 w 31"/>
                  <a:gd name="T3" fmla="*/ 417 h 44"/>
                  <a:gd name="T4" fmla="*/ 0 w 31"/>
                  <a:gd name="T5" fmla="*/ 827 h 44"/>
                  <a:gd name="T6" fmla="*/ 113 w 31"/>
                  <a:gd name="T7" fmla="*/ 827 h 44"/>
                  <a:gd name="T8" fmla="*/ 335 w 31"/>
                  <a:gd name="T9" fmla="*/ 417 h 44"/>
                  <a:gd name="T10" fmla="*/ 493 w 31"/>
                  <a:gd name="T11" fmla="*/ 21 h 44"/>
                  <a:gd name="T12" fmla="*/ 380 w 31"/>
                  <a:gd name="T13" fmla="*/ 0 h 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" h="44">
                    <a:moveTo>
                      <a:pt x="24" y="0"/>
                    </a:moveTo>
                    <a:cubicBezTo>
                      <a:pt x="19" y="0"/>
                      <a:pt x="16" y="16"/>
                      <a:pt x="14" y="22"/>
                    </a:cubicBezTo>
                    <a:cubicBezTo>
                      <a:pt x="12" y="28"/>
                      <a:pt x="6" y="44"/>
                      <a:pt x="0" y="44"/>
                    </a:cubicBezTo>
                    <a:cubicBezTo>
                      <a:pt x="7" y="44"/>
                      <a:pt x="7" y="44"/>
                      <a:pt x="7" y="44"/>
                    </a:cubicBezTo>
                    <a:cubicBezTo>
                      <a:pt x="12" y="44"/>
                      <a:pt x="18" y="28"/>
                      <a:pt x="21" y="22"/>
                    </a:cubicBezTo>
                    <a:cubicBezTo>
                      <a:pt x="23" y="15"/>
                      <a:pt x="26" y="1"/>
                      <a:pt x="31" y="1"/>
                    </a:cubicBez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93" name="Freeform 1921">
                <a:extLst>
                  <a:ext uri="{FF2B5EF4-FFF2-40B4-BE49-F238E27FC236}">
                    <a16:creationId xmlns:a16="http://schemas.microsoft.com/office/drawing/2014/main" id="{ED37D32F-E80F-6994-91B2-ED81F20BE6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7" y="1493"/>
                <a:ext cx="73" cy="128"/>
              </a:xfrm>
              <a:custGeom>
                <a:avLst/>
                <a:gdLst>
                  <a:gd name="T0" fmla="*/ 347 w 29"/>
                  <a:gd name="T1" fmla="*/ 0 h 48"/>
                  <a:gd name="T2" fmla="*/ 191 w 29"/>
                  <a:gd name="T3" fmla="*/ 435 h 48"/>
                  <a:gd name="T4" fmla="*/ 0 w 29"/>
                  <a:gd name="T5" fmla="*/ 909 h 48"/>
                  <a:gd name="T6" fmla="*/ 113 w 29"/>
                  <a:gd name="T7" fmla="*/ 909 h 48"/>
                  <a:gd name="T8" fmla="*/ 305 w 29"/>
                  <a:gd name="T9" fmla="*/ 435 h 48"/>
                  <a:gd name="T10" fmla="*/ 463 w 29"/>
                  <a:gd name="T11" fmla="*/ 21 h 48"/>
                  <a:gd name="T12" fmla="*/ 347 w 29"/>
                  <a:gd name="T13" fmla="*/ 0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9" h="48">
                    <a:moveTo>
                      <a:pt x="22" y="0"/>
                    </a:moveTo>
                    <a:cubicBezTo>
                      <a:pt x="18" y="0"/>
                      <a:pt x="14" y="17"/>
                      <a:pt x="12" y="23"/>
                    </a:cubicBezTo>
                    <a:cubicBezTo>
                      <a:pt x="10" y="29"/>
                      <a:pt x="6" y="48"/>
                      <a:pt x="0" y="48"/>
                    </a:cubicBezTo>
                    <a:cubicBezTo>
                      <a:pt x="7" y="48"/>
                      <a:pt x="7" y="48"/>
                      <a:pt x="7" y="48"/>
                    </a:cubicBezTo>
                    <a:cubicBezTo>
                      <a:pt x="12" y="48"/>
                      <a:pt x="17" y="29"/>
                      <a:pt x="19" y="23"/>
                    </a:cubicBezTo>
                    <a:cubicBezTo>
                      <a:pt x="21" y="17"/>
                      <a:pt x="24" y="1"/>
                      <a:pt x="29" y="1"/>
                    </a:cubicBez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94" name="Freeform 1922">
                <a:extLst>
                  <a:ext uri="{FF2B5EF4-FFF2-40B4-BE49-F238E27FC236}">
                    <a16:creationId xmlns:a16="http://schemas.microsoft.com/office/drawing/2014/main" id="{A89B81B5-7804-70AB-F608-8F13834EEB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2" y="1672"/>
                <a:ext cx="95" cy="128"/>
              </a:xfrm>
              <a:custGeom>
                <a:avLst/>
                <a:gdLst>
                  <a:gd name="T0" fmla="*/ 33 w 38"/>
                  <a:gd name="T1" fmla="*/ 115 h 48"/>
                  <a:gd name="T2" fmla="*/ 300 w 38"/>
                  <a:gd name="T3" fmla="*/ 491 h 48"/>
                  <a:gd name="T4" fmla="*/ 520 w 38"/>
                  <a:gd name="T5" fmla="*/ 909 h 48"/>
                  <a:gd name="T6" fmla="*/ 550 w 38"/>
                  <a:gd name="T7" fmla="*/ 797 h 48"/>
                  <a:gd name="T8" fmla="*/ 333 w 38"/>
                  <a:gd name="T9" fmla="*/ 376 h 48"/>
                  <a:gd name="T10" fmla="*/ 95 w 38"/>
                  <a:gd name="T11" fmla="*/ 0 h 48"/>
                  <a:gd name="T12" fmla="*/ 33 w 38"/>
                  <a:gd name="T13" fmla="*/ 115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48">
                    <a:moveTo>
                      <a:pt x="2" y="6"/>
                    </a:moveTo>
                    <a:cubicBezTo>
                      <a:pt x="0" y="10"/>
                      <a:pt x="14" y="22"/>
                      <a:pt x="19" y="26"/>
                    </a:cubicBezTo>
                    <a:cubicBezTo>
                      <a:pt x="23" y="31"/>
                      <a:pt x="35" y="43"/>
                      <a:pt x="33" y="48"/>
                    </a:cubicBezTo>
                    <a:cubicBezTo>
                      <a:pt x="35" y="42"/>
                      <a:pt x="35" y="42"/>
                      <a:pt x="35" y="42"/>
                    </a:cubicBezTo>
                    <a:cubicBezTo>
                      <a:pt x="38" y="37"/>
                      <a:pt x="26" y="25"/>
                      <a:pt x="21" y="20"/>
                    </a:cubicBezTo>
                    <a:cubicBezTo>
                      <a:pt x="17" y="15"/>
                      <a:pt x="4" y="4"/>
                      <a:pt x="6" y="0"/>
                    </a:cubicBezTo>
                    <a:lnTo>
                      <a:pt x="2" y="6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95" name="Freeform 1923">
                <a:extLst>
                  <a:ext uri="{FF2B5EF4-FFF2-40B4-BE49-F238E27FC236}">
                    <a16:creationId xmlns:a16="http://schemas.microsoft.com/office/drawing/2014/main" id="{132E0CE0-7A52-91AB-71C4-D991779E47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5" y="1704"/>
                <a:ext cx="107" cy="131"/>
              </a:xfrm>
              <a:custGeom>
                <a:avLst/>
                <a:gdLst>
                  <a:gd name="T0" fmla="*/ 30 w 43"/>
                  <a:gd name="T1" fmla="*/ 94 h 49"/>
                  <a:gd name="T2" fmla="*/ 279 w 43"/>
                  <a:gd name="T3" fmla="*/ 479 h 49"/>
                  <a:gd name="T4" fmla="*/ 587 w 43"/>
                  <a:gd name="T5" fmla="*/ 936 h 49"/>
                  <a:gd name="T6" fmla="*/ 632 w 43"/>
                  <a:gd name="T7" fmla="*/ 821 h 49"/>
                  <a:gd name="T8" fmla="*/ 321 w 43"/>
                  <a:gd name="T9" fmla="*/ 364 h 49"/>
                  <a:gd name="T10" fmla="*/ 75 w 43"/>
                  <a:gd name="T11" fmla="*/ 0 h 49"/>
                  <a:gd name="T12" fmla="*/ 30 w 43"/>
                  <a:gd name="T13" fmla="*/ 94 h 4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3" h="49">
                    <a:moveTo>
                      <a:pt x="2" y="5"/>
                    </a:moveTo>
                    <a:cubicBezTo>
                      <a:pt x="0" y="9"/>
                      <a:pt x="14" y="21"/>
                      <a:pt x="18" y="25"/>
                    </a:cubicBezTo>
                    <a:cubicBezTo>
                      <a:pt x="23" y="30"/>
                      <a:pt x="40" y="44"/>
                      <a:pt x="38" y="49"/>
                    </a:cubicBezTo>
                    <a:cubicBezTo>
                      <a:pt x="41" y="43"/>
                      <a:pt x="41" y="43"/>
                      <a:pt x="41" y="43"/>
                    </a:cubicBezTo>
                    <a:cubicBezTo>
                      <a:pt x="43" y="38"/>
                      <a:pt x="26" y="24"/>
                      <a:pt x="21" y="19"/>
                    </a:cubicBezTo>
                    <a:cubicBezTo>
                      <a:pt x="16" y="15"/>
                      <a:pt x="3" y="4"/>
                      <a:pt x="5" y="0"/>
                    </a:cubicBez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96" name="Freeform 1924">
                <a:extLst>
                  <a:ext uri="{FF2B5EF4-FFF2-40B4-BE49-F238E27FC236}">
                    <a16:creationId xmlns:a16="http://schemas.microsoft.com/office/drawing/2014/main" id="{B2C046A1-A376-6DCF-E602-4B554E315C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5" y="1565"/>
                <a:ext cx="62" cy="139"/>
              </a:xfrm>
              <a:custGeom>
                <a:avLst/>
                <a:gdLst>
                  <a:gd name="T0" fmla="*/ 42 w 25"/>
                  <a:gd name="T1" fmla="*/ 78 h 52"/>
                  <a:gd name="T2" fmla="*/ 166 w 25"/>
                  <a:gd name="T3" fmla="*/ 513 h 52"/>
                  <a:gd name="T4" fmla="*/ 258 w 25"/>
                  <a:gd name="T5" fmla="*/ 994 h 52"/>
                  <a:gd name="T6" fmla="*/ 320 w 25"/>
                  <a:gd name="T7" fmla="*/ 901 h 52"/>
                  <a:gd name="T8" fmla="*/ 246 w 25"/>
                  <a:gd name="T9" fmla="*/ 422 h 52"/>
                  <a:gd name="T10" fmla="*/ 136 w 25"/>
                  <a:gd name="T11" fmla="*/ 0 h 52"/>
                  <a:gd name="T12" fmla="*/ 42 w 25"/>
                  <a:gd name="T13" fmla="*/ 78 h 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5" h="52">
                    <a:moveTo>
                      <a:pt x="3" y="4"/>
                    </a:moveTo>
                    <a:cubicBezTo>
                      <a:pt x="0" y="7"/>
                      <a:pt x="8" y="20"/>
                      <a:pt x="11" y="27"/>
                    </a:cubicBezTo>
                    <a:cubicBezTo>
                      <a:pt x="14" y="33"/>
                      <a:pt x="21" y="48"/>
                      <a:pt x="17" y="52"/>
                    </a:cubicBezTo>
                    <a:cubicBezTo>
                      <a:pt x="21" y="47"/>
                      <a:pt x="21" y="47"/>
                      <a:pt x="21" y="47"/>
                    </a:cubicBezTo>
                    <a:cubicBezTo>
                      <a:pt x="25" y="43"/>
                      <a:pt x="18" y="28"/>
                      <a:pt x="16" y="22"/>
                    </a:cubicBezTo>
                    <a:cubicBezTo>
                      <a:pt x="13" y="16"/>
                      <a:pt x="6" y="3"/>
                      <a:pt x="9" y="0"/>
                    </a:cubicBezTo>
                    <a:lnTo>
                      <a:pt x="3" y="4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97" name="Freeform 1925">
                <a:extLst>
                  <a:ext uri="{FF2B5EF4-FFF2-40B4-BE49-F238E27FC236}">
                    <a16:creationId xmlns:a16="http://schemas.microsoft.com/office/drawing/2014/main" id="{715F83DC-F808-4D4E-2D7D-1CD142E484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0" y="1587"/>
                <a:ext cx="72" cy="144"/>
              </a:xfrm>
              <a:custGeom>
                <a:avLst/>
                <a:gdLst>
                  <a:gd name="T0" fmla="*/ 42 w 29"/>
                  <a:gd name="T1" fmla="*/ 77 h 54"/>
                  <a:gd name="T2" fmla="*/ 166 w 29"/>
                  <a:gd name="T3" fmla="*/ 533 h 54"/>
                  <a:gd name="T4" fmla="*/ 308 w 29"/>
                  <a:gd name="T5" fmla="*/ 1024 h 54"/>
                  <a:gd name="T6" fmla="*/ 382 w 29"/>
                  <a:gd name="T7" fmla="*/ 947 h 54"/>
                  <a:gd name="T8" fmla="*/ 246 w 29"/>
                  <a:gd name="T9" fmla="*/ 456 h 54"/>
                  <a:gd name="T10" fmla="*/ 124 w 29"/>
                  <a:gd name="T11" fmla="*/ 0 h 54"/>
                  <a:gd name="T12" fmla="*/ 42 w 29"/>
                  <a:gd name="T13" fmla="*/ 77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9" h="54">
                    <a:moveTo>
                      <a:pt x="3" y="4"/>
                    </a:moveTo>
                    <a:cubicBezTo>
                      <a:pt x="0" y="8"/>
                      <a:pt x="9" y="22"/>
                      <a:pt x="11" y="28"/>
                    </a:cubicBezTo>
                    <a:cubicBezTo>
                      <a:pt x="14" y="34"/>
                      <a:pt x="24" y="50"/>
                      <a:pt x="20" y="54"/>
                    </a:cubicBezTo>
                    <a:cubicBezTo>
                      <a:pt x="25" y="50"/>
                      <a:pt x="25" y="50"/>
                      <a:pt x="25" y="50"/>
                    </a:cubicBezTo>
                    <a:cubicBezTo>
                      <a:pt x="29" y="46"/>
                      <a:pt x="19" y="30"/>
                      <a:pt x="16" y="24"/>
                    </a:cubicBezTo>
                    <a:cubicBezTo>
                      <a:pt x="13" y="17"/>
                      <a:pt x="5" y="4"/>
                      <a:pt x="8" y="0"/>
                    </a:cubicBezTo>
                    <a:lnTo>
                      <a:pt x="3" y="4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98" name="Freeform 1926">
                <a:extLst>
                  <a:ext uri="{FF2B5EF4-FFF2-40B4-BE49-F238E27FC236}">
                    <a16:creationId xmlns:a16="http://schemas.microsoft.com/office/drawing/2014/main" id="{EBF7FF59-DC5F-A63A-F47A-12B4BC01EE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7" y="1813"/>
                <a:ext cx="115" cy="91"/>
              </a:xfrm>
              <a:custGeom>
                <a:avLst/>
                <a:gdLst>
                  <a:gd name="T0" fmla="*/ 0 w 46"/>
                  <a:gd name="T1" fmla="*/ 150 h 34"/>
                  <a:gd name="T2" fmla="*/ 375 w 46"/>
                  <a:gd name="T3" fmla="*/ 388 h 34"/>
                  <a:gd name="T4" fmla="*/ 708 w 46"/>
                  <a:gd name="T5" fmla="*/ 653 h 34"/>
                  <a:gd name="T6" fmla="*/ 708 w 46"/>
                  <a:gd name="T7" fmla="*/ 538 h 34"/>
                  <a:gd name="T8" fmla="*/ 375 w 46"/>
                  <a:gd name="T9" fmla="*/ 252 h 34"/>
                  <a:gd name="T10" fmla="*/ 20 w 46"/>
                  <a:gd name="T11" fmla="*/ 0 h 34"/>
                  <a:gd name="T12" fmla="*/ 0 w 46"/>
                  <a:gd name="T13" fmla="*/ 150 h 3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34">
                    <a:moveTo>
                      <a:pt x="0" y="8"/>
                    </a:moveTo>
                    <a:cubicBezTo>
                      <a:pt x="0" y="12"/>
                      <a:pt x="17" y="17"/>
                      <a:pt x="24" y="20"/>
                    </a:cubicBezTo>
                    <a:cubicBezTo>
                      <a:pt x="30" y="22"/>
                      <a:pt x="45" y="29"/>
                      <a:pt x="45" y="34"/>
                    </a:cubicBezTo>
                    <a:cubicBezTo>
                      <a:pt x="45" y="28"/>
                      <a:pt x="45" y="28"/>
                      <a:pt x="45" y="28"/>
                    </a:cubicBezTo>
                    <a:cubicBezTo>
                      <a:pt x="46" y="22"/>
                      <a:pt x="30" y="16"/>
                      <a:pt x="24" y="13"/>
                    </a:cubicBezTo>
                    <a:cubicBezTo>
                      <a:pt x="18" y="10"/>
                      <a:pt x="1" y="5"/>
                      <a:pt x="1" y="0"/>
                    </a:cubicBez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99" name="Freeform 1927">
                <a:extLst>
                  <a:ext uri="{FF2B5EF4-FFF2-40B4-BE49-F238E27FC236}">
                    <a16:creationId xmlns:a16="http://schemas.microsoft.com/office/drawing/2014/main" id="{F16C1229-BFF9-5421-2D70-9234B88EB0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2" y="1851"/>
                <a:ext cx="123" cy="85"/>
              </a:xfrm>
              <a:custGeom>
                <a:avLst/>
                <a:gdLst>
                  <a:gd name="T0" fmla="*/ 0 w 49"/>
                  <a:gd name="T1" fmla="*/ 133 h 32"/>
                  <a:gd name="T2" fmla="*/ 366 w 49"/>
                  <a:gd name="T3" fmla="*/ 353 h 32"/>
                  <a:gd name="T4" fmla="*/ 776 w 49"/>
                  <a:gd name="T5" fmla="*/ 600 h 32"/>
                  <a:gd name="T6" fmla="*/ 776 w 49"/>
                  <a:gd name="T7" fmla="*/ 486 h 32"/>
                  <a:gd name="T8" fmla="*/ 366 w 49"/>
                  <a:gd name="T9" fmla="*/ 226 h 32"/>
                  <a:gd name="T10" fmla="*/ 20 w 49"/>
                  <a:gd name="T11" fmla="*/ 0 h 32"/>
                  <a:gd name="T12" fmla="*/ 0 w 49"/>
                  <a:gd name="T13" fmla="*/ 133 h 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9" h="32">
                    <a:moveTo>
                      <a:pt x="0" y="7"/>
                    </a:moveTo>
                    <a:cubicBezTo>
                      <a:pt x="0" y="11"/>
                      <a:pt x="17" y="16"/>
                      <a:pt x="23" y="19"/>
                    </a:cubicBezTo>
                    <a:cubicBezTo>
                      <a:pt x="29" y="22"/>
                      <a:pt x="49" y="27"/>
                      <a:pt x="49" y="32"/>
                    </a:cubicBezTo>
                    <a:cubicBezTo>
                      <a:pt x="49" y="26"/>
                      <a:pt x="49" y="26"/>
                      <a:pt x="49" y="26"/>
                    </a:cubicBezTo>
                    <a:cubicBezTo>
                      <a:pt x="49" y="20"/>
                      <a:pt x="30" y="15"/>
                      <a:pt x="23" y="12"/>
                    </a:cubicBezTo>
                    <a:cubicBezTo>
                      <a:pt x="17" y="10"/>
                      <a:pt x="1" y="5"/>
                      <a:pt x="1" y="0"/>
                    </a:cubicBez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00" name="Freeform 1928">
                <a:extLst>
                  <a:ext uri="{FF2B5EF4-FFF2-40B4-BE49-F238E27FC236}">
                    <a16:creationId xmlns:a16="http://schemas.microsoft.com/office/drawing/2014/main" id="{46A2AF41-CB11-0D25-00F3-9DF9D3F597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7" y="2048"/>
                <a:ext cx="138" cy="64"/>
              </a:xfrm>
              <a:custGeom>
                <a:avLst/>
                <a:gdLst>
                  <a:gd name="T0" fmla="*/ 63 w 55"/>
                  <a:gd name="T1" fmla="*/ 397 h 24"/>
                  <a:gd name="T2" fmla="*/ 472 w 55"/>
                  <a:gd name="T3" fmla="*/ 248 h 24"/>
                  <a:gd name="T4" fmla="*/ 868 w 55"/>
                  <a:gd name="T5" fmla="*/ 171 h 24"/>
                  <a:gd name="T6" fmla="*/ 805 w 55"/>
                  <a:gd name="T7" fmla="*/ 77 h 24"/>
                  <a:gd name="T8" fmla="*/ 396 w 55"/>
                  <a:gd name="T9" fmla="*/ 149 h 24"/>
                  <a:gd name="T10" fmla="*/ 0 w 55"/>
                  <a:gd name="T11" fmla="*/ 285 h 24"/>
                  <a:gd name="T12" fmla="*/ 63 w 55"/>
                  <a:gd name="T13" fmla="*/ 397 h 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5" h="24">
                    <a:moveTo>
                      <a:pt x="4" y="21"/>
                    </a:moveTo>
                    <a:cubicBezTo>
                      <a:pt x="7" y="24"/>
                      <a:pt x="23" y="16"/>
                      <a:pt x="30" y="13"/>
                    </a:cubicBezTo>
                    <a:cubicBezTo>
                      <a:pt x="36" y="11"/>
                      <a:pt x="52" y="5"/>
                      <a:pt x="55" y="9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47" y="0"/>
                      <a:pt x="31" y="6"/>
                      <a:pt x="25" y="8"/>
                    </a:cubicBezTo>
                    <a:cubicBezTo>
                      <a:pt x="19" y="11"/>
                      <a:pt x="3" y="18"/>
                      <a:pt x="0" y="15"/>
                    </a:cubicBezTo>
                    <a:lnTo>
                      <a:pt x="4" y="21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01" name="Freeform 1929">
                <a:extLst>
                  <a:ext uri="{FF2B5EF4-FFF2-40B4-BE49-F238E27FC236}">
                    <a16:creationId xmlns:a16="http://schemas.microsoft.com/office/drawing/2014/main" id="{9978D0C5-A251-E44E-D864-CA9D05CEE7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37" y="2061"/>
                <a:ext cx="145" cy="80"/>
              </a:xfrm>
              <a:custGeom>
                <a:avLst/>
                <a:gdLst>
                  <a:gd name="T0" fmla="*/ 63 w 58"/>
                  <a:gd name="T1" fmla="*/ 512 h 30"/>
                  <a:gd name="T2" fmla="*/ 458 w 58"/>
                  <a:gd name="T3" fmla="*/ 363 h 30"/>
                  <a:gd name="T4" fmla="*/ 908 w 58"/>
                  <a:gd name="T5" fmla="*/ 171 h 30"/>
                  <a:gd name="T6" fmla="*/ 833 w 58"/>
                  <a:gd name="T7" fmla="*/ 77 h 30"/>
                  <a:gd name="T8" fmla="*/ 375 w 58"/>
                  <a:gd name="T9" fmla="*/ 264 h 30"/>
                  <a:gd name="T10" fmla="*/ 0 w 58"/>
                  <a:gd name="T11" fmla="*/ 397 h 30"/>
                  <a:gd name="T12" fmla="*/ 63 w 58"/>
                  <a:gd name="T13" fmla="*/ 512 h 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8" h="30">
                    <a:moveTo>
                      <a:pt x="4" y="27"/>
                    </a:moveTo>
                    <a:cubicBezTo>
                      <a:pt x="7" y="30"/>
                      <a:pt x="23" y="22"/>
                      <a:pt x="29" y="19"/>
                    </a:cubicBezTo>
                    <a:cubicBezTo>
                      <a:pt x="35" y="17"/>
                      <a:pt x="54" y="5"/>
                      <a:pt x="58" y="9"/>
                    </a:cubicBezTo>
                    <a:cubicBezTo>
                      <a:pt x="53" y="4"/>
                      <a:pt x="53" y="4"/>
                      <a:pt x="53" y="4"/>
                    </a:cubicBezTo>
                    <a:cubicBezTo>
                      <a:pt x="49" y="0"/>
                      <a:pt x="31" y="12"/>
                      <a:pt x="24" y="14"/>
                    </a:cubicBezTo>
                    <a:cubicBezTo>
                      <a:pt x="18" y="17"/>
                      <a:pt x="3" y="24"/>
                      <a:pt x="0" y="21"/>
                    </a:cubicBezTo>
                    <a:lnTo>
                      <a:pt x="4" y="27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02" name="Freeform 1930">
                <a:extLst>
                  <a:ext uri="{FF2B5EF4-FFF2-40B4-BE49-F238E27FC236}">
                    <a16:creationId xmlns:a16="http://schemas.microsoft.com/office/drawing/2014/main" id="{A211EB2B-D1D8-4BED-D465-50AE0DFB3B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0" y="1957"/>
                <a:ext cx="127" cy="35"/>
              </a:xfrm>
              <a:custGeom>
                <a:avLst/>
                <a:gdLst>
                  <a:gd name="T0" fmla="*/ 30 w 51"/>
                  <a:gd name="T1" fmla="*/ 137 h 13"/>
                  <a:gd name="T2" fmla="*/ 403 w 51"/>
                  <a:gd name="T3" fmla="*/ 159 h 13"/>
                  <a:gd name="T4" fmla="*/ 787 w 51"/>
                  <a:gd name="T5" fmla="*/ 253 h 13"/>
                  <a:gd name="T6" fmla="*/ 757 w 51"/>
                  <a:gd name="T7" fmla="*/ 137 h 13"/>
                  <a:gd name="T8" fmla="*/ 354 w 51"/>
                  <a:gd name="T9" fmla="*/ 35 h 13"/>
                  <a:gd name="T10" fmla="*/ 0 w 51"/>
                  <a:gd name="T11" fmla="*/ 0 h 13"/>
                  <a:gd name="T12" fmla="*/ 30 w 51"/>
                  <a:gd name="T13" fmla="*/ 137 h 1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1" h="13">
                    <a:moveTo>
                      <a:pt x="2" y="7"/>
                    </a:moveTo>
                    <a:cubicBezTo>
                      <a:pt x="3" y="11"/>
                      <a:pt x="19" y="8"/>
                      <a:pt x="26" y="8"/>
                    </a:cubicBezTo>
                    <a:cubicBezTo>
                      <a:pt x="33" y="8"/>
                      <a:pt x="49" y="8"/>
                      <a:pt x="51" y="13"/>
                    </a:cubicBezTo>
                    <a:cubicBezTo>
                      <a:pt x="49" y="7"/>
                      <a:pt x="49" y="7"/>
                      <a:pt x="49" y="7"/>
                    </a:cubicBezTo>
                    <a:cubicBezTo>
                      <a:pt x="47" y="2"/>
                      <a:pt x="30" y="2"/>
                      <a:pt x="23" y="2"/>
                    </a:cubicBezTo>
                    <a:cubicBezTo>
                      <a:pt x="17" y="2"/>
                      <a:pt x="2" y="4"/>
                      <a:pt x="0" y="0"/>
                    </a:cubicBezTo>
                    <a:lnTo>
                      <a:pt x="2" y="7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03" name="Freeform 1931">
                <a:extLst>
                  <a:ext uri="{FF2B5EF4-FFF2-40B4-BE49-F238E27FC236}">
                    <a16:creationId xmlns:a16="http://schemas.microsoft.com/office/drawing/2014/main" id="{F71F2CFA-5E92-4438-D774-703712C3E2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0" y="1989"/>
                <a:ext cx="135" cy="32"/>
              </a:xfrm>
              <a:custGeom>
                <a:avLst/>
                <a:gdLst>
                  <a:gd name="T0" fmla="*/ 33 w 54"/>
                  <a:gd name="T1" fmla="*/ 149 h 12"/>
                  <a:gd name="T2" fmla="*/ 425 w 54"/>
                  <a:gd name="T3" fmla="*/ 171 h 12"/>
                  <a:gd name="T4" fmla="*/ 845 w 54"/>
                  <a:gd name="T5" fmla="*/ 205 h 12"/>
                  <a:gd name="T6" fmla="*/ 813 w 54"/>
                  <a:gd name="T7" fmla="*/ 93 h 12"/>
                  <a:gd name="T8" fmla="*/ 375 w 54"/>
                  <a:gd name="T9" fmla="*/ 56 h 12"/>
                  <a:gd name="T10" fmla="*/ 0 w 54"/>
                  <a:gd name="T11" fmla="*/ 35 h 12"/>
                  <a:gd name="T12" fmla="*/ 33 w 54"/>
                  <a:gd name="T13" fmla="*/ 149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4" h="12">
                    <a:moveTo>
                      <a:pt x="2" y="8"/>
                    </a:moveTo>
                    <a:cubicBezTo>
                      <a:pt x="3" y="12"/>
                      <a:pt x="20" y="9"/>
                      <a:pt x="27" y="9"/>
                    </a:cubicBezTo>
                    <a:cubicBezTo>
                      <a:pt x="34" y="9"/>
                      <a:pt x="52" y="6"/>
                      <a:pt x="54" y="11"/>
                    </a:cubicBezTo>
                    <a:cubicBezTo>
                      <a:pt x="52" y="5"/>
                      <a:pt x="52" y="5"/>
                      <a:pt x="52" y="5"/>
                    </a:cubicBezTo>
                    <a:cubicBezTo>
                      <a:pt x="50" y="0"/>
                      <a:pt x="31" y="3"/>
                      <a:pt x="24" y="3"/>
                    </a:cubicBezTo>
                    <a:cubicBezTo>
                      <a:pt x="18" y="3"/>
                      <a:pt x="2" y="6"/>
                      <a:pt x="0" y="2"/>
                    </a:cubicBezTo>
                    <a:lnTo>
                      <a:pt x="2" y="8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04" name="Freeform 1932">
                <a:extLst>
                  <a:ext uri="{FF2B5EF4-FFF2-40B4-BE49-F238E27FC236}">
                    <a16:creationId xmlns:a16="http://schemas.microsoft.com/office/drawing/2014/main" id="{12E5EB8E-E9F8-AC3E-146F-3A0D4E5302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0" y="2093"/>
                <a:ext cx="115" cy="107"/>
              </a:xfrm>
              <a:custGeom>
                <a:avLst/>
                <a:gdLst>
                  <a:gd name="T0" fmla="*/ 113 w 46"/>
                  <a:gd name="T1" fmla="*/ 730 h 40"/>
                  <a:gd name="T2" fmla="*/ 408 w 46"/>
                  <a:gd name="T3" fmla="*/ 385 h 40"/>
                  <a:gd name="T4" fmla="*/ 720 w 46"/>
                  <a:gd name="T5" fmla="*/ 78 h 40"/>
                  <a:gd name="T6" fmla="*/ 625 w 46"/>
                  <a:gd name="T7" fmla="*/ 35 h 40"/>
                  <a:gd name="T8" fmla="*/ 313 w 46"/>
                  <a:gd name="T9" fmla="*/ 342 h 40"/>
                  <a:gd name="T10" fmla="*/ 0 w 46"/>
                  <a:gd name="T11" fmla="*/ 671 h 40"/>
                  <a:gd name="T12" fmla="*/ 113 w 46"/>
                  <a:gd name="T13" fmla="*/ 730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40">
                    <a:moveTo>
                      <a:pt x="7" y="38"/>
                    </a:moveTo>
                    <a:cubicBezTo>
                      <a:pt x="11" y="40"/>
                      <a:pt x="21" y="25"/>
                      <a:pt x="26" y="20"/>
                    </a:cubicBezTo>
                    <a:cubicBezTo>
                      <a:pt x="30" y="15"/>
                      <a:pt x="41" y="2"/>
                      <a:pt x="46" y="4"/>
                    </a:cubicBezTo>
                    <a:cubicBezTo>
                      <a:pt x="40" y="2"/>
                      <a:pt x="40" y="2"/>
                      <a:pt x="40" y="2"/>
                    </a:cubicBezTo>
                    <a:cubicBezTo>
                      <a:pt x="35" y="0"/>
                      <a:pt x="24" y="13"/>
                      <a:pt x="20" y="18"/>
                    </a:cubicBezTo>
                    <a:cubicBezTo>
                      <a:pt x="15" y="23"/>
                      <a:pt x="5" y="37"/>
                      <a:pt x="0" y="35"/>
                    </a:cubicBezTo>
                    <a:lnTo>
                      <a:pt x="7" y="38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05" name="Freeform 1933">
                <a:extLst>
                  <a:ext uri="{FF2B5EF4-FFF2-40B4-BE49-F238E27FC236}">
                    <a16:creationId xmlns:a16="http://schemas.microsoft.com/office/drawing/2014/main" id="{B758593C-1372-C6A6-17F6-FD04467EFC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2" y="2099"/>
                <a:ext cx="113" cy="117"/>
              </a:xfrm>
              <a:custGeom>
                <a:avLst/>
                <a:gdLst>
                  <a:gd name="T0" fmla="*/ 95 w 45"/>
                  <a:gd name="T1" fmla="*/ 806 h 44"/>
                  <a:gd name="T2" fmla="*/ 397 w 45"/>
                  <a:gd name="T3" fmla="*/ 452 h 44"/>
                  <a:gd name="T4" fmla="*/ 713 w 45"/>
                  <a:gd name="T5" fmla="*/ 77 h 44"/>
                  <a:gd name="T6" fmla="*/ 618 w 45"/>
                  <a:gd name="T7" fmla="*/ 35 h 44"/>
                  <a:gd name="T8" fmla="*/ 284 w 45"/>
                  <a:gd name="T9" fmla="*/ 417 h 44"/>
                  <a:gd name="T10" fmla="*/ 0 w 45"/>
                  <a:gd name="T11" fmla="*/ 737 h 44"/>
                  <a:gd name="T12" fmla="*/ 95 w 45"/>
                  <a:gd name="T13" fmla="*/ 806 h 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5" h="44">
                    <a:moveTo>
                      <a:pt x="6" y="43"/>
                    </a:moveTo>
                    <a:cubicBezTo>
                      <a:pt x="10" y="44"/>
                      <a:pt x="20" y="29"/>
                      <a:pt x="25" y="24"/>
                    </a:cubicBezTo>
                    <a:cubicBezTo>
                      <a:pt x="29" y="19"/>
                      <a:pt x="40" y="2"/>
                      <a:pt x="45" y="4"/>
                    </a:cubicBezTo>
                    <a:cubicBezTo>
                      <a:pt x="39" y="2"/>
                      <a:pt x="39" y="2"/>
                      <a:pt x="39" y="2"/>
                    </a:cubicBezTo>
                    <a:cubicBezTo>
                      <a:pt x="34" y="0"/>
                      <a:pt x="23" y="17"/>
                      <a:pt x="18" y="22"/>
                    </a:cubicBezTo>
                    <a:cubicBezTo>
                      <a:pt x="14" y="27"/>
                      <a:pt x="4" y="41"/>
                      <a:pt x="0" y="39"/>
                    </a:cubicBezTo>
                    <a:lnTo>
                      <a:pt x="6" y="43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06" name="Freeform 1934">
                <a:extLst>
                  <a:ext uri="{FF2B5EF4-FFF2-40B4-BE49-F238E27FC236}">
                    <a16:creationId xmlns:a16="http://schemas.microsoft.com/office/drawing/2014/main" id="{89166848-BE63-846A-AE58-ACCE0A01CB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5" y="2072"/>
                <a:ext cx="35" cy="141"/>
              </a:xfrm>
              <a:custGeom>
                <a:avLst/>
                <a:gdLst>
                  <a:gd name="T0" fmla="*/ 175 w 14"/>
                  <a:gd name="T1" fmla="*/ 942 h 53"/>
                  <a:gd name="T2" fmla="*/ 125 w 14"/>
                  <a:gd name="T3" fmla="*/ 452 h 53"/>
                  <a:gd name="T4" fmla="*/ 158 w 14"/>
                  <a:gd name="T5" fmla="*/ 0 h 53"/>
                  <a:gd name="T6" fmla="*/ 63 w 14"/>
                  <a:gd name="T7" fmla="*/ 77 h 53"/>
                  <a:gd name="T8" fmla="*/ 33 w 14"/>
                  <a:gd name="T9" fmla="*/ 511 h 53"/>
                  <a:gd name="T10" fmla="*/ 63 w 14"/>
                  <a:gd name="T11" fmla="*/ 998 h 53"/>
                  <a:gd name="T12" fmla="*/ 175 w 14"/>
                  <a:gd name="T13" fmla="*/ 942 h 5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" h="53">
                    <a:moveTo>
                      <a:pt x="11" y="50"/>
                    </a:moveTo>
                    <a:cubicBezTo>
                      <a:pt x="14" y="48"/>
                      <a:pt x="9" y="30"/>
                      <a:pt x="8" y="24"/>
                    </a:cubicBezTo>
                    <a:cubicBezTo>
                      <a:pt x="7" y="17"/>
                      <a:pt x="5" y="3"/>
                      <a:pt x="10" y="0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0" y="6"/>
                      <a:pt x="1" y="21"/>
                      <a:pt x="2" y="27"/>
                    </a:cubicBezTo>
                    <a:cubicBezTo>
                      <a:pt x="4" y="34"/>
                      <a:pt x="7" y="51"/>
                      <a:pt x="4" y="53"/>
                    </a:cubicBezTo>
                    <a:lnTo>
                      <a:pt x="11" y="50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07" name="Freeform 1935">
                <a:extLst>
                  <a:ext uri="{FF2B5EF4-FFF2-40B4-BE49-F238E27FC236}">
                    <a16:creationId xmlns:a16="http://schemas.microsoft.com/office/drawing/2014/main" id="{29E63E3B-D9DC-D85D-0845-A350C9783C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5" y="2051"/>
                <a:ext cx="47" cy="152"/>
              </a:xfrm>
              <a:custGeom>
                <a:avLst/>
                <a:gdLst>
                  <a:gd name="T0" fmla="*/ 228 w 19"/>
                  <a:gd name="T1" fmla="*/ 1045 h 57"/>
                  <a:gd name="T2" fmla="*/ 195 w 19"/>
                  <a:gd name="T3" fmla="*/ 533 h 57"/>
                  <a:gd name="T4" fmla="*/ 166 w 19"/>
                  <a:gd name="T5" fmla="*/ 0 h 57"/>
                  <a:gd name="T6" fmla="*/ 74 w 19"/>
                  <a:gd name="T7" fmla="*/ 77 h 57"/>
                  <a:gd name="T8" fmla="*/ 104 w 19"/>
                  <a:gd name="T9" fmla="*/ 605 h 57"/>
                  <a:gd name="T10" fmla="*/ 134 w 19"/>
                  <a:gd name="T11" fmla="*/ 1080 h 57"/>
                  <a:gd name="T12" fmla="*/ 228 w 19"/>
                  <a:gd name="T13" fmla="*/ 1045 h 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9" h="57">
                    <a:moveTo>
                      <a:pt x="15" y="55"/>
                    </a:moveTo>
                    <a:cubicBezTo>
                      <a:pt x="19" y="52"/>
                      <a:pt x="14" y="35"/>
                      <a:pt x="13" y="28"/>
                    </a:cubicBezTo>
                    <a:cubicBezTo>
                      <a:pt x="12" y="22"/>
                      <a:pt x="6" y="3"/>
                      <a:pt x="11" y="0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0" y="7"/>
                      <a:pt x="6" y="25"/>
                      <a:pt x="7" y="32"/>
                    </a:cubicBezTo>
                    <a:cubicBezTo>
                      <a:pt x="8" y="38"/>
                      <a:pt x="13" y="55"/>
                      <a:pt x="9" y="57"/>
                    </a:cubicBezTo>
                    <a:lnTo>
                      <a:pt x="15" y="55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08" name="Freeform 1936">
                <a:extLst>
                  <a:ext uri="{FF2B5EF4-FFF2-40B4-BE49-F238E27FC236}">
                    <a16:creationId xmlns:a16="http://schemas.microsoft.com/office/drawing/2014/main" id="{EC4FF5C8-0687-1613-3CFD-78D8427636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60" y="2112"/>
                <a:ext cx="70" cy="120"/>
              </a:xfrm>
              <a:custGeom>
                <a:avLst/>
                <a:gdLst>
                  <a:gd name="T0" fmla="*/ 113 w 28"/>
                  <a:gd name="T1" fmla="*/ 853 h 45"/>
                  <a:gd name="T2" fmla="*/ 238 w 28"/>
                  <a:gd name="T3" fmla="*/ 435 h 45"/>
                  <a:gd name="T4" fmla="*/ 438 w 28"/>
                  <a:gd name="T5" fmla="*/ 0 h 45"/>
                  <a:gd name="T6" fmla="*/ 333 w 28"/>
                  <a:gd name="T7" fmla="*/ 21 h 45"/>
                  <a:gd name="T8" fmla="*/ 145 w 28"/>
                  <a:gd name="T9" fmla="*/ 435 h 45"/>
                  <a:gd name="T10" fmla="*/ 0 w 28"/>
                  <a:gd name="T11" fmla="*/ 853 h 45"/>
                  <a:gd name="T12" fmla="*/ 113 w 28"/>
                  <a:gd name="T13" fmla="*/ 853 h 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" h="45">
                    <a:moveTo>
                      <a:pt x="7" y="45"/>
                    </a:moveTo>
                    <a:cubicBezTo>
                      <a:pt x="11" y="45"/>
                      <a:pt x="13" y="29"/>
                      <a:pt x="15" y="23"/>
                    </a:cubicBezTo>
                    <a:cubicBezTo>
                      <a:pt x="17" y="17"/>
                      <a:pt x="22" y="0"/>
                      <a:pt x="28" y="0"/>
                    </a:cubicBezTo>
                    <a:cubicBezTo>
                      <a:pt x="21" y="1"/>
                      <a:pt x="21" y="1"/>
                      <a:pt x="21" y="1"/>
                    </a:cubicBezTo>
                    <a:cubicBezTo>
                      <a:pt x="16" y="1"/>
                      <a:pt x="11" y="17"/>
                      <a:pt x="9" y="23"/>
                    </a:cubicBezTo>
                    <a:cubicBezTo>
                      <a:pt x="7" y="30"/>
                      <a:pt x="4" y="44"/>
                      <a:pt x="0" y="45"/>
                    </a:cubicBezTo>
                    <a:lnTo>
                      <a:pt x="7" y="45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09" name="Freeform 1937">
                <a:extLst>
                  <a:ext uri="{FF2B5EF4-FFF2-40B4-BE49-F238E27FC236}">
                    <a16:creationId xmlns:a16="http://schemas.microsoft.com/office/drawing/2014/main" id="{D4EEE605-72FD-7F3A-67EA-914FEF987D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5" y="2104"/>
                <a:ext cx="65" cy="131"/>
              </a:xfrm>
              <a:custGeom>
                <a:avLst/>
                <a:gdLst>
                  <a:gd name="T0" fmla="*/ 95 w 26"/>
                  <a:gd name="T1" fmla="*/ 936 h 49"/>
                  <a:gd name="T2" fmla="*/ 238 w 26"/>
                  <a:gd name="T3" fmla="*/ 479 h 49"/>
                  <a:gd name="T4" fmla="*/ 408 w 26"/>
                  <a:gd name="T5" fmla="*/ 0 h 49"/>
                  <a:gd name="T6" fmla="*/ 300 w 26"/>
                  <a:gd name="T7" fmla="*/ 0 h 49"/>
                  <a:gd name="T8" fmla="*/ 125 w 26"/>
                  <a:gd name="T9" fmla="*/ 500 h 49"/>
                  <a:gd name="T10" fmla="*/ 0 w 26"/>
                  <a:gd name="T11" fmla="*/ 914 h 49"/>
                  <a:gd name="T12" fmla="*/ 95 w 26"/>
                  <a:gd name="T13" fmla="*/ 936 h 4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6" h="49">
                    <a:moveTo>
                      <a:pt x="6" y="49"/>
                    </a:moveTo>
                    <a:cubicBezTo>
                      <a:pt x="10" y="48"/>
                      <a:pt x="13" y="31"/>
                      <a:pt x="15" y="25"/>
                    </a:cubicBezTo>
                    <a:cubicBezTo>
                      <a:pt x="17" y="19"/>
                      <a:pt x="20" y="0"/>
                      <a:pt x="26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4" y="0"/>
                      <a:pt x="10" y="19"/>
                      <a:pt x="8" y="26"/>
                    </a:cubicBezTo>
                    <a:cubicBezTo>
                      <a:pt x="6" y="32"/>
                      <a:pt x="4" y="48"/>
                      <a:pt x="0" y="48"/>
                    </a:cubicBezTo>
                    <a:lnTo>
                      <a:pt x="6" y="49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10" name="Freeform 1938">
                <a:extLst>
                  <a:ext uri="{FF2B5EF4-FFF2-40B4-BE49-F238E27FC236}">
                    <a16:creationId xmlns:a16="http://schemas.microsoft.com/office/drawing/2014/main" id="{4B0F0C0B-ED71-D104-2000-23E930DE72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5" y="1995"/>
                <a:ext cx="85" cy="136"/>
              </a:xfrm>
              <a:custGeom>
                <a:avLst/>
                <a:gdLst>
                  <a:gd name="T0" fmla="*/ 500 w 34"/>
                  <a:gd name="T1" fmla="*/ 875 h 51"/>
                  <a:gd name="T2" fmla="*/ 283 w 34"/>
                  <a:gd name="T3" fmla="*/ 435 h 51"/>
                  <a:gd name="T4" fmla="*/ 113 w 34"/>
                  <a:gd name="T5" fmla="*/ 0 h 51"/>
                  <a:gd name="T6" fmla="*/ 50 w 34"/>
                  <a:gd name="T7" fmla="*/ 93 h 51"/>
                  <a:gd name="T8" fmla="*/ 220 w 34"/>
                  <a:gd name="T9" fmla="*/ 547 h 51"/>
                  <a:gd name="T10" fmla="*/ 425 w 34"/>
                  <a:gd name="T11" fmla="*/ 968 h 51"/>
                  <a:gd name="T12" fmla="*/ 500 w 34"/>
                  <a:gd name="T13" fmla="*/ 875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4" h="51">
                    <a:moveTo>
                      <a:pt x="32" y="46"/>
                    </a:moveTo>
                    <a:cubicBezTo>
                      <a:pt x="34" y="42"/>
                      <a:pt x="22" y="29"/>
                      <a:pt x="18" y="23"/>
                    </a:cubicBezTo>
                    <a:cubicBezTo>
                      <a:pt x="14" y="18"/>
                      <a:pt x="4" y="4"/>
                      <a:pt x="7" y="0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0" y="10"/>
                      <a:pt x="10" y="23"/>
                      <a:pt x="14" y="29"/>
                    </a:cubicBezTo>
                    <a:cubicBezTo>
                      <a:pt x="18" y="34"/>
                      <a:pt x="29" y="48"/>
                      <a:pt x="27" y="51"/>
                    </a:cubicBezTo>
                    <a:lnTo>
                      <a:pt x="32" y="46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11" name="Freeform 1939">
                <a:extLst>
                  <a:ext uri="{FF2B5EF4-FFF2-40B4-BE49-F238E27FC236}">
                    <a16:creationId xmlns:a16="http://schemas.microsoft.com/office/drawing/2014/main" id="{10F0DEA6-A235-D0BB-879E-F6D4566672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1965"/>
                <a:ext cx="95" cy="139"/>
              </a:xfrm>
              <a:custGeom>
                <a:avLst/>
                <a:gdLst>
                  <a:gd name="T0" fmla="*/ 550 w 38"/>
                  <a:gd name="T1" fmla="*/ 901 h 52"/>
                  <a:gd name="T2" fmla="*/ 345 w 38"/>
                  <a:gd name="T3" fmla="*/ 457 h 52"/>
                  <a:gd name="T4" fmla="*/ 95 w 38"/>
                  <a:gd name="T5" fmla="*/ 0 h 52"/>
                  <a:gd name="T6" fmla="*/ 50 w 38"/>
                  <a:gd name="T7" fmla="*/ 94 h 52"/>
                  <a:gd name="T8" fmla="*/ 283 w 38"/>
                  <a:gd name="T9" fmla="*/ 572 h 52"/>
                  <a:gd name="T10" fmla="*/ 488 w 38"/>
                  <a:gd name="T11" fmla="*/ 994 h 52"/>
                  <a:gd name="T12" fmla="*/ 550 w 38"/>
                  <a:gd name="T13" fmla="*/ 901 h 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52">
                    <a:moveTo>
                      <a:pt x="35" y="47"/>
                    </a:moveTo>
                    <a:cubicBezTo>
                      <a:pt x="38" y="43"/>
                      <a:pt x="26" y="30"/>
                      <a:pt x="22" y="24"/>
                    </a:cubicBezTo>
                    <a:cubicBezTo>
                      <a:pt x="18" y="19"/>
                      <a:pt x="3" y="4"/>
                      <a:pt x="6" y="0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0" y="10"/>
                      <a:pt x="14" y="24"/>
                      <a:pt x="18" y="30"/>
                    </a:cubicBezTo>
                    <a:cubicBezTo>
                      <a:pt x="22" y="35"/>
                      <a:pt x="33" y="48"/>
                      <a:pt x="31" y="52"/>
                    </a:cubicBezTo>
                    <a:lnTo>
                      <a:pt x="35" y="47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12" name="Freeform 1940">
                <a:extLst>
                  <a:ext uri="{FF2B5EF4-FFF2-40B4-BE49-F238E27FC236}">
                    <a16:creationId xmlns:a16="http://schemas.microsoft.com/office/drawing/2014/main" id="{B4C4EEA1-B8BE-A4F7-2369-FCD68C99D1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0" y="1805"/>
                <a:ext cx="124" cy="62"/>
              </a:xfrm>
              <a:custGeom>
                <a:avLst/>
                <a:gdLst>
                  <a:gd name="T0" fmla="*/ 764 w 50"/>
                  <a:gd name="T1" fmla="*/ 313 h 23"/>
                  <a:gd name="T2" fmla="*/ 370 w 50"/>
                  <a:gd name="T3" fmla="*/ 175 h 23"/>
                  <a:gd name="T4" fmla="*/ 0 w 50"/>
                  <a:gd name="T5" fmla="*/ 0 h 23"/>
                  <a:gd name="T6" fmla="*/ 12 w 50"/>
                  <a:gd name="T7" fmla="*/ 116 h 23"/>
                  <a:gd name="T8" fmla="*/ 394 w 50"/>
                  <a:gd name="T9" fmla="*/ 313 h 23"/>
                  <a:gd name="T10" fmla="*/ 764 w 50"/>
                  <a:gd name="T11" fmla="*/ 450 h 23"/>
                  <a:gd name="T12" fmla="*/ 764 w 50"/>
                  <a:gd name="T13" fmla="*/ 313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0" h="23">
                    <a:moveTo>
                      <a:pt x="50" y="16"/>
                    </a:moveTo>
                    <a:cubicBezTo>
                      <a:pt x="49" y="11"/>
                      <a:pt x="31" y="10"/>
                      <a:pt x="24" y="9"/>
                    </a:cubicBezTo>
                    <a:cubicBezTo>
                      <a:pt x="18" y="8"/>
                      <a:pt x="1" y="5"/>
                      <a:pt x="0" y="0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2" y="11"/>
                      <a:pt x="19" y="14"/>
                      <a:pt x="26" y="16"/>
                    </a:cubicBezTo>
                    <a:cubicBezTo>
                      <a:pt x="32" y="17"/>
                      <a:pt x="50" y="19"/>
                      <a:pt x="50" y="23"/>
                    </a:cubicBezTo>
                    <a:lnTo>
                      <a:pt x="50" y="16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13" name="Freeform 1941">
                <a:extLst>
                  <a:ext uri="{FF2B5EF4-FFF2-40B4-BE49-F238E27FC236}">
                    <a16:creationId xmlns:a16="http://schemas.microsoft.com/office/drawing/2014/main" id="{11E89FC9-A06F-4C7D-9584-E2A6788254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0" y="1768"/>
                <a:ext cx="122" cy="61"/>
              </a:xfrm>
              <a:custGeom>
                <a:avLst/>
                <a:gdLst>
                  <a:gd name="T0" fmla="*/ 757 w 49"/>
                  <a:gd name="T1" fmla="*/ 294 h 23"/>
                  <a:gd name="T2" fmla="*/ 371 w 49"/>
                  <a:gd name="T3" fmla="*/ 191 h 23"/>
                  <a:gd name="T4" fmla="*/ 0 w 49"/>
                  <a:gd name="T5" fmla="*/ 0 h 23"/>
                  <a:gd name="T6" fmla="*/ 12 w 49"/>
                  <a:gd name="T7" fmla="*/ 133 h 23"/>
                  <a:gd name="T8" fmla="*/ 383 w 49"/>
                  <a:gd name="T9" fmla="*/ 294 h 23"/>
                  <a:gd name="T10" fmla="*/ 757 w 49"/>
                  <a:gd name="T11" fmla="*/ 430 h 23"/>
                  <a:gd name="T12" fmla="*/ 757 w 49"/>
                  <a:gd name="T13" fmla="*/ 294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9" h="23">
                    <a:moveTo>
                      <a:pt x="49" y="16"/>
                    </a:moveTo>
                    <a:cubicBezTo>
                      <a:pt x="48" y="12"/>
                      <a:pt x="30" y="11"/>
                      <a:pt x="24" y="10"/>
                    </a:cubicBezTo>
                    <a:cubicBezTo>
                      <a:pt x="17" y="8"/>
                      <a:pt x="1" y="6"/>
                      <a:pt x="0" y="0"/>
                    </a:cubicBezTo>
                    <a:cubicBezTo>
                      <a:pt x="1" y="7"/>
                      <a:pt x="1" y="7"/>
                      <a:pt x="1" y="7"/>
                    </a:cubicBezTo>
                    <a:cubicBezTo>
                      <a:pt x="2" y="12"/>
                      <a:pt x="18" y="15"/>
                      <a:pt x="25" y="16"/>
                    </a:cubicBezTo>
                    <a:cubicBezTo>
                      <a:pt x="32" y="17"/>
                      <a:pt x="49" y="19"/>
                      <a:pt x="49" y="23"/>
                    </a:cubicBezTo>
                    <a:lnTo>
                      <a:pt x="49" y="16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14" name="Freeform 1942">
                <a:extLst>
                  <a:ext uri="{FF2B5EF4-FFF2-40B4-BE49-F238E27FC236}">
                    <a16:creationId xmlns:a16="http://schemas.microsoft.com/office/drawing/2014/main" id="{6F4932A9-DC0D-CA9D-932F-5B0218B44B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5" y="1909"/>
                <a:ext cx="104" cy="99"/>
              </a:xfrm>
              <a:custGeom>
                <a:avLst/>
                <a:gdLst>
                  <a:gd name="T0" fmla="*/ 626 w 42"/>
                  <a:gd name="T1" fmla="*/ 594 h 37"/>
                  <a:gd name="T2" fmla="*/ 319 w 42"/>
                  <a:gd name="T3" fmla="*/ 321 h 37"/>
                  <a:gd name="T4" fmla="*/ 30 w 42"/>
                  <a:gd name="T5" fmla="*/ 0 h 37"/>
                  <a:gd name="T6" fmla="*/ 12 w 42"/>
                  <a:gd name="T7" fmla="*/ 115 h 37"/>
                  <a:gd name="T8" fmla="*/ 307 w 42"/>
                  <a:gd name="T9" fmla="*/ 458 h 37"/>
                  <a:gd name="T10" fmla="*/ 594 w 42"/>
                  <a:gd name="T11" fmla="*/ 709 h 37"/>
                  <a:gd name="T12" fmla="*/ 626 w 42"/>
                  <a:gd name="T13" fmla="*/ 594 h 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2" h="37">
                    <a:moveTo>
                      <a:pt x="41" y="31"/>
                    </a:moveTo>
                    <a:cubicBezTo>
                      <a:pt x="42" y="26"/>
                      <a:pt x="27" y="20"/>
                      <a:pt x="21" y="17"/>
                    </a:cubicBezTo>
                    <a:cubicBezTo>
                      <a:pt x="15" y="14"/>
                      <a:pt x="1" y="5"/>
                      <a:pt x="2" y="0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0" y="12"/>
                      <a:pt x="14" y="20"/>
                      <a:pt x="20" y="24"/>
                    </a:cubicBezTo>
                    <a:cubicBezTo>
                      <a:pt x="26" y="27"/>
                      <a:pt x="39" y="33"/>
                      <a:pt x="39" y="37"/>
                    </a:cubicBezTo>
                    <a:lnTo>
                      <a:pt x="41" y="31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15" name="Freeform 1943">
                <a:extLst>
                  <a:ext uri="{FF2B5EF4-FFF2-40B4-BE49-F238E27FC236}">
                    <a16:creationId xmlns:a16="http://schemas.microsoft.com/office/drawing/2014/main" id="{57B2CF32-7DBF-D73A-26F8-5815F4CF71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2" y="1877"/>
                <a:ext cx="115" cy="96"/>
              </a:xfrm>
              <a:custGeom>
                <a:avLst/>
                <a:gdLst>
                  <a:gd name="T0" fmla="*/ 708 w 46"/>
                  <a:gd name="T1" fmla="*/ 568 h 36"/>
                  <a:gd name="T2" fmla="*/ 375 w 46"/>
                  <a:gd name="T3" fmla="*/ 307 h 36"/>
                  <a:gd name="T4" fmla="*/ 33 w 46"/>
                  <a:gd name="T5" fmla="*/ 0 h 36"/>
                  <a:gd name="T6" fmla="*/ 20 w 46"/>
                  <a:gd name="T7" fmla="*/ 115 h 36"/>
                  <a:gd name="T8" fmla="*/ 363 w 46"/>
                  <a:gd name="T9" fmla="*/ 419 h 36"/>
                  <a:gd name="T10" fmla="*/ 688 w 46"/>
                  <a:gd name="T11" fmla="*/ 683 h 36"/>
                  <a:gd name="T12" fmla="*/ 708 w 46"/>
                  <a:gd name="T13" fmla="*/ 568 h 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36">
                    <a:moveTo>
                      <a:pt x="45" y="30"/>
                    </a:moveTo>
                    <a:cubicBezTo>
                      <a:pt x="46" y="25"/>
                      <a:pt x="30" y="19"/>
                      <a:pt x="24" y="16"/>
                    </a:cubicBezTo>
                    <a:cubicBezTo>
                      <a:pt x="19" y="12"/>
                      <a:pt x="1" y="5"/>
                      <a:pt x="2" y="0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0" y="11"/>
                      <a:pt x="17" y="19"/>
                      <a:pt x="23" y="22"/>
                    </a:cubicBezTo>
                    <a:cubicBezTo>
                      <a:pt x="29" y="26"/>
                      <a:pt x="44" y="32"/>
                      <a:pt x="44" y="36"/>
                    </a:cubicBezTo>
                    <a:lnTo>
                      <a:pt x="45" y="30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16" name="Freeform 1944">
                <a:extLst>
                  <a:ext uri="{FF2B5EF4-FFF2-40B4-BE49-F238E27FC236}">
                    <a16:creationId xmlns:a16="http://schemas.microsoft.com/office/drawing/2014/main" id="{D5A3CD7C-E0AD-E50F-D854-5DBF0B406A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2" y="1565"/>
                <a:ext cx="115" cy="107"/>
              </a:xfrm>
              <a:custGeom>
                <a:avLst/>
                <a:gdLst>
                  <a:gd name="T0" fmla="*/ 625 w 46"/>
                  <a:gd name="T1" fmla="*/ 35 h 40"/>
                  <a:gd name="T2" fmla="*/ 333 w 46"/>
                  <a:gd name="T3" fmla="*/ 385 h 40"/>
                  <a:gd name="T4" fmla="*/ 0 w 46"/>
                  <a:gd name="T5" fmla="*/ 671 h 40"/>
                  <a:gd name="T6" fmla="*/ 113 w 46"/>
                  <a:gd name="T7" fmla="*/ 730 h 40"/>
                  <a:gd name="T8" fmla="*/ 438 w 46"/>
                  <a:gd name="T9" fmla="*/ 423 h 40"/>
                  <a:gd name="T10" fmla="*/ 720 w 46"/>
                  <a:gd name="T11" fmla="*/ 78 h 40"/>
                  <a:gd name="T12" fmla="*/ 625 w 46"/>
                  <a:gd name="T13" fmla="*/ 35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40">
                    <a:moveTo>
                      <a:pt x="40" y="2"/>
                    </a:moveTo>
                    <a:cubicBezTo>
                      <a:pt x="36" y="0"/>
                      <a:pt x="26" y="15"/>
                      <a:pt x="21" y="20"/>
                    </a:cubicBezTo>
                    <a:cubicBezTo>
                      <a:pt x="17" y="25"/>
                      <a:pt x="6" y="37"/>
                      <a:pt x="0" y="35"/>
                    </a:cubicBezTo>
                    <a:cubicBezTo>
                      <a:pt x="7" y="38"/>
                      <a:pt x="7" y="38"/>
                      <a:pt x="7" y="38"/>
                    </a:cubicBezTo>
                    <a:cubicBezTo>
                      <a:pt x="12" y="40"/>
                      <a:pt x="23" y="27"/>
                      <a:pt x="28" y="22"/>
                    </a:cubicBezTo>
                    <a:cubicBezTo>
                      <a:pt x="32" y="17"/>
                      <a:pt x="42" y="2"/>
                      <a:pt x="46" y="4"/>
                    </a:cubicBez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17" name="Freeform 1945">
                <a:extLst>
                  <a:ext uri="{FF2B5EF4-FFF2-40B4-BE49-F238E27FC236}">
                    <a16:creationId xmlns:a16="http://schemas.microsoft.com/office/drawing/2014/main" id="{99DE4189-A730-B74E-2B0A-36B0F27028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2" y="1552"/>
                <a:ext cx="112" cy="107"/>
              </a:xfrm>
              <a:custGeom>
                <a:avLst/>
                <a:gdLst>
                  <a:gd name="T0" fmla="*/ 600 w 45"/>
                  <a:gd name="T1" fmla="*/ 35 h 40"/>
                  <a:gd name="T2" fmla="*/ 309 w 45"/>
                  <a:gd name="T3" fmla="*/ 385 h 40"/>
                  <a:gd name="T4" fmla="*/ 0 w 45"/>
                  <a:gd name="T5" fmla="*/ 687 h 40"/>
                  <a:gd name="T6" fmla="*/ 105 w 45"/>
                  <a:gd name="T7" fmla="*/ 730 h 40"/>
                  <a:gd name="T8" fmla="*/ 416 w 45"/>
                  <a:gd name="T9" fmla="*/ 423 h 40"/>
                  <a:gd name="T10" fmla="*/ 694 w 45"/>
                  <a:gd name="T11" fmla="*/ 78 h 40"/>
                  <a:gd name="T12" fmla="*/ 600 w 45"/>
                  <a:gd name="T13" fmla="*/ 35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5" h="40">
                    <a:moveTo>
                      <a:pt x="39" y="2"/>
                    </a:moveTo>
                    <a:cubicBezTo>
                      <a:pt x="35" y="0"/>
                      <a:pt x="25" y="15"/>
                      <a:pt x="20" y="20"/>
                    </a:cubicBezTo>
                    <a:cubicBezTo>
                      <a:pt x="16" y="25"/>
                      <a:pt x="5" y="38"/>
                      <a:pt x="0" y="36"/>
                    </a:cubicBezTo>
                    <a:cubicBezTo>
                      <a:pt x="7" y="38"/>
                      <a:pt x="7" y="38"/>
                      <a:pt x="7" y="38"/>
                    </a:cubicBezTo>
                    <a:cubicBezTo>
                      <a:pt x="12" y="40"/>
                      <a:pt x="22" y="27"/>
                      <a:pt x="27" y="22"/>
                    </a:cubicBezTo>
                    <a:cubicBezTo>
                      <a:pt x="31" y="17"/>
                      <a:pt x="41" y="2"/>
                      <a:pt x="45" y="4"/>
                    </a:cubicBezTo>
                    <a:lnTo>
                      <a:pt x="39" y="2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18" name="Freeform 1946">
                <a:extLst>
                  <a:ext uri="{FF2B5EF4-FFF2-40B4-BE49-F238E27FC236}">
                    <a16:creationId xmlns:a16="http://schemas.microsoft.com/office/drawing/2014/main" id="{1F13A39C-FB8C-CF8D-9103-81A3257881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5" y="1525"/>
                <a:ext cx="110" cy="112"/>
              </a:xfrm>
              <a:custGeom>
                <a:avLst/>
                <a:gdLst>
                  <a:gd name="T0" fmla="*/ 583 w 44"/>
                  <a:gd name="T1" fmla="*/ 21 h 42"/>
                  <a:gd name="T2" fmla="*/ 313 w 44"/>
                  <a:gd name="T3" fmla="*/ 435 h 42"/>
                  <a:gd name="T4" fmla="*/ 0 w 44"/>
                  <a:gd name="T5" fmla="*/ 760 h 42"/>
                  <a:gd name="T6" fmla="*/ 113 w 44"/>
                  <a:gd name="T7" fmla="*/ 776 h 42"/>
                  <a:gd name="T8" fmla="*/ 408 w 44"/>
                  <a:gd name="T9" fmla="*/ 477 h 42"/>
                  <a:gd name="T10" fmla="*/ 688 w 44"/>
                  <a:gd name="T11" fmla="*/ 77 h 42"/>
                  <a:gd name="T12" fmla="*/ 583 w 44"/>
                  <a:gd name="T13" fmla="*/ 21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4" h="42">
                    <a:moveTo>
                      <a:pt x="37" y="1"/>
                    </a:moveTo>
                    <a:cubicBezTo>
                      <a:pt x="33" y="0"/>
                      <a:pt x="24" y="17"/>
                      <a:pt x="20" y="23"/>
                    </a:cubicBezTo>
                    <a:cubicBezTo>
                      <a:pt x="16" y="28"/>
                      <a:pt x="6" y="41"/>
                      <a:pt x="0" y="40"/>
                    </a:cubicBezTo>
                    <a:cubicBezTo>
                      <a:pt x="7" y="41"/>
                      <a:pt x="7" y="41"/>
                      <a:pt x="7" y="41"/>
                    </a:cubicBezTo>
                    <a:cubicBezTo>
                      <a:pt x="13" y="42"/>
                      <a:pt x="22" y="30"/>
                      <a:pt x="26" y="25"/>
                    </a:cubicBezTo>
                    <a:cubicBezTo>
                      <a:pt x="31" y="19"/>
                      <a:pt x="40" y="2"/>
                      <a:pt x="44" y="4"/>
                    </a:cubicBezTo>
                    <a:lnTo>
                      <a:pt x="37" y="1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19" name="Freeform 1947">
                <a:extLst>
                  <a:ext uri="{FF2B5EF4-FFF2-40B4-BE49-F238E27FC236}">
                    <a16:creationId xmlns:a16="http://schemas.microsoft.com/office/drawing/2014/main" id="{0D0209A8-1AB8-4034-EC37-226CE244AE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5" y="1515"/>
                <a:ext cx="107" cy="117"/>
              </a:xfrm>
              <a:custGeom>
                <a:avLst/>
                <a:gdLst>
                  <a:gd name="T0" fmla="*/ 557 w 43"/>
                  <a:gd name="T1" fmla="*/ 21 h 44"/>
                  <a:gd name="T2" fmla="*/ 291 w 43"/>
                  <a:gd name="T3" fmla="*/ 431 h 44"/>
                  <a:gd name="T4" fmla="*/ 0 w 43"/>
                  <a:gd name="T5" fmla="*/ 750 h 44"/>
                  <a:gd name="T6" fmla="*/ 92 w 43"/>
                  <a:gd name="T7" fmla="*/ 806 h 44"/>
                  <a:gd name="T8" fmla="*/ 383 w 43"/>
                  <a:gd name="T9" fmla="*/ 468 h 44"/>
                  <a:gd name="T10" fmla="*/ 662 w 43"/>
                  <a:gd name="T11" fmla="*/ 93 h 44"/>
                  <a:gd name="T12" fmla="*/ 557 w 43"/>
                  <a:gd name="T13" fmla="*/ 21 h 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3" h="44">
                    <a:moveTo>
                      <a:pt x="36" y="1"/>
                    </a:moveTo>
                    <a:cubicBezTo>
                      <a:pt x="32" y="0"/>
                      <a:pt x="23" y="17"/>
                      <a:pt x="19" y="23"/>
                    </a:cubicBezTo>
                    <a:cubicBezTo>
                      <a:pt x="15" y="28"/>
                      <a:pt x="5" y="42"/>
                      <a:pt x="0" y="40"/>
                    </a:cubicBezTo>
                    <a:cubicBezTo>
                      <a:pt x="6" y="43"/>
                      <a:pt x="6" y="43"/>
                      <a:pt x="6" y="43"/>
                    </a:cubicBezTo>
                    <a:cubicBezTo>
                      <a:pt x="11" y="44"/>
                      <a:pt x="21" y="30"/>
                      <a:pt x="25" y="25"/>
                    </a:cubicBezTo>
                    <a:cubicBezTo>
                      <a:pt x="29" y="19"/>
                      <a:pt x="39" y="4"/>
                      <a:pt x="43" y="5"/>
                    </a:cubicBezTo>
                    <a:lnTo>
                      <a:pt x="36" y="1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20" name="Freeform 1948">
                <a:extLst>
                  <a:ext uri="{FF2B5EF4-FFF2-40B4-BE49-F238E27FC236}">
                    <a16:creationId xmlns:a16="http://schemas.microsoft.com/office/drawing/2014/main" id="{04C09312-10FE-72BA-F614-21E6662A70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4" y="1611"/>
                <a:ext cx="115" cy="106"/>
              </a:xfrm>
              <a:custGeom>
                <a:avLst/>
                <a:gdLst>
                  <a:gd name="T0" fmla="*/ 625 w 46"/>
                  <a:gd name="T1" fmla="*/ 34 h 40"/>
                  <a:gd name="T2" fmla="*/ 313 w 46"/>
                  <a:gd name="T3" fmla="*/ 371 h 40"/>
                  <a:gd name="T4" fmla="*/ 0 w 46"/>
                  <a:gd name="T5" fmla="*/ 652 h 40"/>
                  <a:gd name="T6" fmla="*/ 95 w 46"/>
                  <a:gd name="T7" fmla="*/ 710 h 40"/>
                  <a:gd name="T8" fmla="*/ 425 w 46"/>
                  <a:gd name="T9" fmla="*/ 408 h 40"/>
                  <a:gd name="T10" fmla="*/ 720 w 46"/>
                  <a:gd name="T11" fmla="*/ 77 h 40"/>
                  <a:gd name="T12" fmla="*/ 625 w 46"/>
                  <a:gd name="T13" fmla="*/ 34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40">
                    <a:moveTo>
                      <a:pt x="40" y="2"/>
                    </a:moveTo>
                    <a:cubicBezTo>
                      <a:pt x="36" y="0"/>
                      <a:pt x="25" y="15"/>
                      <a:pt x="20" y="20"/>
                    </a:cubicBezTo>
                    <a:cubicBezTo>
                      <a:pt x="16" y="25"/>
                      <a:pt x="5" y="37"/>
                      <a:pt x="0" y="35"/>
                    </a:cubicBezTo>
                    <a:cubicBezTo>
                      <a:pt x="6" y="38"/>
                      <a:pt x="6" y="38"/>
                      <a:pt x="6" y="38"/>
                    </a:cubicBezTo>
                    <a:cubicBezTo>
                      <a:pt x="11" y="40"/>
                      <a:pt x="22" y="27"/>
                      <a:pt x="27" y="22"/>
                    </a:cubicBezTo>
                    <a:cubicBezTo>
                      <a:pt x="31" y="17"/>
                      <a:pt x="42" y="3"/>
                      <a:pt x="46" y="4"/>
                    </a:cubicBez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21" name="Freeform 1949">
                <a:extLst>
                  <a:ext uri="{FF2B5EF4-FFF2-40B4-BE49-F238E27FC236}">
                    <a16:creationId xmlns:a16="http://schemas.microsoft.com/office/drawing/2014/main" id="{16065E36-DE95-5058-F501-E8E57AF78E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2" y="1597"/>
                <a:ext cx="115" cy="107"/>
              </a:xfrm>
              <a:custGeom>
                <a:avLst/>
                <a:gdLst>
                  <a:gd name="T0" fmla="*/ 625 w 46"/>
                  <a:gd name="T1" fmla="*/ 35 h 40"/>
                  <a:gd name="T2" fmla="*/ 333 w 46"/>
                  <a:gd name="T3" fmla="*/ 385 h 40"/>
                  <a:gd name="T4" fmla="*/ 0 w 46"/>
                  <a:gd name="T5" fmla="*/ 671 h 40"/>
                  <a:gd name="T6" fmla="*/ 95 w 46"/>
                  <a:gd name="T7" fmla="*/ 730 h 40"/>
                  <a:gd name="T8" fmla="*/ 425 w 46"/>
                  <a:gd name="T9" fmla="*/ 423 h 40"/>
                  <a:gd name="T10" fmla="*/ 720 w 46"/>
                  <a:gd name="T11" fmla="*/ 78 h 40"/>
                  <a:gd name="T12" fmla="*/ 625 w 46"/>
                  <a:gd name="T13" fmla="*/ 35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40">
                    <a:moveTo>
                      <a:pt x="40" y="2"/>
                    </a:moveTo>
                    <a:cubicBezTo>
                      <a:pt x="36" y="0"/>
                      <a:pt x="25" y="15"/>
                      <a:pt x="21" y="20"/>
                    </a:cubicBezTo>
                    <a:cubicBezTo>
                      <a:pt x="16" y="25"/>
                      <a:pt x="5" y="37"/>
                      <a:pt x="0" y="35"/>
                    </a:cubicBezTo>
                    <a:cubicBezTo>
                      <a:pt x="6" y="38"/>
                      <a:pt x="6" y="38"/>
                      <a:pt x="6" y="38"/>
                    </a:cubicBezTo>
                    <a:cubicBezTo>
                      <a:pt x="11" y="40"/>
                      <a:pt x="22" y="27"/>
                      <a:pt x="27" y="22"/>
                    </a:cubicBezTo>
                    <a:cubicBezTo>
                      <a:pt x="31" y="17"/>
                      <a:pt x="42" y="3"/>
                      <a:pt x="46" y="4"/>
                    </a:cubicBez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22" name="Freeform 1950">
                <a:extLst>
                  <a:ext uri="{FF2B5EF4-FFF2-40B4-BE49-F238E27FC236}">
                    <a16:creationId xmlns:a16="http://schemas.microsoft.com/office/drawing/2014/main" id="{5803AC5D-ECE2-4D3B-DAB9-93192691E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2" y="1675"/>
                <a:ext cx="130" cy="88"/>
              </a:xfrm>
              <a:custGeom>
                <a:avLst/>
                <a:gdLst>
                  <a:gd name="T0" fmla="*/ 738 w 52"/>
                  <a:gd name="T1" fmla="*/ 56 h 33"/>
                  <a:gd name="T2" fmla="*/ 375 w 52"/>
                  <a:gd name="T3" fmla="*/ 307 h 33"/>
                  <a:gd name="T4" fmla="*/ 0 w 52"/>
                  <a:gd name="T5" fmla="*/ 491 h 33"/>
                  <a:gd name="T6" fmla="*/ 95 w 52"/>
                  <a:gd name="T7" fmla="*/ 568 h 33"/>
                  <a:gd name="T8" fmla="*/ 470 w 52"/>
                  <a:gd name="T9" fmla="*/ 376 h 33"/>
                  <a:gd name="T10" fmla="*/ 813 w 52"/>
                  <a:gd name="T11" fmla="*/ 115 h 33"/>
                  <a:gd name="T12" fmla="*/ 738 w 52"/>
                  <a:gd name="T13" fmla="*/ 56 h 3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2" h="33">
                    <a:moveTo>
                      <a:pt x="47" y="3"/>
                    </a:moveTo>
                    <a:cubicBezTo>
                      <a:pt x="43" y="0"/>
                      <a:pt x="30" y="12"/>
                      <a:pt x="24" y="16"/>
                    </a:cubicBezTo>
                    <a:cubicBezTo>
                      <a:pt x="19" y="20"/>
                      <a:pt x="5" y="29"/>
                      <a:pt x="0" y="26"/>
                    </a:cubicBezTo>
                    <a:cubicBezTo>
                      <a:pt x="6" y="30"/>
                      <a:pt x="6" y="30"/>
                      <a:pt x="6" y="30"/>
                    </a:cubicBezTo>
                    <a:cubicBezTo>
                      <a:pt x="10" y="33"/>
                      <a:pt x="24" y="23"/>
                      <a:pt x="30" y="20"/>
                    </a:cubicBezTo>
                    <a:cubicBezTo>
                      <a:pt x="35" y="16"/>
                      <a:pt x="49" y="4"/>
                      <a:pt x="52" y="6"/>
                    </a:cubicBezTo>
                    <a:lnTo>
                      <a:pt x="47" y="3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23" name="Freeform 1951">
                <a:extLst>
                  <a:ext uri="{FF2B5EF4-FFF2-40B4-BE49-F238E27FC236}">
                    <a16:creationId xmlns:a16="http://schemas.microsoft.com/office/drawing/2014/main" id="{9905E0C7-50ED-E5B8-9D07-66F87D71C0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4" y="1653"/>
                <a:ext cx="130" cy="96"/>
              </a:xfrm>
              <a:custGeom>
                <a:avLst/>
                <a:gdLst>
                  <a:gd name="T0" fmla="*/ 720 w 52"/>
                  <a:gd name="T1" fmla="*/ 56 h 36"/>
                  <a:gd name="T2" fmla="*/ 375 w 52"/>
                  <a:gd name="T3" fmla="*/ 307 h 36"/>
                  <a:gd name="T4" fmla="*/ 0 w 52"/>
                  <a:gd name="T5" fmla="*/ 568 h 36"/>
                  <a:gd name="T6" fmla="*/ 83 w 52"/>
                  <a:gd name="T7" fmla="*/ 627 h 36"/>
                  <a:gd name="T8" fmla="*/ 458 w 52"/>
                  <a:gd name="T9" fmla="*/ 376 h 36"/>
                  <a:gd name="T10" fmla="*/ 813 w 52"/>
                  <a:gd name="T11" fmla="*/ 136 h 36"/>
                  <a:gd name="T12" fmla="*/ 720 w 52"/>
                  <a:gd name="T13" fmla="*/ 56 h 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2" h="36">
                    <a:moveTo>
                      <a:pt x="46" y="3"/>
                    </a:moveTo>
                    <a:cubicBezTo>
                      <a:pt x="43" y="0"/>
                      <a:pt x="29" y="12"/>
                      <a:pt x="24" y="16"/>
                    </a:cubicBezTo>
                    <a:cubicBezTo>
                      <a:pt x="18" y="20"/>
                      <a:pt x="4" y="33"/>
                      <a:pt x="0" y="30"/>
                    </a:cubicBezTo>
                    <a:cubicBezTo>
                      <a:pt x="5" y="33"/>
                      <a:pt x="5" y="33"/>
                      <a:pt x="5" y="33"/>
                    </a:cubicBezTo>
                    <a:cubicBezTo>
                      <a:pt x="10" y="36"/>
                      <a:pt x="24" y="24"/>
                      <a:pt x="29" y="20"/>
                    </a:cubicBezTo>
                    <a:cubicBezTo>
                      <a:pt x="35" y="16"/>
                      <a:pt x="48" y="4"/>
                      <a:pt x="52" y="7"/>
                    </a:cubicBezTo>
                    <a:lnTo>
                      <a:pt x="46" y="3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24" name="Freeform 1952">
                <a:extLst>
                  <a:ext uri="{FF2B5EF4-FFF2-40B4-BE49-F238E27FC236}">
                    <a16:creationId xmlns:a16="http://schemas.microsoft.com/office/drawing/2014/main" id="{A60A20FC-FED5-47E7-77DC-03C60D5C56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4" y="1829"/>
                <a:ext cx="143" cy="86"/>
              </a:xfrm>
              <a:custGeom>
                <a:avLst/>
                <a:gdLst>
                  <a:gd name="T0" fmla="*/ 818 w 57"/>
                  <a:gd name="T1" fmla="*/ 59 h 32"/>
                  <a:gd name="T2" fmla="*/ 396 w 57"/>
                  <a:gd name="T3" fmla="*/ 312 h 32"/>
                  <a:gd name="T4" fmla="*/ 0 w 57"/>
                  <a:gd name="T5" fmla="*/ 470 h 32"/>
                  <a:gd name="T6" fmla="*/ 83 w 57"/>
                  <a:gd name="T7" fmla="*/ 543 h 32"/>
                  <a:gd name="T8" fmla="*/ 472 w 57"/>
                  <a:gd name="T9" fmla="*/ 406 h 32"/>
                  <a:gd name="T10" fmla="*/ 901 w 57"/>
                  <a:gd name="T11" fmla="*/ 159 h 32"/>
                  <a:gd name="T12" fmla="*/ 818 w 57"/>
                  <a:gd name="T13" fmla="*/ 59 h 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" h="32">
                    <a:moveTo>
                      <a:pt x="52" y="3"/>
                    </a:moveTo>
                    <a:cubicBezTo>
                      <a:pt x="48" y="0"/>
                      <a:pt x="31" y="13"/>
                      <a:pt x="25" y="16"/>
                    </a:cubicBezTo>
                    <a:cubicBezTo>
                      <a:pt x="19" y="19"/>
                      <a:pt x="4" y="27"/>
                      <a:pt x="0" y="24"/>
                    </a:cubicBezTo>
                    <a:cubicBezTo>
                      <a:pt x="5" y="28"/>
                      <a:pt x="5" y="28"/>
                      <a:pt x="5" y="28"/>
                    </a:cubicBezTo>
                    <a:cubicBezTo>
                      <a:pt x="9" y="32"/>
                      <a:pt x="24" y="24"/>
                      <a:pt x="30" y="21"/>
                    </a:cubicBezTo>
                    <a:cubicBezTo>
                      <a:pt x="36" y="18"/>
                      <a:pt x="53" y="5"/>
                      <a:pt x="57" y="8"/>
                    </a:cubicBezTo>
                    <a:lnTo>
                      <a:pt x="52" y="3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25" name="Freeform 1953">
                <a:extLst>
                  <a:ext uri="{FF2B5EF4-FFF2-40B4-BE49-F238E27FC236}">
                    <a16:creationId xmlns:a16="http://schemas.microsoft.com/office/drawing/2014/main" id="{4E60AA51-43EB-FF14-E247-DB105C2CBF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9" y="1813"/>
                <a:ext cx="135" cy="78"/>
              </a:xfrm>
              <a:custGeom>
                <a:avLst/>
                <a:gdLst>
                  <a:gd name="T0" fmla="*/ 770 w 54"/>
                  <a:gd name="T1" fmla="*/ 59 h 29"/>
                  <a:gd name="T2" fmla="*/ 395 w 54"/>
                  <a:gd name="T3" fmla="*/ 253 h 29"/>
                  <a:gd name="T4" fmla="*/ 0 w 54"/>
                  <a:gd name="T5" fmla="*/ 406 h 29"/>
                  <a:gd name="T6" fmla="*/ 83 w 54"/>
                  <a:gd name="T7" fmla="*/ 506 h 29"/>
                  <a:gd name="T8" fmla="*/ 470 w 54"/>
                  <a:gd name="T9" fmla="*/ 347 h 29"/>
                  <a:gd name="T10" fmla="*/ 845 w 54"/>
                  <a:gd name="T11" fmla="*/ 137 h 29"/>
                  <a:gd name="T12" fmla="*/ 770 w 54"/>
                  <a:gd name="T13" fmla="*/ 59 h 2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4" h="29">
                    <a:moveTo>
                      <a:pt x="49" y="3"/>
                    </a:moveTo>
                    <a:cubicBezTo>
                      <a:pt x="46" y="0"/>
                      <a:pt x="31" y="10"/>
                      <a:pt x="25" y="13"/>
                    </a:cubicBezTo>
                    <a:cubicBezTo>
                      <a:pt x="19" y="16"/>
                      <a:pt x="4" y="24"/>
                      <a:pt x="0" y="21"/>
                    </a:cubicBezTo>
                    <a:cubicBezTo>
                      <a:pt x="5" y="26"/>
                      <a:pt x="5" y="26"/>
                      <a:pt x="5" y="26"/>
                    </a:cubicBezTo>
                    <a:cubicBezTo>
                      <a:pt x="9" y="29"/>
                      <a:pt x="24" y="21"/>
                      <a:pt x="30" y="18"/>
                    </a:cubicBezTo>
                    <a:cubicBezTo>
                      <a:pt x="36" y="15"/>
                      <a:pt x="51" y="4"/>
                      <a:pt x="54" y="7"/>
                    </a:cubicBezTo>
                    <a:lnTo>
                      <a:pt x="49" y="3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26" name="Freeform 1954">
                <a:extLst>
                  <a:ext uri="{FF2B5EF4-FFF2-40B4-BE49-F238E27FC236}">
                    <a16:creationId xmlns:a16="http://schemas.microsoft.com/office/drawing/2014/main" id="{5E2B1721-0254-8EDE-3A41-0BAC3279BF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9" y="1763"/>
                <a:ext cx="138" cy="74"/>
              </a:xfrm>
              <a:custGeom>
                <a:avLst/>
                <a:gdLst>
                  <a:gd name="T0" fmla="*/ 788 w 55"/>
                  <a:gd name="T1" fmla="*/ 56 h 28"/>
                  <a:gd name="T2" fmla="*/ 396 w 55"/>
                  <a:gd name="T3" fmla="*/ 259 h 28"/>
                  <a:gd name="T4" fmla="*/ 0 w 55"/>
                  <a:gd name="T5" fmla="*/ 370 h 28"/>
                  <a:gd name="T6" fmla="*/ 83 w 55"/>
                  <a:gd name="T7" fmla="*/ 441 h 28"/>
                  <a:gd name="T8" fmla="*/ 472 w 55"/>
                  <a:gd name="T9" fmla="*/ 349 h 28"/>
                  <a:gd name="T10" fmla="*/ 868 w 55"/>
                  <a:gd name="T11" fmla="*/ 148 h 28"/>
                  <a:gd name="T12" fmla="*/ 788 w 55"/>
                  <a:gd name="T13" fmla="*/ 56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5" h="28">
                    <a:moveTo>
                      <a:pt x="50" y="3"/>
                    </a:moveTo>
                    <a:cubicBezTo>
                      <a:pt x="47" y="0"/>
                      <a:pt x="31" y="11"/>
                      <a:pt x="25" y="14"/>
                    </a:cubicBezTo>
                    <a:cubicBezTo>
                      <a:pt x="19" y="17"/>
                      <a:pt x="4" y="24"/>
                      <a:pt x="0" y="20"/>
                    </a:cubicBezTo>
                    <a:cubicBezTo>
                      <a:pt x="5" y="24"/>
                      <a:pt x="5" y="24"/>
                      <a:pt x="5" y="24"/>
                    </a:cubicBezTo>
                    <a:cubicBezTo>
                      <a:pt x="9" y="28"/>
                      <a:pt x="24" y="22"/>
                      <a:pt x="30" y="19"/>
                    </a:cubicBezTo>
                    <a:cubicBezTo>
                      <a:pt x="36" y="16"/>
                      <a:pt x="52" y="5"/>
                      <a:pt x="55" y="8"/>
                    </a:cubicBezTo>
                    <a:lnTo>
                      <a:pt x="50" y="3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27" name="Freeform 1955">
                <a:extLst>
                  <a:ext uri="{FF2B5EF4-FFF2-40B4-BE49-F238E27FC236}">
                    <a16:creationId xmlns:a16="http://schemas.microsoft.com/office/drawing/2014/main" id="{031726B0-BF49-D69A-535D-2E95586552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4" y="1739"/>
                <a:ext cx="138" cy="77"/>
              </a:xfrm>
              <a:custGeom>
                <a:avLst/>
                <a:gdLst>
                  <a:gd name="T0" fmla="*/ 805 w 55"/>
                  <a:gd name="T1" fmla="*/ 56 h 29"/>
                  <a:gd name="T2" fmla="*/ 396 w 55"/>
                  <a:gd name="T3" fmla="*/ 260 h 29"/>
                  <a:gd name="T4" fmla="*/ 0 w 55"/>
                  <a:gd name="T5" fmla="*/ 374 h 29"/>
                  <a:gd name="T6" fmla="*/ 83 w 55"/>
                  <a:gd name="T7" fmla="*/ 465 h 29"/>
                  <a:gd name="T8" fmla="*/ 472 w 55"/>
                  <a:gd name="T9" fmla="*/ 337 h 29"/>
                  <a:gd name="T10" fmla="*/ 868 w 55"/>
                  <a:gd name="T11" fmla="*/ 170 h 29"/>
                  <a:gd name="T12" fmla="*/ 805 w 55"/>
                  <a:gd name="T13" fmla="*/ 56 h 2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5" h="29">
                    <a:moveTo>
                      <a:pt x="51" y="3"/>
                    </a:moveTo>
                    <a:cubicBezTo>
                      <a:pt x="48" y="0"/>
                      <a:pt x="31" y="11"/>
                      <a:pt x="25" y="14"/>
                    </a:cubicBezTo>
                    <a:cubicBezTo>
                      <a:pt x="19" y="16"/>
                      <a:pt x="4" y="24"/>
                      <a:pt x="0" y="20"/>
                    </a:cubicBezTo>
                    <a:cubicBezTo>
                      <a:pt x="5" y="25"/>
                      <a:pt x="5" y="25"/>
                      <a:pt x="5" y="25"/>
                    </a:cubicBezTo>
                    <a:cubicBezTo>
                      <a:pt x="9" y="29"/>
                      <a:pt x="24" y="21"/>
                      <a:pt x="30" y="18"/>
                    </a:cubicBezTo>
                    <a:cubicBezTo>
                      <a:pt x="36" y="15"/>
                      <a:pt x="51" y="6"/>
                      <a:pt x="55" y="9"/>
                    </a:cubicBezTo>
                    <a:lnTo>
                      <a:pt x="51" y="3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28" name="Freeform 1956">
                <a:extLst>
                  <a:ext uri="{FF2B5EF4-FFF2-40B4-BE49-F238E27FC236}">
                    <a16:creationId xmlns:a16="http://schemas.microsoft.com/office/drawing/2014/main" id="{E2C214E9-506F-8684-C1B1-08D00028CF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9" y="1901"/>
                <a:ext cx="103" cy="112"/>
              </a:xfrm>
              <a:custGeom>
                <a:avLst/>
                <a:gdLst>
                  <a:gd name="T0" fmla="*/ 555 w 41"/>
                  <a:gd name="T1" fmla="*/ 21 h 42"/>
                  <a:gd name="T2" fmla="*/ 284 w 41"/>
                  <a:gd name="T3" fmla="*/ 397 h 42"/>
                  <a:gd name="T4" fmla="*/ 0 w 41"/>
                  <a:gd name="T5" fmla="*/ 739 h 42"/>
                  <a:gd name="T6" fmla="*/ 95 w 41"/>
                  <a:gd name="T7" fmla="*/ 776 h 42"/>
                  <a:gd name="T8" fmla="*/ 397 w 41"/>
                  <a:gd name="T9" fmla="*/ 435 h 42"/>
                  <a:gd name="T10" fmla="*/ 651 w 41"/>
                  <a:gd name="T11" fmla="*/ 35 h 42"/>
                  <a:gd name="T12" fmla="*/ 555 w 41"/>
                  <a:gd name="T13" fmla="*/ 21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42">
                    <a:moveTo>
                      <a:pt x="35" y="1"/>
                    </a:moveTo>
                    <a:cubicBezTo>
                      <a:pt x="31" y="0"/>
                      <a:pt x="22" y="16"/>
                      <a:pt x="18" y="21"/>
                    </a:cubicBezTo>
                    <a:cubicBezTo>
                      <a:pt x="15" y="27"/>
                      <a:pt x="5" y="41"/>
                      <a:pt x="0" y="39"/>
                    </a:cubicBezTo>
                    <a:cubicBezTo>
                      <a:pt x="6" y="41"/>
                      <a:pt x="6" y="41"/>
                      <a:pt x="6" y="41"/>
                    </a:cubicBezTo>
                    <a:cubicBezTo>
                      <a:pt x="12" y="42"/>
                      <a:pt x="21" y="28"/>
                      <a:pt x="25" y="23"/>
                    </a:cubicBezTo>
                    <a:cubicBezTo>
                      <a:pt x="29" y="17"/>
                      <a:pt x="37" y="1"/>
                      <a:pt x="41" y="2"/>
                    </a:cubicBezTo>
                    <a:lnTo>
                      <a:pt x="35" y="1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29" name="Freeform 1957">
                <a:extLst>
                  <a:ext uri="{FF2B5EF4-FFF2-40B4-BE49-F238E27FC236}">
                    <a16:creationId xmlns:a16="http://schemas.microsoft.com/office/drawing/2014/main" id="{2C5C75A7-A230-4486-65F8-1711A1BE80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4" y="1893"/>
                <a:ext cx="105" cy="112"/>
              </a:xfrm>
              <a:custGeom>
                <a:avLst/>
                <a:gdLst>
                  <a:gd name="T0" fmla="*/ 563 w 42"/>
                  <a:gd name="T1" fmla="*/ 21 h 42"/>
                  <a:gd name="T2" fmla="*/ 300 w 42"/>
                  <a:gd name="T3" fmla="*/ 397 h 42"/>
                  <a:gd name="T4" fmla="*/ 0 w 42"/>
                  <a:gd name="T5" fmla="*/ 739 h 42"/>
                  <a:gd name="T6" fmla="*/ 113 w 42"/>
                  <a:gd name="T7" fmla="*/ 776 h 42"/>
                  <a:gd name="T8" fmla="*/ 408 w 42"/>
                  <a:gd name="T9" fmla="*/ 435 h 42"/>
                  <a:gd name="T10" fmla="*/ 658 w 42"/>
                  <a:gd name="T11" fmla="*/ 35 h 42"/>
                  <a:gd name="T12" fmla="*/ 563 w 42"/>
                  <a:gd name="T13" fmla="*/ 21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2" h="42">
                    <a:moveTo>
                      <a:pt x="36" y="1"/>
                    </a:moveTo>
                    <a:cubicBezTo>
                      <a:pt x="31" y="0"/>
                      <a:pt x="23" y="15"/>
                      <a:pt x="19" y="21"/>
                    </a:cubicBezTo>
                    <a:cubicBezTo>
                      <a:pt x="15" y="27"/>
                      <a:pt x="6" y="41"/>
                      <a:pt x="0" y="39"/>
                    </a:cubicBezTo>
                    <a:cubicBezTo>
                      <a:pt x="7" y="41"/>
                      <a:pt x="7" y="41"/>
                      <a:pt x="7" y="41"/>
                    </a:cubicBezTo>
                    <a:cubicBezTo>
                      <a:pt x="12" y="42"/>
                      <a:pt x="22" y="28"/>
                      <a:pt x="26" y="23"/>
                    </a:cubicBezTo>
                    <a:cubicBezTo>
                      <a:pt x="29" y="17"/>
                      <a:pt x="38" y="1"/>
                      <a:pt x="42" y="2"/>
                    </a:cubicBezTo>
                    <a:lnTo>
                      <a:pt x="36" y="1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30" name="Freeform 1958">
                <a:extLst>
                  <a:ext uri="{FF2B5EF4-FFF2-40B4-BE49-F238E27FC236}">
                    <a16:creationId xmlns:a16="http://schemas.microsoft.com/office/drawing/2014/main" id="{B1522FF4-EBCA-3DD6-D71F-EC629C10F4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2" y="1875"/>
                <a:ext cx="117" cy="104"/>
              </a:xfrm>
              <a:custGeom>
                <a:avLst/>
                <a:gdLst>
                  <a:gd name="T0" fmla="*/ 632 w 47"/>
                  <a:gd name="T1" fmla="*/ 35 h 39"/>
                  <a:gd name="T2" fmla="*/ 321 w 47"/>
                  <a:gd name="T3" fmla="*/ 376 h 39"/>
                  <a:gd name="T4" fmla="*/ 0 w 47"/>
                  <a:gd name="T5" fmla="*/ 661 h 39"/>
                  <a:gd name="T6" fmla="*/ 92 w 47"/>
                  <a:gd name="T7" fmla="*/ 704 h 39"/>
                  <a:gd name="T8" fmla="*/ 416 w 47"/>
                  <a:gd name="T9" fmla="*/ 419 h 39"/>
                  <a:gd name="T10" fmla="*/ 724 w 47"/>
                  <a:gd name="T11" fmla="*/ 77 h 39"/>
                  <a:gd name="T12" fmla="*/ 632 w 47"/>
                  <a:gd name="T13" fmla="*/ 35 h 3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39">
                    <a:moveTo>
                      <a:pt x="41" y="2"/>
                    </a:moveTo>
                    <a:cubicBezTo>
                      <a:pt x="37" y="0"/>
                      <a:pt x="26" y="15"/>
                      <a:pt x="21" y="20"/>
                    </a:cubicBezTo>
                    <a:cubicBezTo>
                      <a:pt x="17" y="24"/>
                      <a:pt x="5" y="37"/>
                      <a:pt x="0" y="35"/>
                    </a:cubicBezTo>
                    <a:cubicBezTo>
                      <a:pt x="6" y="37"/>
                      <a:pt x="6" y="37"/>
                      <a:pt x="6" y="37"/>
                    </a:cubicBezTo>
                    <a:cubicBezTo>
                      <a:pt x="11" y="39"/>
                      <a:pt x="23" y="27"/>
                      <a:pt x="27" y="22"/>
                    </a:cubicBezTo>
                    <a:cubicBezTo>
                      <a:pt x="32" y="17"/>
                      <a:pt x="43" y="3"/>
                      <a:pt x="47" y="4"/>
                    </a:cubicBezTo>
                    <a:lnTo>
                      <a:pt x="41" y="2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31" name="Freeform 1959">
                <a:extLst>
                  <a:ext uri="{FF2B5EF4-FFF2-40B4-BE49-F238E27FC236}">
                    <a16:creationId xmlns:a16="http://schemas.microsoft.com/office/drawing/2014/main" id="{8E41D18D-80DC-AFFB-09B1-11D24FA846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2" y="1861"/>
                <a:ext cx="115" cy="107"/>
              </a:xfrm>
              <a:custGeom>
                <a:avLst/>
                <a:gdLst>
                  <a:gd name="T0" fmla="*/ 625 w 46"/>
                  <a:gd name="T1" fmla="*/ 35 h 40"/>
                  <a:gd name="T2" fmla="*/ 333 w 46"/>
                  <a:gd name="T3" fmla="*/ 364 h 40"/>
                  <a:gd name="T4" fmla="*/ 0 w 46"/>
                  <a:gd name="T5" fmla="*/ 671 h 40"/>
                  <a:gd name="T6" fmla="*/ 95 w 46"/>
                  <a:gd name="T7" fmla="*/ 730 h 40"/>
                  <a:gd name="T8" fmla="*/ 425 w 46"/>
                  <a:gd name="T9" fmla="*/ 423 h 40"/>
                  <a:gd name="T10" fmla="*/ 720 w 46"/>
                  <a:gd name="T11" fmla="*/ 78 h 40"/>
                  <a:gd name="T12" fmla="*/ 625 w 46"/>
                  <a:gd name="T13" fmla="*/ 35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40">
                    <a:moveTo>
                      <a:pt x="40" y="2"/>
                    </a:moveTo>
                    <a:cubicBezTo>
                      <a:pt x="36" y="0"/>
                      <a:pt x="25" y="14"/>
                      <a:pt x="21" y="19"/>
                    </a:cubicBezTo>
                    <a:cubicBezTo>
                      <a:pt x="16" y="24"/>
                      <a:pt x="5" y="37"/>
                      <a:pt x="0" y="35"/>
                    </a:cubicBezTo>
                    <a:cubicBezTo>
                      <a:pt x="6" y="38"/>
                      <a:pt x="6" y="38"/>
                      <a:pt x="6" y="38"/>
                    </a:cubicBezTo>
                    <a:cubicBezTo>
                      <a:pt x="11" y="40"/>
                      <a:pt x="22" y="27"/>
                      <a:pt x="27" y="22"/>
                    </a:cubicBezTo>
                    <a:cubicBezTo>
                      <a:pt x="31" y="17"/>
                      <a:pt x="42" y="3"/>
                      <a:pt x="46" y="4"/>
                    </a:cubicBez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32" name="Freeform 1960">
                <a:extLst>
                  <a:ext uri="{FF2B5EF4-FFF2-40B4-BE49-F238E27FC236}">
                    <a16:creationId xmlns:a16="http://schemas.microsoft.com/office/drawing/2014/main" id="{6220AAF4-5DF7-0C8C-BFB7-96BEA40423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4" y="1904"/>
                <a:ext cx="68" cy="131"/>
              </a:xfrm>
              <a:custGeom>
                <a:avLst/>
                <a:gdLst>
                  <a:gd name="T0" fmla="*/ 317 w 27"/>
                  <a:gd name="T1" fmla="*/ 21 h 49"/>
                  <a:gd name="T2" fmla="*/ 179 w 27"/>
                  <a:gd name="T3" fmla="*/ 500 h 49"/>
                  <a:gd name="T4" fmla="*/ 0 w 27"/>
                  <a:gd name="T5" fmla="*/ 936 h 49"/>
                  <a:gd name="T6" fmla="*/ 96 w 27"/>
                  <a:gd name="T7" fmla="*/ 914 h 49"/>
                  <a:gd name="T8" fmla="*/ 285 w 27"/>
                  <a:gd name="T9" fmla="*/ 479 h 49"/>
                  <a:gd name="T10" fmla="*/ 431 w 27"/>
                  <a:gd name="T11" fmla="*/ 0 h 49"/>
                  <a:gd name="T12" fmla="*/ 317 w 27"/>
                  <a:gd name="T13" fmla="*/ 21 h 4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7" h="49">
                    <a:moveTo>
                      <a:pt x="20" y="1"/>
                    </a:moveTo>
                    <a:cubicBezTo>
                      <a:pt x="16" y="1"/>
                      <a:pt x="13" y="19"/>
                      <a:pt x="11" y="26"/>
                    </a:cubicBezTo>
                    <a:cubicBezTo>
                      <a:pt x="10" y="32"/>
                      <a:pt x="6" y="49"/>
                      <a:pt x="0" y="49"/>
                    </a:cubicBezTo>
                    <a:cubicBezTo>
                      <a:pt x="6" y="48"/>
                      <a:pt x="6" y="48"/>
                      <a:pt x="6" y="48"/>
                    </a:cubicBezTo>
                    <a:cubicBezTo>
                      <a:pt x="12" y="48"/>
                      <a:pt x="16" y="31"/>
                      <a:pt x="18" y="25"/>
                    </a:cubicBezTo>
                    <a:cubicBezTo>
                      <a:pt x="20" y="18"/>
                      <a:pt x="22" y="1"/>
                      <a:pt x="27" y="0"/>
                    </a:cubicBezTo>
                    <a:lnTo>
                      <a:pt x="20" y="1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33" name="Freeform 1961">
                <a:extLst>
                  <a:ext uri="{FF2B5EF4-FFF2-40B4-BE49-F238E27FC236}">
                    <a16:creationId xmlns:a16="http://schemas.microsoft.com/office/drawing/2014/main" id="{F0FABB60-A09F-89FE-8282-88BF6EBD55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9" y="1909"/>
                <a:ext cx="68" cy="131"/>
              </a:xfrm>
              <a:custGeom>
                <a:avLst/>
                <a:gdLst>
                  <a:gd name="T0" fmla="*/ 317 w 27"/>
                  <a:gd name="T1" fmla="*/ 0 h 49"/>
                  <a:gd name="T2" fmla="*/ 191 w 27"/>
                  <a:gd name="T3" fmla="*/ 479 h 49"/>
                  <a:gd name="T4" fmla="*/ 0 w 27"/>
                  <a:gd name="T5" fmla="*/ 936 h 49"/>
                  <a:gd name="T6" fmla="*/ 113 w 27"/>
                  <a:gd name="T7" fmla="*/ 914 h 49"/>
                  <a:gd name="T8" fmla="*/ 285 w 27"/>
                  <a:gd name="T9" fmla="*/ 457 h 49"/>
                  <a:gd name="T10" fmla="*/ 431 w 27"/>
                  <a:gd name="T11" fmla="*/ 0 h 49"/>
                  <a:gd name="T12" fmla="*/ 317 w 27"/>
                  <a:gd name="T13" fmla="*/ 0 h 4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7" h="49">
                    <a:moveTo>
                      <a:pt x="20" y="0"/>
                    </a:moveTo>
                    <a:cubicBezTo>
                      <a:pt x="16" y="1"/>
                      <a:pt x="13" y="19"/>
                      <a:pt x="12" y="25"/>
                    </a:cubicBezTo>
                    <a:cubicBezTo>
                      <a:pt x="10" y="32"/>
                      <a:pt x="6" y="48"/>
                      <a:pt x="0" y="49"/>
                    </a:cubicBezTo>
                    <a:cubicBezTo>
                      <a:pt x="7" y="48"/>
                      <a:pt x="7" y="48"/>
                      <a:pt x="7" y="48"/>
                    </a:cubicBezTo>
                    <a:cubicBezTo>
                      <a:pt x="12" y="47"/>
                      <a:pt x="17" y="31"/>
                      <a:pt x="18" y="24"/>
                    </a:cubicBezTo>
                    <a:cubicBezTo>
                      <a:pt x="20" y="18"/>
                      <a:pt x="23" y="0"/>
                      <a:pt x="27" y="0"/>
                    </a:cubicBez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34" name="Freeform 1962">
                <a:extLst>
                  <a:ext uri="{FF2B5EF4-FFF2-40B4-BE49-F238E27FC236}">
                    <a16:creationId xmlns:a16="http://schemas.microsoft.com/office/drawing/2014/main" id="{97A36939-BAA5-A5F8-E9DE-9D6816E831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2" y="1917"/>
                <a:ext cx="97" cy="120"/>
              </a:xfrm>
              <a:custGeom>
                <a:avLst/>
                <a:gdLst>
                  <a:gd name="T0" fmla="*/ 507 w 39"/>
                  <a:gd name="T1" fmla="*/ 21 h 45"/>
                  <a:gd name="T2" fmla="*/ 279 w 39"/>
                  <a:gd name="T3" fmla="*/ 435 h 45"/>
                  <a:gd name="T4" fmla="*/ 0 w 39"/>
                  <a:gd name="T5" fmla="*/ 819 h 45"/>
                  <a:gd name="T6" fmla="*/ 92 w 39"/>
                  <a:gd name="T7" fmla="*/ 832 h 45"/>
                  <a:gd name="T8" fmla="*/ 371 w 39"/>
                  <a:gd name="T9" fmla="*/ 477 h 45"/>
                  <a:gd name="T10" fmla="*/ 599 w 39"/>
                  <a:gd name="T11" fmla="*/ 35 h 45"/>
                  <a:gd name="T12" fmla="*/ 507 w 39"/>
                  <a:gd name="T13" fmla="*/ 21 h 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9" h="45">
                    <a:moveTo>
                      <a:pt x="33" y="1"/>
                    </a:moveTo>
                    <a:cubicBezTo>
                      <a:pt x="29" y="0"/>
                      <a:pt x="21" y="18"/>
                      <a:pt x="18" y="23"/>
                    </a:cubicBezTo>
                    <a:cubicBezTo>
                      <a:pt x="14" y="29"/>
                      <a:pt x="5" y="44"/>
                      <a:pt x="0" y="43"/>
                    </a:cubicBezTo>
                    <a:cubicBezTo>
                      <a:pt x="6" y="44"/>
                      <a:pt x="6" y="44"/>
                      <a:pt x="6" y="44"/>
                    </a:cubicBezTo>
                    <a:cubicBezTo>
                      <a:pt x="12" y="45"/>
                      <a:pt x="21" y="30"/>
                      <a:pt x="24" y="25"/>
                    </a:cubicBezTo>
                    <a:cubicBezTo>
                      <a:pt x="28" y="19"/>
                      <a:pt x="35" y="1"/>
                      <a:pt x="39" y="2"/>
                    </a:cubicBezTo>
                    <a:lnTo>
                      <a:pt x="33" y="1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35" name="Freeform 1963">
                <a:extLst>
                  <a:ext uri="{FF2B5EF4-FFF2-40B4-BE49-F238E27FC236}">
                    <a16:creationId xmlns:a16="http://schemas.microsoft.com/office/drawing/2014/main" id="{3396CCD6-8944-3CC5-23DD-1F797CE729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9" y="1915"/>
                <a:ext cx="98" cy="117"/>
              </a:xfrm>
              <a:custGeom>
                <a:avLst/>
                <a:gdLst>
                  <a:gd name="T0" fmla="*/ 525 w 39"/>
                  <a:gd name="T1" fmla="*/ 21 h 44"/>
                  <a:gd name="T2" fmla="*/ 271 w 39"/>
                  <a:gd name="T3" fmla="*/ 417 h 44"/>
                  <a:gd name="T4" fmla="*/ 0 w 39"/>
                  <a:gd name="T5" fmla="*/ 771 h 44"/>
                  <a:gd name="T6" fmla="*/ 113 w 39"/>
                  <a:gd name="T7" fmla="*/ 806 h 44"/>
                  <a:gd name="T8" fmla="*/ 379 w 39"/>
                  <a:gd name="T9" fmla="*/ 431 h 44"/>
                  <a:gd name="T10" fmla="*/ 618 w 39"/>
                  <a:gd name="T11" fmla="*/ 35 h 44"/>
                  <a:gd name="T12" fmla="*/ 525 w 39"/>
                  <a:gd name="T13" fmla="*/ 21 h 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9" h="44">
                    <a:moveTo>
                      <a:pt x="33" y="1"/>
                    </a:moveTo>
                    <a:cubicBezTo>
                      <a:pt x="28" y="0"/>
                      <a:pt x="21" y="16"/>
                      <a:pt x="17" y="22"/>
                    </a:cubicBezTo>
                    <a:cubicBezTo>
                      <a:pt x="14" y="28"/>
                      <a:pt x="6" y="42"/>
                      <a:pt x="0" y="41"/>
                    </a:cubicBezTo>
                    <a:cubicBezTo>
                      <a:pt x="7" y="43"/>
                      <a:pt x="7" y="43"/>
                      <a:pt x="7" y="43"/>
                    </a:cubicBezTo>
                    <a:cubicBezTo>
                      <a:pt x="12" y="44"/>
                      <a:pt x="20" y="29"/>
                      <a:pt x="24" y="23"/>
                    </a:cubicBezTo>
                    <a:cubicBezTo>
                      <a:pt x="27" y="18"/>
                      <a:pt x="35" y="1"/>
                      <a:pt x="39" y="2"/>
                    </a:cubicBezTo>
                    <a:lnTo>
                      <a:pt x="33" y="1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36" name="Freeform 1964">
                <a:extLst>
                  <a:ext uri="{FF2B5EF4-FFF2-40B4-BE49-F238E27FC236}">
                    <a16:creationId xmlns:a16="http://schemas.microsoft.com/office/drawing/2014/main" id="{7599F3BD-31BD-00B8-E718-29F4D830E8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7" y="1515"/>
                <a:ext cx="100" cy="114"/>
              </a:xfrm>
              <a:custGeom>
                <a:avLst/>
                <a:gdLst>
                  <a:gd name="T0" fmla="*/ 625 w 40"/>
                  <a:gd name="T1" fmla="*/ 745 h 43"/>
                  <a:gd name="T2" fmla="*/ 333 w 40"/>
                  <a:gd name="T3" fmla="*/ 374 h 43"/>
                  <a:gd name="T4" fmla="*/ 95 w 40"/>
                  <a:gd name="T5" fmla="*/ 21 h 43"/>
                  <a:gd name="T6" fmla="*/ 0 w 40"/>
                  <a:gd name="T7" fmla="*/ 56 h 43"/>
                  <a:gd name="T8" fmla="*/ 238 w 40"/>
                  <a:gd name="T9" fmla="*/ 392 h 43"/>
                  <a:gd name="T10" fmla="*/ 533 w 40"/>
                  <a:gd name="T11" fmla="*/ 779 h 43"/>
                  <a:gd name="T12" fmla="*/ 625 w 40"/>
                  <a:gd name="T13" fmla="*/ 745 h 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43">
                    <a:moveTo>
                      <a:pt x="40" y="40"/>
                    </a:moveTo>
                    <a:cubicBezTo>
                      <a:pt x="35" y="41"/>
                      <a:pt x="27" y="29"/>
                      <a:pt x="21" y="20"/>
                    </a:cubicBezTo>
                    <a:cubicBezTo>
                      <a:pt x="14" y="10"/>
                      <a:pt x="10" y="0"/>
                      <a:pt x="6" y="1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4" y="2"/>
                      <a:pt x="8" y="11"/>
                      <a:pt x="15" y="21"/>
                    </a:cubicBezTo>
                    <a:cubicBezTo>
                      <a:pt x="21" y="31"/>
                      <a:pt x="29" y="43"/>
                      <a:pt x="34" y="42"/>
                    </a:cubicBezTo>
                    <a:lnTo>
                      <a:pt x="40" y="4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37" name="Freeform 1965">
                <a:extLst>
                  <a:ext uri="{FF2B5EF4-FFF2-40B4-BE49-F238E27FC236}">
                    <a16:creationId xmlns:a16="http://schemas.microsoft.com/office/drawing/2014/main" id="{A01991BA-C563-5C4D-0DFE-557EAB11E7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0" y="1507"/>
                <a:ext cx="102" cy="114"/>
              </a:xfrm>
              <a:custGeom>
                <a:avLst/>
                <a:gdLst>
                  <a:gd name="T0" fmla="*/ 632 w 41"/>
                  <a:gd name="T1" fmla="*/ 745 h 43"/>
                  <a:gd name="T2" fmla="*/ 321 w 41"/>
                  <a:gd name="T3" fmla="*/ 353 h 43"/>
                  <a:gd name="T4" fmla="*/ 92 w 41"/>
                  <a:gd name="T5" fmla="*/ 21 h 43"/>
                  <a:gd name="T6" fmla="*/ 0 w 41"/>
                  <a:gd name="T7" fmla="*/ 56 h 43"/>
                  <a:gd name="T8" fmla="*/ 229 w 41"/>
                  <a:gd name="T9" fmla="*/ 392 h 43"/>
                  <a:gd name="T10" fmla="*/ 537 w 41"/>
                  <a:gd name="T11" fmla="*/ 766 h 43"/>
                  <a:gd name="T12" fmla="*/ 632 w 41"/>
                  <a:gd name="T13" fmla="*/ 745 h 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43">
                    <a:moveTo>
                      <a:pt x="41" y="40"/>
                    </a:moveTo>
                    <a:cubicBezTo>
                      <a:pt x="35" y="41"/>
                      <a:pt x="27" y="29"/>
                      <a:pt x="21" y="19"/>
                    </a:cubicBezTo>
                    <a:cubicBezTo>
                      <a:pt x="14" y="9"/>
                      <a:pt x="11" y="0"/>
                      <a:pt x="6" y="1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4" y="2"/>
                      <a:pt x="8" y="11"/>
                      <a:pt x="15" y="21"/>
                    </a:cubicBezTo>
                    <a:cubicBezTo>
                      <a:pt x="21" y="31"/>
                      <a:pt x="29" y="43"/>
                      <a:pt x="35" y="41"/>
                    </a:cubicBezTo>
                    <a:lnTo>
                      <a:pt x="41" y="4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38" name="Freeform 1966">
                <a:extLst>
                  <a:ext uri="{FF2B5EF4-FFF2-40B4-BE49-F238E27FC236}">
                    <a16:creationId xmlns:a16="http://schemas.microsoft.com/office/drawing/2014/main" id="{68159E50-AC1F-8353-4C93-1F68049D63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1523"/>
                <a:ext cx="70" cy="101"/>
              </a:xfrm>
              <a:custGeom>
                <a:avLst/>
                <a:gdLst>
                  <a:gd name="T0" fmla="*/ 0 w 28"/>
                  <a:gd name="T1" fmla="*/ 0 h 38"/>
                  <a:gd name="T2" fmla="*/ 188 w 28"/>
                  <a:gd name="T3" fmla="*/ 340 h 38"/>
                  <a:gd name="T4" fmla="*/ 438 w 28"/>
                  <a:gd name="T5" fmla="*/ 712 h 38"/>
                  <a:gd name="T6" fmla="*/ 175 w 28"/>
                  <a:gd name="T7" fmla="*/ 340 h 38"/>
                  <a:gd name="T8" fmla="*/ 0 w 28"/>
                  <a:gd name="T9" fmla="*/ 0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8" h="38">
                    <a:moveTo>
                      <a:pt x="0" y="0"/>
                    </a:moveTo>
                    <a:cubicBezTo>
                      <a:pt x="3" y="3"/>
                      <a:pt x="7" y="10"/>
                      <a:pt x="12" y="18"/>
                    </a:cubicBezTo>
                    <a:cubicBezTo>
                      <a:pt x="17" y="26"/>
                      <a:pt x="23" y="35"/>
                      <a:pt x="28" y="38"/>
                    </a:cubicBezTo>
                    <a:cubicBezTo>
                      <a:pt x="23" y="35"/>
                      <a:pt x="17" y="26"/>
                      <a:pt x="11" y="18"/>
                    </a:cubicBezTo>
                    <a:cubicBezTo>
                      <a:pt x="6" y="10"/>
                      <a:pt x="3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39" name="Freeform 1967">
                <a:extLst>
                  <a:ext uri="{FF2B5EF4-FFF2-40B4-BE49-F238E27FC236}">
                    <a16:creationId xmlns:a16="http://schemas.microsoft.com/office/drawing/2014/main" id="{E6AD3F04-8190-436D-8370-1C0D3EA186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0" y="1515"/>
                <a:ext cx="70" cy="98"/>
              </a:xfrm>
              <a:custGeom>
                <a:avLst/>
                <a:gdLst>
                  <a:gd name="T0" fmla="*/ 0 w 28"/>
                  <a:gd name="T1" fmla="*/ 0 h 37"/>
                  <a:gd name="T2" fmla="*/ 188 w 28"/>
                  <a:gd name="T3" fmla="*/ 315 h 37"/>
                  <a:gd name="T4" fmla="*/ 438 w 28"/>
                  <a:gd name="T5" fmla="*/ 689 h 37"/>
                  <a:gd name="T6" fmla="*/ 188 w 28"/>
                  <a:gd name="T7" fmla="*/ 336 h 37"/>
                  <a:gd name="T8" fmla="*/ 0 w 28"/>
                  <a:gd name="T9" fmla="*/ 0 h 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8" h="37">
                    <a:moveTo>
                      <a:pt x="0" y="0"/>
                    </a:moveTo>
                    <a:cubicBezTo>
                      <a:pt x="3" y="3"/>
                      <a:pt x="7" y="10"/>
                      <a:pt x="12" y="17"/>
                    </a:cubicBezTo>
                    <a:cubicBezTo>
                      <a:pt x="18" y="25"/>
                      <a:pt x="23" y="35"/>
                      <a:pt x="28" y="37"/>
                    </a:cubicBezTo>
                    <a:cubicBezTo>
                      <a:pt x="23" y="35"/>
                      <a:pt x="17" y="26"/>
                      <a:pt x="12" y="18"/>
                    </a:cubicBezTo>
                    <a:cubicBezTo>
                      <a:pt x="7" y="10"/>
                      <a:pt x="3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40" name="Freeform 1968">
                <a:extLst>
                  <a:ext uri="{FF2B5EF4-FFF2-40B4-BE49-F238E27FC236}">
                    <a16:creationId xmlns:a16="http://schemas.microsoft.com/office/drawing/2014/main" id="{868FDD95-0EB2-F6BA-DBAF-4AA9F80379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7" y="1525"/>
                <a:ext cx="3" cy="48"/>
              </a:xfrm>
              <a:custGeom>
                <a:avLst/>
                <a:gdLst>
                  <a:gd name="T0" fmla="*/ 27 w 1"/>
                  <a:gd name="T1" fmla="*/ 341 h 18"/>
                  <a:gd name="T2" fmla="*/ 27 w 1"/>
                  <a:gd name="T3" fmla="*/ 0 h 18"/>
                  <a:gd name="T4" fmla="*/ 27 w 1"/>
                  <a:gd name="T5" fmla="*/ 149 h 18"/>
                  <a:gd name="T6" fmla="*/ 27 w 1"/>
                  <a:gd name="T7" fmla="*/ 341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18">
                    <a:moveTo>
                      <a:pt x="1" y="18"/>
                    </a:moveTo>
                    <a:cubicBezTo>
                      <a:pt x="0" y="16"/>
                      <a:pt x="0" y="3"/>
                      <a:pt x="1" y="0"/>
                    </a:cubicBezTo>
                    <a:cubicBezTo>
                      <a:pt x="1" y="2"/>
                      <a:pt x="1" y="7"/>
                      <a:pt x="1" y="8"/>
                    </a:cubicBezTo>
                    <a:cubicBezTo>
                      <a:pt x="1" y="9"/>
                      <a:pt x="1" y="18"/>
                      <a:pt x="1" y="1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41" name="Freeform 1969">
                <a:extLst>
                  <a:ext uri="{FF2B5EF4-FFF2-40B4-BE49-F238E27FC236}">
                    <a16:creationId xmlns:a16="http://schemas.microsoft.com/office/drawing/2014/main" id="{03A7731C-46B2-0305-5425-FA5F89956F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0" y="1491"/>
                <a:ext cx="52" cy="136"/>
              </a:xfrm>
              <a:custGeom>
                <a:avLst/>
                <a:gdLst>
                  <a:gd name="T0" fmla="*/ 319 w 21"/>
                  <a:gd name="T1" fmla="*/ 968 h 51"/>
                  <a:gd name="T2" fmla="*/ 183 w 21"/>
                  <a:gd name="T3" fmla="*/ 456 h 51"/>
                  <a:gd name="T4" fmla="*/ 92 w 21"/>
                  <a:gd name="T5" fmla="*/ 21 h 51"/>
                  <a:gd name="T6" fmla="*/ 0 w 21"/>
                  <a:gd name="T7" fmla="*/ 0 h 51"/>
                  <a:gd name="T8" fmla="*/ 92 w 21"/>
                  <a:gd name="T9" fmla="*/ 435 h 51"/>
                  <a:gd name="T10" fmla="*/ 228 w 21"/>
                  <a:gd name="T11" fmla="*/ 947 h 51"/>
                  <a:gd name="T12" fmla="*/ 319 w 21"/>
                  <a:gd name="T13" fmla="*/ 968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1" h="51">
                    <a:moveTo>
                      <a:pt x="21" y="51"/>
                    </a:moveTo>
                    <a:cubicBezTo>
                      <a:pt x="16" y="50"/>
                      <a:pt x="13" y="36"/>
                      <a:pt x="12" y="24"/>
                    </a:cubicBezTo>
                    <a:cubicBezTo>
                      <a:pt x="10" y="12"/>
                      <a:pt x="10" y="2"/>
                      <a:pt x="6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"/>
                      <a:pt x="4" y="11"/>
                      <a:pt x="6" y="23"/>
                    </a:cubicBezTo>
                    <a:cubicBezTo>
                      <a:pt x="7" y="35"/>
                      <a:pt x="9" y="49"/>
                      <a:pt x="15" y="50"/>
                    </a:cubicBezTo>
                    <a:lnTo>
                      <a:pt x="21" y="51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42" name="Freeform 1970">
                <a:extLst>
                  <a:ext uri="{FF2B5EF4-FFF2-40B4-BE49-F238E27FC236}">
                    <a16:creationId xmlns:a16="http://schemas.microsoft.com/office/drawing/2014/main" id="{1B224AC8-820D-5F6C-20FD-EB0A679842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2" y="1493"/>
                <a:ext cx="53" cy="142"/>
              </a:xfrm>
              <a:custGeom>
                <a:avLst/>
                <a:gdLst>
                  <a:gd name="T0" fmla="*/ 338 w 21"/>
                  <a:gd name="T1" fmla="*/ 1018 h 53"/>
                  <a:gd name="T2" fmla="*/ 192 w 21"/>
                  <a:gd name="T3" fmla="*/ 504 h 53"/>
                  <a:gd name="T4" fmla="*/ 114 w 21"/>
                  <a:gd name="T5" fmla="*/ 21 h 53"/>
                  <a:gd name="T6" fmla="*/ 0 w 21"/>
                  <a:gd name="T7" fmla="*/ 0 h 53"/>
                  <a:gd name="T8" fmla="*/ 96 w 21"/>
                  <a:gd name="T9" fmla="*/ 482 h 53"/>
                  <a:gd name="T10" fmla="*/ 222 w 21"/>
                  <a:gd name="T11" fmla="*/ 997 h 53"/>
                  <a:gd name="T12" fmla="*/ 338 w 21"/>
                  <a:gd name="T13" fmla="*/ 1018 h 5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1" h="53">
                    <a:moveTo>
                      <a:pt x="21" y="53"/>
                    </a:moveTo>
                    <a:cubicBezTo>
                      <a:pt x="16" y="52"/>
                      <a:pt x="14" y="37"/>
                      <a:pt x="12" y="26"/>
                    </a:cubicBezTo>
                    <a:cubicBezTo>
                      <a:pt x="10" y="14"/>
                      <a:pt x="11" y="2"/>
                      <a:pt x="7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5" y="1"/>
                      <a:pt x="4" y="13"/>
                      <a:pt x="6" y="25"/>
                    </a:cubicBezTo>
                    <a:cubicBezTo>
                      <a:pt x="8" y="36"/>
                      <a:pt x="9" y="51"/>
                      <a:pt x="14" y="52"/>
                    </a:cubicBezTo>
                    <a:lnTo>
                      <a:pt x="21" y="53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43" name="Freeform 1971">
                <a:extLst>
                  <a:ext uri="{FF2B5EF4-FFF2-40B4-BE49-F238E27FC236}">
                    <a16:creationId xmlns:a16="http://schemas.microsoft.com/office/drawing/2014/main" id="{57A0D2C5-F01C-308C-6C31-CFDF3ADAAA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7" y="1496"/>
                <a:ext cx="25" cy="123"/>
              </a:xfrm>
              <a:custGeom>
                <a:avLst/>
                <a:gdLst>
                  <a:gd name="T0" fmla="*/ 0 w 10"/>
                  <a:gd name="T1" fmla="*/ 0 h 46"/>
                  <a:gd name="T2" fmla="*/ 63 w 10"/>
                  <a:gd name="T3" fmla="*/ 401 h 46"/>
                  <a:gd name="T4" fmla="*/ 158 w 10"/>
                  <a:gd name="T5" fmla="*/ 880 h 46"/>
                  <a:gd name="T6" fmla="*/ 50 w 10"/>
                  <a:gd name="T7" fmla="*/ 401 h 46"/>
                  <a:gd name="T8" fmla="*/ 0 w 10"/>
                  <a:gd name="T9" fmla="*/ 0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46">
                    <a:moveTo>
                      <a:pt x="0" y="0"/>
                    </a:moveTo>
                    <a:cubicBezTo>
                      <a:pt x="2" y="4"/>
                      <a:pt x="3" y="12"/>
                      <a:pt x="4" y="21"/>
                    </a:cubicBezTo>
                    <a:cubicBezTo>
                      <a:pt x="6" y="31"/>
                      <a:pt x="7" y="42"/>
                      <a:pt x="10" y="46"/>
                    </a:cubicBezTo>
                    <a:cubicBezTo>
                      <a:pt x="7" y="42"/>
                      <a:pt x="5" y="31"/>
                      <a:pt x="3" y="21"/>
                    </a:cubicBezTo>
                    <a:cubicBezTo>
                      <a:pt x="2" y="12"/>
                      <a:pt x="2" y="4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44" name="Freeform 1972">
                <a:extLst>
                  <a:ext uri="{FF2B5EF4-FFF2-40B4-BE49-F238E27FC236}">
                    <a16:creationId xmlns:a16="http://schemas.microsoft.com/office/drawing/2014/main" id="{A9596C15-261F-BA87-FE3C-96E4B88AD0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2" y="1504"/>
                <a:ext cx="25" cy="123"/>
              </a:xfrm>
              <a:custGeom>
                <a:avLst/>
                <a:gdLst>
                  <a:gd name="T0" fmla="*/ 0 w 10"/>
                  <a:gd name="T1" fmla="*/ 0 h 46"/>
                  <a:gd name="T2" fmla="*/ 63 w 10"/>
                  <a:gd name="T3" fmla="*/ 401 h 46"/>
                  <a:gd name="T4" fmla="*/ 158 w 10"/>
                  <a:gd name="T5" fmla="*/ 880 h 46"/>
                  <a:gd name="T6" fmla="*/ 50 w 10"/>
                  <a:gd name="T7" fmla="*/ 401 h 46"/>
                  <a:gd name="T8" fmla="*/ 0 w 10"/>
                  <a:gd name="T9" fmla="*/ 0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46">
                    <a:moveTo>
                      <a:pt x="0" y="0"/>
                    </a:moveTo>
                    <a:cubicBezTo>
                      <a:pt x="1" y="3"/>
                      <a:pt x="2" y="12"/>
                      <a:pt x="4" y="21"/>
                    </a:cubicBezTo>
                    <a:cubicBezTo>
                      <a:pt x="5" y="30"/>
                      <a:pt x="6" y="41"/>
                      <a:pt x="10" y="46"/>
                    </a:cubicBezTo>
                    <a:cubicBezTo>
                      <a:pt x="6" y="41"/>
                      <a:pt x="4" y="30"/>
                      <a:pt x="3" y="21"/>
                    </a:cubicBezTo>
                    <a:cubicBezTo>
                      <a:pt x="2" y="12"/>
                      <a:pt x="1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45" name="Freeform 1973">
                <a:extLst>
                  <a:ext uri="{FF2B5EF4-FFF2-40B4-BE49-F238E27FC236}">
                    <a16:creationId xmlns:a16="http://schemas.microsoft.com/office/drawing/2014/main" id="{36BB30BE-B2F8-6DE6-CD96-88E6D88BE0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7" y="1496"/>
                <a:ext cx="18" cy="43"/>
              </a:xfrm>
              <a:custGeom>
                <a:avLst/>
                <a:gdLst>
                  <a:gd name="T0" fmla="*/ 0 w 7"/>
                  <a:gd name="T1" fmla="*/ 312 h 16"/>
                  <a:gd name="T2" fmla="*/ 118 w 7"/>
                  <a:gd name="T3" fmla="*/ 0 h 16"/>
                  <a:gd name="T4" fmla="*/ 67 w 7"/>
                  <a:gd name="T5" fmla="*/ 116 h 16"/>
                  <a:gd name="T6" fmla="*/ 0 w 7"/>
                  <a:gd name="T7" fmla="*/ 312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" h="16">
                    <a:moveTo>
                      <a:pt x="0" y="16"/>
                    </a:moveTo>
                    <a:cubicBezTo>
                      <a:pt x="1" y="14"/>
                      <a:pt x="4" y="2"/>
                      <a:pt x="7" y="0"/>
                    </a:cubicBezTo>
                    <a:cubicBezTo>
                      <a:pt x="6" y="1"/>
                      <a:pt x="4" y="5"/>
                      <a:pt x="4" y="6"/>
                    </a:cubicBezTo>
                    <a:cubicBezTo>
                      <a:pt x="3" y="7"/>
                      <a:pt x="0" y="16"/>
                      <a:pt x="0" y="1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46" name="Freeform 1974">
                <a:extLst>
                  <a:ext uri="{FF2B5EF4-FFF2-40B4-BE49-F238E27FC236}">
                    <a16:creationId xmlns:a16="http://schemas.microsoft.com/office/drawing/2014/main" id="{858AF2D9-0EC0-7F9D-3257-7053132EDB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7" y="1696"/>
                <a:ext cx="138" cy="48"/>
              </a:xfrm>
              <a:custGeom>
                <a:avLst/>
                <a:gdLst>
                  <a:gd name="T0" fmla="*/ 868 w 55"/>
                  <a:gd name="T1" fmla="*/ 149 h 18"/>
                  <a:gd name="T2" fmla="*/ 429 w 55"/>
                  <a:gd name="T3" fmla="*/ 136 h 18"/>
                  <a:gd name="T4" fmla="*/ 50 w 55"/>
                  <a:gd name="T5" fmla="*/ 77 h 18"/>
                  <a:gd name="T6" fmla="*/ 0 w 55"/>
                  <a:gd name="T7" fmla="*/ 171 h 18"/>
                  <a:gd name="T8" fmla="*/ 366 w 55"/>
                  <a:gd name="T9" fmla="*/ 227 h 18"/>
                  <a:gd name="T10" fmla="*/ 805 w 55"/>
                  <a:gd name="T11" fmla="*/ 248 h 18"/>
                  <a:gd name="T12" fmla="*/ 868 w 55"/>
                  <a:gd name="T13" fmla="*/ 149 h 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5" h="18">
                    <a:moveTo>
                      <a:pt x="55" y="8"/>
                    </a:moveTo>
                    <a:cubicBezTo>
                      <a:pt x="52" y="13"/>
                      <a:pt x="38" y="9"/>
                      <a:pt x="27" y="7"/>
                    </a:cubicBezTo>
                    <a:cubicBezTo>
                      <a:pt x="15" y="4"/>
                      <a:pt x="6" y="0"/>
                      <a:pt x="3" y="4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2" y="5"/>
                      <a:pt x="11" y="9"/>
                      <a:pt x="23" y="12"/>
                    </a:cubicBezTo>
                    <a:cubicBezTo>
                      <a:pt x="34" y="15"/>
                      <a:pt x="48" y="18"/>
                      <a:pt x="51" y="13"/>
                    </a:cubicBezTo>
                    <a:lnTo>
                      <a:pt x="55" y="8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47" name="Freeform 1975">
                <a:extLst>
                  <a:ext uri="{FF2B5EF4-FFF2-40B4-BE49-F238E27FC236}">
                    <a16:creationId xmlns:a16="http://schemas.microsoft.com/office/drawing/2014/main" id="{97F54CED-0899-BFE8-650B-7F140EE2D9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5" y="1664"/>
                <a:ext cx="137" cy="48"/>
              </a:xfrm>
              <a:custGeom>
                <a:avLst/>
                <a:gdLst>
                  <a:gd name="T0" fmla="*/ 849 w 55"/>
                  <a:gd name="T1" fmla="*/ 149 h 18"/>
                  <a:gd name="T2" fmla="*/ 416 w 55"/>
                  <a:gd name="T3" fmla="*/ 136 h 18"/>
                  <a:gd name="T4" fmla="*/ 62 w 55"/>
                  <a:gd name="T5" fmla="*/ 77 h 18"/>
                  <a:gd name="T6" fmla="*/ 0 w 55"/>
                  <a:gd name="T7" fmla="*/ 171 h 18"/>
                  <a:gd name="T8" fmla="*/ 371 w 55"/>
                  <a:gd name="T9" fmla="*/ 248 h 18"/>
                  <a:gd name="T10" fmla="*/ 807 w 55"/>
                  <a:gd name="T11" fmla="*/ 264 h 18"/>
                  <a:gd name="T12" fmla="*/ 849 w 55"/>
                  <a:gd name="T13" fmla="*/ 149 h 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5" h="18">
                    <a:moveTo>
                      <a:pt x="55" y="8"/>
                    </a:moveTo>
                    <a:cubicBezTo>
                      <a:pt x="52" y="13"/>
                      <a:pt x="38" y="10"/>
                      <a:pt x="27" y="7"/>
                    </a:cubicBezTo>
                    <a:cubicBezTo>
                      <a:pt x="15" y="5"/>
                      <a:pt x="6" y="0"/>
                      <a:pt x="4" y="4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3" y="6"/>
                      <a:pt x="12" y="10"/>
                      <a:pt x="24" y="13"/>
                    </a:cubicBezTo>
                    <a:cubicBezTo>
                      <a:pt x="35" y="15"/>
                      <a:pt x="49" y="18"/>
                      <a:pt x="52" y="14"/>
                    </a:cubicBezTo>
                    <a:lnTo>
                      <a:pt x="55" y="8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48" name="Freeform 1976">
                <a:extLst>
                  <a:ext uri="{FF2B5EF4-FFF2-40B4-BE49-F238E27FC236}">
                    <a16:creationId xmlns:a16="http://schemas.microsoft.com/office/drawing/2014/main" id="{96EC70BC-1413-913A-E26B-70573774B2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5" y="1712"/>
                <a:ext cx="115" cy="27"/>
              </a:xfrm>
              <a:custGeom>
                <a:avLst/>
                <a:gdLst>
                  <a:gd name="T0" fmla="*/ 0 w 46"/>
                  <a:gd name="T1" fmla="*/ 22 h 10"/>
                  <a:gd name="T2" fmla="*/ 333 w 46"/>
                  <a:gd name="T3" fmla="*/ 103 h 10"/>
                  <a:gd name="T4" fmla="*/ 720 w 46"/>
                  <a:gd name="T5" fmla="*/ 159 h 10"/>
                  <a:gd name="T6" fmla="*/ 333 w 46"/>
                  <a:gd name="T7" fmla="*/ 103 h 10"/>
                  <a:gd name="T8" fmla="*/ 0 w 46"/>
                  <a:gd name="T9" fmla="*/ 22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6" h="10">
                    <a:moveTo>
                      <a:pt x="0" y="1"/>
                    </a:moveTo>
                    <a:cubicBezTo>
                      <a:pt x="4" y="0"/>
                      <a:pt x="12" y="3"/>
                      <a:pt x="21" y="5"/>
                    </a:cubicBezTo>
                    <a:cubicBezTo>
                      <a:pt x="30" y="7"/>
                      <a:pt x="41" y="10"/>
                      <a:pt x="46" y="8"/>
                    </a:cubicBezTo>
                    <a:cubicBezTo>
                      <a:pt x="41" y="10"/>
                      <a:pt x="30" y="7"/>
                      <a:pt x="21" y="5"/>
                    </a:cubicBezTo>
                    <a:cubicBezTo>
                      <a:pt x="12" y="3"/>
                      <a:pt x="4" y="0"/>
                      <a:pt x="0" y="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49" name="Freeform 1977">
                <a:extLst>
                  <a:ext uri="{FF2B5EF4-FFF2-40B4-BE49-F238E27FC236}">
                    <a16:creationId xmlns:a16="http://schemas.microsoft.com/office/drawing/2014/main" id="{40166398-697D-2467-7380-BDE75CFC77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2" y="1683"/>
                <a:ext cx="115" cy="24"/>
              </a:xfrm>
              <a:custGeom>
                <a:avLst/>
                <a:gdLst>
                  <a:gd name="T0" fmla="*/ 0 w 46"/>
                  <a:gd name="T1" fmla="*/ 0 h 9"/>
                  <a:gd name="T2" fmla="*/ 333 w 46"/>
                  <a:gd name="T3" fmla="*/ 77 h 9"/>
                  <a:gd name="T4" fmla="*/ 720 w 46"/>
                  <a:gd name="T5" fmla="*/ 149 h 9"/>
                  <a:gd name="T6" fmla="*/ 333 w 46"/>
                  <a:gd name="T7" fmla="*/ 93 h 9"/>
                  <a:gd name="T8" fmla="*/ 0 w 46"/>
                  <a:gd name="T9" fmla="*/ 0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6" h="9">
                    <a:moveTo>
                      <a:pt x="0" y="0"/>
                    </a:moveTo>
                    <a:cubicBezTo>
                      <a:pt x="4" y="0"/>
                      <a:pt x="12" y="2"/>
                      <a:pt x="21" y="4"/>
                    </a:cubicBezTo>
                    <a:cubicBezTo>
                      <a:pt x="31" y="6"/>
                      <a:pt x="41" y="9"/>
                      <a:pt x="46" y="8"/>
                    </a:cubicBezTo>
                    <a:cubicBezTo>
                      <a:pt x="41" y="9"/>
                      <a:pt x="30" y="7"/>
                      <a:pt x="21" y="5"/>
                    </a:cubicBezTo>
                    <a:cubicBezTo>
                      <a:pt x="12" y="3"/>
                      <a:pt x="4" y="0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0" name="Freeform 1978">
                <a:extLst>
                  <a:ext uri="{FF2B5EF4-FFF2-40B4-BE49-F238E27FC236}">
                    <a16:creationId xmlns:a16="http://schemas.microsoft.com/office/drawing/2014/main" id="{12B23EB0-126C-4FC4-632D-8C57795FDD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2" y="1720"/>
                <a:ext cx="28" cy="35"/>
              </a:xfrm>
              <a:custGeom>
                <a:avLst/>
                <a:gdLst>
                  <a:gd name="T0" fmla="*/ 181 w 11"/>
                  <a:gd name="T1" fmla="*/ 253 h 13"/>
                  <a:gd name="T2" fmla="*/ 0 w 11"/>
                  <a:gd name="T3" fmla="*/ 0 h 13"/>
                  <a:gd name="T4" fmla="*/ 84 w 11"/>
                  <a:gd name="T5" fmla="*/ 116 h 13"/>
                  <a:gd name="T6" fmla="*/ 181 w 11"/>
                  <a:gd name="T7" fmla="*/ 253 h 1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3">
                    <a:moveTo>
                      <a:pt x="11" y="13"/>
                    </a:moveTo>
                    <a:cubicBezTo>
                      <a:pt x="10" y="12"/>
                      <a:pt x="1" y="3"/>
                      <a:pt x="0" y="0"/>
                    </a:cubicBezTo>
                    <a:cubicBezTo>
                      <a:pt x="1" y="1"/>
                      <a:pt x="4" y="5"/>
                      <a:pt x="5" y="6"/>
                    </a:cubicBezTo>
                    <a:cubicBezTo>
                      <a:pt x="5" y="7"/>
                      <a:pt x="11" y="13"/>
                      <a:pt x="11" y="1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1" name="Freeform 1979">
                <a:extLst>
                  <a:ext uri="{FF2B5EF4-FFF2-40B4-BE49-F238E27FC236}">
                    <a16:creationId xmlns:a16="http://schemas.microsoft.com/office/drawing/2014/main" id="{ACC5E9BA-0E81-341D-21B4-89961D5F7F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2" y="1584"/>
                <a:ext cx="128" cy="91"/>
              </a:xfrm>
              <a:custGeom>
                <a:avLst/>
                <a:gdLst>
                  <a:gd name="T0" fmla="*/ 806 w 51"/>
                  <a:gd name="T1" fmla="*/ 538 h 34"/>
                  <a:gd name="T2" fmla="*/ 397 w 51"/>
                  <a:gd name="T3" fmla="*/ 286 h 34"/>
                  <a:gd name="T4" fmla="*/ 83 w 51"/>
                  <a:gd name="T5" fmla="*/ 35 h 34"/>
                  <a:gd name="T6" fmla="*/ 0 w 51"/>
                  <a:gd name="T7" fmla="*/ 115 h 34"/>
                  <a:gd name="T8" fmla="*/ 314 w 51"/>
                  <a:gd name="T9" fmla="*/ 367 h 34"/>
                  <a:gd name="T10" fmla="*/ 713 w 51"/>
                  <a:gd name="T11" fmla="*/ 594 h 34"/>
                  <a:gd name="T12" fmla="*/ 806 w 51"/>
                  <a:gd name="T13" fmla="*/ 538 h 3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1" h="34">
                    <a:moveTo>
                      <a:pt x="51" y="28"/>
                    </a:moveTo>
                    <a:cubicBezTo>
                      <a:pt x="46" y="31"/>
                      <a:pt x="34" y="22"/>
                      <a:pt x="25" y="15"/>
                    </a:cubicBezTo>
                    <a:cubicBezTo>
                      <a:pt x="16" y="8"/>
                      <a:pt x="8" y="0"/>
                      <a:pt x="5" y="2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4" y="4"/>
                      <a:pt x="10" y="11"/>
                      <a:pt x="20" y="19"/>
                    </a:cubicBezTo>
                    <a:cubicBezTo>
                      <a:pt x="29" y="26"/>
                      <a:pt x="41" y="34"/>
                      <a:pt x="45" y="31"/>
                    </a:cubicBezTo>
                    <a:lnTo>
                      <a:pt x="51" y="28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2" name="Freeform 1980">
                <a:extLst>
                  <a:ext uri="{FF2B5EF4-FFF2-40B4-BE49-F238E27FC236}">
                    <a16:creationId xmlns:a16="http://schemas.microsoft.com/office/drawing/2014/main" id="{F4B97271-FA56-DE3E-49AC-CF78A0870C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0" y="1563"/>
                <a:ext cx="127" cy="96"/>
              </a:xfrm>
              <a:custGeom>
                <a:avLst/>
                <a:gdLst>
                  <a:gd name="T0" fmla="*/ 787 w 51"/>
                  <a:gd name="T1" fmla="*/ 547 h 36"/>
                  <a:gd name="T2" fmla="*/ 403 w 51"/>
                  <a:gd name="T3" fmla="*/ 307 h 36"/>
                  <a:gd name="T4" fmla="*/ 75 w 51"/>
                  <a:gd name="T5" fmla="*/ 35 h 36"/>
                  <a:gd name="T6" fmla="*/ 0 w 51"/>
                  <a:gd name="T7" fmla="*/ 93 h 36"/>
                  <a:gd name="T8" fmla="*/ 321 w 51"/>
                  <a:gd name="T9" fmla="*/ 363 h 36"/>
                  <a:gd name="T10" fmla="*/ 695 w 51"/>
                  <a:gd name="T11" fmla="*/ 627 h 36"/>
                  <a:gd name="T12" fmla="*/ 787 w 51"/>
                  <a:gd name="T13" fmla="*/ 547 h 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1" h="36">
                    <a:moveTo>
                      <a:pt x="51" y="29"/>
                    </a:moveTo>
                    <a:cubicBezTo>
                      <a:pt x="46" y="32"/>
                      <a:pt x="35" y="23"/>
                      <a:pt x="26" y="16"/>
                    </a:cubicBezTo>
                    <a:cubicBezTo>
                      <a:pt x="16" y="8"/>
                      <a:pt x="8" y="0"/>
                      <a:pt x="5" y="2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3" y="3"/>
                      <a:pt x="11" y="12"/>
                      <a:pt x="21" y="19"/>
                    </a:cubicBezTo>
                    <a:cubicBezTo>
                      <a:pt x="30" y="26"/>
                      <a:pt x="40" y="36"/>
                      <a:pt x="45" y="33"/>
                    </a:cubicBezTo>
                    <a:lnTo>
                      <a:pt x="51" y="29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3" name="Freeform 1981">
                <a:extLst>
                  <a:ext uri="{FF2B5EF4-FFF2-40B4-BE49-F238E27FC236}">
                    <a16:creationId xmlns:a16="http://schemas.microsoft.com/office/drawing/2014/main" id="{8C8DD376-A43D-AAC6-8DAC-6FE3A4F346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2" y="1597"/>
                <a:ext cx="98" cy="70"/>
              </a:xfrm>
              <a:custGeom>
                <a:avLst/>
                <a:gdLst>
                  <a:gd name="T0" fmla="*/ 0 w 39"/>
                  <a:gd name="T1" fmla="*/ 0 h 26"/>
                  <a:gd name="T2" fmla="*/ 271 w 39"/>
                  <a:gd name="T3" fmla="*/ 253 h 26"/>
                  <a:gd name="T4" fmla="*/ 618 w 39"/>
                  <a:gd name="T5" fmla="*/ 506 h 26"/>
                  <a:gd name="T6" fmla="*/ 271 w 39"/>
                  <a:gd name="T7" fmla="*/ 253 h 26"/>
                  <a:gd name="T8" fmla="*/ 0 w 39"/>
                  <a:gd name="T9" fmla="*/ 0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" h="26">
                    <a:moveTo>
                      <a:pt x="0" y="0"/>
                    </a:moveTo>
                    <a:cubicBezTo>
                      <a:pt x="4" y="1"/>
                      <a:pt x="10" y="7"/>
                      <a:pt x="17" y="13"/>
                    </a:cubicBezTo>
                    <a:cubicBezTo>
                      <a:pt x="25" y="18"/>
                      <a:pt x="33" y="26"/>
                      <a:pt x="39" y="26"/>
                    </a:cubicBezTo>
                    <a:cubicBezTo>
                      <a:pt x="33" y="26"/>
                      <a:pt x="24" y="19"/>
                      <a:pt x="17" y="13"/>
                    </a:cubicBezTo>
                    <a:cubicBezTo>
                      <a:pt x="9" y="7"/>
                      <a:pt x="4" y="1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4" name="Freeform 1982">
                <a:extLst>
                  <a:ext uri="{FF2B5EF4-FFF2-40B4-BE49-F238E27FC236}">
                    <a16:creationId xmlns:a16="http://schemas.microsoft.com/office/drawing/2014/main" id="{9BC833DF-7D3C-7C45-CA7B-5668C048CD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0" y="1579"/>
                <a:ext cx="97" cy="69"/>
              </a:xfrm>
              <a:custGeom>
                <a:avLst/>
                <a:gdLst>
                  <a:gd name="T0" fmla="*/ 0 w 39"/>
                  <a:gd name="T1" fmla="*/ 0 h 26"/>
                  <a:gd name="T2" fmla="*/ 279 w 39"/>
                  <a:gd name="T3" fmla="*/ 226 h 26"/>
                  <a:gd name="T4" fmla="*/ 599 w 39"/>
                  <a:gd name="T5" fmla="*/ 486 h 26"/>
                  <a:gd name="T6" fmla="*/ 259 w 39"/>
                  <a:gd name="T7" fmla="*/ 247 h 26"/>
                  <a:gd name="T8" fmla="*/ 0 w 39"/>
                  <a:gd name="T9" fmla="*/ 0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" h="26">
                    <a:moveTo>
                      <a:pt x="0" y="0"/>
                    </a:moveTo>
                    <a:cubicBezTo>
                      <a:pt x="4" y="1"/>
                      <a:pt x="10" y="6"/>
                      <a:pt x="18" y="12"/>
                    </a:cubicBezTo>
                    <a:cubicBezTo>
                      <a:pt x="25" y="18"/>
                      <a:pt x="34" y="25"/>
                      <a:pt x="39" y="26"/>
                    </a:cubicBezTo>
                    <a:cubicBezTo>
                      <a:pt x="34" y="25"/>
                      <a:pt x="25" y="18"/>
                      <a:pt x="17" y="13"/>
                    </a:cubicBezTo>
                    <a:cubicBezTo>
                      <a:pt x="10" y="7"/>
                      <a:pt x="4" y="1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5" name="Freeform 1983">
                <a:extLst>
                  <a:ext uri="{FF2B5EF4-FFF2-40B4-BE49-F238E27FC236}">
                    <a16:creationId xmlns:a16="http://schemas.microsoft.com/office/drawing/2014/main" id="{AB3EE848-9407-1A3C-94B5-FAA8421534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7" y="1600"/>
                <a:ext cx="18" cy="43"/>
              </a:xfrm>
              <a:custGeom>
                <a:avLst/>
                <a:gdLst>
                  <a:gd name="T0" fmla="*/ 118 w 7"/>
                  <a:gd name="T1" fmla="*/ 312 h 16"/>
                  <a:gd name="T2" fmla="*/ 21 w 7"/>
                  <a:gd name="T3" fmla="*/ 0 h 16"/>
                  <a:gd name="T4" fmla="*/ 54 w 7"/>
                  <a:gd name="T5" fmla="*/ 137 h 16"/>
                  <a:gd name="T6" fmla="*/ 118 w 7"/>
                  <a:gd name="T7" fmla="*/ 312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" h="16">
                    <a:moveTo>
                      <a:pt x="7" y="16"/>
                    </a:moveTo>
                    <a:cubicBezTo>
                      <a:pt x="6" y="14"/>
                      <a:pt x="0" y="3"/>
                      <a:pt x="1" y="0"/>
                    </a:cubicBezTo>
                    <a:cubicBezTo>
                      <a:pt x="1" y="1"/>
                      <a:pt x="3" y="6"/>
                      <a:pt x="3" y="7"/>
                    </a:cubicBezTo>
                    <a:cubicBezTo>
                      <a:pt x="3" y="8"/>
                      <a:pt x="7" y="16"/>
                      <a:pt x="7" y="1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6" name="Freeform 1984">
                <a:extLst>
                  <a:ext uri="{FF2B5EF4-FFF2-40B4-BE49-F238E27FC236}">
                    <a16:creationId xmlns:a16="http://schemas.microsoft.com/office/drawing/2014/main" id="{350E56FA-7865-DAC6-2370-1E74E12DF5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2" y="1811"/>
                <a:ext cx="125" cy="61"/>
              </a:xfrm>
              <a:custGeom>
                <a:avLst/>
                <a:gdLst>
                  <a:gd name="T0" fmla="*/ 783 w 50"/>
                  <a:gd name="T1" fmla="*/ 0 h 23"/>
                  <a:gd name="T2" fmla="*/ 363 w 50"/>
                  <a:gd name="T3" fmla="*/ 191 h 23"/>
                  <a:gd name="T4" fmla="*/ 20 w 50"/>
                  <a:gd name="T5" fmla="*/ 316 h 23"/>
                  <a:gd name="T6" fmla="*/ 0 w 50"/>
                  <a:gd name="T7" fmla="*/ 430 h 23"/>
                  <a:gd name="T8" fmla="*/ 345 w 50"/>
                  <a:gd name="T9" fmla="*/ 316 h 23"/>
                  <a:gd name="T10" fmla="*/ 770 w 50"/>
                  <a:gd name="T11" fmla="*/ 111 h 23"/>
                  <a:gd name="T12" fmla="*/ 783 w 50"/>
                  <a:gd name="T13" fmla="*/ 0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0" h="23">
                    <a:moveTo>
                      <a:pt x="50" y="0"/>
                    </a:moveTo>
                    <a:cubicBezTo>
                      <a:pt x="49" y="6"/>
                      <a:pt x="35" y="8"/>
                      <a:pt x="23" y="10"/>
                    </a:cubicBezTo>
                    <a:cubicBezTo>
                      <a:pt x="11" y="13"/>
                      <a:pt x="1" y="12"/>
                      <a:pt x="1" y="17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19"/>
                      <a:pt x="10" y="19"/>
                      <a:pt x="22" y="17"/>
                    </a:cubicBezTo>
                    <a:cubicBezTo>
                      <a:pt x="34" y="14"/>
                      <a:pt x="48" y="12"/>
                      <a:pt x="49" y="6"/>
                    </a:cubicBez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7" name="Freeform 1985">
                <a:extLst>
                  <a:ext uri="{FF2B5EF4-FFF2-40B4-BE49-F238E27FC236}">
                    <a16:creationId xmlns:a16="http://schemas.microsoft.com/office/drawing/2014/main" id="{28AC875F-755C-E280-5E44-3A2B80BDF9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7" y="1776"/>
                <a:ext cx="125" cy="59"/>
              </a:xfrm>
              <a:custGeom>
                <a:avLst/>
                <a:gdLst>
                  <a:gd name="T0" fmla="*/ 783 w 50"/>
                  <a:gd name="T1" fmla="*/ 0 h 22"/>
                  <a:gd name="T2" fmla="*/ 363 w 50"/>
                  <a:gd name="T3" fmla="*/ 193 h 22"/>
                  <a:gd name="T4" fmla="*/ 20 w 50"/>
                  <a:gd name="T5" fmla="*/ 308 h 22"/>
                  <a:gd name="T6" fmla="*/ 0 w 50"/>
                  <a:gd name="T7" fmla="*/ 424 h 22"/>
                  <a:gd name="T8" fmla="*/ 345 w 50"/>
                  <a:gd name="T9" fmla="*/ 308 h 22"/>
                  <a:gd name="T10" fmla="*/ 770 w 50"/>
                  <a:gd name="T11" fmla="*/ 115 h 22"/>
                  <a:gd name="T12" fmla="*/ 783 w 50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0" h="22">
                    <a:moveTo>
                      <a:pt x="50" y="0"/>
                    </a:moveTo>
                    <a:cubicBezTo>
                      <a:pt x="49" y="5"/>
                      <a:pt x="35" y="8"/>
                      <a:pt x="23" y="10"/>
                    </a:cubicBezTo>
                    <a:cubicBezTo>
                      <a:pt x="12" y="12"/>
                      <a:pt x="2" y="12"/>
                      <a:pt x="1" y="1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1" y="18"/>
                      <a:pt x="11" y="18"/>
                      <a:pt x="22" y="16"/>
                    </a:cubicBezTo>
                    <a:cubicBezTo>
                      <a:pt x="34" y="14"/>
                      <a:pt x="48" y="11"/>
                      <a:pt x="49" y="6"/>
                    </a:cubicBez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8" name="Freeform 1986">
                <a:extLst>
                  <a:ext uri="{FF2B5EF4-FFF2-40B4-BE49-F238E27FC236}">
                    <a16:creationId xmlns:a16="http://schemas.microsoft.com/office/drawing/2014/main" id="{597F3C80-2BA9-50F4-98D9-A822715C95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7" y="1832"/>
                <a:ext cx="113" cy="32"/>
              </a:xfrm>
              <a:custGeom>
                <a:avLst/>
                <a:gdLst>
                  <a:gd name="T0" fmla="*/ 0 w 45"/>
                  <a:gd name="T1" fmla="*/ 227 h 12"/>
                  <a:gd name="T2" fmla="*/ 316 w 45"/>
                  <a:gd name="T3" fmla="*/ 136 h 12"/>
                  <a:gd name="T4" fmla="*/ 713 w 45"/>
                  <a:gd name="T5" fmla="*/ 0 h 12"/>
                  <a:gd name="T6" fmla="*/ 316 w 45"/>
                  <a:gd name="T7" fmla="*/ 149 h 12"/>
                  <a:gd name="T8" fmla="*/ 0 w 45"/>
                  <a:gd name="T9" fmla="*/ 227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5" h="12">
                    <a:moveTo>
                      <a:pt x="0" y="12"/>
                    </a:moveTo>
                    <a:cubicBezTo>
                      <a:pt x="3" y="10"/>
                      <a:pt x="11" y="9"/>
                      <a:pt x="20" y="7"/>
                    </a:cubicBezTo>
                    <a:cubicBezTo>
                      <a:pt x="30" y="5"/>
                      <a:pt x="41" y="4"/>
                      <a:pt x="45" y="0"/>
                    </a:cubicBezTo>
                    <a:cubicBezTo>
                      <a:pt x="41" y="4"/>
                      <a:pt x="30" y="6"/>
                      <a:pt x="20" y="8"/>
                    </a:cubicBezTo>
                    <a:cubicBezTo>
                      <a:pt x="11" y="9"/>
                      <a:pt x="3" y="10"/>
                      <a:pt x="0" y="1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9" name="Freeform 1987">
                <a:extLst>
                  <a:ext uri="{FF2B5EF4-FFF2-40B4-BE49-F238E27FC236}">
                    <a16:creationId xmlns:a16="http://schemas.microsoft.com/office/drawing/2014/main" id="{3D700A57-DDCC-9817-CDF6-987FA9D383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2" y="1797"/>
                <a:ext cx="113" cy="30"/>
              </a:xfrm>
              <a:custGeom>
                <a:avLst/>
                <a:gdLst>
                  <a:gd name="T0" fmla="*/ 0 w 45"/>
                  <a:gd name="T1" fmla="*/ 224 h 11"/>
                  <a:gd name="T2" fmla="*/ 334 w 45"/>
                  <a:gd name="T3" fmla="*/ 120 h 11"/>
                  <a:gd name="T4" fmla="*/ 713 w 45"/>
                  <a:gd name="T5" fmla="*/ 0 h 11"/>
                  <a:gd name="T6" fmla="*/ 316 w 45"/>
                  <a:gd name="T7" fmla="*/ 142 h 11"/>
                  <a:gd name="T8" fmla="*/ 0 w 45"/>
                  <a:gd name="T9" fmla="*/ 224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5" h="11">
                    <a:moveTo>
                      <a:pt x="0" y="11"/>
                    </a:moveTo>
                    <a:cubicBezTo>
                      <a:pt x="3" y="9"/>
                      <a:pt x="11" y="8"/>
                      <a:pt x="21" y="6"/>
                    </a:cubicBezTo>
                    <a:cubicBezTo>
                      <a:pt x="30" y="5"/>
                      <a:pt x="41" y="3"/>
                      <a:pt x="45" y="0"/>
                    </a:cubicBezTo>
                    <a:cubicBezTo>
                      <a:pt x="41" y="3"/>
                      <a:pt x="30" y="5"/>
                      <a:pt x="20" y="7"/>
                    </a:cubicBezTo>
                    <a:cubicBezTo>
                      <a:pt x="11" y="9"/>
                      <a:pt x="3" y="9"/>
                      <a:pt x="0" y="1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60" name="Freeform 1988">
                <a:extLst>
                  <a:ext uri="{FF2B5EF4-FFF2-40B4-BE49-F238E27FC236}">
                    <a16:creationId xmlns:a16="http://schemas.microsoft.com/office/drawing/2014/main" id="{84ECB4A0-2E8E-4CE0-F7FD-F4566AEE3E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7" y="1869"/>
                <a:ext cx="38" cy="22"/>
              </a:xfrm>
              <a:custGeom>
                <a:avLst/>
                <a:gdLst>
                  <a:gd name="T0" fmla="*/ 243 w 15"/>
                  <a:gd name="T1" fmla="*/ 168 h 8"/>
                  <a:gd name="T2" fmla="*/ 0 w 15"/>
                  <a:gd name="T3" fmla="*/ 0 h 8"/>
                  <a:gd name="T4" fmla="*/ 96 w 15"/>
                  <a:gd name="T5" fmla="*/ 61 h 8"/>
                  <a:gd name="T6" fmla="*/ 243 w 15"/>
                  <a:gd name="T7" fmla="*/ 168 h 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5" h="8">
                    <a:moveTo>
                      <a:pt x="15" y="8"/>
                    </a:moveTo>
                    <a:cubicBezTo>
                      <a:pt x="13" y="7"/>
                      <a:pt x="2" y="3"/>
                      <a:pt x="0" y="0"/>
                    </a:cubicBezTo>
                    <a:cubicBezTo>
                      <a:pt x="1" y="1"/>
                      <a:pt x="5" y="3"/>
                      <a:pt x="6" y="3"/>
                    </a:cubicBezTo>
                    <a:cubicBezTo>
                      <a:pt x="7" y="4"/>
                      <a:pt x="15" y="8"/>
                      <a:pt x="15" y="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61" name="Freeform 1989">
                <a:extLst>
                  <a:ext uri="{FF2B5EF4-FFF2-40B4-BE49-F238E27FC236}">
                    <a16:creationId xmlns:a16="http://schemas.microsoft.com/office/drawing/2014/main" id="{059DE91A-347E-C34B-A694-9AB1C7E62B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32" y="2000"/>
                <a:ext cx="83" cy="136"/>
              </a:xfrm>
              <a:custGeom>
                <a:avLst/>
                <a:gdLst>
                  <a:gd name="T0" fmla="*/ 430 w 33"/>
                  <a:gd name="T1" fmla="*/ 0 h 51"/>
                  <a:gd name="T2" fmla="*/ 241 w 33"/>
                  <a:gd name="T3" fmla="*/ 477 h 51"/>
                  <a:gd name="T4" fmla="*/ 50 w 33"/>
                  <a:gd name="T5" fmla="*/ 853 h 51"/>
                  <a:gd name="T6" fmla="*/ 96 w 33"/>
                  <a:gd name="T7" fmla="*/ 968 h 51"/>
                  <a:gd name="T8" fmla="*/ 284 w 33"/>
                  <a:gd name="T9" fmla="*/ 589 h 51"/>
                  <a:gd name="T10" fmla="*/ 475 w 33"/>
                  <a:gd name="T11" fmla="*/ 93 h 51"/>
                  <a:gd name="T12" fmla="*/ 430 w 33"/>
                  <a:gd name="T13" fmla="*/ 0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3" h="51">
                    <a:moveTo>
                      <a:pt x="27" y="0"/>
                    </a:moveTo>
                    <a:cubicBezTo>
                      <a:pt x="30" y="4"/>
                      <a:pt x="21" y="16"/>
                      <a:pt x="15" y="25"/>
                    </a:cubicBezTo>
                    <a:cubicBezTo>
                      <a:pt x="8" y="35"/>
                      <a:pt x="0" y="42"/>
                      <a:pt x="3" y="45"/>
                    </a:cubicBezTo>
                    <a:cubicBezTo>
                      <a:pt x="6" y="51"/>
                      <a:pt x="6" y="51"/>
                      <a:pt x="6" y="51"/>
                    </a:cubicBezTo>
                    <a:cubicBezTo>
                      <a:pt x="4" y="47"/>
                      <a:pt x="11" y="40"/>
                      <a:pt x="18" y="31"/>
                    </a:cubicBezTo>
                    <a:cubicBezTo>
                      <a:pt x="25" y="21"/>
                      <a:pt x="33" y="9"/>
                      <a:pt x="30" y="5"/>
                    </a:cubicBez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62" name="Freeform 1990">
                <a:extLst>
                  <a:ext uri="{FF2B5EF4-FFF2-40B4-BE49-F238E27FC236}">
                    <a16:creationId xmlns:a16="http://schemas.microsoft.com/office/drawing/2014/main" id="{2A351667-D042-7894-4D40-D5324B930E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2" y="1968"/>
                <a:ext cx="85" cy="136"/>
              </a:xfrm>
              <a:custGeom>
                <a:avLst/>
                <a:gdLst>
                  <a:gd name="T0" fmla="*/ 425 w 34"/>
                  <a:gd name="T1" fmla="*/ 0 h 51"/>
                  <a:gd name="T2" fmla="*/ 238 w 34"/>
                  <a:gd name="T3" fmla="*/ 491 h 51"/>
                  <a:gd name="T4" fmla="*/ 50 w 34"/>
                  <a:gd name="T5" fmla="*/ 875 h 51"/>
                  <a:gd name="T6" fmla="*/ 95 w 34"/>
                  <a:gd name="T7" fmla="*/ 968 h 51"/>
                  <a:gd name="T8" fmla="*/ 283 w 34"/>
                  <a:gd name="T9" fmla="*/ 589 h 51"/>
                  <a:gd name="T10" fmla="*/ 470 w 34"/>
                  <a:gd name="T11" fmla="*/ 115 h 51"/>
                  <a:gd name="T12" fmla="*/ 425 w 34"/>
                  <a:gd name="T13" fmla="*/ 0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4" h="51">
                    <a:moveTo>
                      <a:pt x="27" y="0"/>
                    </a:moveTo>
                    <a:cubicBezTo>
                      <a:pt x="30" y="5"/>
                      <a:pt x="22" y="17"/>
                      <a:pt x="15" y="26"/>
                    </a:cubicBezTo>
                    <a:cubicBezTo>
                      <a:pt x="8" y="36"/>
                      <a:pt x="0" y="43"/>
                      <a:pt x="3" y="46"/>
                    </a:cubicBezTo>
                    <a:cubicBezTo>
                      <a:pt x="6" y="51"/>
                      <a:pt x="6" y="51"/>
                      <a:pt x="6" y="51"/>
                    </a:cubicBezTo>
                    <a:cubicBezTo>
                      <a:pt x="4" y="48"/>
                      <a:pt x="11" y="41"/>
                      <a:pt x="18" y="31"/>
                    </a:cubicBezTo>
                    <a:cubicBezTo>
                      <a:pt x="25" y="22"/>
                      <a:pt x="34" y="10"/>
                      <a:pt x="30" y="6"/>
                    </a:cubicBez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63" name="Freeform 1991">
                <a:extLst>
                  <a:ext uri="{FF2B5EF4-FFF2-40B4-BE49-F238E27FC236}">
                    <a16:creationId xmlns:a16="http://schemas.microsoft.com/office/drawing/2014/main" id="{C7BBE708-BCEF-5230-40BB-C2B1AEFD8B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5" y="2019"/>
                <a:ext cx="62" cy="106"/>
              </a:xfrm>
              <a:custGeom>
                <a:avLst/>
                <a:gdLst>
                  <a:gd name="T0" fmla="*/ 0 w 25"/>
                  <a:gd name="T1" fmla="*/ 745 h 40"/>
                  <a:gd name="T2" fmla="*/ 184 w 25"/>
                  <a:gd name="T3" fmla="*/ 408 h 40"/>
                  <a:gd name="T4" fmla="*/ 382 w 25"/>
                  <a:gd name="T5" fmla="*/ 0 h 40"/>
                  <a:gd name="T6" fmla="*/ 196 w 25"/>
                  <a:gd name="T7" fmla="*/ 429 h 40"/>
                  <a:gd name="T8" fmla="*/ 0 w 25"/>
                  <a:gd name="T9" fmla="*/ 745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" h="40">
                    <a:moveTo>
                      <a:pt x="0" y="40"/>
                    </a:moveTo>
                    <a:cubicBezTo>
                      <a:pt x="2" y="36"/>
                      <a:pt x="7" y="30"/>
                      <a:pt x="12" y="22"/>
                    </a:cubicBezTo>
                    <a:cubicBezTo>
                      <a:pt x="18" y="15"/>
                      <a:pt x="25" y="6"/>
                      <a:pt x="25" y="0"/>
                    </a:cubicBezTo>
                    <a:cubicBezTo>
                      <a:pt x="25" y="6"/>
                      <a:pt x="18" y="15"/>
                      <a:pt x="13" y="23"/>
                    </a:cubicBezTo>
                    <a:cubicBezTo>
                      <a:pt x="7" y="30"/>
                      <a:pt x="2" y="36"/>
                      <a:pt x="0" y="4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64" name="Freeform 1992">
                <a:extLst>
                  <a:ext uri="{FF2B5EF4-FFF2-40B4-BE49-F238E27FC236}">
                    <a16:creationId xmlns:a16="http://schemas.microsoft.com/office/drawing/2014/main" id="{3E5FD597-9AF2-D10B-E167-116676795E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7" y="1989"/>
                <a:ext cx="63" cy="107"/>
              </a:xfrm>
              <a:custGeom>
                <a:avLst/>
                <a:gdLst>
                  <a:gd name="T0" fmla="*/ 0 w 25"/>
                  <a:gd name="T1" fmla="*/ 765 h 40"/>
                  <a:gd name="T2" fmla="*/ 179 w 25"/>
                  <a:gd name="T3" fmla="*/ 423 h 40"/>
                  <a:gd name="T4" fmla="*/ 401 w 25"/>
                  <a:gd name="T5" fmla="*/ 0 h 40"/>
                  <a:gd name="T6" fmla="*/ 192 w 25"/>
                  <a:gd name="T7" fmla="*/ 444 h 40"/>
                  <a:gd name="T8" fmla="*/ 0 w 25"/>
                  <a:gd name="T9" fmla="*/ 765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" h="40">
                    <a:moveTo>
                      <a:pt x="0" y="40"/>
                    </a:moveTo>
                    <a:cubicBezTo>
                      <a:pt x="1" y="36"/>
                      <a:pt x="6" y="30"/>
                      <a:pt x="11" y="22"/>
                    </a:cubicBezTo>
                    <a:cubicBezTo>
                      <a:pt x="17" y="14"/>
                      <a:pt x="24" y="6"/>
                      <a:pt x="25" y="0"/>
                    </a:cubicBezTo>
                    <a:cubicBezTo>
                      <a:pt x="24" y="6"/>
                      <a:pt x="17" y="15"/>
                      <a:pt x="12" y="23"/>
                    </a:cubicBezTo>
                    <a:cubicBezTo>
                      <a:pt x="6" y="30"/>
                      <a:pt x="1" y="36"/>
                      <a:pt x="0" y="4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65" name="Freeform 1993">
                <a:extLst>
                  <a:ext uri="{FF2B5EF4-FFF2-40B4-BE49-F238E27FC236}">
                    <a16:creationId xmlns:a16="http://schemas.microsoft.com/office/drawing/2014/main" id="{ADD5C980-48E8-20B2-BAF0-831A5271CB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0" y="2115"/>
                <a:ext cx="42" cy="16"/>
              </a:xfrm>
              <a:custGeom>
                <a:avLst/>
                <a:gdLst>
                  <a:gd name="T0" fmla="*/ 257 w 17"/>
                  <a:gd name="T1" fmla="*/ 0 h 6"/>
                  <a:gd name="T2" fmla="*/ 0 w 17"/>
                  <a:gd name="T3" fmla="*/ 115 h 6"/>
                  <a:gd name="T4" fmla="*/ 104 w 17"/>
                  <a:gd name="T5" fmla="*/ 77 h 6"/>
                  <a:gd name="T6" fmla="*/ 257 w 17"/>
                  <a:gd name="T7" fmla="*/ 0 h 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6">
                    <a:moveTo>
                      <a:pt x="17" y="0"/>
                    </a:moveTo>
                    <a:cubicBezTo>
                      <a:pt x="15" y="1"/>
                      <a:pt x="3" y="6"/>
                      <a:pt x="0" y="6"/>
                    </a:cubicBezTo>
                    <a:cubicBezTo>
                      <a:pt x="2" y="5"/>
                      <a:pt x="6" y="4"/>
                      <a:pt x="7" y="4"/>
                    </a:cubicBezTo>
                    <a:cubicBezTo>
                      <a:pt x="8" y="3"/>
                      <a:pt x="17" y="0"/>
                      <a:pt x="1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66" name="Freeform 1994">
                <a:extLst>
                  <a:ext uri="{FF2B5EF4-FFF2-40B4-BE49-F238E27FC236}">
                    <a16:creationId xmlns:a16="http://schemas.microsoft.com/office/drawing/2014/main" id="{2D0B7AD6-4D1B-EF50-8914-8923C99B59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7" y="1912"/>
                <a:ext cx="113" cy="101"/>
              </a:xfrm>
              <a:custGeom>
                <a:avLst/>
                <a:gdLst>
                  <a:gd name="T0" fmla="*/ 681 w 45"/>
                  <a:gd name="T1" fmla="*/ 0 h 38"/>
                  <a:gd name="T2" fmla="*/ 334 w 45"/>
                  <a:gd name="T3" fmla="*/ 361 h 38"/>
                  <a:gd name="T4" fmla="*/ 20 w 45"/>
                  <a:gd name="T5" fmla="*/ 601 h 38"/>
                  <a:gd name="T6" fmla="*/ 50 w 45"/>
                  <a:gd name="T7" fmla="*/ 712 h 38"/>
                  <a:gd name="T8" fmla="*/ 347 w 45"/>
                  <a:gd name="T9" fmla="*/ 465 h 38"/>
                  <a:gd name="T10" fmla="*/ 693 w 45"/>
                  <a:gd name="T11" fmla="*/ 136 h 38"/>
                  <a:gd name="T12" fmla="*/ 681 w 45"/>
                  <a:gd name="T13" fmla="*/ 0 h 3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5" h="38">
                    <a:moveTo>
                      <a:pt x="43" y="0"/>
                    </a:moveTo>
                    <a:cubicBezTo>
                      <a:pt x="44" y="6"/>
                      <a:pt x="31" y="13"/>
                      <a:pt x="21" y="19"/>
                    </a:cubicBezTo>
                    <a:cubicBezTo>
                      <a:pt x="10" y="25"/>
                      <a:pt x="0" y="28"/>
                      <a:pt x="1" y="32"/>
                    </a:cubicBezTo>
                    <a:cubicBezTo>
                      <a:pt x="3" y="38"/>
                      <a:pt x="3" y="38"/>
                      <a:pt x="3" y="38"/>
                    </a:cubicBezTo>
                    <a:cubicBezTo>
                      <a:pt x="2" y="34"/>
                      <a:pt x="11" y="31"/>
                      <a:pt x="22" y="25"/>
                    </a:cubicBezTo>
                    <a:cubicBezTo>
                      <a:pt x="32" y="19"/>
                      <a:pt x="45" y="12"/>
                      <a:pt x="44" y="7"/>
                    </a:cubicBez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67" name="Freeform 1995">
                <a:extLst>
                  <a:ext uri="{FF2B5EF4-FFF2-40B4-BE49-F238E27FC236}">
                    <a16:creationId xmlns:a16="http://schemas.microsoft.com/office/drawing/2014/main" id="{E2727F6B-D99B-B1C4-6CE4-11506B89E3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0" y="1877"/>
                <a:ext cx="115" cy="102"/>
              </a:xfrm>
              <a:custGeom>
                <a:avLst/>
                <a:gdLst>
                  <a:gd name="T0" fmla="*/ 675 w 46"/>
                  <a:gd name="T1" fmla="*/ 0 h 38"/>
                  <a:gd name="T2" fmla="*/ 333 w 46"/>
                  <a:gd name="T3" fmla="*/ 346 h 38"/>
                  <a:gd name="T4" fmla="*/ 20 w 46"/>
                  <a:gd name="T5" fmla="*/ 620 h 38"/>
                  <a:gd name="T6" fmla="*/ 33 w 46"/>
                  <a:gd name="T7" fmla="*/ 735 h 38"/>
                  <a:gd name="T8" fmla="*/ 345 w 46"/>
                  <a:gd name="T9" fmla="*/ 462 h 38"/>
                  <a:gd name="T10" fmla="*/ 708 w 46"/>
                  <a:gd name="T11" fmla="*/ 137 h 38"/>
                  <a:gd name="T12" fmla="*/ 675 w 46"/>
                  <a:gd name="T13" fmla="*/ 0 h 3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38">
                    <a:moveTo>
                      <a:pt x="43" y="0"/>
                    </a:moveTo>
                    <a:cubicBezTo>
                      <a:pt x="44" y="6"/>
                      <a:pt x="31" y="12"/>
                      <a:pt x="21" y="18"/>
                    </a:cubicBezTo>
                    <a:cubicBezTo>
                      <a:pt x="11" y="24"/>
                      <a:pt x="0" y="28"/>
                      <a:pt x="1" y="32"/>
                    </a:cubicBezTo>
                    <a:cubicBezTo>
                      <a:pt x="2" y="38"/>
                      <a:pt x="2" y="38"/>
                      <a:pt x="2" y="38"/>
                    </a:cubicBezTo>
                    <a:cubicBezTo>
                      <a:pt x="1" y="34"/>
                      <a:pt x="12" y="30"/>
                      <a:pt x="22" y="24"/>
                    </a:cubicBezTo>
                    <a:cubicBezTo>
                      <a:pt x="33" y="19"/>
                      <a:pt x="46" y="13"/>
                      <a:pt x="45" y="7"/>
                    </a:cubicBez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68" name="Freeform 1996">
                <a:extLst>
                  <a:ext uri="{FF2B5EF4-FFF2-40B4-BE49-F238E27FC236}">
                    <a16:creationId xmlns:a16="http://schemas.microsoft.com/office/drawing/2014/main" id="{6AE5A791-2891-54EA-6648-79A3A5B1F4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5" y="1936"/>
                <a:ext cx="100" cy="69"/>
              </a:xfrm>
              <a:custGeom>
                <a:avLst/>
                <a:gdLst>
                  <a:gd name="T0" fmla="*/ 0 w 40"/>
                  <a:gd name="T1" fmla="*/ 486 h 26"/>
                  <a:gd name="T2" fmla="*/ 300 w 40"/>
                  <a:gd name="T3" fmla="*/ 260 h 26"/>
                  <a:gd name="T4" fmla="*/ 625 w 40"/>
                  <a:gd name="T5" fmla="*/ 0 h 26"/>
                  <a:gd name="T6" fmla="*/ 300 w 40"/>
                  <a:gd name="T7" fmla="*/ 281 h 26"/>
                  <a:gd name="T8" fmla="*/ 0 w 40"/>
                  <a:gd name="T9" fmla="*/ 486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" h="26">
                    <a:moveTo>
                      <a:pt x="0" y="26"/>
                    </a:moveTo>
                    <a:cubicBezTo>
                      <a:pt x="3" y="23"/>
                      <a:pt x="10" y="19"/>
                      <a:pt x="19" y="14"/>
                    </a:cubicBezTo>
                    <a:cubicBezTo>
                      <a:pt x="27" y="10"/>
                      <a:pt x="37" y="5"/>
                      <a:pt x="40" y="0"/>
                    </a:cubicBezTo>
                    <a:cubicBezTo>
                      <a:pt x="37" y="5"/>
                      <a:pt x="27" y="10"/>
                      <a:pt x="19" y="15"/>
                    </a:cubicBezTo>
                    <a:cubicBezTo>
                      <a:pt x="11" y="20"/>
                      <a:pt x="3" y="23"/>
                      <a:pt x="0" y="2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69" name="Freeform 1997">
                <a:extLst>
                  <a:ext uri="{FF2B5EF4-FFF2-40B4-BE49-F238E27FC236}">
                    <a16:creationId xmlns:a16="http://schemas.microsoft.com/office/drawing/2014/main" id="{93B6FAA7-8B60-4F53-5E76-15DDFFA280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0" y="1899"/>
                <a:ext cx="97" cy="69"/>
              </a:xfrm>
              <a:custGeom>
                <a:avLst/>
                <a:gdLst>
                  <a:gd name="T0" fmla="*/ 0 w 39"/>
                  <a:gd name="T1" fmla="*/ 486 h 26"/>
                  <a:gd name="T2" fmla="*/ 279 w 39"/>
                  <a:gd name="T3" fmla="*/ 281 h 26"/>
                  <a:gd name="T4" fmla="*/ 599 w 39"/>
                  <a:gd name="T5" fmla="*/ 0 h 26"/>
                  <a:gd name="T6" fmla="*/ 279 w 39"/>
                  <a:gd name="T7" fmla="*/ 295 h 26"/>
                  <a:gd name="T8" fmla="*/ 0 w 39"/>
                  <a:gd name="T9" fmla="*/ 486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" h="26">
                    <a:moveTo>
                      <a:pt x="0" y="26"/>
                    </a:moveTo>
                    <a:cubicBezTo>
                      <a:pt x="3" y="23"/>
                      <a:pt x="10" y="19"/>
                      <a:pt x="18" y="15"/>
                    </a:cubicBezTo>
                    <a:cubicBezTo>
                      <a:pt x="26" y="10"/>
                      <a:pt x="36" y="5"/>
                      <a:pt x="39" y="0"/>
                    </a:cubicBezTo>
                    <a:cubicBezTo>
                      <a:pt x="36" y="5"/>
                      <a:pt x="26" y="11"/>
                      <a:pt x="18" y="16"/>
                    </a:cubicBezTo>
                    <a:cubicBezTo>
                      <a:pt x="10" y="20"/>
                      <a:pt x="3" y="23"/>
                      <a:pt x="0" y="2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70" name="Freeform 1998">
                <a:extLst>
                  <a:ext uri="{FF2B5EF4-FFF2-40B4-BE49-F238E27FC236}">
                    <a16:creationId xmlns:a16="http://schemas.microsoft.com/office/drawing/2014/main" id="{6BBFA9B9-7345-2C7C-1480-6BABD271F4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5" y="2008"/>
                <a:ext cx="45" cy="3"/>
              </a:xfrm>
              <a:custGeom>
                <a:avLst/>
                <a:gdLst>
                  <a:gd name="T0" fmla="*/ 283 w 18"/>
                  <a:gd name="T1" fmla="*/ 27 h 1"/>
                  <a:gd name="T2" fmla="*/ 0 w 18"/>
                  <a:gd name="T3" fmla="*/ 0 h 1"/>
                  <a:gd name="T4" fmla="*/ 125 w 18"/>
                  <a:gd name="T5" fmla="*/ 27 h 1"/>
                  <a:gd name="T6" fmla="*/ 283 w 18"/>
                  <a:gd name="T7" fmla="*/ 27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8" h="1">
                    <a:moveTo>
                      <a:pt x="18" y="1"/>
                    </a:moveTo>
                    <a:cubicBezTo>
                      <a:pt x="16" y="1"/>
                      <a:pt x="3" y="1"/>
                      <a:pt x="0" y="0"/>
                    </a:cubicBezTo>
                    <a:cubicBezTo>
                      <a:pt x="2" y="0"/>
                      <a:pt x="7" y="1"/>
                      <a:pt x="8" y="1"/>
                    </a:cubicBezTo>
                    <a:cubicBezTo>
                      <a:pt x="9" y="1"/>
                      <a:pt x="18" y="1"/>
                      <a:pt x="1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71" name="Freeform 1999">
                <a:extLst>
                  <a:ext uri="{FF2B5EF4-FFF2-40B4-BE49-F238E27FC236}">
                    <a16:creationId xmlns:a16="http://schemas.microsoft.com/office/drawing/2014/main" id="{2F75C1D1-83C3-EBCC-99F7-5D19AF8634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5" y="2069"/>
                <a:ext cx="35" cy="144"/>
              </a:xfrm>
              <a:custGeom>
                <a:avLst/>
                <a:gdLst>
                  <a:gd name="T0" fmla="*/ 63 w 14"/>
                  <a:gd name="T1" fmla="*/ 0 h 54"/>
                  <a:gd name="T2" fmla="*/ 83 w 14"/>
                  <a:gd name="T3" fmla="*/ 533 h 54"/>
                  <a:gd name="T4" fmla="*/ 63 w 14"/>
                  <a:gd name="T5" fmla="*/ 968 h 54"/>
                  <a:gd name="T6" fmla="*/ 158 w 14"/>
                  <a:gd name="T7" fmla="*/ 1024 h 54"/>
                  <a:gd name="T8" fmla="*/ 175 w 14"/>
                  <a:gd name="T9" fmla="*/ 589 h 54"/>
                  <a:gd name="T10" fmla="*/ 145 w 14"/>
                  <a:gd name="T11" fmla="*/ 35 h 54"/>
                  <a:gd name="T12" fmla="*/ 63 w 14"/>
                  <a:gd name="T13" fmla="*/ 0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" h="54">
                    <a:moveTo>
                      <a:pt x="4" y="0"/>
                    </a:moveTo>
                    <a:cubicBezTo>
                      <a:pt x="9" y="2"/>
                      <a:pt x="7" y="16"/>
                      <a:pt x="5" y="28"/>
                    </a:cubicBezTo>
                    <a:cubicBezTo>
                      <a:pt x="4" y="40"/>
                      <a:pt x="0" y="49"/>
                      <a:pt x="4" y="51"/>
                    </a:cubicBezTo>
                    <a:cubicBezTo>
                      <a:pt x="10" y="54"/>
                      <a:pt x="10" y="54"/>
                      <a:pt x="10" y="54"/>
                    </a:cubicBezTo>
                    <a:cubicBezTo>
                      <a:pt x="6" y="52"/>
                      <a:pt x="9" y="43"/>
                      <a:pt x="11" y="31"/>
                    </a:cubicBezTo>
                    <a:cubicBezTo>
                      <a:pt x="12" y="19"/>
                      <a:pt x="14" y="5"/>
                      <a:pt x="9" y="2"/>
                    </a:cubicBez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72" name="Freeform 2000">
                <a:extLst>
                  <a:ext uri="{FF2B5EF4-FFF2-40B4-BE49-F238E27FC236}">
                    <a16:creationId xmlns:a16="http://schemas.microsoft.com/office/drawing/2014/main" id="{40D86943-515C-EF1D-4585-7C39956DE1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25" y="2051"/>
                <a:ext cx="35" cy="146"/>
              </a:xfrm>
              <a:custGeom>
                <a:avLst/>
                <a:gdLst>
                  <a:gd name="T0" fmla="*/ 50 w 14"/>
                  <a:gd name="T1" fmla="*/ 0 h 55"/>
                  <a:gd name="T2" fmla="*/ 83 w 14"/>
                  <a:gd name="T3" fmla="*/ 542 h 55"/>
                  <a:gd name="T4" fmla="*/ 63 w 14"/>
                  <a:gd name="T5" fmla="*/ 972 h 55"/>
                  <a:gd name="T6" fmla="*/ 145 w 14"/>
                  <a:gd name="T7" fmla="*/ 1030 h 55"/>
                  <a:gd name="T8" fmla="*/ 175 w 14"/>
                  <a:gd name="T9" fmla="*/ 579 h 55"/>
                  <a:gd name="T10" fmla="*/ 145 w 14"/>
                  <a:gd name="T11" fmla="*/ 56 h 55"/>
                  <a:gd name="T12" fmla="*/ 50 w 14"/>
                  <a:gd name="T13" fmla="*/ 0 h 5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" h="55">
                    <a:moveTo>
                      <a:pt x="3" y="0"/>
                    </a:moveTo>
                    <a:cubicBezTo>
                      <a:pt x="8" y="3"/>
                      <a:pt x="7" y="17"/>
                      <a:pt x="5" y="29"/>
                    </a:cubicBezTo>
                    <a:cubicBezTo>
                      <a:pt x="3" y="41"/>
                      <a:pt x="0" y="50"/>
                      <a:pt x="4" y="52"/>
                    </a:cubicBezTo>
                    <a:cubicBezTo>
                      <a:pt x="9" y="55"/>
                      <a:pt x="9" y="55"/>
                      <a:pt x="9" y="55"/>
                    </a:cubicBezTo>
                    <a:cubicBezTo>
                      <a:pt x="6" y="53"/>
                      <a:pt x="9" y="43"/>
                      <a:pt x="11" y="31"/>
                    </a:cubicBezTo>
                    <a:cubicBezTo>
                      <a:pt x="12" y="20"/>
                      <a:pt x="14" y="6"/>
                      <a:pt x="9" y="3"/>
                    </a:cubicBez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73" name="Freeform 2001">
                <a:extLst>
                  <a:ext uri="{FF2B5EF4-FFF2-40B4-BE49-F238E27FC236}">
                    <a16:creationId xmlns:a16="http://schemas.microsoft.com/office/drawing/2014/main" id="{6B07B519-0557-97EF-5D7E-291DE1C017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0" y="2083"/>
                <a:ext cx="17" cy="122"/>
              </a:xfrm>
              <a:custGeom>
                <a:avLst/>
                <a:gdLst>
                  <a:gd name="T0" fmla="*/ 12 w 7"/>
                  <a:gd name="T1" fmla="*/ 859 h 46"/>
                  <a:gd name="T2" fmla="*/ 41 w 7"/>
                  <a:gd name="T3" fmla="*/ 464 h 46"/>
                  <a:gd name="T4" fmla="*/ 70 w 7"/>
                  <a:gd name="T5" fmla="*/ 0 h 46"/>
                  <a:gd name="T6" fmla="*/ 58 w 7"/>
                  <a:gd name="T7" fmla="*/ 464 h 46"/>
                  <a:gd name="T8" fmla="*/ 12 w 7"/>
                  <a:gd name="T9" fmla="*/ 859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" h="46">
                    <a:moveTo>
                      <a:pt x="1" y="46"/>
                    </a:moveTo>
                    <a:cubicBezTo>
                      <a:pt x="0" y="42"/>
                      <a:pt x="2" y="34"/>
                      <a:pt x="3" y="25"/>
                    </a:cubicBezTo>
                    <a:cubicBezTo>
                      <a:pt x="5" y="16"/>
                      <a:pt x="7" y="5"/>
                      <a:pt x="5" y="0"/>
                    </a:cubicBezTo>
                    <a:cubicBezTo>
                      <a:pt x="7" y="5"/>
                      <a:pt x="5" y="16"/>
                      <a:pt x="4" y="25"/>
                    </a:cubicBezTo>
                    <a:cubicBezTo>
                      <a:pt x="3" y="35"/>
                      <a:pt x="0" y="42"/>
                      <a:pt x="1" y="4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74" name="Freeform 2002">
                <a:extLst>
                  <a:ext uri="{FF2B5EF4-FFF2-40B4-BE49-F238E27FC236}">
                    <a16:creationId xmlns:a16="http://schemas.microsoft.com/office/drawing/2014/main" id="{8894C956-8445-850C-4988-6DC33D2B26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40" y="2064"/>
                <a:ext cx="17" cy="125"/>
              </a:xfrm>
              <a:custGeom>
                <a:avLst/>
                <a:gdLst>
                  <a:gd name="T0" fmla="*/ 12 w 7"/>
                  <a:gd name="T1" fmla="*/ 883 h 47"/>
                  <a:gd name="T2" fmla="*/ 41 w 7"/>
                  <a:gd name="T3" fmla="*/ 489 h 47"/>
                  <a:gd name="T4" fmla="*/ 58 w 7"/>
                  <a:gd name="T5" fmla="*/ 0 h 47"/>
                  <a:gd name="T6" fmla="*/ 58 w 7"/>
                  <a:gd name="T7" fmla="*/ 489 h 47"/>
                  <a:gd name="T8" fmla="*/ 12 w 7"/>
                  <a:gd name="T9" fmla="*/ 883 h 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" h="47">
                    <a:moveTo>
                      <a:pt x="1" y="47"/>
                    </a:moveTo>
                    <a:cubicBezTo>
                      <a:pt x="0" y="43"/>
                      <a:pt x="2" y="35"/>
                      <a:pt x="3" y="26"/>
                    </a:cubicBezTo>
                    <a:cubicBezTo>
                      <a:pt x="4" y="16"/>
                      <a:pt x="7" y="6"/>
                      <a:pt x="4" y="0"/>
                    </a:cubicBezTo>
                    <a:cubicBezTo>
                      <a:pt x="7" y="6"/>
                      <a:pt x="5" y="17"/>
                      <a:pt x="4" y="26"/>
                    </a:cubicBezTo>
                    <a:cubicBezTo>
                      <a:pt x="3" y="35"/>
                      <a:pt x="0" y="43"/>
                      <a:pt x="1" y="4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75" name="Freeform 2003">
                <a:extLst>
                  <a:ext uri="{FF2B5EF4-FFF2-40B4-BE49-F238E27FC236}">
                    <a16:creationId xmlns:a16="http://schemas.microsoft.com/office/drawing/2014/main" id="{0EB761F9-3A8D-4705-9530-6AEE50F027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80" y="2176"/>
                <a:ext cx="30" cy="32"/>
              </a:xfrm>
              <a:custGeom>
                <a:avLst/>
                <a:gdLst>
                  <a:gd name="T0" fmla="*/ 188 w 12"/>
                  <a:gd name="T1" fmla="*/ 0 h 12"/>
                  <a:gd name="T2" fmla="*/ 0 w 12"/>
                  <a:gd name="T3" fmla="*/ 227 h 12"/>
                  <a:gd name="T4" fmla="*/ 83 w 12"/>
                  <a:gd name="T5" fmla="*/ 136 h 12"/>
                  <a:gd name="T6" fmla="*/ 188 w 12"/>
                  <a:gd name="T7" fmla="*/ 0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2">
                    <a:moveTo>
                      <a:pt x="12" y="0"/>
                    </a:moveTo>
                    <a:cubicBezTo>
                      <a:pt x="10" y="1"/>
                      <a:pt x="3" y="11"/>
                      <a:pt x="0" y="12"/>
                    </a:cubicBezTo>
                    <a:cubicBezTo>
                      <a:pt x="1" y="11"/>
                      <a:pt x="4" y="8"/>
                      <a:pt x="5" y="7"/>
                    </a:cubicBezTo>
                    <a:cubicBezTo>
                      <a:pt x="6" y="6"/>
                      <a:pt x="12" y="0"/>
                      <a:pt x="1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76" name="Freeform 2004">
                <a:extLst>
                  <a:ext uri="{FF2B5EF4-FFF2-40B4-BE49-F238E27FC236}">
                    <a16:creationId xmlns:a16="http://schemas.microsoft.com/office/drawing/2014/main" id="{52E4E714-4A5A-4DCE-C785-E439B6797F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0" y="2096"/>
                <a:ext cx="105" cy="109"/>
              </a:xfrm>
              <a:custGeom>
                <a:avLst/>
                <a:gdLst>
                  <a:gd name="T0" fmla="*/ 0 w 42"/>
                  <a:gd name="T1" fmla="*/ 56 h 41"/>
                  <a:gd name="T2" fmla="*/ 313 w 42"/>
                  <a:gd name="T3" fmla="*/ 409 h 41"/>
                  <a:gd name="T4" fmla="*/ 563 w 42"/>
                  <a:gd name="T5" fmla="*/ 750 h 41"/>
                  <a:gd name="T6" fmla="*/ 658 w 42"/>
                  <a:gd name="T7" fmla="*/ 715 h 41"/>
                  <a:gd name="T8" fmla="*/ 408 w 42"/>
                  <a:gd name="T9" fmla="*/ 396 h 41"/>
                  <a:gd name="T10" fmla="*/ 95 w 42"/>
                  <a:gd name="T11" fmla="*/ 21 h 41"/>
                  <a:gd name="T12" fmla="*/ 0 w 42"/>
                  <a:gd name="T13" fmla="*/ 56 h 4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2" h="41">
                    <a:moveTo>
                      <a:pt x="0" y="3"/>
                    </a:moveTo>
                    <a:cubicBezTo>
                      <a:pt x="5" y="1"/>
                      <a:pt x="13" y="13"/>
                      <a:pt x="20" y="22"/>
                    </a:cubicBezTo>
                    <a:cubicBezTo>
                      <a:pt x="27" y="32"/>
                      <a:pt x="32" y="41"/>
                      <a:pt x="36" y="40"/>
                    </a:cubicBezTo>
                    <a:cubicBezTo>
                      <a:pt x="42" y="38"/>
                      <a:pt x="42" y="38"/>
                      <a:pt x="42" y="38"/>
                    </a:cubicBezTo>
                    <a:cubicBezTo>
                      <a:pt x="38" y="39"/>
                      <a:pt x="33" y="30"/>
                      <a:pt x="26" y="21"/>
                    </a:cubicBezTo>
                    <a:cubicBezTo>
                      <a:pt x="19" y="11"/>
                      <a:pt x="11" y="0"/>
                      <a:pt x="6" y="1"/>
                    </a:cubicBez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77" name="Freeform 2005">
                <a:extLst>
                  <a:ext uri="{FF2B5EF4-FFF2-40B4-BE49-F238E27FC236}">
                    <a16:creationId xmlns:a16="http://schemas.microsoft.com/office/drawing/2014/main" id="{23F85026-90FB-7536-7901-F6ED98113D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5" y="2104"/>
                <a:ext cx="105" cy="112"/>
              </a:xfrm>
              <a:custGeom>
                <a:avLst/>
                <a:gdLst>
                  <a:gd name="T0" fmla="*/ 0 w 42"/>
                  <a:gd name="T1" fmla="*/ 77 h 42"/>
                  <a:gd name="T2" fmla="*/ 333 w 42"/>
                  <a:gd name="T3" fmla="*/ 435 h 42"/>
                  <a:gd name="T4" fmla="*/ 563 w 42"/>
                  <a:gd name="T5" fmla="*/ 776 h 42"/>
                  <a:gd name="T6" fmla="*/ 658 w 42"/>
                  <a:gd name="T7" fmla="*/ 739 h 42"/>
                  <a:gd name="T8" fmla="*/ 425 w 42"/>
                  <a:gd name="T9" fmla="*/ 397 h 42"/>
                  <a:gd name="T10" fmla="*/ 95 w 42"/>
                  <a:gd name="T11" fmla="*/ 35 h 42"/>
                  <a:gd name="T12" fmla="*/ 0 w 42"/>
                  <a:gd name="T13" fmla="*/ 77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2" h="42">
                    <a:moveTo>
                      <a:pt x="0" y="4"/>
                    </a:moveTo>
                    <a:cubicBezTo>
                      <a:pt x="6" y="2"/>
                      <a:pt x="14" y="14"/>
                      <a:pt x="21" y="23"/>
                    </a:cubicBezTo>
                    <a:cubicBezTo>
                      <a:pt x="28" y="33"/>
                      <a:pt x="32" y="42"/>
                      <a:pt x="36" y="41"/>
                    </a:cubicBezTo>
                    <a:cubicBezTo>
                      <a:pt x="42" y="39"/>
                      <a:pt x="42" y="39"/>
                      <a:pt x="42" y="39"/>
                    </a:cubicBezTo>
                    <a:cubicBezTo>
                      <a:pt x="38" y="40"/>
                      <a:pt x="34" y="31"/>
                      <a:pt x="27" y="21"/>
                    </a:cubicBezTo>
                    <a:cubicBezTo>
                      <a:pt x="20" y="12"/>
                      <a:pt x="12" y="0"/>
                      <a:pt x="6" y="2"/>
                    </a:cubicBez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78" name="Freeform 2006">
                <a:extLst>
                  <a:ext uri="{FF2B5EF4-FFF2-40B4-BE49-F238E27FC236}">
                    <a16:creationId xmlns:a16="http://schemas.microsoft.com/office/drawing/2014/main" id="{0701E2E7-31C8-4DC1-0035-622C771BFD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0" y="2101"/>
                <a:ext cx="75" cy="96"/>
              </a:xfrm>
              <a:custGeom>
                <a:avLst/>
                <a:gdLst>
                  <a:gd name="T0" fmla="*/ 470 w 30"/>
                  <a:gd name="T1" fmla="*/ 683 h 36"/>
                  <a:gd name="T2" fmla="*/ 270 w 30"/>
                  <a:gd name="T3" fmla="*/ 363 h 36"/>
                  <a:gd name="T4" fmla="*/ 0 w 30"/>
                  <a:gd name="T5" fmla="*/ 0 h 36"/>
                  <a:gd name="T6" fmla="*/ 270 w 30"/>
                  <a:gd name="T7" fmla="*/ 363 h 36"/>
                  <a:gd name="T8" fmla="*/ 470 w 30"/>
                  <a:gd name="T9" fmla="*/ 683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" h="36">
                    <a:moveTo>
                      <a:pt x="30" y="36"/>
                    </a:moveTo>
                    <a:cubicBezTo>
                      <a:pt x="27" y="34"/>
                      <a:pt x="22" y="27"/>
                      <a:pt x="17" y="19"/>
                    </a:cubicBezTo>
                    <a:cubicBezTo>
                      <a:pt x="11" y="11"/>
                      <a:pt x="5" y="2"/>
                      <a:pt x="0" y="0"/>
                    </a:cubicBezTo>
                    <a:cubicBezTo>
                      <a:pt x="5" y="2"/>
                      <a:pt x="12" y="11"/>
                      <a:pt x="17" y="19"/>
                    </a:cubicBezTo>
                    <a:cubicBezTo>
                      <a:pt x="23" y="26"/>
                      <a:pt x="27" y="34"/>
                      <a:pt x="30" y="3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79" name="Freeform 2007">
                <a:extLst>
                  <a:ext uri="{FF2B5EF4-FFF2-40B4-BE49-F238E27FC236}">
                    <a16:creationId xmlns:a16="http://schemas.microsoft.com/office/drawing/2014/main" id="{A0CE765A-0A9C-DA5A-19FD-8D4880DBA4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7" y="2112"/>
                <a:ext cx="75" cy="96"/>
              </a:xfrm>
              <a:custGeom>
                <a:avLst/>
                <a:gdLst>
                  <a:gd name="T0" fmla="*/ 470 w 30"/>
                  <a:gd name="T1" fmla="*/ 683 h 36"/>
                  <a:gd name="T2" fmla="*/ 270 w 30"/>
                  <a:gd name="T3" fmla="*/ 363 h 36"/>
                  <a:gd name="T4" fmla="*/ 0 w 30"/>
                  <a:gd name="T5" fmla="*/ 0 h 36"/>
                  <a:gd name="T6" fmla="*/ 270 w 30"/>
                  <a:gd name="T7" fmla="*/ 363 h 36"/>
                  <a:gd name="T8" fmla="*/ 470 w 30"/>
                  <a:gd name="T9" fmla="*/ 683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" h="36">
                    <a:moveTo>
                      <a:pt x="30" y="36"/>
                    </a:moveTo>
                    <a:cubicBezTo>
                      <a:pt x="27" y="33"/>
                      <a:pt x="22" y="27"/>
                      <a:pt x="17" y="19"/>
                    </a:cubicBezTo>
                    <a:cubicBezTo>
                      <a:pt x="11" y="11"/>
                      <a:pt x="5" y="2"/>
                      <a:pt x="0" y="0"/>
                    </a:cubicBezTo>
                    <a:cubicBezTo>
                      <a:pt x="5" y="2"/>
                      <a:pt x="12" y="11"/>
                      <a:pt x="17" y="19"/>
                    </a:cubicBezTo>
                    <a:cubicBezTo>
                      <a:pt x="23" y="26"/>
                      <a:pt x="27" y="33"/>
                      <a:pt x="30" y="3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80" name="Freeform 2008">
                <a:extLst>
                  <a:ext uri="{FF2B5EF4-FFF2-40B4-BE49-F238E27FC236}">
                    <a16:creationId xmlns:a16="http://schemas.microsoft.com/office/drawing/2014/main" id="{C6B6C1EC-EE09-89C4-ED86-19F9854B89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35" y="2147"/>
                <a:ext cx="7" cy="45"/>
              </a:xfrm>
              <a:custGeom>
                <a:avLst/>
                <a:gdLst>
                  <a:gd name="T0" fmla="*/ 0 w 3"/>
                  <a:gd name="T1" fmla="*/ 0 h 17"/>
                  <a:gd name="T2" fmla="*/ 28 w 3"/>
                  <a:gd name="T3" fmla="*/ 315 h 17"/>
                  <a:gd name="T4" fmla="*/ 28 w 3"/>
                  <a:gd name="T5" fmla="*/ 183 h 17"/>
                  <a:gd name="T6" fmla="*/ 0 w 3"/>
                  <a:gd name="T7" fmla="*/ 0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" h="17">
                    <a:moveTo>
                      <a:pt x="0" y="0"/>
                    </a:moveTo>
                    <a:cubicBezTo>
                      <a:pt x="1" y="2"/>
                      <a:pt x="3" y="14"/>
                      <a:pt x="2" y="17"/>
                    </a:cubicBezTo>
                    <a:cubicBezTo>
                      <a:pt x="2" y="15"/>
                      <a:pt x="2" y="11"/>
                      <a:pt x="2" y="10"/>
                    </a:cubicBezTo>
                    <a:cubicBezTo>
                      <a:pt x="2" y="9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81" name="Freeform 2009">
                <a:extLst>
                  <a:ext uri="{FF2B5EF4-FFF2-40B4-BE49-F238E27FC236}">
                    <a16:creationId xmlns:a16="http://schemas.microsoft.com/office/drawing/2014/main" id="{A17E6BAD-8482-81D8-9837-17DAEE0183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2" y="2101"/>
                <a:ext cx="60" cy="134"/>
              </a:xfrm>
              <a:custGeom>
                <a:avLst/>
                <a:gdLst>
                  <a:gd name="T0" fmla="*/ 0 w 24"/>
                  <a:gd name="T1" fmla="*/ 0 h 50"/>
                  <a:gd name="T2" fmla="*/ 175 w 24"/>
                  <a:gd name="T3" fmla="*/ 517 h 50"/>
                  <a:gd name="T4" fmla="*/ 283 w 24"/>
                  <a:gd name="T5" fmla="*/ 962 h 50"/>
                  <a:gd name="T6" fmla="*/ 375 w 24"/>
                  <a:gd name="T7" fmla="*/ 962 h 50"/>
                  <a:gd name="T8" fmla="*/ 283 w 24"/>
                  <a:gd name="T9" fmla="*/ 539 h 50"/>
                  <a:gd name="T10" fmla="*/ 113 w 24"/>
                  <a:gd name="T11" fmla="*/ 35 h 50"/>
                  <a:gd name="T12" fmla="*/ 0 w 24"/>
                  <a:gd name="T13" fmla="*/ 0 h 5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4" h="50">
                    <a:moveTo>
                      <a:pt x="0" y="0"/>
                    </a:moveTo>
                    <a:cubicBezTo>
                      <a:pt x="6" y="1"/>
                      <a:pt x="9" y="16"/>
                      <a:pt x="11" y="27"/>
                    </a:cubicBezTo>
                    <a:cubicBezTo>
                      <a:pt x="14" y="39"/>
                      <a:pt x="14" y="49"/>
                      <a:pt x="18" y="50"/>
                    </a:cubicBezTo>
                    <a:cubicBezTo>
                      <a:pt x="24" y="50"/>
                      <a:pt x="24" y="50"/>
                      <a:pt x="24" y="50"/>
                    </a:cubicBezTo>
                    <a:cubicBezTo>
                      <a:pt x="20" y="50"/>
                      <a:pt x="20" y="40"/>
                      <a:pt x="18" y="28"/>
                    </a:cubicBezTo>
                    <a:cubicBezTo>
                      <a:pt x="15" y="16"/>
                      <a:pt x="13" y="2"/>
                      <a:pt x="7" y="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82" name="Freeform 2010">
                <a:extLst>
                  <a:ext uri="{FF2B5EF4-FFF2-40B4-BE49-F238E27FC236}">
                    <a16:creationId xmlns:a16="http://schemas.microsoft.com/office/drawing/2014/main" id="{7FA8A43D-89D3-B00F-6411-3B9A80EA82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2" y="2099"/>
                <a:ext cx="58" cy="136"/>
              </a:xfrm>
              <a:custGeom>
                <a:avLst/>
                <a:gdLst>
                  <a:gd name="T0" fmla="*/ 0 w 23"/>
                  <a:gd name="T1" fmla="*/ 0 h 51"/>
                  <a:gd name="T2" fmla="*/ 159 w 23"/>
                  <a:gd name="T3" fmla="*/ 491 h 51"/>
                  <a:gd name="T4" fmla="*/ 272 w 23"/>
                  <a:gd name="T5" fmla="*/ 947 h 51"/>
                  <a:gd name="T6" fmla="*/ 368 w 23"/>
                  <a:gd name="T7" fmla="*/ 968 h 51"/>
                  <a:gd name="T8" fmla="*/ 255 w 23"/>
                  <a:gd name="T9" fmla="*/ 512 h 51"/>
                  <a:gd name="T10" fmla="*/ 113 w 23"/>
                  <a:gd name="T11" fmla="*/ 0 h 51"/>
                  <a:gd name="T12" fmla="*/ 0 w 23"/>
                  <a:gd name="T13" fmla="*/ 0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3" h="51">
                    <a:moveTo>
                      <a:pt x="0" y="0"/>
                    </a:moveTo>
                    <a:cubicBezTo>
                      <a:pt x="5" y="0"/>
                      <a:pt x="8" y="15"/>
                      <a:pt x="10" y="26"/>
                    </a:cubicBezTo>
                    <a:cubicBezTo>
                      <a:pt x="12" y="38"/>
                      <a:pt x="12" y="49"/>
                      <a:pt x="17" y="50"/>
                    </a:cubicBezTo>
                    <a:cubicBezTo>
                      <a:pt x="23" y="51"/>
                      <a:pt x="23" y="51"/>
                      <a:pt x="23" y="51"/>
                    </a:cubicBezTo>
                    <a:cubicBezTo>
                      <a:pt x="19" y="50"/>
                      <a:pt x="18" y="39"/>
                      <a:pt x="16" y="27"/>
                    </a:cubicBezTo>
                    <a:cubicBezTo>
                      <a:pt x="14" y="15"/>
                      <a:pt x="12" y="1"/>
                      <a:pt x="7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83" name="Freeform 2011">
                <a:extLst>
                  <a:ext uri="{FF2B5EF4-FFF2-40B4-BE49-F238E27FC236}">
                    <a16:creationId xmlns:a16="http://schemas.microsoft.com/office/drawing/2014/main" id="{11A39DC3-82F1-500D-B569-737A42E8A3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5" y="2109"/>
                <a:ext cx="30" cy="120"/>
              </a:xfrm>
              <a:custGeom>
                <a:avLst/>
                <a:gdLst>
                  <a:gd name="T0" fmla="*/ 188 w 12"/>
                  <a:gd name="T1" fmla="*/ 853 h 45"/>
                  <a:gd name="T2" fmla="*/ 113 w 12"/>
                  <a:gd name="T3" fmla="*/ 477 h 45"/>
                  <a:gd name="T4" fmla="*/ 0 w 12"/>
                  <a:gd name="T5" fmla="*/ 0 h 45"/>
                  <a:gd name="T6" fmla="*/ 125 w 12"/>
                  <a:gd name="T7" fmla="*/ 477 h 45"/>
                  <a:gd name="T8" fmla="*/ 188 w 12"/>
                  <a:gd name="T9" fmla="*/ 853 h 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" h="45">
                    <a:moveTo>
                      <a:pt x="12" y="45"/>
                    </a:moveTo>
                    <a:cubicBezTo>
                      <a:pt x="10" y="42"/>
                      <a:pt x="9" y="34"/>
                      <a:pt x="7" y="25"/>
                    </a:cubicBezTo>
                    <a:cubicBezTo>
                      <a:pt x="5" y="15"/>
                      <a:pt x="4" y="4"/>
                      <a:pt x="0" y="0"/>
                    </a:cubicBezTo>
                    <a:cubicBezTo>
                      <a:pt x="4" y="4"/>
                      <a:pt x="6" y="15"/>
                      <a:pt x="8" y="25"/>
                    </a:cubicBezTo>
                    <a:cubicBezTo>
                      <a:pt x="10" y="34"/>
                      <a:pt x="10" y="42"/>
                      <a:pt x="12" y="4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84" name="Freeform 2012">
                <a:extLst>
                  <a:ext uri="{FF2B5EF4-FFF2-40B4-BE49-F238E27FC236}">
                    <a16:creationId xmlns:a16="http://schemas.microsoft.com/office/drawing/2014/main" id="{4F799825-D216-36CD-F5A6-ECAB4857D3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0" y="2104"/>
                <a:ext cx="32" cy="120"/>
              </a:xfrm>
              <a:custGeom>
                <a:avLst/>
                <a:gdLst>
                  <a:gd name="T0" fmla="*/ 194 w 13"/>
                  <a:gd name="T1" fmla="*/ 853 h 45"/>
                  <a:gd name="T2" fmla="*/ 103 w 13"/>
                  <a:gd name="T3" fmla="*/ 477 h 45"/>
                  <a:gd name="T4" fmla="*/ 0 w 13"/>
                  <a:gd name="T5" fmla="*/ 0 h 45"/>
                  <a:gd name="T6" fmla="*/ 121 w 13"/>
                  <a:gd name="T7" fmla="*/ 477 h 45"/>
                  <a:gd name="T8" fmla="*/ 194 w 13"/>
                  <a:gd name="T9" fmla="*/ 853 h 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45">
                    <a:moveTo>
                      <a:pt x="13" y="45"/>
                    </a:moveTo>
                    <a:cubicBezTo>
                      <a:pt x="10" y="42"/>
                      <a:pt x="9" y="34"/>
                      <a:pt x="7" y="25"/>
                    </a:cubicBezTo>
                    <a:cubicBezTo>
                      <a:pt x="6" y="15"/>
                      <a:pt x="4" y="5"/>
                      <a:pt x="0" y="0"/>
                    </a:cubicBezTo>
                    <a:cubicBezTo>
                      <a:pt x="4" y="5"/>
                      <a:pt x="6" y="16"/>
                      <a:pt x="8" y="25"/>
                    </a:cubicBezTo>
                    <a:cubicBezTo>
                      <a:pt x="10" y="34"/>
                      <a:pt x="10" y="42"/>
                      <a:pt x="13" y="4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85" name="Freeform 2013">
                <a:extLst>
                  <a:ext uri="{FF2B5EF4-FFF2-40B4-BE49-F238E27FC236}">
                    <a16:creationId xmlns:a16="http://schemas.microsoft.com/office/drawing/2014/main" id="{E7276514-E9BC-BECF-5C31-54A3646F4F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10" y="2189"/>
                <a:ext cx="12" cy="43"/>
              </a:xfrm>
              <a:custGeom>
                <a:avLst/>
                <a:gdLst>
                  <a:gd name="T0" fmla="*/ 70 w 5"/>
                  <a:gd name="T1" fmla="*/ 0 h 16"/>
                  <a:gd name="T2" fmla="*/ 0 w 5"/>
                  <a:gd name="T3" fmla="*/ 312 h 16"/>
                  <a:gd name="T4" fmla="*/ 29 w 5"/>
                  <a:gd name="T5" fmla="*/ 175 h 16"/>
                  <a:gd name="T6" fmla="*/ 70 w 5"/>
                  <a:gd name="T7" fmla="*/ 0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" h="16">
                    <a:moveTo>
                      <a:pt x="5" y="0"/>
                    </a:moveTo>
                    <a:cubicBezTo>
                      <a:pt x="5" y="2"/>
                      <a:pt x="2" y="13"/>
                      <a:pt x="0" y="16"/>
                    </a:cubicBezTo>
                    <a:cubicBezTo>
                      <a:pt x="0" y="14"/>
                      <a:pt x="2" y="10"/>
                      <a:pt x="2" y="9"/>
                    </a:cubicBezTo>
                    <a:cubicBezTo>
                      <a:pt x="3" y="8"/>
                      <a:pt x="5" y="0"/>
                      <a:pt x="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86" name="Freeform 2014">
                <a:extLst>
                  <a:ext uri="{FF2B5EF4-FFF2-40B4-BE49-F238E27FC236}">
                    <a16:creationId xmlns:a16="http://schemas.microsoft.com/office/drawing/2014/main" id="{C2116571-7041-6F26-E312-03DEB46B9E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2" y="2040"/>
                <a:ext cx="135" cy="69"/>
              </a:xfrm>
              <a:custGeom>
                <a:avLst/>
                <a:gdLst>
                  <a:gd name="T0" fmla="*/ 0 w 54"/>
                  <a:gd name="T1" fmla="*/ 170 h 26"/>
                  <a:gd name="T2" fmla="*/ 438 w 54"/>
                  <a:gd name="T3" fmla="*/ 281 h 26"/>
                  <a:gd name="T4" fmla="*/ 783 w 54"/>
                  <a:gd name="T5" fmla="*/ 430 h 26"/>
                  <a:gd name="T6" fmla="*/ 845 w 54"/>
                  <a:gd name="T7" fmla="*/ 337 h 26"/>
                  <a:gd name="T8" fmla="*/ 500 w 54"/>
                  <a:gd name="T9" fmla="*/ 204 h 26"/>
                  <a:gd name="T10" fmla="*/ 63 w 54"/>
                  <a:gd name="T11" fmla="*/ 77 h 26"/>
                  <a:gd name="T12" fmla="*/ 0 w 54"/>
                  <a:gd name="T13" fmla="*/ 170 h 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4" h="26">
                    <a:moveTo>
                      <a:pt x="0" y="9"/>
                    </a:moveTo>
                    <a:cubicBezTo>
                      <a:pt x="4" y="5"/>
                      <a:pt x="17" y="11"/>
                      <a:pt x="28" y="15"/>
                    </a:cubicBezTo>
                    <a:cubicBezTo>
                      <a:pt x="39" y="20"/>
                      <a:pt x="47" y="26"/>
                      <a:pt x="50" y="23"/>
                    </a:cubicBezTo>
                    <a:cubicBezTo>
                      <a:pt x="54" y="18"/>
                      <a:pt x="54" y="18"/>
                      <a:pt x="54" y="18"/>
                    </a:cubicBezTo>
                    <a:cubicBezTo>
                      <a:pt x="51" y="21"/>
                      <a:pt x="43" y="15"/>
                      <a:pt x="32" y="11"/>
                    </a:cubicBezTo>
                    <a:cubicBezTo>
                      <a:pt x="21" y="6"/>
                      <a:pt x="8" y="0"/>
                      <a:pt x="4" y="4"/>
                    </a:cubicBez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87" name="Freeform 2015">
                <a:extLst>
                  <a:ext uri="{FF2B5EF4-FFF2-40B4-BE49-F238E27FC236}">
                    <a16:creationId xmlns:a16="http://schemas.microsoft.com/office/drawing/2014/main" id="{1349839C-9CE4-F495-70F2-DAC01A6AC6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0" y="2067"/>
                <a:ext cx="135" cy="72"/>
              </a:xfrm>
              <a:custGeom>
                <a:avLst/>
                <a:gdLst>
                  <a:gd name="T0" fmla="*/ 0 w 54"/>
                  <a:gd name="T1" fmla="*/ 149 h 27"/>
                  <a:gd name="T2" fmla="*/ 438 w 54"/>
                  <a:gd name="T3" fmla="*/ 285 h 27"/>
                  <a:gd name="T4" fmla="*/ 783 w 54"/>
                  <a:gd name="T5" fmla="*/ 456 h 27"/>
                  <a:gd name="T6" fmla="*/ 845 w 54"/>
                  <a:gd name="T7" fmla="*/ 363 h 27"/>
                  <a:gd name="T8" fmla="*/ 500 w 54"/>
                  <a:gd name="T9" fmla="*/ 205 h 27"/>
                  <a:gd name="T10" fmla="*/ 83 w 54"/>
                  <a:gd name="T11" fmla="*/ 77 h 27"/>
                  <a:gd name="T12" fmla="*/ 0 w 54"/>
                  <a:gd name="T13" fmla="*/ 149 h 2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4" h="27">
                    <a:moveTo>
                      <a:pt x="0" y="8"/>
                    </a:moveTo>
                    <a:cubicBezTo>
                      <a:pt x="4" y="4"/>
                      <a:pt x="17" y="10"/>
                      <a:pt x="28" y="15"/>
                    </a:cubicBezTo>
                    <a:cubicBezTo>
                      <a:pt x="39" y="20"/>
                      <a:pt x="47" y="27"/>
                      <a:pt x="50" y="24"/>
                    </a:cubicBezTo>
                    <a:cubicBezTo>
                      <a:pt x="54" y="19"/>
                      <a:pt x="54" y="19"/>
                      <a:pt x="54" y="19"/>
                    </a:cubicBezTo>
                    <a:cubicBezTo>
                      <a:pt x="51" y="22"/>
                      <a:pt x="43" y="16"/>
                      <a:pt x="32" y="11"/>
                    </a:cubicBezTo>
                    <a:cubicBezTo>
                      <a:pt x="22" y="6"/>
                      <a:pt x="9" y="0"/>
                      <a:pt x="5" y="4"/>
                    </a:cubicBez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88" name="Freeform 2016">
                <a:extLst>
                  <a:ext uri="{FF2B5EF4-FFF2-40B4-BE49-F238E27FC236}">
                    <a16:creationId xmlns:a16="http://schemas.microsoft.com/office/drawing/2014/main" id="{83F85DA7-E274-0A05-EFF4-67AEF97C5E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30" y="2048"/>
                <a:ext cx="110" cy="45"/>
              </a:xfrm>
              <a:custGeom>
                <a:avLst/>
                <a:gdLst>
                  <a:gd name="T0" fmla="*/ 688 w 44"/>
                  <a:gd name="T1" fmla="*/ 315 h 17"/>
                  <a:gd name="T2" fmla="*/ 375 w 44"/>
                  <a:gd name="T3" fmla="*/ 169 h 17"/>
                  <a:gd name="T4" fmla="*/ 0 w 44"/>
                  <a:gd name="T5" fmla="*/ 21 h 17"/>
                  <a:gd name="T6" fmla="*/ 375 w 44"/>
                  <a:gd name="T7" fmla="*/ 148 h 17"/>
                  <a:gd name="T8" fmla="*/ 688 w 44"/>
                  <a:gd name="T9" fmla="*/ 315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" h="17">
                    <a:moveTo>
                      <a:pt x="44" y="17"/>
                    </a:moveTo>
                    <a:cubicBezTo>
                      <a:pt x="40" y="16"/>
                      <a:pt x="33" y="13"/>
                      <a:pt x="24" y="9"/>
                    </a:cubicBezTo>
                    <a:cubicBezTo>
                      <a:pt x="15" y="5"/>
                      <a:pt x="6" y="0"/>
                      <a:pt x="0" y="1"/>
                    </a:cubicBezTo>
                    <a:cubicBezTo>
                      <a:pt x="6" y="0"/>
                      <a:pt x="16" y="5"/>
                      <a:pt x="24" y="8"/>
                    </a:cubicBezTo>
                    <a:cubicBezTo>
                      <a:pt x="33" y="12"/>
                      <a:pt x="40" y="16"/>
                      <a:pt x="44" y="1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89" name="Freeform 2017">
                <a:extLst>
                  <a:ext uri="{FF2B5EF4-FFF2-40B4-BE49-F238E27FC236}">
                    <a16:creationId xmlns:a16="http://schemas.microsoft.com/office/drawing/2014/main" id="{8502A7B9-300C-27C5-77C0-E50A2D89B7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0" y="2048"/>
                <a:ext cx="22" cy="37"/>
              </a:xfrm>
              <a:custGeom>
                <a:avLst/>
                <a:gdLst>
                  <a:gd name="T0" fmla="*/ 0 w 9"/>
                  <a:gd name="T1" fmla="*/ 0 h 14"/>
                  <a:gd name="T2" fmla="*/ 132 w 9"/>
                  <a:gd name="T3" fmla="*/ 259 h 14"/>
                  <a:gd name="T4" fmla="*/ 71 w 9"/>
                  <a:gd name="T5" fmla="*/ 148 h 14"/>
                  <a:gd name="T6" fmla="*/ 0 w 9"/>
                  <a:gd name="T7" fmla="*/ 0 h 1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14">
                    <a:moveTo>
                      <a:pt x="0" y="0"/>
                    </a:moveTo>
                    <a:cubicBezTo>
                      <a:pt x="1" y="2"/>
                      <a:pt x="9" y="11"/>
                      <a:pt x="9" y="14"/>
                    </a:cubicBezTo>
                    <a:cubicBezTo>
                      <a:pt x="8" y="13"/>
                      <a:pt x="6" y="9"/>
                      <a:pt x="5" y="8"/>
                    </a:cubicBezTo>
                    <a:cubicBezTo>
                      <a:pt x="5" y="7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0" name="Freeform 2018">
                <a:extLst>
                  <a:ext uri="{FF2B5EF4-FFF2-40B4-BE49-F238E27FC236}">
                    <a16:creationId xmlns:a16="http://schemas.microsoft.com/office/drawing/2014/main" id="{784535EB-A9CF-4151-7CF8-6CF11C6C05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2" y="1808"/>
                <a:ext cx="112" cy="88"/>
              </a:xfrm>
              <a:custGeom>
                <a:avLst/>
                <a:gdLst>
                  <a:gd name="T0" fmla="*/ 0 w 45"/>
                  <a:gd name="T1" fmla="*/ 627 h 33"/>
                  <a:gd name="T2" fmla="*/ 371 w 45"/>
                  <a:gd name="T3" fmla="*/ 341 h 33"/>
                  <a:gd name="T4" fmla="*/ 694 w 45"/>
                  <a:gd name="T5" fmla="*/ 136 h 33"/>
                  <a:gd name="T6" fmla="*/ 682 w 45"/>
                  <a:gd name="T7" fmla="*/ 0 h 33"/>
                  <a:gd name="T8" fmla="*/ 371 w 45"/>
                  <a:gd name="T9" fmla="*/ 205 h 33"/>
                  <a:gd name="T10" fmla="*/ 0 w 45"/>
                  <a:gd name="T11" fmla="*/ 512 h 33"/>
                  <a:gd name="T12" fmla="*/ 0 w 45"/>
                  <a:gd name="T13" fmla="*/ 627 h 3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5" h="33">
                    <a:moveTo>
                      <a:pt x="0" y="33"/>
                    </a:moveTo>
                    <a:cubicBezTo>
                      <a:pt x="0" y="28"/>
                      <a:pt x="13" y="22"/>
                      <a:pt x="24" y="18"/>
                    </a:cubicBezTo>
                    <a:cubicBezTo>
                      <a:pt x="35" y="13"/>
                      <a:pt x="45" y="11"/>
                      <a:pt x="45" y="7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4" y="5"/>
                      <a:pt x="35" y="7"/>
                      <a:pt x="24" y="11"/>
                    </a:cubicBezTo>
                    <a:cubicBezTo>
                      <a:pt x="13" y="16"/>
                      <a:pt x="0" y="21"/>
                      <a:pt x="0" y="27"/>
                    </a:cubicBezTo>
                    <a:lnTo>
                      <a:pt x="0" y="33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1" name="Freeform 2019">
                <a:extLst>
                  <a:ext uri="{FF2B5EF4-FFF2-40B4-BE49-F238E27FC236}">
                    <a16:creationId xmlns:a16="http://schemas.microsoft.com/office/drawing/2014/main" id="{A02B1C66-B356-C45D-AB48-3065CE24B8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5" y="1845"/>
                <a:ext cx="112" cy="88"/>
              </a:xfrm>
              <a:custGeom>
                <a:avLst/>
                <a:gdLst>
                  <a:gd name="T0" fmla="*/ 0 w 45"/>
                  <a:gd name="T1" fmla="*/ 627 h 33"/>
                  <a:gd name="T2" fmla="*/ 371 w 45"/>
                  <a:gd name="T3" fmla="*/ 320 h 33"/>
                  <a:gd name="T4" fmla="*/ 682 w 45"/>
                  <a:gd name="T5" fmla="*/ 115 h 33"/>
                  <a:gd name="T6" fmla="*/ 682 w 45"/>
                  <a:gd name="T7" fmla="*/ 0 h 33"/>
                  <a:gd name="T8" fmla="*/ 353 w 45"/>
                  <a:gd name="T9" fmla="*/ 205 h 33"/>
                  <a:gd name="T10" fmla="*/ 0 w 45"/>
                  <a:gd name="T11" fmla="*/ 512 h 33"/>
                  <a:gd name="T12" fmla="*/ 0 w 45"/>
                  <a:gd name="T13" fmla="*/ 627 h 3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5" h="33">
                    <a:moveTo>
                      <a:pt x="0" y="33"/>
                    </a:moveTo>
                    <a:cubicBezTo>
                      <a:pt x="0" y="27"/>
                      <a:pt x="13" y="22"/>
                      <a:pt x="24" y="17"/>
                    </a:cubicBezTo>
                    <a:cubicBezTo>
                      <a:pt x="35" y="13"/>
                      <a:pt x="45" y="11"/>
                      <a:pt x="44" y="6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4" y="4"/>
                      <a:pt x="34" y="6"/>
                      <a:pt x="23" y="11"/>
                    </a:cubicBezTo>
                    <a:cubicBezTo>
                      <a:pt x="13" y="16"/>
                      <a:pt x="0" y="21"/>
                      <a:pt x="0" y="27"/>
                    </a:cubicBezTo>
                    <a:lnTo>
                      <a:pt x="0" y="33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2" name="Freeform 2020">
                <a:extLst>
                  <a:ext uri="{FF2B5EF4-FFF2-40B4-BE49-F238E27FC236}">
                    <a16:creationId xmlns:a16="http://schemas.microsoft.com/office/drawing/2014/main" id="{0E23B9A0-742E-6682-E320-5C95E7E0EB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5" y="1819"/>
                <a:ext cx="104" cy="56"/>
              </a:xfrm>
              <a:custGeom>
                <a:avLst/>
                <a:gdLst>
                  <a:gd name="T0" fmla="*/ 639 w 42"/>
                  <a:gd name="T1" fmla="*/ 0 h 21"/>
                  <a:gd name="T2" fmla="*/ 349 w 42"/>
                  <a:gd name="T3" fmla="*/ 171 h 21"/>
                  <a:gd name="T4" fmla="*/ 0 w 42"/>
                  <a:gd name="T5" fmla="*/ 397 h 21"/>
                  <a:gd name="T6" fmla="*/ 349 w 42"/>
                  <a:gd name="T7" fmla="*/ 149 h 21"/>
                  <a:gd name="T8" fmla="*/ 639 w 42"/>
                  <a:gd name="T9" fmla="*/ 0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21">
                    <a:moveTo>
                      <a:pt x="42" y="0"/>
                    </a:moveTo>
                    <a:cubicBezTo>
                      <a:pt x="39" y="3"/>
                      <a:pt x="31" y="5"/>
                      <a:pt x="23" y="9"/>
                    </a:cubicBezTo>
                    <a:cubicBezTo>
                      <a:pt x="14" y="13"/>
                      <a:pt x="4" y="16"/>
                      <a:pt x="0" y="21"/>
                    </a:cubicBezTo>
                    <a:cubicBezTo>
                      <a:pt x="4" y="16"/>
                      <a:pt x="14" y="12"/>
                      <a:pt x="23" y="8"/>
                    </a:cubicBezTo>
                    <a:cubicBezTo>
                      <a:pt x="31" y="5"/>
                      <a:pt x="39" y="3"/>
                      <a:pt x="42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3" name="Freeform 2021">
                <a:extLst>
                  <a:ext uri="{FF2B5EF4-FFF2-40B4-BE49-F238E27FC236}">
                    <a16:creationId xmlns:a16="http://schemas.microsoft.com/office/drawing/2014/main" id="{A1391B75-C5D2-B2F1-5962-31A143B909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7" y="1856"/>
                <a:ext cx="105" cy="56"/>
              </a:xfrm>
              <a:custGeom>
                <a:avLst/>
                <a:gdLst>
                  <a:gd name="T0" fmla="*/ 658 w 42"/>
                  <a:gd name="T1" fmla="*/ 0 h 21"/>
                  <a:gd name="T2" fmla="*/ 363 w 42"/>
                  <a:gd name="T3" fmla="*/ 171 h 21"/>
                  <a:gd name="T4" fmla="*/ 0 w 42"/>
                  <a:gd name="T5" fmla="*/ 397 h 21"/>
                  <a:gd name="T6" fmla="*/ 363 w 42"/>
                  <a:gd name="T7" fmla="*/ 149 h 21"/>
                  <a:gd name="T8" fmla="*/ 658 w 42"/>
                  <a:gd name="T9" fmla="*/ 0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21">
                    <a:moveTo>
                      <a:pt x="42" y="0"/>
                    </a:moveTo>
                    <a:cubicBezTo>
                      <a:pt x="39" y="2"/>
                      <a:pt x="31" y="5"/>
                      <a:pt x="23" y="9"/>
                    </a:cubicBezTo>
                    <a:cubicBezTo>
                      <a:pt x="14" y="12"/>
                      <a:pt x="4" y="16"/>
                      <a:pt x="0" y="21"/>
                    </a:cubicBezTo>
                    <a:cubicBezTo>
                      <a:pt x="4" y="16"/>
                      <a:pt x="14" y="12"/>
                      <a:pt x="23" y="8"/>
                    </a:cubicBezTo>
                    <a:cubicBezTo>
                      <a:pt x="31" y="4"/>
                      <a:pt x="39" y="2"/>
                      <a:pt x="42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4" name="Freeform 2022">
                <a:extLst>
                  <a:ext uri="{FF2B5EF4-FFF2-40B4-BE49-F238E27FC236}">
                    <a16:creationId xmlns:a16="http://schemas.microsoft.com/office/drawing/2014/main" id="{D6303D7F-2A7C-D2CE-F658-01FD193F7A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7" y="1803"/>
                <a:ext cx="40" cy="8"/>
              </a:xfrm>
              <a:custGeom>
                <a:avLst/>
                <a:gdLst>
                  <a:gd name="T0" fmla="*/ 0 w 16"/>
                  <a:gd name="T1" fmla="*/ 0 h 3"/>
                  <a:gd name="T2" fmla="*/ 250 w 16"/>
                  <a:gd name="T3" fmla="*/ 56 h 3"/>
                  <a:gd name="T4" fmla="*/ 158 w 16"/>
                  <a:gd name="T5" fmla="*/ 35 h 3"/>
                  <a:gd name="T6" fmla="*/ 0 w 16"/>
                  <a:gd name="T7" fmla="*/ 0 h 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" h="3">
                    <a:moveTo>
                      <a:pt x="0" y="0"/>
                    </a:moveTo>
                    <a:cubicBezTo>
                      <a:pt x="2" y="0"/>
                      <a:pt x="14" y="1"/>
                      <a:pt x="16" y="3"/>
                    </a:cubicBezTo>
                    <a:cubicBezTo>
                      <a:pt x="15" y="3"/>
                      <a:pt x="11" y="2"/>
                      <a:pt x="10" y="2"/>
                    </a:cubicBezTo>
                    <a:cubicBezTo>
                      <a:pt x="8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5" name="Freeform 2023">
                <a:extLst>
                  <a:ext uri="{FF2B5EF4-FFF2-40B4-BE49-F238E27FC236}">
                    <a16:creationId xmlns:a16="http://schemas.microsoft.com/office/drawing/2014/main" id="{2828C81A-1E81-3954-D494-0B5D0ED422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2" y="1955"/>
                <a:ext cx="135" cy="32"/>
              </a:xfrm>
              <a:custGeom>
                <a:avLst/>
                <a:gdLst>
                  <a:gd name="T0" fmla="*/ 0 w 54"/>
                  <a:gd name="T1" fmla="*/ 227 h 12"/>
                  <a:gd name="T2" fmla="*/ 438 w 54"/>
                  <a:gd name="T3" fmla="*/ 136 h 12"/>
                  <a:gd name="T4" fmla="*/ 813 w 54"/>
                  <a:gd name="T5" fmla="*/ 115 h 12"/>
                  <a:gd name="T6" fmla="*/ 845 w 54"/>
                  <a:gd name="T7" fmla="*/ 0 h 12"/>
                  <a:gd name="T8" fmla="*/ 488 w 54"/>
                  <a:gd name="T9" fmla="*/ 21 h 12"/>
                  <a:gd name="T10" fmla="*/ 50 w 54"/>
                  <a:gd name="T11" fmla="*/ 93 h 12"/>
                  <a:gd name="T12" fmla="*/ 0 w 54"/>
                  <a:gd name="T13" fmla="*/ 227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4" h="12">
                    <a:moveTo>
                      <a:pt x="0" y="12"/>
                    </a:moveTo>
                    <a:cubicBezTo>
                      <a:pt x="2" y="6"/>
                      <a:pt x="17" y="6"/>
                      <a:pt x="28" y="7"/>
                    </a:cubicBezTo>
                    <a:cubicBezTo>
                      <a:pt x="40" y="7"/>
                      <a:pt x="51" y="10"/>
                      <a:pt x="52" y="6"/>
                    </a:cubicBezTo>
                    <a:cubicBezTo>
                      <a:pt x="54" y="0"/>
                      <a:pt x="54" y="0"/>
                      <a:pt x="54" y="0"/>
                    </a:cubicBezTo>
                    <a:cubicBezTo>
                      <a:pt x="52" y="4"/>
                      <a:pt x="43" y="1"/>
                      <a:pt x="31" y="1"/>
                    </a:cubicBezTo>
                    <a:cubicBezTo>
                      <a:pt x="19" y="1"/>
                      <a:pt x="5" y="0"/>
                      <a:pt x="3" y="5"/>
                    </a:cubicBez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6" name="Freeform 2024">
                <a:extLst>
                  <a:ext uri="{FF2B5EF4-FFF2-40B4-BE49-F238E27FC236}">
                    <a16:creationId xmlns:a16="http://schemas.microsoft.com/office/drawing/2014/main" id="{989DEAF8-5718-881A-70E6-D421057D13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0" y="1987"/>
                <a:ext cx="139" cy="32"/>
              </a:xfrm>
              <a:custGeom>
                <a:avLst/>
                <a:gdLst>
                  <a:gd name="T0" fmla="*/ 0 w 56"/>
                  <a:gd name="T1" fmla="*/ 227 h 12"/>
                  <a:gd name="T2" fmla="*/ 444 w 56"/>
                  <a:gd name="T3" fmla="*/ 149 h 12"/>
                  <a:gd name="T4" fmla="*/ 814 w 56"/>
                  <a:gd name="T5" fmla="*/ 149 h 12"/>
                  <a:gd name="T6" fmla="*/ 856 w 56"/>
                  <a:gd name="T7" fmla="*/ 21 h 12"/>
                  <a:gd name="T8" fmla="*/ 474 w 56"/>
                  <a:gd name="T9" fmla="*/ 35 h 12"/>
                  <a:gd name="T10" fmla="*/ 42 w 56"/>
                  <a:gd name="T11" fmla="*/ 93 h 12"/>
                  <a:gd name="T12" fmla="*/ 0 w 56"/>
                  <a:gd name="T13" fmla="*/ 227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6" h="12">
                    <a:moveTo>
                      <a:pt x="0" y="12"/>
                    </a:moveTo>
                    <a:cubicBezTo>
                      <a:pt x="2" y="6"/>
                      <a:pt x="17" y="7"/>
                      <a:pt x="29" y="8"/>
                    </a:cubicBezTo>
                    <a:cubicBezTo>
                      <a:pt x="41" y="8"/>
                      <a:pt x="52" y="12"/>
                      <a:pt x="53" y="8"/>
                    </a:cubicBezTo>
                    <a:cubicBezTo>
                      <a:pt x="56" y="1"/>
                      <a:pt x="56" y="1"/>
                      <a:pt x="56" y="1"/>
                    </a:cubicBezTo>
                    <a:cubicBezTo>
                      <a:pt x="54" y="5"/>
                      <a:pt x="43" y="2"/>
                      <a:pt x="31" y="2"/>
                    </a:cubicBezTo>
                    <a:cubicBezTo>
                      <a:pt x="19" y="1"/>
                      <a:pt x="5" y="0"/>
                      <a:pt x="3" y="5"/>
                    </a:cubicBez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7" name="Freeform 2025">
                <a:extLst>
                  <a:ext uri="{FF2B5EF4-FFF2-40B4-BE49-F238E27FC236}">
                    <a16:creationId xmlns:a16="http://schemas.microsoft.com/office/drawing/2014/main" id="{79DB32D9-4DAA-380C-2D57-EA3BDA73F3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5" y="1957"/>
                <a:ext cx="117" cy="8"/>
              </a:xfrm>
              <a:custGeom>
                <a:avLst/>
                <a:gdLst>
                  <a:gd name="T0" fmla="*/ 724 w 47"/>
                  <a:gd name="T1" fmla="*/ 21 h 3"/>
                  <a:gd name="T2" fmla="*/ 383 w 47"/>
                  <a:gd name="T3" fmla="*/ 35 h 3"/>
                  <a:gd name="T4" fmla="*/ 0 w 47"/>
                  <a:gd name="T5" fmla="*/ 56 h 3"/>
                  <a:gd name="T6" fmla="*/ 383 w 47"/>
                  <a:gd name="T7" fmla="*/ 21 h 3"/>
                  <a:gd name="T8" fmla="*/ 724 w 47"/>
                  <a:gd name="T9" fmla="*/ 2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7" h="3">
                    <a:moveTo>
                      <a:pt x="47" y="1"/>
                    </a:moveTo>
                    <a:cubicBezTo>
                      <a:pt x="43" y="3"/>
                      <a:pt x="34" y="2"/>
                      <a:pt x="25" y="2"/>
                    </a:cubicBezTo>
                    <a:cubicBezTo>
                      <a:pt x="16" y="1"/>
                      <a:pt x="5" y="0"/>
                      <a:pt x="0" y="3"/>
                    </a:cubicBezTo>
                    <a:cubicBezTo>
                      <a:pt x="5" y="0"/>
                      <a:pt x="16" y="1"/>
                      <a:pt x="25" y="1"/>
                    </a:cubicBezTo>
                    <a:cubicBezTo>
                      <a:pt x="35" y="1"/>
                      <a:pt x="43" y="3"/>
                      <a:pt x="47" y="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8" name="Freeform 2026">
                <a:extLst>
                  <a:ext uri="{FF2B5EF4-FFF2-40B4-BE49-F238E27FC236}">
                    <a16:creationId xmlns:a16="http://schemas.microsoft.com/office/drawing/2014/main" id="{8AEB9512-832F-6A87-6D40-95E524AA1E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2" y="1992"/>
                <a:ext cx="117" cy="8"/>
              </a:xfrm>
              <a:custGeom>
                <a:avLst/>
                <a:gdLst>
                  <a:gd name="T0" fmla="*/ 724 w 47"/>
                  <a:gd name="T1" fmla="*/ 21 h 3"/>
                  <a:gd name="T2" fmla="*/ 383 w 47"/>
                  <a:gd name="T3" fmla="*/ 21 h 3"/>
                  <a:gd name="T4" fmla="*/ 0 w 47"/>
                  <a:gd name="T5" fmla="*/ 56 h 3"/>
                  <a:gd name="T6" fmla="*/ 403 w 47"/>
                  <a:gd name="T7" fmla="*/ 21 h 3"/>
                  <a:gd name="T8" fmla="*/ 724 w 47"/>
                  <a:gd name="T9" fmla="*/ 2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7" h="3">
                    <a:moveTo>
                      <a:pt x="47" y="1"/>
                    </a:moveTo>
                    <a:cubicBezTo>
                      <a:pt x="43" y="2"/>
                      <a:pt x="35" y="2"/>
                      <a:pt x="25" y="1"/>
                    </a:cubicBezTo>
                    <a:cubicBezTo>
                      <a:pt x="16" y="1"/>
                      <a:pt x="5" y="0"/>
                      <a:pt x="0" y="3"/>
                    </a:cubicBezTo>
                    <a:cubicBezTo>
                      <a:pt x="5" y="0"/>
                      <a:pt x="16" y="0"/>
                      <a:pt x="26" y="1"/>
                    </a:cubicBezTo>
                    <a:cubicBezTo>
                      <a:pt x="35" y="1"/>
                      <a:pt x="43" y="2"/>
                      <a:pt x="47" y="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9" name="Freeform 2027">
                <a:extLst>
                  <a:ext uri="{FF2B5EF4-FFF2-40B4-BE49-F238E27FC236}">
                    <a16:creationId xmlns:a16="http://schemas.microsoft.com/office/drawing/2014/main" id="{A7D52984-2F19-D819-CE80-60E7BB0497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7" y="1933"/>
                <a:ext cx="35" cy="24"/>
              </a:xfrm>
              <a:custGeom>
                <a:avLst/>
                <a:gdLst>
                  <a:gd name="T0" fmla="*/ 0 w 14"/>
                  <a:gd name="T1" fmla="*/ 0 h 9"/>
                  <a:gd name="T2" fmla="*/ 220 w 14"/>
                  <a:gd name="T3" fmla="*/ 171 h 9"/>
                  <a:gd name="T4" fmla="*/ 125 w 14"/>
                  <a:gd name="T5" fmla="*/ 93 h 9"/>
                  <a:gd name="T6" fmla="*/ 0 w 14"/>
                  <a:gd name="T7" fmla="*/ 0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" h="9">
                    <a:moveTo>
                      <a:pt x="0" y="0"/>
                    </a:moveTo>
                    <a:cubicBezTo>
                      <a:pt x="2" y="1"/>
                      <a:pt x="12" y="6"/>
                      <a:pt x="14" y="9"/>
                    </a:cubicBezTo>
                    <a:cubicBezTo>
                      <a:pt x="13" y="8"/>
                      <a:pt x="9" y="5"/>
                      <a:pt x="8" y="5"/>
                    </a:cubicBezTo>
                    <a:cubicBezTo>
                      <a:pt x="7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00" name="Freeform 2028">
                <a:extLst>
                  <a:ext uri="{FF2B5EF4-FFF2-40B4-BE49-F238E27FC236}">
                    <a16:creationId xmlns:a16="http://schemas.microsoft.com/office/drawing/2014/main" id="{9F6F3AF9-314A-C2D2-F642-207703EE8C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2" y="1517"/>
                <a:ext cx="38" cy="139"/>
              </a:xfrm>
              <a:custGeom>
                <a:avLst/>
                <a:gdLst>
                  <a:gd name="T0" fmla="*/ 243 w 15"/>
                  <a:gd name="T1" fmla="*/ 994 h 52"/>
                  <a:gd name="T2" fmla="*/ 147 w 15"/>
                  <a:gd name="T3" fmla="*/ 478 h 52"/>
                  <a:gd name="T4" fmla="*/ 96 w 15"/>
                  <a:gd name="T5" fmla="*/ 35 h 52"/>
                  <a:gd name="T6" fmla="*/ 0 w 15"/>
                  <a:gd name="T7" fmla="*/ 0 h 52"/>
                  <a:gd name="T8" fmla="*/ 51 w 15"/>
                  <a:gd name="T9" fmla="*/ 436 h 52"/>
                  <a:gd name="T10" fmla="*/ 160 w 15"/>
                  <a:gd name="T11" fmla="*/ 973 h 52"/>
                  <a:gd name="T12" fmla="*/ 243 w 15"/>
                  <a:gd name="T13" fmla="*/ 994 h 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" h="52">
                    <a:moveTo>
                      <a:pt x="15" y="52"/>
                    </a:moveTo>
                    <a:cubicBezTo>
                      <a:pt x="10" y="50"/>
                      <a:pt x="10" y="37"/>
                      <a:pt x="9" y="25"/>
                    </a:cubicBezTo>
                    <a:cubicBezTo>
                      <a:pt x="9" y="13"/>
                      <a:pt x="10" y="3"/>
                      <a:pt x="6" y="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"/>
                      <a:pt x="3" y="11"/>
                      <a:pt x="3" y="23"/>
                    </a:cubicBezTo>
                    <a:cubicBezTo>
                      <a:pt x="4" y="35"/>
                      <a:pt x="4" y="49"/>
                      <a:pt x="10" y="51"/>
                    </a:cubicBezTo>
                    <a:lnTo>
                      <a:pt x="15" y="52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01" name="Freeform 2029">
                <a:extLst>
                  <a:ext uri="{FF2B5EF4-FFF2-40B4-BE49-F238E27FC236}">
                    <a16:creationId xmlns:a16="http://schemas.microsoft.com/office/drawing/2014/main" id="{DFA363F6-82F0-4C0A-6997-8244B21691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1528"/>
                <a:ext cx="35" cy="139"/>
              </a:xfrm>
              <a:custGeom>
                <a:avLst/>
                <a:gdLst>
                  <a:gd name="T0" fmla="*/ 220 w 14"/>
                  <a:gd name="T1" fmla="*/ 994 h 52"/>
                  <a:gd name="T2" fmla="*/ 145 w 14"/>
                  <a:gd name="T3" fmla="*/ 478 h 52"/>
                  <a:gd name="T4" fmla="*/ 95 w 14"/>
                  <a:gd name="T5" fmla="*/ 35 h 52"/>
                  <a:gd name="T6" fmla="*/ 0 w 14"/>
                  <a:gd name="T7" fmla="*/ 0 h 52"/>
                  <a:gd name="T8" fmla="*/ 50 w 14"/>
                  <a:gd name="T9" fmla="*/ 436 h 52"/>
                  <a:gd name="T10" fmla="*/ 125 w 14"/>
                  <a:gd name="T11" fmla="*/ 957 h 52"/>
                  <a:gd name="T12" fmla="*/ 220 w 14"/>
                  <a:gd name="T13" fmla="*/ 994 h 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" h="52">
                    <a:moveTo>
                      <a:pt x="14" y="52"/>
                    </a:moveTo>
                    <a:cubicBezTo>
                      <a:pt x="8" y="51"/>
                      <a:pt x="9" y="37"/>
                      <a:pt x="9" y="25"/>
                    </a:cubicBezTo>
                    <a:cubicBezTo>
                      <a:pt x="8" y="13"/>
                      <a:pt x="10" y="3"/>
                      <a:pt x="6" y="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"/>
                      <a:pt x="2" y="11"/>
                      <a:pt x="3" y="23"/>
                    </a:cubicBezTo>
                    <a:cubicBezTo>
                      <a:pt x="3" y="35"/>
                      <a:pt x="2" y="48"/>
                      <a:pt x="8" y="50"/>
                    </a:cubicBezTo>
                    <a:lnTo>
                      <a:pt x="14" y="52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02" name="Freeform 2030">
                <a:extLst>
                  <a:ext uri="{FF2B5EF4-FFF2-40B4-BE49-F238E27FC236}">
                    <a16:creationId xmlns:a16="http://schemas.microsoft.com/office/drawing/2014/main" id="{70E86C5E-31CA-83A2-B7E7-60E4323975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30" y="1523"/>
                <a:ext cx="12" cy="125"/>
              </a:xfrm>
              <a:custGeom>
                <a:avLst/>
                <a:gdLst>
                  <a:gd name="T0" fmla="*/ 0 w 5"/>
                  <a:gd name="T1" fmla="*/ 0 h 47"/>
                  <a:gd name="T2" fmla="*/ 29 w 5"/>
                  <a:gd name="T3" fmla="*/ 418 h 47"/>
                  <a:gd name="T4" fmla="*/ 70 w 5"/>
                  <a:gd name="T5" fmla="*/ 883 h 47"/>
                  <a:gd name="T6" fmla="*/ 12 w 5"/>
                  <a:gd name="T7" fmla="*/ 396 h 47"/>
                  <a:gd name="T8" fmla="*/ 0 w 5"/>
                  <a:gd name="T9" fmla="*/ 0 h 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47">
                    <a:moveTo>
                      <a:pt x="0" y="0"/>
                    </a:moveTo>
                    <a:cubicBezTo>
                      <a:pt x="2" y="4"/>
                      <a:pt x="2" y="12"/>
                      <a:pt x="2" y="22"/>
                    </a:cubicBezTo>
                    <a:cubicBezTo>
                      <a:pt x="2" y="31"/>
                      <a:pt x="2" y="42"/>
                      <a:pt x="5" y="47"/>
                    </a:cubicBezTo>
                    <a:cubicBezTo>
                      <a:pt x="2" y="42"/>
                      <a:pt x="2" y="31"/>
                      <a:pt x="1" y="21"/>
                    </a:cubicBezTo>
                    <a:cubicBezTo>
                      <a:pt x="1" y="12"/>
                      <a:pt x="2" y="4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03" name="Freeform 2031">
                <a:extLst>
                  <a:ext uri="{FF2B5EF4-FFF2-40B4-BE49-F238E27FC236}">
                    <a16:creationId xmlns:a16="http://schemas.microsoft.com/office/drawing/2014/main" id="{28A156BB-3FC9-1B28-D6A0-495318DE0B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2" y="1533"/>
                <a:ext cx="13" cy="126"/>
              </a:xfrm>
              <a:custGeom>
                <a:avLst/>
                <a:gdLst>
                  <a:gd name="T0" fmla="*/ 0 w 5"/>
                  <a:gd name="T1" fmla="*/ 0 h 47"/>
                  <a:gd name="T2" fmla="*/ 34 w 5"/>
                  <a:gd name="T3" fmla="*/ 424 h 47"/>
                  <a:gd name="T4" fmla="*/ 88 w 5"/>
                  <a:gd name="T5" fmla="*/ 906 h 47"/>
                  <a:gd name="T6" fmla="*/ 21 w 5"/>
                  <a:gd name="T7" fmla="*/ 402 h 47"/>
                  <a:gd name="T8" fmla="*/ 0 w 5"/>
                  <a:gd name="T9" fmla="*/ 0 h 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47">
                    <a:moveTo>
                      <a:pt x="0" y="0"/>
                    </a:moveTo>
                    <a:cubicBezTo>
                      <a:pt x="2" y="4"/>
                      <a:pt x="2" y="12"/>
                      <a:pt x="2" y="22"/>
                    </a:cubicBezTo>
                    <a:cubicBezTo>
                      <a:pt x="2" y="31"/>
                      <a:pt x="2" y="42"/>
                      <a:pt x="5" y="47"/>
                    </a:cubicBezTo>
                    <a:cubicBezTo>
                      <a:pt x="2" y="42"/>
                      <a:pt x="2" y="31"/>
                      <a:pt x="1" y="21"/>
                    </a:cubicBezTo>
                    <a:cubicBezTo>
                      <a:pt x="1" y="12"/>
                      <a:pt x="2" y="4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04" name="Freeform 2032">
                <a:extLst>
                  <a:ext uri="{FF2B5EF4-FFF2-40B4-BE49-F238E27FC236}">
                    <a16:creationId xmlns:a16="http://schemas.microsoft.com/office/drawing/2014/main" id="{3293786E-E70D-3811-547A-3EEAA1531E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0" y="1557"/>
                <a:ext cx="29" cy="142"/>
              </a:xfrm>
              <a:custGeom>
                <a:avLst/>
                <a:gdLst>
                  <a:gd name="T0" fmla="*/ 169 w 12"/>
                  <a:gd name="T1" fmla="*/ 1018 h 53"/>
                  <a:gd name="T2" fmla="*/ 111 w 12"/>
                  <a:gd name="T3" fmla="*/ 482 h 53"/>
                  <a:gd name="T4" fmla="*/ 87 w 12"/>
                  <a:gd name="T5" fmla="*/ 35 h 53"/>
                  <a:gd name="T6" fmla="*/ 0 w 12"/>
                  <a:gd name="T7" fmla="*/ 0 h 53"/>
                  <a:gd name="T8" fmla="*/ 29 w 12"/>
                  <a:gd name="T9" fmla="*/ 445 h 53"/>
                  <a:gd name="T10" fmla="*/ 99 w 12"/>
                  <a:gd name="T11" fmla="*/ 983 h 53"/>
                  <a:gd name="T12" fmla="*/ 169 w 12"/>
                  <a:gd name="T13" fmla="*/ 1018 h 5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" h="53">
                    <a:moveTo>
                      <a:pt x="12" y="53"/>
                    </a:moveTo>
                    <a:cubicBezTo>
                      <a:pt x="7" y="51"/>
                      <a:pt x="7" y="37"/>
                      <a:pt x="8" y="25"/>
                    </a:cubicBezTo>
                    <a:cubicBezTo>
                      <a:pt x="8" y="13"/>
                      <a:pt x="10" y="3"/>
                      <a:pt x="6" y="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"/>
                      <a:pt x="2" y="11"/>
                      <a:pt x="2" y="23"/>
                    </a:cubicBezTo>
                    <a:cubicBezTo>
                      <a:pt x="2" y="35"/>
                      <a:pt x="1" y="49"/>
                      <a:pt x="7" y="51"/>
                    </a:cubicBezTo>
                    <a:lnTo>
                      <a:pt x="12" y="53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05" name="Freeform 2033">
                <a:extLst>
                  <a:ext uri="{FF2B5EF4-FFF2-40B4-BE49-F238E27FC236}">
                    <a16:creationId xmlns:a16="http://schemas.microsoft.com/office/drawing/2014/main" id="{50B1FCD5-7004-D787-20B3-84B312A873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2" y="1571"/>
                <a:ext cx="30" cy="141"/>
              </a:xfrm>
              <a:custGeom>
                <a:avLst/>
                <a:gdLst>
                  <a:gd name="T0" fmla="*/ 188 w 12"/>
                  <a:gd name="T1" fmla="*/ 998 h 53"/>
                  <a:gd name="T2" fmla="*/ 125 w 12"/>
                  <a:gd name="T3" fmla="*/ 474 h 53"/>
                  <a:gd name="T4" fmla="*/ 95 w 12"/>
                  <a:gd name="T5" fmla="*/ 35 h 53"/>
                  <a:gd name="T6" fmla="*/ 0 w 12"/>
                  <a:gd name="T7" fmla="*/ 0 h 53"/>
                  <a:gd name="T8" fmla="*/ 33 w 12"/>
                  <a:gd name="T9" fmla="*/ 431 h 53"/>
                  <a:gd name="T10" fmla="*/ 95 w 12"/>
                  <a:gd name="T11" fmla="*/ 963 h 53"/>
                  <a:gd name="T12" fmla="*/ 188 w 12"/>
                  <a:gd name="T13" fmla="*/ 998 h 5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" h="53">
                    <a:moveTo>
                      <a:pt x="12" y="53"/>
                    </a:moveTo>
                    <a:cubicBezTo>
                      <a:pt x="7" y="51"/>
                      <a:pt x="7" y="37"/>
                      <a:pt x="8" y="25"/>
                    </a:cubicBezTo>
                    <a:cubicBezTo>
                      <a:pt x="8" y="13"/>
                      <a:pt x="10" y="3"/>
                      <a:pt x="6" y="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"/>
                      <a:pt x="2" y="11"/>
                      <a:pt x="2" y="23"/>
                    </a:cubicBezTo>
                    <a:cubicBezTo>
                      <a:pt x="1" y="34"/>
                      <a:pt x="1" y="49"/>
                      <a:pt x="6" y="51"/>
                    </a:cubicBezTo>
                    <a:lnTo>
                      <a:pt x="12" y="53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06" name="Freeform 2034">
                <a:extLst>
                  <a:ext uri="{FF2B5EF4-FFF2-40B4-BE49-F238E27FC236}">
                    <a16:creationId xmlns:a16="http://schemas.microsoft.com/office/drawing/2014/main" id="{3A1357D2-3032-F98A-CA3D-FAB8369122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5" y="1563"/>
                <a:ext cx="7" cy="125"/>
              </a:xfrm>
              <a:custGeom>
                <a:avLst/>
                <a:gdLst>
                  <a:gd name="T0" fmla="*/ 12 w 3"/>
                  <a:gd name="T1" fmla="*/ 0 h 47"/>
                  <a:gd name="T2" fmla="*/ 12 w 3"/>
                  <a:gd name="T3" fmla="*/ 418 h 47"/>
                  <a:gd name="T4" fmla="*/ 37 w 3"/>
                  <a:gd name="T5" fmla="*/ 883 h 47"/>
                  <a:gd name="T6" fmla="*/ 12 w 3"/>
                  <a:gd name="T7" fmla="*/ 396 h 47"/>
                  <a:gd name="T8" fmla="*/ 12 w 3"/>
                  <a:gd name="T9" fmla="*/ 0 h 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47">
                    <a:moveTo>
                      <a:pt x="1" y="0"/>
                    </a:moveTo>
                    <a:cubicBezTo>
                      <a:pt x="2" y="4"/>
                      <a:pt x="2" y="12"/>
                      <a:pt x="1" y="22"/>
                    </a:cubicBezTo>
                    <a:cubicBezTo>
                      <a:pt x="1" y="31"/>
                      <a:pt x="0" y="42"/>
                      <a:pt x="3" y="47"/>
                    </a:cubicBezTo>
                    <a:cubicBezTo>
                      <a:pt x="0" y="42"/>
                      <a:pt x="1" y="31"/>
                      <a:pt x="1" y="21"/>
                    </a:cubicBezTo>
                    <a:cubicBezTo>
                      <a:pt x="1" y="12"/>
                      <a:pt x="2" y="4"/>
                      <a:pt x="1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07" name="Freeform 2035">
                <a:extLst>
                  <a:ext uri="{FF2B5EF4-FFF2-40B4-BE49-F238E27FC236}">
                    <a16:creationId xmlns:a16="http://schemas.microsoft.com/office/drawing/2014/main" id="{8E7CC48D-C349-288E-EFDC-10510F9A69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7" y="1576"/>
                <a:ext cx="7" cy="125"/>
              </a:xfrm>
              <a:custGeom>
                <a:avLst/>
                <a:gdLst>
                  <a:gd name="T0" fmla="*/ 12 w 3"/>
                  <a:gd name="T1" fmla="*/ 0 h 47"/>
                  <a:gd name="T2" fmla="*/ 12 w 3"/>
                  <a:gd name="T3" fmla="*/ 396 h 47"/>
                  <a:gd name="T4" fmla="*/ 37 w 3"/>
                  <a:gd name="T5" fmla="*/ 883 h 47"/>
                  <a:gd name="T6" fmla="*/ 12 w 3"/>
                  <a:gd name="T7" fmla="*/ 396 h 47"/>
                  <a:gd name="T8" fmla="*/ 12 w 3"/>
                  <a:gd name="T9" fmla="*/ 0 h 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47">
                    <a:moveTo>
                      <a:pt x="1" y="0"/>
                    </a:moveTo>
                    <a:cubicBezTo>
                      <a:pt x="2" y="4"/>
                      <a:pt x="1" y="12"/>
                      <a:pt x="1" y="21"/>
                    </a:cubicBezTo>
                    <a:cubicBezTo>
                      <a:pt x="1" y="31"/>
                      <a:pt x="0" y="42"/>
                      <a:pt x="3" y="47"/>
                    </a:cubicBezTo>
                    <a:cubicBezTo>
                      <a:pt x="0" y="42"/>
                      <a:pt x="0" y="31"/>
                      <a:pt x="1" y="21"/>
                    </a:cubicBezTo>
                    <a:cubicBezTo>
                      <a:pt x="1" y="12"/>
                      <a:pt x="2" y="4"/>
                      <a:pt x="1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08" name="Freeform 2036">
                <a:extLst>
                  <a:ext uri="{FF2B5EF4-FFF2-40B4-BE49-F238E27FC236}">
                    <a16:creationId xmlns:a16="http://schemas.microsoft.com/office/drawing/2014/main" id="{998096B1-665B-652D-B6A9-56223A6CDD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0" y="1560"/>
                <a:ext cx="27" cy="32"/>
              </a:xfrm>
              <a:custGeom>
                <a:avLst/>
                <a:gdLst>
                  <a:gd name="T0" fmla="*/ 0 w 11"/>
                  <a:gd name="T1" fmla="*/ 227 h 12"/>
                  <a:gd name="T2" fmla="*/ 162 w 11"/>
                  <a:gd name="T3" fmla="*/ 0 h 12"/>
                  <a:gd name="T4" fmla="*/ 91 w 11"/>
                  <a:gd name="T5" fmla="*/ 93 h 12"/>
                  <a:gd name="T6" fmla="*/ 0 w 11"/>
                  <a:gd name="T7" fmla="*/ 227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2">
                    <a:moveTo>
                      <a:pt x="0" y="12"/>
                    </a:moveTo>
                    <a:cubicBezTo>
                      <a:pt x="1" y="11"/>
                      <a:pt x="8" y="1"/>
                      <a:pt x="11" y="0"/>
                    </a:cubicBezTo>
                    <a:cubicBezTo>
                      <a:pt x="10" y="1"/>
                      <a:pt x="7" y="4"/>
                      <a:pt x="6" y="5"/>
                    </a:cubicBezTo>
                    <a:cubicBezTo>
                      <a:pt x="6" y="6"/>
                      <a:pt x="0" y="12"/>
                      <a:pt x="0" y="1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09" name="Freeform 2037">
                <a:extLst>
                  <a:ext uri="{FF2B5EF4-FFF2-40B4-BE49-F238E27FC236}">
                    <a16:creationId xmlns:a16="http://schemas.microsoft.com/office/drawing/2014/main" id="{2DDFFA92-C818-F64A-A933-6A91536701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7" y="1528"/>
                <a:ext cx="28" cy="35"/>
              </a:xfrm>
              <a:custGeom>
                <a:avLst/>
                <a:gdLst>
                  <a:gd name="T0" fmla="*/ 0 w 11"/>
                  <a:gd name="T1" fmla="*/ 253 h 13"/>
                  <a:gd name="T2" fmla="*/ 181 w 11"/>
                  <a:gd name="T3" fmla="*/ 0 h 13"/>
                  <a:gd name="T4" fmla="*/ 97 w 11"/>
                  <a:gd name="T5" fmla="*/ 94 h 13"/>
                  <a:gd name="T6" fmla="*/ 0 w 11"/>
                  <a:gd name="T7" fmla="*/ 253 h 1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3">
                    <a:moveTo>
                      <a:pt x="0" y="13"/>
                    </a:moveTo>
                    <a:cubicBezTo>
                      <a:pt x="1" y="11"/>
                      <a:pt x="8" y="1"/>
                      <a:pt x="11" y="0"/>
                    </a:cubicBezTo>
                    <a:cubicBezTo>
                      <a:pt x="10" y="1"/>
                      <a:pt x="7" y="4"/>
                      <a:pt x="6" y="5"/>
                    </a:cubicBezTo>
                    <a:cubicBezTo>
                      <a:pt x="5" y="6"/>
                      <a:pt x="0" y="13"/>
                      <a:pt x="0" y="1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10" name="Freeform 2038">
                <a:extLst>
                  <a:ext uri="{FF2B5EF4-FFF2-40B4-BE49-F238E27FC236}">
                    <a16:creationId xmlns:a16="http://schemas.microsoft.com/office/drawing/2014/main" id="{6BB08961-158A-B2AD-F354-5B6D5AC2DE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2" y="1603"/>
                <a:ext cx="27" cy="141"/>
              </a:xfrm>
              <a:custGeom>
                <a:avLst/>
                <a:gdLst>
                  <a:gd name="T0" fmla="*/ 162 w 11"/>
                  <a:gd name="T1" fmla="*/ 998 h 53"/>
                  <a:gd name="T2" fmla="*/ 103 w 11"/>
                  <a:gd name="T3" fmla="*/ 474 h 53"/>
                  <a:gd name="T4" fmla="*/ 91 w 11"/>
                  <a:gd name="T5" fmla="*/ 35 h 53"/>
                  <a:gd name="T6" fmla="*/ 0 w 11"/>
                  <a:gd name="T7" fmla="*/ 0 h 53"/>
                  <a:gd name="T8" fmla="*/ 12 w 11"/>
                  <a:gd name="T9" fmla="*/ 431 h 53"/>
                  <a:gd name="T10" fmla="*/ 71 w 11"/>
                  <a:gd name="T11" fmla="*/ 963 h 53"/>
                  <a:gd name="T12" fmla="*/ 162 w 11"/>
                  <a:gd name="T13" fmla="*/ 998 h 5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" h="53">
                    <a:moveTo>
                      <a:pt x="11" y="53"/>
                    </a:moveTo>
                    <a:cubicBezTo>
                      <a:pt x="6" y="51"/>
                      <a:pt x="7" y="37"/>
                      <a:pt x="7" y="25"/>
                    </a:cubicBezTo>
                    <a:cubicBezTo>
                      <a:pt x="7" y="13"/>
                      <a:pt x="10" y="4"/>
                      <a:pt x="6" y="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"/>
                      <a:pt x="2" y="11"/>
                      <a:pt x="1" y="23"/>
                    </a:cubicBezTo>
                    <a:cubicBezTo>
                      <a:pt x="1" y="35"/>
                      <a:pt x="0" y="49"/>
                      <a:pt x="5" y="51"/>
                    </a:cubicBezTo>
                    <a:lnTo>
                      <a:pt x="11" y="53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11" name="Freeform 2039">
                <a:extLst>
                  <a:ext uri="{FF2B5EF4-FFF2-40B4-BE49-F238E27FC236}">
                    <a16:creationId xmlns:a16="http://schemas.microsoft.com/office/drawing/2014/main" id="{F6127B64-1F90-A1B0-5229-BD7C9D795F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4" y="1616"/>
                <a:ext cx="28" cy="141"/>
              </a:xfrm>
              <a:custGeom>
                <a:avLst/>
                <a:gdLst>
                  <a:gd name="T0" fmla="*/ 181 w 11"/>
                  <a:gd name="T1" fmla="*/ 998 h 53"/>
                  <a:gd name="T2" fmla="*/ 117 w 11"/>
                  <a:gd name="T3" fmla="*/ 474 h 53"/>
                  <a:gd name="T4" fmla="*/ 84 w 11"/>
                  <a:gd name="T5" fmla="*/ 35 h 53"/>
                  <a:gd name="T6" fmla="*/ 0 w 11"/>
                  <a:gd name="T7" fmla="*/ 0 h 53"/>
                  <a:gd name="T8" fmla="*/ 20 w 11"/>
                  <a:gd name="T9" fmla="*/ 431 h 53"/>
                  <a:gd name="T10" fmla="*/ 84 w 11"/>
                  <a:gd name="T11" fmla="*/ 963 h 53"/>
                  <a:gd name="T12" fmla="*/ 181 w 11"/>
                  <a:gd name="T13" fmla="*/ 998 h 5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" h="53">
                    <a:moveTo>
                      <a:pt x="11" y="53"/>
                    </a:moveTo>
                    <a:cubicBezTo>
                      <a:pt x="6" y="51"/>
                      <a:pt x="6" y="37"/>
                      <a:pt x="7" y="25"/>
                    </a:cubicBezTo>
                    <a:cubicBezTo>
                      <a:pt x="7" y="13"/>
                      <a:pt x="9" y="4"/>
                      <a:pt x="5" y="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"/>
                      <a:pt x="1" y="11"/>
                      <a:pt x="1" y="23"/>
                    </a:cubicBezTo>
                    <a:cubicBezTo>
                      <a:pt x="0" y="35"/>
                      <a:pt x="0" y="49"/>
                      <a:pt x="5" y="51"/>
                    </a:cubicBezTo>
                    <a:lnTo>
                      <a:pt x="11" y="53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12" name="Freeform 2040">
                <a:extLst>
                  <a:ext uri="{FF2B5EF4-FFF2-40B4-BE49-F238E27FC236}">
                    <a16:creationId xmlns:a16="http://schemas.microsoft.com/office/drawing/2014/main" id="{553016C7-8E35-22FF-5774-DCDB6C3342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4" y="1608"/>
                <a:ext cx="8" cy="125"/>
              </a:xfrm>
              <a:custGeom>
                <a:avLst/>
                <a:gdLst>
                  <a:gd name="T0" fmla="*/ 35 w 3"/>
                  <a:gd name="T1" fmla="*/ 0 h 47"/>
                  <a:gd name="T2" fmla="*/ 35 w 3"/>
                  <a:gd name="T3" fmla="*/ 418 h 47"/>
                  <a:gd name="T4" fmla="*/ 56 w 3"/>
                  <a:gd name="T5" fmla="*/ 883 h 47"/>
                  <a:gd name="T6" fmla="*/ 21 w 3"/>
                  <a:gd name="T7" fmla="*/ 396 h 47"/>
                  <a:gd name="T8" fmla="*/ 35 w 3"/>
                  <a:gd name="T9" fmla="*/ 0 h 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47">
                    <a:moveTo>
                      <a:pt x="2" y="0"/>
                    </a:moveTo>
                    <a:cubicBezTo>
                      <a:pt x="3" y="4"/>
                      <a:pt x="2" y="12"/>
                      <a:pt x="2" y="22"/>
                    </a:cubicBezTo>
                    <a:cubicBezTo>
                      <a:pt x="1" y="31"/>
                      <a:pt x="0" y="42"/>
                      <a:pt x="3" y="47"/>
                    </a:cubicBezTo>
                    <a:cubicBezTo>
                      <a:pt x="0" y="42"/>
                      <a:pt x="1" y="31"/>
                      <a:pt x="1" y="21"/>
                    </a:cubicBezTo>
                    <a:cubicBezTo>
                      <a:pt x="1" y="12"/>
                      <a:pt x="3" y="4"/>
                      <a:pt x="2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13" name="Freeform 2041">
                <a:extLst>
                  <a:ext uri="{FF2B5EF4-FFF2-40B4-BE49-F238E27FC236}">
                    <a16:creationId xmlns:a16="http://schemas.microsoft.com/office/drawing/2014/main" id="{F2512DAF-077C-ED80-0DD3-ADC67DEDC4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7" y="1621"/>
                <a:ext cx="7" cy="126"/>
              </a:xfrm>
              <a:custGeom>
                <a:avLst/>
                <a:gdLst>
                  <a:gd name="T0" fmla="*/ 12 w 3"/>
                  <a:gd name="T1" fmla="*/ 0 h 47"/>
                  <a:gd name="T2" fmla="*/ 12 w 3"/>
                  <a:gd name="T3" fmla="*/ 424 h 47"/>
                  <a:gd name="T4" fmla="*/ 37 w 3"/>
                  <a:gd name="T5" fmla="*/ 906 h 47"/>
                  <a:gd name="T6" fmla="*/ 12 w 3"/>
                  <a:gd name="T7" fmla="*/ 402 h 47"/>
                  <a:gd name="T8" fmla="*/ 12 w 3"/>
                  <a:gd name="T9" fmla="*/ 0 h 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47">
                    <a:moveTo>
                      <a:pt x="1" y="0"/>
                    </a:moveTo>
                    <a:cubicBezTo>
                      <a:pt x="2" y="4"/>
                      <a:pt x="2" y="12"/>
                      <a:pt x="1" y="22"/>
                    </a:cubicBezTo>
                    <a:cubicBezTo>
                      <a:pt x="1" y="31"/>
                      <a:pt x="0" y="42"/>
                      <a:pt x="3" y="47"/>
                    </a:cubicBezTo>
                    <a:cubicBezTo>
                      <a:pt x="0" y="42"/>
                      <a:pt x="0" y="31"/>
                      <a:pt x="1" y="21"/>
                    </a:cubicBezTo>
                    <a:cubicBezTo>
                      <a:pt x="1" y="12"/>
                      <a:pt x="2" y="4"/>
                      <a:pt x="1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14" name="Freeform 2042">
                <a:extLst>
                  <a:ext uri="{FF2B5EF4-FFF2-40B4-BE49-F238E27FC236}">
                    <a16:creationId xmlns:a16="http://schemas.microsoft.com/office/drawing/2014/main" id="{211C788B-DB13-01FF-7036-AC90F0A23F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9" y="1605"/>
                <a:ext cx="30" cy="32"/>
              </a:xfrm>
              <a:custGeom>
                <a:avLst/>
                <a:gdLst>
                  <a:gd name="T0" fmla="*/ 0 w 12"/>
                  <a:gd name="T1" fmla="*/ 227 h 12"/>
                  <a:gd name="T2" fmla="*/ 188 w 12"/>
                  <a:gd name="T3" fmla="*/ 0 h 12"/>
                  <a:gd name="T4" fmla="*/ 113 w 12"/>
                  <a:gd name="T5" fmla="*/ 93 h 12"/>
                  <a:gd name="T6" fmla="*/ 0 w 12"/>
                  <a:gd name="T7" fmla="*/ 227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2">
                    <a:moveTo>
                      <a:pt x="0" y="12"/>
                    </a:moveTo>
                    <a:cubicBezTo>
                      <a:pt x="1" y="11"/>
                      <a:pt x="9" y="1"/>
                      <a:pt x="12" y="0"/>
                    </a:cubicBezTo>
                    <a:cubicBezTo>
                      <a:pt x="11" y="1"/>
                      <a:pt x="7" y="4"/>
                      <a:pt x="7" y="5"/>
                    </a:cubicBezTo>
                    <a:cubicBezTo>
                      <a:pt x="6" y="6"/>
                      <a:pt x="0" y="12"/>
                      <a:pt x="0" y="1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15" name="Freeform 2043">
                <a:extLst>
                  <a:ext uri="{FF2B5EF4-FFF2-40B4-BE49-F238E27FC236}">
                    <a16:creationId xmlns:a16="http://schemas.microsoft.com/office/drawing/2014/main" id="{88ABC0B2-7317-C399-E557-45664208AA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7" y="1661"/>
                <a:ext cx="55" cy="147"/>
              </a:xfrm>
              <a:custGeom>
                <a:avLst/>
                <a:gdLst>
                  <a:gd name="T0" fmla="*/ 145 w 22"/>
                  <a:gd name="T1" fmla="*/ 1050 h 55"/>
                  <a:gd name="T2" fmla="*/ 208 w 22"/>
                  <a:gd name="T3" fmla="*/ 492 h 55"/>
                  <a:gd name="T4" fmla="*/ 300 w 22"/>
                  <a:gd name="T5" fmla="*/ 56 h 55"/>
                  <a:gd name="T6" fmla="*/ 208 w 22"/>
                  <a:gd name="T7" fmla="*/ 0 h 55"/>
                  <a:gd name="T8" fmla="*/ 125 w 22"/>
                  <a:gd name="T9" fmla="*/ 436 h 55"/>
                  <a:gd name="T10" fmla="*/ 63 w 22"/>
                  <a:gd name="T11" fmla="*/ 970 h 55"/>
                  <a:gd name="T12" fmla="*/ 145 w 22"/>
                  <a:gd name="T13" fmla="*/ 1050 h 5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2" h="55">
                    <a:moveTo>
                      <a:pt x="9" y="55"/>
                    </a:moveTo>
                    <a:cubicBezTo>
                      <a:pt x="5" y="51"/>
                      <a:pt x="9" y="37"/>
                      <a:pt x="13" y="26"/>
                    </a:cubicBezTo>
                    <a:cubicBezTo>
                      <a:pt x="17" y="15"/>
                      <a:pt x="22" y="6"/>
                      <a:pt x="19" y="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7" y="2"/>
                      <a:pt x="12" y="11"/>
                      <a:pt x="8" y="23"/>
                    </a:cubicBezTo>
                    <a:cubicBezTo>
                      <a:pt x="4" y="33"/>
                      <a:pt x="0" y="47"/>
                      <a:pt x="4" y="51"/>
                    </a:cubicBezTo>
                    <a:lnTo>
                      <a:pt x="9" y="55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16" name="Freeform 2044">
                <a:extLst>
                  <a:ext uri="{FF2B5EF4-FFF2-40B4-BE49-F238E27FC236}">
                    <a16:creationId xmlns:a16="http://schemas.microsoft.com/office/drawing/2014/main" id="{FFC8DFBF-90C2-4B2F-CD52-ADB7F34E3F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69" y="1680"/>
                <a:ext cx="60" cy="149"/>
              </a:xfrm>
              <a:custGeom>
                <a:avLst/>
                <a:gdLst>
                  <a:gd name="T0" fmla="*/ 158 w 24"/>
                  <a:gd name="T1" fmla="*/ 1054 h 56"/>
                  <a:gd name="T2" fmla="*/ 238 w 24"/>
                  <a:gd name="T3" fmla="*/ 532 h 56"/>
                  <a:gd name="T4" fmla="*/ 333 w 24"/>
                  <a:gd name="T5" fmla="*/ 77 h 56"/>
                  <a:gd name="T6" fmla="*/ 250 w 24"/>
                  <a:gd name="T7" fmla="*/ 0 h 56"/>
                  <a:gd name="T8" fmla="*/ 158 w 24"/>
                  <a:gd name="T9" fmla="*/ 452 h 56"/>
                  <a:gd name="T10" fmla="*/ 63 w 24"/>
                  <a:gd name="T11" fmla="*/ 976 h 56"/>
                  <a:gd name="T12" fmla="*/ 158 w 24"/>
                  <a:gd name="T13" fmla="*/ 1054 h 5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4" h="56">
                    <a:moveTo>
                      <a:pt x="10" y="56"/>
                    </a:moveTo>
                    <a:cubicBezTo>
                      <a:pt x="6" y="52"/>
                      <a:pt x="11" y="39"/>
                      <a:pt x="15" y="28"/>
                    </a:cubicBezTo>
                    <a:cubicBezTo>
                      <a:pt x="19" y="16"/>
                      <a:pt x="24" y="6"/>
                      <a:pt x="21" y="4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9" y="2"/>
                      <a:pt x="14" y="13"/>
                      <a:pt x="10" y="24"/>
                    </a:cubicBezTo>
                    <a:cubicBezTo>
                      <a:pt x="6" y="35"/>
                      <a:pt x="0" y="48"/>
                      <a:pt x="4" y="52"/>
                    </a:cubicBezTo>
                    <a:lnTo>
                      <a:pt x="10" y="56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17" name="Freeform 2045">
                <a:extLst>
                  <a:ext uri="{FF2B5EF4-FFF2-40B4-BE49-F238E27FC236}">
                    <a16:creationId xmlns:a16="http://schemas.microsoft.com/office/drawing/2014/main" id="{294F8B9A-1FEF-2C3A-ECD8-5826794A84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2" y="1669"/>
                <a:ext cx="32" cy="120"/>
              </a:xfrm>
              <a:custGeom>
                <a:avLst/>
                <a:gdLst>
                  <a:gd name="T0" fmla="*/ 194 w 13"/>
                  <a:gd name="T1" fmla="*/ 0 h 45"/>
                  <a:gd name="T2" fmla="*/ 103 w 13"/>
                  <a:gd name="T3" fmla="*/ 397 h 45"/>
                  <a:gd name="T4" fmla="*/ 12 w 13"/>
                  <a:gd name="T5" fmla="*/ 853 h 45"/>
                  <a:gd name="T6" fmla="*/ 103 w 13"/>
                  <a:gd name="T7" fmla="*/ 376 h 45"/>
                  <a:gd name="T8" fmla="*/ 194 w 13"/>
                  <a:gd name="T9" fmla="*/ 0 h 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45">
                    <a:moveTo>
                      <a:pt x="13" y="0"/>
                    </a:moveTo>
                    <a:cubicBezTo>
                      <a:pt x="13" y="4"/>
                      <a:pt x="10" y="12"/>
                      <a:pt x="7" y="21"/>
                    </a:cubicBezTo>
                    <a:cubicBezTo>
                      <a:pt x="4" y="29"/>
                      <a:pt x="0" y="40"/>
                      <a:pt x="1" y="45"/>
                    </a:cubicBezTo>
                    <a:cubicBezTo>
                      <a:pt x="0" y="40"/>
                      <a:pt x="4" y="29"/>
                      <a:pt x="7" y="20"/>
                    </a:cubicBezTo>
                    <a:cubicBezTo>
                      <a:pt x="10" y="11"/>
                      <a:pt x="13" y="4"/>
                      <a:pt x="13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18" name="Freeform 2046">
                <a:extLst>
                  <a:ext uri="{FF2B5EF4-FFF2-40B4-BE49-F238E27FC236}">
                    <a16:creationId xmlns:a16="http://schemas.microsoft.com/office/drawing/2014/main" id="{F34EA4EC-FE7D-8687-2D86-F1ACA956C5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9" y="1691"/>
                <a:ext cx="33" cy="122"/>
              </a:xfrm>
              <a:custGeom>
                <a:avLst/>
                <a:gdLst>
                  <a:gd name="T0" fmla="*/ 213 w 13"/>
                  <a:gd name="T1" fmla="*/ 0 h 46"/>
                  <a:gd name="T2" fmla="*/ 117 w 13"/>
                  <a:gd name="T3" fmla="*/ 395 h 46"/>
                  <a:gd name="T4" fmla="*/ 20 w 13"/>
                  <a:gd name="T5" fmla="*/ 859 h 46"/>
                  <a:gd name="T6" fmla="*/ 96 w 13"/>
                  <a:gd name="T7" fmla="*/ 374 h 46"/>
                  <a:gd name="T8" fmla="*/ 213 w 13"/>
                  <a:gd name="T9" fmla="*/ 0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46">
                    <a:moveTo>
                      <a:pt x="13" y="0"/>
                    </a:moveTo>
                    <a:cubicBezTo>
                      <a:pt x="13" y="4"/>
                      <a:pt x="10" y="12"/>
                      <a:pt x="7" y="21"/>
                    </a:cubicBezTo>
                    <a:cubicBezTo>
                      <a:pt x="4" y="30"/>
                      <a:pt x="0" y="40"/>
                      <a:pt x="1" y="46"/>
                    </a:cubicBezTo>
                    <a:cubicBezTo>
                      <a:pt x="0" y="40"/>
                      <a:pt x="3" y="29"/>
                      <a:pt x="6" y="20"/>
                    </a:cubicBezTo>
                    <a:cubicBezTo>
                      <a:pt x="9" y="12"/>
                      <a:pt x="13" y="4"/>
                      <a:pt x="13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19" name="Freeform 2047">
                <a:extLst>
                  <a:ext uri="{FF2B5EF4-FFF2-40B4-BE49-F238E27FC236}">
                    <a16:creationId xmlns:a16="http://schemas.microsoft.com/office/drawing/2014/main" id="{851D257D-C46B-65C2-90C2-7175E0E120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2" y="1664"/>
                <a:ext cx="35" cy="24"/>
              </a:xfrm>
              <a:custGeom>
                <a:avLst/>
                <a:gdLst>
                  <a:gd name="T0" fmla="*/ 0 w 14"/>
                  <a:gd name="T1" fmla="*/ 171 h 9"/>
                  <a:gd name="T2" fmla="*/ 220 w 14"/>
                  <a:gd name="T3" fmla="*/ 0 h 9"/>
                  <a:gd name="T4" fmla="*/ 125 w 14"/>
                  <a:gd name="T5" fmla="*/ 77 h 9"/>
                  <a:gd name="T6" fmla="*/ 0 w 14"/>
                  <a:gd name="T7" fmla="*/ 171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" h="9">
                    <a:moveTo>
                      <a:pt x="0" y="9"/>
                    </a:moveTo>
                    <a:cubicBezTo>
                      <a:pt x="1" y="8"/>
                      <a:pt x="11" y="1"/>
                      <a:pt x="14" y="0"/>
                    </a:cubicBezTo>
                    <a:cubicBezTo>
                      <a:pt x="13" y="1"/>
                      <a:pt x="9" y="3"/>
                      <a:pt x="8" y="4"/>
                    </a:cubicBezTo>
                    <a:cubicBezTo>
                      <a:pt x="7" y="4"/>
                      <a:pt x="0" y="9"/>
                      <a:pt x="0" y="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20" name="Freeform 2048">
                <a:extLst>
                  <a:ext uri="{FF2B5EF4-FFF2-40B4-BE49-F238E27FC236}">
                    <a16:creationId xmlns:a16="http://schemas.microsoft.com/office/drawing/2014/main" id="{DA87D49A-A094-216D-3C9F-EE7EB415C2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2" y="1744"/>
                <a:ext cx="65" cy="141"/>
              </a:xfrm>
              <a:custGeom>
                <a:avLst/>
                <a:gdLst>
                  <a:gd name="T0" fmla="*/ 125 w 26"/>
                  <a:gd name="T1" fmla="*/ 998 h 53"/>
                  <a:gd name="T2" fmla="*/ 238 w 26"/>
                  <a:gd name="T3" fmla="*/ 490 h 53"/>
                  <a:gd name="T4" fmla="*/ 363 w 26"/>
                  <a:gd name="T5" fmla="*/ 77 h 53"/>
                  <a:gd name="T6" fmla="*/ 300 w 26"/>
                  <a:gd name="T7" fmla="*/ 0 h 53"/>
                  <a:gd name="T8" fmla="*/ 175 w 26"/>
                  <a:gd name="T9" fmla="*/ 418 h 53"/>
                  <a:gd name="T10" fmla="*/ 63 w 26"/>
                  <a:gd name="T11" fmla="*/ 920 h 53"/>
                  <a:gd name="T12" fmla="*/ 125 w 26"/>
                  <a:gd name="T13" fmla="*/ 998 h 5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6" h="53">
                    <a:moveTo>
                      <a:pt x="8" y="53"/>
                    </a:moveTo>
                    <a:cubicBezTo>
                      <a:pt x="4" y="49"/>
                      <a:pt x="10" y="37"/>
                      <a:pt x="15" y="26"/>
                    </a:cubicBezTo>
                    <a:cubicBezTo>
                      <a:pt x="21" y="15"/>
                      <a:pt x="26" y="7"/>
                      <a:pt x="23" y="4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22" y="3"/>
                      <a:pt x="16" y="11"/>
                      <a:pt x="11" y="22"/>
                    </a:cubicBezTo>
                    <a:cubicBezTo>
                      <a:pt x="6" y="32"/>
                      <a:pt x="0" y="45"/>
                      <a:pt x="4" y="49"/>
                    </a:cubicBezTo>
                    <a:lnTo>
                      <a:pt x="8" y="53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21" name="Freeform 2049">
                <a:extLst>
                  <a:ext uri="{FF2B5EF4-FFF2-40B4-BE49-F238E27FC236}">
                    <a16:creationId xmlns:a16="http://schemas.microsoft.com/office/drawing/2014/main" id="{082C110D-FA88-C93B-8B27-D6199E07F6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4" y="1771"/>
                <a:ext cx="68" cy="133"/>
              </a:xfrm>
              <a:custGeom>
                <a:avLst/>
                <a:gdLst>
                  <a:gd name="T0" fmla="*/ 146 w 27"/>
                  <a:gd name="T1" fmla="*/ 942 h 50"/>
                  <a:gd name="T2" fmla="*/ 254 w 27"/>
                  <a:gd name="T3" fmla="*/ 489 h 50"/>
                  <a:gd name="T4" fmla="*/ 380 w 27"/>
                  <a:gd name="T5" fmla="*/ 77 h 50"/>
                  <a:gd name="T6" fmla="*/ 317 w 27"/>
                  <a:gd name="T7" fmla="*/ 0 h 50"/>
                  <a:gd name="T8" fmla="*/ 191 w 27"/>
                  <a:gd name="T9" fmla="*/ 418 h 50"/>
                  <a:gd name="T10" fmla="*/ 63 w 27"/>
                  <a:gd name="T11" fmla="*/ 904 h 50"/>
                  <a:gd name="T12" fmla="*/ 146 w 27"/>
                  <a:gd name="T13" fmla="*/ 942 h 5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7" h="50">
                    <a:moveTo>
                      <a:pt x="9" y="50"/>
                    </a:moveTo>
                    <a:cubicBezTo>
                      <a:pt x="5" y="46"/>
                      <a:pt x="11" y="36"/>
                      <a:pt x="16" y="26"/>
                    </a:cubicBezTo>
                    <a:cubicBezTo>
                      <a:pt x="21" y="15"/>
                      <a:pt x="27" y="7"/>
                      <a:pt x="24" y="4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23" y="3"/>
                      <a:pt x="17" y="11"/>
                      <a:pt x="12" y="22"/>
                    </a:cubicBezTo>
                    <a:cubicBezTo>
                      <a:pt x="7" y="32"/>
                      <a:pt x="0" y="44"/>
                      <a:pt x="4" y="48"/>
                    </a:cubicBezTo>
                    <a:lnTo>
                      <a:pt x="9" y="5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22" name="Freeform 2050">
                <a:extLst>
                  <a:ext uri="{FF2B5EF4-FFF2-40B4-BE49-F238E27FC236}">
                    <a16:creationId xmlns:a16="http://schemas.microsoft.com/office/drawing/2014/main" id="{87A55D88-9DD9-8B53-1415-88A0C1A8E5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9" y="1752"/>
                <a:ext cx="43" cy="117"/>
              </a:xfrm>
              <a:custGeom>
                <a:avLst/>
                <a:gdLst>
                  <a:gd name="T0" fmla="*/ 276 w 17"/>
                  <a:gd name="T1" fmla="*/ 0 h 44"/>
                  <a:gd name="T2" fmla="*/ 147 w 17"/>
                  <a:gd name="T3" fmla="*/ 375 h 44"/>
                  <a:gd name="T4" fmla="*/ 0 w 17"/>
                  <a:gd name="T5" fmla="*/ 827 h 44"/>
                  <a:gd name="T6" fmla="*/ 147 w 17"/>
                  <a:gd name="T7" fmla="*/ 375 h 44"/>
                  <a:gd name="T8" fmla="*/ 276 w 17"/>
                  <a:gd name="T9" fmla="*/ 0 h 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7" h="44">
                    <a:moveTo>
                      <a:pt x="17" y="0"/>
                    </a:moveTo>
                    <a:cubicBezTo>
                      <a:pt x="17" y="4"/>
                      <a:pt x="13" y="12"/>
                      <a:pt x="9" y="20"/>
                    </a:cubicBezTo>
                    <a:cubicBezTo>
                      <a:pt x="5" y="29"/>
                      <a:pt x="0" y="38"/>
                      <a:pt x="0" y="44"/>
                    </a:cubicBezTo>
                    <a:cubicBezTo>
                      <a:pt x="0" y="38"/>
                      <a:pt x="5" y="28"/>
                      <a:pt x="9" y="20"/>
                    </a:cubicBezTo>
                    <a:cubicBezTo>
                      <a:pt x="13" y="11"/>
                      <a:pt x="17" y="4"/>
                      <a:pt x="17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23" name="Freeform 2051">
                <a:extLst>
                  <a:ext uri="{FF2B5EF4-FFF2-40B4-BE49-F238E27FC236}">
                    <a16:creationId xmlns:a16="http://schemas.microsoft.com/office/drawing/2014/main" id="{1EEF5997-FFA8-A3A7-D08C-E3D4781587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4" y="1779"/>
                <a:ext cx="43" cy="114"/>
              </a:xfrm>
              <a:custGeom>
                <a:avLst/>
                <a:gdLst>
                  <a:gd name="T0" fmla="*/ 276 w 17"/>
                  <a:gd name="T1" fmla="*/ 0 h 43"/>
                  <a:gd name="T2" fmla="*/ 147 w 17"/>
                  <a:gd name="T3" fmla="*/ 374 h 43"/>
                  <a:gd name="T4" fmla="*/ 0 w 17"/>
                  <a:gd name="T5" fmla="*/ 801 h 43"/>
                  <a:gd name="T6" fmla="*/ 129 w 17"/>
                  <a:gd name="T7" fmla="*/ 353 h 43"/>
                  <a:gd name="T8" fmla="*/ 276 w 17"/>
                  <a:gd name="T9" fmla="*/ 0 h 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7" h="43">
                    <a:moveTo>
                      <a:pt x="17" y="0"/>
                    </a:moveTo>
                    <a:cubicBezTo>
                      <a:pt x="17" y="4"/>
                      <a:pt x="13" y="11"/>
                      <a:pt x="9" y="20"/>
                    </a:cubicBezTo>
                    <a:cubicBezTo>
                      <a:pt x="5" y="28"/>
                      <a:pt x="0" y="38"/>
                      <a:pt x="0" y="43"/>
                    </a:cubicBezTo>
                    <a:cubicBezTo>
                      <a:pt x="0" y="38"/>
                      <a:pt x="4" y="28"/>
                      <a:pt x="8" y="19"/>
                    </a:cubicBezTo>
                    <a:cubicBezTo>
                      <a:pt x="12" y="11"/>
                      <a:pt x="17" y="4"/>
                      <a:pt x="17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24" name="Freeform 2052">
                <a:extLst>
                  <a:ext uri="{FF2B5EF4-FFF2-40B4-BE49-F238E27FC236}">
                    <a16:creationId xmlns:a16="http://schemas.microsoft.com/office/drawing/2014/main" id="{AE7875FF-3979-6967-F5EB-E2D44F1B6F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9" y="1824"/>
                <a:ext cx="40" cy="19"/>
              </a:xfrm>
              <a:custGeom>
                <a:avLst/>
                <a:gdLst>
                  <a:gd name="T0" fmla="*/ 0 w 16"/>
                  <a:gd name="T1" fmla="*/ 141 h 7"/>
                  <a:gd name="T2" fmla="*/ 250 w 16"/>
                  <a:gd name="T3" fmla="*/ 0 h 7"/>
                  <a:gd name="T4" fmla="*/ 145 w 16"/>
                  <a:gd name="T5" fmla="*/ 60 h 7"/>
                  <a:gd name="T6" fmla="*/ 0 w 16"/>
                  <a:gd name="T7" fmla="*/ 141 h 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" h="7">
                    <a:moveTo>
                      <a:pt x="0" y="7"/>
                    </a:moveTo>
                    <a:cubicBezTo>
                      <a:pt x="2" y="6"/>
                      <a:pt x="12" y="0"/>
                      <a:pt x="16" y="0"/>
                    </a:cubicBezTo>
                    <a:cubicBezTo>
                      <a:pt x="14" y="1"/>
                      <a:pt x="10" y="2"/>
                      <a:pt x="9" y="3"/>
                    </a:cubicBezTo>
                    <a:cubicBezTo>
                      <a:pt x="8" y="3"/>
                      <a:pt x="0" y="7"/>
                      <a:pt x="0" y="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25" name="Freeform 2053">
                <a:extLst>
                  <a:ext uri="{FF2B5EF4-FFF2-40B4-BE49-F238E27FC236}">
                    <a16:creationId xmlns:a16="http://schemas.microsoft.com/office/drawing/2014/main" id="{441D1F44-66F2-96C6-4079-1E55C54A77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7" y="1752"/>
                <a:ext cx="40" cy="19"/>
              </a:xfrm>
              <a:custGeom>
                <a:avLst/>
                <a:gdLst>
                  <a:gd name="T0" fmla="*/ 0 w 16"/>
                  <a:gd name="T1" fmla="*/ 141 h 7"/>
                  <a:gd name="T2" fmla="*/ 250 w 16"/>
                  <a:gd name="T3" fmla="*/ 22 h 7"/>
                  <a:gd name="T4" fmla="*/ 145 w 16"/>
                  <a:gd name="T5" fmla="*/ 60 h 7"/>
                  <a:gd name="T6" fmla="*/ 0 w 16"/>
                  <a:gd name="T7" fmla="*/ 141 h 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" h="7">
                    <a:moveTo>
                      <a:pt x="0" y="7"/>
                    </a:moveTo>
                    <a:cubicBezTo>
                      <a:pt x="1" y="6"/>
                      <a:pt x="12" y="0"/>
                      <a:pt x="16" y="1"/>
                    </a:cubicBezTo>
                    <a:cubicBezTo>
                      <a:pt x="14" y="1"/>
                      <a:pt x="10" y="3"/>
                      <a:pt x="9" y="3"/>
                    </a:cubicBezTo>
                    <a:cubicBezTo>
                      <a:pt x="8" y="3"/>
                      <a:pt x="0" y="7"/>
                      <a:pt x="0" y="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26" name="Freeform 2054">
                <a:extLst>
                  <a:ext uri="{FF2B5EF4-FFF2-40B4-BE49-F238E27FC236}">
                    <a16:creationId xmlns:a16="http://schemas.microsoft.com/office/drawing/2014/main" id="{6BEE0F7E-DA82-3A94-11F4-772A5F5612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2" y="1819"/>
                <a:ext cx="40" cy="144"/>
              </a:xfrm>
              <a:custGeom>
                <a:avLst/>
                <a:gdLst>
                  <a:gd name="T0" fmla="*/ 158 w 16"/>
                  <a:gd name="T1" fmla="*/ 1024 h 54"/>
                  <a:gd name="T2" fmla="*/ 158 w 16"/>
                  <a:gd name="T3" fmla="*/ 491 h 54"/>
                  <a:gd name="T4" fmla="*/ 188 w 16"/>
                  <a:gd name="T5" fmla="*/ 56 h 54"/>
                  <a:gd name="T6" fmla="*/ 113 w 16"/>
                  <a:gd name="T7" fmla="*/ 0 h 54"/>
                  <a:gd name="T8" fmla="*/ 63 w 16"/>
                  <a:gd name="T9" fmla="*/ 435 h 54"/>
                  <a:gd name="T10" fmla="*/ 83 w 16"/>
                  <a:gd name="T11" fmla="*/ 968 h 54"/>
                  <a:gd name="T12" fmla="*/ 158 w 16"/>
                  <a:gd name="T13" fmla="*/ 1024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6" h="54">
                    <a:moveTo>
                      <a:pt x="10" y="54"/>
                    </a:moveTo>
                    <a:cubicBezTo>
                      <a:pt x="5" y="52"/>
                      <a:pt x="8" y="38"/>
                      <a:pt x="10" y="26"/>
                    </a:cubicBezTo>
                    <a:cubicBezTo>
                      <a:pt x="12" y="14"/>
                      <a:pt x="16" y="5"/>
                      <a:pt x="12" y="3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10" y="2"/>
                      <a:pt x="7" y="11"/>
                      <a:pt x="4" y="23"/>
                    </a:cubicBezTo>
                    <a:cubicBezTo>
                      <a:pt x="2" y="34"/>
                      <a:pt x="0" y="49"/>
                      <a:pt x="5" y="51"/>
                    </a:cubicBezTo>
                    <a:lnTo>
                      <a:pt x="10" y="54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27" name="Freeform 2055">
                <a:extLst>
                  <a:ext uri="{FF2B5EF4-FFF2-40B4-BE49-F238E27FC236}">
                    <a16:creationId xmlns:a16="http://schemas.microsoft.com/office/drawing/2014/main" id="{0AE7F586-1D3C-54F1-1B91-7701A97E67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9" y="1837"/>
                <a:ext cx="43" cy="139"/>
              </a:xfrm>
              <a:custGeom>
                <a:avLst/>
                <a:gdLst>
                  <a:gd name="T0" fmla="*/ 180 w 17"/>
                  <a:gd name="T1" fmla="*/ 994 h 52"/>
                  <a:gd name="T2" fmla="*/ 180 w 17"/>
                  <a:gd name="T3" fmla="*/ 500 h 52"/>
                  <a:gd name="T4" fmla="*/ 210 w 17"/>
                  <a:gd name="T5" fmla="*/ 56 h 52"/>
                  <a:gd name="T6" fmla="*/ 129 w 17"/>
                  <a:gd name="T7" fmla="*/ 0 h 52"/>
                  <a:gd name="T8" fmla="*/ 83 w 17"/>
                  <a:gd name="T9" fmla="*/ 436 h 52"/>
                  <a:gd name="T10" fmla="*/ 83 w 17"/>
                  <a:gd name="T11" fmla="*/ 957 h 52"/>
                  <a:gd name="T12" fmla="*/ 180 w 17"/>
                  <a:gd name="T13" fmla="*/ 994 h 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7" h="52">
                    <a:moveTo>
                      <a:pt x="11" y="52"/>
                    </a:moveTo>
                    <a:cubicBezTo>
                      <a:pt x="6" y="50"/>
                      <a:pt x="9" y="37"/>
                      <a:pt x="11" y="26"/>
                    </a:cubicBezTo>
                    <a:cubicBezTo>
                      <a:pt x="13" y="14"/>
                      <a:pt x="17" y="5"/>
                      <a:pt x="13" y="3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11" y="2"/>
                      <a:pt x="8" y="11"/>
                      <a:pt x="5" y="23"/>
                    </a:cubicBezTo>
                    <a:cubicBezTo>
                      <a:pt x="3" y="34"/>
                      <a:pt x="0" y="47"/>
                      <a:pt x="5" y="50"/>
                    </a:cubicBezTo>
                    <a:lnTo>
                      <a:pt x="11" y="52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28" name="Freeform 2056">
                <a:extLst>
                  <a:ext uri="{FF2B5EF4-FFF2-40B4-BE49-F238E27FC236}">
                    <a16:creationId xmlns:a16="http://schemas.microsoft.com/office/drawing/2014/main" id="{9B186A69-765A-B06F-7BF5-69B305B169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7" y="1827"/>
                <a:ext cx="20" cy="122"/>
              </a:xfrm>
              <a:custGeom>
                <a:avLst/>
                <a:gdLst>
                  <a:gd name="T0" fmla="*/ 113 w 8"/>
                  <a:gd name="T1" fmla="*/ 0 h 46"/>
                  <a:gd name="T2" fmla="*/ 63 w 8"/>
                  <a:gd name="T3" fmla="*/ 395 h 46"/>
                  <a:gd name="T4" fmla="*/ 33 w 8"/>
                  <a:gd name="T5" fmla="*/ 859 h 46"/>
                  <a:gd name="T6" fmla="*/ 50 w 8"/>
                  <a:gd name="T7" fmla="*/ 374 h 46"/>
                  <a:gd name="T8" fmla="*/ 113 w 8"/>
                  <a:gd name="T9" fmla="*/ 0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" h="46">
                    <a:moveTo>
                      <a:pt x="7" y="0"/>
                    </a:moveTo>
                    <a:cubicBezTo>
                      <a:pt x="8" y="4"/>
                      <a:pt x="6" y="12"/>
                      <a:pt x="4" y="21"/>
                    </a:cubicBezTo>
                    <a:cubicBezTo>
                      <a:pt x="2" y="30"/>
                      <a:pt x="0" y="41"/>
                      <a:pt x="2" y="46"/>
                    </a:cubicBezTo>
                    <a:cubicBezTo>
                      <a:pt x="0" y="41"/>
                      <a:pt x="2" y="30"/>
                      <a:pt x="3" y="20"/>
                    </a:cubicBezTo>
                    <a:cubicBezTo>
                      <a:pt x="5" y="11"/>
                      <a:pt x="8" y="4"/>
                      <a:pt x="7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29" name="Freeform 2057">
                <a:extLst>
                  <a:ext uri="{FF2B5EF4-FFF2-40B4-BE49-F238E27FC236}">
                    <a16:creationId xmlns:a16="http://schemas.microsoft.com/office/drawing/2014/main" id="{07497E14-2536-D88B-1524-28F5BF95E2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7" y="1843"/>
                <a:ext cx="17" cy="117"/>
              </a:xfrm>
              <a:custGeom>
                <a:avLst/>
                <a:gdLst>
                  <a:gd name="T0" fmla="*/ 100 w 7"/>
                  <a:gd name="T1" fmla="*/ 0 h 44"/>
                  <a:gd name="T2" fmla="*/ 58 w 7"/>
                  <a:gd name="T3" fmla="*/ 417 h 44"/>
                  <a:gd name="T4" fmla="*/ 29 w 7"/>
                  <a:gd name="T5" fmla="*/ 827 h 44"/>
                  <a:gd name="T6" fmla="*/ 41 w 7"/>
                  <a:gd name="T7" fmla="*/ 396 h 44"/>
                  <a:gd name="T8" fmla="*/ 100 w 7"/>
                  <a:gd name="T9" fmla="*/ 0 h 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" h="44">
                    <a:moveTo>
                      <a:pt x="7" y="0"/>
                    </a:moveTo>
                    <a:cubicBezTo>
                      <a:pt x="7" y="4"/>
                      <a:pt x="6" y="12"/>
                      <a:pt x="4" y="22"/>
                    </a:cubicBezTo>
                    <a:cubicBezTo>
                      <a:pt x="2" y="31"/>
                      <a:pt x="0" y="39"/>
                      <a:pt x="2" y="44"/>
                    </a:cubicBezTo>
                    <a:cubicBezTo>
                      <a:pt x="0" y="39"/>
                      <a:pt x="2" y="30"/>
                      <a:pt x="3" y="21"/>
                    </a:cubicBezTo>
                    <a:cubicBezTo>
                      <a:pt x="5" y="12"/>
                      <a:pt x="7" y="4"/>
                      <a:pt x="7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30" name="Freeform 2058">
                <a:extLst>
                  <a:ext uri="{FF2B5EF4-FFF2-40B4-BE49-F238E27FC236}">
                    <a16:creationId xmlns:a16="http://schemas.microsoft.com/office/drawing/2014/main" id="{D6886C2A-522F-4B41-4D70-0733862DAC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7" y="1864"/>
                <a:ext cx="37" cy="139"/>
              </a:xfrm>
              <a:custGeom>
                <a:avLst/>
                <a:gdLst>
                  <a:gd name="T0" fmla="*/ 224 w 15"/>
                  <a:gd name="T1" fmla="*/ 994 h 52"/>
                  <a:gd name="T2" fmla="*/ 133 w 15"/>
                  <a:gd name="T3" fmla="*/ 478 h 52"/>
                  <a:gd name="T4" fmla="*/ 91 w 15"/>
                  <a:gd name="T5" fmla="*/ 35 h 52"/>
                  <a:gd name="T6" fmla="*/ 0 w 15"/>
                  <a:gd name="T7" fmla="*/ 0 h 52"/>
                  <a:gd name="T8" fmla="*/ 42 w 15"/>
                  <a:gd name="T9" fmla="*/ 457 h 52"/>
                  <a:gd name="T10" fmla="*/ 133 w 15"/>
                  <a:gd name="T11" fmla="*/ 973 h 52"/>
                  <a:gd name="T12" fmla="*/ 224 w 15"/>
                  <a:gd name="T13" fmla="*/ 994 h 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" h="52">
                    <a:moveTo>
                      <a:pt x="15" y="52"/>
                    </a:moveTo>
                    <a:cubicBezTo>
                      <a:pt x="9" y="51"/>
                      <a:pt x="9" y="37"/>
                      <a:pt x="9" y="25"/>
                    </a:cubicBezTo>
                    <a:cubicBezTo>
                      <a:pt x="9" y="13"/>
                      <a:pt x="10" y="4"/>
                      <a:pt x="6" y="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2"/>
                      <a:pt x="3" y="12"/>
                      <a:pt x="3" y="24"/>
                    </a:cubicBezTo>
                    <a:cubicBezTo>
                      <a:pt x="3" y="35"/>
                      <a:pt x="4" y="50"/>
                      <a:pt x="9" y="51"/>
                    </a:cubicBezTo>
                    <a:lnTo>
                      <a:pt x="15" y="52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31" name="Freeform 2059">
                <a:extLst>
                  <a:ext uri="{FF2B5EF4-FFF2-40B4-BE49-F238E27FC236}">
                    <a16:creationId xmlns:a16="http://schemas.microsoft.com/office/drawing/2014/main" id="{E5E5C0FC-4845-68E2-7227-C07FBD0CA7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9" y="1877"/>
                <a:ext cx="38" cy="136"/>
              </a:xfrm>
              <a:custGeom>
                <a:avLst/>
                <a:gdLst>
                  <a:gd name="T0" fmla="*/ 243 w 15"/>
                  <a:gd name="T1" fmla="*/ 968 h 51"/>
                  <a:gd name="T2" fmla="*/ 147 w 15"/>
                  <a:gd name="T3" fmla="*/ 477 h 51"/>
                  <a:gd name="T4" fmla="*/ 96 w 15"/>
                  <a:gd name="T5" fmla="*/ 21 h 51"/>
                  <a:gd name="T6" fmla="*/ 0 w 15"/>
                  <a:gd name="T7" fmla="*/ 0 h 51"/>
                  <a:gd name="T8" fmla="*/ 51 w 15"/>
                  <a:gd name="T9" fmla="*/ 435 h 51"/>
                  <a:gd name="T10" fmla="*/ 147 w 15"/>
                  <a:gd name="T11" fmla="*/ 947 h 51"/>
                  <a:gd name="T12" fmla="*/ 243 w 15"/>
                  <a:gd name="T13" fmla="*/ 968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" h="51">
                    <a:moveTo>
                      <a:pt x="15" y="51"/>
                    </a:moveTo>
                    <a:cubicBezTo>
                      <a:pt x="10" y="49"/>
                      <a:pt x="9" y="36"/>
                      <a:pt x="9" y="25"/>
                    </a:cubicBezTo>
                    <a:cubicBezTo>
                      <a:pt x="9" y="13"/>
                      <a:pt x="10" y="3"/>
                      <a:pt x="6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"/>
                      <a:pt x="3" y="11"/>
                      <a:pt x="3" y="23"/>
                    </a:cubicBezTo>
                    <a:cubicBezTo>
                      <a:pt x="3" y="34"/>
                      <a:pt x="4" y="48"/>
                      <a:pt x="9" y="50"/>
                    </a:cubicBezTo>
                    <a:lnTo>
                      <a:pt x="15" y="51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32" name="Freeform 2060">
                <a:extLst>
                  <a:ext uri="{FF2B5EF4-FFF2-40B4-BE49-F238E27FC236}">
                    <a16:creationId xmlns:a16="http://schemas.microsoft.com/office/drawing/2014/main" id="{D6F1D1B4-7E69-9F34-52D3-D427CD0E4B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4" y="1872"/>
                <a:ext cx="10" cy="123"/>
              </a:xfrm>
              <a:custGeom>
                <a:avLst/>
                <a:gdLst>
                  <a:gd name="T0" fmla="*/ 0 w 4"/>
                  <a:gd name="T1" fmla="*/ 0 h 46"/>
                  <a:gd name="T2" fmla="*/ 33 w 4"/>
                  <a:gd name="T3" fmla="*/ 401 h 46"/>
                  <a:gd name="T4" fmla="*/ 63 w 4"/>
                  <a:gd name="T5" fmla="*/ 880 h 46"/>
                  <a:gd name="T6" fmla="*/ 20 w 4"/>
                  <a:gd name="T7" fmla="*/ 401 h 46"/>
                  <a:gd name="T8" fmla="*/ 0 w 4"/>
                  <a:gd name="T9" fmla="*/ 0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6">
                    <a:moveTo>
                      <a:pt x="0" y="0"/>
                    </a:moveTo>
                    <a:cubicBezTo>
                      <a:pt x="2" y="3"/>
                      <a:pt x="1" y="12"/>
                      <a:pt x="2" y="21"/>
                    </a:cubicBezTo>
                    <a:cubicBezTo>
                      <a:pt x="2" y="30"/>
                      <a:pt x="1" y="41"/>
                      <a:pt x="4" y="46"/>
                    </a:cubicBezTo>
                    <a:cubicBezTo>
                      <a:pt x="1" y="41"/>
                      <a:pt x="1" y="30"/>
                      <a:pt x="1" y="21"/>
                    </a:cubicBezTo>
                    <a:cubicBezTo>
                      <a:pt x="1" y="11"/>
                      <a:pt x="2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33" name="Freeform 2061">
                <a:extLst>
                  <a:ext uri="{FF2B5EF4-FFF2-40B4-BE49-F238E27FC236}">
                    <a16:creationId xmlns:a16="http://schemas.microsoft.com/office/drawing/2014/main" id="{6CB15DEB-0D30-93F1-2D35-AD21A641FF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7" y="1883"/>
                <a:ext cx="10" cy="122"/>
              </a:xfrm>
              <a:custGeom>
                <a:avLst/>
                <a:gdLst>
                  <a:gd name="T0" fmla="*/ 0 w 4"/>
                  <a:gd name="T1" fmla="*/ 0 h 46"/>
                  <a:gd name="T2" fmla="*/ 33 w 4"/>
                  <a:gd name="T3" fmla="*/ 395 h 46"/>
                  <a:gd name="T4" fmla="*/ 63 w 4"/>
                  <a:gd name="T5" fmla="*/ 859 h 46"/>
                  <a:gd name="T6" fmla="*/ 20 w 4"/>
                  <a:gd name="T7" fmla="*/ 395 h 46"/>
                  <a:gd name="T8" fmla="*/ 0 w 4"/>
                  <a:gd name="T9" fmla="*/ 0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6">
                    <a:moveTo>
                      <a:pt x="0" y="0"/>
                    </a:moveTo>
                    <a:cubicBezTo>
                      <a:pt x="2" y="4"/>
                      <a:pt x="1" y="12"/>
                      <a:pt x="2" y="21"/>
                    </a:cubicBezTo>
                    <a:cubicBezTo>
                      <a:pt x="2" y="31"/>
                      <a:pt x="1" y="42"/>
                      <a:pt x="4" y="46"/>
                    </a:cubicBezTo>
                    <a:cubicBezTo>
                      <a:pt x="1" y="42"/>
                      <a:pt x="1" y="30"/>
                      <a:pt x="1" y="21"/>
                    </a:cubicBezTo>
                    <a:cubicBezTo>
                      <a:pt x="1" y="12"/>
                      <a:pt x="2" y="4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34" name="Freeform 2062">
                <a:extLst>
                  <a:ext uri="{FF2B5EF4-FFF2-40B4-BE49-F238E27FC236}">
                    <a16:creationId xmlns:a16="http://schemas.microsoft.com/office/drawing/2014/main" id="{877F1C78-F98F-ABA0-B645-E566135CD8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4" y="1896"/>
                <a:ext cx="55" cy="133"/>
              </a:xfrm>
              <a:custGeom>
                <a:avLst/>
                <a:gdLst>
                  <a:gd name="T0" fmla="*/ 345 w 22"/>
                  <a:gd name="T1" fmla="*/ 942 h 50"/>
                  <a:gd name="T2" fmla="*/ 188 w 22"/>
                  <a:gd name="T3" fmla="*/ 431 h 50"/>
                  <a:gd name="T4" fmla="*/ 95 w 22"/>
                  <a:gd name="T5" fmla="*/ 21 h 50"/>
                  <a:gd name="T6" fmla="*/ 0 w 22"/>
                  <a:gd name="T7" fmla="*/ 0 h 50"/>
                  <a:gd name="T8" fmla="*/ 95 w 22"/>
                  <a:gd name="T9" fmla="*/ 418 h 50"/>
                  <a:gd name="T10" fmla="*/ 238 w 22"/>
                  <a:gd name="T11" fmla="*/ 920 h 50"/>
                  <a:gd name="T12" fmla="*/ 345 w 22"/>
                  <a:gd name="T13" fmla="*/ 942 h 5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2" h="50">
                    <a:moveTo>
                      <a:pt x="22" y="50"/>
                    </a:moveTo>
                    <a:cubicBezTo>
                      <a:pt x="16" y="49"/>
                      <a:pt x="14" y="35"/>
                      <a:pt x="12" y="23"/>
                    </a:cubicBezTo>
                    <a:cubicBezTo>
                      <a:pt x="10" y="11"/>
                      <a:pt x="10" y="1"/>
                      <a:pt x="6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0"/>
                      <a:pt x="4" y="10"/>
                      <a:pt x="6" y="22"/>
                    </a:cubicBezTo>
                    <a:cubicBezTo>
                      <a:pt x="8" y="34"/>
                      <a:pt x="10" y="48"/>
                      <a:pt x="15" y="49"/>
                    </a:cubicBezTo>
                    <a:lnTo>
                      <a:pt x="22" y="5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35" name="Freeform 2063">
                <a:extLst>
                  <a:ext uri="{FF2B5EF4-FFF2-40B4-BE49-F238E27FC236}">
                    <a16:creationId xmlns:a16="http://schemas.microsoft.com/office/drawing/2014/main" id="{0A5D7FC7-1885-5953-10AE-41C8226869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7" y="1901"/>
                <a:ext cx="52" cy="136"/>
              </a:xfrm>
              <a:custGeom>
                <a:avLst/>
                <a:gdLst>
                  <a:gd name="T0" fmla="*/ 319 w 21"/>
                  <a:gd name="T1" fmla="*/ 968 h 51"/>
                  <a:gd name="T2" fmla="*/ 183 w 21"/>
                  <a:gd name="T3" fmla="*/ 456 h 51"/>
                  <a:gd name="T4" fmla="*/ 92 w 21"/>
                  <a:gd name="T5" fmla="*/ 21 h 51"/>
                  <a:gd name="T6" fmla="*/ 0 w 21"/>
                  <a:gd name="T7" fmla="*/ 0 h 51"/>
                  <a:gd name="T8" fmla="*/ 92 w 21"/>
                  <a:gd name="T9" fmla="*/ 435 h 51"/>
                  <a:gd name="T10" fmla="*/ 245 w 21"/>
                  <a:gd name="T11" fmla="*/ 947 h 51"/>
                  <a:gd name="T12" fmla="*/ 319 w 21"/>
                  <a:gd name="T13" fmla="*/ 968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1" h="51">
                    <a:moveTo>
                      <a:pt x="21" y="51"/>
                    </a:moveTo>
                    <a:cubicBezTo>
                      <a:pt x="16" y="50"/>
                      <a:pt x="14" y="35"/>
                      <a:pt x="12" y="24"/>
                    </a:cubicBezTo>
                    <a:cubicBezTo>
                      <a:pt x="10" y="12"/>
                      <a:pt x="11" y="2"/>
                      <a:pt x="6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"/>
                      <a:pt x="4" y="11"/>
                      <a:pt x="6" y="23"/>
                    </a:cubicBezTo>
                    <a:cubicBezTo>
                      <a:pt x="8" y="34"/>
                      <a:pt x="10" y="49"/>
                      <a:pt x="16" y="50"/>
                    </a:cubicBezTo>
                    <a:lnTo>
                      <a:pt x="21" y="51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36" name="Freeform 2064">
                <a:extLst>
                  <a:ext uri="{FF2B5EF4-FFF2-40B4-BE49-F238E27FC236}">
                    <a16:creationId xmlns:a16="http://schemas.microsoft.com/office/drawing/2014/main" id="{9194B41B-045B-219B-EFC2-45FC425AD8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2" y="1901"/>
                <a:ext cx="27" cy="120"/>
              </a:xfrm>
              <a:custGeom>
                <a:avLst/>
                <a:gdLst>
                  <a:gd name="T0" fmla="*/ 0 w 11"/>
                  <a:gd name="T1" fmla="*/ 0 h 45"/>
                  <a:gd name="T2" fmla="*/ 61 w 11"/>
                  <a:gd name="T3" fmla="*/ 376 h 45"/>
                  <a:gd name="T4" fmla="*/ 162 w 11"/>
                  <a:gd name="T5" fmla="*/ 853 h 45"/>
                  <a:gd name="T6" fmla="*/ 42 w 11"/>
                  <a:gd name="T7" fmla="*/ 376 h 45"/>
                  <a:gd name="T8" fmla="*/ 0 w 11"/>
                  <a:gd name="T9" fmla="*/ 0 h 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45">
                    <a:moveTo>
                      <a:pt x="0" y="0"/>
                    </a:moveTo>
                    <a:cubicBezTo>
                      <a:pt x="2" y="3"/>
                      <a:pt x="3" y="11"/>
                      <a:pt x="4" y="20"/>
                    </a:cubicBezTo>
                    <a:cubicBezTo>
                      <a:pt x="6" y="30"/>
                      <a:pt x="7" y="41"/>
                      <a:pt x="11" y="45"/>
                    </a:cubicBezTo>
                    <a:cubicBezTo>
                      <a:pt x="7" y="41"/>
                      <a:pt x="5" y="30"/>
                      <a:pt x="3" y="20"/>
                    </a:cubicBezTo>
                    <a:cubicBezTo>
                      <a:pt x="2" y="11"/>
                      <a:pt x="2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37" name="Freeform 2065">
                <a:extLst>
                  <a:ext uri="{FF2B5EF4-FFF2-40B4-BE49-F238E27FC236}">
                    <a16:creationId xmlns:a16="http://schemas.microsoft.com/office/drawing/2014/main" id="{2A1CD643-C67A-3139-B44C-BAC2D64D74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4" y="1907"/>
                <a:ext cx="28" cy="120"/>
              </a:xfrm>
              <a:custGeom>
                <a:avLst/>
                <a:gdLst>
                  <a:gd name="T0" fmla="*/ 0 w 11"/>
                  <a:gd name="T1" fmla="*/ 0 h 45"/>
                  <a:gd name="T2" fmla="*/ 84 w 11"/>
                  <a:gd name="T3" fmla="*/ 397 h 45"/>
                  <a:gd name="T4" fmla="*/ 181 w 11"/>
                  <a:gd name="T5" fmla="*/ 853 h 45"/>
                  <a:gd name="T6" fmla="*/ 64 w 11"/>
                  <a:gd name="T7" fmla="*/ 397 h 45"/>
                  <a:gd name="T8" fmla="*/ 0 w 11"/>
                  <a:gd name="T9" fmla="*/ 0 h 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45">
                    <a:moveTo>
                      <a:pt x="0" y="0"/>
                    </a:moveTo>
                    <a:cubicBezTo>
                      <a:pt x="2" y="3"/>
                      <a:pt x="3" y="12"/>
                      <a:pt x="5" y="21"/>
                    </a:cubicBezTo>
                    <a:cubicBezTo>
                      <a:pt x="6" y="30"/>
                      <a:pt x="7" y="41"/>
                      <a:pt x="11" y="45"/>
                    </a:cubicBezTo>
                    <a:cubicBezTo>
                      <a:pt x="7" y="41"/>
                      <a:pt x="6" y="30"/>
                      <a:pt x="4" y="21"/>
                    </a:cubicBezTo>
                    <a:cubicBezTo>
                      <a:pt x="2" y="11"/>
                      <a:pt x="2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38" name="Freeform 2066">
                <a:extLst>
                  <a:ext uri="{FF2B5EF4-FFF2-40B4-BE49-F238E27FC236}">
                    <a16:creationId xmlns:a16="http://schemas.microsoft.com/office/drawing/2014/main" id="{9F6921FF-5CCF-269F-0261-61C93052D8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7" y="1899"/>
                <a:ext cx="25" cy="37"/>
              </a:xfrm>
              <a:custGeom>
                <a:avLst/>
                <a:gdLst>
                  <a:gd name="T0" fmla="*/ 0 w 10"/>
                  <a:gd name="T1" fmla="*/ 259 h 14"/>
                  <a:gd name="T2" fmla="*/ 158 w 10"/>
                  <a:gd name="T3" fmla="*/ 0 h 14"/>
                  <a:gd name="T4" fmla="*/ 83 w 10"/>
                  <a:gd name="T5" fmla="*/ 111 h 14"/>
                  <a:gd name="T6" fmla="*/ 0 w 10"/>
                  <a:gd name="T7" fmla="*/ 259 h 1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4">
                    <a:moveTo>
                      <a:pt x="0" y="14"/>
                    </a:moveTo>
                    <a:cubicBezTo>
                      <a:pt x="1" y="12"/>
                      <a:pt x="7" y="2"/>
                      <a:pt x="10" y="0"/>
                    </a:cubicBezTo>
                    <a:cubicBezTo>
                      <a:pt x="9" y="2"/>
                      <a:pt x="6" y="5"/>
                      <a:pt x="5" y="6"/>
                    </a:cubicBezTo>
                    <a:cubicBezTo>
                      <a:pt x="5" y="7"/>
                      <a:pt x="0" y="14"/>
                      <a:pt x="0" y="1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39" name="Freeform 2067">
                <a:extLst>
                  <a:ext uri="{FF2B5EF4-FFF2-40B4-BE49-F238E27FC236}">
                    <a16:creationId xmlns:a16="http://schemas.microsoft.com/office/drawing/2014/main" id="{D9C4A552-9ECD-316F-4899-474746E55A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9" y="1869"/>
                <a:ext cx="30" cy="32"/>
              </a:xfrm>
              <a:custGeom>
                <a:avLst/>
                <a:gdLst>
                  <a:gd name="T0" fmla="*/ 0 w 12"/>
                  <a:gd name="T1" fmla="*/ 227 h 12"/>
                  <a:gd name="T2" fmla="*/ 188 w 12"/>
                  <a:gd name="T3" fmla="*/ 0 h 12"/>
                  <a:gd name="T4" fmla="*/ 113 w 12"/>
                  <a:gd name="T5" fmla="*/ 93 h 12"/>
                  <a:gd name="T6" fmla="*/ 0 w 12"/>
                  <a:gd name="T7" fmla="*/ 227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2">
                    <a:moveTo>
                      <a:pt x="0" y="12"/>
                    </a:moveTo>
                    <a:cubicBezTo>
                      <a:pt x="1" y="11"/>
                      <a:pt x="9" y="1"/>
                      <a:pt x="12" y="0"/>
                    </a:cubicBezTo>
                    <a:cubicBezTo>
                      <a:pt x="11" y="1"/>
                      <a:pt x="8" y="4"/>
                      <a:pt x="7" y="5"/>
                    </a:cubicBezTo>
                    <a:cubicBezTo>
                      <a:pt x="6" y="6"/>
                      <a:pt x="0" y="12"/>
                      <a:pt x="0" y="1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40" name="Freeform 2068">
                <a:extLst>
                  <a:ext uri="{FF2B5EF4-FFF2-40B4-BE49-F238E27FC236}">
                    <a16:creationId xmlns:a16="http://schemas.microsoft.com/office/drawing/2014/main" id="{EDAC024E-8875-0923-3AF5-7137E77210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7" y="1917"/>
                <a:ext cx="72" cy="123"/>
              </a:xfrm>
              <a:custGeom>
                <a:avLst/>
                <a:gdLst>
                  <a:gd name="T0" fmla="*/ 444 w 29"/>
                  <a:gd name="T1" fmla="*/ 858 h 46"/>
                  <a:gd name="T2" fmla="*/ 228 w 29"/>
                  <a:gd name="T3" fmla="*/ 401 h 46"/>
                  <a:gd name="T4" fmla="*/ 92 w 29"/>
                  <a:gd name="T5" fmla="*/ 0 h 46"/>
                  <a:gd name="T6" fmla="*/ 0 w 29"/>
                  <a:gd name="T7" fmla="*/ 0 h 46"/>
                  <a:gd name="T8" fmla="*/ 137 w 29"/>
                  <a:gd name="T9" fmla="*/ 401 h 46"/>
                  <a:gd name="T10" fmla="*/ 353 w 29"/>
                  <a:gd name="T11" fmla="*/ 880 h 46"/>
                  <a:gd name="T12" fmla="*/ 444 w 29"/>
                  <a:gd name="T13" fmla="*/ 858 h 4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9" h="46">
                    <a:moveTo>
                      <a:pt x="29" y="45"/>
                    </a:moveTo>
                    <a:cubicBezTo>
                      <a:pt x="23" y="45"/>
                      <a:pt x="19" y="32"/>
                      <a:pt x="15" y="21"/>
                    </a:cubicBezTo>
                    <a:cubicBezTo>
                      <a:pt x="12" y="10"/>
                      <a:pt x="10" y="0"/>
                      <a:pt x="6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0"/>
                      <a:pt x="5" y="10"/>
                      <a:pt x="9" y="21"/>
                    </a:cubicBezTo>
                    <a:cubicBezTo>
                      <a:pt x="13" y="32"/>
                      <a:pt x="17" y="46"/>
                      <a:pt x="23" y="46"/>
                    </a:cubicBezTo>
                    <a:lnTo>
                      <a:pt x="29" y="45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41" name="Freeform 2069">
                <a:extLst>
                  <a:ext uri="{FF2B5EF4-FFF2-40B4-BE49-F238E27FC236}">
                    <a16:creationId xmlns:a16="http://schemas.microsoft.com/office/drawing/2014/main" id="{04A65131-FA2C-AAFB-2001-1E61A4C064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9" y="1917"/>
                <a:ext cx="75" cy="123"/>
              </a:xfrm>
              <a:custGeom>
                <a:avLst/>
                <a:gdLst>
                  <a:gd name="T0" fmla="*/ 470 w 30"/>
                  <a:gd name="T1" fmla="*/ 858 h 46"/>
                  <a:gd name="T2" fmla="*/ 250 w 30"/>
                  <a:gd name="T3" fmla="*/ 401 h 46"/>
                  <a:gd name="T4" fmla="*/ 113 w 30"/>
                  <a:gd name="T5" fmla="*/ 0 h 46"/>
                  <a:gd name="T6" fmla="*/ 0 w 30"/>
                  <a:gd name="T7" fmla="*/ 0 h 46"/>
                  <a:gd name="T8" fmla="*/ 158 w 30"/>
                  <a:gd name="T9" fmla="*/ 401 h 46"/>
                  <a:gd name="T10" fmla="*/ 375 w 30"/>
                  <a:gd name="T11" fmla="*/ 880 h 46"/>
                  <a:gd name="T12" fmla="*/ 470 w 30"/>
                  <a:gd name="T13" fmla="*/ 858 h 4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6">
                    <a:moveTo>
                      <a:pt x="30" y="45"/>
                    </a:moveTo>
                    <a:cubicBezTo>
                      <a:pt x="24" y="45"/>
                      <a:pt x="20" y="32"/>
                      <a:pt x="16" y="21"/>
                    </a:cubicBezTo>
                    <a:cubicBezTo>
                      <a:pt x="12" y="10"/>
                      <a:pt x="11" y="0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5" y="0"/>
                      <a:pt x="6" y="10"/>
                      <a:pt x="10" y="21"/>
                    </a:cubicBezTo>
                    <a:cubicBezTo>
                      <a:pt x="14" y="32"/>
                      <a:pt x="18" y="46"/>
                      <a:pt x="24" y="46"/>
                    </a:cubicBezTo>
                    <a:lnTo>
                      <a:pt x="30" y="45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42" name="Freeform 2070">
                <a:extLst>
                  <a:ext uri="{FF2B5EF4-FFF2-40B4-BE49-F238E27FC236}">
                    <a16:creationId xmlns:a16="http://schemas.microsoft.com/office/drawing/2014/main" id="{E558D395-A65D-20B9-6D4A-020703C3AA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4" y="1920"/>
                <a:ext cx="45" cy="115"/>
              </a:xfrm>
              <a:custGeom>
                <a:avLst/>
                <a:gdLst>
                  <a:gd name="T0" fmla="*/ 0 w 18"/>
                  <a:gd name="T1" fmla="*/ 0 h 43"/>
                  <a:gd name="T2" fmla="*/ 125 w 18"/>
                  <a:gd name="T3" fmla="*/ 380 h 43"/>
                  <a:gd name="T4" fmla="*/ 283 w 18"/>
                  <a:gd name="T5" fmla="*/ 824 h 43"/>
                  <a:gd name="T6" fmla="*/ 113 w 18"/>
                  <a:gd name="T7" fmla="*/ 380 h 43"/>
                  <a:gd name="T8" fmla="*/ 0 w 18"/>
                  <a:gd name="T9" fmla="*/ 0 h 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" h="43">
                    <a:moveTo>
                      <a:pt x="0" y="0"/>
                    </a:moveTo>
                    <a:cubicBezTo>
                      <a:pt x="3" y="3"/>
                      <a:pt x="5" y="11"/>
                      <a:pt x="8" y="20"/>
                    </a:cubicBezTo>
                    <a:cubicBezTo>
                      <a:pt x="11" y="29"/>
                      <a:pt x="14" y="40"/>
                      <a:pt x="18" y="43"/>
                    </a:cubicBezTo>
                    <a:cubicBezTo>
                      <a:pt x="14" y="40"/>
                      <a:pt x="10" y="29"/>
                      <a:pt x="7" y="20"/>
                    </a:cubicBezTo>
                    <a:cubicBezTo>
                      <a:pt x="4" y="11"/>
                      <a:pt x="3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43" name="Freeform 2071">
                <a:extLst>
                  <a:ext uri="{FF2B5EF4-FFF2-40B4-BE49-F238E27FC236}">
                    <a16:creationId xmlns:a16="http://schemas.microsoft.com/office/drawing/2014/main" id="{1D09C755-FBBA-642E-2FAD-52F7D14943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9" y="1920"/>
                <a:ext cx="45" cy="117"/>
              </a:xfrm>
              <a:custGeom>
                <a:avLst/>
                <a:gdLst>
                  <a:gd name="T0" fmla="*/ 0 w 18"/>
                  <a:gd name="T1" fmla="*/ 0 h 44"/>
                  <a:gd name="T2" fmla="*/ 113 w 18"/>
                  <a:gd name="T3" fmla="*/ 375 h 44"/>
                  <a:gd name="T4" fmla="*/ 283 w 18"/>
                  <a:gd name="T5" fmla="*/ 827 h 44"/>
                  <a:gd name="T6" fmla="*/ 113 w 18"/>
                  <a:gd name="T7" fmla="*/ 375 h 44"/>
                  <a:gd name="T8" fmla="*/ 0 w 18"/>
                  <a:gd name="T9" fmla="*/ 0 h 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" h="44">
                    <a:moveTo>
                      <a:pt x="0" y="0"/>
                    </a:moveTo>
                    <a:cubicBezTo>
                      <a:pt x="2" y="3"/>
                      <a:pt x="4" y="11"/>
                      <a:pt x="7" y="20"/>
                    </a:cubicBezTo>
                    <a:cubicBezTo>
                      <a:pt x="10" y="29"/>
                      <a:pt x="13" y="40"/>
                      <a:pt x="18" y="44"/>
                    </a:cubicBezTo>
                    <a:cubicBezTo>
                      <a:pt x="13" y="40"/>
                      <a:pt x="10" y="29"/>
                      <a:pt x="7" y="20"/>
                    </a:cubicBezTo>
                    <a:cubicBezTo>
                      <a:pt x="4" y="11"/>
                      <a:pt x="2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44" name="Freeform 2072">
                <a:extLst>
                  <a:ext uri="{FF2B5EF4-FFF2-40B4-BE49-F238E27FC236}">
                    <a16:creationId xmlns:a16="http://schemas.microsoft.com/office/drawing/2014/main" id="{E5410D0A-0A1A-5708-BF5A-BD5C00D2BB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9" y="1907"/>
                <a:ext cx="95" cy="114"/>
              </a:xfrm>
              <a:custGeom>
                <a:avLst/>
                <a:gdLst>
                  <a:gd name="T0" fmla="*/ 595 w 38"/>
                  <a:gd name="T1" fmla="*/ 766 h 43"/>
                  <a:gd name="T2" fmla="*/ 313 w 38"/>
                  <a:gd name="T3" fmla="*/ 374 h 43"/>
                  <a:gd name="T4" fmla="*/ 95 w 38"/>
                  <a:gd name="T5" fmla="*/ 0 h 43"/>
                  <a:gd name="T6" fmla="*/ 0 w 38"/>
                  <a:gd name="T7" fmla="*/ 21 h 43"/>
                  <a:gd name="T8" fmla="*/ 220 w 38"/>
                  <a:gd name="T9" fmla="*/ 392 h 43"/>
                  <a:gd name="T10" fmla="*/ 500 w 38"/>
                  <a:gd name="T11" fmla="*/ 779 h 43"/>
                  <a:gd name="T12" fmla="*/ 595 w 38"/>
                  <a:gd name="T13" fmla="*/ 766 h 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43">
                    <a:moveTo>
                      <a:pt x="38" y="41"/>
                    </a:moveTo>
                    <a:cubicBezTo>
                      <a:pt x="32" y="42"/>
                      <a:pt x="25" y="30"/>
                      <a:pt x="20" y="20"/>
                    </a:cubicBezTo>
                    <a:cubicBezTo>
                      <a:pt x="14" y="9"/>
                      <a:pt x="11" y="0"/>
                      <a:pt x="6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4" y="1"/>
                      <a:pt x="8" y="10"/>
                      <a:pt x="14" y="21"/>
                    </a:cubicBezTo>
                    <a:cubicBezTo>
                      <a:pt x="19" y="31"/>
                      <a:pt x="26" y="43"/>
                      <a:pt x="32" y="42"/>
                    </a:cubicBezTo>
                    <a:lnTo>
                      <a:pt x="38" y="41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45" name="Freeform 2073">
                <a:extLst>
                  <a:ext uri="{FF2B5EF4-FFF2-40B4-BE49-F238E27FC236}">
                    <a16:creationId xmlns:a16="http://schemas.microsoft.com/office/drawing/2014/main" id="{A64C4F20-2028-AB80-253B-0ADC89BD15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4" y="1899"/>
                <a:ext cx="95" cy="117"/>
              </a:xfrm>
              <a:custGeom>
                <a:avLst/>
                <a:gdLst>
                  <a:gd name="T0" fmla="*/ 595 w 38"/>
                  <a:gd name="T1" fmla="*/ 792 h 44"/>
                  <a:gd name="T2" fmla="*/ 300 w 38"/>
                  <a:gd name="T3" fmla="*/ 375 h 44"/>
                  <a:gd name="T4" fmla="*/ 95 w 38"/>
                  <a:gd name="T5" fmla="*/ 21 h 44"/>
                  <a:gd name="T6" fmla="*/ 0 w 38"/>
                  <a:gd name="T7" fmla="*/ 35 h 44"/>
                  <a:gd name="T8" fmla="*/ 208 w 38"/>
                  <a:gd name="T9" fmla="*/ 396 h 44"/>
                  <a:gd name="T10" fmla="*/ 488 w 38"/>
                  <a:gd name="T11" fmla="*/ 806 h 44"/>
                  <a:gd name="T12" fmla="*/ 595 w 38"/>
                  <a:gd name="T13" fmla="*/ 792 h 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44">
                    <a:moveTo>
                      <a:pt x="38" y="42"/>
                    </a:moveTo>
                    <a:cubicBezTo>
                      <a:pt x="32" y="43"/>
                      <a:pt x="25" y="30"/>
                      <a:pt x="19" y="20"/>
                    </a:cubicBezTo>
                    <a:cubicBezTo>
                      <a:pt x="13" y="10"/>
                      <a:pt x="10" y="0"/>
                      <a:pt x="6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4" y="1"/>
                      <a:pt x="7" y="11"/>
                      <a:pt x="13" y="21"/>
                    </a:cubicBezTo>
                    <a:cubicBezTo>
                      <a:pt x="19" y="31"/>
                      <a:pt x="26" y="44"/>
                      <a:pt x="31" y="43"/>
                    </a:cubicBezTo>
                    <a:lnTo>
                      <a:pt x="38" y="42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46" name="Freeform 2074">
                <a:extLst>
                  <a:ext uri="{FF2B5EF4-FFF2-40B4-BE49-F238E27FC236}">
                    <a16:creationId xmlns:a16="http://schemas.microsoft.com/office/drawing/2014/main" id="{F0706105-BFE5-C054-EF00-5BD391C4FE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9" y="1912"/>
                <a:ext cx="63" cy="104"/>
              </a:xfrm>
              <a:custGeom>
                <a:avLst/>
                <a:gdLst>
                  <a:gd name="T0" fmla="*/ 0 w 25"/>
                  <a:gd name="T1" fmla="*/ 0 h 39"/>
                  <a:gd name="T2" fmla="*/ 179 w 25"/>
                  <a:gd name="T3" fmla="*/ 341 h 39"/>
                  <a:gd name="T4" fmla="*/ 401 w 25"/>
                  <a:gd name="T5" fmla="*/ 739 h 39"/>
                  <a:gd name="T6" fmla="*/ 159 w 25"/>
                  <a:gd name="T7" fmla="*/ 341 h 39"/>
                  <a:gd name="T8" fmla="*/ 0 w 25"/>
                  <a:gd name="T9" fmla="*/ 0 h 3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" h="39">
                    <a:moveTo>
                      <a:pt x="0" y="0"/>
                    </a:moveTo>
                    <a:cubicBezTo>
                      <a:pt x="3" y="3"/>
                      <a:pt x="7" y="10"/>
                      <a:pt x="11" y="18"/>
                    </a:cubicBezTo>
                    <a:cubicBezTo>
                      <a:pt x="16" y="27"/>
                      <a:pt x="21" y="37"/>
                      <a:pt x="25" y="39"/>
                    </a:cubicBezTo>
                    <a:cubicBezTo>
                      <a:pt x="21" y="37"/>
                      <a:pt x="15" y="27"/>
                      <a:pt x="10" y="18"/>
                    </a:cubicBezTo>
                    <a:cubicBezTo>
                      <a:pt x="6" y="10"/>
                      <a:pt x="3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47" name="Freeform 2075">
                <a:extLst>
                  <a:ext uri="{FF2B5EF4-FFF2-40B4-BE49-F238E27FC236}">
                    <a16:creationId xmlns:a16="http://schemas.microsoft.com/office/drawing/2014/main" id="{E49EDE4A-940F-FC9D-ACD6-0952E5F15F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2" y="1907"/>
                <a:ext cx="65" cy="104"/>
              </a:xfrm>
              <a:custGeom>
                <a:avLst/>
                <a:gdLst>
                  <a:gd name="T0" fmla="*/ 0 w 26"/>
                  <a:gd name="T1" fmla="*/ 0 h 39"/>
                  <a:gd name="T2" fmla="*/ 188 w 26"/>
                  <a:gd name="T3" fmla="*/ 341 h 39"/>
                  <a:gd name="T4" fmla="*/ 408 w 26"/>
                  <a:gd name="T5" fmla="*/ 739 h 39"/>
                  <a:gd name="T6" fmla="*/ 175 w 26"/>
                  <a:gd name="T7" fmla="*/ 341 h 39"/>
                  <a:gd name="T8" fmla="*/ 0 w 26"/>
                  <a:gd name="T9" fmla="*/ 0 h 3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39">
                    <a:moveTo>
                      <a:pt x="0" y="0"/>
                    </a:moveTo>
                    <a:cubicBezTo>
                      <a:pt x="3" y="2"/>
                      <a:pt x="7" y="10"/>
                      <a:pt x="12" y="18"/>
                    </a:cubicBezTo>
                    <a:cubicBezTo>
                      <a:pt x="16" y="26"/>
                      <a:pt x="21" y="36"/>
                      <a:pt x="26" y="39"/>
                    </a:cubicBezTo>
                    <a:cubicBezTo>
                      <a:pt x="21" y="36"/>
                      <a:pt x="16" y="26"/>
                      <a:pt x="11" y="18"/>
                    </a:cubicBezTo>
                    <a:cubicBezTo>
                      <a:pt x="6" y="10"/>
                      <a:pt x="3" y="2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48" name="Freeform 2076">
                <a:extLst>
                  <a:ext uri="{FF2B5EF4-FFF2-40B4-BE49-F238E27FC236}">
                    <a16:creationId xmlns:a16="http://schemas.microsoft.com/office/drawing/2014/main" id="{39981BBE-4BAB-81BE-CB1B-9004ECC568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4" y="1920"/>
                <a:ext cx="25" cy="40"/>
              </a:xfrm>
              <a:custGeom>
                <a:avLst/>
                <a:gdLst>
                  <a:gd name="T0" fmla="*/ 0 w 10"/>
                  <a:gd name="T1" fmla="*/ 285 h 15"/>
                  <a:gd name="T2" fmla="*/ 158 w 10"/>
                  <a:gd name="T3" fmla="*/ 0 h 15"/>
                  <a:gd name="T4" fmla="*/ 95 w 10"/>
                  <a:gd name="T5" fmla="*/ 115 h 15"/>
                  <a:gd name="T6" fmla="*/ 0 w 10"/>
                  <a:gd name="T7" fmla="*/ 285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5">
                    <a:moveTo>
                      <a:pt x="0" y="15"/>
                    </a:moveTo>
                    <a:cubicBezTo>
                      <a:pt x="1" y="13"/>
                      <a:pt x="7" y="2"/>
                      <a:pt x="10" y="0"/>
                    </a:cubicBezTo>
                    <a:cubicBezTo>
                      <a:pt x="9" y="2"/>
                      <a:pt x="6" y="5"/>
                      <a:pt x="6" y="6"/>
                    </a:cubicBezTo>
                    <a:cubicBezTo>
                      <a:pt x="5" y="7"/>
                      <a:pt x="0" y="15"/>
                      <a:pt x="0" y="1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33" name="Group 2077">
              <a:extLst>
                <a:ext uri="{FF2B5EF4-FFF2-40B4-BE49-F238E27FC236}">
                  <a16:creationId xmlns:a16="http://schemas.microsoft.com/office/drawing/2014/main" id="{8E88FC44-60F2-1040-51D7-F30173CF8F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68879" y="3364193"/>
              <a:ext cx="547688" cy="171450"/>
              <a:chOff x="3075" y="1155"/>
              <a:chExt cx="1357" cy="424"/>
            </a:xfrm>
          </p:grpSpPr>
          <p:sp>
            <p:nvSpPr>
              <p:cNvPr id="6307" name="Freeform 2078">
                <a:extLst>
                  <a:ext uri="{FF2B5EF4-FFF2-40B4-BE49-F238E27FC236}">
                    <a16:creationId xmlns:a16="http://schemas.microsoft.com/office/drawing/2014/main" id="{40D4006D-5FB0-0034-5FFE-247C0BBF0B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0" y="1456"/>
                <a:ext cx="27" cy="35"/>
              </a:xfrm>
              <a:custGeom>
                <a:avLst/>
                <a:gdLst>
                  <a:gd name="T0" fmla="*/ 0 w 11"/>
                  <a:gd name="T1" fmla="*/ 81 h 13"/>
                  <a:gd name="T2" fmla="*/ 42 w 11"/>
                  <a:gd name="T3" fmla="*/ 253 h 13"/>
                  <a:gd name="T4" fmla="*/ 162 w 11"/>
                  <a:gd name="T5" fmla="*/ 0 h 13"/>
                  <a:gd name="T6" fmla="*/ 61 w 11"/>
                  <a:gd name="T7" fmla="*/ 0 h 13"/>
                  <a:gd name="T8" fmla="*/ 0 w 11"/>
                  <a:gd name="T9" fmla="*/ 81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13">
                    <a:moveTo>
                      <a:pt x="0" y="4"/>
                    </a:moveTo>
                    <a:cubicBezTo>
                      <a:pt x="1" y="7"/>
                      <a:pt x="2" y="10"/>
                      <a:pt x="3" y="13"/>
                    </a:cubicBezTo>
                    <a:cubicBezTo>
                      <a:pt x="5" y="7"/>
                      <a:pt x="8" y="0"/>
                      <a:pt x="11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3" y="0"/>
                      <a:pt x="2" y="2"/>
                      <a:pt x="0" y="4"/>
                    </a:cubicBez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08" name="Freeform 2079">
                <a:extLst>
                  <a:ext uri="{FF2B5EF4-FFF2-40B4-BE49-F238E27FC236}">
                    <a16:creationId xmlns:a16="http://schemas.microsoft.com/office/drawing/2014/main" id="{EDF7B450-C37A-06EB-F42C-94952C1947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67" y="1456"/>
                <a:ext cx="78" cy="123"/>
              </a:xfrm>
              <a:custGeom>
                <a:avLst/>
                <a:gdLst>
                  <a:gd name="T0" fmla="*/ 400 w 31"/>
                  <a:gd name="T1" fmla="*/ 0 h 46"/>
                  <a:gd name="T2" fmla="*/ 221 w 31"/>
                  <a:gd name="T3" fmla="*/ 457 h 46"/>
                  <a:gd name="T4" fmla="*/ 0 w 31"/>
                  <a:gd name="T5" fmla="*/ 880 h 46"/>
                  <a:gd name="T6" fmla="*/ 96 w 31"/>
                  <a:gd name="T7" fmla="*/ 880 h 46"/>
                  <a:gd name="T8" fmla="*/ 317 w 31"/>
                  <a:gd name="T9" fmla="*/ 457 h 46"/>
                  <a:gd name="T10" fmla="*/ 493 w 31"/>
                  <a:gd name="T11" fmla="*/ 0 h 46"/>
                  <a:gd name="T12" fmla="*/ 400 w 31"/>
                  <a:gd name="T13" fmla="*/ 0 h 4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" h="46">
                    <a:moveTo>
                      <a:pt x="25" y="0"/>
                    </a:moveTo>
                    <a:cubicBezTo>
                      <a:pt x="21" y="0"/>
                      <a:pt x="16" y="18"/>
                      <a:pt x="14" y="24"/>
                    </a:cubicBezTo>
                    <a:cubicBezTo>
                      <a:pt x="11" y="30"/>
                      <a:pt x="5" y="46"/>
                      <a:pt x="0" y="46"/>
                    </a:cubicBezTo>
                    <a:cubicBezTo>
                      <a:pt x="6" y="46"/>
                      <a:pt x="6" y="46"/>
                      <a:pt x="6" y="46"/>
                    </a:cubicBezTo>
                    <a:cubicBezTo>
                      <a:pt x="12" y="46"/>
                      <a:pt x="18" y="30"/>
                      <a:pt x="20" y="24"/>
                    </a:cubicBezTo>
                    <a:cubicBezTo>
                      <a:pt x="23" y="18"/>
                      <a:pt x="27" y="0"/>
                      <a:pt x="31" y="0"/>
                    </a:cubicBez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09" name="Freeform 2080">
                <a:extLst>
                  <a:ext uri="{FF2B5EF4-FFF2-40B4-BE49-F238E27FC236}">
                    <a16:creationId xmlns:a16="http://schemas.microsoft.com/office/drawing/2014/main" id="{E940E4B6-26FC-8090-9CDC-D34FAD8246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2" y="1456"/>
                <a:ext cx="80" cy="123"/>
              </a:xfrm>
              <a:custGeom>
                <a:avLst/>
                <a:gdLst>
                  <a:gd name="T0" fmla="*/ 395 w 32"/>
                  <a:gd name="T1" fmla="*/ 0 h 46"/>
                  <a:gd name="T2" fmla="*/ 220 w 32"/>
                  <a:gd name="T3" fmla="*/ 457 h 46"/>
                  <a:gd name="T4" fmla="*/ 0 w 32"/>
                  <a:gd name="T5" fmla="*/ 880 h 46"/>
                  <a:gd name="T6" fmla="*/ 95 w 32"/>
                  <a:gd name="T7" fmla="*/ 880 h 46"/>
                  <a:gd name="T8" fmla="*/ 333 w 32"/>
                  <a:gd name="T9" fmla="*/ 457 h 46"/>
                  <a:gd name="T10" fmla="*/ 500 w 32"/>
                  <a:gd name="T11" fmla="*/ 0 h 46"/>
                  <a:gd name="T12" fmla="*/ 395 w 32"/>
                  <a:gd name="T13" fmla="*/ 0 h 4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2" h="46">
                    <a:moveTo>
                      <a:pt x="25" y="0"/>
                    </a:moveTo>
                    <a:cubicBezTo>
                      <a:pt x="21" y="0"/>
                      <a:pt x="16" y="18"/>
                      <a:pt x="14" y="24"/>
                    </a:cubicBezTo>
                    <a:cubicBezTo>
                      <a:pt x="11" y="30"/>
                      <a:pt x="5" y="46"/>
                      <a:pt x="0" y="46"/>
                    </a:cubicBezTo>
                    <a:cubicBezTo>
                      <a:pt x="6" y="46"/>
                      <a:pt x="6" y="46"/>
                      <a:pt x="6" y="46"/>
                    </a:cubicBezTo>
                    <a:cubicBezTo>
                      <a:pt x="12" y="46"/>
                      <a:pt x="18" y="30"/>
                      <a:pt x="21" y="24"/>
                    </a:cubicBezTo>
                    <a:cubicBezTo>
                      <a:pt x="23" y="18"/>
                      <a:pt x="27" y="0"/>
                      <a:pt x="32" y="0"/>
                    </a:cubicBez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10" name="Freeform 2081">
                <a:extLst>
                  <a:ext uri="{FF2B5EF4-FFF2-40B4-BE49-F238E27FC236}">
                    <a16:creationId xmlns:a16="http://schemas.microsoft.com/office/drawing/2014/main" id="{534CE20B-7D08-1FAB-96EF-55DC75FCF9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4" y="1451"/>
                <a:ext cx="75" cy="125"/>
              </a:xfrm>
              <a:custGeom>
                <a:avLst/>
                <a:gdLst>
                  <a:gd name="T0" fmla="*/ 363 w 30"/>
                  <a:gd name="T1" fmla="*/ 0 h 47"/>
                  <a:gd name="T2" fmla="*/ 208 w 30"/>
                  <a:gd name="T3" fmla="*/ 468 h 47"/>
                  <a:gd name="T4" fmla="*/ 0 w 30"/>
                  <a:gd name="T5" fmla="*/ 883 h 47"/>
                  <a:gd name="T6" fmla="*/ 95 w 30"/>
                  <a:gd name="T7" fmla="*/ 883 h 47"/>
                  <a:gd name="T8" fmla="*/ 313 w 30"/>
                  <a:gd name="T9" fmla="*/ 452 h 47"/>
                  <a:gd name="T10" fmla="*/ 470 w 30"/>
                  <a:gd name="T11" fmla="*/ 0 h 47"/>
                  <a:gd name="T12" fmla="*/ 363 w 30"/>
                  <a:gd name="T13" fmla="*/ 0 h 4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7">
                    <a:moveTo>
                      <a:pt x="23" y="0"/>
                    </a:moveTo>
                    <a:cubicBezTo>
                      <a:pt x="19" y="1"/>
                      <a:pt x="15" y="18"/>
                      <a:pt x="13" y="25"/>
                    </a:cubicBezTo>
                    <a:cubicBezTo>
                      <a:pt x="11" y="31"/>
                      <a:pt x="5" y="47"/>
                      <a:pt x="0" y="47"/>
                    </a:cubicBezTo>
                    <a:cubicBezTo>
                      <a:pt x="6" y="47"/>
                      <a:pt x="6" y="47"/>
                      <a:pt x="6" y="47"/>
                    </a:cubicBezTo>
                    <a:cubicBezTo>
                      <a:pt x="12" y="47"/>
                      <a:pt x="17" y="31"/>
                      <a:pt x="20" y="24"/>
                    </a:cubicBezTo>
                    <a:cubicBezTo>
                      <a:pt x="22" y="18"/>
                      <a:pt x="25" y="0"/>
                      <a:pt x="30" y="0"/>
                    </a:cubicBez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11" name="Freeform 2082">
                <a:extLst>
                  <a:ext uri="{FF2B5EF4-FFF2-40B4-BE49-F238E27FC236}">
                    <a16:creationId xmlns:a16="http://schemas.microsoft.com/office/drawing/2014/main" id="{FB157CF0-709A-94FE-E1F6-C5837C7FA3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0" y="1453"/>
                <a:ext cx="74" cy="126"/>
              </a:xfrm>
              <a:custGeom>
                <a:avLst/>
                <a:gdLst>
                  <a:gd name="T0" fmla="*/ 360 w 30"/>
                  <a:gd name="T1" fmla="*/ 0 h 47"/>
                  <a:gd name="T2" fmla="*/ 195 w 30"/>
                  <a:gd name="T3" fmla="*/ 461 h 47"/>
                  <a:gd name="T4" fmla="*/ 0 w 30"/>
                  <a:gd name="T5" fmla="*/ 906 h 47"/>
                  <a:gd name="T6" fmla="*/ 104 w 30"/>
                  <a:gd name="T7" fmla="*/ 885 h 47"/>
                  <a:gd name="T8" fmla="*/ 298 w 30"/>
                  <a:gd name="T9" fmla="*/ 461 h 47"/>
                  <a:gd name="T10" fmla="*/ 451 w 30"/>
                  <a:gd name="T11" fmla="*/ 0 h 47"/>
                  <a:gd name="T12" fmla="*/ 360 w 30"/>
                  <a:gd name="T13" fmla="*/ 0 h 4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7">
                    <a:moveTo>
                      <a:pt x="24" y="0"/>
                    </a:moveTo>
                    <a:cubicBezTo>
                      <a:pt x="19" y="0"/>
                      <a:pt x="15" y="18"/>
                      <a:pt x="13" y="24"/>
                    </a:cubicBezTo>
                    <a:cubicBezTo>
                      <a:pt x="11" y="30"/>
                      <a:pt x="6" y="46"/>
                      <a:pt x="0" y="47"/>
                    </a:cubicBezTo>
                    <a:cubicBezTo>
                      <a:pt x="7" y="46"/>
                      <a:pt x="7" y="46"/>
                      <a:pt x="7" y="46"/>
                    </a:cubicBezTo>
                    <a:cubicBezTo>
                      <a:pt x="12" y="46"/>
                      <a:pt x="18" y="30"/>
                      <a:pt x="20" y="24"/>
                    </a:cubicBezTo>
                    <a:cubicBezTo>
                      <a:pt x="22" y="17"/>
                      <a:pt x="26" y="0"/>
                      <a:pt x="30" y="0"/>
                    </a:cubicBez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12" name="Freeform 2083">
                <a:extLst>
                  <a:ext uri="{FF2B5EF4-FFF2-40B4-BE49-F238E27FC236}">
                    <a16:creationId xmlns:a16="http://schemas.microsoft.com/office/drawing/2014/main" id="{4F37B327-B927-5B9F-8864-C87EB88B3B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4" y="1421"/>
                <a:ext cx="60" cy="134"/>
              </a:xfrm>
              <a:custGeom>
                <a:avLst/>
                <a:gdLst>
                  <a:gd name="T0" fmla="*/ 283 w 24"/>
                  <a:gd name="T1" fmla="*/ 21 h 50"/>
                  <a:gd name="T2" fmla="*/ 175 w 24"/>
                  <a:gd name="T3" fmla="*/ 504 h 50"/>
                  <a:gd name="T4" fmla="*/ 0 w 24"/>
                  <a:gd name="T5" fmla="*/ 962 h 50"/>
                  <a:gd name="T6" fmla="*/ 113 w 24"/>
                  <a:gd name="T7" fmla="*/ 941 h 50"/>
                  <a:gd name="T8" fmla="*/ 270 w 24"/>
                  <a:gd name="T9" fmla="*/ 482 h 50"/>
                  <a:gd name="T10" fmla="*/ 375 w 24"/>
                  <a:gd name="T11" fmla="*/ 0 h 50"/>
                  <a:gd name="T12" fmla="*/ 283 w 24"/>
                  <a:gd name="T13" fmla="*/ 21 h 5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4" h="50">
                    <a:moveTo>
                      <a:pt x="18" y="1"/>
                    </a:moveTo>
                    <a:cubicBezTo>
                      <a:pt x="14" y="2"/>
                      <a:pt x="12" y="20"/>
                      <a:pt x="11" y="26"/>
                    </a:cubicBezTo>
                    <a:cubicBezTo>
                      <a:pt x="9" y="33"/>
                      <a:pt x="6" y="49"/>
                      <a:pt x="0" y="50"/>
                    </a:cubicBezTo>
                    <a:cubicBezTo>
                      <a:pt x="7" y="49"/>
                      <a:pt x="7" y="49"/>
                      <a:pt x="7" y="49"/>
                    </a:cubicBezTo>
                    <a:cubicBezTo>
                      <a:pt x="12" y="48"/>
                      <a:pt x="16" y="32"/>
                      <a:pt x="17" y="25"/>
                    </a:cubicBezTo>
                    <a:cubicBezTo>
                      <a:pt x="19" y="19"/>
                      <a:pt x="20" y="1"/>
                      <a:pt x="24" y="0"/>
                    </a:cubicBezTo>
                    <a:lnTo>
                      <a:pt x="18" y="1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13" name="Freeform 2084">
                <a:extLst>
                  <a:ext uri="{FF2B5EF4-FFF2-40B4-BE49-F238E27FC236}">
                    <a16:creationId xmlns:a16="http://schemas.microsoft.com/office/drawing/2014/main" id="{281FEA12-31DB-DBC1-0DBB-2AAE9F15FC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2" y="1427"/>
                <a:ext cx="60" cy="136"/>
              </a:xfrm>
              <a:custGeom>
                <a:avLst/>
                <a:gdLst>
                  <a:gd name="T0" fmla="*/ 270 w 24"/>
                  <a:gd name="T1" fmla="*/ 21 h 51"/>
                  <a:gd name="T2" fmla="*/ 158 w 24"/>
                  <a:gd name="T3" fmla="*/ 512 h 51"/>
                  <a:gd name="T4" fmla="*/ 0 w 24"/>
                  <a:gd name="T5" fmla="*/ 968 h 51"/>
                  <a:gd name="T6" fmla="*/ 95 w 24"/>
                  <a:gd name="T7" fmla="*/ 931 h 51"/>
                  <a:gd name="T8" fmla="*/ 270 w 24"/>
                  <a:gd name="T9" fmla="*/ 477 h 51"/>
                  <a:gd name="T10" fmla="*/ 375 w 24"/>
                  <a:gd name="T11" fmla="*/ 0 h 51"/>
                  <a:gd name="T12" fmla="*/ 270 w 24"/>
                  <a:gd name="T13" fmla="*/ 21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4" h="51">
                    <a:moveTo>
                      <a:pt x="17" y="1"/>
                    </a:moveTo>
                    <a:cubicBezTo>
                      <a:pt x="13" y="2"/>
                      <a:pt x="11" y="20"/>
                      <a:pt x="10" y="27"/>
                    </a:cubicBezTo>
                    <a:cubicBezTo>
                      <a:pt x="9" y="33"/>
                      <a:pt x="5" y="50"/>
                      <a:pt x="0" y="51"/>
                    </a:cubicBezTo>
                    <a:cubicBezTo>
                      <a:pt x="6" y="49"/>
                      <a:pt x="6" y="49"/>
                      <a:pt x="6" y="49"/>
                    </a:cubicBezTo>
                    <a:cubicBezTo>
                      <a:pt x="12" y="49"/>
                      <a:pt x="15" y="32"/>
                      <a:pt x="17" y="25"/>
                    </a:cubicBezTo>
                    <a:cubicBezTo>
                      <a:pt x="18" y="19"/>
                      <a:pt x="20" y="1"/>
                      <a:pt x="24" y="0"/>
                    </a:cubicBezTo>
                    <a:lnTo>
                      <a:pt x="17" y="1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14" name="Freeform 2085">
                <a:extLst>
                  <a:ext uri="{FF2B5EF4-FFF2-40B4-BE49-F238E27FC236}">
                    <a16:creationId xmlns:a16="http://schemas.microsoft.com/office/drawing/2014/main" id="{9CBC2463-7FFF-C9EA-2D71-AB12587A74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4" y="1443"/>
                <a:ext cx="73" cy="128"/>
              </a:xfrm>
              <a:custGeom>
                <a:avLst/>
                <a:gdLst>
                  <a:gd name="T0" fmla="*/ 347 w 29"/>
                  <a:gd name="T1" fmla="*/ 0 h 48"/>
                  <a:gd name="T2" fmla="*/ 209 w 29"/>
                  <a:gd name="T3" fmla="*/ 491 h 48"/>
                  <a:gd name="T4" fmla="*/ 0 w 29"/>
                  <a:gd name="T5" fmla="*/ 909 h 48"/>
                  <a:gd name="T6" fmla="*/ 96 w 29"/>
                  <a:gd name="T7" fmla="*/ 909 h 48"/>
                  <a:gd name="T8" fmla="*/ 305 w 29"/>
                  <a:gd name="T9" fmla="*/ 477 h 48"/>
                  <a:gd name="T10" fmla="*/ 463 w 29"/>
                  <a:gd name="T11" fmla="*/ 0 h 48"/>
                  <a:gd name="T12" fmla="*/ 347 w 29"/>
                  <a:gd name="T13" fmla="*/ 0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9" h="48">
                    <a:moveTo>
                      <a:pt x="22" y="0"/>
                    </a:moveTo>
                    <a:cubicBezTo>
                      <a:pt x="18" y="0"/>
                      <a:pt x="15" y="19"/>
                      <a:pt x="13" y="26"/>
                    </a:cubicBezTo>
                    <a:cubicBezTo>
                      <a:pt x="10" y="32"/>
                      <a:pt x="5" y="48"/>
                      <a:pt x="0" y="48"/>
                    </a:cubicBezTo>
                    <a:cubicBezTo>
                      <a:pt x="6" y="48"/>
                      <a:pt x="6" y="48"/>
                      <a:pt x="6" y="48"/>
                    </a:cubicBezTo>
                    <a:cubicBezTo>
                      <a:pt x="12" y="48"/>
                      <a:pt x="17" y="32"/>
                      <a:pt x="19" y="25"/>
                    </a:cubicBezTo>
                    <a:cubicBezTo>
                      <a:pt x="21" y="19"/>
                      <a:pt x="25" y="0"/>
                      <a:pt x="29" y="0"/>
                    </a:cubicBez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15" name="Freeform 2086">
                <a:extLst>
                  <a:ext uri="{FF2B5EF4-FFF2-40B4-BE49-F238E27FC236}">
                    <a16:creationId xmlns:a16="http://schemas.microsoft.com/office/drawing/2014/main" id="{912897BC-3EDC-4902-EF9B-FFC6996864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9" y="1448"/>
                <a:ext cx="75" cy="125"/>
              </a:xfrm>
              <a:custGeom>
                <a:avLst/>
                <a:gdLst>
                  <a:gd name="T0" fmla="*/ 363 w 30"/>
                  <a:gd name="T1" fmla="*/ 0 h 47"/>
                  <a:gd name="T2" fmla="*/ 208 w 30"/>
                  <a:gd name="T3" fmla="*/ 452 h 47"/>
                  <a:gd name="T4" fmla="*/ 0 w 30"/>
                  <a:gd name="T5" fmla="*/ 883 h 47"/>
                  <a:gd name="T6" fmla="*/ 95 w 30"/>
                  <a:gd name="T7" fmla="*/ 862 h 47"/>
                  <a:gd name="T8" fmla="*/ 313 w 30"/>
                  <a:gd name="T9" fmla="*/ 452 h 47"/>
                  <a:gd name="T10" fmla="*/ 470 w 30"/>
                  <a:gd name="T11" fmla="*/ 0 h 47"/>
                  <a:gd name="T12" fmla="*/ 363 w 30"/>
                  <a:gd name="T13" fmla="*/ 0 h 4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7">
                    <a:moveTo>
                      <a:pt x="23" y="0"/>
                    </a:moveTo>
                    <a:cubicBezTo>
                      <a:pt x="19" y="0"/>
                      <a:pt x="15" y="18"/>
                      <a:pt x="13" y="24"/>
                    </a:cubicBezTo>
                    <a:cubicBezTo>
                      <a:pt x="11" y="30"/>
                      <a:pt x="5" y="46"/>
                      <a:pt x="0" y="47"/>
                    </a:cubicBezTo>
                    <a:cubicBezTo>
                      <a:pt x="6" y="46"/>
                      <a:pt x="6" y="46"/>
                      <a:pt x="6" y="46"/>
                    </a:cubicBezTo>
                    <a:cubicBezTo>
                      <a:pt x="12" y="46"/>
                      <a:pt x="17" y="30"/>
                      <a:pt x="20" y="24"/>
                    </a:cubicBezTo>
                    <a:cubicBezTo>
                      <a:pt x="22" y="17"/>
                      <a:pt x="25" y="0"/>
                      <a:pt x="30" y="0"/>
                    </a:cubicBez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16" name="Freeform 2087">
                <a:extLst>
                  <a:ext uri="{FF2B5EF4-FFF2-40B4-BE49-F238E27FC236}">
                    <a16:creationId xmlns:a16="http://schemas.microsoft.com/office/drawing/2014/main" id="{C3EDFBBF-03CC-54EB-EE9A-148A8176C8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7" y="1347"/>
                <a:ext cx="35" cy="144"/>
              </a:xfrm>
              <a:custGeom>
                <a:avLst/>
                <a:gdLst>
                  <a:gd name="T0" fmla="*/ 113 w 14"/>
                  <a:gd name="T1" fmla="*/ 35 h 54"/>
                  <a:gd name="T2" fmla="*/ 83 w 14"/>
                  <a:gd name="T3" fmla="*/ 533 h 54"/>
                  <a:gd name="T4" fmla="*/ 0 w 14"/>
                  <a:gd name="T5" fmla="*/ 1024 h 54"/>
                  <a:gd name="T6" fmla="*/ 95 w 14"/>
                  <a:gd name="T7" fmla="*/ 968 h 54"/>
                  <a:gd name="T8" fmla="*/ 188 w 14"/>
                  <a:gd name="T9" fmla="*/ 491 h 54"/>
                  <a:gd name="T10" fmla="*/ 220 w 14"/>
                  <a:gd name="T11" fmla="*/ 0 h 54"/>
                  <a:gd name="T12" fmla="*/ 113 w 14"/>
                  <a:gd name="T13" fmla="*/ 35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" h="54">
                    <a:moveTo>
                      <a:pt x="7" y="2"/>
                    </a:moveTo>
                    <a:cubicBezTo>
                      <a:pt x="3" y="4"/>
                      <a:pt x="5" y="21"/>
                      <a:pt x="5" y="28"/>
                    </a:cubicBezTo>
                    <a:cubicBezTo>
                      <a:pt x="5" y="35"/>
                      <a:pt x="6" y="52"/>
                      <a:pt x="0" y="54"/>
                    </a:cubicBezTo>
                    <a:cubicBezTo>
                      <a:pt x="6" y="51"/>
                      <a:pt x="6" y="51"/>
                      <a:pt x="6" y="51"/>
                    </a:cubicBezTo>
                    <a:cubicBezTo>
                      <a:pt x="12" y="49"/>
                      <a:pt x="12" y="33"/>
                      <a:pt x="12" y="26"/>
                    </a:cubicBezTo>
                    <a:cubicBezTo>
                      <a:pt x="12" y="19"/>
                      <a:pt x="9" y="1"/>
                      <a:pt x="14" y="0"/>
                    </a:cubicBezTo>
                    <a:lnTo>
                      <a:pt x="7" y="2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17" name="Freeform 2088">
                <a:extLst>
                  <a:ext uri="{FF2B5EF4-FFF2-40B4-BE49-F238E27FC236}">
                    <a16:creationId xmlns:a16="http://schemas.microsoft.com/office/drawing/2014/main" id="{87CA6AC3-BB8F-5282-A3C2-A510069F99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7" y="1360"/>
                <a:ext cx="32" cy="144"/>
              </a:xfrm>
              <a:custGeom>
                <a:avLst/>
                <a:gdLst>
                  <a:gd name="T0" fmla="*/ 103 w 13"/>
                  <a:gd name="T1" fmla="*/ 35 h 54"/>
                  <a:gd name="T2" fmla="*/ 74 w 13"/>
                  <a:gd name="T3" fmla="*/ 533 h 54"/>
                  <a:gd name="T4" fmla="*/ 0 w 13"/>
                  <a:gd name="T5" fmla="*/ 1024 h 54"/>
                  <a:gd name="T6" fmla="*/ 91 w 13"/>
                  <a:gd name="T7" fmla="*/ 968 h 54"/>
                  <a:gd name="T8" fmla="*/ 162 w 13"/>
                  <a:gd name="T9" fmla="*/ 491 h 54"/>
                  <a:gd name="T10" fmla="*/ 194 w 13"/>
                  <a:gd name="T11" fmla="*/ 0 h 54"/>
                  <a:gd name="T12" fmla="*/ 103 w 13"/>
                  <a:gd name="T13" fmla="*/ 35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3" h="54">
                    <a:moveTo>
                      <a:pt x="7" y="2"/>
                    </a:moveTo>
                    <a:cubicBezTo>
                      <a:pt x="3" y="4"/>
                      <a:pt x="5" y="21"/>
                      <a:pt x="5" y="28"/>
                    </a:cubicBezTo>
                    <a:cubicBezTo>
                      <a:pt x="5" y="35"/>
                      <a:pt x="5" y="52"/>
                      <a:pt x="0" y="54"/>
                    </a:cubicBezTo>
                    <a:cubicBezTo>
                      <a:pt x="6" y="51"/>
                      <a:pt x="6" y="51"/>
                      <a:pt x="6" y="51"/>
                    </a:cubicBezTo>
                    <a:cubicBezTo>
                      <a:pt x="11" y="49"/>
                      <a:pt x="11" y="32"/>
                      <a:pt x="11" y="26"/>
                    </a:cubicBezTo>
                    <a:cubicBezTo>
                      <a:pt x="11" y="19"/>
                      <a:pt x="9" y="1"/>
                      <a:pt x="13" y="0"/>
                    </a:cubicBezTo>
                    <a:lnTo>
                      <a:pt x="7" y="2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18" name="Freeform 2089">
                <a:extLst>
                  <a:ext uri="{FF2B5EF4-FFF2-40B4-BE49-F238E27FC236}">
                    <a16:creationId xmlns:a16="http://schemas.microsoft.com/office/drawing/2014/main" id="{A3CF29B9-A6BE-764F-E8AF-EC57C4A258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2" y="1389"/>
                <a:ext cx="47" cy="142"/>
              </a:xfrm>
              <a:custGeom>
                <a:avLst/>
                <a:gdLst>
                  <a:gd name="T0" fmla="*/ 183 w 19"/>
                  <a:gd name="T1" fmla="*/ 35 h 53"/>
                  <a:gd name="T2" fmla="*/ 121 w 19"/>
                  <a:gd name="T3" fmla="*/ 560 h 53"/>
                  <a:gd name="T4" fmla="*/ 0 w 19"/>
                  <a:gd name="T5" fmla="*/ 1018 h 53"/>
                  <a:gd name="T6" fmla="*/ 92 w 19"/>
                  <a:gd name="T7" fmla="*/ 997 h 53"/>
                  <a:gd name="T8" fmla="*/ 215 w 19"/>
                  <a:gd name="T9" fmla="*/ 517 h 53"/>
                  <a:gd name="T10" fmla="*/ 287 w 19"/>
                  <a:gd name="T11" fmla="*/ 0 h 53"/>
                  <a:gd name="T12" fmla="*/ 183 w 19"/>
                  <a:gd name="T13" fmla="*/ 35 h 5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9" h="53">
                    <a:moveTo>
                      <a:pt x="12" y="2"/>
                    </a:moveTo>
                    <a:cubicBezTo>
                      <a:pt x="8" y="3"/>
                      <a:pt x="9" y="22"/>
                      <a:pt x="8" y="29"/>
                    </a:cubicBezTo>
                    <a:cubicBezTo>
                      <a:pt x="7" y="35"/>
                      <a:pt x="5" y="52"/>
                      <a:pt x="0" y="53"/>
                    </a:cubicBezTo>
                    <a:cubicBezTo>
                      <a:pt x="6" y="52"/>
                      <a:pt x="6" y="52"/>
                      <a:pt x="6" y="52"/>
                    </a:cubicBezTo>
                    <a:cubicBezTo>
                      <a:pt x="11" y="51"/>
                      <a:pt x="14" y="34"/>
                      <a:pt x="14" y="27"/>
                    </a:cubicBezTo>
                    <a:cubicBezTo>
                      <a:pt x="15" y="20"/>
                      <a:pt x="14" y="1"/>
                      <a:pt x="19" y="0"/>
                    </a:cubicBezTo>
                    <a:lnTo>
                      <a:pt x="12" y="2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19" name="Freeform 2090">
                <a:extLst>
                  <a:ext uri="{FF2B5EF4-FFF2-40B4-BE49-F238E27FC236}">
                    <a16:creationId xmlns:a16="http://schemas.microsoft.com/office/drawing/2014/main" id="{88DABA42-1524-B34A-9CEA-A324207F74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9" y="1403"/>
                <a:ext cx="48" cy="138"/>
              </a:xfrm>
              <a:custGeom>
                <a:avLst/>
                <a:gdLst>
                  <a:gd name="T0" fmla="*/ 210 w 19"/>
                  <a:gd name="T1" fmla="*/ 21 h 52"/>
                  <a:gd name="T2" fmla="*/ 114 w 19"/>
                  <a:gd name="T3" fmla="*/ 507 h 52"/>
                  <a:gd name="T4" fmla="*/ 0 w 19"/>
                  <a:gd name="T5" fmla="*/ 971 h 52"/>
                  <a:gd name="T6" fmla="*/ 114 w 19"/>
                  <a:gd name="T7" fmla="*/ 950 h 52"/>
                  <a:gd name="T8" fmla="*/ 222 w 19"/>
                  <a:gd name="T9" fmla="*/ 464 h 52"/>
                  <a:gd name="T10" fmla="*/ 306 w 19"/>
                  <a:gd name="T11" fmla="*/ 0 h 52"/>
                  <a:gd name="T12" fmla="*/ 210 w 19"/>
                  <a:gd name="T13" fmla="*/ 21 h 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9" h="52">
                    <a:moveTo>
                      <a:pt x="13" y="1"/>
                    </a:moveTo>
                    <a:cubicBezTo>
                      <a:pt x="8" y="2"/>
                      <a:pt x="8" y="20"/>
                      <a:pt x="7" y="27"/>
                    </a:cubicBezTo>
                    <a:cubicBezTo>
                      <a:pt x="7" y="34"/>
                      <a:pt x="6" y="50"/>
                      <a:pt x="0" y="52"/>
                    </a:cubicBezTo>
                    <a:cubicBezTo>
                      <a:pt x="7" y="51"/>
                      <a:pt x="7" y="51"/>
                      <a:pt x="7" y="51"/>
                    </a:cubicBezTo>
                    <a:cubicBezTo>
                      <a:pt x="12" y="49"/>
                      <a:pt x="13" y="32"/>
                      <a:pt x="14" y="25"/>
                    </a:cubicBezTo>
                    <a:cubicBezTo>
                      <a:pt x="15" y="19"/>
                      <a:pt x="15" y="1"/>
                      <a:pt x="19" y="0"/>
                    </a:cubicBezTo>
                    <a:lnTo>
                      <a:pt x="13" y="1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20" name="Freeform 2091">
                <a:extLst>
                  <a:ext uri="{FF2B5EF4-FFF2-40B4-BE49-F238E27FC236}">
                    <a16:creationId xmlns:a16="http://schemas.microsoft.com/office/drawing/2014/main" id="{96BB096E-8826-2239-B965-5C4229FFBD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9" y="1237"/>
                <a:ext cx="35" cy="150"/>
              </a:xfrm>
              <a:custGeom>
                <a:avLst/>
                <a:gdLst>
                  <a:gd name="T0" fmla="*/ 50 w 14"/>
                  <a:gd name="T1" fmla="*/ 56 h 56"/>
                  <a:gd name="T2" fmla="*/ 83 w 14"/>
                  <a:gd name="T3" fmla="*/ 573 h 56"/>
                  <a:gd name="T4" fmla="*/ 50 w 14"/>
                  <a:gd name="T5" fmla="*/ 1077 h 56"/>
                  <a:gd name="T6" fmla="*/ 145 w 14"/>
                  <a:gd name="T7" fmla="*/ 996 h 56"/>
                  <a:gd name="T8" fmla="*/ 175 w 14"/>
                  <a:gd name="T9" fmla="*/ 504 h 56"/>
                  <a:gd name="T10" fmla="*/ 145 w 14"/>
                  <a:gd name="T11" fmla="*/ 0 h 56"/>
                  <a:gd name="T12" fmla="*/ 50 w 14"/>
                  <a:gd name="T13" fmla="*/ 56 h 5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" h="56">
                    <a:moveTo>
                      <a:pt x="3" y="3"/>
                    </a:moveTo>
                    <a:cubicBezTo>
                      <a:pt x="0" y="5"/>
                      <a:pt x="4" y="23"/>
                      <a:pt x="5" y="30"/>
                    </a:cubicBezTo>
                    <a:cubicBezTo>
                      <a:pt x="6" y="36"/>
                      <a:pt x="8" y="53"/>
                      <a:pt x="3" y="56"/>
                    </a:cubicBezTo>
                    <a:cubicBezTo>
                      <a:pt x="9" y="52"/>
                      <a:pt x="9" y="52"/>
                      <a:pt x="9" y="52"/>
                    </a:cubicBezTo>
                    <a:cubicBezTo>
                      <a:pt x="14" y="50"/>
                      <a:pt x="12" y="33"/>
                      <a:pt x="11" y="26"/>
                    </a:cubicBezTo>
                    <a:cubicBezTo>
                      <a:pt x="10" y="20"/>
                      <a:pt x="5" y="2"/>
                      <a:pt x="9" y="0"/>
                    </a:cubicBez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21" name="Freeform 2092">
                <a:extLst>
                  <a:ext uri="{FF2B5EF4-FFF2-40B4-BE49-F238E27FC236}">
                    <a16:creationId xmlns:a16="http://schemas.microsoft.com/office/drawing/2014/main" id="{25BABFC6-6129-8B49-58E4-056BE2627F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9" y="1256"/>
                <a:ext cx="35" cy="147"/>
              </a:xfrm>
              <a:custGeom>
                <a:avLst/>
                <a:gdLst>
                  <a:gd name="T0" fmla="*/ 50 w 14"/>
                  <a:gd name="T1" fmla="*/ 56 h 55"/>
                  <a:gd name="T2" fmla="*/ 83 w 14"/>
                  <a:gd name="T3" fmla="*/ 556 h 55"/>
                  <a:gd name="T4" fmla="*/ 50 w 14"/>
                  <a:gd name="T5" fmla="*/ 1050 h 55"/>
                  <a:gd name="T6" fmla="*/ 145 w 14"/>
                  <a:gd name="T7" fmla="*/ 994 h 55"/>
                  <a:gd name="T8" fmla="*/ 175 w 14"/>
                  <a:gd name="T9" fmla="*/ 492 h 55"/>
                  <a:gd name="T10" fmla="*/ 145 w 14"/>
                  <a:gd name="T11" fmla="*/ 0 h 55"/>
                  <a:gd name="T12" fmla="*/ 50 w 14"/>
                  <a:gd name="T13" fmla="*/ 56 h 5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" h="55">
                    <a:moveTo>
                      <a:pt x="3" y="3"/>
                    </a:moveTo>
                    <a:cubicBezTo>
                      <a:pt x="0" y="5"/>
                      <a:pt x="4" y="23"/>
                      <a:pt x="5" y="29"/>
                    </a:cubicBezTo>
                    <a:cubicBezTo>
                      <a:pt x="6" y="36"/>
                      <a:pt x="8" y="53"/>
                      <a:pt x="3" y="55"/>
                    </a:cubicBezTo>
                    <a:cubicBezTo>
                      <a:pt x="9" y="52"/>
                      <a:pt x="9" y="52"/>
                      <a:pt x="9" y="52"/>
                    </a:cubicBezTo>
                    <a:cubicBezTo>
                      <a:pt x="14" y="49"/>
                      <a:pt x="12" y="33"/>
                      <a:pt x="11" y="26"/>
                    </a:cubicBezTo>
                    <a:cubicBezTo>
                      <a:pt x="10" y="19"/>
                      <a:pt x="5" y="2"/>
                      <a:pt x="9" y="0"/>
                    </a:cubicBez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22" name="Freeform 2093">
                <a:extLst>
                  <a:ext uri="{FF2B5EF4-FFF2-40B4-BE49-F238E27FC236}">
                    <a16:creationId xmlns:a16="http://schemas.microsoft.com/office/drawing/2014/main" id="{FFF939DF-43EB-E33B-CF22-2168C266CF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7" y="1296"/>
                <a:ext cx="30" cy="147"/>
              </a:xfrm>
              <a:custGeom>
                <a:avLst/>
                <a:gdLst>
                  <a:gd name="T0" fmla="*/ 95 w 12"/>
                  <a:gd name="T1" fmla="*/ 56 h 55"/>
                  <a:gd name="T2" fmla="*/ 83 w 12"/>
                  <a:gd name="T3" fmla="*/ 572 h 55"/>
                  <a:gd name="T4" fmla="*/ 0 w 12"/>
                  <a:gd name="T5" fmla="*/ 1050 h 55"/>
                  <a:gd name="T6" fmla="*/ 95 w 12"/>
                  <a:gd name="T7" fmla="*/ 1016 h 55"/>
                  <a:gd name="T8" fmla="*/ 175 w 12"/>
                  <a:gd name="T9" fmla="*/ 513 h 55"/>
                  <a:gd name="T10" fmla="*/ 188 w 12"/>
                  <a:gd name="T11" fmla="*/ 0 h 55"/>
                  <a:gd name="T12" fmla="*/ 95 w 12"/>
                  <a:gd name="T13" fmla="*/ 56 h 5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" h="55">
                    <a:moveTo>
                      <a:pt x="6" y="3"/>
                    </a:moveTo>
                    <a:cubicBezTo>
                      <a:pt x="2" y="4"/>
                      <a:pt x="5" y="23"/>
                      <a:pt x="5" y="30"/>
                    </a:cubicBezTo>
                    <a:cubicBezTo>
                      <a:pt x="5" y="36"/>
                      <a:pt x="5" y="53"/>
                      <a:pt x="0" y="55"/>
                    </a:cubicBezTo>
                    <a:cubicBezTo>
                      <a:pt x="6" y="53"/>
                      <a:pt x="6" y="53"/>
                      <a:pt x="6" y="53"/>
                    </a:cubicBezTo>
                    <a:cubicBezTo>
                      <a:pt x="11" y="51"/>
                      <a:pt x="11" y="34"/>
                      <a:pt x="11" y="27"/>
                    </a:cubicBezTo>
                    <a:cubicBezTo>
                      <a:pt x="11" y="21"/>
                      <a:pt x="8" y="2"/>
                      <a:pt x="12" y="0"/>
                    </a:cubicBezTo>
                    <a:lnTo>
                      <a:pt x="6" y="3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23" name="Freeform 2094">
                <a:extLst>
                  <a:ext uri="{FF2B5EF4-FFF2-40B4-BE49-F238E27FC236}">
                    <a16:creationId xmlns:a16="http://schemas.microsoft.com/office/drawing/2014/main" id="{3036A327-9B94-325F-4B9A-CA4A1B5F81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7" y="1312"/>
                <a:ext cx="30" cy="144"/>
              </a:xfrm>
              <a:custGeom>
                <a:avLst/>
                <a:gdLst>
                  <a:gd name="T0" fmla="*/ 95 w 12"/>
                  <a:gd name="T1" fmla="*/ 56 h 54"/>
                  <a:gd name="T2" fmla="*/ 63 w 12"/>
                  <a:gd name="T3" fmla="*/ 547 h 54"/>
                  <a:gd name="T4" fmla="*/ 0 w 12"/>
                  <a:gd name="T5" fmla="*/ 1024 h 54"/>
                  <a:gd name="T6" fmla="*/ 113 w 12"/>
                  <a:gd name="T7" fmla="*/ 989 h 54"/>
                  <a:gd name="T8" fmla="*/ 158 w 12"/>
                  <a:gd name="T9" fmla="*/ 491 h 54"/>
                  <a:gd name="T10" fmla="*/ 188 w 12"/>
                  <a:gd name="T11" fmla="*/ 0 h 54"/>
                  <a:gd name="T12" fmla="*/ 95 w 12"/>
                  <a:gd name="T13" fmla="*/ 56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" h="54">
                    <a:moveTo>
                      <a:pt x="6" y="3"/>
                    </a:moveTo>
                    <a:cubicBezTo>
                      <a:pt x="2" y="4"/>
                      <a:pt x="4" y="22"/>
                      <a:pt x="4" y="29"/>
                    </a:cubicBezTo>
                    <a:cubicBezTo>
                      <a:pt x="4" y="36"/>
                      <a:pt x="5" y="52"/>
                      <a:pt x="0" y="54"/>
                    </a:cubicBezTo>
                    <a:cubicBezTo>
                      <a:pt x="7" y="52"/>
                      <a:pt x="7" y="52"/>
                      <a:pt x="7" y="52"/>
                    </a:cubicBezTo>
                    <a:cubicBezTo>
                      <a:pt x="12" y="50"/>
                      <a:pt x="11" y="33"/>
                      <a:pt x="10" y="26"/>
                    </a:cubicBezTo>
                    <a:cubicBezTo>
                      <a:pt x="10" y="20"/>
                      <a:pt x="8" y="2"/>
                      <a:pt x="12" y="0"/>
                    </a:cubicBezTo>
                    <a:lnTo>
                      <a:pt x="6" y="3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24" name="Freeform 2095">
                <a:extLst>
                  <a:ext uri="{FF2B5EF4-FFF2-40B4-BE49-F238E27FC236}">
                    <a16:creationId xmlns:a16="http://schemas.microsoft.com/office/drawing/2014/main" id="{01C43ED7-9DB9-3438-42FC-5C12524609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7" y="1181"/>
                <a:ext cx="45" cy="142"/>
              </a:xfrm>
              <a:custGeom>
                <a:avLst/>
                <a:gdLst>
                  <a:gd name="T0" fmla="*/ 188 w 18"/>
                  <a:gd name="T1" fmla="*/ 35 h 53"/>
                  <a:gd name="T2" fmla="*/ 113 w 18"/>
                  <a:gd name="T3" fmla="*/ 539 h 53"/>
                  <a:gd name="T4" fmla="*/ 0 w 18"/>
                  <a:gd name="T5" fmla="*/ 1018 h 53"/>
                  <a:gd name="T6" fmla="*/ 95 w 18"/>
                  <a:gd name="T7" fmla="*/ 983 h 53"/>
                  <a:gd name="T8" fmla="*/ 220 w 18"/>
                  <a:gd name="T9" fmla="*/ 504 h 53"/>
                  <a:gd name="T10" fmla="*/ 283 w 18"/>
                  <a:gd name="T11" fmla="*/ 0 h 53"/>
                  <a:gd name="T12" fmla="*/ 188 w 18"/>
                  <a:gd name="T13" fmla="*/ 35 h 5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8" h="53">
                    <a:moveTo>
                      <a:pt x="12" y="2"/>
                    </a:moveTo>
                    <a:cubicBezTo>
                      <a:pt x="7" y="3"/>
                      <a:pt x="8" y="21"/>
                      <a:pt x="7" y="28"/>
                    </a:cubicBezTo>
                    <a:cubicBezTo>
                      <a:pt x="7" y="34"/>
                      <a:pt x="5" y="51"/>
                      <a:pt x="0" y="53"/>
                    </a:cubicBezTo>
                    <a:cubicBezTo>
                      <a:pt x="6" y="51"/>
                      <a:pt x="6" y="51"/>
                      <a:pt x="6" y="51"/>
                    </a:cubicBezTo>
                    <a:cubicBezTo>
                      <a:pt x="12" y="49"/>
                      <a:pt x="13" y="33"/>
                      <a:pt x="14" y="26"/>
                    </a:cubicBezTo>
                    <a:cubicBezTo>
                      <a:pt x="14" y="19"/>
                      <a:pt x="14" y="1"/>
                      <a:pt x="18" y="0"/>
                    </a:cubicBezTo>
                    <a:lnTo>
                      <a:pt x="12" y="2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25" name="Freeform 2096">
                <a:extLst>
                  <a:ext uri="{FF2B5EF4-FFF2-40B4-BE49-F238E27FC236}">
                    <a16:creationId xmlns:a16="http://schemas.microsoft.com/office/drawing/2014/main" id="{7A5E5D84-124B-1B3D-E6A8-B1D54A9CCA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9" y="1192"/>
                <a:ext cx="40" cy="147"/>
              </a:xfrm>
              <a:custGeom>
                <a:avLst/>
                <a:gdLst>
                  <a:gd name="T0" fmla="*/ 145 w 16"/>
                  <a:gd name="T1" fmla="*/ 35 h 55"/>
                  <a:gd name="T2" fmla="*/ 83 w 16"/>
                  <a:gd name="T3" fmla="*/ 513 h 55"/>
                  <a:gd name="T4" fmla="*/ 0 w 16"/>
                  <a:gd name="T5" fmla="*/ 1050 h 55"/>
                  <a:gd name="T6" fmla="*/ 95 w 16"/>
                  <a:gd name="T7" fmla="*/ 1016 h 55"/>
                  <a:gd name="T8" fmla="*/ 188 w 16"/>
                  <a:gd name="T9" fmla="*/ 492 h 55"/>
                  <a:gd name="T10" fmla="*/ 250 w 16"/>
                  <a:gd name="T11" fmla="*/ 0 h 55"/>
                  <a:gd name="T12" fmla="*/ 145 w 16"/>
                  <a:gd name="T13" fmla="*/ 35 h 5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6" h="55">
                    <a:moveTo>
                      <a:pt x="9" y="2"/>
                    </a:moveTo>
                    <a:cubicBezTo>
                      <a:pt x="5" y="3"/>
                      <a:pt x="6" y="21"/>
                      <a:pt x="5" y="27"/>
                    </a:cubicBezTo>
                    <a:cubicBezTo>
                      <a:pt x="4" y="34"/>
                      <a:pt x="5" y="53"/>
                      <a:pt x="0" y="55"/>
                    </a:cubicBezTo>
                    <a:cubicBezTo>
                      <a:pt x="6" y="53"/>
                      <a:pt x="6" y="53"/>
                      <a:pt x="6" y="53"/>
                    </a:cubicBezTo>
                    <a:cubicBezTo>
                      <a:pt x="12" y="51"/>
                      <a:pt x="11" y="32"/>
                      <a:pt x="12" y="26"/>
                    </a:cubicBezTo>
                    <a:cubicBezTo>
                      <a:pt x="12" y="19"/>
                      <a:pt x="11" y="1"/>
                      <a:pt x="16" y="0"/>
                    </a:cubicBezTo>
                    <a:lnTo>
                      <a:pt x="9" y="2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26" name="Freeform 2097">
                <a:extLst>
                  <a:ext uri="{FF2B5EF4-FFF2-40B4-BE49-F238E27FC236}">
                    <a16:creationId xmlns:a16="http://schemas.microsoft.com/office/drawing/2014/main" id="{2587264F-B977-8A60-B47D-0607F37FD0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4" y="1155"/>
                <a:ext cx="75" cy="125"/>
              </a:xfrm>
              <a:custGeom>
                <a:avLst/>
                <a:gdLst>
                  <a:gd name="T0" fmla="*/ 363 w 30"/>
                  <a:gd name="T1" fmla="*/ 0 h 47"/>
                  <a:gd name="T2" fmla="*/ 208 w 30"/>
                  <a:gd name="T3" fmla="*/ 452 h 47"/>
                  <a:gd name="T4" fmla="*/ 0 w 30"/>
                  <a:gd name="T5" fmla="*/ 883 h 47"/>
                  <a:gd name="T6" fmla="*/ 95 w 30"/>
                  <a:gd name="T7" fmla="*/ 862 h 47"/>
                  <a:gd name="T8" fmla="*/ 313 w 30"/>
                  <a:gd name="T9" fmla="*/ 452 h 47"/>
                  <a:gd name="T10" fmla="*/ 470 w 30"/>
                  <a:gd name="T11" fmla="*/ 0 h 47"/>
                  <a:gd name="T12" fmla="*/ 363 w 30"/>
                  <a:gd name="T13" fmla="*/ 0 h 4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7">
                    <a:moveTo>
                      <a:pt x="23" y="0"/>
                    </a:moveTo>
                    <a:cubicBezTo>
                      <a:pt x="19" y="0"/>
                      <a:pt x="15" y="18"/>
                      <a:pt x="13" y="24"/>
                    </a:cubicBezTo>
                    <a:cubicBezTo>
                      <a:pt x="11" y="31"/>
                      <a:pt x="5" y="46"/>
                      <a:pt x="0" y="47"/>
                    </a:cubicBezTo>
                    <a:cubicBezTo>
                      <a:pt x="6" y="46"/>
                      <a:pt x="6" y="46"/>
                      <a:pt x="6" y="46"/>
                    </a:cubicBezTo>
                    <a:cubicBezTo>
                      <a:pt x="12" y="46"/>
                      <a:pt x="17" y="30"/>
                      <a:pt x="20" y="24"/>
                    </a:cubicBezTo>
                    <a:cubicBezTo>
                      <a:pt x="22" y="18"/>
                      <a:pt x="26" y="0"/>
                      <a:pt x="30" y="0"/>
                    </a:cubicBez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27" name="Freeform 2098">
                <a:extLst>
                  <a:ext uri="{FF2B5EF4-FFF2-40B4-BE49-F238E27FC236}">
                    <a16:creationId xmlns:a16="http://schemas.microsoft.com/office/drawing/2014/main" id="{2E02AEC4-597E-DDD6-3248-F0A3FF51EF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59" y="1155"/>
                <a:ext cx="75" cy="125"/>
              </a:xfrm>
              <a:custGeom>
                <a:avLst/>
                <a:gdLst>
                  <a:gd name="T0" fmla="*/ 375 w 30"/>
                  <a:gd name="T1" fmla="*/ 21 h 47"/>
                  <a:gd name="T2" fmla="*/ 208 w 30"/>
                  <a:gd name="T3" fmla="*/ 468 h 47"/>
                  <a:gd name="T4" fmla="*/ 0 w 30"/>
                  <a:gd name="T5" fmla="*/ 883 h 47"/>
                  <a:gd name="T6" fmla="*/ 125 w 30"/>
                  <a:gd name="T7" fmla="*/ 883 h 47"/>
                  <a:gd name="T8" fmla="*/ 313 w 30"/>
                  <a:gd name="T9" fmla="*/ 452 h 47"/>
                  <a:gd name="T10" fmla="*/ 470 w 30"/>
                  <a:gd name="T11" fmla="*/ 0 h 47"/>
                  <a:gd name="T12" fmla="*/ 375 w 30"/>
                  <a:gd name="T13" fmla="*/ 21 h 4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7">
                    <a:moveTo>
                      <a:pt x="24" y="1"/>
                    </a:moveTo>
                    <a:cubicBezTo>
                      <a:pt x="19" y="1"/>
                      <a:pt x="15" y="18"/>
                      <a:pt x="13" y="25"/>
                    </a:cubicBezTo>
                    <a:cubicBezTo>
                      <a:pt x="11" y="31"/>
                      <a:pt x="6" y="47"/>
                      <a:pt x="0" y="47"/>
                    </a:cubicBezTo>
                    <a:cubicBezTo>
                      <a:pt x="8" y="47"/>
                      <a:pt x="8" y="47"/>
                      <a:pt x="8" y="47"/>
                    </a:cubicBezTo>
                    <a:cubicBezTo>
                      <a:pt x="13" y="47"/>
                      <a:pt x="18" y="31"/>
                      <a:pt x="20" y="24"/>
                    </a:cubicBezTo>
                    <a:cubicBezTo>
                      <a:pt x="22" y="18"/>
                      <a:pt x="26" y="0"/>
                      <a:pt x="30" y="0"/>
                    </a:cubicBezTo>
                    <a:lnTo>
                      <a:pt x="24" y="1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28" name="Freeform 2099">
                <a:extLst>
                  <a:ext uri="{FF2B5EF4-FFF2-40B4-BE49-F238E27FC236}">
                    <a16:creationId xmlns:a16="http://schemas.microsoft.com/office/drawing/2014/main" id="{3B18201A-3680-78F2-C062-DDBDC4BA18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4" y="1163"/>
                <a:ext cx="65" cy="133"/>
              </a:xfrm>
              <a:custGeom>
                <a:avLst/>
                <a:gdLst>
                  <a:gd name="T0" fmla="*/ 300 w 26"/>
                  <a:gd name="T1" fmla="*/ 21 h 50"/>
                  <a:gd name="T2" fmla="*/ 175 w 26"/>
                  <a:gd name="T3" fmla="*/ 511 h 50"/>
                  <a:gd name="T4" fmla="*/ 0 w 26"/>
                  <a:gd name="T5" fmla="*/ 942 h 50"/>
                  <a:gd name="T6" fmla="*/ 113 w 26"/>
                  <a:gd name="T7" fmla="*/ 920 h 50"/>
                  <a:gd name="T8" fmla="*/ 283 w 26"/>
                  <a:gd name="T9" fmla="*/ 489 h 50"/>
                  <a:gd name="T10" fmla="*/ 408 w 26"/>
                  <a:gd name="T11" fmla="*/ 0 h 50"/>
                  <a:gd name="T12" fmla="*/ 300 w 26"/>
                  <a:gd name="T13" fmla="*/ 21 h 5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6" h="50">
                    <a:moveTo>
                      <a:pt x="19" y="1"/>
                    </a:moveTo>
                    <a:cubicBezTo>
                      <a:pt x="15" y="1"/>
                      <a:pt x="13" y="21"/>
                      <a:pt x="11" y="27"/>
                    </a:cubicBezTo>
                    <a:cubicBezTo>
                      <a:pt x="10" y="34"/>
                      <a:pt x="5" y="50"/>
                      <a:pt x="0" y="50"/>
                    </a:cubicBezTo>
                    <a:cubicBezTo>
                      <a:pt x="7" y="49"/>
                      <a:pt x="7" y="49"/>
                      <a:pt x="7" y="49"/>
                    </a:cubicBezTo>
                    <a:cubicBezTo>
                      <a:pt x="12" y="48"/>
                      <a:pt x="16" y="33"/>
                      <a:pt x="18" y="26"/>
                    </a:cubicBezTo>
                    <a:cubicBezTo>
                      <a:pt x="20" y="20"/>
                      <a:pt x="22" y="1"/>
                      <a:pt x="26" y="0"/>
                    </a:cubicBezTo>
                    <a:lnTo>
                      <a:pt x="19" y="1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29" name="Freeform 2100">
                <a:extLst>
                  <a:ext uri="{FF2B5EF4-FFF2-40B4-BE49-F238E27FC236}">
                    <a16:creationId xmlns:a16="http://schemas.microsoft.com/office/drawing/2014/main" id="{2B0EEE8D-0112-AFBA-0CEF-D967FB009E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2" y="1168"/>
                <a:ext cx="65" cy="133"/>
              </a:xfrm>
              <a:custGeom>
                <a:avLst/>
                <a:gdLst>
                  <a:gd name="T0" fmla="*/ 300 w 26"/>
                  <a:gd name="T1" fmla="*/ 0 h 50"/>
                  <a:gd name="T2" fmla="*/ 175 w 26"/>
                  <a:gd name="T3" fmla="*/ 489 h 50"/>
                  <a:gd name="T4" fmla="*/ 0 w 26"/>
                  <a:gd name="T5" fmla="*/ 942 h 50"/>
                  <a:gd name="T6" fmla="*/ 113 w 26"/>
                  <a:gd name="T7" fmla="*/ 942 h 50"/>
                  <a:gd name="T8" fmla="*/ 270 w 26"/>
                  <a:gd name="T9" fmla="*/ 489 h 50"/>
                  <a:gd name="T10" fmla="*/ 408 w 26"/>
                  <a:gd name="T11" fmla="*/ 21 h 50"/>
                  <a:gd name="T12" fmla="*/ 300 w 26"/>
                  <a:gd name="T13" fmla="*/ 0 h 5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6" h="50">
                    <a:moveTo>
                      <a:pt x="19" y="0"/>
                    </a:moveTo>
                    <a:cubicBezTo>
                      <a:pt x="14" y="1"/>
                      <a:pt x="12" y="20"/>
                      <a:pt x="11" y="26"/>
                    </a:cubicBezTo>
                    <a:cubicBezTo>
                      <a:pt x="9" y="33"/>
                      <a:pt x="5" y="49"/>
                      <a:pt x="0" y="50"/>
                    </a:cubicBezTo>
                    <a:cubicBezTo>
                      <a:pt x="7" y="50"/>
                      <a:pt x="7" y="50"/>
                      <a:pt x="7" y="50"/>
                    </a:cubicBezTo>
                    <a:cubicBezTo>
                      <a:pt x="12" y="49"/>
                      <a:pt x="16" y="32"/>
                      <a:pt x="17" y="26"/>
                    </a:cubicBezTo>
                    <a:cubicBezTo>
                      <a:pt x="19" y="19"/>
                      <a:pt x="22" y="2"/>
                      <a:pt x="26" y="1"/>
                    </a:cubicBez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30" name="Freeform 2101">
                <a:extLst>
                  <a:ext uri="{FF2B5EF4-FFF2-40B4-BE49-F238E27FC236}">
                    <a16:creationId xmlns:a16="http://schemas.microsoft.com/office/drawing/2014/main" id="{72AB9FBF-6002-2A4B-8150-DA2DA50F36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5" y="1456"/>
                <a:ext cx="74" cy="123"/>
              </a:xfrm>
              <a:custGeom>
                <a:avLst/>
                <a:gdLst>
                  <a:gd name="T0" fmla="*/ 451 w 30"/>
                  <a:gd name="T1" fmla="*/ 880 h 46"/>
                  <a:gd name="T2" fmla="*/ 237 w 30"/>
                  <a:gd name="T3" fmla="*/ 422 h 46"/>
                  <a:gd name="T4" fmla="*/ 91 w 30"/>
                  <a:gd name="T5" fmla="*/ 0 h 46"/>
                  <a:gd name="T6" fmla="*/ 0 w 30"/>
                  <a:gd name="T7" fmla="*/ 0 h 46"/>
                  <a:gd name="T8" fmla="*/ 153 w 30"/>
                  <a:gd name="T9" fmla="*/ 422 h 46"/>
                  <a:gd name="T10" fmla="*/ 360 w 30"/>
                  <a:gd name="T11" fmla="*/ 880 h 46"/>
                  <a:gd name="T12" fmla="*/ 451 w 30"/>
                  <a:gd name="T13" fmla="*/ 880 h 4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6">
                    <a:moveTo>
                      <a:pt x="30" y="46"/>
                    </a:moveTo>
                    <a:cubicBezTo>
                      <a:pt x="24" y="46"/>
                      <a:pt x="20" y="33"/>
                      <a:pt x="16" y="22"/>
                    </a:cubicBezTo>
                    <a:cubicBezTo>
                      <a:pt x="12" y="10"/>
                      <a:pt x="11" y="0"/>
                      <a:pt x="6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0"/>
                      <a:pt x="6" y="10"/>
                      <a:pt x="10" y="22"/>
                    </a:cubicBezTo>
                    <a:cubicBezTo>
                      <a:pt x="14" y="33"/>
                      <a:pt x="18" y="46"/>
                      <a:pt x="24" y="46"/>
                    </a:cubicBezTo>
                    <a:lnTo>
                      <a:pt x="30" y="46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31" name="Freeform 2102">
                <a:extLst>
                  <a:ext uri="{FF2B5EF4-FFF2-40B4-BE49-F238E27FC236}">
                    <a16:creationId xmlns:a16="http://schemas.microsoft.com/office/drawing/2014/main" id="{62B20E56-5A4B-01B1-E279-1F05C739D6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0" y="1456"/>
                <a:ext cx="74" cy="123"/>
              </a:xfrm>
              <a:custGeom>
                <a:avLst/>
                <a:gdLst>
                  <a:gd name="T0" fmla="*/ 451 w 30"/>
                  <a:gd name="T1" fmla="*/ 858 h 46"/>
                  <a:gd name="T2" fmla="*/ 237 w 30"/>
                  <a:gd name="T3" fmla="*/ 422 h 46"/>
                  <a:gd name="T4" fmla="*/ 91 w 30"/>
                  <a:gd name="T5" fmla="*/ 0 h 46"/>
                  <a:gd name="T6" fmla="*/ 0 w 30"/>
                  <a:gd name="T7" fmla="*/ 0 h 46"/>
                  <a:gd name="T8" fmla="*/ 153 w 30"/>
                  <a:gd name="T9" fmla="*/ 422 h 46"/>
                  <a:gd name="T10" fmla="*/ 360 w 30"/>
                  <a:gd name="T11" fmla="*/ 880 h 46"/>
                  <a:gd name="T12" fmla="*/ 451 w 30"/>
                  <a:gd name="T13" fmla="*/ 858 h 4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6">
                    <a:moveTo>
                      <a:pt x="30" y="45"/>
                    </a:moveTo>
                    <a:cubicBezTo>
                      <a:pt x="24" y="45"/>
                      <a:pt x="20" y="33"/>
                      <a:pt x="16" y="22"/>
                    </a:cubicBezTo>
                    <a:cubicBezTo>
                      <a:pt x="12" y="10"/>
                      <a:pt x="10" y="0"/>
                      <a:pt x="6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0"/>
                      <a:pt x="6" y="10"/>
                      <a:pt x="10" y="22"/>
                    </a:cubicBezTo>
                    <a:cubicBezTo>
                      <a:pt x="13" y="33"/>
                      <a:pt x="18" y="46"/>
                      <a:pt x="24" y="46"/>
                    </a:cubicBezTo>
                    <a:lnTo>
                      <a:pt x="30" y="45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32" name="Freeform 2103">
                <a:extLst>
                  <a:ext uri="{FF2B5EF4-FFF2-40B4-BE49-F238E27FC236}">
                    <a16:creationId xmlns:a16="http://schemas.microsoft.com/office/drawing/2014/main" id="{0050DCD2-E629-433F-AA59-D3E3BF88EB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5" y="1456"/>
                <a:ext cx="75" cy="123"/>
              </a:xfrm>
              <a:custGeom>
                <a:avLst/>
                <a:gdLst>
                  <a:gd name="T0" fmla="*/ 470 w 30"/>
                  <a:gd name="T1" fmla="*/ 880 h 46"/>
                  <a:gd name="T2" fmla="*/ 250 w 30"/>
                  <a:gd name="T3" fmla="*/ 422 h 46"/>
                  <a:gd name="T4" fmla="*/ 95 w 30"/>
                  <a:gd name="T5" fmla="*/ 0 h 46"/>
                  <a:gd name="T6" fmla="*/ 0 w 30"/>
                  <a:gd name="T7" fmla="*/ 0 h 46"/>
                  <a:gd name="T8" fmla="*/ 158 w 30"/>
                  <a:gd name="T9" fmla="*/ 422 h 46"/>
                  <a:gd name="T10" fmla="*/ 375 w 30"/>
                  <a:gd name="T11" fmla="*/ 880 h 46"/>
                  <a:gd name="T12" fmla="*/ 470 w 30"/>
                  <a:gd name="T13" fmla="*/ 880 h 4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6">
                    <a:moveTo>
                      <a:pt x="30" y="46"/>
                    </a:moveTo>
                    <a:cubicBezTo>
                      <a:pt x="24" y="46"/>
                      <a:pt x="20" y="33"/>
                      <a:pt x="16" y="22"/>
                    </a:cubicBezTo>
                    <a:cubicBezTo>
                      <a:pt x="12" y="10"/>
                      <a:pt x="10" y="0"/>
                      <a:pt x="6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0"/>
                      <a:pt x="6" y="10"/>
                      <a:pt x="10" y="22"/>
                    </a:cubicBezTo>
                    <a:cubicBezTo>
                      <a:pt x="13" y="33"/>
                      <a:pt x="18" y="46"/>
                      <a:pt x="24" y="46"/>
                    </a:cubicBezTo>
                    <a:lnTo>
                      <a:pt x="30" y="46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33" name="Freeform 2104">
                <a:extLst>
                  <a:ext uri="{FF2B5EF4-FFF2-40B4-BE49-F238E27FC236}">
                    <a16:creationId xmlns:a16="http://schemas.microsoft.com/office/drawing/2014/main" id="{1A736C10-42F0-F975-B241-E0A0F30236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0" y="1456"/>
                <a:ext cx="75" cy="123"/>
              </a:xfrm>
              <a:custGeom>
                <a:avLst/>
                <a:gdLst>
                  <a:gd name="T0" fmla="*/ 470 w 30"/>
                  <a:gd name="T1" fmla="*/ 880 h 46"/>
                  <a:gd name="T2" fmla="*/ 250 w 30"/>
                  <a:gd name="T3" fmla="*/ 422 h 46"/>
                  <a:gd name="T4" fmla="*/ 95 w 30"/>
                  <a:gd name="T5" fmla="*/ 0 h 46"/>
                  <a:gd name="T6" fmla="*/ 0 w 30"/>
                  <a:gd name="T7" fmla="*/ 0 h 46"/>
                  <a:gd name="T8" fmla="*/ 145 w 30"/>
                  <a:gd name="T9" fmla="*/ 422 h 46"/>
                  <a:gd name="T10" fmla="*/ 375 w 30"/>
                  <a:gd name="T11" fmla="*/ 880 h 46"/>
                  <a:gd name="T12" fmla="*/ 470 w 30"/>
                  <a:gd name="T13" fmla="*/ 880 h 4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6">
                    <a:moveTo>
                      <a:pt x="30" y="46"/>
                    </a:moveTo>
                    <a:cubicBezTo>
                      <a:pt x="24" y="46"/>
                      <a:pt x="19" y="33"/>
                      <a:pt x="16" y="22"/>
                    </a:cubicBezTo>
                    <a:cubicBezTo>
                      <a:pt x="12" y="10"/>
                      <a:pt x="10" y="0"/>
                      <a:pt x="6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0"/>
                      <a:pt x="5" y="10"/>
                      <a:pt x="9" y="22"/>
                    </a:cubicBezTo>
                    <a:cubicBezTo>
                      <a:pt x="13" y="33"/>
                      <a:pt x="18" y="46"/>
                      <a:pt x="24" y="46"/>
                    </a:cubicBezTo>
                    <a:lnTo>
                      <a:pt x="30" y="46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34" name="Freeform 2105">
                <a:extLst>
                  <a:ext uri="{FF2B5EF4-FFF2-40B4-BE49-F238E27FC236}">
                    <a16:creationId xmlns:a16="http://schemas.microsoft.com/office/drawing/2014/main" id="{36572AE1-5495-9368-DC84-AFD556B3CC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5" y="1461"/>
                <a:ext cx="45" cy="115"/>
              </a:xfrm>
              <a:custGeom>
                <a:avLst/>
                <a:gdLst>
                  <a:gd name="T0" fmla="*/ 0 w 18"/>
                  <a:gd name="T1" fmla="*/ 0 h 43"/>
                  <a:gd name="T2" fmla="*/ 113 w 18"/>
                  <a:gd name="T3" fmla="*/ 380 h 43"/>
                  <a:gd name="T4" fmla="*/ 283 w 18"/>
                  <a:gd name="T5" fmla="*/ 824 h 43"/>
                  <a:gd name="T6" fmla="*/ 113 w 18"/>
                  <a:gd name="T7" fmla="*/ 380 h 43"/>
                  <a:gd name="T8" fmla="*/ 0 w 18"/>
                  <a:gd name="T9" fmla="*/ 0 h 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" h="43">
                    <a:moveTo>
                      <a:pt x="0" y="0"/>
                    </a:moveTo>
                    <a:cubicBezTo>
                      <a:pt x="2" y="3"/>
                      <a:pt x="4" y="11"/>
                      <a:pt x="7" y="20"/>
                    </a:cubicBezTo>
                    <a:cubicBezTo>
                      <a:pt x="11" y="28"/>
                      <a:pt x="14" y="39"/>
                      <a:pt x="18" y="43"/>
                    </a:cubicBezTo>
                    <a:cubicBezTo>
                      <a:pt x="14" y="39"/>
                      <a:pt x="10" y="28"/>
                      <a:pt x="7" y="20"/>
                    </a:cubicBezTo>
                    <a:cubicBezTo>
                      <a:pt x="4" y="11"/>
                      <a:pt x="2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35" name="Freeform 2106">
                <a:extLst>
                  <a:ext uri="{FF2B5EF4-FFF2-40B4-BE49-F238E27FC236}">
                    <a16:creationId xmlns:a16="http://schemas.microsoft.com/office/drawing/2014/main" id="{922F89C3-78FC-1BC8-9770-B830E4A441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7" y="1461"/>
                <a:ext cx="47" cy="115"/>
              </a:xfrm>
              <a:custGeom>
                <a:avLst/>
                <a:gdLst>
                  <a:gd name="T0" fmla="*/ 0 w 19"/>
                  <a:gd name="T1" fmla="*/ 0 h 43"/>
                  <a:gd name="T2" fmla="*/ 121 w 19"/>
                  <a:gd name="T3" fmla="*/ 380 h 43"/>
                  <a:gd name="T4" fmla="*/ 287 w 19"/>
                  <a:gd name="T5" fmla="*/ 824 h 43"/>
                  <a:gd name="T6" fmla="*/ 104 w 19"/>
                  <a:gd name="T7" fmla="*/ 380 h 43"/>
                  <a:gd name="T8" fmla="*/ 0 w 19"/>
                  <a:gd name="T9" fmla="*/ 0 h 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" h="43">
                    <a:moveTo>
                      <a:pt x="0" y="0"/>
                    </a:moveTo>
                    <a:cubicBezTo>
                      <a:pt x="3" y="3"/>
                      <a:pt x="5" y="11"/>
                      <a:pt x="8" y="20"/>
                    </a:cubicBezTo>
                    <a:cubicBezTo>
                      <a:pt x="11" y="28"/>
                      <a:pt x="14" y="39"/>
                      <a:pt x="19" y="43"/>
                    </a:cubicBezTo>
                    <a:cubicBezTo>
                      <a:pt x="14" y="39"/>
                      <a:pt x="11" y="28"/>
                      <a:pt x="7" y="20"/>
                    </a:cubicBezTo>
                    <a:cubicBezTo>
                      <a:pt x="4" y="11"/>
                      <a:pt x="3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36" name="Freeform 2107">
                <a:extLst>
                  <a:ext uri="{FF2B5EF4-FFF2-40B4-BE49-F238E27FC236}">
                    <a16:creationId xmlns:a16="http://schemas.microsoft.com/office/drawing/2014/main" id="{5E8D2241-E61D-F3C0-3906-022FE1EBE9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2" y="1461"/>
                <a:ext cx="48" cy="115"/>
              </a:xfrm>
              <a:custGeom>
                <a:avLst/>
                <a:gdLst>
                  <a:gd name="T0" fmla="*/ 0 w 19"/>
                  <a:gd name="T1" fmla="*/ 0 h 43"/>
                  <a:gd name="T2" fmla="*/ 129 w 19"/>
                  <a:gd name="T3" fmla="*/ 380 h 43"/>
                  <a:gd name="T4" fmla="*/ 306 w 19"/>
                  <a:gd name="T5" fmla="*/ 824 h 43"/>
                  <a:gd name="T6" fmla="*/ 129 w 19"/>
                  <a:gd name="T7" fmla="*/ 380 h 43"/>
                  <a:gd name="T8" fmla="*/ 0 w 19"/>
                  <a:gd name="T9" fmla="*/ 0 h 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" h="43">
                    <a:moveTo>
                      <a:pt x="0" y="0"/>
                    </a:moveTo>
                    <a:cubicBezTo>
                      <a:pt x="3" y="3"/>
                      <a:pt x="5" y="11"/>
                      <a:pt x="8" y="20"/>
                    </a:cubicBezTo>
                    <a:cubicBezTo>
                      <a:pt x="11" y="28"/>
                      <a:pt x="14" y="39"/>
                      <a:pt x="19" y="43"/>
                    </a:cubicBezTo>
                    <a:cubicBezTo>
                      <a:pt x="14" y="39"/>
                      <a:pt x="11" y="28"/>
                      <a:pt x="8" y="20"/>
                    </a:cubicBezTo>
                    <a:cubicBezTo>
                      <a:pt x="4" y="11"/>
                      <a:pt x="3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37" name="Freeform 2108">
                <a:extLst>
                  <a:ext uri="{FF2B5EF4-FFF2-40B4-BE49-F238E27FC236}">
                    <a16:creationId xmlns:a16="http://schemas.microsoft.com/office/drawing/2014/main" id="{AC31C4CF-6A2F-2D12-6A97-C641ED4345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7" y="1461"/>
                <a:ext cx="45" cy="115"/>
              </a:xfrm>
              <a:custGeom>
                <a:avLst/>
                <a:gdLst>
                  <a:gd name="T0" fmla="*/ 0 w 18"/>
                  <a:gd name="T1" fmla="*/ 0 h 43"/>
                  <a:gd name="T2" fmla="*/ 125 w 18"/>
                  <a:gd name="T3" fmla="*/ 380 h 43"/>
                  <a:gd name="T4" fmla="*/ 283 w 18"/>
                  <a:gd name="T5" fmla="*/ 824 h 43"/>
                  <a:gd name="T6" fmla="*/ 113 w 18"/>
                  <a:gd name="T7" fmla="*/ 380 h 43"/>
                  <a:gd name="T8" fmla="*/ 0 w 18"/>
                  <a:gd name="T9" fmla="*/ 0 h 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" h="43">
                    <a:moveTo>
                      <a:pt x="0" y="0"/>
                    </a:moveTo>
                    <a:cubicBezTo>
                      <a:pt x="3" y="3"/>
                      <a:pt x="5" y="11"/>
                      <a:pt x="8" y="20"/>
                    </a:cubicBezTo>
                    <a:cubicBezTo>
                      <a:pt x="11" y="28"/>
                      <a:pt x="14" y="39"/>
                      <a:pt x="18" y="43"/>
                    </a:cubicBezTo>
                    <a:cubicBezTo>
                      <a:pt x="14" y="39"/>
                      <a:pt x="10" y="28"/>
                      <a:pt x="7" y="20"/>
                    </a:cubicBezTo>
                    <a:cubicBezTo>
                      <a:pt x="4" y="11"/>
                      <a:pt x="3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38" name="Freeform 2109">
                <a:extLst>
                  <a:ext uri="{FF2B5EF4-FFF2-40B4-BE49-F238E27FC236}">
                    <a16:creationId xmlns:a16="http://schemas.microsoft.com/office/drawing/2014/main" id="{FF9A70B5-A7BE-8B9E-9026-79C80A2FAB1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075" y="1456"/>
                <a:ext cx="75" cy="123"/>
              </a:xfrm>
              <a:custGeom>
                <a:avLst/>
                <a:gdLst>
                  <a:gd name="T0" fmla="*/ 0 w 30"/>
                  <a:gd name="T1" fmla="*/ 0 h 46"/>
                  <a:gd name="T2" fmla="*/ 113 w 30"/>
                  <a:gd name="T3" fmla="*/ 251 h 46"/>
                  <a:gd name="T4" fmla="*/ 145 w 30"/>
                  <a:gd name="T5" fmla="*/ 422 h 46"/>
                  <a:gd name="T6" fmla="*/ 145 w 30"/>
                  <a:gd name="T7" fmla="*/ 422 h 46"/>
                  <a:gd name="T8" fmla="*/ 375 w 30"/>
                  <a:gd name="T9" fmla="*/ 880 h 46"/>
                  <a:gd name="T10" fmla="*/ 470 w 30"/>
                  <a:gd name="T11" fmla="*/ 880 h 46"/>
                  <a:gd name="T12" fmla="*/ 470 w 30"/>
                  <a:gd name="T13" fmla="*/ 880 h 46"/>
                  <a:gd name="T14" fmla="*/ 250 w 30"/>
                  <a:gd name="T15" fmla="*/ 422 h 46"/>
                  <a:gd name="T16" fmla="*/ 250 w 30"/>
                  <a:gd name="T17" fmla="*/ 422 h 46"/>
                  <a:gd name="T18" fmla="*/ 208 w 30"/>
                  <a:gd name="T19" fmla="*/ 251 h 46"/>
                  <a:gd name="T20" fmla="*/ 95 w 30"/>
                  <a:gd name="T21" fmla="*/ 0 h 46"/>
                  <a:gd name="T22" fmla="*/ 0 w 30"/>
                  <a:gd name="T23" fmla="*/ 0 h 46"/>
                  <a:gd name="T24" fmla="*/ 375 w 30"/>
                  <a:gd name="T25" fmla="*/ 880 h 46"/>
                  <a:gd name="T26" fmla="*/ 158 w 30"/>
                  <a:gd name="T27" fmla="*/ 422 h 46"/>
                  <a:gd name="T28" fmla="*/ 158 w 30"/>
                  <a:gd name="T29" fmla="*/ 422 h 46"/>
                  <a:gd name="T30" fmla="*/ 113 w 30"/>
                  <a:gd name="T31" fmla="*/ 251 h 46"/>
                  <a:gd name="T32" fmla="*/ 20 w 30"/>
                  <a:gd name="T33" fmla="*/ 21 h 46"/>
                  <a:gd name="T34" fmla="*/ 20 w 30"/>
                  <a:gd name="T35" fmla="*/ 0 h 46"/>
                  <a:gd name="T36" fmla="*/ 95 w 30"/>
                  <a:gd name="T37" fmla="*/ 21 h 46"/>
                  <a:gd name="T38" fmla="*/ 208 w 30"/>
                  <a:gd name="T39" fmla="*/ 251 h 46"/>
                  <a:gd name="T40" fmla="*/ 250 w 30"/>
                  <a:gd name="T41" fmla="*/ 422 h 46"/>
                  <a:gd name="T42" fmla="*/ 250 w 30"/>
                  <a:gd name="T43" fmla="*/ 422 h 46"/>
                  <a:gd name="T44" fmla="*/ 438 w 30"/>
                  <a:gd name="T45" fmla="*/ 880 h 46"/>
                  <a:gd name="T46" fmla="*/ 375 w 30"/>
                  <a:gd name="T47" fmla="*/ 880 h 4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30" h="46">
                    <a:moveTo>
                      <a:pt x="0" y="0"/>
                    </a:moveTo>
                    <a:cubicBezTo>
                      <a:pt x="3" y="0"/>
                      <a:pt x="4" y="6"/>
                      <a:pt x="7" y="13"/>
                    </a:cubicBezTo>
                    <a:cubicBezTo>
                      <a:pt x="7" y="16"/>
                      <a:pt x="8" y="19"/>
                      <a:pt x="9" y="22"/>
                    </a:cubicBezTo>
                    <a:cubicBezTo>
                      <a:pt x="9" y="22"/>
                      <a:pt x="9" y="22"/>
                      <a:pt x="9" y="22"/>
                    </a:cubicBezTo>
                    <a:cubicBezTo>
                      <a:pt x="13" y="33"/>
                      <a:pt x="18" y="46"/>
                      <a:pt x="24" y="46"/>
                    </a:cubicBezTo>
                    <a:cubicBezTo>
                      <a:pt x="30" y="46"/>
                      <a:pt x="30" y="46"/>
                      <a:pt x="30" y="46"/>
                    </a:cubicBezTo>
                    <a:cubicBezTo>
                      <a:pt x="30" y="46"/>
                      <a:pt x="30" y="46"/>
                      <a:pt x="30" y="46"/>
                    </a:cubicBezTo>
                    <a:cubicBezTo>
                      <a:pt x="25" y="46"/>
                      <a:pt x="20" y="33"/>
                      <a:pt x="16" y="22"/>
                    </a:cubicBezTo>
                    <a:cubicBezTo>
                      <a:pt x="16" y="22"/>
                      <a:pt x="16" y="22"/>
                      <a:pt x="16" y="22"/>
                    </a:cubicBezTo>
                    <a:cubicBezTo>
                      <a:pt x="15" y="19"/>
                      <a:pt x="14" y="16"/>
                      <a:pt x="13" y="13"/>
                    </a:cubicBezTo>
                    <a:cubicBezTo>
                      <a:pt x="11" y="6"/>
                      <a:pt x="9" y="0"/>
                      <a:pt x="6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  <a:moveTo>
                      <a:pt x="24" y="46"/>
                    </a:moveTo>
                    <a:cubicBezTo>
                      <a:pt x="18" y="46"/>
                      <a:pt x="14" y="33"/>
                      <a:pt x="10" y="22"/>
                    </a:cubicBezTo>
                    <a:cubicBezTo>
                      <a:pt x="10" y="22"/>
                      <a:pt x="10" y="22"/>
                      <a:pt x="10" y="22"/>
                    </a:cubicBezTo>
                    <a:cubicBezTo>
                      <a:pt x="9" y="19"/>
                      <a:pt x="8" y="16"/>
                      <a:pt x="7" y="13"/>
                    </a:cubicBezTo>
                    <a:cubicBezTo>
                      <a:pt x="5" y="7"/>
                      <a:pt x="4" y="2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2" y="0"/>
                      <a:pt x="6" y="1"/>
                      <a:pt x="6" y="1"/>
                    </a:cubicBezTo>
                    <a:cubicBezTo>
                      <a:pt x="9" y="1"/>
                      <a:pt x="11" y="6"/>
                      <a:pt x="13" y="13"/>
                    </a:cubicBezTo>
                    <a:cubicBezTo>
                      <a:pt x="14" y="16"/>
                      <a:pt x="15" y="19"/>
                      <a:pt x="16" y="22"/>
                    </a:cubicBezTo>
                    <a:cubicBezTo>
                      <a:pt x="16" y="22"/>
                      <a:pt x="16" y="22"/>
                      <a:pt x="16" y="22"/>
                    </a:cubicBezTo>
                    <a:cubicBezTo>
                      <a:pt x="19" y="32"/>
                      <a:pt x="23" y="44"/>
                      <a:pt x="28" y="46"/>
                    </a:cubicBezTo>
                    <a:cubicBezTo>
                      <a:pt x="27" y="46"/>
                      <a:pt x="24" y="46"/>
                      <a:pt x="24" y="46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39" name="Freeform 2110">
                <a:extLst>
                  <a:ext uri="{FF2B5EF4-FFF2-40B4-BE49-F238E27FC236}">
                    <a16:creationId xmlns:a16="http://schemas.microsoft.com/office/drawing/2014/main" id="{209A54F1-E578-1D66-B473-DF214F4D5B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7" y="1461"/>
                <a:ext cx="18" cy="43"/>
              </a:xfrm>
              <a:custGeom>
                <a:avLst/>
                <a:gdLst>
                  <a:gd name="T0" fmla="*/ 0 w 7"/>
                  <a:gd name="T1" fmla="*/ 312 h 16"/>
                  <a:gd name="T2" fmla="*/ 118 w 7"/>
                  <a:gd name="T3" fmla="*/ 0 h 16"/>
                  <a:gd name="T4" fmla="*/ 67 w 7"/>
                  <a:gd name="T5" fmla="*/ 137 h 16"/>
                  <a:gd name="T6" fmla="*/ 0 w 7"/>
                  <a:gd name="T7" fmla="*/ 312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" h="16">
                    <a:moveTo>
                      <a:pt x="0" y="16"/>
                    </a:moveTo>
                    <a:cubicBezTo>
                      <a:pt x="1" y="14"/>
                      <a:pt x="4" y="2"/>
                      <a:pt x="7" y="0"/>
                    </a:cubicBezTo>
                    <a:cubicBezTo>
                      <a:pt x="6" y="2"/>
                      <a:pt x="4" y="6"/>
                      <a:pt x="4" y="7"/>
                    </a:cubicBezTo>
                    <a:cubicBezTo>
                      <a:pt x="3" y="8"/>
                      <a:pt x="0" y="16"/>
                      <a:pt x="0" y="1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40" name="Freeform 2111">
                <a:extLst>
                  <a:ext uri="{FF2B5EF4-FFF2-40B4-BE49-F238E27FC236}">
                    <a16:creationId xmlns:a16="http://schemas.microsoft.com/office/drawing/2014/main" id="{7B23C91A-3202-C986-098E-49AB31A0DD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9" y="1453"/>
                <a:ext cx="78" cy="120"/>
              </a:xfrm>
              <a:custGeom>
                <a:avLst/>
                <a:gdLst>
                  <a:gd name="T0" fmla="*/ 493 w 31"/>
                  <a:gd name="T1" fmla="*/ 853 h 45"/>
                  <a:gd name="T2" fmla="*/ 254 w 31"/>
                  <a:gd name="T3" fmla="*/ 397 h 45"/>
                  <a:gd name="T4" fmla="*/ 96 w 31"/>
                  <a:gd name="T5" fmla="*/ 0 h 45"/>
                  <a:gd name="T6" fmla="*/ 0 w 31"/>
                  <a:gd name="T7" fmla="*/ 0 h 45"/>
                  <a:gd name="T8" fmla="*/ 159 w 31"/>
                  <a:gd name="T9" fmla="*/ 397 h 45"/>
                  <a:gd name="T10" fmla="*/ 400 w 31"/>
                  <a:gd name="T11" fmla="*/ 853 h 45"/>
                  <a:gd name="T12" fmla="*/ 493 w 31"/>
                  <a:gd name="T13" fmla="*/ 853 h 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" h="45">
                    <a:moveTo>
                      <a:pt x="31" y="45"/>
                    </a:moveTo>
                    <a:cubicBezTo>
                      <a:pt x="26" y="45"/>
                      <a:pt x="21" y="31"/>
                      <a:pt x="16" y="21"/>
                    </a:cubicBezTo>
                    <a:cubicBezTo>
                      <a:pt x="12" y="9"/>
                      <a:pt x="10" y="0"/>
                      <a:pt x="6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0"/>
                      <a:pt x="6" y="10"/>
                      <a:pt x="10" y="21"/>
                    </a:cubicBezTo>
                    <a:cubicBezTo>
                      <a:pt x="14" y="32"/>
                      <a:pt x="20" y="45"/>
                      <a:pt x="25" y="45"/>
                    </a:cubicBezTo>
                    <a:lnTo>
                      <a:pt x="31" y="45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41" name="Freeform 2112">
                <a:extLst>
                  <a:ext uri="{FF2B5EF4-FFF2-40B4-BE49-F238E27FC236}">
                    <a16:creationId xmlns:a16="http://schemas.microsoft.com/office/drawing/2014/main" id="{DD204981-EED8-EC8B-7E38-455630F175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2" y="1451"/>
                <a:ext cx="80" cy="120"/>
              </a:xfrm>
              <a:custGeom>
                <a:avLst/>
                <a:gdLst>
                  <a:gd name="T0" fmla="*/ 500 w 32"/>
                  <a:gd name="T1" fmla="*/ 853 h 45"/>
                  <a:gd name="T2" fmla="*/ 270 w 32"/>
                  <a:gd name="T3" fmla="*/ 397 h 45"/>
                  <a:gd name="T4" fmla="*/ 113 w 32"/>
                  <a:gd name="T5" fmla="*/ 0 h 45"/>
                  <a:gd name="T6" fmla="*/ 0 w 32"/>
                  <a:gd name="T7" fmla="*/ 0 h 45"/>
                  <a:gd name="T8" fmla="*/ 175 w 32"/>
                  <a:gd name="T9" fmla="*/ 397 h 45"/>
                  <a:gd name="T10" fmla="*/ 408 w 32"/>
                  <a:gd name="T11" fmla="*/ 853 h 45"/>
                  <a:gd name="T12" fmla="*/ 500 w 32"/>
                  <a:gd name="T13" fmla="*/ 853 h 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2" h="45">
                    <a:moveTo>
                      <a:pt x="32" y="45"/>
                    </a:moveTo>
                    <a:cubicBezTo>
                      <a:pt x="27" y="45"/>
                      <a:pt x="21" y="32"/>
                      <a:pt x="17" y="21"/>
                    </a:cubicBezTo>
                    <a:cubicBezTo>
                      <a:pt x="13" y="10"/>
                      <a:pt x="11" y="0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0"/>
                      <a:pt x="6" y="10"/>
                      <a:pt x="11" y="21"/>
                    </a:cubicBezTo>
                    <a:cubicBezTo>
                      <a:pt x="15" y="32"/>
                      <a:pt x="20" y="45"/>
                      <a:pt x="26" y="45"/>
                    </a:cubicBezTo>
                    <a:lnTo>
                      <a:pt x="32" y="45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42" name="Freeform 2113">
                <a:extLst>
                  <a:ext uri="{FF2B5EF4-FFF2-40B4-BE49-F238E27FC236}">
                    <a16:creationId xmlns:a16="http://schemas.microsoft.com/office/drawing/2014/main" id="{87EDE4F9-649D-0F45-BAC6-5007E4103E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7" y="1456"/>
                <a:ext cx="50" cy="112"/>
              </a:xfrm>
              <a:custGeom>
                <a:avLst/>
                <a:gdLst>
                  <a:gd name="T0" fmla="*/ 0 w 20"/>
                  <a:gd name="T1" fmla="*/ 0 h 42"/>
                  <a:gd name="T2" fmla="*/ 145 w 20"/>
                  <a:gd name="T3" fmla="*/ 376 h 42"/>
                  <a:gd name="T4" fmla="*/ 313 w 20"/>
                  <a:gd name="T5" fmla="*/ 797 h 42"/>
                  <a:gd name="T6" fmla="*/ 125 w 20"/>
                  <a:gd name="T7" fmla="*/ 376 h 42"/>
                  <a:gd name="T8" fmla="*/ 0 w 20"/>
                  <a:gd name="T9" fmla="*/ 0 h 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" h="42">
                    <a:moveTo>
                      <a:pt x="0" y="0"/>
                    </a:moveTo>
                    <a:cubicBezTo>
                      <a:pt x="3" y="3"/>
                      <a:pt x="5" y="11"/>
                      <a:pt x="9" y="20"/>
                    </a:cubicBezTo>
                    <a:cubicBezTo>
                      <a:pt x="12" y="28"/>
                      <a:pt x="16" y="39"/>
                      <a:pt x="20" y="42"/>
                    </a:cubicBezTo>
                    <a:cubicBezTo>
                      <a:pt x="16" y="39"/>
                      <a:pt x="11" y="28"/>
                      <a:pt x="8" y="20"/>
                    </a:cubicBezTo>
                    <a:cubicBezTo>
                      <a:pt x="4" y="11"/>
                      <a:pt x="3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43" name="Freeform 2114">
                <a:extLst>
                  <a:ext uri="{FF2B5EF4-FFF2-40B4-BE49-F238E27FC236}">
                    <a16:creationId xmlns:a16="http://schemas.microsoft.com/office/drawing/2014/main" id="{87ACF20B-C759-0481-EF82-7B0C00A89A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2" y="1456"/>
                <a:ext cx="50" cy="112"/>
              </a:xfrm>
              <a:custGeom>
                <a:avLst/>
                <a:gdLst>
                  <a:gd name="T0" fmla="*/ 0 w 20"/>
                  <a:gd name="T1" fmla="*/ 0 h 42"/>
                  <a:gd name="T2" fmla="*/ 125 w 20"/>
                  <a:gd name="T3" fmla="*/ 363 h 42"/>
                  <a:gd name="T4" fmla="*/ 313 w 20"/>
                  <a:gd name="T5" fmla="*/ 797 h 42"/>
                  <a:gd name="T6" fmla="*/ 125 w 20"/>
                  <a:gd name="T7" fmla="*/ 363 h 42"/>
                  <a:gd name="T8" fmla="*/ 0 w 20"/>
                  <a:gd name="T9" fmla="*/ 0 h 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" h="42">
                    <a:moveTo>
                      <a:pt x="0" y="0"/>
                    </a:moveTo>
                    <a:cubicBezTo>
                      <a:pt x="2" y="3"/>
                      <a:pt x="5" y="10"/>
                      <a:pt x="8" y="19"/>
                    </a:cubicBezTo>
                    <a:cubicBezTo>
                      <a:pt x="12" y="28"/>
                      <a:pt x="15" y="38"/>
                      <a:pt x="20" y="42"/>
                    </a:cubicBezTo>
                    <a:cubicBezTo>
                      <a:pt x="15" y="38"/>
                      <a:pt x="11" y="28"/>
                      <a:pt x="8" y="19"/>
                    </a:cubicBezTo>
                    <a:cubicBezTo>
                      <a:pt x="4" y="10"/>
                      <a:pt x="2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44" name="Freeform 2115">
                <a:extLst>
                  <a:ext uri="{FF2B5EF4-FFF2-40B4-BE49-F238E27FC236}">
                    <a16:creationId xmlns:a16="http://schemas.microsoft.com/office/drawing/2014/main" id="{1E3F284C-1A9C-A173-C969-4634E12BE1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2" y="1459"/>
                <a:ext cx="15" cy="42"/>
              </a:xfrm>
              <a:custGeom>
                <a:avLst/>
                <a:gdLst>
                  <a:gd name="T0" fmla="*/ 0 w 6"/>
                  <a:gd name="T1" fmla="*/ 289 h 16"/>
                  <a:gd name="T2" fmla="*/ 95 w 6"/>
                  <a:gd name="T3" fmla="*/ 0 h 16"/>
                  <a:gd name="T4" fmla="*/ 50 w 6"/>
                  <a:gd name="T5" fmla="*/ 110 h 16"/>
                  <a:gd name="T6" fmla="*/ 0 w 6"/>
                  <a:gd name="T7" fmla="*/ 289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" h="16">
                    <a:moveTo>
                      <a:pt x="0" y="16"/>
                    </a:moveTo>
                    <a:cubicBezTo>
                      <a:pt x="1" y="14"/>
                      <a:pt x="4" y="2"/>
                      <a:pt x="6" y="0"/>
                    </a:cubicBezTo>
                    <a:cubicBezTo>
                      <a:pt x="6" y="1"/>
                      <a:pt x="4" y="5"/>
                      <a:pt x="3" y="6"/>
                    </a:cubicBezTo>
                    <a:cubicBezTo>
                      <a:pt x="3" y="7"/>
                      <a:pt x="0" y="16"/>
                      <a:pt x="0" y="1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45" name="Freeform 2116">
                <a:extLst>
                  <a:ext uri="{FF2B5EF4-FFF2-40B4-BE49-F238E27FC236}">
                    <a16:creationId xmlns:a16="http://schemas.microsoft.com/office/drawing/2014/main" id="{C4C78A00-D3B7-ED57-D411-5B8B191143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4" y="1445"/>
                <a:ext cx="85" cy="120"/>
              </a:xfrm>
              <a:custGeom>
                <a:avLst/>
                <a:gdLst>
                  <a:gd name="T0" fmla="*/ 533 w 34"/>
                  <a:gd name="T1" fmla="*/ 819 h 45"/>
                  <a:gd name="T2" fmla="*/ 283 w 34"/>
                  <a:gd name="T3" fmla="*/ 376 h 45"/>
                  <a:gd name="T4" fmla="*/ 95 w 34"/>
                  <a:gd name="T5" fmla="*/ 21 h 45"/>
                  <a:gd name="T6" fmla="*/ 0 w 34"/>
                  <a:gd name="T7" fmla="*/ 21 h 45"/>
                  <a:gd name="T8" fmla="*/ 188 w 34"/>
                  <a:gd name="T9" fmla="*/ 397 h 45"/>
                  <a:gd name="T10" fmla="*/ 458 w 34"/>
                  <a:gd name="T11" fmla="*/ 832 h 45"/>
                  <a:gd name="T12" fmla="*/ 533 w 34"/>
                  <a:gd name="T13" fmla="*/ 819 h 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4" h="45">
                    <a:moveTo>
                      <a:pt x="34" y="43"/>
                    </a:moveTo>
                    <a:cubicBezTo>
                      <a:pt x="29" y="43"/>
                      <a:pt x="23" y="31"/>
                      <a:pt x="18" y="20"/>
                    </a:cubicBezTo>
                    <a:cubicBezTo>
                      <a:pt x="13" y="10"/>
                      <a:pt x="10" y="0"/>
                      <a:pt x="6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4" y="1"/>
                      <a:pt x="6" y="10"/>
                      <a:pt x="12" y="21"/>
                    </a:cubicBezTo>
                    <a:cubicBezTo>
                      <a:pt x="17" y="32"/>
                      <a:pt x="23" y="45"/>
                      <a:pt x="29" y="44"/>
                    </a:cubicBezTo>
                    <a:lnTo>
                      <a:pt x="34" y="43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46" name="Freeform 2117">
                <a:extLst>
                  <a:ext uri="{FF2B5EF4-FFF2-40B4-BE49-F238E27FC236}">
                    <a16:creationId xmlns:a16="http://schemas.microsoft.com/office/drawing/2014/main" id="{7EA34EED-CA79-FE58-8757-60319A7A5B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7" y="1440"/>
                <a:ext cx="87" cy="120"/>
              </a:xfrm>
              <a:custGeom>
                <a:avLst/>
                <a:gdLst>
                  <a:gd name="T0" fmla="*/ 537 w 35"/>
                  <a:gd name="T1" fmla="*/ 797 h 45"/>
                  <a:gd name="T2" fmla="*/ 291 w 35"/>
                  <a:gd name="T3" fmla="*/ 397 h 45"/>
                  <a:gd name="T4" fmla="*/ 92 w 35"/>
                  <a:gd name="T5" fmla="*/ 21 h 45"/>
                  <a:gd name="T6" fmla="*/ 0 w 35"/>
                  <a:gd name="T7" fmla="*/ 35 h 45"/>
                  <a:gd name="T8" fmla="*/ 186 w 35"/>
                  <a:gd name="T9" fmla="*/ 419 h 45"/>
                  <a:gd name="T10" fmla="*/ 445 w 35"/>
                  <a:gd name="T11" fmla="*/ 832 h 45"/>
                  <a:gd name="T12" fmla="*/ 537 w 35"/>
                  <a:gd name="T13" fmla="*/ 797 h 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5" h="45">
                    <a:moveTo>
                      <a:pt x="35" y="42"/>
                    </a:moveTo>
                    <a:cubicBezTo>
                      <a:pt x="30" y="43"/>
                      <a:pt x="24" y="31"/>
                      <a:pt x="19" y="21"/>
                    </a:cubicBezTo>
                    <a:cubicBezTo>
                      <a:pt x="13" y="10"/>
                      <a:pt x="11" y="0"/>
                      <a:pt x="6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4" y="1"/>
                      <a:pt x="7" y="11"/>
                      <a:pt x="12" y="22"/>
                    </a:cubicBezTo>
                    <a:cubicBezTo>
                      <a:pt x="17" y="32"/>
                      <a:pt x="24" y="45"/>
                      <a:pt x="29" y="44"/>
                    </a:cubicBezTo>
                    <a:lnTo>
                      <a:pt x="35" y="42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47" name="Freeform 2118">
                <a:extLst>
                  <a:ext uri="{FF2B5EF4-FFF2-40B4-BE49-F238E27FC236}">
                    <a16:creationId xmlns:a16="http://schemas.microsoft.com/office/drawing/2014/main" id="{ED59FB65-CC49-5D3D-00F8-3EF4DD4DDC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2" y="1451"/>
                <a:ext cx="57" cy="109"/>
              </a:xfrm>
              <a:custGeom>
                <a:avLst/>
                <a:gdLst>
                  <a:gd name="T0" fmla="*/ 0 w 23"/>
                  <a:gd name="T1" fmla="*/ 0 h 41"/>
                  <a:gd name="T2" fmla="*/ 154 w 23"/>
                  <a:gd name="T3" fmla="*/ 362 h 41"/>
                  <a:gd name="T4" fmla="*/ 349 w 23"/>
                  <a:gd name="T5" fmla="*/ 771 h 41"/>
                  <a:gd name="T6" fmla="*/ 154 w 23"/>
                  <a:gd name="T7" fmla="*/ 362 h 41"/>
                  <a:gd name="T8" fmla="*/ 0 w 23"/>
                  <a:gd name="T9" fmla="*/ 0 h 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3" h="41">
                    <a:moveTo>
                      <a:pt x="0" y="0"/>
                    </a:moveTo>
                    <a:cubicBezTo>
                      <a:pt x="3" y="3"/>
                      <a:pt x="6" y="11"/>
                      <a:pt x="10" y="19"/>
                    </a:cubicBezTo>
                    <a:cubicBezTo>
                      <a:pt x="15" y="27"/>
                      <a:pt x="19" y="38"/>
                      <a:pt x="23" y="41"/>
                    </a:cubicBezTo>
                    <a:cubicBezTo>
                      <a:pt x="19" y="38"/>
                      <a:pt x="14" y="27"/>
                      <a:pt x="10" y="19"/>
                    </a:cubicBezTo>
                    <a:cubicBezTo>
                      <a:pt x="5" y="11"/>
                      <a:pt x="3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48" name="Freeform 2119">
                <a:extLst>
                  <a:ext uri="{FF2B5EF4-FFF2-40B4-BE49-F238E27FC236}">
                    <a16:creationId xmlns:a16="http://schemas.microsoft.com/office/drawing/2014/main" id="{3D0D07C8-782B-F4FA-D2F2-9788ADAE76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7" y="1448"/>
                <a:ext cx="57" cy="107"/>
              </a:xfrm>
              <a:custGeom>
                <a:avLst/>
                <a:gdLst>
                  <a:gd name="T0" fmla="*/ 0 w 23"/>
                  <a:gd name="T1" fmla="*/ 0 h 40"/>
                  <a:gd name="T2" fmla="*/ 154 w 23"/>
                  <a:gd name="T3" fmla="*/ 342 h 40"/>
                  <a:gd name="T4" fmla="*/ 349 w 23"/>
                  <a:gd name="T5" fmla="*/ 765 h 40"/>
                  <a:gd name="T6" fmla="*/ 136 w 23"/>
                  <a:gd name="T7" fmla="*/ 342 h 40"/>
                  <a:gd name="T8" fmla="*/ 0 w 23"/>
                  <a:gd name="T9" fmla="*/ 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3" h="40">
                    <a:moveTo>
                      <a:pt x="0" y="0"/>
                    </a:moveTo>
                    <a:cubicBezTo>
                      <a:pt x="2" y="2"/>
                      <a:pt x="6" y="10"/>
                      <a:pt x="10" y="18"/>
                    </a:cubicBezTo>
                    <a:cubicBezTo>
                      <a:pt x="14" y="27"/>
                      <a:pt x="18" y="37"/>
                      <a:pt x="23" y="40"/>
                    </a:cubicBezTo>
                    <a:cubicBezTo>
                      <a:pt x="18" y="37"/>
                      <a:pt x="13" y="27"/>
                      <a:pt x="9" y="18"/>
                    </a:cubicBezTo>
                    <a:cubicBezTo>
                      <a:pt x="5" y="10"/>
                      <a:pt x="2" y="2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49" name="Freeform 2120">
                <a:extLst>
                  <a:ext uri="{FF2B5EF4-FFF2-40B4-BE49-F238E27FC236}">
                    <a16:creationId xmlns:a16="http://schemas.microsoft.com/office/drawing/2014/main" id="{C2BA3F1D-F879-A4D8-AB6A-152EB5EAAA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4" y="1427"/>
                <a:ext cx="93" cy="117"/>
              </a:xfrm>
              <a:custGeom>
                <a:avLst/>
                <a:gdLst>
                  <a:gd name="T0" fmla="*/ 588 w 37"/>
                  <a:gd name="T1" fmla="*/ 792 h 44"/>
                  <a:gd name="T2" fmla="*/ 317 w 37"/>
                  <a:gd name="T3" fmla="*/ 375 h 44"/>
                  <a:gd name="T4" fmla="*/ 113 w 37"/>
                  <a:gd name="T5" fmla="*/ 0 h 44"/>
                  <a:gd name="T6" fmla="*/ 0 w 37"/>
                  <a:gd name="T7" fmla="*/ 21 h 44"/>
                  <a:gd name="T8" fmla="*/ 209 w 37"/>
                  <a:gd name="T9" fmla="*/ 396 h 44"/>
                  <a:gd name="T10" fmla="*/ 493 w 37"/>
                  <a:gd name="T11" fmla="*/ 806 h 44"/>
                  <a:gd name="T12" fmla="*/ 588 w 37"/>
                  <a:gd name="T13" fmla="*/ 792 h 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7" h="44">
                    <a:moveTo>
                      <a:pt x="37" y="42"/>
                    </a:moveTo>
                    <a:cubicBezTo>
                      <a:pt x="32" y="43"/>
                      <a:pt x="25" y="30"/>
                      <a:pt x="20" y="20"/>
                    </a:cubicBezTo>
                    <a:cubicBezTo>
                      <a:pt x="14" y="9"/>
                      <a:pt x="11" y="0"/>
                      <a:pt x="7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5" y="1"/>
                      <a:pt x="8" y="10"/>
                      <a:pt x="13" y="21"/>
                    </a:cubicBezTo>
                    <a:cubicBezTo>
                      <a:pt x="19" y="31"/>
                      <a:pt x="26" y="44"/>
                      <a:pt x="31" y="43"/>
                    </a:cubicBezTo>
                    <a:lnTo>
                      <a:pt x="37" y="42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0" name="Freeform 2121">
                <a:extLst>
                  <a:ext uri="{FF2B5EF4-FFF2-40B4-BE49-F238E27FC236}">
                    <a16:creationId xmlns:a16="http://schemas.microsoft.com/office/drawing/2014/main" id="{661D5289-D071-6F98-3777-902DFD9508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9" y="1419"/>
                <a:ext cx="90" cy="117"/>
              </a:xfrm>
              <a:custGeom>
                <a:avLst/>
                <a:gdLst>
                  <a:gd name="T0" fmla="*/ 563 w 36"/>
                  <a:gd name="T1" fmla="*/ 771 h 44"/>
                  <a:gd name="T2" fmla="*/ 300 w 36"/>
                  <a:gd name="T3" fmla="*/ 396 h 44"/>
                  <a:gd name="T4" fmla="*/ 95 w 36"/>
                  <a:gd name="T5" fmla="*/ 21 h 44"/>
                  <a:gd name="T6" fmla="*/ 0 w 36"/>
                  <a:gd name="T7" fmla="*/ 35 h 44"/>
                  <a:gd name="T8" fmla="*/ 208 w 36"/>
                  <a:gd name="T9" fmla="*/ 417 h 44"/>
                  <a:gd name="T10" fmla="*/ 458 w 36"/>
                  <a:gd name="T11" fmla="*/ 806 h 44"/>
                  <a:gd name="T12" fmla="*/ 563 w 36"/>
                  <a:gd name="T13" fmla="*/ 771 h 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44">
                    <a:moveTo>
                      <a:pt x="36" y="41"/>
                    </a:moveTo>
                    <a:cubicBezTo>
                      <a:pt x="30" y="42"/>
                      <a:pt x="25" y="31"/>
                      <a:pt x="19" y="21"/>
                    </a:cubicBezTo>
                    <a:cubicBezTo>
                      <a:pt x="13" y="10"/>
                      <a:pt x="10" y="0"/>
                      <a:pt x="6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4" y="1"/>
                      <a:pt x="7" y="11"/>
                      <a:pt x="13" y="22"/>
                    </a:cubicBezTo>
                    <a:cubicBezTo>
                      <a:pt x="18" y="32"/>
                      <a:pt x="24" y="44"/>
                      <a:pt x="29" y="43"/>
                    </a:cubicBezTo>
                    <a:lnTo>
                      <a:pt x="36" y="41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1" name="Freeform 2122">
                <a:extLst>
                  <a:ext uri="{FF2B5EF4-FFF2-40B4-BE49-F238E27FC236}">
                    <a16:creationId xmlns:a16="http://schemas.microsoft.com/office/drawing/2014/main" id="{A82EE268-618F-CCEE-CA01-42DE841F71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4" y="1432"/>
                <a:ext cx="63" cy="107"/>
              </a:xfrm>
              <a:custGeom>
                <a:avLst/>
                <a:gdLst>
                  <a:gd name="T0" fmla="*/ 0 w 25"/>
                  <a:gd name="T1" fmla="*/ 0 h 40"/>
                  <a:gd name="T2" fmla="*/ 179 w 25"/>
                  <a:gd name="T3" fmla="*/ 342 h 40"/>
                  <a:gd name="T4" fmla="*/ 401 w 25"/>
                  <a:gd name="T5" fmla="*/ 765 h 40"/>
                  <a:gd name="T6" fmla="*/ 159 w 25"/>
                  <a:gd name="T7" fmla="*/ 364 h 40"/>
                  <a:gd name="T8" fmla="*/ 0 w 25"/>
                  <a:gd name="T9" fmla="*/ 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" h="40">
                    <a:moveTo>
                      <a:pt x="0" y="0"/>
                    </a:moveTo>
                    <a:cubicBezTo>
                      <a:pt x="3" y="3"/>
                      <a:pt x="6" y="10"/>
                      <a:pt x="11" y="18"/>
                    </a:cubicBezTo>
                    <a:cubicBezTo>
                      <a:pt x="15" y="27"/>
                      <a:pt x="20" y="37"/>
                      <a:pt x="25" y="40"/>
                    </a:cubicBezTo>
                    <a:cubicBezTo>
                      <a:pt x="20" y="37"/>
                      <a:pt x="15" y="27"/>
                      <a:pt x="10" y="19"/>
                    </a:cubicBezTo>
                    <a:cubicBezTo>
                      <a:pt x="6" y="10"/>
                      <a:pt x="3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2" name="Freeform 2123">
                <a:extLst>
                  <a:ext uri="{FF2B5EF4-FFF2-40B4-BE49-F238E27FC236}">
                    <a16:creationId xmlns:a16="http://schemas.microsoft.com/office/drawing/2014/main" id="{0545F524-571F-F058-046C-72A8971455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7" y="1427"/>
                <a:ext cx="60" cy="98"/>
              </a:xfrm>
              <a:custGeom>
                <a:avLst/>
                <a:gdLst>
                  <a:gd name="T0" fmla="*/ 0 w 24"/>
                  <a:gd name="T1" fmla="*/ 0 h 37"/>
                  <a:gd name="T2" fmla="*/ 175 w 24"/>
                  <a:gd name="T3" fmla="*/ 336 h 37"/>
                  <a:gd name="T4" fmla="*/ 375 w 24"/>
                  <a:gd name="T5" fmla="*/ 689 h 37"/>
                  <a:gd name="T6" fmla="*/ 175 w 24"/>
                  <a:gd name="T7" fmla="*/ 336 h 37"/>
                  <a:gd name="T8" fmla="*/ 0 w 24"/>
                  <a:gd name="T9" fmla="*/ 0 h 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" h="37">
                    <a:moveTo>
                      <a:pt x="0" y="0"/>
                    </a:moveTo>
                    <a:cubicBezTo>
                      <a:pt x="3" y="3"/>
                      <a:pt x="7" y="10"/>
                      <a:pt x="11" y="18"/>
                    </a:cubicBezTo>
                    <a:cubicBezTo>
                      <a:pt x="16" y="27"/>
                      <a:pt x="19" y="34"/>
                      <a:pt x="24" y="37"/>
                    </a:cubicBezTo>
                    <a:cubicBezTo>
                      <a:pt x="19" y="34"/>
                      <a:pt x="15" y="27"/>
                      <a:pt x="11" y="18"/>
                    </a:cubicBezTo>
                    <a:cubicBezTo>
                      <a:pt x="6" y="10"/>
                      <a:pt x="3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3" name="Freeform 2124">
                <a:extLst>
                  <a:ext uri="{FF2B5EF4-FFF2-40B4-BE49-F238E27FC236}">
                    <a16:creationId xmlns:a16="http://schemas.microsoft.com/office/drawing/2014/main" id="{AD1E23C3-C95D-28CE-D07C-AAFF3E2230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4" y="1435"/>
                <a:ext cx="10" cy="45"/>
              </a:xfrm>
              <a:custGeom>
                <a:avLst/>
                <a:gdLst>
                  <a:gd name="T0" fmla="*/ 0 w 4"/>
                  <a:gd name="T1" fmla="*/ 315 h 17"/>
                  <a:gd name="T2" fmla="*/ 63 w 4"/>
                  <a:gd name="T3" fmla="*/ 0 h 17"/>
                  <a:gd name="T4" fmla="*/ 33 w 4"/>
                  <a:gd name="T5" fmla="*/ 132 h 17"/>
                  <a:gd name="T6" fmla="*/ 0 w 4"/>
                  <a:gd name="T7" fmla="*/ 315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" h="17">
                    <a:moveTo>
                      <a:pt x="0" y="17"/>
                    </a:moveTo>
                    <a:cubicBezTo>
                      <a:pt x="0" y="15"/>
                      <a:pt x="2" y="3"/>
                      <a:pt x="4" y="0"/>
                    </a:cubicBezTo>
                    <a:cubicBezTo>
                      <a:pt x="4" y="2"/>
                      <a:pt x="3" y="6"/>
                      <a:pt x="2" y="7"/>
                    </a:cubicBezTo>
                    <a:cubicBezTo>
                      <a:pt x="2" y="8"/>
                      <a:pt x="0" y="17"/>
                      <a:pt x="0" y="1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4" name="Freeform 2125">
                <a:extLst>
                  <a:ext uri="{FF2B5EF4-FFF2-40B4-BE49-F238E27FC236}">
                    <a16:creationId xmlns:a16="http://schemas.microsoft.com/office/drawing/2014/main" id="{AA1AD36E-FAD6-59DA-5CBC-A7EE8C6F4A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2" y="1453"/>
                <a:ext cx="15" cy="43"/>
              </a:xfrm>
              <a:custGeom>
                <a:avLst/>
                <a:gdLst>
                  <a:gd name="T0" fmla="*/ 0 w 6"/>
                  <a:gd name="T1" fmla="*/ 312 h 16"/>
                  <a:gd name="T2" fmla="*/ 95 w 6"/>
                  <a:gd name="T3" fmla="*/ 0 h 16"/>
                  <a:gd name="T4" fmla="*/ 50 w 6"/>
                  <a:gd name="T5" fmla="*/ 116 h 16"/>
                  <a:gd name="T6" fmla="*/ 0 w 6"/>
                  <a:gd name="T7" fmla="*/ 312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" h="16">
                    <a:moveTo>
                      <a:pt x="0" y="16"/>
                    </a:moveTo>
                    <a:cubicBezTo>
                      <a:pt x="0" y="14"/>
                      <a:pt x="4" y="2"/>
                      <a:pt x="6" y="0"/>
                    </a:cubicBezTo>
                    <a:cubicBezTo>
                      <a:pt x="5" y="1"/>
                      <a:pt x="3" y="5"/>
                      <a:pt x="3" y="6"/>
                    </a:cubicBezTo>
                    <a:cubicBezTo>
                      <a:pt x="3" y="7"/>
                      <a:pt x="0" y="16"/>
                      <a:pt x="0" y="1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5" name="Freeform 2126">
                <a:extLst>
                  <a:ext uri="{FF2B5EF4-FFF2-40B4-BE49-F238E27FC236}">
                    <a16:creationId xmlns:a16="http://schemas.microsoft.com/office/drawing/2014/main" id="{763B9355-7AA4-4141-6BBC-4ABA376EBA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7" y="1400"/>
                <a:ext cx="107" cy="107"/>
              </a:xfrm>
              <a:custGeom>
                <a:avLst/>
                <a:gdLst>
                  <a:gd name="T0" fmla="*/ 662 w 43"/>
                  <a:gd name="T1" fmla="*/ 687 h 40"/>
                  <a:gd name="T2" fmla="*/ 341 w 43"/>
                  <a:gd name="T3" fmla="*/ 342 h 40"/>
                  <a:gd name="T4" fmla="*/ 92 w 43"/>
                  <a:gd name="T5" fmla="*/ 21 h 40"/>
                  <a:gd name="T6" fmla="*/ 0 w 43"/>
                  <a:gd name="T7" fmla="*/ 56 h 40"/>
                  <a:gd name="T8" fmla="*/ 249 w 43"/>
                  <a:gd name="T9" fmla="*/ 385 h 40"/>
                  <a:gd name="T10" fmla="*/ 587 w 43"/>
                  <a:gd name="T11" fmla="*/ 744 h 40"/>
                  <a:gd name="T12" fmla="*/ 662 w 43"/>
                  <a:gd name="T13" fmla="*/ 687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3" h="40">
                    <a:moveTo>
                      <a:pt x="43" y="36"/>
                    </a:moveTo>
                    <a:cubicBezTo>
                      <a:pt x="37" y="38"/>
                      <a:pt x="29" y="27"/>
                      <a:pt x="22" y="18"/>
                    </a:cubicBezTo>
                    <a:cubicBezTo>
                      <a:pt x="15" y="9"/>
                      <a:pt x="10" y="0"/>
                      <a:pt x="6" y="1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4" y="2"/>
                      <a:pt x="9" y="11"/>
                      <a:pt x="16" y="20"/>
                    </a:cubicBezTo>
                    <a:cubicBezTo>
                      <a:pt x="23" y="29"/>
                      <a:pt x="32" y="40"/>
                      <a:pt x="38" y="39"/>
                    </a:cubicBezTo>
                    <a:lnTo>
                      <a:pt x="43" y="36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6" name="Freeform 2127">
                <a:extLst>
                  <a:ext uri="{FF2B5EF4-FFF2-40B4-BE49-F238E27FC236}">
                    <a16:creationId xmlns:a16="http://schemas.microsoft.com/office/drawing/2014/main" id="{123B8301-D6CB-1579-C707-CE6A49EC8B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9" y="1387"/>
                <a:ext cx="108" cy="109"/>
              </a:xfrm>
              <a:custGeom>
                <a:avLst/>
                <a:gdLst>
                  <a:gd name="T0" fmla="*/ 681 w 43"/>
                  <a:gd name="T1" fmla="*/ 678 h 41"/>
                  <a:gd name="T2" fmla="*/ 347 w 43"/>
                  <a:gd name="T3" fmla="*/ 362 h 41"/>
                  <a:gd name="T4" fmla="*/ 95 w 43"/>
                  <a:gd name="T5" fmla="*/ 35 h 41"/>
                  <a:gd name="T6" fmla="*/ 0 w 43"/>
                  <a:gd name="T7" fmla="*/ 77 h 41"/>
                  <a:gd name="T8" fmla="*/ 251 w 43"/>
                  <a:gd name="T9" fmla="*/ 396 h 41"/>
                  <a:gd name="T10" fmla="*/ 588 w 43"/>
                  <a:gd name="T11" fmla="*/ 734 h 41"/>
                  <a:gd name="T12" fmla="*/ 681 w 43"/>
                  <a:gd name="T13" fmla="*/ 678 h 4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3" h="41">
                    <a:moveTo>
                      <a:pt x="43" y="36"/>
                    </a:moveTo>
                    <a:cubicBezTo>
                      <a:pt x="37" y="38"/>
                      <a:pt x="29" y="28"/>
                      <a:pt x="22" y="19"/>
                    </a:cubicBezTo>
                    <a:cubicBezTo>
                      <a:pt x="15" y="9"/>
                      <a:pt x="10" y="0"/>
                      <a:pt x="6" y="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4" y="2"/>
                      <a:pt x="9" y="11"/>
                      <a:pt x="16" y="21"/>
                    </a:cubicBezTo>
                    <a:cubicBezTo>
                      <a:pt x="23" y="30"/>
                      <a:pt x="32" y="41"/>
                      <a:pt x="37" y="39"/>
                    </a:cubicBezTo>
                    <a:lnTo>
                      <a:pt x="43" y="36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7" name="Freeform 2128">
                <a:extLst>
                  <a:ext uri="{FF2B5EF4-FFF2-40B4-BE49-F238E27FC236}">
                    <a16:creationId xmlns:a16="http://schemas.microsoft.com/office/drawing/2014/main" id="{6E22CE9B-C0E7-62A4-6026-613A97904E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7" y="1408"/>
                <a:ext cx="77" cy="93"/>
              </a:xfrm>
              <a:custGeom>
                <a:avLst/>
                <a:gdLst>
                  <a:gd name="T0" fmla="*/ 0 w 31"/>
                  <a:gd name="T1" fmla="*/ 0 h 35"/>
                  <a:gd name="T2" fmla="*/ 216 w 31"/>
                  <a:gd name="T3" fmla="*/ 303 h 35"/>
                  <a:gd name="T4" fmla="*/ 474 w 31"/>
                  <a:gd name="T5" fmla="*/ 656 h 35"/>
                  <a:gd name="T6" fmla="*/ 196 w 31"/>
                  <a:gd name="T7" fmla="*/ 319 h 35"/>
                  <a:gd name="T8" fmla="*/ 0 w 31"/>
                  <a:gd name="T9" fmla="*/ 0 h 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1" h="35">
                    <a:moveTo>
                      <a:pt x="0" y="0"/>
                    </a:moveTo>
                    <a:cubicBezTo>
                      <a:pt x="3" y="2"/>
                      <a:pt x="8" y="9"/>
                      <a:pt x="14" y="16"/>
                    </a:cubicBezTo>
                    <a:cubicBezTo>
                      <a:pt x="20" y="24"/>
                      <a:pt x="26" y="33"/>
                      <a:pt x="31" y="35"/>
                    </a:cubicBezTo>
                    <a:cubicBezTo>
                      <a:pt x="26" y="33"/>
                      <a:pt x="19" y="24"/>
                      <a:pt x="13" y="17"/>
                    </a:cubicBezTo>
                    <a:cubicBezTo>
                      <a:pt x="7" y="9"/>
                      <a:pt x="3" y="2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8" name="Freeform 2129">
                <a:extLst>
                  <a:ext uri="{FF2B5EF4-FFF2-40B4-BE49-F238E27FC236}">
                    <a16:creationId xmlns:a16="http://schemas.microsoft.com/office/drawing/2014/main" id="{83A5F757-669C-4C57-CEBC-7A64FC0FAF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9" y="1397"/>
                <a:ext cx="78" cy="94"/>
              </a:xfrm>
              <a:custGeom>
                <a:avLst/>
                <a:gdLst>
                  <a:gd name="T0" fmla="*/ 0 w 31"/>
                  <a:gd name="T1" fmla="*/ 0 h 35"/>
                  <a:gd name="T2" fmla="*/ 221 w 31"/>
                  <a:gd name="T3" fmla="*/ 309 h 35"/>
                  <a:gd name="T4" fmla="*/ 493 w 31"/>
                  <a:gd name="T5" fmla="*/ 677 h 35"/>
                  <a:gd name="T6" fmla="*/ 209 w 31"/>
                  <a:gd name="T7" fmla="*/ 309 h 35"/>
                  <a:gd name="T8" fmla="*/ 0 w 31"/>
                  <a:gd name="T9" fmla="*/ 0 h 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1" h="35">
                    <a:moveTo>
                      <a:pt x="0" y="0"/>
                    </a:moveTo>
                    <a:cubicBezTo>
                      <a:pt x="3" y="2"/>
                      <a:pt x="8" y="9"/>
                      <a:pt x="14" y="16"/>
                    </a:cubicBezTo>
                    <a:cubicBezTo>
                      <a:pt x="19" y="23"/>
                      <a:pt x="26" y="32"/>
                      <a:pt x="31" y="35"/>
                    </a:cubicBezTo>
                    <a:cubicBezTo>
                      <a:pt x="26" y="32"/>
                      <a:pt x="19" y="24"/>
                      <a:pt x="13" y="16"/>
                    </a:cubicBezTo>
                    <a:cubicBezTo>
                      <a:pt x="7" y="9"/>
                      <a:pt x="3" y="2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9" name="Freeform 2130">
                <a:extLst>
                  <a:ext uri="{FF2B5EF4-FFF2-40B4-BE49-F238E27FC236}">
                    <a16:creationId xmlns:a16="http://schemas.microsoft.com/office/drawing/2014/main" id="{67F233CD-3D21-A541-5425-0C2CA59E5D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4" y="1355"/>
                <a:ext cx="110" cy="106"/>
              </a:xfrm>
              <a:custGeom>
                <a:avLst/>
                <a:gdLst>
                  <a:gd name="T0" fmla="*/ 688 w 44"/>
                  <a:gd name="T1" fmla="*/ 668 h 40"/>
                  <a:gd name="T2" fmla="*/ 345 w 44"/>
                  <a:gd name="T3" fmla="*/ 337 h 40"/>
                  <a:gd name="T4" fmla="*/ 83 w 44"/>
                  <a:gd name="T5" fmla="*/ 34 h 40"/>
                  <a:gd name="T6" fmla="*/ 0 w 44"/>
                  <a:gd name="T7" fmla="*/ 77 h 40"/>
                  <a:gd name="T8" fmla="*/ 250 w 44"/>
                  <a:gd name="T9" fmla="*/ 371 h 40"/>
                  <a:gd name="T10" fmla="*/ 595 w 44"/>
                  <a:gd name="T11" fmla="*/ 710 h 40"/>
                  <a:gd name="T12" fmla="*/ 688 w 44"/>
                  <a:gd name="T13" fmla="*/ 668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4" h="40">
                    <a:moveTo>
                      <a:pt x="44" y="36"/>
                    </a:moveTo>
                    <a:cubicBezTo>
                      <a:pt x="39" y="38"/>
                      <a:pt x="30" y="27"/>
                      <a:pt x="22" y="18"/>
                    </a:cubicBezTo>
                    <a:cubicBezTo>
                      <a:pt x="14" y="9"/>
                      <a:pt x="9" y="0"/>
                      <a:pt x="5" y="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4" y="2"/>
                      <a:pt x="8" y="11"/>
                      <a:pt x="16" y="20"/>
                    </a:cubicBezTo>
                    <a:cubicBezTo>
                      <a:pt x="24" y="29"/>
                      <a:pt x="33" y="40"/>
                      <a:pt x="38" y="38"/>
                    </a:cubicBezTo>
                    <a:lnTo>
                      <a:pt x="44" y="36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60" name="Freeform 2131">
                <a:extLst>
                  <a:ext uri="{FF2B5EF4-FFF2-40B4-BE49-F238E27FC236}">
                    <a16:creationId xmlns:a16="http://schemas.microsoft.com/office/drawing/2014/main" id="{EE58AD4F-8BA2-1BAA-4EAF-299917A8A8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4" y="1341"/>
                <a:ext cx="110" cy="107"/>
              </a:xfrm>
              <a:custGeom>
                <a:avLst/>
                <a:gdLst>
                  <a:gd name="T0" fmla="*/ 688 w 44"/>
                  <a:gd name="T1" fmla="*/ 687 h 40"/>
                  <a:gd name="T2" fmla="*/ 363 w 44"/>
                  <a:gd name="T3" fmla="*/ 342 h 40"/>
                  <a:gd name="T4" fmla="*/ 95 w 44"/>
                  <a:gd name="T5" fmla="*/ 35 h 40"/>
                  <a:gd name="T6" fmla="*/ 0 w 44"/>
                  <a:gd name="T7" fmla="*/ 78 h 40"/>
                  <a:gd name="T8" fmla="*/ 270 w 44"/>
                  <a:gd name="T9" fmla="*/ 385 h 40"/>
                  <a:gd name="T10" fmla="*/ 613 w 44"/>
                  <a:gd name="T11" fmla="*/ 730 h 40"/>
                  <a:gd name="T12" fmla="*/ 688 w 44"/>
                  <a:gd name="T13" fmla="*/ 687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4" h="40">
                    <a:moveTo>
                      <a:pt x="44" y="36"/>
                    </a:moveTo>
                    <a:cubicBezTo>
                      <a:pt x="39" y="38"/>
                      <a:pt x="30" y="27"/>
                      <a:pt x="23" y="18"/>
                    </a:cubicBezTo>
                    <a:cubicBezTo>
                      <a:pt x="15" y="9"/>
                      <a:pt x="10" y="0"/>
                      <a:pt x="6" y="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4" y="2"/>
                      <a:pt x="9" y="11"/>
                      <a:pt x="17" y="20"/>
                    </a:cubicBezTo>
                    <a:cubicBezTo>
                      <a:pt x="25" y="29"/>
                      <a:pt x="34" y="40"/>
                      <a:pt x="39" y="38"/>
                    </a:cubicBezTo>
                    <a:lnTo>
                      <a:pt x="44" y="36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61" name="Freeform 2132">
                <a:extLst>
                  <a:ext uri="{FF2B5EF4-FFF2-40B4-BE49-F238E27FC236}">
                    <a16:creationId xmlns:a16="http://schemas.microsoft.com/office/drawing/2014/main" id="{6DAD3992-EE64-E439-71C8-22C927E406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2" y="1365"/>
                <a:ext cx="82" cy="91"/>
              </a:xfrm>
              <a:custGeom>
                <a:avLst/>
                <a:gdLst>
                  <a:gd name="T0" fmla="*/ 0 w 33"/>
                  <a:gd name="T1" fmla="*/ 0 h 34"/>
                  <a:gd name="T2" fmla="*/ 229 w 33"/>
                  <a:gd name="T3" fmla="*/ 308 h 34"/>
                  <a:gd name="T4" fmla="*/ 507 w 33"/>
                  <a:gd name="T5" fmla="*/ 653 h 34"/>
                  <a:gd name="T6" fmla="*/ 216 w 33"/>
                  <a:gd name="T7" fmla="*/ 308 h 34"/>
                  <a:gd name="T8" fmla="*/ 0 w 33"/>
                  <a:gd name="T9" fmla="*/ 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" h="34">
                    <a:moveTo>
                      <a:pt x="0" y="0"/>
                    </a:moveTo>
                    <a:cubicBezTo>
                      <a:pt x="4" y="2"/>
                      <a:pt x="9" y="9"/>
                      <a:pt x="15" y="16"/>
                    </a:cubicBezTo>
                    <a:cubicBezTo>
                      <a:pt x="21" y="23"/>
                      <a:pt x="28" y="32"/>
                      <a:pt x="33" y="34"/>
                    </a:cubicBezTo>
                    <a:cubicBezTo>
                      <a:pt x="28" y="32"/>
                      <a:pt x="20" y="23"/>
                      <a:pt x="14" y="16"/>
                    </a:cubicBezTo>
                    <a:cubicBezTo>
                      <a:pt x="8" y="9"/>
                      <a:pt x="4" y="2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62" name="Freeform 2133">
                <a:extLst>
                  <a:ext uri="{FF2B5EF4-FFF2-40B4-BE49-F238E27FC236}">
                    <a16:creationId xmlns:a16="http://schemas.microsoft.com/office/drawing/2014/main" id="{C9532E71-6263-F4A0-E241-B759631A85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4" y="1352"/>
                <a:ext cx="83" cy="91"/>
              </a:xfrm>
              <a:custGeom>
                <a:avLst/>
                <a:gdLst>
                  <a:gd name="T0" fmla="*/ 0 w 33"/>
                  <a:gd name="T1" fmla="*/ 0 h 34"/>
                  <a:gd name="T2" fmla="*/ 241 w 33"/>
                  <a:gd name="T3" fmla="*/ 308 h 34"/>
                  <a:gd name="T4" fmla="*/ 526 w 33"/>
                  <a:gd name="T5" fmla="*/ 653 h 34"/>
                  <a:gd name="T6" fmla="*/ 221 w 33"/>
                  <a:gd name="T7" fmla="*/ 308 h 34"/>
                  <a:gd name="T8" fmla="*/ 0 w 33"/>
                  <a:gd name="T9" fmla="*/ 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" h="34">
                    <a:moveTo>
                      <a:pt x="0" y="0"/>
                    </a:moveTo>
                    <a:cubicBezTo>
                      <a:pt x="4" y="2"/>
                      <a:pt x="9" y="9"/>
                      <a:pt x="15" y="16"/>
                    </a:cubicBezTo>
                    <a:cubicBezTo>
                      <a:pt x="21" y="23"/>
                      <a:pt x="27" y="32"/>
                      <a:pt x="33" y="34"/>
                    </a:cubicBezTo>
                    <a:cubicBezTo>
                      <a:pt x="27" y="32"/>
                      <a:pt x="20" y="23"/>
                      <a:pt x="14" y="16"/>
                    </a:cubicBezTo>
                    <a:cubicBezTo>
                      <a:pt x="8" y="9"/>
                      <a:pt x="4" y="2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63" name="Freeform 2134">
                <a:extLst>
                  <a:ext uri="{FF2B5EF4-FFF2-40B4-BE49-F238E27FC236}">
                    <a16:creationId xmlns:a16="http://schemas.microsoft.com/office/drawing/2014/main" id="{38BFB18A-3DA9-95D2-500F-645BF531EA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2" y="1371"/>
                <a:ext cx="2" cy="45"/>
              </a:xfrm>
              <a:custGeom>
                <a:avLst/>
                <a:gdLst>
                  <a:gd name="T0" fmla="*/ 0 w 1"/>
                  <a:gd name="T1" fmla="*/ 315 h 17"/>
                  <a:gd name="T2" fmla="*/ 8 w 1"/>
                  <a:gd name="T3" fmla="*/ 0 h 17"/>
                  <a:gd name="T4" fmla="*/ 0 w 1"/>
                  <a:gd name="T5" fmla="*/ 132 h 17"/>
                  <a:gd name="T6" fmla="*/ 0 w 1"/>
                  <a:gd name="T7" fmla="*/ 315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17">
                    <a:moveTo>
                      <a:pt x="0" y="17"/>
                    </a:moveTo>
                    <a:cubicBezTo>
                      <a:pt x="0" y="15"/>
                      <a:pt x="0" y="3"/>
                      <a:pt x="1" y="0"/>
                    </a:cubicBezTo>
                    <a:cubicBezTo>
                      <a:pt x="1" y="1"/>
                      <a:pt x="0" y="6"/>
                      <a:pt x="0" y="7"/>
                    </a:cubicBezTo>
                    <a:cubicBezTo>
                      <a:pt x="0" y="8"/>
                      <a:pt x="0" y="17"/>
                      <a:pt x="0" y="1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64" name="Freeform 2135">
                <a:extLst>
                  <a:ext uri="{FF2B5EF4-FFF2-40B4-BE49-F238E27FC236}">
                    <a16:creationId xmlns:a16="http://schemas.microsoft.com/office/drawing/2014/main" id="{1A4E33A2-9025-1DE8-4F53-B693C80AF3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4" y="1411"/>
                <a:ext cx="8" cy="45"/>
              </a:xfrm>
              <a:custGeom>
                <a:avLst/>
                <a:gdLst>
                  <a:gd name="T0" fmla="*/ 0 w 3"/>
                  <a:gd name="T1" fmla="*/ 315 h 17"/>
                  <a:gd name="T2" fmla="*/ 56 w 3"/>
                  <a:gd name="T3" fmla="*/ 0 h 17"/>
                  <a:gd name="T4" fmla="*/ 21 w 3"/>
                  <a:gd name="T5" fmla="*/ 132 h 17"/>
                  <a:gd name="T6" fmla="*/ 0 w 3"/>
                  <a:gd name="T7" fmla="*/ 315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" h="17">
                    <a:moveTo>
                      <a:pt x="0" y="17"/>
                    </a:moveTo>
                    <a:cubicBezTo>
                      <a:pt x="0" y="15"/>
                      <a:pt x="1" y="3"/>
                      <a:pt x="3" y="0"/>
                    </a:cubicBezTo>
                    <a:cubicBezTo>
                      <a:pt x="3" y="2"/>
                      <a:pt x="2" y="6"/>
                      <a:pt x="1" y="7"/>
                    </a:cubicBezTo>
                    <a:cubicBezTo>
                      <a:pt x="1" y="8"/>
                      <a:pt x="0" y="17"/>
                      <a:pt x="0" y="1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65" name="Freeform 2136">
                <a:extLst>
                  <a:ext uri="{FF2B5EF4-FFF2-40B4-BE49-F238E27FC236}">
                    <a16:creationId xmlns:a16="http://schemas.microsoft.com/office/drawing/2014/main" id="{C6DD4BDC-7DE5-851A-DB7B-555B85AF39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7" y="1309"/>
                <a:ext cx="117" cy="99"/>
              </a:xfrm>
              <a:custGeom>
                <a:avLst/>
                <a:gdLst>
                  <a:gd name="T0" fmla="*/ 724 w 47"/>
                  <a:gd name="T1" fmla="*/ 615 h 37"/>
                  <a:gd name="T2" fmla="*/ 371 w 47"/>
                  <a:gd name="T3" fmla="*/ 308 h 37"/>
                  <a:gd name="T4" fmla="*/ 92 w 47"/>
                  <a:gd name="T5" fmla="*/ 35 h 37"/>
                  <a:gd name="T6" fmla="*/ 0 w 47"/>
                  <a:gd name="T7" fmla="*/ 94 h 37"/>
                  <a:gd name="T8" fmla="*/ 291 w 47"/>
                  <a:gd name="T9" fmla="*/ 364 h 37"/>
                  <a:gd name="T10" fmla="*/ 650 w 47"/>
                  <a:gd name="T11" fmla="*/ 674 h 37"/>
                  <a:gd name="T12" fmla="*/ 724 w 47"/>
                  <a:gd name="T13" fmla="*/ 615 h 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37">
                    <a:moveTo>
                      <a:pt x="47" y="32"/>
                    </a:moveTo>
                    <a:cubicBezTo>
                      <a:pt x="42" y="34"/>
                      <a:pt x="32" y="25"/>
                      <a:pt x="24" y="16"/>
                    </a:cubicBezTo>
                    <a:cubicBezTo>
                      <a:pt x="16" y="8"/>
                      <a:pt x="10" y="0"/>
                      <a:pt x="6" y="2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4" y="3"/>
                      <a:pt x="10" y="11"/>
                      <a:pt x="19" y="19"/>
                    </a:cubicBezTo>
                    <a:cubicBezTo>
                      <a:pt x="27" y="27"/>
                      <a:pt x="37" y="37"/>
                      <a:pt x="42" y="35"/>
                    </a:cubicBezTo>
                    <a:lnTo>
                      <a:pt x="47" y="32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66" name="Freeform 2137">
                <a:extLst>
                  <a:ext uri="{FF2B5EF4-FFF2-40B4-BE49-F238E27FC236}">
                    <a16:creationId xmlns:a16="http://schemas.microsoft.com/office/drawing/2014/main" id="{00E9C625-6C6A-47F8-D043-F5BF5F8D9A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9" y="1293"/>
                <a:ext cx="115" cy="99"/>
              </a:xfrm>
              <a:custGeom>
                <a:avLst/>
                <a:gdLst>
                  <a:gd name="T0" fmla="*/ 720 w 46"/>
                  <a:gd name="T1" fmla="*/ 594 h 37"/>
                  <a:gd name="T2" fmla="*/ 363 w 46"/>
                  <a:gd name="T3" fmla="*/ 308 h 37"/>
                  <a:gd name="T4" fmla="*/ 83 w 46"/>
                  <a:gd name="T5" fmla="*/ 35 h 37"/>
                  <a:gd name="T6" fmla="*/ 0 w 46"/>
                  <a:gd name="T7" fmla="*/ 78 h 37"/>
                  <a:gd name="T8" fmla="*/ 283 w 46"/>
                  <a:gd name="T9" fmla="*/ 364 h 37"/>
                  <a:gd name="T10" fmla="*/ 645 w 46"/>
                  <a:gd name="T11" fmla="*/ 674 h 37"/>
                  <a:gd name="T12" fmla="*/ 720 w 46"/>
                  <a:gd name="T13" fmla="*/ 594 h 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37">
                    <a:moveTo>
                      <a:pt x="46" y="31"/>
                    </a:moveTo>
                    <a:cubicBezTo>
                      <a:pt x="41" y="33"/>
                      <a:pt x="32" y="24"/>
                      <a:pt x="23" y="16"/>
                    </a:cubicBezTo>
                    <a:cubicBezTo>
                      <a:pt x="15" y="8"/>
                      <a:pt x="9" y="0"/>
                      <a:pt x="5" y="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4" y="2"/>
                      <a:pt x="9" y="11"/>
                      <a:pt x="18" y="19"/>
                    </a:cubicBezTo>
                    <a:cubicBezTo>
                      <a:pt x="26" y="27"/>
                      <a:pt x="36" y="37"/>
                      <a:pt x="41" y="35"/>
                    </a:cubicBezTo>
                    <a:lnTo>
                      <a:pt x="46" y="31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67" name="Freeform 2138">
                <a:extLst>
                  <a:ext uri="{FF2B5EF4-FFF2-40B4-BE49-F238E27FC236}">
                    <a16:creationId xmlns:a16="http://schemas.microsoft.com/office/drawing/2014/main" id="{67521272-A47B-2E93-3924-AB3C47BF97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7" y="1320"/>
                <a:ext cx="90" cy="83"/>
              </a:xfrm>
              <a:custGeom>
                <a:avLst/>
                <a:gdLst>
                  <a:gd name="T0" fmla="*/ 0 w 36"/>
                  <a:gd name="T1" fmla="*/ 0 h 31"/>
                  <a:gd name="T2" fmla="*/ 250 w 36"/>
                  <a:gd name="T3" fmla="*/ 265 h 31"/>
                  <a:gd name="T4" fmla="*/ 563 w 36"/>
                  <a:gd name="T5" fmla="*/ 594 h 31"/>
                  <a:gd name="T6" fmla="*/ 238 w 36"/>
                  <a:gd name="T7" fmla="*/ 286 h 31"/>
                  <a:gd name="T8" fmla="*/ 0 w 36"/>
                  <a:gd name="T9" fmla="*/ 0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" h="31">
                    <a:moveTo>
                      <a:pt x="0" y="0"/>
                    </a:moveTo>
                    <a:cubicBezTo>
                      <a:pt x="4" y="2"/>
                      <a:pt x="9" y="8"/>
                      <a:pt x="16" y="14"/>
                    </a:cubicBezTo>
                    <a:cubicBezTo>
                      <a:pt x="23" y="21"/>
                      <a:pt x="30" y="29"/>
                      <a:pt x="36" y="31"/>
                    </a:cubicBezTo>
                    <a:cubicBezTo>
                      <a:pt x="30" y="29"/>
                      <a:pt x="22" y="21"/>
                      <a:pt x="15" y="15"/>
                    </a:cubicBezTo>
                    <a:cubicBezTo>
                      <a:pt x="9" y="8"/>
                      <a:pt x="4" y="2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68" name="Freeform 2139">
                <a:extLst>
                  <a:ext uri="{FF2B5EF4-FFF2-40B4-BE49-F238E27FC236}">
                    <a16:creationId xmlns:a16="http://schemas.microsoft.com/office/drawing/2014/main" id="{49AF3102-AE8D-1A57-2511-108470DC61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7" y="1304"/>
                <a:ext cx="90" cy="80"/>
              </a:xfrm>
              <a:custGeom>
                <a:avLst/>
                <a:gdLst>
                  <a:gd name="T0" fmla="*/ 0 w 36"/>
                  <a:gd name="T1" fmla="*/ 0 h 30"/>
                  <a:gd name="T2" fmla="*/ 250 w 36"/>
                  <a:gd name="T3" fmla="*/ 264 h 30"/>
                  <a:gd name="T4" fmla="*/ 563 w 36"/>
                  <a:gd name="T5" fmla="*/ 568 h 30"/>
                  <a:gd name="T6" fmla="*/ 250 w 36"/>
                  <a:gd name="T7" fmla="*/ 285 h 30"/>
                  <a:gd name="T8" fmla="*/ 0 w 36"/>
                  <a:gd name="T9" fmla="*/ 0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" h="30">
                    <a:moveTo>
                      <a:pt x="0" y="0"/>
                    </a:moveTo>
                    <a:cubicBezTo>
                      <a:pt x="4" y="2"/>
                      <a:pt x="10" y="8"/>
                      <a:pt x="16" y="14"/>
                    </a:cubicBezTo>
                    <a:cubicBezTo>
                      <a:pt x="23" y="21"/>
                      <a:pt x="30" y="29"/>
                      <a:pt x="36" y="30"/>
                    </a:cubicBezTo>
                    <a:cubicBezTo>
                      <a:pt x="30" y="29"/>
                      <a:pt x="22" y="21"/>
                      <a:pt x="16" y="15"/>
                    </a:cubicBezTo>
                    <a:cubicBezTo>
                      <a:pt x="9" y="8"/>
                      <a:pt x="4" y="2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69" name="Freeform 2140">
                <a:extLst>
                  <a:ext uri="{FF2B5EF4-FFF2-40B4-BE49-F238E27FC236}">
                    <a16:creationId xmlns:a16="http://schemas.microsoft.com/office/drawing/2014/main" id="{D4DDFA5F-EB73-3DDB-F8FE-CC5E35746C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7" y="1251"/>
                <a:ext cx="122" cy="96"/>
              </a:xfrm>
              <a:custGeom>
                <a:avLst/>
                <a:gdLst>
                  <a:gd name="T0" fmla="*/ 757 w 49"/>
                  <a:gd name="T1" fmla="*/ 589 h 36"/>
                  <a:gd name="T2" fmla="*/ 383 w 49"/>
                  <a:gd name="T3" fmla="*/ 307 h 36"/>
                  <a:gd name="T4" fmla="*/ 92 w 49"/>
                  <a:gd name="T5" fmla="*/ 35 h 36"/>
                  <a:gd name="T6" fmla="*/ 0 w 49"/>
                  <a:gd name="T7" fmla="*/ 93 h 36"/>
                  <a:gd name="T8" fmla="*/ 291 w 49"/>
                  <a:gd name="T9" fmla="*/ 363 h 36"/>
                  <a:gd name="T10" fmla="*/ 662 w 49"/>
                  <a:gd name="T11" fmla="*/ 648 h 36"/>
                  <a:gd name="T12" fmla="*/ 757 w 49"/>
                  <a:gd name="T13" fmla="*/ 589 h 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9" h="36">
                    <a:moveTo>
                      <a:pt x="49" y="31"/>
                    </a:moveTo>
                    <a:cubicBezTo>
                      <a:pt x="44" y="33"/>
                      <a:pt x="33" y="24"/>
                      <a:pt x="25" y="16"/>
                    </a:cubicBezTo>
                    <a:cubicBezTo>
                      <a:pt x="16" y="8"/>
                      <a:pt x="10" y="0"/>
                      <a:pt x="6" y="2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4" y="3"/>
                      <a:pt x="10" y="11"/>
                      <a:pt x="19" y="19"/>
                    </a:cubicBezTo>
                    <a:cubicBezTo>
                      <a:pt x="28" y="27"/>
                      <a:pt x="38" y="36"/>
                      <a:pt x="43" y="34"/>
                    </a:cubicBezTo>
                    <a:lnTo>
                      <a:pt x="49" y="31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70" name="Freeform 2141">
                <a:extLst>
                  <a:ext uri="{FF2B5EF4-FFF2-40B4-BE49-F238E27FC236}">
                    <a16:creationId xmlns:a16="http://schemas.microsoft.com/office/drawing/2014/main" id="{4131E2AC-F6ED-FF1D-6E56-978BB2C4C4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7" y="1232"/>
                <a:ext cx="122" cy="99"/>
              </a:xfrm>
              <a:custGeom>
                <a:avLst/>
                <a:gdLst>
                  <a:gd name="T0" fmla="*/ 757 w 49"/>
                  <a:gd name="T1" fmla="*/ 594 h 37"/>
                  <a:gd name="T2" fmla="*/ 383 w 49"/>
                  <a:gd name="T3" fmla="*/ 308 h 37"/>
                  <a:gd name="T4" fmla="*/ 92 w 49"/>
                  <a:gd name="T5" fmla="*/ 35 h 37"/>
                  <a:gd name="T6" fmla="*/ 0 w 49"/>
                  <a:gd name="T7" fmla="*/ 94 h 37"/>
                  <a:gd name="T8" fmla="*/ 291 w 49"/>
                  <a:gd name="T9" fmla="*/ 364 h 37"/>
                  <a:gd name="T10" fmla="*/ 662 w 49"/>
                  <a:gd name="T11" fmla="*/ 650 h 37"/>
                  <a:gd name="T12" fmla="*/ 757 w 49"/>
                  <a:gd name="T13" fmla="*/ 594 h 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9" h="37">
                    <a:moveTo>
                      <a:pt x="49" y="31"/>
                    </a:moveTo>
                    <a:cubicBezTo>
                      <a:pt x="44" y="34"/>
                      <a:pt x="33" y="24"/>
                      <a:pt x="25" y="16"/>
                    </a:cubicBezTo>
                    <a:cubicBezTo>
                      <a:pt x="16" y="8"/>
                      <a:pt x="10" y="0"/>
                      <a:pt x="6" y="2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4" y="3"/>
                      <a:pt x="10" y="11"/>
                      <a:pt x="19" y="19"/>
                    </a:cubicBezTo>
                    <a:cubicBezTo>
                      <a:pt x="28" y="27"/>
                      <a:pt x="38" y="37"/>
                      <a:pt x="43" y="34"/>
                    </a:cubicBezTo>
                    <a:lnTo>
                      <a:pt x="49" y="31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71" name="Freeform 2142">
                <a:extLst>
                  <a:ext uri="{FF2B5EF4-FFF2-40B4-BE49-F238E27FC236}">
                    <a16:creationId xmlns:a16="http://schemas.microsoft.com/office/drawing/2014/main" id="{B7A63A22-94E1-C275-482B-1635DC5953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7" y="1261"/>
                <a:ext cx="92" cy="78"/>
              </a:xfrm>
              <a:custGeom>
                <a:avLst/>
                <a:gdLst>
                  <a:gd name="T0" fmla="*/ 0 w 37"/>
                  <a:gd name="T1" fmla="*/ 0 h 29"/>
                  <a:gd name="T2" fmla="*/ 259 w 37"/>
                  <a:gd name="T3" fmla="*/ 274 h 29"/>
                  <a:gd name="T4" fmla="*/ 569 w 37"/>
                  <a:gd name="T5" fmla="*/ 565 h 29"/>
                  <a:gd name="T6" fmla="*/ 246 w 37"/>
                  <a:gd name="T7" fmla="*/ 274 h 29"/>
                  <a:gd name="T8" fmla="*/ 0 w 37"/>
                  <a:gd name="T9" fmla="*/ 0 h 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7" h="29">
                    <a:moveTo>
                      <a:pt x="0" y="0"/>
                    </a:moveTo>
                    <a:cubicBezTo>
                      <a:pt x="4" y="2"/>
                      <a:pt x="10" y="8"/>
                      <a:pt x="17" y="14"/>
                    </a:cubicBezTo>
                    <a:cubicBezTo>
                      <a:pt x="24" y="20"/>
                      <a:pt x="31" y="28"/>
                      <a:pt x="37" y="29"/>
                    </a:cubicBezTo>
                    <a:cubicBezTo>
                      <a:pt x="31" y="28"/>
                      <a:pt x="23" y="21"/>
                      <a:pt x="16" y="14"/>
                    </a:cubicBezTo>
                    <a:cubicBezTo>
                      <a:pt x="9" y="8"/>
                      <a:pt x="4" y="2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72" name="Freeform 2143">
                <a:extLst>
                  <a:ext uri="{FF2B5EF4-FFF2-40B4-BE49-F238E27FC236}">
                    <a16:creationId xmlns:a16="http://schemas.microsoft.com/office/drawing/2014/main" id="{FA4040C2-A742-5415-8AFF-7EC4CBC5DA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7" y="1245"/>
                <a:ext cx="92" cy="78"/>
              </a:xfrm>
              <a:custGeom>
                <a:avLst/>
                <a:gdLst>
                  <a:gd name="T0" fmla="*/ 0 w 37"/>
                  <a:gd name="T1" fmla="*/ 0 h 29"/>
                  <a:gd name="T2" fmla="*/ 259 w 37"/>
                  <a:gd name="T3" fmla="*/ 274 h 29"/>
                  <a:gd name="T4" fmla="*/ 569 w 37"/>
                  <a:gd name="T5" fmla="*/ 565 h 29"/>
                  <a:gd name="T6" fmla="*/ 246 w 37"/>
                  <a:gd name="T7" fmla="*/ 274 h 29"/>
                  <a:gd name="T8" fmla="*/ 0 w 37"/>
                  <a:gd name="T9" fmla="*/ 0 h 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7" h="29">
                    <a:moveTo>
                      <a:pt x="0" y="0"/>
                    </a:moveTo>
                    <a:cubicBezTo>
                      <a:pt x="4" y="1"/>
                      <a:pt x="10" y="7"/>
                      <a:pt x="17" y="14"/>
                    </a:cubicBezTo>
                    <a:cubicBezTo>
                      <a:pt x="24" y="20"/>
                      <a:pt x="31" y="28"/>
                      <a:pt x="37" y="29"/>
                    </a:cubicBezTo>
                    <a:cubicBezTo>
                      <a:pt x="31" y="28"/>
                      <a:pt x="23" y="20"/>
                      <a:pt x="16" y="14"/>
                    </a:cubicBezTo>
                    <a:cubicBezTo>
                      <a:pt x="9" y="8"/>
                      <a:pt x="4" y="1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73" name="Freeform 2144">
                <a:extLst>
                  <a:ext uri="{FF2B5EF4-FFF2-40B4-BE49-F238E27FC236}">
                    <a16:creationId xmlns:a16="http://schemas.microsoft.com/office/drawing/2014/main" id="{54E79B0C-EECE-57A1-0ADA-A349787128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7" y="1269"/>
                <a:ext cx="5" cy="46"/>
              </a:xfrm>
              <a:custGeom>
                <a:avLst/>
                <a:gdLst>
                  <a:gd name="T0" fmla="*/ 33 w 2"/>
                  <a:gd name="T1" fmla="*/ 336 h 17"/>
                  <a:gd name="T2" fmla="*/ 20 w 2"/>
                  <a:gd name="T3" fmla="*/ 0 h 17"/>
                  <a:gd name="T4" fmla="*/ 20 w 2"/>
                  <a:gd name="T5" fmla="*/ 138 h 17"/>
                  <a:gd name="T6" fmla="*/ 33 w 2"/>
                  <a:gd name="T7" fmla="*/ 336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17">
                    <a:moveTo>
                      <a:pt x="2" y="17"/>
                    </a:moveTo>
                    <a:cubicBezTo>
                      <a:pt x="2" y="15"/>
                      <a:pt x="0" y="3"/>
                      <a:pt x="1" y="0"/>
                    </a:cubicBezTo>
                    <a:cubicBezTo>
                      <a:pt x="1" y="1"/>
                      <a:pt x="1" y="6"/>
                      <a:pt x="1" y="7"/>
                    </a:cubicBezTo>
                    <a:cubicBezTo>
                      <a:pt x="1" y="8"/>
                      <a:pt x="2" y="17"/>
                      <a:pt x="2" y="1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74" name="Freeform 2145">
                <a:extLst>
                  <a:ext uri="{FF2B5EF4-FFF2-40B4-BE49-F238E27FC236}">
                    <a16:creationId xmlns:a16="http://schemas.microsoft.com/office/drawing/2014/main" id="{CD0BC2F4-6656-AEB8-21D8-1140914078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9" y="1323"/>
                <a:ext cx="3" cy="45"/>
              </a:xfrm>
              <a:custGeom>
                <a:avLst/>
                <a:gdLst>
                  <a:gd name="T0" fmla="*/ 27 w 1"/>
                  <a:gd name="T1" fmla="*/ 315 h 17"/>
                  <a:gd name="T2" fmla="*/ 27 w 1"/>
                  <a:gd name="T3" fmla="*/ 0 h 17"/>
                  <a:gd name="T4" fmla="*/ 27 w 1"/>
                  <a:gd name="T5" fmla="*/ 148 h 17"/>
                  <a:gd name="T6" fmla="*/ 27 w 1"/>
                  <a:gd name="T7" fmla="*/ 315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17">
                    <a:moveTo>
                      <a:pt x="1" y="17"/>
                    </a:moveTo>
                    <a:cubicBezTo>
                      <a:pt x="1" y="15"/>
                      <a:pt x="0" y="3"/>
                      <a:pt x="1" y="0"/>
                    </a:cubicBezTo>
                    <a:cubicBezTo>
                      <a:pt x="1" y="2"/>
                      <a:pt x="1" y="6"/>
                      <a:pt x="1" y="8"/>
                    </a:cubicBezTo>
                    <a:cubicBezTo>
                      <a:pt x="1" y="9"/>
                      <a:pt x="1" y="17"/>
                      <a:pt x="1" y="1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75" name="Freeform 2146">
                <a:extLst>
                  <a:ext uri="{FF2B5EF4-FFF2-40B4-BE49-F238E27FC236}">
                    <a16:creationId xmlns:a16="http://schemas.microsoft.com/office/drawing/2014/main" id="{9E10EC06-398F-3CB8-F8C3-B0B821ADD7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2" y="1189"/>
                <a:ext cx="100" cy="115"/>
              </a:xfrm>
              <a:custGeom>
                <a:avLst/>
                <a:gdLst>
                  <a:gd name="T0" fmla="*/ 625 w 40"/>
                  <a:gd name="T1" fmla="*/ 786 h 43"/>
                  <a:gd name="T2" fmla="*/ 313 w 40"/>
                  <a:gd name="T3" fmla="*/ 380 h 43"/>
                  <a:gd name="T4" fmla="*/ 95 w 40"/>
                  <a:gd name="T5" fmla="*/ 21 h 43"/>
                  <a:gd name="T6" fmla="*/ 0 w 40"/>
                  <a:gd name="T7" fmla="*/ 35 h 43"/>
                  <a:gd name="T8" fmla="*/ 220 w 40"/>
                  <a:gd name="T9" fmla="*/ 401 h 43"/>
                  <a:gd name="T10" fmla="*/ 520 w 40"/>
                  <a:gd name="T11" fmla="*/ 802 h 43"/>
                  <a:gd name="T12" fmla="*/ 625 w 40"/>
                  <a:gd name="T13" fmla="*/ 786 h 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43">
                    <a:moveTo>
                      <a:pt x="40" y="41"/>
                    </a:moveTo>
                    <a:cubicBezTo>
                      <a:pt x="34" y="42"/>
                      <a:pt x="26" y="30"/>
                      <a:pt x="20" y="20"/>
                    </a:cubicBezTo>
                    <a:cubicBezTo>
                      <a:pt x="14" y="10"/>
                      <a:pt x="10" y="0"/>
                      <a:pt x="6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5" y="2"/>
                      <a:pt x="8" y="11"/>
                      <a:pt x="14" y="21"/>
                    </a:cubicBezTo>
                    <a:cubicBezTo>
                      <a:pt x="20" y="31"/>
                      <a:pt x="28" y="43"/>
                      <a:pt x="33" y="42"/>
                    </a:cubicBezTo>
                    <a:lnTo>
                      <a:pt x="40" y="41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76" name="Freeform 2147">
                <a:extLst>
                  <a:ext uri="{FF2B5EF4-FFF2-40B4-BE49-F238E27FC236}">
                    <a16:creationId xmlns:a16="http://schemas.microsoft.com/office/drawing/2014/main" id="{FE945856-90AC-2060-455E-1A9C6B3E56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4" y="1179"/>
                <a:ext cx="100" cy="122"/>
              </a:xfrm>
              <a:custGeom>
                <a:avLst/>
                <a:gdLst>
                  <a:gd name="T0" fmla="*/ 625 w 40"/>
                  <a:gd name="T1" fmla="*/ 780 h 46"/>
                  <a:gd name="T2" fmla="*/ 333 w 40"/>
                  <a:gd name="T3" fmla="*/ 395 h 46"/>
                  <a:gd name="T4" fmla="*/ 95 w 40"/>
                  <a:gd name="T5" fmla="*/ 21 h 46"/>
                  <a:gd name="T6" fmla="*/ 0 w 40"/>
                  <a:gd name="T7" fmla="*/ 34 h 46"/>
                  <a:gd name="T8" fmla="*/ 238 w 40"/>
                  <a:gd name="T9" fmla="*/ 408 h 46"/>
                  <a:gd name="T10" fmla="*/ 520 w 40"/>
                  <a:gd name="T11" fmla="*/ 822 h 46"/>
                  <a:gd name="T12" fmla="*/ 625 w 40"/>
                  <a:gd name="T13" fmla="*/ 780 h 4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46">
                    <a:moveTo>
                      <a:pt x="40" y="42"/>
                    </a:moveTo>
                    <a:cubicBezTo>
                      <a:pt x="34" y="44"/>
                      <a:pt x="27" y="31"/>
                      <a:pt x="21" y="21"/>
                    </a:cubicBezTo>
                    <a:cubicBezTo>
                      <a:pt x="15" y="11"/>
                      <a:pt x="10" y="0"/>
                      <a:pt x="6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4" y="1"/>
                      <a:pt x="8" y="12"/>
                      <a:pt x="15" y="22"/>
                    </a:cubicBezTo>
                    <a:cubicBezTo>
                      <a:pt x="21" y="32"/>
                      <a:pt x="27" y="46"/>
                      <a:pt x="33" y="44"/>
                    </a:cubicBezTo>
                    <a:lnTo>
                      <a:pt x="40" y="42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77" name="Freeform 2148">
                <a:extLst>
                  <a:ext uri="{FF2B5EF4-FFF2-40B4-BE49-F238E27FC236}">
                    <a16:creationId xmlns:a16="http://schemas.microsoft.com/office/drawing/2014/main" id="{F7DF80D5-2C30-6F1F-94CA-EDE8FF3FCF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2" y="1197"/>
                <a:ext cx="67" cy="102"/>
              </a:xfrm>
              <a:custGeom>
                <a:avLst/>
                <a:gdLst>
                  <a:gd name="T0" fmla="*/ 0 w 27"/>
                  <a:gd name="T1" fmla="*/ 0 h 38"/>
                  <a:gd name="T2" fmla="*/ 184 w 27"/>
                  <a:gd name="T3" fmla="*/ 346 h 38"/>
                  <a:gd name="T4" fmla="*/ 412 w 27"/>
                  <a:gd name="T5" fmla="*/ 735 h 38"/>
                  <a:gd name="T6" fmla="*/ 166 w 27"/>
                  <a:gd name="T7" fmla="*/ 346 h 38"/>
                  <a:gd name="T8" fmla="*/ 0 w 27"/>
                  <a:gd name="T9" fmla="*/ 0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" h="38">
                    <a:moveTo>
                      <a:pt x="0" y="0"/>
                    </a:moveTo>
                    <a:cubicBezTo>
                      <a:pt x="3" y="3"/>
                      <a:pt x="7" y="10"/>
                      <a:pt x="12" y="18"/>
                    </a:cubicBezTo>
                    <a:cubicBezTo>
                      <a:pt x="17" y="26"/>
                      <a:pt x="22" y="36"/>
                      <a:pt x="27" y="38"/>
                    </a:cubicBezTo>
                    <a:cubicBezTo>
                      <a:pt x="22" y="36"/>
                      <a:pt x="16" y="26"/>
                      <a:pt x="11" y="18"/>
                    </a:cubicBezTo>
                    <a:cubicBezTo>
                      <a:pt x="6" y="10"/>
                      <a:pt x="3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78" name="Freeform 2149">
                <a:extLst>
                  <a:ext uri="{FF2B5EF4-FFF2-40B4-BE49-F238E27FC236}">
                    <a16:creationId xmlns:a16="http://schemas.microsoft.com/office/drawing/2014/main" id="{6C284056-C3F9-CF97-A7E0-C2482025EB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4" y="1189"/>
                <a:ext cx="68" cy="102"/>
              </a:xfrm>
              <a:custGeom>
                <a:avLst/>
                <a:gdLst>
                  <a:gd name="T0" fmla="*/ 0 w 27"/>
                  <a:gd name="T1" fmla="*/ 0 h 38"/>
                  <a:gd name="T2" fmla="*/ 191 w 27"/>
                  <a:gd name="T3" fmla="*/ 346 h 38"/>
                  <a:gd name="T4" fmla="*/ 431 w 27"/>
                  <a:gd name="T5" fmla="*/ 735 h 38"/>
                  <a:gd name="T6" fmla="*/ 191 w 27"/>
                  <a:gd name="T7" fmla="*/ 346 h 38"/>
                  <a:gd name="T8" fmla="*/ 0 w 27"/>
                  <a:gd name="T9" fmla="*/ 0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" h="38">
                    <a:moveTo>
                      <a:pt x="0" y="0"/>
                    </a:moveTo>
                    <a:cubicBezTo>
                      <a:pt x="4" y="3"/>
                      <a:pt x="7" y="10"/>
                      <a:pt x="12" y="18"/>
                    </a:cubicBezTo>
                    <a:cubicBezTo>
                      <a:pt x="17" y="26"/>
                      <a:pt x="22" y="36"/>
                      <a:pt x="27" y="38"/>
                    </a:cubicBezTo>
                    <a:cubicBezTo>
                      <a:pt x="22" y="36"/>
                      <a:pt x="16" y="26"/>
                      <a:pt x="12" y="18"/>
                    </a:cubicBezTo>
                    <a:cubicBezTo>
                      <a:pt x="7" y="10"/>
                      <a:pt x="4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79" name="Freeform 2150">
                <a:extLst>
                  <a:ext uri="{FF2B5EF4-FFF2-40B4-BE49-F238E27FC236}">
                    <a16:creationId xmlns:a16="http://schemas.microsoft.com/office/drawing/2014/main" id="{F9A5EC5E-31ED-9E21-CF86-7EDB976D99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7" y="1200"/>
                <a:ext cx="7" cy="45"/>
              </a:xfrm>
              <a:custGeom>
                <a:avLst/>
                <a:gdLst>
                  <a:gd name="T0" fmla="*/ 0 w 3"/>
                  <a:gd name="T1" fmla="*/ 315 h 17"/>
                  <a:gd name="T2" fmla="*/ 37 w 3"/>
                  <a:gd name="T3" fmla="*/ 0 h 17"/>
                  <a:gd name="T4" fmla="*/ 12 w 3"/>
                  <a:gd name="T5" fmla="*/ 132 h 17"/>
                  <a:gd name="T6" fmla="*/ 0 w 3"/>
                  <a:gd name="T7" fmla="*/ 315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" h="17">
                    <a:moveTo>
                      <a:pt x="0" y="17"/>
                    </a:moveTo>
                    <a:cubicBezTo>
                      <a:pt x="0" y="15"/>
                      <a:pt x="1" y="3"/>
                      <a:pt x="3" y="0"/>
                    </a:cubicBezTo>
                    <a:cubicBezTo>
                      <a:pt x="2" y="2"/>
                      <a:pt x="2" y="6"/>
                      <a:pt x="1" y="7"/>
                    </a:cubicBezTo>
                    <a:cubicBezTo>
                      <a:pt x="1" y="8"/>
                      <a:pt x="0" y="17"/>
                      <a:pt x="0" y="1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80" name="Freeform 2151">
                <a:extLst>
                  <a:ext uri="{FF2B5EF4-FFF2-40B4-BE49-F238E27FC236}">
                    <a16:creationId xmlns:a16="http://schemas.microsoft.com/office/drawing/2014/main" id="{433D1E44-37EC-C916-F7C6-BD9A9A769D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97" y="1165"/>
                <a:ext cx="82" cy="120"/>
              </a:xfrm>
              <a:custGeom>
                <a:avLst/>
                <a:gdLst>
                  <a:gd name="T0" fmla="*/ 507 w 33"/>
                  <a:gd name="T1" fmla="*/ 819 h 45"/>
                  <a:gd name="T2" fmla="*/ 278 w 33"/>
                  <a:gd name="T3" fmla="*/ 397 h 45"/>
                  <a:gd name="T4" fmla="*/ 92 w 33"/>
                  <a:gd name="T5" fmla="*/ 21 h 45"/>
                  <a:gd name="T6" fmla="*/ 0 w 33"/>
                  <a:gd name="T7" fmla="*/ 21 h 45"/>
                  <a:gd name="T8" fmla="*/ 166 w 33"/>
                  <a:gd name="T9" fmla="*/ 397 h 45"/>
                  <a:gd name="T10" fmla="*/ 432 w 33"/>
                  <a:gd name="T11" fmla="*/ 832 h 45"/>
                  <a:gd name="T12" fmla="*/ 507 w 33"/>
                  <a:gd name="T13" fmla="*/ 819 h 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3" h="45">
                    <a:moveTo>
                      <a:pt x="33" y="43"/>
                    </a:moveTo>
                    <a:cubicBezTo>
                      <a:pt x="28" y="44"/>
                      <a:pt x="23" y="31"/>
                      <a:pt x="18" y="21"/>
                    </a:cubicBezTo>
                    <a:cubicBezTo>
                      <a:pt x="13" y="10"/>
                      <a:pt x="10" y="0"/>
                      <a:pt x="6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4" y="1"/>
                      <a:pt x="6" y="10"/>
                      <a:pt x="11" y="21"/>
                    </a:cubicBezTo>
                    <a:cubicBezTo>
                      <a:pt x="16" y="32"/>
                      <a:pt x="22" y="45"/>
                      <a:pt x="28" y="44"/>
                    </a:cubicBezTo>
                    <a:lnTo>
                      <a:pt x="33" y="43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81" name="Freeform 2152">
                <a:extLst>
                  <a:ext uri="{FF2B5EF4-FFF2-40B4-BE49-F238E27FC236}">
                    <a16:creationId xmlns:a16="http://schemas.microsoft.com/office/drawing/2014/main" id="{A7DEAEF5-C62E-ACD3-1763-D758FF8C42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9" y="1163"/>
                <a:ext cx="85" cy="117"/>
              </a:xfrm>
              <a:custGeom>
                <a:avLst/>
                <a:gdLst>
                  <a:gd name="T0" fmla="*/ 533 w 34"/>
                  <a:gd name="T1" fmla="*/ 806 h 44"/>
                  <a:gd name="T2" fmla="*/ 283 w 34"/>
                  <a:gd name="T3" fmla="*/ 375 h 44"/>
                  <a:gd name="T4" fmla="*/ 113 w 34"/>
                  <a:gd name="T5" fmla="*/ 0 h 44"/>
                  <a:gd name="T6" fmla="*/ 0 w 34"/>
                  <a:gd name="T7" fmla="*/ 21 h 44"/>
                  <a:gd name="T8" fmla="*/ 188 w 34"/>
                  <a:gd name="T9" fmla="*/ 396 h 44"/>
                  <a:gd name="T10" fmla="*/ 425 w 34"/>
                  <a:gd name="T11" fmla="*/ 827 h 44"/>
                  <a:gd name="T12" fmla="*/ 533 w 34"/>
                  <a:gd name="T13" fmla="*/ 806 h 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4" h="44">
                    <a:moveTo>
                      <a:pt x="34" y="43"/>
                    </a:moveTo>
                    <a:cubicBezTo>
                      <a:pt x="28" y="44"/>
                      <a:pt x="23" y="31"/>
                      <a:pt x="18" y="20"/>
                    </a:cubicBezTo>
                    <a:cubicBezTo>
                      <a:pt x="13" y="9"/>
                      <a:pt x="11" y="0"/>
                      <a:pt x="7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5" y="0"/>
                      <a:pt x="7" y="10"/>
                      <a:pt x="12" y="21"/>
                    </a:cubicBezTo>
                    <a:cubicBezTo>
                      <a:pt x="17" y="32"/>
                      <a:pt x="22" y="44"/>
                      <a:pt x="27" y="44"/>
                    </a:cubicBezTo>
                    <a:lnTo>
                      <a:pt x="34" y="43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82" name="Freeform 2153">
                <a:extLst>
                  <a:ext uri="{FF2B5EF4-FFF2-40B4-BE49-F238E27FC236}">
                    <a16:creationId xmlns:a16="http://schemas.microsoft.com/office/drawing/2014/main" id="{5940A7A0-74CA-5C72-15A4-1EB2216414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04" y="1171"/>
                <a:ext cx="58" cy="109"/>
              </a:xfrm>
              <a:custGeom>
                <a:avLst/>
                <a:gdLst>
                  <a:gd name="T0" fmla="*/ 0 w 23"/>
                  <a:gd name="T1" fmla="*/ 0 h 41"/>
                  <a:gd name="T2" fmla="*/ 159 w 23"/>
                  <a:gd name="T3" fmla="*/ 362 h 41"/>
                  <a:gd name="T4" fmla="*/ 368 w 23"/>
                  <a:gd name="T5" fmla="*/ 771 h 41"/>
                  <a:gd name="T6" fmla="*/ 146 w 23"/>
                  <a:gd name="T7" fmla="*/ 362 h 41"/>
                  <a:gd name="T8" fmla="*/ 0 w 23"/>
                  <a:gd name="T9" fmla="*/ 0 h 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3" h="41">
                    <a:moveTo>
                      <a:pt x="0" y="0"/>
                    </a:moveTo>
                    <a:cubicBezTo>
                      <a:pt x="3" y="3"/>
                      <a:pt x="6" y="11"/>
                      <a:pt x="10" y="19"/>
                    </a:cubicBezTo>
                    <a:cubicBezTo>
                      <a:pt x="14" y="28"/>
                      <a:pt x="18" y="38"/>
                      <a:pt x="23" y="41"/>
                    </a:cubicBezTo>
                    <a:cubicBezTo>
                      <a:pt x="18" y="38"/>
                      <a:pt x="13" y="28"/>
                      <a:pt x="9" y="19"/>
                    </a:cubicBezTo>
                    <a:cubicBezTo>
                      <a:pt x="5" y="11"/>
                      <a:pt x="3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83" name="Freeform 2154">
                <a:extLst>
                  <a:ext uri="{FF2B5EF4-FFF2-40B4-BE49-F238E27FC236}">
                    <a16:creationId xmlns:a16="http://schemas.microsoft.com/office/drawing/2014/main" id="{4B4E280C-6E61-260C-88D1-2A8CD180D5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9" y="1168"/>
                <a:ext cx="55" cy="109"/>
              </a:xfrm>
              <a:custGeom>
                <a:avLst/>
                <a:gdLst>
                  <a:gd name="T0" fmla="*/ 0 w 22"/>
                  <a:gd name="T1" fmla="*/ 0 h 41"/>
                  <a:gd name="T2" fmla="*/ 158 w 22"/>
                  <a:gd name="T3" fmla="*/ 362 h 41"/>
                  <a:gd name="T4" fmla="*/ 345 w 22"/>
                  <a:gd name="T5" fmla="*/ 771 h 41"/>
                  <a:gd name="T6" fmla="*/ 145 w 22"/>
                  <a:gd name="T7" fmla="*/ 362 h 41"/>
                  <a:gd name="T8" fmla="*/ 0 w 22"/>
                  <a:gd name="T9" fmla="*/ 0 h 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" h="41">
                    <a:moveTo>
                      <a:pt x="0" y="0"/>
                    </a:moveTo>
                    <a:cubicBezTo>
                      <a:pt x="3" y="3"/>
                      <a:pt x="6" y="10"/>
                      <a:pt x="10" y="19"/>
                    </a:cubicBezTo>
                    <a:cubicBezTo>
                      <a:pt x="14" y="27"/>
                      <a:pt x="18" y="38"/>
                      <a:pt x="22" y="41"/>
                    </a:cubicBezTo>
                    <a:cubicBezTo>
                      <a:pt x="18" y="38"/>
                      <a:pt x="13" y="27"/>
                      <a:pt x="9" y="19"/>
                    </a:cubicBezTo>
                    <a:cubicBezTo>
                      <a:pt x="5" y="10"/>
                      <a:pt x="3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84" name="Freeform 2155">
                <a:extLst>
                  <a:ext uri="{FF2B5EF4-FFF2-40B4-BE49-F238E27FC236}">
                    <a16:creationId xmlns:a16="http://schemas.microsoft.com/office/drawing/2014/main" id="{B4C0A1D2-EFF9-CFA1-0DEC-6746DB1010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9" y="1155"/>
                <a:ext cx="78" cy="122"/>
              </a:xfrm>
              <a:custGeom>
                <a:avLst/>
                <a:gdLst>
                  <a:gd name="T0" fmla="*/ 493 w 31"/>
                  <a:gd name="T1" fmla="*/ 838 h 46"/>
                  <a:gd name="T2" fmla="*/ 254 w 31"/>
                  <a:gd name="T3" fmla="*/ 395 h 46"/>
                  <a:gd name="T4" fmla="*/ 96 w 31"/>
                  <a:gd name="T5" fmla="*/ 0 h 46"/>
                  <a:gd name="T6" fmla="*/ 0 w 31"/>
                  <a:gd name="T7" fmla="*/ 21 h 46"/>
                  <a:gd name="T8" fmla="*/ 159 w 31"/>
                  <a:gd name="T9" fmla="*/ 395 h 46"/>
                  <a:gd name="T10" fmla="*/ 400 w 31"/>
                  <a:gd name="T11" fmla="*/ 838 h 46"/>
                  <a:gd name="T12" fmla="*/ 493 w 31"/>
                  <a:gd name="T13" fmla="*/ 838 h 4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" h="46">
                    <a:moveTo>
                      <a:pt x="31" y="45"/>
                    </a:moveTo>
                    <a:cubicBezTo>
                      <a:pt x="26" y="45"/>
                      <a:pt x="21" y="32"/>
                      <a:pt x="16" y="21"/>
                    </a:cubicBezTo>
                    <a:cubicBezTo>
                      <a:pt x="12" y="10"/>
                      <a:pt x="10" y="0"/>
                      <a:pt x="6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4" y="0"/>
                      <a:pt x="6" y="10"/>
                      <a:pt x="10" y="21"/>
                    </a:cubicBezTo>
                    <a:cubicBezTo>
                      <a:pt x="14" y="32"/>
                      <a:pt x="19" y="46"/>
                      <a:pt x="25" y="45"/>
                    </a:cubicBezTo>
                    <a:lnTo>
                      <a:pt x="31" y="45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85" name="Freeform 2156">
                <a:extLst>
                  <a:ext uri="{FF2B5EF4-FFF2-40B4-BE49-F238E27FC236}">
                    <a16:creationId xmlns:a16="http://schemas.microsoft.com/office/drawing/2014/main" id="{F26F50F5-DEEB-2188-85BB-E95A942644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52" y="1155"/>
                <a:ext cx="80" cy="120"/>
              </a:xfrm>
              <a:custGeom>
                <a:avLst/>
                <a:gdLst>
                  <a:gd name="T0" fmla="*/ 500 w 32"/>
                  <a:gd name="T1" fmla="*/ 853 h 45"/>
                  <a:gd name="T2" fmla="*/ 270 w 32"/>
                  <a:gd name="T3" fmla="*/ 397 h 45"/>
                  <a:gd name="T4" fmla="*/ 113 w 32"/>
                  <a:gd name="T5" fmla="*/ 0 h 45"/>
                  <a:gd name="T6" fmla="*/ 0 w 32"/>
                  <a:gd name="T7" fmla="*/ 0 h 45"/>
                  <a:gd name="T8" fmla="*/ 175 w 32"/>
                  <a:gd name="T9" fmla="*/ 397 h 45"/>
                  <a:gd name="T10" fmla="*/ 408 w 32"/>
                  <a:gd name="T11" fmla="*/ 853 h 45"/>
                  <a:gd name="T12" fmla="*/ 500 w 32"/>
                  <a:gd name="T13" fmla="*/ 853 h 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2" h="45">
                    <a:moveTo>
                      <a:pt x="32" y="45"/>
                    </a:moveTo>
                    <a:cubicBezTo>
                      <a:pt x="26" y="45"/>
                      <a:pt x="21" y="32"/>
                      <a:pt x="17" y="21"/>
                    </a:cubicBezTo>
                    <a:cubicBezTo>
                      <a:pt x="13" y="10"/>
                      <a:pt x="11" y="0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5" y="0"/>
                      <a:pt x="6" y="10"/>
                      <a:pt x="11" y="21"/>
                    </a:cubicBezTo>
                    <a:cubicBezTo>
                      <a:pt x="15" y="32"/>
                      <a:pt x="20" y="45"/>
                      <a:pt x="26" y="45"/>
                    </a:cubicBezTo>
                    <a:lnTo>
                      <a:pt x="32" y="45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86" name="Freeform 2157">
                <a:extLst>
                  <a:ext uri="{FF2B5EF4-FFF2-40B4-BE49-F238E27FC236}">
                    <a16:creationId xmlns:a16="http://schemas.microsoft.com/office/drawing/2014/main" id="{F8D595CD-3CA8-FF68-48C3-A159E2A861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27" y="1160"/>
                <a:ext cx="50" cy="112"/>
              </a:xfrm>
              <a:custGeom>
                <a:avLst/>
                <a:gdLst>
                  <a:gd name="T0" fmla="*/ 0 w 20"/>
                  <a:gd name="T1" fmla="*/ 0 h 42"/>
                  <a:gd name="T2" fmla="*/ 145 w 20"/>
                  <a:gd name="T3" fmla="*/ 363 h 42"/>
                  <a:gd name="T4" fmla="*/ 313 w 20"/>
                  <a:gd name="T5" fmla="*/ 797 h 42"/>
                  <a:gd name="T6" fmla="*/ 125 w 20"/>
                  <a:gd name="T7" fmla="*/ 363 h 42"/>
                  <a:gd name="T8" fmla="*/ 0 w 20"/>
                  <a:gd name="T9" fmla="*/ 0 h 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" h="42">
                    <a:moveTo>
                      <a:pt x="0" y="0"/>
                    </a:moveTo>
                    <a:cubicBezTo>
                      <a:pt x="3" y="3"/>
                      <a:pt x="5" y="11"/>
                      <a:pt x="9" y="19"/>
                    </a:cubicBezTo>
                    <a:cubicBezTo>
                      <a:pt x="12" y="28"/>
                      <a:pt x="15" y="39"/>
                      <a:pt x="20" y="42"/>
                    </a:cubicBezTo>
                    <a:cubicBezTo>
                      <a:pt x="15" y="39"/>
                      <a:pt x="11" y="28"/>
                      <a:pt x="8" y="19"/>
                    </a:cubicBezTo>
                    <a:cubicBezTo>
                      <a:pt x="5" y="11"/>
                      <a:pt x="3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87" name="Freeform 2158">
                <a:extLst>
                  <a:ext uri="{FF2B5EF4-FFF2-40B4-BE49-F238E27FC236}">
                    <a16:creationId xmlns:a16="http://schemas.microsoft.com/office/drawing/2014/main" id="{46F5284E-5EF4-AC65-128C-CFA42A9CE5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62" y="1157"/>
                <a:ext cx="50" cy="115"/>
              </a:xfrm>
              <a:custGeom>
                <a:avLst/>
                <a:gdLst>
                  <a:gd name="T0" fmla="*/ 0 w 20"/>
                  <a:gd name="T1" fmla="*/ 0 h 43"/>
                  <a:gd name="T2" fmla="*/ 125 w 20"/>
                  <a:gd name="T3" fmla="*/ 380 h 43"/>
                  <a:gd name="T4" fmla="*/ 313 w 20"/>
                  <a:gd name="T5" fmla="*/ 824 h 43"/>
                  <a:gd name="T6" fmla="*/ 125 w 20"/>
                  <a:gd name="T7" fmla="*/ 380 h 43"/>
                  <a:gd name="T8" fmla="*/ 0 w 20"/>
                  <a:gd name="T9" fmla="*/ 0 h 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" h="43">
                    <a:moveTo>
                      <a:pt x="0" y="0"/>
                    </a:moveTo>
                    <a:cubicBezTo>
                      <a:pt x="2" y="3"/>
                      <a:pt x="5" y="11"/>
                      <a:pt x="8" y="20"/>
                    </a:cubicBezTo>
                    <a:cubicBezTo>
                      <a:pt x="12" y="29"/>
                      <a:pt x="15" y="39"/>
                      <a:pt x="20" y="43"/>
                    </a:cubicBezTo>
                    <a:cubicBezTo>
                      <a:pt x="15" y="39"/>
                      <a:pt x="11" y="29"/>
                      <a:pt x="8" y="20"/>
                    </a:cubicBezTo>
                    <a:cubicBezTo>
                      <a:pt x="4" y="11"/>
                      <a:pt x="2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88" name="Freeform 2159">
                <a:extLst>
                  <a:ext uri="{FF2B5EF4-FFF2-40B4-BE49-F238E27FC236}">
                    <a16:creationId xmlns:a16="http://schemas.microsoft.com/office/drawing/2014/main" id="{2E5D5B0B-659A-875A-12F3-BB162CCD96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2" y="1160"/>
                <a:ext cx="15" cy="43"/>
              </a:xfrm>
              <a:custGeom>
                <a:avLst/>
                <a:gdLst>
                  <a:gd name="T0" fmla="*/ 0 w 6"/>
                  <a:gd name="T1" fmla="*/ 312 h 16"/>
                  <a:gd name="T2" fmla="*/ 95 w 6"/>
                  <a:gd name="T3" fmla="*/ 0 h 16"/>
                  <a:gd name="T4" fmla="*/ 63 w 6"/>
                  <a:gd name="T5" fmla="*/ 137 h 16"/>
                  <a:gd name="T6" fmla="*/ 0 w 6"/>
                  <a:gd name="T7" fmla="*/ 312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" h="16">
                    <a:moveTo>
                      <a:pt x="0" y="16"/>
                    </a:moveTo>
                    <a:cubicBezTo>
                      <a:pt x="1" y="14"/>
                      <a:pt x="4" y="3"/>
                      <a:pt x="6" y="0"/>
                    </a:cubicBezTo>
                    <a:cubicBezTo>
                      <a:pt x="6" y="2"/>
                      <a:pt x="4" y="6"/>
                      <a:pt x="4" y="7"/>
                    </a:cubicBezTo>
                    <a:cubicBezTo>
                      <a:pt x="3" y="8"/>
                      <a:pt x="0" y="16"/>
                      <a:pt x="0" y="1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89" name="Freeform 2160">
                <a:extLst>
                  <a:ext uri="{FF2B5EF4-FFF2-40B4-BE49-F238E27FC236}">
                    <a16:creationId xmlns:a16="http://schemas.microsoft.com/office/drawing/2014/main" id="{D4AC1B9B-9BF5-3D5D-E976-A014FF0A0F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7" y="1179"/>
                <a:ext cx="12" cy="42"/>
              </a:xfrm>
              <a:custGeom>
                <a:avLst/>
                <a:gdLst>
                  <a:gd name="T0" fmla="*/ 0 w 5"/>
                  <a:gd name="T1" fmla="*/ 289 h 16"/>
                  <a:gd name="T2" fmla="*/ 70 w 5"/>
                  <a:gd name="T3" fmla="*/ 0 h 16"/>
                  <a:gd name="T4" fmla="*/ 41 w 5"/>
                  <a:gd name="T5" fmla="*/ 110 h 16"/>
                  <a:gd name="T6" fmla="*/ 0 w 5"/>
                  <a:gd name="T7" fmla="*/ 289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" h="16">
                    <a:moveTo>
                      <a:pt x="0" y="16"/>
                    </a:moveTo>
                    <a:cubicBezTo>
                      <a:pt x="1" y="14"/>
                      <a:pt x="3" y="2"/>
                      <a:pt x="5" y="0"/>
                    </a:cubicBezTo>
                    <a:cubicBezTo>
                      <a:pt x="5" y="1"/>
                      <a:pt x="3" y="5"/>
                      <a:pt x="3" y="6"/>
                    </a:cubicBezTo>
                    <a:cubicBezTo>
                      <a:pt x="3" y="7"/>
                      <a:pt x="0" y="16"/>
                      <a:pt x="0" y="1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434" name="Oval 2162">
              <a:extLst>
                <a:ext uri="{FF2B5EF4-FFF2-40B4-BE49-F238E27FC236}">
                  <a16:creationId xmlns:a16="http://schemas.microsoft.com/office/drawing/2014/main" id="{0B541EE5-AA16-FB6C-853D-4FC0477A448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2454481" y="25259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3435" name="Oval 2163">
              <a:extLst>
                <a:ext uri="{FF2B5EF4-FFF2-40B4-BE49-F238E27FC236}">
                  <a16:creationId xmlns:a16="http://schemas.microsoft.com/office/drawing/2014/main" id="{A66C2758-B4A4-3733-E7AD-A62D2BFFF4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2606879" y="2754594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3436" name="Oval 2164">
              <a:extLst>
                <a:ext uri="{FF2B5EF4-FFF2-40B4-BE49-F238E27FC236}">
                  <a16:creationId xmlns:a16="http://schemas.microsoft.com/office/drawing/2014/main" id="{3F57D990-69ED-E09D-E8E2-58E83B63F52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2302079" y="26021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3437" name="Oval 2165">
              <a:extLst>
                <a:ext uri="{FF2B5EF4-FFF2-40B4-BE49-F238E27FC236}">
                  <a16:creationId xmlns:a16="http://schemas.microsoft.com/office/drawing/2014/main" id="{05306E6F-2A8C-DABD-DDB4-2B77D4423D0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2759280" y="22973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3438" name="Oval 2166">
              <a:extLst>
                <a:ext uri="{FF2B5EF4-FFF2-40B4-BE49-F238E27FC236}">
                  <a16:creationId xmlns:a16="http://schemas.microsoft.com/office/drawing/2014/main" id="{D499ED60-7498-DB5D-2578-0D6113355CE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2606879" y="31355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3439" name="Oval 2167">
              <a:extLst>
                <a:ext uri="{FF2B5EF4-FFF2-40B4-BE49-F238E27FC236}">
                  <a16:creationId xmlns:a16="http://schemas.microsoft.com/office/drawing/2014/main" id="{9FEF6145-111A-A77F-8A48-D138BBB7332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4511878" y="29831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3440" name="Oval 2168">
              <a:extLst>
                <a:ext uri="{FF2B5EF4-FFF2-40B4-BE49-F238E27FC236}">
                  <a16:creationId xmlns:a16="http://schemas.microsoft.com/office/drawing/2014/main" id="{237CBE73-9470-E628-7AE8-88D6597E9E9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4435680" y="28307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3441" name="Oval 2169">
              <a:extLst>
                <a:ext uri="{FF2B5EF4-FFF2-40B4-BE49-F238E27FC236}">
                  <a16:creationId xmlns:a16="http://schemas.microsoft.com/office/drawing/2014/main" id="{25C2182A-5545-B297-874E-83831324F7B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4054680" y="22973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3442" name="Oval 2170">
              <a:extLst>
                <a:ext uri="{FF2B5EF4-FFF2-40B4-BE49-F238E27FC236}">
                  <a16:creationId xmlns:a16="http://schemas.microsoft.com/office/drawing/2014/main" id="{6C2F2EEE-B291-1FE5-B416-27D4303DD99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3978479" y="22211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3443" name="Oval 2171">
              <a:extLst>
                <a:ext uri="{FF2B5EF4-FFF2-40B4-BE49-F238E27FC236}">
                  <a16:creationId xmlns:a16="http://schemas.microsoft.com/office/drawing/2014/main" id="{7E963DB9-A1AE-562F-FCCC-788C823637F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3064080" y="22973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3444" name="Oval 2172">
              <a:extLst>
                <a:ext uri="{FF2B5EF4-FFF2-40B4-BE49-F238E27FC236}">
                  <a16:creationId xmlns:a16="http://schemas.microsoft.com/office/drawing/2014/main" id="{5EEA51E1-937D-8006-A19D-2C97ECDC4BF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2835481" y="32879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grpSp>
          <p:nvGrpSpPr>
            <p:cNvPr id="3445" name="Group 2173">
              <a:extLst>
                <a:ext uri="{FF2B5EF4-FFF2-40B4-BE49-F238E27FC236}">
                  <a16:creationId xmlns:a16="http://schemas.microsoft.com/office/drawing/2014/main" id="{81735107-96F7-85FE-F183-1EAB0E7E96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25879" y="4126193"/>
              <a:ext cx="304800" cy="317500"/>
              <a:chOff x="3012" y="3125"/>
              <a:chExt cx="232" cy="248"/>
            </a:xfrm>
          </p:grpSpPr>
          <p:sp>
            <p:nvSpPr>
              <p:cNvPr id="6301" name="Freeform 2174">
                <a:extLst>
                  <a:ext uri="{FF2B5EF4-FFF2-40B4-BE49-F238E27FC236}">
                    <a16:creationId xmlns:a16="http://schemas.microsoft.com/office/drawing/2014/main" id="{7C34448A-8BE4-5D54-E3FA-85AE9F503E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2" y="3125"/>
                <a:ext cx="232" cy="248"/>
              </a:xfrm>
              <a:custGeom>
                <a:avLst/>
                <a:gdLst>
                  <a:gd name="T0" fmla="*/ 312 w 93"/>
                  <a:gd name="T1" fmla="*/ 264 h 93"/>
                  <a:gd name="T2" fmla="*/ 1212 w 93"/>
                  <a:gd name="T3" fmla="*/ 397 h 93"/>
                  <a:gd name="T4" fmla="*/ 1120 w 93"/>
                  <a:gd name="T5" fmla="*/ 1501 h 93"/>
                  <a:gd name="T6" fmla="*/ 217 w 93"/>
                  <a:gd name="T7" fmla="*/ 1387 h 93"/>
                  <a:gd name="T8" fmla="*/ 312 w 93"/>
                  <a:gd name="T9" fmla="*/ 264 h 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3" h="93">
                    <a:moveTo>
                      <a:pt x="20" y="14"/>
                    </a:moveTo>
                    <a:cubicBezTo>
                      <a:pt x="38" y="0"/>
                      <a:pt x="64" y="3"/>
                      <a:pt x="78" y="21"/>
                    </a:cubicBezTo>
                    <a:cubicBezTo>
                      <a:pt x="93" y="38"/>
                      <a:pt x="90" y="65"/>
                      <a:pt x="72" y="79"/>
                    </a:cubicBezTo>
                    <a:cubicBezTo>
                      <a:pt x="54" y="93"/>
                      <a:pt x="28" y="90"/>
                      <a:pt x="14" y="73"/>
                    </a:cubicBezTo>
                    <a:cubicBezTo>
                      <a:pt x="0" y="55"/>
                      <a:pt x="2" y="29"/>
                      <a:pt x="20" y="14"/>
                    </a:cubicBezTo>
                    <a:close/>
                  </a:path>
                </a:pathLst>
              </a:custGeom>
              <a:solidFill>
                <a:srgbClr val="FFF5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02" name="Freeform 2175">
                <a:extLst>
                  <a:ext uri="{FF2B5EF4-FFF2-40B4-BE49-F238E27FC236}">
                    <a16:creationId xmlns:a16="http://schemas.microsoft.com/office/drawing/2014/main" id="{C52E314E-64F6-64E8-51F6-5198B4F1A6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4" y="3149"/>
                <a:ext cx="188" cy="200"/>
              </a:xfrm>
              <a:custGeom>
                <a:avLst/>
                <a:gdLst>
                  <a:gd name="T0" fmla="*/ 251 w 75"/>
                  <a:gd name="T1" fmla="*/ 227 h 75"/>
                  <a:gd name="T2" fmla="*/ 993 w 75"/>
                  <a:gd name="T3" fmla="*/ 320 h 75"/>
                  <a:gd name="T4" fmla="*/ 910 w 75"/>
                  <a:gd name="T5" fmla="*/ 1216 h 75"/>
                  <a:gd name="T6" fmla="*/ 175 w 75"/>
                  <a:gd name="T7" fmla="*/ 1117 h 75"/>
                  <a:gd name="T8" fmla="*/ 251 w 75"/>
                  <a:gd name="T9" fmla="*/ 227 h 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" h="75">
                    <a:moveTo>
                      <a:pt x="16" y="12"/>
                    </a:moveTo>
                    <a:cubicBezTo>
                      <a:pt x="31" y="0"/>
                      <a:pt x="52" y="2"/>
                      <a:pt x="63" y="17"/>
                    </a:cubicBezTo>
                    <a:cubicBezTo>
                      <a:pt x="75" y="31"/>
                      <a:pt x="72" y="52"/>
                      <a:pt x="58" y="64"/>
                    </a:cubicBezTo>
                    <a:cubicBezTo>
                      <a:pt x="44" y="75"/>
                      <a:pt x="23" y="73"/>
                      <a:pt x="11" y="59"/>
                    </a:cubicBezTo>
                    <a:cubicBezTo>
                      <a:pt x="0" y="44"/>
                      <a:pt x="2" y="23"/>
                      <a:pt x="16" y="12"/>
                    </a:cubicBezTo>
                    <a:close/>
                  </a:path>
                </a:pathLst>
              </a:custGeom>
              <a:solidFill>
                <a:srgbClr val="F6DE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03" name="Freeform 2176">
                <a:extLst>
                  <a:ext uri="{FF2B5EF4-FFF2-40B4-BE49-F238E27FC236}">
                    <a16:creationId xmlns:a16="http://schemas.microsoft.com/office/drawing/2014/main" id="{F4C015E5-6B06-5D0F-C486-76A942871A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4" y="3219"/>
                <a:ext cx="130" cy="114"/>
              </a:xfrm>
              <a:custGeom>
                <a:avLst/>
                <a:gdLst>
                  <a:gd name="T0" fmla="*/ 688 w 52"/>
                  <a:gd name="T1" fmla="*/ 0 h 43"/>
                  <a:gd name="T2" fmla="*/ 533 w 52"/>
                  <a:gd name="T3" fmla="*/ 575 h 43"/>
                  <a:gd name="T4" fmla="*/ 0 w 52"/>
                  <a:gd name="T5" fmla="*/ 655 h 43"/>
                  <a:gd name="T6" fmla="*/ 563 w 52"/>
                  <a:gd name="T7" fmla="*/ 634 h 43"/>
                  <a:gd name="T8" fmla="*/ 688 w 52"/>
                  <a:gd name="T9" fmla="*/ 0 h 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2" h="43">
                    <a:moveTo>
                      <a:pt x="44" y="0"/>
                    </a:moveTo>
                    <a:cubicBezTo>
                      <a:pt x="48" y="9"/>
                      <a:pt x="44" y="24"/>
                      <a:pt x="34" y="31"/>
                    </a:cubicBezTo>
                    <a:cubicBezTo>
                      <a:pt x="25" y="38"/>
                      <a:pt x="10" y="40"/>
                      <a:pt x="0" y="35"/>
                    </a:cubicBezTo>
                    <a:cubicBezTo>
                      <a:pt x="10" y="43"/>
                      <a:pt x="25" y="42"/>
                      <a:pt x="36" y="34"/>
                    </a:cubicBezTo>
                    <a:cubicBezTo>
                      <a:pt x="47" y="25"/>
                      <a:pt x="52" y="11"/>
                      <a:pt x="4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04" name="Freeform 2177">
                <a:extLst>
                  <a:ext uri="{FF2B5EF4-FFF2-40B4-BE49-F238E27FC236}">
                    <a16:creationId xmlns:a16="http://schemas.microsoft.com/office/drawing/2014/main" id="{DA5EEA34-AEA1-AA35-87E9-BFF697BF06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4" y="3149"/>
                <a:ext cx="173" cy="174"/>
              </a:xfrm>
              <a:custGeom>
                <a:avLst/>
                <a:gdLst>
                  <a:gd name="T0" fmla="*/ 441 w 69"/>
                  <a:gd name="T1" fmla="*/ 538 h 65"/>
                  <a:gd name="T2" fmla="*/ 1088 w 69"/>
                  <a:gd name="T3" fmla="*/ 517 h 65"/>
                  <a:gd name="T4" fmla="*/ 993 w 69"/>
                  <a:gd name="T5" fmla="*/ 329 h 65"/>
                  <a:gd name="T6" fmla="*/ 251 w 69"/>
                  <a:gd name="T7" fmla="*/ 230 h 65"/>
                  <a:gd name="T8" fmla="*/ 176 w 69"/>
                  <a:gd name="T9" fmla="*/ 1132 h 65"/>
                  <a:gd name="T10" fmla="*/ 283 w 69"/>
                  <a:gd name="T11" fmla="*/ 1247 h 65"/>
                  <a:gd name="T12" fmla="*/ 441 w 69"/>
                  <a:gd name="T13" fmla="*/ 538 h 6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9" h="65">
                    <a:moveTo>
                      <a:pt x="28" y="28"/>
                    </a:moveTo>
                    <a:cubicBezTo>
                      <a:pt x="40" y="18"/>
                      <a:pt x="57" y="18"/>
                      <a:pt x="69" y="27"/>
                    </a:cubicBezTo>
                    <a:cubicBezTo>
                      <a:pt x="67" y="23"/>
                      <a:pt x="66" y="20"/>
                      <a:pt x="63" y="17"/>
                    </a:cubicBezTo>
                    <a:cubicBezTo>
                      <a:pt x="52" y="3"/>
                      <a:pt x="31" y="0"/>
                      <a:pt x="16" y="12"/>
                    </a:cubicBezTo>
                    <a:cubicBezTo>
                      <a:pt x="2" y="23"/>
                      <a:pt x="0" y="44"/>
                      <a:pt x="11" y="59"/>
                    </a:cubicBezTo>
                    <a:cubicBezTo>
                      <a:pt x="13" y="61"/>
                      <a:pt x="15" y="63"/>
                      <a:pt x="18" y="65"/>
                    </a:cubicBezTo>
                    <a:cubicBezTo>
                      <a:pt x="13" y="52"/>
                      <a:pt x="17" y="37"/>
                      <a:pt x="28" y="28"/>
                    </a:cubicBezTo>
                    <a:close/>
                  </a:path>
                </a:pathLst>
              </a:custGeom>
              <a:solidFill>
                <a:srgbClr val="F0C5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05" name="Freeform 2178">
                <a:extLst>
                  <a:ext uri="{FF2B5EF4-FFF2-40B4-BE49-F238E27FC236}">
                    <a16:creationId xmlns:a16="http://schemas.microsoft.com/office/drawing/2014/main" id="{97918E78-5825-8FE9-E87D-7515B351DF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2" y="3125"/>
                <a:ext cx="232" cy="248"/>
              </a:xfrm>
              <a:custGeom>
                <a:avLst/>
                <a:gdLst>
                  <a:gd name="T0" fmla="*/ 312 w 93"/>
                  <a:gd name="T1" fmla="*/ 264 h 93"/>
                  <a:gd name="T2" fmla="*/ 1212 w 93"/>
                  <a:gd name="T3" fmla="*/ 397 h 93"/>
                  <a:gd name="T4" fmla="*/ 1120 w 93"/>
                  <a:gd name="T5" fmla="*/ 1501 h 93"/>
                  <a:gd name="T6" fmla="*/ 217 w 93"/>
                  <a:gd name="T7" fmla="*/ 1387 h 93"/>
                  <a:gd name="T8" fmla="*/ 312 w 93"/>
                  <a:gd name="T9" fmla="*/ 264 h 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3" h="93">
                    <a:moveTo>
                      <a:pt x="20" y="14"/>
                    </a:moveTo>
                    <a:cubicBezTo>
                      <a:pt x="38" y="0"/>
                      <a:pt x="64" y="3"/>
                      <a:pt x="78" y="21"/>
                    </a:cubicBezTo>
                    <a:cubicBezTo>
                      <a:pt x="93" y="38"/>
                      <a:pt x="90" y="65"/>
                      <a:pt x="72" y="79"/>
                    </a:cubicBezTo>
                    <a:cubicBezTo>
                      <a:pt x="54" y="93"/>
                      <a:pt x="28" y="90"/>
                      <a:pt x="14" y="73"/>
                    </a:cubicBezTo>
                    <a:cubicBezTo>
                      <a:pt x="0" y="55"/>
                      <a:pt x="2" y="29"/>
                      <a:pt x="20" y="14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06" name="Freeform 2179">
                <a:extLst>
                  <a:ext uri="{FF2B5EF4-FFF2-40B4-BE49-F238E27FC236}">
                    <a16:creationId xmlns:a16="http://schemas.microsoft.com/office/drawing/2014/main" id="{D2B0CC42-2974-06F4-D451-B2861D9F4F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4" y="3149"/>
                <a:ext cx="188" cy="200"/>
              </a:xfrm>
              <a:custGeom>
                <a:avLst/>
                <a:gdLst>
                  <a:gd name="T0" fmla="*/ 251 w 75"/>
                  <a:gd name="T1" fmla="*/ 227 h 75"/>
                  <a:gd name="T2" fmla="*/ 993 w 75"/>
                  <a:gd name="T3" fmla="*/ 320 h 75"/>
                  <a:gd name="T4" fmla="*/ 910 w 75"/>
                  <a:gd name="T5" fmla="*/ 1216 h 75"/>
                  <a:gd name="T6" fmla="*/ 175 w 75"/>
                  <a:gd name="T7" fmla="*/ 1117 h 75"/>
                  <a:gd name="T8" fmla="*/ 251 w 75"/>
                  <a:gd name="T9" fmla="*/ 227 h 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" h="75">
                    <a:moveTo>
                      <a:pt x="16" y="12"/>
                    </a:moveTo>
                    <a:cubicBezTo>
                      <a:pt x="31" y="0"/>
                      <a:pt x="52" y="2"/>
                      <a:pt x="63" y="17"/>
                    </a:cubicBezTo>
                    <a:cubicBezTo>
                      <a:pt x="75" y="31"/>
                      <a:pt x="72" y="52"/>
                      <a:pt x="58" y="64"/>
                    </a:cubicBezTo>
                    <a:cubicBezTo>
                      <a:pt x="44" y="75"/>
                      <a:pt x="23" y="73"/>
                      <a:pt x="11" y="59"/>
                    </a:cubicBezTo>
                    <a:cubicBezTo>
                      <a:pt x="0" y="44"/>
                      <a:pt x="2" y="23"/>
                      <a:pt x="16" y="12"/>
                    </a:cubicBezTo>
                    <a:close/>
                  </a:path>
                </a:pathLst>
              </a:custGeom>
              <a:noFill/>
              <a:ln w="3175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446" name="Oval 2180">
              <a:extLst>
                <a:ext uri="{FF2B5EF4-FFF2-40B4-BE49-F238E27FC236}">
                  <a16:creationId xmlns:a16="http://schemas.microsoft.com/office/drawing/2014/main" id="{81EBA344-85B7-911A-AA2E-5981C0D8A8B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2759280" y="4430992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3447" name="Oval 2181">
              <a:extLst>
                <a:ext uri="{FF2B5EF4-FFF2-40B4-BE49-F238E27FC236}">
                  <a16:creationId xmlns:a16="http://schemas.microsoft.com/office/drawing/2014/main" id="{F45E3038-D5EF-B1ED-EB6A-97650B7C87D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2683079" y="42785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5836" name="Oval 2182">
              <a:extLst>
                <a:ext uri="{FF2B5EF4-FFF2-40B4-BE49-F238E27FC236}">
                  <a16:creationId xmlns:a16="http://schemas.microsoft.com/office/drawing/2014/main" id="{D1B0F8FB-2FBD-D98F-CEFC-20368F024DF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2530679" y="34403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5837" name="Oval 2183">
              <a:extLst>
                <a:ext uri="{FF2B5EF4-FFF2-40B4-BE49-F238E27FC236}">
                  <a16:creationId xmlns:a16="http://schemas.microsoft.com/office/drawing/2014/main" id="{5083A956-170D-0D1D-9271-CE39E496BA9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1997279" y="42023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5838" name="Oval 2184">
              <a:extLst>
                <a:ext uri="{FF2B5EF4-FFF2-40B4-BE49-F238E27FC236}">
                  <a16:creationId xmlns:a16="http://schemas.microsoft.com/office/drawing/2014/main" id="{F963CFB2-8060-03D9-527B-C3FE7210B15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2378280" y="46595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5840" name="Oval 2185">
              <a:extLst>
                <a:ext uri="{FF2B5EF4-FFF2-40B4-BE49-F238E27FC236}">
                  <a16:creationId xmlns:a16="http://schemas.microsoft.com/office/drawing/2014/main" id="{88A09C9E-649B-B17E-8F8B-6CA220C5946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2759280" y="4964391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5841" name="Oval 2186">
              <a:extLst>
                <a:ext uri="{FF2B5EF4-FFF2-40B4-BE49-F238E27FC236}">
                  <a16:creationId xmlns:a16="http://schemas.microsoft.com/office/drawing/2014/main" id="{E4AC6849-DFB5-FDEA-2DAB-475D02B0F51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2660855" y="46595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5842" name="Oval 2187">
              <a:extLst>
                <a:ext uri="{FF2B5EF4-FFF2-40B4-BE49-F238E27FC236}">
                  <a16:creationId xmlns:a16="http://schemas.microsoft.com/office/drawing/2014/main" id="{BF1A7EA9-37F8-2781-1EFC-0D429A2DAE8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3368879" y="51167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5844" name="Oval 2188">
              <a:extLst>
                <a:ext uri="{FF2B5EF4-FFF2-40B4-BE49-F238E27FC236}">
                  <a16:creationId xmlns:a16="http://schemas.microsoft.com/office/drawing/2014/main" id="{DE9CCA20-7997-797B-5DF6-B8AE0D1610E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2987879" y="45071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5846" name="Oval 2189">
              <a:extLst>
                <a:ext uri="{FF2B5EF4-FFF2-40B4-BE49-F238E27FC236}">
                  <a16:creationId xmlns:a16="http://schemas.microsoft.com/office/drawing/2014/main" id="{A95FCE40-E5F9-167C-2003-B12AE685C79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2454481" y="38975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5848" name="Oval 2190">
              <a:extLst>
                <a:ext uri="{FF2B5EF4-FFF2-40B4-BE49-F238E27FC236}">
                  <a16:creationId xmlns:a16="http://schemas.microsoft.com/office/drawing/2014/main" id="{FD81C707-7C6C-1A64-6729-0463D7EE9C3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2302079" y="40499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5850" name="Oval 2191">
              <a:extLst>
                <a:ext uri="{FF2B5EF4-FFF2-40B4-BE49-F238E27FC236}">
                  <a16:creationId xmlns:a16="http://schemas.microsoft.com/office/drawing/2014/main" id="{A369FA1C-D9BF-39D4-6F39-F22A7844BFD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2987879" y="48119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grpSp>
          <p:nvGrpSpPr>
            <p:cNvPr id="5852" name="Group 2192">
              <a:extLst>
                <a:ext uri="{FF2B5EF4-FFF2-40B4-BE49-F238E27FC236}">
                  <a16:creationId xmlns:a16="http://schemas.microsoft.com/office/drawing/2014/main" id="{00680ACF-ECCE-7C91-57A6-FDC5C2EBABB9}"/>
                </a:ext>
              </a:extLst>
            </p:cNvPr>
            <p:cNvGrpSpPr>
              <a:grpSpLocks/>
            </p:cNvGrpSpPr>
            <p:nvPr/>
          </p:nvGrpSpPr>
          <p:grpSpPr bwMode="auto">
            <a:xfrm rot="21100159">
              <a:off x="4054680" y="4507193"/>
              <a:ext cx="484188" cy="330199"/>
              <a:chOff x="2784" y="2816"/>
              <a:chExt cx="305" cy="208"/>
            </a:xfrm>
          </p:grpSpPr>
          <p:sp>
            <p:nvSpPr>
              <p:cNvPr id="6289" name="Oval 2193">
                <a:extLst>
                  <a:ext uri="{FF2B5EF4-FFF2-40B4-BE49-F238E27FC236}">
                    <a16:creationId xmlns:a16="http://schemas.microsoft.com/office/drawing/2014/main" id="{F4EA20B8-116D-3D5A-D256-D870DC59AF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784" y="2816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290" name="Oval 2194">
                <a:extLst>
                  <a:ext uri="{FF2B5EF4-FFF2-40B4-BE49-F238E27FC236}">
                    <a16:creationId xmlns:a16="http://schemas.microsoft.com/office/drawing/2014/main" id="{4E2114DB-657B-C8E5-05D9-77B04EEB81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814" y="2816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291" name="Oval 2195">
                <a:extLst>
                  <a:ext uri="{FF2B5EF4-FFF2-40B4-BE49-F238E27FC236}">
                    <a16:creationId xmlns:a16="http://schemas.microsoft.com/office/drawing/2014/main" id="{646671E5-CCC9-EC09-4C04-86DA87F243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868" y="2864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292" name="Oval 2196">
                <a:extLst>
                  <a:ext uri="{FF2B5EF4-FFF2-40B4-BE49-F238E27FC236}">
                    <a16:creationId xmlns:a16="http://schemas.microsoft.com/office/drawing/2014/main" id="{5BA8F6C5-50E1-20A2-4F51-135320BA1A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838" y="2844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293" name="Oval 2197">
                <a:extLst>
                  <a:ext uri="{FF2B5EF4-FFF2-40B4-BE49-F238E27FC236}">
                    <a16:creationId xmlns:a16="http://schemas.microsoft.com/office/drawing/2014/main" id="{AC8B291B-7277-87C8-33FE-C033DB9DCA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896" y="2894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294" name="Oval 2198">
                <a:extLst>
                  <a:ext uri="{FF2B5EF4-FFF2-40B4-BE49-F238E27FC236}">
                    <a16:creationId xmlns:a16="http://schemas.microsoft.com/office/drawing/2014/main" id="{C714477D-4921-19CC-E70B-6A2C21F0CB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928" y="2912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295" name="Oval 2199">
                <a:extLst>
                  <a:ext uri="{FF2B5EF4-FFF2-40B4-BE49-F238E27FC236}">
                    <a16:creationId xmlns:a16="http://schemas.microsoft.com/office/drawing/2014/main" id="{7D877A1B-2F8A-4846-ED79-DAF5266A27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962" y="2912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296" name="Oval 2200">
                <a:extLst>
                  <a:ext uri="{FF2B5EF4-FFF2-40B4-BE49-F238E27FC236}">
                    <a16:creationId xmlns:a16="http://schemas.microsoft.com/office/drawing/2014/main" id="{FE216A66-30B9-4ACF-6BDC-F5D5BACB92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2998" y="2912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297" name="Oval 2201">
                <a:extLst>
                  <a:ext uri="{FF2B5EF4-FFF2-40B4-BE49-F238E27FC236}">
                    <a16:creationId xmlns:a16="http://schemas.microsoft.com/office/drawing/2014/main" id="{9184A6BB-08EF-3AB5-4019-4C17F90FF2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3038" y="2912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298" name="Oval 2202">
                <a:extLst>
                  <a:ext uri="{FF2B5EF4-FFF2-40B4-BE49-F238E27FC236}">
                    <a16:creationId xmlns:a16="http://schemas.microsoft.com/office/drawing/2014/main" id="{6A4185CD-FBE8-6F45-BC31-A4BCE3A9CB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3064" y="2938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299" name="Oval 2203">
                <a:extLst>
                  <a:ext uri="{FF2B5EF4-FFF2-40B4-BE49-F238E27FC236}">
                    <a16:creationId xmlns:a16="http://schemas.microsoft.com/office/drawing/2014/main" id="{0517D89A-D9D5-CC40-A073-9B1040EE2C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3072" y="2978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300" name="Oval 2204">
                <a:extLst>
                  <a:ext uri="{FF2B5EF4-FFF2-40B4-BE49-F238E27FC236}">
                    <a16:creationId xmlns:a16="http://schemas.microsoft.com/office/drawing/2014/main" id="{615841ED-9D95-4E78-53AE-5C371EEE41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345274" flipV="1">
                <a:off x="3044" y="3006"/>
                <a:ext cx="17" cy="18"/>
              </a:xfrm>
              <a:prstGeom prst="ellipse">
                <a:avLst/>
              </a:prstGeom>
              <a:solidFill>
                <a:srgbClr val="460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5853" name="Oval 2205">
              <a:extLst>
                <a:ext uri="{FF2B5EF4-FFF2-40B4-BE49-F238E27FC236}">
                  <a16:creationId xmlns:a16="http://schemas.microsoft.com/office/drawing/2014/main" id="{ED2A8A1F-6824-6E13-6515-3FF52F2FF5D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5273879" y="34403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5854" name="Oval 2206">
              <a:extLst>
                <a:ext uri="{FF2B5EF4-FFF2-40B4-BE49-F238E27FC236}">
                  <a16:creationId xmlns:a16="http://schemas.microsoft.com/office/drawing/2014/main" id="{10441BCD-2A7B-2BA8-B01E-5BEFE0067D3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5197678" y="29831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5855" name="Oval 2207">
              <a:extLst>
                <a:ext uri="{FF2B5EF4-FFF2-40B4-BE49-F238E27FC236}">
                  <a16:creationId xmlns:a16="http://schemas.microsoft.com/office/drawing/2014/main" id="{D7B5F344-1E85-F9FC-BB91-61DB2E2D0E0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4664279" y="3592792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5856" name="Oval 2208">
              <a:extLst>
                <a:ext uri="{FF2B5EF4-FFF2-40B4-BE49-F238E27FC236}">
                  <a16:creationId xmlns:a16="http://schemas.microsoft.com/office/drawing/2014/main" id="{A4497E93-7845-B766-8C42-C8D57163F1A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4816680" y="32117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5857" name="Oval 2209">
              <a:extLst>
                <a:ext uri="{FF2B5EF4-FFF2-40B4-BE49-F238E27FC236}">
                  <a16:creationId xmlns:a16="http://schemas.microsoft.com/office/drawing/2014/main" id="{CC6743A1-4D2D-F1B6-1799-B9072F71101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4816680" y="36689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5858" name="Oval 2210">
              <a:extLst>
                <a:ext uri="{FF2B5EF4-FFF2-40B4-BE49-F238E27FC236}">
                  <a16:creationId xmlns:a16="http://schemas.microsoft.com/office/drawing/2014/main" id="{9C9E1528-45D3-0B2B-996F-65252E580D8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4892878" y="35165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5859" name="Oval 2211">
              <a:extLst>
                <a:ext uri="{FF2B5EF4-FFF2-40B4-BE49-F238E27FC236}">
                  <a16:creationId xmlns:a16="http://schemas.microsoft.com/office/drawing/2014/main" id="{15C38A07-AD92-4008-4D27-B208EE96B95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4946854" y="3592792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5860" name="Oval 2212">
              <a:extLst>
                <a:ext uri="{FF2B5EF4-FFF2-40B4-BE49-F238E27FC236}">
                  <a16:creationId xmlns:a16="http://schemas.microsoft.com/office/drawing/2014/main" id="{15861F75-41DD-BC32-6F36-070E72B5837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6493078" y="35165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5883" name="Oval 2214">
              <a:extLst>
                <a:ext uri="{FF2B5EF4-FFF2-40B4-BE49-F238E27FC236}">
                  <a16:creationId xmlns:a16="http://schemas.microsoft.com/office/drawing/2014/main" id="{D22B7386-CA91-4F6C-2716-6F3F6A166A4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6264478" y="43547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5884" name="Oval 2215">
              <a:extLst>
                <a:ext uri="{FF2B5EF4-FFF2-40B4-BE49-F238E27FC236}">
                  <a16:creationId xmlns:a16="http://schemas.microsoft.com/office/drawing/2014/main" id="{D26C0380-91FE-2C08-2139-ACA19AD8962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6569278" y="35165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5885" name="Oval 2216">
              <a:extLst>
                <a:ext uri="{FF2B5EF4-FFF2-40B4-BE49-F238E27FC236}">
                  <a16:creationId xmlns:a16="http://schemas.microsoft.com/office/drawing/2014/main" id="{440112D2-424C-4864-213F-622C9BE6DE2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6663079" y="512713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5887" name="Oval 2217">
              <a:extLst>
                <a:ext uri="{FF2B5EF4-FFF2-40B4-BE49-F238E27FC236}">
                  <a16:creationId xmlns:a16="http://schemas.microsoft.com/office/drawing/2014/main" id="{C643AF46-168F-9E6F-4C22-99AA8B0A332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4816680" y="4430992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5889" name="Oval 2218">
              <a:extLst>
                <a:ext uri="{FF2B5EF4-FFF2-40B4-BE49-F238E27FC236}">
                  <a16:creationId xmlns:a16="http://schemas.microsoft.com/office/drawing/2014/main" id="{859025C8-8D50-70CC-3325-C5BE7A6CE47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6721680" y="42023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5890" name="Oval 2219">
              <a:extLst>
                <a:ext uri="{FF2B5EF4-FFF2-40B4-BE49-F238E27FC236}">
                  <a16:creationId xmlns:a16="http://schemas.microsoft.com/office/drawing/2014/main" id="{0B44B1B8-A4AD-5FA2-3980-84408F7BE5E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5883478" y="42023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5891" name="Oval 2220">
              <a:extLst>
                <a:ext uri="{FF2B5EF4-FFF2-40B4-BE49-F238E27FC236}">
                  <a16:creationId xmlns:a16="http://schemas.microsoft.com/office/drawing/2014/main" id="{5CC3E180-122B-919A-3AD5-207FC4B31E9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6188278" y="57263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5892" name="Oval 2221">
              <a:extLst>
                <a:ext uri="{FF2B5EF4-FFF2-40B4-BE49-F238E27FC236}">
                  <a16:creationId xmlns:a16="http://schemas.microsoft.com/office/drawing/2014/main" id="{C7C84E8E-DE61-74B6-60BA-30A9C09C098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4740480" y="48881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5893" name="Oval 2222">
              <a:extLst>
                <a:ext uri="{FF2B5EF4-FFF2-40B4-BE49-F238E27FC236}">
                  <a16:creationId xmlns:a16="http://schemas.microsoft.com/office/drawing/2014/main" id="{377E397E-F107-7F09-183E-D319C50C0E9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4892878" y="48119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5896" name="Oval 2223">
              <a:extLst>
                <a:ext uri="{FF2B5EF4-FFF2-40B4-BE49-F238E27FC236}">
                  <a16:creationId xmlns:a16="http://schemas.microsoft.com/office/drawing/2014/main" id="{8567411E-E2F4-1F26-4025-A026A89909C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4435680" y="50405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5901" name="Oval 2224">
              <a:extLst>
                <a:ext uri="{FF2B5EF4-FFF2-40B4-BE49-F238E27FC236}">
                  <a16:creationId xmlns:a16="http://schemas.microsoft.com/office/drawing/2014/main" id="{3895D058-1C32-05B9-43E1-15F25B17C7E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5273879" y="40499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5907" name="Oval 2225">
              <a:extLst>
                <a:ext uri="{FF2B5EF4-FFF2-40B4-BE49-F238E27FC236}">
                  <a16:creationId xmlns:a16="http://schemas.microsoft.com/office/drawing/2014/main" id="{86FDD825-9D80-8EB1-10FF-273915136A6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4207079" y="50405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5911" name="Oval 2226">
              <a:extLst>
                <a:ext uri="{FF2B5EF4-FFF2-40B4-BE49-F238E27FC236}">
                  <a16:creationId xmlns:a16="http://schemas.microsoft.com/office/drawing/2014/main" id="{E22F0ACE-AEA6-713D-647F-B32105BFDB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4130880" y="51167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5912" name="Oval 2227">
              <a:extLst>
                <a:ext uri="{FF2B5EF4-FFF2-40B4-BE49-F238E27FC236}">
                  <a16:creationId xmlns:a16="http://schemas.microsoft.com/office/drawing/2014/main" id="{100C4C3D-D2E3-F4A3-A76B-B3FC984F776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4283279" y="48119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sp>
          <p:nvSpPr>
            <p:cNvPr id="5927" name="Oval 2228">
              <a:extLst>
                <a:ext uri="{FF2B5EF4-FFF2-40B4-BE49-F238E27FC236}">
                  <a16:creationId xmlns:a16="http://schemas.microsoft.com/office/drawing/2014/main" id="{30BC8F9D-2909-65BA-9C33-2512F62005B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5274" flipV="1">
              <a:off x="4969079" y="5040593"/>
              <a:ext cx="26988" cy="28575"/>
            </a:xfrm>
            <a:prstGeom prst="ellipse">
              <a:avLst/>
            </a:prstGeom>
            <a:solidFill>
              <a:srgbClr val="4600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solidFill>
                  <a:srgbClr val="0070C0"/>
                </a:solidFill>
              </a:endParaRPr>
            </a:p>
          </p:txBody>
        </p:sp>
        <p:grpSp>
          <p:nvGrpSpPr>
            <p:cNvPr id="5928" name="Group 2231">
              <a:extLst>
                <a:ext uri="{FF2B5EF4-FFF2-40B4-BE49-F238E27FC236}">
                  <a16:creationId xmlns:a16="http://schemas.microsoft.com/office/drawing/2014/main" id="{0094EE1C-339F-B6D1-EB24-82DAE3F95D3B}"/>
                </a:ext>
              </a:extLst>
            </p:cNvPr>
            <p:cNvGrpSpPr>
              <a:grpSpLocks/>
            </p:cNvGrpSpPr>
            <p:nvPr/>
          </p:nvGrpSpPr>
          <p:grpSpPr bwMode="auto">
            <a:xfrm rot="5328310" flipV="1">
              <a:off x="3432380" y="3426105"/>
              <a:ext cx="531812" cy="255587"/>
              <a:chOff x="2352" y="1491"/>
              <a:chExt cx="1547" cy="744"/>
            </a:xfrm>
          </p:grpSpPr>
          <p:sp>
            <p:nvSpPr>
              <p:cNvPr id="6130" name="Freeform 2232">
                <a:extLst>
                  <a:ext uri="{FF2B5EF4-FFF2-40B4-BE49-F238E27FC236}">
                    <a16:creationId xmlns:a16="http://schemas.microsoft.com/office/drawing/2014/main" id="{9345ED09-2FCB-07A8-BA58-64A33F516C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85" y="1509"/>
                <a:ext cx="35" cy="144"/>
              </a:xfrm>
              <a:custGeom>
                <a:avLst/>
                <a:gdLst>
                  <a:gd name="T0" fmla="*/ 113 w 14"/>
                  <a:gd name="T1" fmla="*/ 35 h 54"/>
                  <a:gd name="T2" fmla="*/ 83 w 14"/>
                  <a:gd name="T3" fmla="*/ 533 h 54"/>
                  <a:gd name="T4" fmla="*/ 0 w 14"/>
                  <a:gd name="T5" fmla="*/ 1024 h 54"/>
                  <a:gd name="T6" fmla="*/ 95 w 14"/>
                  <a:gd name="T7" fmla="*/ 968 h 54"/>
                  <a:gd name="T8" fmla="*/ 175 w 14"/>
                  <a:gd name="T9" fmla="*/ 491 h 54"/>
                  <a:gd name="T10" fmla="*/ 220 w 14"/>
                  <a:gd name="T11" fmla="*/ 0 h 54"/>
                  <a:gd name="T12" fmla="*/ 113 w 14"/>
                  <a:gd name="T13" fmla="*/ 35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" h="54">
                    <a:moveTo>
                      <a:pt x="7" y="2"/>
                    </a:moveTo>
                    <a:cubicBezTo>
                      <a:pt x="3" y="3"/>
                      <a:pt x="5" y="21"/>
                      <a:pt x="5" y="28"/>
                    </a:cubicBezTo>
                    <a:cubicBezTo>
                      <a:pt x="5" y="35"/>
                      <a:pt x="5" y="52"/>
                      <a:pt x="0" y="54"/>
                    </a:cubicBezTo>
                    <a:cubicBezTo>
                      <a:pt x="6" y="51"/>
                      <a:pt x="6" y="51"/>
                      <a:pt x="6" y="51"/>
                    </a:cubicBezTo>
                    <a:cubicBezTo>
                      <a:pt x="11" y="49"/>
                      <a:pt x="11" y="32"/>
                      <a:pt x="11" y="26"/>
                    </a:cubicBezTo>
                    <a:cubicBezTo>
                      <a:pt x="11" y="19"/>
                      <a:pt x="10" y="1"/>
                      <a:pt x="14" y="0"/>
                    </a:cubicBezTo>
                    <a:lnTo>
                      <a:pt x="7" y="2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31" name="Freeform 2233">
                <a:extLst>
                  <a:ext uri="{FF2B5EF4-FFF2-40B4-BE49-F238E27FC236}">
                    <a16:creationId xmlns:a16="http://schemas.microsoft.com/office/drawing/2014/main" id="{4842A9D8-9C26-F3FE-5B6F-F1C75D6453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0" y="1517"/>
                <a:ext cx="27" cy="152"/>
              </a:xfrm>
              <a:custGeom>
                <a:avLst/>
                <a:gdLst>
                  <a:gd name="T0" fmla="*/ 61 w 11"/>
                  <a:gd name="T1" fmla="*/ 35 h 57"/>
                  <a:gd name="T2" fmla="*/ 29 w 11"/>
                  <a:gd name="T3" fmla="*/ 533 h 57"/>
                  <a:gd name="T4" fmla="*/ 0 w 11"/>
                  <a:gd name="T5" fmla="*/ 1080 h 57"/>
                  <a:gd name="T6" fmla="*/ 91 w 11"/>
                  <a:gd name="T7" fmla="*/ 1024 h 57"/>
                  <a:gd name="T8" fmla="*/ 120 w 11"/>
                  <a:gd name="T9" fmla="*/ 477 h 57"/>
                  <a:gd name="T10" fmla="*/ 150 w 11"/>
                  <a:gd name="T11" fmla="*/ 0 h 57"/>
                  <a:gd name="T12" fmla="*/ 61 w 11"/>
                  <a:gd name="T13" fmla="*/ 35 h 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" h="57">
                    <a:moveTo>
                      <a:pt x="4" y="2"/>
                    </a:moveTo>
                    <a:cubicBezTo>
                      <a:pt x="0" y="3"/>
                      <a:pt x="2" y="21"/>
                      <a:pt x="2" y="28"/>
                    </a:cubicBezTo>
                    <a:cubicBezTo>
                      <a:pt x="2" y="35"/>
                      <a:pt x="5" y="55"/>
                      <a:pt x="0" y="57"/>
                    </a:cubicBezTo>
                    <a:cubicBezTo>
                      <a:pt x="6" y="54"/>
                      <a:pt x="6" y="54"/>
                      <a:pt x="6" y="54"/>
                    </a:cubicBezTo>
                    <a:cubicBezTo>
                      <a:pt x="11" y="52"/>
                      <a:pt x="8" y="32"/>
                      <a:pt x="8" y="25"/>
                    </a:cubicBezTo>
                    <a:cubicBezTo>
                      <a:pt x="8" y="19"/>
                      <a:pt x="6" y="2"/>
                      <a:pt x="10" y="0"/>
                    </a:cubicBez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32" name="Freeform 2234">
                <a:extLst>
                  <a:ext uri="{FF2B5EF4-FFF2-40B4-BE49-F238E27FC236}">
                    <a16:creationId xmlns:a16="http://schemas.microsoft.com/office/drawing/2014/main" id="{F26A40CB-DB73-8B29-6B40-8FDF5C8E0C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7" y="1496"/>
                <a:ext cx="78" cy="117"/>
              </a:xfrm>
              <a:custGeom>
                <a:avLst/>
                <a:gdLst>
                  <a:gd name="T0" fmla="*/ 380 w 31"/>
                  <a:gd name="T1" fmla="*/ 0 h 44"/>
                  <a:gd name="T2" fmla="*/ 221 w 31"/>
                  <a:gd name="T3" fmla="*/ 417 h 44"/>
                  <a:gd name="T4" fmla="*/ 0 w 31"/>
                  <a:gd name="T5" fmla="*/ 827 h 44"/>
                  <a:gd name="T6" fmla="*/ 113 w 31"/>
                  <a:gd name="T7" fmla="*/ 827 h 44"/>
                  <a:gd name="T8" fmla="*/ 335 w 31"/>
                  <a:gd name="T9" fmla="*/ 417 h 44"/>
                  <a:gd name="T10" fmla="*/ 493 w 31"/>
                  <a:gd name="T11" fmla="*/ 21 h 44"/>
                  <a:gd name="T12" fmla="*/ 380 w 31"/>
                  <a:gd name="T13" fmla="*/ 0 h 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" h="44">
                    <a:moveTo>
                      <a:pt x="24" y="0"/>
                    </a:moveTo>
                    <a:cubicBezTo>
                      <a:pt x="19" y="0"/>
                      <a:pt x="16" y="16"/>
                      <a:pt x="14" y="22"/>
                    </a:cubicBezTo>
                    <a:cubicBezTo>
                      <a:pt x="12" y="28"/>
                      <a:pt x="6" y="44"/>
                      <a:pt x="0" y="44"/>
                    </a:cubicBezTo>
                    <a:cubicBezTo>
                      <a:pt x="7" y="44"/>
                      <a:pt x="7" y="44"/>
                      <a:pt x="7" y="44"/>
                    </a:cubicBezTo>
                    <a:cubicBezTo>
                      <a:pt x="12" y="44"/>
                      <a:pt x="18" y="28"/>
                      <a:pt x="21" y="22"/>
                    </a:cubicBezTo>
                    <a:cubicBezTo>
                      <a:pt x="23" y="15"/>
                      <a:pt x="26" y="1"/>
                      <a:pt x="31" y="1"/>
                    </a:cubicBez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33" name="Freeform 2235">
                <a:extLst>
                  <a:ext uri="{FF2B5EF4-FFF2-40B4-BE49-F238E27FC236}">
                    <a16:creationId xmlns:a16="http://schemas.microsoft.com/office/drawing/2014/main" id="{CF6DC7BB-2214-A5F9-D347-D52495D57B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7" y="1493"/>
                <a:ext cx="73" cy="128"/>
              </a:xfrm>
              <a:custGeom>
                <a:avLst/>
                <a:gdLst>
                  <a:gd name="T0" fmla="*/ 347 w 29"/>
                  <a:gd name="T1" fmla="*/ 0 h 48"/>
                  <a:gd name="T2" fmla="*/ 191 w 29"/>
                  <a:gd name="T3" fmla="*/ 435 h 48"/>
                  <a:gd name="T4" fmla="*/ 0 w 29"/>
                  <a:gd name="T5" fmla="*/ 909 h 48"/>
                  <a:gd name="T6" fmla="*/ 113 w 29"/>
                  <a:gd name="T7" fmla="*/ 909 h 48"/>
                  <a:gd name="T8" fmla="*/ 305 w 29"/>
                  <a:gd name="T9" fmla="*/ 435 h 48"/>
                  <a:gd name="T10" fmla="*/ 463 w 29"/>
                  <a:gd name="T11" fmla="*/ 21 h 48"/>
                  <a:gd name="T12" fmla="*/ 347 w 29"/>
                  <a:gd name="T13" fmla="*/ 0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9" h="48">
                    <a:moveTo>
                      <a:pt x="22" y="0"/>
                    </a:moveTo>
                    <a:cubicBezTo>
                      <a:pt x="18" y="0"/>
                      <a:pt x="14" y="17"/>
                      <a:pt x="12" y="23"/>
                    </a:cubicBezTo>
                    <a:cubicBezTo>
                      <a:pt x="10" y="29"/>
                      <a:pt x="6" y="48"/>
                      <a:pt x="0" y="48"/>
                    </a:cubicBezTo>
                    <a:cubicBezTo>
                      <a:pt x="7" y="48"/>
                      <a:pt x="7" y="48"/>
                      <a:pt x="7" y="48"/>
                    </a:cubicBezTo>
                    <a:cubicBezTo>
                      <a:pt x="12" y="48"/>
                      <a:pt x="17" y="29"/>
                      <a:pt x="19" y="23"/>
                    </a:cubicBezTo>
                    <a:cubicBezTo>
                      <a:pt x="21" y="17"/>
                      <a:pt x="24" y="1"/>
                      <a:pt x="29" y="1"/>
                    </a:cubicBez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34" name="Freeform 2236">
                <a:extLst>
                  <a:ext uri="{FF2B5EF4-FFF2-40B4-BE49-F238E27FC236}">
                    <a16:creationId xmlns:a16="http://schemas.microsoft.com/office/drawing/2014/main" id="{1089B0D6-CC0F-7C28-5361-9261F6969E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2" y="1672"/>
                <a:ext cx="95" cy="128"/>
              </a:xfrm>
              <a:custGeom>
                <a:avLst/>
                <a:gdLst>
                  <a:gd name="T0" fmla="*/ 33 w 38"/>
                  <a:gd name="T1" fmla="*/ 115 h 48"/>
                  <a:gd name="T2" fmla="*/ 300 w 38"/>
                  <a:gd name="T3" fmla="*/ 491 h 48"/>
                  <a:gd name="T4" fmla="*/ 520 w 38"/>
                  <a:gd name="T5" fmla="*/ 909 h 48"/>
                  <a:gd name="T6" fmla="*/ 550 w 38"/>
                  <a:gd name="T7" fmla="*/ 797 h 48"/>
                  <a:gd name="T8" fmla="*/ 333 w 38"/>
                  <a:gd name="T9" fmla="*/ 376 h 48"/>
                  <a:gd name="T10" fmla="*/ 95 w 38"/>
                  <a:gd name="T11" fmla="*/ 0 h 48"/>
                  <a:gd name="T12" fmla="*/ 33 w 38"/>
                  <a:gd name="T13" fmla="*/ 115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48">
                    <a:moveTo>
                      <a:pt x="2" y="6"/>
                    </a:moveTo>
                    <a:cubicBezTo>
                      <a:pt x="0" y="10"/>
                      <a:pt x="14" y="22"/>
                      <a:pt x="19" y="26"/>
                    </a:cubicBezTo>
                    <a:cubicBezTo>
                      <a:pt x="23" y="31"/>
                      <a:pt x="35" y="43"/>
                      <a:pt x="33" y="48"/>
                    </a:cubicBezTo>
                    <a:cubicBezTo>
                      <a:pt x="35" y="42"/>
                      <a:pt x="35" y="42"/>
                      <a:pt x="35" y="42"/>
                    </a:cubicBezTo>
                    <a:cubicBezTo>
                      <a:pt x="38" y="37"/>
                      <a:pt x="26" y="25"/>
                      <a:pt x="21" y="20"/>
                    </a:cubicBezTo>
                    <a:cubicBezTo>
                      <a:pt x="17" y="15"/>
                      <a:pt x="4" y="4"/>
                      <a:pt x="6" y="0"/>
                    </a:cubicBezTo>
                    <a:lnTo>
                      <a:pt x="2" y="6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35" name="Freeform 2237">
                <a:extLst>
                  <a:ext uri="{FF2B5EF4-FFF2-40B4-BE49-F238E27FC236}">
                    <a16:creationId xmlns:a16="http://schemas.microsoft.com/office/drawing/2014/main" id="{0D3BEAB2-C785-50CB-F635-878F79F288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5" y="1704"/>
                <a:ext cx="107" cy="131"/>
              </a:xfrm>
              <a:custGeom>
                <a:avLst/>
                <a:gdLst>
                  <a:gd name="T0" fmla="*/ 30 w 43"/>
                  <a:gd name="T1" fmla="*/ 94 h 49"/>
                  <a:gd name="T2" fmla="*/ 279 w 43"/>
                  <a:gd name="T3" fmla="*/ 479 h 49"/>
                  <a:gd name="T4" fmla="*/ 587 w 43"/>
                  <a:gd name="T5" fmla="*/ 936 h 49"/>
                  <a:gd name="T6" fmla="*/ 632 w 43"/>
                  <a:gd name="T7" fmla="*/ 821 h 49"/>
                  <a:gd name="T8" fmla="*/ 321 w 43"/>
                  <a:gd name="T9" fmla="*/ 364 h 49"/>
                  <a:gd name="T10" fmla="*/ 75 w 43"/>
                  <a:gd name="T11" fmla="*/ 0 h 49"/>
                  <a:gd name="T12" fmla="*/ 30 w 43"/>
                  <a:gd name="T13" fmla="*/ 94 h 4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3" h="49">
                    <a:moveTo>
                      <a:pt x="2" y="5"/>
                    </a:moveTo>
                    <a:cubicBezTo>
                      <a:pt x="0" y="9"/>
                      <a:pt x="14" y="21"/>
                      <a:pt x="18" y="25"/>
                    </a:cubicBezTo>
                    <a:cubicBezTo>
                      <a:pt x="23" y="30"/>
                      <a:pt x="40" y="44"/>
                      <a:pt x="38" y="49"/>
                    </a:cubicBezTo>
                    <a:cubicBezTo>
                      <a:pt x="41" y="43"/>
                      <a:pt x="41" y="43"/>
                      <a:pt x="41" y="43"/>
                    </a:cubicBezTo>
                    <a:cubicBezTo>
                      <a:pt x="43" y="38"/>
                      <a:pt x="26" y="24"/>
                      <a:pt x="21" y="19"/>
                    </a:cubicBezTo>
                    <a:cubicBezTo>
                      <a:pt x="16" y="15"/>
                      <a:pt x="3" y="4"/>
                      <a:pt x="5" y="0"/>
                    </a:cubicBez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36" name="Freeform 2238">
                <a:extLst>
                  <a:ext uri="{FF2B5EF4-FFF2-40B4-BE49-F238E27FC236}">
                    <a16:creationId xmlns:a16="http://schemas.microsoft.com/office/drawing/2014/main" id="{823D8AEB-C5CA-714C-383A-B7DCDA9C49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5" y="1565"/>
                <a:ext cx="62" cy="139"/>
              </a:xfrm>
              <a:custGeom>
                <a:avLst/>
                <a:gdLst>
                  <a:gd name="T0" fmla="*/ 42 w 25"/>
                  <a:gd name="T1" fmla="*/ 78 h 52"/>
                  <a:gd name="T2" fmla="*/ 166 w 25"/>
                  <a:gd name="T3" fmla="*/ 513 h 52"/>
                  <a:gd name="T4" fmla="*/ 258 w 25"/>
                  <a:gd name="T5" fmla="*/ 994 h 52"/>
                  <a:gd name="T6" fmla="*/ 320 w 25"/>
                  <a:gd name="T7" fmla="*/ 901 h 52"/>
                  <a:gd name="T8" fmla="*/ 246 w 25"/>
                  <a:gd name="T9" fmla="*/ 422 h 52"/>
                  <a:gd name="T10" fmla="*/ 136 w 25"/>
                  <a:gd name="T11" fmla="*/ 0 h 52"/>
                  <a:gd name="T12" fmla="*/ 42 w 25"/>
                  <a:gd name="T13" fmla="*/ 78 h 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5" h="52">
                    <a:moveTo>
                      <a:pt x="3" y="4"/>
                    </a:moveTo>
                    <a:cubicBezTo>
                      <a:pt x="0" y="7"/>
                      <a:pt x="8" y="20"/>
                      <a:pt x="11" y="27"/>
                    </a:cubicBezTo>
                    <a:cubicBezTo>
                      <a:pt x="14" y="33"/>
                      <a:pt x="21" y="48"/>
                      <a:pt x="17" y="52"/>
                    </a:cubicBezTo>
                    <a:cubicBezTo>
                      <a:pt x="21" y="47"/>
                      <a:pt x="21" y="47"/>
                      <a:pt x="21" y="47"/>
                    </a:cubicBezTo>
                    <a:cubicBezTo>
                      <a:pt x="25" y="43"/>
                      <a:pt x="18" y="28"/>
                      <a:pt x="16" y="22"/>
                    </a:cubicBezTo>
                    <a:cubicBezTo>
                      <a:pt x="13" y="16"/>
                      <a:pt x="6" y="3"/>
                      <a:pt x="9" y="0"/>
                    </a:cubicBezTo>
                    <a:lnTo>
                      <a:pt x="3" y="4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37" name="Freeform 2239">
                <a:extLst>
                  <a:ext uri="{FF2B5EF4-FFF2-40B4-BE49-F238E27FC236}">
                    <a16:creationId xmlns:a16="http://schemas.microsoft.com/office/drawing/2014/main" id="{C744A805-122F-5E6D-872D-31774E9C83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0" y="1587"/>
                <a:ext cx="72" cy="144"/>
              </a:xfrm>
              <a:custGeom>
                <a:avLst/>
                <a:gdLst>
                  <a:gd name="T0" fmla="*/ 42 w 29"/>
                  <a:gd name="T1" fmla="*/ 77 h 54"/>
                  <a:gd name="T2" fmla="*/ 166 w 29"/>
                  <a:gd name="T3" fmla="*/ 533 h 54"/>
                  <a:gd name="T4" fmla="*/ 308 w 29"/>
                  <a:gd name="T5" fmla="*/ 1024 h 54"/>
                  <a:gd name="T6" fmla="*/ 382 w 29"/>
                  <a:gd name="T7" fmla="*/ 947 h 54"/>
                  <a:gd name="T8" fmla="*/ 246 w 29"/>
                  <a:gd name="T9" fmla="*/ 456 h 54"/>
                  <a:gd name="T10" fmla="*/ 124 w 29"/>
                  <a:gd name="T11" fmla="*/ 0 h 54"/>
                  <a:gd name="T12" fmla="*/ 42 w 29"/>
                  <a:gd name="T13" fmla="*/ 77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9" h="54">
                    <a:moveTo>
                      <a:pt x="3" y="4"/>
                    </a:moveTo>
                    <a:cubicBezTo>
                      <a:pt x="0" y="8"/>
                      <a:pt x="9" y="22"/>
                      <a:pt x="11" y="28"/>
                    </a:cubicBezTo>
                    <a:cubicBezTo>
                      <a:pt x="14" y="34"/>
                      <a:pt x="24" y="50"/>
                      <a:pt x="20" y="54"/>
                    </a:cubicBezTo>
                    <a:cubicBezTo>
                      <a:pt x="25" y="50"/>
                      <a:pt x="25" y="50"/>
                      <a:pt x="25" y="50"/>
                    </a:cubicBezTo>
                    <a:cubicBezTo>
                      <a:pt x="29" y="46"/>
                      <a:pt x="19" y="30"/>
                      <a:pt x="16" y="24"/>
                    </a:cubicBezTo>
                    <a:cubicBezTo>
                      <a:pt x="13" y="17"/>
                      <a:pt x="5" y="4"/>
                      <a:pt x="8" y="0"/>
                    </a:cubicBezTo>
                    <a:lnTo>
                      <a:pt x="3" y="4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38" name="Freeform 2240">
                <a:extLst>
                  <a:ext uri="{FF2B5EF4-FFF2-40B4-BE49-F238E27FC236}">
                    <a16:creationId xmlns:a16="http://schemas.microsoft.com/office/drawing/2014/main" id="{38529A41-CCC2-3948-6856-255E019BAF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7" y="1813"/>
                <a:ext cx="115" cy="91"/>
              </a:xfrm>
              <a:custGeom>
                <a:avLst/>
                <a:gdLst>
                  <a:gd name="T0" fmla="*/ 0 w 46"/>
                  <a:gd name="T1" fmla="*/ 150 h 34"/>
                  <a:gd name="T2" fmla="*/ 375 w 46"/>
                  <a:gd name="T3" fmla="*/ 388 h 34"/>
                  <a:gd name="T4" fmla="*/ 708 w 46"/>
                  <a:gd name="T5" fmla="*/ 653 h 34"/>
                  <a:gd name="T6" fmla="*/ 708 w 46"/>
                  <a:gd name="T7" fmla="*/ 538 h 34"/>
                  <a:gd name="T8" fmla="*/ 375 w 46"/>
                  <a:gd name="T9" fmla="*/ 252 h 34"/>
                  <a:gd name="T10" fmla="*/ 20 w 46"/>
                  <a:gd name="T11" fmla="*/ 0 h 34"/>
                  <a:gd name="T12" fmla="*/ 0 w 46"/>
                  <a:gd name="T13" fmla="*/ 150 h 3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34">
                    <a:moveTo>
                      <a:pt x="0" y="8"/>
                    </a:moveTo>
                    <a:cubicBezTo>
                      <a:pt x="0" y="12"/>
                      <a:pt x="17" y="17"/>
                      <a:pt x="24" y="20"/>
                    </a:cubicBezTo>
                    <a:cubicBezTo>
                      <a:pt x="30" y="22"/>
                      <a:pt x="45" y="29"/>
                      <a:pt x="45" y="34"/>
                    </a:cubicBezTo>
                    <a:cubicBezTo>
                      <a:pt x="45" y="28"/>
                      <a:pt x="45" y="28"/>
                      <a:pt x="45" y="28"/>
                    </a:cubicBezTo>
                    <a:cubicBezTo>
                      <a:pt x="46" y="22"/>
                      <a:pt x="30" y="16"/>
                      <a:pt x="24" y="13"/>
                    </a:cubicBezTo>
                    <a:cubicBezTo>
                      <a:pt x="18" y="10"/>
                      <a:pt x="1" y="5"/>
                      <a:pt x="1" y="0"/>
                    </a:cubicBez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39" name="Freeform 2241">
                <a:extLst>
                  <a:ext uri="{FF2B5EF4-FFF2-40B4-BE49-F238E27FC236}">
                    <a16:creationId xmlns:a16="http://schemas.microsoft.com/office/drawing/2014/main" id="{20F48F11-C6C0-AE58-E105-A316029A94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2" y="1851"/>
                <a:ext cx="123" cy="85"/>
              </a:xfrm>
              <a:custGeom>
                <a:avLst/>
                <a:gdLst>
                  <a:gd name="T0" fmla="*/ 0 w 49"/>
                  <a:gd name="T1" fmla="*/ 133 h 32"/>
                  <a:gd name="T2" fmla="*/ 366 w 49"/>
                  <a:gd name="T3" fmla="*/ 353 h 32"/>
                  <a:gd name="T4" fmla="*/ 776 w 49"/>
                  <a:gd name="T5" fmla="*/ 600 h 32"/>
                  <a:gd name="T6" fmla="*/ 776 w 49"/>
                  <a:gd name="T7" fmla="*/ 486 h 32"/>
                  <a:gd name="T8" fmla="*/ 366 w 49"/>
                  <a:gd name="T9" fmla="*/ 226 h 32"/>
                  <a:gd name="T10" fmla="*/ 20 w 49"/>
                  <a:gd name="T11" fmla="*/ 0 h 32"/>
                  <a:gd name="T12" fmla="*/ 0 w 49"/>
                  <a:gd name="T13" fmla="*/ 133 h 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9" h="32">
                    <a:moveTo>
                      <a:pt x="0" y="7"/>
                    </a:moveTo>
                    <a:cubicBezTo>
                      <a:pt x="0" y="11"/>
                      <a:pt x="17" y="16"/>
                      <a:pt x="23" y="19"/>
                    </a:cubicBezTo>
                    <a:cubicBezTo>
                      <a:pt x="29" y="22"/>
                      <a:pt x="49" y="27"/>
                      <a:pt x="49" y="32"/>
                    </a:cubicBezTo>
                    <a:cubicBezTo>
                      <a:pt x="49" y="26"/>
                      <a:pt x="49" y="26"/>
                      <a:pt x="49" y="26"/>
                    </a:cubicBezTo>
                    <a:cubicBezTo>
                      <a:pt x="49" y="20"/>
                      <a:pt x="30" y="15"/>
                      <a:pt x="23" y="12"/>
                    </a:cubicBezTo>
                    <a:cubicBezTo>
                      <a:pt x="17" y="10"/>
                      <a:pt x="1" y="5"/>
                      <a:pt x="1" y="0"/>
                    </a:cubicBez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0" name="Freeform 2242">
                <a:extLst>
                  <a:ext uri="{FF2B5EF4-FFF2-40B4-BE49-F238E27FC236}">
                    <a16:creationId xmlns:a16="http://schemas.microsoft.com/office/drawing/2014/main" id="{7CCC3996-1E51-D97D-B450-D3908906AC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7" y="2048"/>
                <a:ext cx="138" cy="64"/>
              </a:xfrm>
              <a:custGeom>
                <a:avLst/>
                <a:gdLst>
                  <a:gd name="T0" fmla="*/ 63 w 55"/>
                  <a:gd name="T1" fmla="*/ 397 h 24"/>
                  <a:gd name="T2" fmla="*/ 472 w 55"/>
                  <a:gd name="T3" fmla="*/ 248 h 24"/>
                  <a:gd name="T4" fmla="*/ 868 w 55"/>
                  <a:gd name="T5" fmla="*/ 171 h 24"/>
                  <a:gd name="T6" fmla="*/ 805 w 55"/>
                  <a:gd name="T7" fmla="*/ 77 h 24"/>
                  <a:gd name="T8" fmla="*/ 396 w 55"/>
                  <a:gd name="T9" fmla="*/ 149 h 24"/>
                  <a:gd name="T10" fmla="*/ 0 w 55"/>
                  <a:gd name="T11" fmla="*/ 285 h 24"/>
                  <a:gd name="T12" fmla="*/ 63 w 55"/>
                  <a:gd name="T13" fmla="*/ 397 h 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5" h="24">
                    <a:moveTo>
                      <a:pt x="4" y="21"/>
                    </a:moveTo>
                    <a:cubicBezTo>
                      <a:pt x="7" y="24"/>
                      <a:pt x="23" y="16"/>
                      <a:pt x="30" y="13"/>
                    </a:cubicBezTo>
                    <a:cubicBezTo>
                      <a:pt x="36" y="11"/>
                      <a:pt x="52" y="5"/>
                      <a:pt x="55" y="9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47" y="0"/>
                      <a:pt x="31" y="6"/>
                      <a:pt x="25" y="8"/>
                    </a:cubicBezTo>
                    <a:cubicBezTo>
                      <a:pt x="19" y="11"/>
                      <a:pt x="3" y="18"/>
                      <a:pt x="0" y="15"/>
                    </a:cubicBezTo>
                    <a:lnTo>
                      <a:pt x="4" y="21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1" name="Freeform 2243">
                <a:extLst>
                  <a:ext uri="{FF2B5EF4-FFF2-40B4-BE49-F238E27FC236}">
                    <a16:creationId xmlns:a16="http://schemas.microsoft.com/office/drawing/2014/main" id="{4F51D347-059E-F689-B9CD-69FAF2D8DC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37" y="2061"/>
                <a:ext cx="145" cy="80"/>
              </a:xfrm>
              <a:custGeom>
                <a:avLst/>
                <a:gdLst>
                  <a:gd name="T0" fmla="*/ 63 w 58"/>
                  <a:gd name="T1" fmla="*/ 512 h 30"/>
                  <a:gd name="T2" fmla="*/ 458 w 58"/>
                  <a:gd name="T3" fmla="*/ 363 h 30"/>
                  <a:gd name="T4" fmla="*/ 908 w 58"/>
                  <a:gd name="T5" fmla="*/ 171 h 30"/>
                  <a:gd name="T6" fmla="*/ 833 w 58"/>
                  <a:gd name="T7" fmla="*/ 77 h 30"/>
                  <a:gd name="T8" fmla="*/ 375 w 58"/>
                  <a:gd name="T9" fmla="*/ 264 h 30"/>
                  <a:gd name="T10" fmla="*/ 0 w 58"/>
                  <a:gd name="T11" fmla="*/ 397 h 30"/>
                  <a:gd name="T12" fmla="*/ 63 w 58"/>
                  <a:gd name="T13" fmla="*/ 512 h 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8" h="30">
                    <a:moveTo>
                      <a:pt x="4" y="27"/>
                    </a:moveTo>
                    <a:cubicBezTo>
                      <a:pt x="7" y="30"/>
                      <a:pt x="23" y="22"/>
                      <a:pt x="29" y="19"/>
                    </a:cubicBezTo>
                    <a:cubicBezTo>
                      <a:pt x="35" y="17"/>
                      <a:pt x="54" y="5"/>
                      <a:pt x="58" y="9"/>
                    </a:cubicBezTo>
                    <a:cubicBezTo>
                      <a:pt x="53" y="4"/>
                      <a:pt x="53" y="4"/>
                      <a:pt x="53" y="4"/>
                    </a:cubicBezTo>
                    <a:cubicBezTo>
                      <a:pt x="49" y="0"/>
                      <a:pt x="31" y="12"/>
                      <a:pt x="24" y="14"/>
                    </a:cubicBezTo>
                    <a:cubicBezTo>
                      <a:pt x="18" y="17"/>
                      <a:pt x="3" y="24"/>
                      <a:pt x="0" y="21"/>
                    </a:cubicBezTo>
                    <a:lnTo>
                      <a:pt x="4" y="27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2" name="Freeform 2244">
                <a:extLst>
                  <a:ext uri="{FF2B5EF4-FFF2-40B4-BE49-F238E27FC236}">
                    <a16:creationId xmlns:a16="http://schemas.microsoft.com/office/drawing/2014/main" id="{1875D3D4-9321-FBC1-FAAD-BB75C409B2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0" y="1957"/>
                <a:ext cx="127" cy="35"/>
              </a:xfrm>
              <a:custGeom>
                <a:avLst/>
                <a:gdLst>
                  <a:gd name="T0" fmla="*/ 30 w 51"/>
                  <a:gd name="T1" fmla="*/ 137 h 13"/>
                  <a:gd name="T2" fmla="*/ 403 w 51"/>
                  <a:gd name="T3" fmla="*/ 159 h 13"/>
                  <a:gd name="T4" fmla="*/ 787 w 51"/>
                  <a:gd name="T5" fmla="*/ 253 h 13"/>
                  <a:gd name="T6" fmla="*/ 757 w 51"/>
                  <a:gd name="T7" fmla="*/ 137 h 13"/>
                  <a:gd name="T8" fmla="*/ 354 w 51"/>
                  <a:gd name="T9" fmla="*/ 35 h 13"/>
                  <a:gd name="T10" fmla="*/ 0 w 51"/>
                  <a:gd name="T11" fmla="*/ 0 h 13"/>
                  <a:gd name="T12" fmla="*/ 30 w 51"/>
                  <a:gd name="T13" fmla="*/ 137 h 1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1" h="13">
                    <a:moveTo>
                      <a:pt x="2" y="7"/>
                    </a:moveTo>
                    <a:cubicBezTo>
                      <a:pt x="3" y="11"/>
                      <a:pt x="19" y="8"/>
                      <a:pt x="26" y="8"/>
                    </a:cubicBezTo>
                    <a:cubicBezTo>
                      <a:pt x="33" y="8"/>
                      <a:pt x="49" y="8"/>
                      <a:pt x="51" y="13"/>
                    </a:cubicBezTo>
                    <a:cubicBezTo>
                      <a:pt x="49" y="7"/>
                      <a:pt x="49" y="7"/>
                      <a:pt x="49" y="7"/>
                    </a:cubicBezTo>
                    <a:cubicBezTo>
                      <a:pt x="47" y="2"/>
                      <a:pt x="30" y="2"/>
                      <a:pt x="23" y="2"/>
                    </a:cubicBezTo>
                    <a:cubicBezTo>
                      <a:pt x="17" y="2"/>
                      <a:pt x="2" y="4"/>
                      <a:pt x="0" y="0"/>
                    </a:cubicBezTo>
                    <a:lnTo>
                      <a:pt x="2" y="7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3" name="Freeform 2245">
                <a:extLst>
                  <a:ext uri="{FF2B5EF4-FFF2-40B4-BE49-F238E27FC236}">
                    <a16:creationId xmlns:a16="http://schemas.microsoft.com/office/drawing/2014/main" id="{FEE78EB2-DCBD-E907-BB11-AEEDD0886F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0" y="1989"/>
                <a:ext cx="135" cy="32"/>
              </a:xfrm>
              <a:custGeom>
                <a:avLst/>
                <a:gdLst>
                  <a:gd name="T0" fmla="*/ 33 w 54"/>
                  <a:gd name="T1" fmla="*/ 149 h 12"/>
                  <a:gd name="T2" fmla="*/ 425 w 54"/>
                  <a:gd name="T3" fmla="*/ 171 h 12"/>
                  <a:gd name="T4" fmla="*/ 845 w 54"/>
                  <a:gd name="T5" fmla="*/ 205 h 12"/>
                  <a:gd name="T6" fmla="*/ 813 w 54"/>
                  <a:gd name="T7" fmla="*/ 93 h 12"/>
                  <a:gd name="T8" fmla="*/ 375 w 54"/>
                  <a:gd name="T9" fmla="*/ 56 h 12"/>
                  <a:gd name="T10" fmla="*/ 0 w 54"/>
                  <a:gd name="T11" fmla="*/ 35 h 12"/>
                  <a:gd name="T12" fmla="*/ 33 w 54"/>
                  <a:gd name="T13" fmla="*/ 149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4" h="12">
                    <a:moveTo>
                      <a:pt x="2" y="8"/>
                    </a:moveTo>
                    <a:cubicBezTo>
                      <a:pt x="3" y="12"/>
                      <a:pt x="20" y="9"/>
                      <a:pt x="27" y="9"/>
                    </a:cubicBezTo>
                    <a:cubicBezTo>
                      <a:pt x="34" y="9"/>
                      <a:pt x="52" y="6"/>
                      <a:pt x="54" y="11"/>
                    </a:cubicBezTo>
                    <a:cubicBezTo>
                      <a:pt x="52" y="5"/>
                      <a:pt x="52" y="5"/>
                      <a:pt x="52" y="5"/>
                    </a:cubicBezTo>
                    <a:cubicBezTo>
                      <a:pt x="50" y="0"/>
                      <a:pt x="31" y="3"/>
                      <a:pt x="24" y="3"/>
                    </a:cubicBezTo>
                    <a:cubicBezTo>
                      <a:pt x="18" y="3"/>
                      <a:pt x="2" y="6"/>
                      <a:pt x="0" y="2"/>
                    </a:cubicBezTo>
                    <a:lnTo>
                      <a:pt x="2" y="8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4" name="Freeform 2246">
                <a:extLst>
                  <a:ext uri="{FF2B5EF4-FFF2-40B4-BE49-F238E27FC236}">
                    <a16:creationId xmlns:a16="http://schemas.microsoft.com/office/drawing/2014/main" id="{55B24DF9-B996-B15F-BF4C-59998EE37F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0" y="2093"/>
                <a:ext cx="115" cy="107"/>
              </a:xfrm>
              <a:custGeom>
                <a:avLst/>
                <a:gdLst>
                  <a:gd name="T0" fmla="*/ 113 w 46"/>
                  <a:gd name="T1" fmla="*/ 730 h 40"/>
                  <a:gd name="T2" fmla="*/ 408 w 46"/>
                  <a:gd name="T3" fmla="*/ 385 h 40"/>
                  <a:gd name="T4" fmla="*/ 720 w 46"/>
                  <a:gd name="T5" fmla="*/ 78 h 40"/>
                  <a:gd name="T6" fmla="*/ 625 w 46"/>
                  <a:gd name="T7" fmla="*/ 35 h 40"/>
                  <a:gd name="T8" fmla="*/ 313 w 46"/>
                  <a:gd name="T9" fmla="*/ 342 h 40"/>
                  <a:gd name="T10" fmla="*/ 0 w 46"/>
                  <a:gd name="T11" fmla="*/ 671 h 40"/>
                  <a:gd name="T12" fmla="*/ 113 w 46"/>
                  <a:gd name="T13" fmla="*/ 730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40">
                    <a:moveTo>
                      <a:pt x="7" y="38"/>
                    </a:moveTo>
                    <a:cubicBezTo>
                      <a:pt x="11" y="40"/>
                      <a:pt x="21" y="25"/>
                      <a:pt x="26" y="20"/>
                    </a:cubicBezTo>
                    <a:cubicBezTo>
                      <a:pt x="30" y="15"/>
                      <a:pt x="41" y="2"/>
                      <a:pt x="46" y="4"/>
                    </a:cubicBezTo>
                    <a:cubicBezTo>
                      <a:pt x="40" y="2"/>
                      <a:pt x="40" y="2"/>
                      <a:pt x="40" y="2"/>
                    </a:cubicBezTo>
                    <a:cubicBezTo>
                      <a:pt x="35" y="0"/>
                      <a:pt x="24" y="13"/>
                      <a:pt x="20" y="18"/>
                    </a:cubicBezTo>
                    <a:cubicBezTo>
                      <a:pt x="15" y="23"/>
                      <a:pt x="5" y="37"/>
                      <a:pt x="0" y="35"/>
                    </a:cubicBezTo>
                    <a:lnTo>
                      <a:pt x="7" y="38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5" name="Freeform 2247">
                <a:extLst>
                  <a:ext uri="{FF2B5EF4-FFF2-40B4-BE49-F238E27FC236}">
                    <a16:creationId xmlns:a16="http://schemas.microsoft.com/office/drawing/2014/main" id="{81E2E578-9824-FF5E-8519-698C4880BE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2" y="2099"/>
                <a:ext cx="113" cy="117"/>
              </a:xfrm>
              <a:custGeom>
                <a:avLst/>
                <a:gdLst>
                  <a:gd name="T0" fmla="*/ 95 w 45"/>
                  <a:gd name="T1" fmla="*/ 806 h 44"/>
                  <a:gd name="T2" fmla="*/ 397 w 45"/>
                  <a:gd name="T3" fmla="*/ 452 h 44"/>
                  <a:gd name="T4" fmla="*/ 713 w 45"/>
                  <a:gd name="T5" fmla="*/ 77 h 44"/>
                  <a:gd name="T6" fmla="*/ 618 w 45"/>
                  <a:gd name="T7" fmla="*/ 35 h 44"/>
                  <a:gd name="T8" fmla="*/ 284 w 45"/>
                  <a:gd name="T9" fmla="*/ 417 h 44"/>
                  <a:gd name="T10" fmla="*/ 0 w 45"/>
                  <a:gd name="T11" fmla="*/ 737 h 44"/>
                  <a:gd name="T12" fmla="*/ 95 w 45"/>
                  <a:gd name="T13" fmla="*/ 806 h 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5" h="44">
                    <a:moveTo>
                      <a:pt x="6" y="43"/>
                    </a:moveTo>
                    <a:cubicBezTo>
                      <a:pt x="10" y="44"/>
                      <a:pt x="20" y="29"/>
                      <a:pt x="25" y="24"/>
                    </a:cubicBezTo>
                    <a:cubicBezTo>
                      <a:pt x="29" y="19"/>
                      <a:pt x="40" y="2"/>
                      <a:pt x="45" y="4"/>
                    </a:cubicBezTo>
                    <a:cubicBezTo>
                      <a:pt x="39" y="2"/>
                      <a:pt x="39" y="2"/>
                      <a:pt x="39" y="2"/>
                    </a:cubicBezTo>
                    <a:cubicBezTo>
                      <a:pt x="34" y="0"/>
                      <a:pt x="23" y="17"/>
                      <a:pt x="18" y="22"/>
                    </a:cubicBezTo>
                    <a:cubicBezTo>
                      <a:pt x="14" y="27"/>
                      <a:pt x="4" y="41"/>
                      <a:pt x="0" y="39"/>
                    </a:cubicBezTo>
                    <a:lnTo>
                      <a:pt x="6" y="43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6" name="Freeform 2248">
                <a:extLst>
                  <a:ext uri="{FF2B5EF4-FFF2-40B4-BE49-F238E27FC236}">
                    <a16:creationId xmlns:a16="http://schemas.microsoft.com/office/drawing/2014/main" id="{335783BB-F6B8-124E-A937-53E95046CA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5" y="2072"/>
                <a:ext cx="35" cy="141"/>
              </a:xfrm>
              <a:custGeom>
                <a:avLst/>
                <a:gdLst>
                  <a:gd name="T0" fmla="*/ 175 w 14"/>
                  <a:gd name="T1" fmla="*/ 942 h 53"/>
                  <a:gd name="T2" fmla="*/ 125 w 14"/>
                  <a:gd name="T3" fmla="*/ 452 h 53"/>
                  <a:gd name="T4" fmla="*/ 158 w 14"/>
                  <a:gd name="T5" fmla="*/ 0 h 53"/>
                  <a:gd name="T6" fmla="*/ 63 w 14"/>
                  <a:gd name="T7" fmla="*/ 77 h 53"/>
                  <a:gd name="T8" fmla="*/ 33 w 14"/>
                  <a:gd name="T9" fmla="*/ 511 h 53"/>
                  <a:gd name="T10" fmla="*/ 63 w 14"/>
                  <a:gd name="T11" fmla="*/ 998 h 53"/>
                  <a:gd name="T12" fmla="*/ 175 w 14"/>
                  <a:gd name="T13" fmla="*/ 942 h 5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" h="53">
                    <a:moveTo>
                      <a:pt x="11" y="50"/>
                    </a:moveTo>
                    <a:cubicBezTo>
                      <a:pt x="14" y="48"/>
                      <a:pt x="9" y="30"/>
                      <a:pt x="8" y="24"/>
                    </a:cubicBezTo>
                    <a:cubicBezTo>
                      <a:pt x="7" y="17"/>
                      <a:pt x="5" y="3"/>
                      <a:pt x="10" y="0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0" y="6"/>
                      <a:pt x="1" y="21"/>
                      <a:pt x="2" y="27"/>
                    </a:cubicBezTo>
                    <a:cubicBezTo>
                      <a:pt x="4" y="34"/>
                      <a:pt x="7" y="51"/>
                      <a:pt x="4" y="53"/>
                    </a:cubicBezTo>
                    <a:lnTo>
                      <a:pt x="11" y="50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7" name="Freeform 2249">
                <a:extLst>
                  <a:ext uri="{FF2B5EF4-FFF2-40B4-BE49-F238E27FC236}">
                    <a16:creationId xmlns:a16="http://schemas.microsoft.com/office/drawing/2014/main" id="{07465978-5CFC-951E-4C5A-644FF2A604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5" y="2051"/>
                <a:ext cx="47" cy="152"/>
              </a:xfrm>
              <a:custGeom>
                <a:avLst/>
                <a:gdLst>
                  <a:gd name="T0" fmla="*/ 228 w 19"/>
                  <a:gd name="T1" fmla="*/ 1045 h 57"/>
                  <a:gd name="T2" fmla="*/ 195 w 19"/>
                  <a:gd name="T3" fmla="*/ 533 h 57"/>
                  <a:gd name="T4" fmla="*/ 166 w 19"/>
                  <a:gd name="T5" fmla="*/ 0 h 57"/>
                  <a:gd name="T6" fmla="*/ 74 w 19"/>
                  <a:gd name="T7" fmla="*/ 77 h 57"/>
                  <a:gd name="T8" fmla="*/ 104 w 19"/>
                  <a:gd name="T9" fmla="*/ 605 h 57"/>
                  <a:gd name="T10" fmla="*/ 134 w 19"/>
                  <a:gd name="T11" fmla="*/ 1080 h 57"/>
                  <a:gd name="T12" fmla="*/ 228 w 19"/>
                  <a:gd name="T13" fmla="*/ 1045 h 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9" h="57">
                    <a:moveTo>
                      <a:pt x="15" y="55"/>
                    </a:moveTo>
                    <a:cubicBezTo>
                      <a:pt x="19" y="52"/>
                      <a:pt x="14" y="35"/>
                      <a:pt x="13" y="28"/>
                    </a:cubicBezTo>
                    <a:cubicBezTo>
                      <a:pt x="12" y="22"/>
                      <a:pt x="6" y="3"/>
                      <a:pt x="11" y="0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0" y="7"/>
                      <a:pt x="6" y="25"/>
                      <a:pt x="7" y="32"/>
                    </a:cubicBezTo>
                    <a:cubicBezTo>
                      <a:pt x="8" y="38"/>
                      <a:pt x="13" y="55"/>
                      <a:pt x="9" y="57"/>
                    </a:cubicBezTo>
                    <a:lnTo>
                      <a:pt x="15" y="55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8" name="Freeform 2250">
                <a:extLst>
                  <a:ext uri="{FF2B5EF4-FFF2-40B4-BE49-F238E27FC236}">
                    <a16:creationId xmlns:a16="http://schemas.microsoft.com/office/drawing/2014/main" id="{375CB72A-9419-6752-DD8D-BF4CC10873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60" y="2112"/>
                <a:ext cx="70" cy="120"/>
              </a:xfrm>
              <a:custGeom>
                <a:avLst/>
                <a:gdLst>
                  <a:gd name="T0" fmla="*/ 113 w 28"/>
                  <a:gd name="T1" fmla="*/ 853 h 45"/>
                  <a:gd name="T2" fmla="*/ 238 w 28"/>
                  <a:gd name="T3" fmla="*/ 435 h 45"/>
                  <a:gd name="T4" fmla="*/ 438 w 28"/>
                  <a:gd name="T5" fmla="*/ 0 h 45"/>
                  <a:gd name="T6" fmla="*/ 333 w 28"/>
                  <a:gd name="T7" fmla="*/ 21 h 45"/>
                  <a:gd name="T8" fmla="*/ 145 w 28"/>
                  <a:gd name="T9" fmla="*/ 435 h 45"/>
                  <a:gd name="T10" fmla="*/ 0 w 28"/>
                  <a:gd name="T11" fmla="*/ 853 h 45"/>
                  <a:gd name="T12" fmla="*/ 113 w 28"/>
                  <a:gd name="T13" fmla="*/ 853 h 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" h="45">
                    <a:moveTo>
                      <a:pt x="7" y="45"/>
                    </a:moveTo>
                    <a:cubicBezTo>
                      <a:pt x="11" y="45"/>
                      <a:pt x="13" y="29"/>
                      <a:pt x="15" y="23"/>
                    </a:cubicBezTo>
                    <a:cubicBezTo>
                      <a:pt x="17" y="17"/>
                      <a:pt x="22" y="0"/>
                      <a:pt x="28" y="0"/>
                    </a:cubicBezTo>
                    <a:cubicBezTo>
                      <a:pt x="21" y="1"/>
                      <a:pt x="21" y="1"/>
                      <a:pt x="21" y="1"/>
                    </a:cubicBezTo>
                    <a:cubicBezTo>
                      <a:pt x="16" y="1"/>
                      <a:pt x="11" y="17"/>
                      <a:pt x="9" y="23"/>
                    </a:cubicBezTo>
                    <a:cubicBezTo>
                      <a:pt x="7" y="30"/>
                      <a:pt x="4" y="44"/>
                      <a:pt x="0" y="45"/>
                    </a:cubicBezTo>
                    <a:lnTo>
                      <a:pt x="7" y="45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9" name="Freeform 2251">
                <a:extLst>
                  <a:ext uri="{FF2B5EF4-FFF2-40B4-BE49-F238E27FC236}">
                    <a16:creationId xmlns:a16="http://schemas.microsoft.com/office/drawing/2014/main" id="{19DD594B-83C7-F31F-6390-C7E752AF85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5" y="2104"/>
                <a:ext cx="65" cy="131"/>
              </a:xfrm>
              <a:custGeom>
                <a:avLst/>
                <a:gdLst>
                  <a:gd name="T0" fmla="*/ 95 w 26"/>
                  <a:gd name="T1" fmla="*/ 936 h 49"/>
                  <a:gd name="T2" fmla="*/ 238 w 26"/>
                  <a:gd name="T3" fmla="*/ 479 h 49"/>
                  <a:gd name="T4" fmla="*/ 408 w 26"/>
                  <a:gd name="T5" fmla="*/ 0 h 49"/>
                  <a:gd name="T6" fmla="*/ 300 w 26"/>
                  <a:gd name="T7" fmla="*/ 0 h 49"/>
                  <a:gd name="T8" fmla="*/ 125 w 26"/>
                  <a:gd name="T9" fmla="*/ 500 h 49"/>
                  <a:gd name="T10" fmla="*/ 0 w 26"/>
                  <a:gd name="T11" fmla="*/ 914 h 49"/>
                  <a:gd name="T12" fmla="*/ 95 w 26"/>
                  <a:gd name="T13" fmla="*/ 936 h 4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6" h="49">
                    <a:moveTo>
                      <a:pt x="6" y="49"/>
                    </a:moveTo>
                    <a:cubicBezTo>
                      <a:pt x="10" y="48"/>
                      <a:pt x="13" y="31"/>
                      <a:pt x="15" y="25"/>
                    </a:cubicBezTo>
                    <a:cubicBezTo>
                      <a:pt x="17" y="19"/>
                      <a:pt x="20" y="0"/>
                      <a:pt x="26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4" y="0"/>
                      <a:pt x="10" y="19"/>
                      <a:pt x="8" y="26"/>
                    </a:cubicBezTo>
                    <a:cubicBezTo>
                      <a:pt x="6" y="32"/>
                      <a:pt x="4" y="48"/>
                      <a:pt x="0" y="48"/>
                    </a:cubicBezTo>
                    <a:lnTo>
                      <a:pt x="6" y="49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0" name="Freeform 2252">
                <a:extLst>
                  <a:ext uri="{FF2B5EF4-FFF2-40B4-BE49-F238E27FC236}">
                    <a16:creationId xmlns:a16="http://schemas.microsoft.com/office/drawing/2014/main" id="{73C2C3D7-95CF-C16B-E910-CB4CD84429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5" y="1995"/>
                <a:ext cx="85" cy="136"/>
              </a:xfrm>
              <a:custGeom>
                <a:avLst/>
                <a:gdLst>
                  <a:gd name="T0" fmla="*/ 500 w 34"/>
                  <a:gd name="T1" fmla="*/ 875 h 51"/>
                  <a:gd name="T2" fmla="*/ 283 w 34"/>
                  <a:gd name="T3" fmla="*/ 435 h 51"/>
                  <a:gd name="T4" fmla="*/ 113 w 34"/>
                  <a:gd name="T5" fmla="*/ 0 h 51"/>
                  <a:gd name="T6" fmla="*/ 50 w 34"/>
                  <a:gd name="T7" fmla="*/ 93 h 51"/>
                  <a:gd name="T8" fmla="*/ 220 w 34"/>
                  <a:gd name="T9" fmla="*/ 547 h 51"/>
                  <a:gd name="T10" fmla="*/ 425 w 34"/>
                  <a:gd name="T11" fmla="*/ 968 h 51"/>
                  <a:gd name="T12" fmla="*/ 500 w 34"/>
                  <a:gd name="T13" fmla="*/ 875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4" h="51">
                    <a:moveTo>
                      <a:pt x="32" y="46"/>
                    </a:moveTo>
                    <a:cubicBezTo>
                      <a:pt x="34" y="42"/>
                      <a:pt x="22" y="29"/>
                      <a:pt x="18" y="23"/>
                    </a:cubicBezTo>
                    <a:cubicBezTo>
                      <a:pt x="14" y="18"/>
                      <a:pt x="4" y="4"/>
                      <a:pt x="7" y="0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0" y="10"/>
                      <a:pt x="10" y="23"/>
                      <a:pt x="14" y="29"/>
                    </a:cubicBezTo>
                    <a:cubicBezTo>
                      <a:pt x="18" y="34"/>
                      <a:pt x="29" y="48"/>
                      <a:pt x="27" y="51"/>
                    </a:cubicBezTo>
                    <a:lnTo>
                      <a:pt x="32" y="46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1" name="Freeform 2253">
                <a:extLst>
                  <a:ext uri="{FF2B5EF4-FFF2-40B4-BE49-F238E27FC236}">
                    <a16:creationId xmlns:a16="http://schemas.microsoft.com/office/drawing/2014/main" id="{8461B925-7E80-6CEA-B236-EB4618389D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1965"/>
                <a:ext cx="95" cy="139"/>
              </a:xfrm>
              <a:custGeom>
                <a:avLst/>
                <a:gdLst>
                  <a:gd name="T0" fmla="*/ 550 w 38"/>
                  <a:gd name="T1" fmla="*/ 901 h 52"/>
                  <a:gd name="T2" fmla="*/ 345 w 38"/>
                  <a:gd name="T3" fmla="*/ 457 h 52"/>
                  <a:gd name="T4" fmla="*/ 95 w 38"/>
                  <a:gd name="T5" fmla="*/ 0 h 52"/>
                  <a:gd name="T6" fmla="*/ 50 w 38"/>
                  <a:gd name="T7" fmla="*/ 94 h 52"/>
                  <a:gd name="T8" fmla="*/ 283 w 38"/>
                  <a:gd name="T9" fmla="*/ 572 h 52"/>
                  <a:gd name="T10" fmla="*/ 488 w 38"/>
                  <a:gd name="T11" fmla="*/ 994 h 52"/>
                  <a:gd name="T12" fmla="*/ 550 w 38"/>
                  <a:gd name="T13" fmla="*/ 901 h 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52">
                    <a:moveTo>
                      <a:pt x="35" y="47"/>
                    </a:moveTo>
                    <a:cubicBezTo>
                      <a:pt x="38" y="43"/>
                      <a:pt x="26" y="30"/>
                      <a:pt x="22" y="24"/>
                    </a:cubicBezTo>
                    <a:cubicBezTo>
                      <a:pt x="18" y="19"/>
                      <a:pt x="3" y="4"/>
                      <a:pt x="6" y="0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0" y="10"/>
                      <a:pt x="14" y="24"/>
                      <a:pt x="18" y="30"/>
                    </a:cubicBezTo>
                    <a:cubicBezTo>
                      <a:pt x="22" y="35"/>
                      <a:pt x="33" y="48"/>
                      <a:pt x="31" y="52"/>
                    </a:cubicBezTo>
                    <a:lnTo>
                      <a:pt x="35" y="47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2" name="Freeform 2254">
                <a:extLst>
                  <a:ext uri="{FF2B5EF4-FFF2-40B4-BE49-F238E27FC236}">
                    <a16:creationId xmlns:a16="http://schemas.microsoft.com/office/drawing/2014/main" id="{E395603D-9C29-9514-6A7C-DBEF0B2BAD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0" y="1805"/>
                <a:ext cx="124" cy="62"/>
              </a:xfrm>
              <a:custGeom>
                <a:avLst/>
                <a:gdLst>
                  <a:gd name="T0" fmla="*/ 764 w 50"/>
                  <a:gd name="T1" fmla="*/ 313 h 23"/>
                  <a:gd name="T2" fmla="*/ 370 w 50"/>
                  <a:gd name="T3" fmla="*/ 175 h 23"/>
                  <a:gd name="T4" fmla="*/ 0 w 50"/>
                  <a:gd name="T5" fmla="*/ 0 h 23"/>
                  <a:gd name="T6" fmla="*/ 12 w 50"/>
                  <a:gd name="T7" fmla="*/ 116 h 23"/>
                  <a:gd name="T8" fmla="*/ 394 w 50"/>
                  <a:gd name="T9" fmla="*/ 313 h 23"/>
                  <a:gd name="T10" fmla="*/ 764 w 50"/>
                  <a:gd name="T11" fmla="*/ 450 h 23"/>
                  <a:gd name="T12" fmla="*/ 764 w 50"/>
                  <a:gd name="T13" fmla="*/ 313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0" h="23">
                    <a:moveTo>
                      <a:pt x="50" y="16"/>
                    </a:moveTo>
                    <a:cubicBezTo>
                      <a:pt x="49" y="11"/>
                      <a:pt x="31" y="10"/>
                      <a:pt x="24" y="9"/>
                    </a:cubicBezTo>
                    <a:cubicBezTo>
                      <a:pt x="18" y="8"/>
                      <a:pt x="1" y="5"/>
                      <a:pt x="0" y="0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2" y="11"/>
                      <a:pt x="19" y="14"/>
                      <a:pt x="26" y="16"/>
                    </a:cubicBezTo>
                    <a:cubicBezTo>
                      <a:pt x="32" y="17"/>
                      <a:pt x="50" y="19"/>
                      <a:pt x="50" y="23"/>
                    </a:cubicBezTo>
                    <a:lnTo>
                      <a:pt x="50" y="16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3" name="Freeform 2255">
                <a:extLst>
                  <a:ext uri="{FF2B5EF4-FFF2-40B4-BE49-F238E27FC236}">
                    <a16:creationId xmlns:a16="http://schemas.microsoft.com/office/drawing/2014/main" id="{D6260B0D-5B14-8303-7E56-E6FE289583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0" y="1768"/>
                <a:ext cx="122" cy="61"/>
              </a:xfrm>
              <a:custGeom>
                <a:avLst/>
                <a:gdLst>
                  <a:gd name="T0" fmla="*/ 757 w 49"/>
                  <a:gd name="T1" fmla="*/ 294 h 23"/>
                  <a:gd name="T2" fmla="*/ 371 w 49"/>
                  <a:gd name="T3" fmla="*/ 191 h 23"/>
                  <a:gd name="T4" fmla="*/ 0 w 49"/>
                  <a:gd name="T5" fmla="*/ 0 h 23"/>
                  <a:gd name="T6" fmla="*/ 12 w 49"/>
                  <a:gd name="T7" fmla="*/ 133 h 23"/>
                  <a:gd name="T8" fmla="*/ 383 w 49"/>
                  <a:gd name="T9" fmla="*/ 294 h 23"/>
                  <a:gd name="T10" fmla="*/ 757 w 49"/>
                  <a:gd name="T11" fmla="*/ 430 h 23"/>
                  <a:gd name="T12" fmla="*/ 757 w 49"/>
                  <a:gd name="T13" fmla="*/ 294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9" h="23">
                    <a:moveTo>
                      <a:pt x="49" y="16"/>
                    </a:moveTo>
                    <a:cubicBezTo>
                      <a:pt x="48" y="12"/>
                      <a:pt x="30" y="11"/>
                      <a:pt x="24" y="10"/>
                    </a:cubicBezTo>
                    <a:cubicBezTo>
                      <a:pt x="17" y="8"/>
                      <a:pt x="1" y="6"/>
                      <a:pt x="0" y="0"/>
                    </a:cubicBezTo>
                    <a:cubicBezTo>
                      <a:pt x="1" y="7"/>
                      <a:pt x="1" y="7"/>
                      <a:pt x="1" y="7"/>
                    </a:cubicBezTo>
                    <a:cubicBezTo>
                      <a:pt x="2" y="12"/>
                      <a:pt x="18" y="15"/>
                      <a:pt x="25" y="16"/>
                    </a:cubicBezTo>
                    <a:cubicBezTo>
                      <a:pt x="32" y="17"/>
                      <a:pt x="49" y="19"/>
                      <a:pt x="49" y="23"/>
                    </a:cubicBezTo>
                    <a:lnTo>
                      <a:pt x="49" y="16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4" name="Freeform 2256">
                <a:extLst>
                  <a:ext uri="{FF2B5EF4-FFF2-40B4-BE49-F238E27FC236}">
                    <a16:creationId xmlns:a16="http://schemas.microsoft.com/office/drawing/2014/main" id="{E5FB2130-29E1-D45C-32FB-F76413B431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5" y="1909"/>
                <a:ext cx="104" cy="99"/>
              </a:xfrm>
              <a:custGeom>
                <a:avLst/>
                <a:gdLst>
                  <a:gd name="T0" fmla="*/ 626 w 42"/>
                  <a:gd name="T1" fmla="*/ 594 h 37"/>
                  <a:gd name="T2" fmla="*/ 319 w 42"/>
                  <a:gd name="T3" fmla="*/ 321 h 37"/>
                  <a:gd name="T4" fmla="*/ 30 w 42"/>
                  <a:gd name="T5" fmla="*/ 0 h 37"/>
                  <a:gd name="T6" fmla="*/ 12 w 42"/>
                  <a:gd name="T7" fmla="*/ 115 h 37"/>
                  <a:gd name="T8" fmla="*/ 307 w 42"/>
                  <a:gd name="T9" fmla="*/ 458 h 37"/>
                  <a:gd name="T10" fmla="*/ 594 w 42"/>
                  <a:gd name="T11" fmla="*/ 709 h 37"/>
                  <a:gd name="T12" fmla="*/ 626 w 42"/>
                  <a:gd name="T13" fmla="*/ 594 h 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2" h="37">
                    <a:moveTo>
                      <a:pt x="41" y="31"/>
                    </a:moveTo>
                    <a:cubicBezTo>
                      <a:pt x="42" y="26"/>
                      <a:pt x="27" y="20"/>
                      <a:pt x="21" y="17"/>
                    </a:cubicBezTo>
                    <a:cubicBezTo>
                      <a:pt x="15" y="14"/>
                      <a:pt x="1" y="5"/>
                      <a:pt x="2" y="0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0" y="12"/>
                      <a:pt x="14" y="20"/>
                      <a:pt x="20" y="24"/>
                    </a:cubicBezTo>
                    <a:cubicBezTo>
                      <a:pt x="26" y="27"/>
                      <a:pt x="39" y="33"/>
                      <a:pt x="39" y="37"/>
                    </a:cubicBezTo>
                    <a:lnTo>
                      <a:pt x="41" y="31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5" name="Freeform 2257">
                <a:extLst>
                  <a:ext uri="{FF2B5EF4-FFF2-40B4-BE49-F238E27FC236}">
                    <a16:creationId xmlns:a16="http://schemas.microsoft.com/office/drawing/2014/main" id="{B18DA9E9-D239-828F-F0D8-6B3F582E3A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2" y="1877"/>
                <a:ext cx="115" cy="96"/>
              </a:xfrm>
              <a:custGeom>
                <a:avLst/>
                <a:gdLst>
                  <a:gd name="T0" fmla="*/ 708 w 46"/>
                  <a:gd name="T1" fmla="*/ 568 h 36"/>
                  <a:gd name="T2" fmla="*/ 375 w 46"/>
                  <a:gd name="T3" fmla="*/ 307 h 36"/>
                  <a:gd name="T4" fmla="*/ 33 w 46"/>
                  <a:gd name="T5" fmla="*/ 0 h 36"/>
                  <a:gd name="T6" fmla="*/ 20 w 46"/>
                  <a:gd name="T7" fmla="*/ 115 h 36"/>
                  <a:gd name="T8" fmla="*/ 363 w 46"/>
                  <a:gd name="T9" fmla="*/ 419 h 36"/>
                  <a:gd name="T10" fmla="*/ 688 w 46"/>
                  <a:gd name="T11" fmla="*/ 683 h 36"/>
                  <a:gd name="T12" fmla="*/ 708 w 46"/>
                  <a:gd name="T13" fmla="*/ 568 h 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36">
                    <a:moveTo>
                      <a:pt x="45" y="30"/>
                    </a:moveTo>
                    <a:cubicBezTo>
                      <a:pt x="46" y="25"/>
                      <a:pt x="30" y="19"/>
                      <a:pt x="24" y="16"/>
                    </a:cubicBezTo>
                    <a:cubicBezTo>
                      <a:pt x="19" y="12"/>
                      <a:pt x="1" y="5"/>
                      <a:pt x="2" y="0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0" y="11"/>
                      <a:pt x="17" y="19"/>
                      <a:pt x="23" y="22"/>
                    </a:cubicBezTo>
                    <a:cubicBezTo>
                      <a:pt x="29" y="26"/>
                      <a:pt x="44" y="32"/>
                      <a:pt x="44" y="36"/>
                    </a:cubicBezTo>
                    <a:lnTo>
                      <a:pt x="45" y="30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6" name="Freeform 2258">
                <a:extLst>
                  <a:ext uri="{FF2B5EF4-FFF2-40B4-BE49-F238E27FC236}">
                    <a16:creationId xmlns:a16="http://schemas.microsoft.com/office/drawing/2014/main" id="{4BABC3B2-D0DF-7483-A449-45A176BF1D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2" y="1565"/>
                <a:ext cx="115" cy="107"/>
              </a:xfrm>
              <a:custGeom>
                <a:avLst/>
                <a:gdLst>
                  <a:gd name="T0" fmla="*/ 625 w 46"/>
                  <a:gd name="T1" fmla="*/ 35 h 40"/>
                  <a:gd name="T2" fmla="*/ 333 w 46"/>
                  <a:gd name="T3" fmla="*/ 385 h 40"/>
                  <a:gd name="T4" fmla="*/ 0 w 46"/>
                  <a:gd name="T5" fmla="*/ 671 h 40"/>
                  <a:gd name="T6" fmla="*/ 113 w 46"/>
                  <a:gd name="T7" fmla="*/ 730 h 40"/>
                  <a:gd name="T8" fmla="*/ 438 w 46"/>
                  <a:gd name="T9" fmla="*/ 423 h 40"/>
                  <a:gd name="T10" fmla="*/ 720 w 46"/>
                  <a:gd name="T11" fmla="*/ 78 h 40"/>
                  <a:gd name="T12" fmla="*/ 625 w 46"/>
                  <a:gd name="T13" fmla="*/ 35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40">
                    <a:moveTo>
                      <a:pt x="40" y="2"/>
                    </a:moveTo>
                    <a:cubicBezTo>
                      <a:pt x="36" y="0"/>
                      <a:pt x="26" y="15"/>
                      <a:pt x="21" y="20"/>
                    </a:cubicBezTo>
                    <a:cubicBezTo>
                      <a:pt x="17" y="25"/>
                      <a:pt x="6" y="37"/>
                      <a:pt x="0" y="35"/>
                    </a:cubicBezTo>
                    <a:cubicBezTo>
                      <a:pt x="7" y="38"/>
                      <a:pt x="7" y="38"/>
                      <a:pt x="7" y="38"/>
                    </a:cubicBezTo>
                    <a:cubicBezTo>
                      <a:pt x="12" y="40"/>
                      <a:pt x="23" y="27"/>
                      <a:pt x="28" y="22"/>
                    </a:cubicBezTo>
                    <a:cubicBezTo>
                      <a:pt x="32" y="17"/>
                      <a:pt x="42" y="2"/>
                      <a:pt x="46" y="4"/>
                    </a:cubicBez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7" name="Freeform 2259">
                <a:extLst>
                  <a:ext uri="{FF2B5EF4-FFF2-40B4-BE49-F238E27FC236}">
                    <a16:creationId xmlns:a16="http://schemas.microsoft.com/office/drawing/2014/main" id="{1121E9EA-60A1-772B-88F8-DD04FE597A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2" y="1552"/>
                <a:ext cx="112" cy="107"/>
              </a:xfrm>
              <a:custGeom>
                <a:avLst/>
                <a:gdLst>
                  <a:gd name="T0" fmla="*/ 600 w 45"/>
                  <a:gd name="T1" fmla="*/ 35 h 40"/>
                  <a:gd name="T2" fmla="*/ 309 w 45"/>
                  <a:gd name="T3" fmla="*/ 385 h 40"/>
                  <a:gd name="T4" fmla="*/ 0 w 45"/>
                  <a:gd name="T5" fmla="*/ 687 h 40"/>
                  <a:gd name="T6" fmla="*/ 105 w 45"/>
                  <a:gd name="T7" fmla="*/ 730 h 40"/>
                  <a:gd name="T8" fmla="*/ 416 w 45"/>
                  <a:gd name="T9" fmla="*/ 423 h 40"/>
                  <a:gd name="T10" fmla="*/ 694 w 45"/>
                  <a:gd name="T11" fmla="*/ 78 h 40"/>
                  <a:gd name="T12" fmla="*/ 600 w 45"/>
                  <a:gd name="T13" fmla="*/ 35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5" h="40">
                    <a:moveTo>
                      <a:pt x="39" y="2"/>
                    </a:moveTo>
                    <a:cubicBezTo>
                      <a:pt x="35" y="0"/>
                      <a:pt x="25" y="15"/>
                      <a:pt x="20" y="20"/>
                    </a:cubicBezTo>
                    <a:cubicBezTo>
                      <a:pt x="16" y="25"/>
                      <a:pt x="5" y="38"/>
                      <a:pt x="0" y="36"/>
                    </a:cubicBezTo>
                    <a:cubicBezTo>
                      <a:pt x="7" y="38"/>
                      <a:pt x="7" y="38"/>
                      <a:pt x="7" y="38"/>
                    </a:cubicBezTo>
                    <a:cubicBezTo>
                      <a:pt x="12" y="40"/>
                      <a:pt x="22" y="27"/>
                      <a:pt x="27" y="22"/>
                    </a:cubicBezTo>
                    <a:cubicBezTo>
                      <a:pt x="31" y="17"/>
                      <a:pt x="41" y="2"/>
                      <a:pt x="45" y="4"/>
                    </a:cubicBezTo>
                    <a:lnTo>
                      <a:pt x="39" y="2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8" name="Freeform 2260">
                <a:extLst>
                  <a:ext uri="{FF2B5EF4-FFF2-40B4-BE49-F238E27FC236}">
                    <a16:creationId xmlns:a16="http://schemas.microsoft.com/office/drawing/2014/main" id="{F2FD92F1-7B3B-0463-AB9C-E3BA3D3AF6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5" y="1525"/>
                <a:ext cx="110" cy="112"/>
              </a:xfrm>
              <a:custGeom>
                <a:avLst/>
                <a:gdLst>
                  <a:gd name="T0" fmla="*/ 583 w 44"/>
                  <a:gd name="T1" fmla="*/ 21 h 42"/>
                  <a:gd name="T2" fmla="*/ 313 w 44"/>
                  <a:gd name="T3" fmla="*/ 435 h 42"/>
                  <a:gd name="T4" fmla="*/ 0 w 44"/>
                  <a:gd name="T5" fmla="*/ 760 h 42"/>
                  <a:gd name="T6" fmla="*/ 113 w 44"/>
                  <a:gd name="T7" fmla="*/ 776 h 42"/>
                  <a:gd name="T8" fmla="*/ 408 w 44"/>
                  <a:gd name="T9" fmla="*/ 477 h 42"/>
                  <a:gd name="T10" fmla="*/ 688 w 44"/>
                  <a:gd name="T11" fmla="*/ 77 h 42"/>
                  <a:gd name="T12" fmla="*/ 583 w 44"/>
                  <a:gd name="T13" fmla="*/ 21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4" h="42">
                    <a:moveTo>
                      <a:pt x="37" y="1"/>
                    </a:moveTo>
                    <a:cubicBezTo>
                      <a:pt x="33" y="0"/>
                      <a:pt x="24" y="17"/>
                      <a:pt x="20" y="23"/>
                    </a:cubicBezTo>
                    <a:cubicBezTo>
                      <a:pt x="16" y="28"/>
                      <a:pt x="6" y="41"/>
                      <a:pt x="0" y="40"/>
                    </a:cubicBezTo>
                    <a:cubicBezTo>
                      <a:pt x="7" y="41"/>
                      <a:pt x="7" y="41"/>
                      <a:pt x="7" y="41"/>
                    </a:cubicBezTo>
                    <a:cubicBezTo>
                      <a:pt x="13" y="42"/>
                      <a:pt x="22" y="30"/>
                      <a:pt x="26" y="25"/>
                    </a:cubicBezTo>
                    <a:cubicBezTo>
                      <a:pt x="31" y="19"/>
                      <a:pt x="40" y="2"/>
                      <a:pt x="44" y="4"/>
                    </a:cubicBezTo>
                    <a:lnTo>
                      <a:pt x="37" y="1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9" name="Freeform 2261">
                <a:extLst>
                  <a:ext uri="{FF2B5EF4-FFF2-40B4-BE49-F238E27FC236}">
                    <a16:creationId xmlns:a16="http://schemas.microsoft.com/office/drawing/2014/main" id="{CB3CB987-5812-B3B2-DDAF-CA6A565FC9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5" y="1515"/>
                <a:ext cx="107" cy="117"/>
              </a:xfrm>
              <a:custGeom>
                <a:avLst/>
                <a:gdLst>
                  <a:gd name="T0" fmla="*/ 557 w 43"/>
                  <a:gd name="T1" fmla="*/ 21 h 44"/>
                  <a:gd name="T2" fmla="*/ 291 w 43"/>
                  <a:gd name="T3" fmla="*/ 431 h 44"/>
                  <a:gd name="T4" fmla="*/ 0 w 43"/>
                  <a:gd name="T5" fmla="*/ 750 h 44"/>
                  <a:gd name="T6" fmla="*/ 92 w 43"/>
                  <a:gd name="T7" fmla="*/ 806 h 44"/>
                  <a:gd name="T8" fmla="*/ 383 w 43"/>
                  <a:gd name="T9" fmla="*/ 468 h 44"/>
                  <a:gd name="T10" fmla="*/ 662 w 43"/>
                  <a:gd name="T11" fmla="*/ 93 h 44"/>
                  <a:gd name="T12" fmla="*/ 557 w 43"/>
                  <a:gd name="T13" fmla="*/ 21 h 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3" h="44">
                    <a:moveTo>
                      <a:pt x="36" y="1"/>
                    </a:moveTo>
                    <a:cubicBezTo>
                      <a:pt x="32" y="0"/>
                      <a:pt x="23" y="17"/>
                      <a:pt x="19" y="23"/>
                    </a:cubicBezTo>
                    <a:cubicBezTo>
                      <a:pt x="15" y="28"/>
                      <a:pt x="5" y="42"/>
                      <a:pt x="0" y="40"/>
                    </a:cubicBezTo>
                    <a:cubicBezTo>
                      <a:pt x="6" y="43"/>
                      <a:pt x="6" y="43"/>
                      <a:pt x="6" y="43"/>
                    </a:cubicBezTo>
                    <a:cubicBezTo>
                      <a:pt x="11" y="44"/>
                      <a:pt x="21" y="30"/>
                      <a:pt x="25" y="25"/>
                    </a:cubicBezTo>
                    <a:cubicBezTo>
                      <a:pt x="29" y="19"/>
                      <a:pt x="39" y="4"/>
                      <a:pt x="43" y="5"/>
                    </a:cubicBezTo>
                    <a:lnTo>
                      <a:pt x="36" y="1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0" name="Freeform 2262">
                <a:extLst>
                  <a:ext uri="{FF2B5EF4-FFF2-40B4-BE49-F238E27FC236}">
                    <a16:creationId xmlns:a16="http://schemas.microsoft.com/office/drawing/2014/main" id="{A7770437-66CB-8549-4306-44ADD5086A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4" y="1611"/>
                <a:ext cx="115" cy="106"/>
              </a:xfrm>
              <a:custGeom>
                <a:avLst/>
                <a:gdLst>
                  <a:gd name="T0" fmla="*/ 625 w 46"/>
                  <a:gd name="T1" fmla="*/ 34 h 40"/>
                  <a:gd name="T2" fmla="*/ 313 w 46"/>
                  <a:gd name="T3" fmla="*/ 371 h 40"/>
                  <a:gd name="T4" fmla="*/ 0 w 46"/>
                  <a:gd name="T5" fmla="*/ 652 h 40"/>
                  <a:gd name="T6" fmla="*/ 95 w 46"/>
                  <a:gd name="T7" fmla="*/ 710 h 40"/>
                  <a:gd name="T8" fmla="*/ 425 w 46"/>
                  <a:gd name="T9" fmla="*/ 408 h 40"/>
                  <a:gd name="T10" fmla="*/ 720 w 46"/>
                  <a:gd name="T11" fmla="*/ 77 h 40"/>
                  <a:gd name="T12" fmla="*/ 625 w 46"/>
                  <a:gd name="T13" fmla="*/ 34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40">
                    <a:moveTo>
                      <a:pt x="40" y="2"/>
                    </a:moveTo>
                    <a:cubicBezTo>
                      <a:pt x="36" y="0"/>
                      <a:pt x="25" y="15"/>
                      <a:pt x="20" y="20"/>
                    </a:cubicBezTo>
                    <a:cubicBezTo>
                      <a:pt x="16" y="25"/>
                      <a:pt x="5" y="37"/>
                      <a:pt x="0" y="35"/>
                    </a:cubicBezTo>
                    <a:cubicBezTo>
                      <a:pt x="6" y="38"/>
                      <a:pt x="6" y="38"/>
                      <a:pt x="6" y="38"/>
                    </a:cubicBezTo>
                    <a:cubicBezTo>
                      <a:pt x="11" y="40"/>
                      <a:pt x="22" y="27"/>
                      <a:pt x="27" y="22"/>
                    </a:cubicBezTo>
                    <a:cubicBezTo>
                      <a:pt x="31" y="17"/>
                      <a:pt x="42" y="3"/>
                      <a:pt x="46" y="4"/>
                    </a:cubicBez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1" name="Freeform 2263">
                <a:extLst>
                  <a:ext uri="{FF2B5EF4-FFF2-40B4-BE49-F238E27FC236}">
                    <a16:creationId xmlns:a16="http://schemas.microsoft.com/office/drawing/2014/main" id="{98CC43D8-C873-ED8A-7838-EF1B2BCA91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2" y="1597"/>
                <a:ext cx="115" cy="107"/>
              </a:xfrm>
              <a:custGeom>
                <a:avLst/>
                <a:gdLst>
                  <a:gd name="T0" fmla="*/ 625 w 46"/>
                  <a:gd name="T1" fmla="*/ 35 h 40"/>
                  <a:gd name="T2" fmla="*/ 333 w 46"/>
                  <a:gd name="T3" fmla="*/ 385 h 40"/>
                  <a:gd name="T4" fmla="*/ 0 w 46"/>
                  <a:gd name="T5" fmla="*/ 671 h 40"/>
                  <a:gd name="T6" fmla="*/ 95 w 46"/>
                  <a:gd name="T7" fmla="*/ 730 h 40"/>
                  <a:gd name="T8" fmla="*/ 425 w 46"/>
                  <a:gd name="T9" fmla="*/ 423 h 40"/>
                  <a:gd name="T10" fmla="*/ 720 w 46"/>
                  <a:gd name="T11" fmla="*/ 78 h 40"/>
                  <a:gd name="T12" fmla="*/ 625 w 46"/>
                  <a:gd name="T13" fmla="*/ 35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40">
                    <a:moveTo>
                      <a:pt x="40" y="2"/>
                    </a:moveTo>
                    <a:cubicBezTo>
                      <a:pt x="36" y="0"/>
                      <a:pt x="25" y="15"/>
                      <a:pt x="21" y="20"/>
                    </a:cubicBezTo>
                    <a:cubicBezTo>
                      <a:pt x="16" y="25"/>
                      <a:pt x="5" y="37"/>
                      <a:pt x="0" y="35"/>
                    </a:cubicBezTo>
                    <a:cubicBezTo>
                      <a:pt x="6" y="38"/>
                      <a:pt x="6" y="38"/>
                      <a:pt x="6" y="38"/>
                    </a:cubicBezTo>
                    <a:cubicBezTo>
                      <a:pt x="11" y="40"/>
                      <a:pt x="22" y="27"/>
                      <a:pt x="27" y="22"/>
                    </a:cubicBezTo>
                    <a:cubicBezTo>
                      <a:pt x="31" y="17"/>
                      <a:pt x="42" y="3"/>
                      <a:pt x="46" y="4"/>
                    </a:cubicBez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2" name="Freeform 2264">
                <a:extLst>
                  <a:ext uri="{FF2B5EF4-FFF2-40B4-BE49-F238E27FC236}">
                    <a16:creationId xmlns:a16="http://schemas.microsoft.com/office/drawing/2014/main" id="{79FCD1E7-DA96-3FD0-0CF2-8DD6911FD8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2" y="1675"/>
                <a:ext cx="130" cy="88"/>
              </a:xfrm>
              <a:custGeom>
                <a:avLst/>
                <a:gdLst>
                  <a:gd name="T0" fmla="*/ 738 w 52"/>
                  <a:gd name="T1" fmla="*/ 56 h 33"/>
                  <a:gd name="T2" fmla="*/ 375 w 52"/>
                  <a:gd name="T3" fmla="*/ 307 h 33"/>
                  <a:gd name="T4" fmla="*/ 0 w 52"/>
                  <a:gd name="T5" fmla="*/ 491 h 33"/>
                  <a:gd name="T6" fmla="*/ 95 w 52"/>
                  <a:gd name="T7" fmla="*/ 568 h 33"/>
                  <a:gd name="T8" fmla="*/ 470 w 52"/>
                  <a:gd name="T9" fmla="*/ 376 h 33"/>
                  <a:gd name="T10" fmla="*/ 813 w 52"/>
                  <a:gd name="T11" fmla="*/ 115 h 33"/>
                  <a:gd name="T12" fmla="*/ 738 w 52"/>
                  <a:gd name="T13" fmla="*/ 56 h 3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2" h="33">
                    <a:moveTo>
                      <a:pt x="47" y="3"/>
                    </a:moveTo>
                    <a:cubicBezTo>
                      <a:pt x="43" y="0"/>
                      <a:pt x="30" y="12"/>
                      <a:pt x="24" y="16"/>
                    </a:cubicBezTo>
                    <a:cubicBezTo>
                      <a:pt x="19" y="20"/>
                      <a:pt x="5" y="29"/>
                      <a:pt x="0" y="26"/>
                    </a:cubicBezTo>
                    <a:cubicBezTo>
                      <a:pt x="6" y="30"/>
                      <a:pt x="6" y="30"/>
                      <a:pt x="6" y="30"/>
                    </a:cubicBezTo>
                    <a:cubicBezTo>
                      <a:pt x="10" y="33"/>
                      <a:pt x="24" y="23"/>
                      <a:pt x="30" y="20"/>
                    </a:cubicBezTo>
                    <a:cubicBezTo>
                      <a:pt x="35" y="16"/>
                      <a:pt x="49" y="4"/>
                      <a:pt x="52" y="6"/>
                    </a:cubicBezTo>
                    <a:lnTo>
                      <a:pt x="47" y="3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3" name="Freeform 2265">
                <a:extLst>
                  <a:ext uri="{FF2B5EF4-FFF2-40B4-BE49-F238E27FC236}">
                    <a16:creationId xmlns:a16="http://schemas.microsoft.com/office/drawing/2014/main" id="{F61A8CA1-D2FD-18A2-86A0-762BD4C23A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4" y="1653"/>
                <a:ext cx="130" cy="96"/>
              </a:xfrm>
              <a:custGeom>
                <a:avLst/>
                <a:gdLst>
                  <a:gd name="T0" fmla="*/ 720 w 52"/>
                  <a:gd name="T1" fmla="*/ 56 h 36"/>
                  <a:gd name="T2" fmla="*/ 375 w 52"/>
                  <a:gd name="T3" fmla="*/ 307 h 36"/>
                  <a:gd name="T4" fmla="*/ 0 w 52"/>
                  <a:gd name="T5" fmla="*/ 568 h 36"/>
                  <a:gd name="T6" fmla="*/ 83 w 52"/>
                  <a:gd name="T7" fmla="*/ 627 h 36"/>
                  <a:gd name="T8" fmla="*/ 458 w 52"/>
                  <a:gd name="T9" fmla="*/ 376 h 36"/>
                  <a:gd name="T10" fmla="*/ 813 w 52"/>
                  <a:gd name="T11" fmla="*/ 136 h 36"/>
                  <a:gd name="T12" fmla="*/ 720 w 52"/>
                  <a:gd name="T13" fmla="*/ 56 h 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2" h="36">
                    <a:moveTo>
                      <a:pt x="46" y="3"/>
                    </a:moveTo>
                    <a:cubicBezTo>
                      <a:pt x="43" y="0"/>
                      <a:pt x="29" y="12"/>
                      <a:pt x="24" y="16"/>
                    </a:cubicBezTo>
                    <a:cubicBezTo>
                      <a:pt x="18" y="20"/>
                      <a:pt x="4" y="33"/>
                      <a:pt x="0" y="30"/>
                    </a:cubicBezTo>
                    <a:cubicBezTo>
                      <a:pt x="5" y="33"/>
                      <a:pt x="5" y="33"/>
                      <a:pt x="5" y="33"/>
                    </a:cubicBezTo>
                    <a:cubicBezTo>
                      <a:pt x="10" y="36"/>
                      <a:pt x="24" y="24"/>
                      <a:pt x="29" y="20"/>
                    </a:cubicBezTo>
                    <a:cubicBezTo>
                      <a:pt x="35" y="16"/>
                      <a:pt x="48" y="4"/>
                      <a:pt x="52" y="7"/>
                    </a:cubicBezTo>
                    <a:lnTo>
                      <a:pt x="46" y="3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4" name="Freeform 2266">
                <a:extLst>
                  <a:ext uri="{FF2B5EF4-FFF2-40B4-BE49-F238E27FC236}">
                    <a16:creationId xmlns:a16="http://schemas.microsoft.com/office/drawing/2014/main" id="{D2C13AAF-FD95-5D9B-53A7-63CFBDA962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4" y="1829"/>
                <a:ext cx="143" cy="86"/>
              </a:xfrm>
              <a:custGeom>
                <a:avLst/>
                <a:gdLst>
                  <a:gd name="T0" fmla="*/ 818 w 57"/>
                  <a:gd name="T1" fmla="*/ 59 h 32"/>
                  <a:gd name="T2" fmla="*/ 396 w 57"/>
                  <a:gd name="T3" fmla="*/ 312 h 32"/>
                  <a:gd name="T4" fmla="*/ 0 w 57"/>
                  <a:gd name="T5" fmla="*/ 470 h 32"/>
                  <a:gd name="T6" fmla="*/ 83 w 57"/>
                  <a:gd name="T7" fmla="*/ 543 h 32"/>
                  <a:gd name="T8" fmla="*/ 472 w 57"/>
                  <a:gd name="T9" fmla="*/ 406 h 32"/>
                  <a:gd name="T10" fmla="*/ 901 w 57"/>
                  <a:gd name="T11" fmla="*/ 159 h 32"/>
                  <a:gd name="T12" fmla="*/ 818 w 57"/>
                  <a:gd name="T13" fmla="*/ 59 h 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" h="32">
                    <a:moveTo>
                      <a:pt x="52" y="3"/>
                    </a:moveTo>
                    <a:cubicBezTo>
                      <a:pt x="48" y="0"/>
                      <a:pt x="31" y="13"/>
                      <a:pt x="25" y="16"/>
                    </a:cubicBezTo>
                    <a:cubicBezTo>
                      <a:pt x="19" y="19"/>
                      <a:pt x="4" y="27"/>
                      <a:pt x="0" y="24"/>
                    </a:cubicBezTo>
                    <a:cubicBezTo>
                      <a:pt x="5" y="28"/>
                      <a:pt x="5" y="28"/>
                      <a:pt x="5" y="28"/>
                    </a:cubicBezTo>
                    <a:cubicBezTo>
                      <a:pt x="9" y="32"/>
                      <a:pt x="24" y="24"/>
                      <a:pt x="30" y="21"/>
                    </a:cubicBezTo>
                    <a:cubicBezTo>
                      <a:pt x="36" y="18"/>
                      <a:pt x="53" y="5"/>
                      <a:pt x="57" y="8"/>
                    </a:cubicBezTo>
                    <a:lnTo>
                      <a:pt x="52" y="3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5" name="Freeform 2267">
                <a:extLst>
                  <a:ext uri="{FF2B5EF4-FFF2-40B4-BE49-F238E27FC236}">
                    <a16:creationId xmlns:a16="http://schemas.microsoft.com/office/drawing/2014/main" id="{351B21FC-9388-7A6A-9CE5-51B5F5A9FA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9" y="1813"/>
                <a:ext cx="135" cy="78"/>
              </a:xfrm>
              <a:custGeom>
                <a:avLst/>
                <a:gdLst>
                  <a:gd name="T0" fmla="*/ 770 w 54"/>
                  <a:gd name="T1" fmla="*/ 59 h 29"/>
                  <a:gd name="T2" fmla="*/ 395 w 54"/>
                  <a:gd name="T3" fmla="*/ 253 h 29"/>
                  <a:gd name="T4" fmla="*/ 0 w 54"/>
                  <a:gd name="T5" fmla="*/ 406 h 29"/>
                  <a:gd name="T6" fmla="*/ 83 w 54"/>
                  <a:gd name="T7" fmla="*/ 506 h 29"/>
                  <a:gd name="T8" fmla="*/ 470 w 54"/>
                  <a:gd name="T9" fmla="*/ 347 h 29"/>
                  <a:gd name="T10" fmla="*/ 845 w 54"/>
                  <a:gd name="T11" fmla="*/ 137 h 29"/>
                  <a:gd name="T12" fmla="*/ 770 w 54"/>
                  <a:gd name="T13" fmla="*/ 59 h 2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4" h="29">
                    <a:moveTo>
                      <a:pt x="49" y="3"/>
                    </a:moveTo>
                    <a:cubicBezTo>
                      <a:pt x="46" y="0"/>
                      <a:pt x="31" y="10"/>
                      <a:pt x="25" y="13"/>
                    </a:cubicBezTo>
                    <a:cubicBezTo>
                      <a:pt x="19" y="16"/>
                      <a:pt x="4" y="24"/>
                      <a:pt x="0" y="21"/>
                    </a:cubicBezTo>
                    <a:cubicBezTo>
                      <a:pt x="5" y="26"/>
                      <a:pt x="5" y="26"/>
                      <a:pt x="5" y="26"/>
                    </a:cubicBezTo>
                    <a:cubicBezTo>
                      <a:pt x="9" y="29"/>
                      <a:pt x="24" y="21"/>
                      <a:pt x="30" y="18"/>
                    </a:cubicBezTo>
                    <a:cubicBezTo>
                      <a:pt x="36" y="15"/>
                      <a:pt x="51" y="4"/>
                      <a:pt x="54" y="7"/>
                    </a:cubicBezTo>
                    <a:lnTo>
                      <a:pt x="49" y="3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6" name="Freeform 2268">
                <a:extLst>
                  <a:ext uri="{FF2B5EF4-FFF2-40B4-BE49-F238E27FC236}">
                    <a16:creationId xmlns:a16="http://schemas.microsoft.com/office/drawing/2014/main" id="{589567CD-9ECC-E0DD-230A-BAC3D90DDF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9" y="1763"/>
                <a:ext cx="138" cy="74"/>
              </a:xfrm>
              <a:custGeom>
                <a:avLst/>
                <a:gdLst>
                  <a:gd name="T0" fmla="*/ 788 w 55"/>
                  <a:gd name="T1" fmla="*/ 56 h 28"/>
                  <a:gd name="T2" fmla="*/ 396 w 55"/>
                  <a:gd name="T3" fmla="*/ 259 h 28"/>
                  <a:gd name="T4" fmla="*/ 0 w 55"/>
                  <a:gd name="T5" fmla="*/ 370 h 28"/>
                  <a:gd name="T6" fmla="*/ 83 w 55"/>
                  <a:gd name="T7" fmla="*/ 441 h 28"/>
                  <a:gd name="T8" fmla="*/ 472 w 55"/>
                  <a:gd name="T9" fmla="*/ 349 h 28"/>
                  <a:gd name="T10" fmla="*/ 868 w 55"/>
                  <a:gd name="T11" fmla="*/ 148 h 28"/>
                  <a:gd name="T12" fmla="*/ 788 w 55"/>
                  <a:gd name="T13" fmla="*/ 56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5" h="28">
                    <a:moveTo>
                      <a:pt x="50" y="3"/>
                    </a:moveTo>
                    <a:cubicBezTo>
                      <a:pt x="47" y="0"/>
                      <a:pt x="31" y="11"/>
                      <a:pt x="25" y="14"/>
                    </a:cubicBezTo>
                    <a:cubicBezTo>
                      <a:pt x="19" y="17"/>
                      <a:pt x="4" y="24"/>
                      <a:pt x="0" y="20"/>
                    </a:cubicBezTo>
                    <a:cubicBezTo>
                      <a:pt x="5" y="24"/>
                      <a:pt x="5" y="24"/>
                      <a:pt x="5" y="24"/>
                    </a:cubicBezTo>
                    <a:cubicBezTo>
                      <a:pt x="9" y="28"/>
                      <a:pt x="24" y="22"/>
                      <a:pt x="30" y="19"/>
                    </a:cubicBezTo>
                    <a:cubicBezTo>
                      <a:pt x="36" y="16"/>
                      <a:pt x="52" y="5"/>
                      <a:pt x="55" y="8"/>
                    </a:cubicBezTo>
                    <a:lnTo>
                      <a:pt x="50" y="3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7" name="Freeform 2269">
                <a:extLst>
                  <a:ext uri="{FF2B5EF4-FFF2-40B4-BE49-F238E27FC236}">
                    <a16:creationId xmlns:a16="http://schemas.microsoft.com/office/drawing/2014/main" id="{47BDBBEB-00E0-B458-B4CC-424B1D0005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4" y="1739"/>
                <a:ext cx="138" cy="77"/>
              </a:xfrm>
              <a:custGeom>
                <a:avLst/>
                <a:gdLst>
                  <a:gd name="T0" fmla="*/ 805 w 55"/>
                  <a:gd name="T1" fmla="*/ 56 h 29"/>
                  <a:gd name="T2" fmla="*/ 396 w 55"/>
                  <a:gd name="T3" fmla="*/ 260 h 29"/>
                  <a:gd name="T4" fmla="*/ 0 w 55"/>
                  <a:gd name="T5" fmla="*/ 374 h 29"/>
                  <a:gd name="T6" fmla="*/ 83 w 55"/>
                  <a:gd name="T7" fmla="*/ 465 h 29"/>
                  <a:gd name="T8" fmla="*/ 472 w 55"/>
                  <a:gd name="T9" fmla="*/ 337 h 29"/>
                  <a:gd name="T10" fmla="*/ 868 w 55"/>
                  <a:gd name="T11" fmla="*/ 170 h 29"/>
                  <a:gd name="T12" fmla="*/ 805 w 55"/>
                  <a:gd name="T13" fmla="*/ 56 h 2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5" h="29">
                    <a:moveTo>
                      <a:pt x="51" y="3"/>
                    </a:moveTo>
                    <a:cubicBezTo>
                      <a:pt x="48" y="0"/>
                      <a:pt x="31" y="11"/>
                      <a:pt x="25" y="14"/>
                    </a:cubicBezTo>
                    <a:cubicBezTo>
                      <a:pt x="19" y="16"/>
                      <a:pt x="4" y="24"/>
                      <a:pt x="0" y="20"/>
                    </a:cubicBezTo>
                    <a:cubicBezTo>
                      <a:pt x="5" y="25"/>
                      <a:pt x="5" y="25"/>
                      <a:pt x="5" y="25"/>
                    </a:cubicBezTo>
                    <a:cubicBezTo>
                      <a:pt x="9" y="29"/>
                      <a:pt x="24" y="21"/>
                      <a:pt x="30" y="18"/>
                    </a:cubicBezTo>
                    <a:cubicBezTo>
                      <a:pt x="36" y="15"/>
                      <a:pt x="51" y="6"/>
                      <a:pt x="55" y="9"/>
                    </a:cubicBezTo>
                    <a:lnTo>
                      <a:pt x="51" y="3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8" name="Freeform 2270">
                <a:extLst>
                  <a:ext uri="{FF2B5EF4-FFF2-40B4-BE49-F238E27FC236}">
                    <a16:creationId xmlns:a16="http://schemas.microsoft.com/office/drawing/2014/main" id="{47837123-BB28-8BFC-8967-02FE6648D6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9" y="1901"/>
                <a:ext cx="103" cy="112"/>
              </a:xfrm>
              <a:custGeom>
                <a:avLst/>
                <a:gdLst>
                  <a:gd name="T0" fmla="*/ 555 w 41"/>
                  <a:gd name="T1" fmla="*/ 21 h 42"/>
                  <a:gd name="T2" fmla="*/ 284 w 41"/>
                  <a:gd name="T3" fmla="*/ 397 h 42"/>
                  <a:gd name="T4" fmla="*/ 0 w 41"/>
                  <a:gd name="T5" fmla="*/ 739 h 42"/>
                  <a:gd name="T6" fmla="*/ 95 w 41"/>
                  <a:gd name="T7" fmla="*/ 776 h 42"/>
                  <a:gd name="T8" fmla="*/ 397 w 41"/>
                  <a:gd name="T9" fmla="*/ 435 h 42"/>
                  <a:gd name="T10" fmla="*/ 651 w 41"/>
                  <a:gd name="T11" fmla="*/ 35 h 42"/>
                  <a:gd name="T12" fmla="*/ 555 w 41"/>
                  <a:gd name="T13" fmla="*/ 21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42">
                    <a:moveTo>
                      <a:pt x="35" y="1"/>
                    </a:moveTo>
                    <a:cubicBezTo>
                      <a:pt x="31" y="0"/>
                      <a:pt x="22" y="16"/>
                      <a:pt x="18" y="21"/>
                    </a:cubicBezTo>
                    <a:cubicBezTo>
                      <a:pt x="15" y="27"/>
                      <a:pt x="5" y="41"/>
                      <a:pt x="0" y="39"/>
                    </a:cubicBezTo>
                    <a:cubicBezTo>
                      <a:pt x="6" y="41"/>
                      <a:pt x="6" y="41"/>
                      <a:pt x="6" y="41"/>
                    </a:cubicBezTo>
                    <a:cubicBezTo>
                      <a:pt x="12" y="42"/>
                      <a:pt x="21" y="28"/>
                      <a:pt x="25" y="23"/>
                    </a:cubicBezTo>
                    <a:cubicBezTo>
                      <a:pt x="29" y="17"/>
                      <a:pt x="37" y="1"/>
                      <a:pt x="41" y="2"/>
                    </a:cubicBezTo>
                    <a:lnTo>
                      <a:pt x="35" y="1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9" name="Freeform 2271">
                <a:extLst>
                  <a:ext uri="{FF2B5EF4-FFF2-40B4-BE49-F238E27FC236}">
                    <a16:creationId xmlns:a16="http://schemas.microsoft.com/office/drawing/2014/main" id="{4EE562C1-FAB0-2F37-9DBE-00D3803B00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4" y="1893"/>
                <a:ext cx="105" cy="112"/>
              </a:xfrm>
              <a:custGeom>
                <a:avLst/>
                <a:gdLst>
                  <a:gd name="T0" fmla="*/ 563 w 42"/>
                  <a:gd name="T1" fmla="*/ 21 h 42"/>
                  <a:gd name="T2" fmla="*/ 300 w 42"/>
                  <a:gd name="T3" fmla="*/ 397 h 42"/>
                  <a:gd name="T4" fmla="*/ 0 w 42"/>
                  <a:gd name="T5" fmla="*/ 739 h 42"/>
                  <a:gd name="T6" fmla="*/ 113 w 42"/>
                  <a:gd name="T7" fmla="*/ 776 h 42"/>
                  <a:gd name="T8" fmla="*/ 408 w 42"/>
                  <a:gd name="T9" fmla="*/ 435 h 42"/>
                  <a:gd name="T10" fmla="*/ 658 w 42"/>
                  <a:gd name="T11" fmla="*/ 35 h 42"/>
                  <a:gd name="T12" fmla="*/ 563 w 42"/>
                  <a:gd name="T13" fmla="*/ 21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2" h="42">
                    <a:moveTo>
                      <a:pt x="36" y="1"/>
                    </a:moveTo>
                    <a:cubicBezTo>
                      <a:pt x="31" y="0"/>
                      <a:pt x="23" y="15"/>
                      <a:pt x="19" y="21"/>
                    </a:cubicBezTo>
                    <a:cubicBezTo>
                      <a:pt x="15" y="27"/>
                      <a:pt x="6" y="41"/>
                      <a:pt x="0" y="39"/>
                    </a:cubicBezTo>
                    <a:cubicBezTo>
                      <a:pt x="7" y="41"/>
                      <a:pt x="7" y="41"/>
                      <a:pt x="7" y="41"/>
                    </a:cubicBezTo>
                    <a:cubicBezTo>
                      <a:pt x="12" y="42"/>
                      <a:pt x="22" y="28"/>
                      <a:pt x="26" y="23"/>
                    </a:cubicBezTo>
                    <a:cubicBezTo>
                      <a:pt x="29" y="17"/>
                      <a:pt x="38" y="1"/>
                      <a:pt x="42" y="2"/>
                    </a:cubicBezTo>
                    <a:lnTo>
                      <a:pt x="36" y="1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0" name="Freeform 2272">
                <a:extLst>
                  <a:ext uri="{FF2B5EF4-FFF2-40B4-BE49-F238E27FC236}">
                    <a16:creationId xmlns:a16="http://schemas.microsoft.com/office/drawing/2014/main" id="{6C161D2A-4F74-2247-8ACC-F1745CF42D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2" y="1875"/>
                <a:ext cx="117" cy="104"/>
              </a:xfrm>
              <a:custGeom>
                <a:avLst/>
                <a:gdLst>
                  <a:gd name="T0" fmla="*/ 632 w 47"/>
                  <a:gd name="T1" fmla="*/ 35 h 39"/>
                  <a:gd name="T2" fmla="*/ 321 w 47"/>
                  <a:gd name="T3" fmla="*/ 376 h 39"/>
                  <a:gd name="T4" fmla="*/ 0 w 47"/>
                  <a:gd name="T5" fmla="*/ 661 h 39"/>
                  <a:gd name="T6" fmla="*/ 92 w 47"/>
                  <a:gd name="T7" fmla="*/ 704 h 39"/>
                  <a:gd name="T8" fmla="*/ 416 w 47"/>
                  <a:gd name="T9" fmla="*/ 419 h 39"/>
                  <a:gd name="T10" fmla="*/ 724 w 47"/>
                  <a:gd name="T11" fmla="*/ 77 h 39"/>
                  <a:gd name="T12" fmla="*/ 632 w 47"/>
                  <a:gd name="T13" fmla="*/ 35 h 3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39">
                    <a:moveTo>
                      <a:pt x="41" y="2"/>
                    </a:moveTo>
                    <a:cubicBezTo>
                      <a:pt x="37" y="0"/>
                      <a:pt x="26" y="15"/>
                      <a:pt x="21" y="20"/>
                    </a:cubicBezTo>
                    <a:cubicBezTo>
                      <a:pt x="17" y="24"/>
                      <a:pt x="5" y="37"/>
                      <a:pt x="0" y="35"/>
                    </a:cubicBezTo>
                    <a:cubicBezTo>
                      <a:pt x="6" y="37"/>
                      <a:pt x="6" y="37"/>
                      <a:pt x="6" y="37"/>
                    </a:cubicBezTo>
                    <a:cubicBezTo>
                      <a:pt x="11" y="39"/>
                      <a:pt x="23" y="27"/>
                      <a:pt x="27" y="22"/>
                    </a:cubicBezTo>
                    <a:cubicBezTo>
                      <a:pt x="32" y="17"/>
                      <a:pt x="43" y="3"/>
                      <a:pt x="47" y="4"/>
                    </a:cubicBezTo>
                    <a:lnTo>
                      <a:pt x="41" y="2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1" name="Freeform 2273">
                <a:extLst>
                  <a:ext uri="{FF2B5EF4-FFF2-40B4-BE49-F238E27FC236}">
                    <a16:creationId xmlns:a16="http://schemas.microsoft.com/office/drawing/2014/main" id="{BC36DA16-062D-6A33-F7DA-A2584A201B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2" y="1861"/>
                <a:ext cx="115" cy="107"/>
              </a:xfrm>
              <a:custGeom>
                <a:avLst/>
                <a:gdLst>
                  <a:gd name="T0" fmla="*/ 625 w 46"/>
                  <a:gd name="T1" fmla="*/ 35 h 40"/>
                  <a:gd name="T2" fmla="*/ 333 w 46"/>
                  <a:gd name="T3" fmla="*/ 364 h 40"/>
                  <a:gd name="T4" fmla="*/ 0 w 46"/>
                  <a:gd name="T5" fmla="*/ 671 h 40"/>
                  <a:gd name="T6" fmla="*/ 95 w 46"/>
                  <a:gd name="T7" fmla="*/ 730 h 40"/>
                  <a:gd name="T8" fmla="*/ 425 w 46"/>
                  <a:gd name="T9" fmla="*/ 423 h 40"/>
                  <a:gd name="T10" fmla="*/ 720 w 46"/>
                  <a:gd name="T11" fmla="*/ 78 h 40"/>
                  <a:gd name="T12" fmla="*/ 625 w 46"/>
                  <a:gd name="T13" fmla="*/ 35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40">
                    <a:moveTo>
                      <a:pt x="40" y="2"/>
                    </a:moveTo>
                    <a:cubicBezTo>
                      <a:pt x="36" y="0"/>
                      <a:pt x="25" y="14"/>
                      <a:pt x="21" y="19"/>
                    </a:cubicBezTo>
                    <a:cubicBezTo>
                      <a:pt x="16" y="24"/>
                      <a:pt x="5" y="37"/>
                      <a:pt x="0" y="35"/>
                    </a:cubicBezTo>
                    <a:cubicBezTo>
                      <a:pt x="6" y="38"/>
                      <a:pt x="6" y="38"/>
                      <a:pt x="6" y="38"/>
                    </a:cubicBezTo>
                    <a:cubicBezTo>
                      <a:pt x="11" y="40"/>
                      <a:pt x="22" y="27"/>
                      <a:pt x="27" y="22"/>
                    </a:cubicBezTo>
                    <a:cubicBezTo>
                      <a:pt x="31" y="17"/>
                      <a:pt x="42" y="3"/>
                      <a:pt x="46" y="4"/>
                    </a:cubicBez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2" name="Freeform 2274">
                <a:extLst>
                  <a:ext uri="{FF2B5EF4-FFF2-40B4-BE49-F238E27FC236}">
                    <a16:creationId xmlns:a16="http://schemas.microsoft.com/office/drawing/2014/main" id="{B6BF6B07-215F-DED9-547E-803DBB91B6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4" y="1904"/>
                <a:ext cx="68" cy="131"/>
              </a:xfrm>
              <a:custGeom>
                <a:avLst/>
                <a:gdLst>
                  <a:gd name="T0" fmla="*/ 317 w 27"/>
                  <a:gd name="T1" fmla="*/ 21 h 49"/>
                  <a:gd name="T2" fmla="*/ 179 w 27"/>
                  <a:gd name="T3" fmla="*/ 500 h 49"/>
                  <a:gd name="T4" fmla="*/ 0 w 27"/>
                  <a:gd name="T5" fmla="*/ 936 h 49"/>
                  <a:gd name="T6" fmla="*/ 96 w 27"/>
                  <a:gd name="T7" fmla="*/ 914 h 49"/>
                  <a:gd name="T8" fmla="*/ 285 w 27"/>
                  <a:gd name="T9" fmla="*/ 479 h 49"/>
                  <a:gd name="T10" fmla="*/ 431 w 27"/>
                  <a:gd name="T11" fmla="*/ 0 h 49"/>
                  <a:gd name="T12" fmla="*/ 317 w 27"/>
                  <a:gd name="T13" fmla="*/ 21 h 4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7" h="49">
                    <a:moveTo>
                      <a:pt x="20" y="1"/>
                    </a:moveTo>
                    <a:cubicBezTo>
                      <a:pt x="16" y="1"/>
                      <a:pt x="13" y="19"/>
                      <a:pt x="11" y="26"/>
                    </a:cubicBezTo>
                    <a:cubicBezTo>
                      <a:pt x="10" y="32"/>
                      <a:pt x="6" y="49"/>
                      <a:pt x="0" y="49"/>
                    </a:cubicBezTo>
                    <a:cubicBezTo>
                      <a:pt x="6" y="48"/>
                      <a:pt x="6" y="48"/>
                      <a:pt x="6" y="48"/>
                    </a:cubicBezTo>
                    <a:cubicBezTo>
                      <a:pt x="12" y="48"/>
                      <a:pt x="16" y="31"/>
                      <a:pt x="18" y="25"/>
                    </a:cubicBezTo>
                    <a:cubicBezTo>
                      <a:pt x="20" y="18"/>
                      <a:pt x="22" y="1"/>
                      <a:pt x="27" y="0"/>
                    </a:cubicBezTo>
                    <a:lnTo>
                      <a:pt x="20" y="1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3" name="Freeform 2275">
                <a:extLst>
                  <a:ext uri="{FF2B5EF4-FFF2-40B4-BE49-F238E27FC236}">
                    <a16:creationId xmlns:a16="http://schemas.microsoft.com/office/drawing/2014/main" id="{50E2DE49-126C-AF20-F0C5-F6EFB19A1F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9" y="1909"/>
                <a:ext cx="68" cy="131"/>
              </a:xfrm>
              <a:custGeom>
                <a:avLst/>
                <a:gdLst>
                  <a:gd name="T0" fmla="*/ 317 w 27"/>
                  <a:gd name="T1" fmla="*/ 0 h 49"/>
                  <a:gd name="T2" fmla="*/ 191 w 27"/>
                  <a:gd name="T3" fmla="*/ 479 h 49"/>
                  <a:gd name="T4" fmla="*/ 0 w 27"/>
                  <a:gd name="T5" fmla="*/ 936 h 49"/>
                  <a:gd name="T6" fmla="*/ 113 w 27"/>
                  <a:gd name="T7" fmla="*/ 914 h 49"/>
                  <a:gd name="T8" fmla="*/ 285 w 27"/>
                  <a:gd name="T9" fmla="*/ 457 h 49"/>
                  <a:gd name="T10" fmla="*/ 431 w 27"/>
                  <a:gd name="T11" fmla="*/ 0 h 49"/>
                  <a:gd name="T12" fmla="*/ 317 w 27"/>
                  <a:gd name="T13" fmla="*/ 0 h 4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7" h="49">
                    <a:moveTo>
                      <a:pt x="20" y="0"/>
                    </a:moveTo>
                    <a:cubicBezTo>
                      <a:pt x="16" y="1"/>
                      <a:pt x="13" y="19"/>
                      <a:pt x="12" y="25"/>
                    </a:cubicBezTo>
                    <a:cubicBezTo>
                      <a:pt x="10" y="32"/>
                      <a:pt x="6" y="48"/>
                      <a:pt x="0" y="49"/>
                    </a:cubicBezTo>
                    <a:cubicBezTo>
                      <a:pt x="7" y="48"/>
                      <a:pt x="7" y="48"/>
                      <a:pt x="7" y="48"/>
                    </a:cubicBezTo>
                    <a:cubicBezTo>
                      <a:pt x="12" y="47"/>
                      <a:pt x="17" y="31"/>
                      <a:pt x="18" y="24"/>
                    </a:cubicBezTo>
                    <a:cubicBezTo>
                      <a:pt x="20" y="18"/>
                      <a:pt x="23" y="0"/>
                      <a:pt x="27" y="0"/>
                    </a:cubicBez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4" name="Freeform 2276">
                <a:extLst>
                  <a:ext uri="{FF2B5EF4-FFF2-40B4-BE49-F238E27FC236}">
                    <a16:creationId xmlns:a16="http://schemas.microsoft.com/office/drawing/2014/main" id="{61E68249-7793-722F-54D4-C0B2E22FD9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2" y="1917"/>
                <a:ext cx="97" cy="120"/>
              </a:xfrm>
              <a:custGeom>
                <a:avLst/>
                <a:gdLst>
                  <a:gd name="T0" fmla="*/ 507 w 39"/>
                  <a:gd name="T1" fmla="*/ 21 h 45"/>
                  <a:gd name="T2" fmla="*/ 279 w 39"/>
                  <a:gd name="T3" fmla="*/ 435 h 45"/>
                  <a:gd name="T4" fmla="*/ 0 w 39"/>
                  <a:gd name="T5" fmla="*/ 819 h 45"/>
                  <a:gd name="T6" fmla="*/ 92 w 39"/>
                  <a:gd name="T7" fmla="*/ 832 h 45"/>
                  <a:gd name="T8" fmla="*/ 371 w 39"/>
                  <a:gd name="T9" fmla="*/ 477 h 45"/>
                  <a:gd name="T10" fmla="*/ 599 w 39"/>
                  <a:gd name="T11" fmla="*/ 35 h 45"/>
                  <a:gd name="T12" fmla="*/ 507 w 39"/>
                  <a:gd name="T13" fmla="*/ 21 h 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9" h="45">
                    <a:moveTo>
                      <a:pt x="33" y="1"/>
                    </a:moveTo>
                    <a:cubicBezTo>
                      <a:pt x="29" y="0"/>
                      <a:pt x="21" y="18"/>
                      <a:pt x="18" y="23"/>
                    </a:cubicBezTo>
                    <a:cubicBezTo>
                      <a:pt x="14" y="29"/>
                      <a:pt x="5" y="44"/>
                      <a:pt x="0" y="43"/>
                    </a:cubicBezTo>
                    <a:cubicBezTo>
                      <a:pt x="6" y="44"/>
                      <a:pt x="6" y="44"/>
                      <a:pt x="6" y="44"/>
                    </a:cubicBezTo>
                    <a:cubicBezTo>
                      <a:pt x="12" y="45"/>
                      <a:pt x="21" y="30"/>
                      <a:pt x="24" y="25"/>
                    </a:cubicBezTo>
                    <a:cubicBezTo>
                      <a:pt x="28" y="19"/>
                      <a:pt x="35" y="1"/>
                      <a:pt x="39" y="2"/>
                    </a:cubicBezTo>
                    <a:lnTo>
                      <a:pt x="33" y="1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5" name="Freeform 2277">
                <a:extLst>
                  <a:ext uri="{FF2B5EF4-FFF2-40B4-BE49-F238E27FC236}">
                    <a16:creationId xmlns:a16="http://schemas.microsoft.com/office/drawing/2014/main" id="{A9E3464E-6F99-AA1F-5414-8C044E7AE0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9" y="1915"/>
                <a:ext cx="98" cy="117"/>
              </a:xfrm>
              <a:custGeom>
                <a:avLst/>
                <a:gdLst>
                  <a:gd name="T0" fmla="*/ 525 w 39"/>
                  <a:gd name="T1" fmla="*/ 21 h 44"/>
                  <a:gd name="T2" fmla="*/ 271 w 39"/>
                  <a:gd name="T3" fmla="*/ 417 h 44"/>
                  <a:gd name="T4" fmla="*/ 0 w 39"/>
                  <a:gd name="T5" fmla="*/ 771 h 44"/>
                  <a:gd name="T6" fmla="*/ 113 w 39"/>
                  <a:gd name="T7" fmla="*/ 806 h 44"/>
                  <a:gd name="T8" fmla="*/ 379 w 39"/>
                  <a:gd name="T9" fmla="*/ 431 h 44"/>
                  <a:gd name="T10" fmla="*/ 618 w 39"/>
                  <a:gd name="T11" fmla="*/ 35 h 44"/>
                  <a:gd name="T12" fmla="*/ 525 w 39"/>
                  <a:gd name="T13" fmla="*/ 21 h 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9" h="44">
                    <a:moveTo>
                      <a:pt x="33" y="1"/>
                    </a:moveTo>
                    <a:cubicBezTo>
                      <a:pt x="28" y="0"/>
                      <a:pt x="21" y="16"/>
                      <a:pt x="17" y="22"/>
                    </a:cubicBezTo>
                    <a:cubicBezTo>
                      <a:pt x="14" y="28"/>
                      <a:pt x="6" y="42"/>
                      <a:pt x="0" y="41"/>
                    </a:cubicBezTo>
                    <a:cubicBezTo>
                      <a:pt x="7" y="43"/>
                      <a:pt x="7" y="43"/>
                      <a:pt x="7" y="43"/>
                    </a:cubicBezTo>
                    <a:cubicBezTo>
                      <a:pt x="12" y="44"/>
                      <a:pt x="20" y="29"/>
                      <a:pt x="24" y="23"/>
                    </a:cubicBezTo>
                    <a:cubicBezTo>
                      <a:pt x="27" y="18"/>
                      <a:pt x="35" y="1"/>
                      <a:pt x="39" y="2"/>
                    </a:cubicBezTo>
                    <a:lnTo>
                      <a:pt x="33" y="1"/>
                    </a:lnTo>
                    <a:close/>
                  </a:path>
                </a:pathLst>
              </a:custGeom>
              <a:solidFill>
                <a:srgbClr val="308539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6" name="Freeform 2278">
                <a:extLst>
                  <a:ext uri="{FF2B5EF4-FFF2-40B4-BE49-F238E27FC236}">
                    <a16:creationId xmlns:a16="http://schemas.microsoft.com/office/drawing/2014/main" id="{F75A3000-8AA5-6BE6-8191-A7E80E915D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7" y="1515"/>
                <a:ext cx="100" cy="114"/>
              </a:xfrm>
              <a:custGeom>
                <a:avLst/>
                <a:gdLst>
                  <a:gd name="T0" fmla="*/ 625 w 40"/>
                  <a:gd name="T1" fmla="*/ 745 h 43"/>
                  <a:gd name="T2" fmla="*/ 333 w 40"/>
                  <a:gd name="T3" fmla="*/ 374 h 43"/>
                  <a:gd name="T4" fmla="*/ 95 w 40"/>
                  <a:gd name="T5" fmla="*/ 21 h 43"/>
                  <a:gd name="T6" fmla="*/ 0 w 40"/>
                  <a:gd name="T7" fmla="*/ 56 h 43"/>
                  <a:gd name="T8" fmla="*/ 238 w 40"/>
                  <a:gd name="T9" fmla="*/ 392 h 43"/>
                  <a:gd name="T10" fmla="*/ 533 w 40"/>
                  <a:gd name="T11" fmla="*/ 779 h 43"/>
                  <a:gd name="T12" fmla="*/ 625 w 40"/>
                  <a:gd name="T13" fmla="*/ 745 h 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43">
                    <a:moveTo>
                      <a:pt x="40" y="40"/>
                    </a:moveTo>
                    <a:cubicBezTo>
                      <a:pt x="35" y="41"/>
                      <a:pt x="27" y="29"/>
                      <a:pt x="21" y="20"/>
                    </a:cubicBezTo>
                    <a:cubicBezTo>
                      <a:pt x="14" y="10"/>
                      <a:pt x="10" y="0"/>
                      <a:pt x="6" y="1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4" y="2"/>
                      <a:pt x="8" y="11"/>
                      <a:pt x="15" y="21"/>
                    </a:cubicBezTo>
                    <a:cubicBezTo>
                      <a:pt x="21" y="31"/>
                      <a:pt x="29" y="43"/>
                      <a:pt x="34" y="42"/>
                    </a:cubicBezTo>
                    <a:lnTo>
                      <a:pt x="40" y="4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7" name="Freeform 2279">
                <a:extLst>
                  <a:ext uri="{FF2B5EF4-FFF2-40B4-BE49-F238E27FC236}">
                    <a16:creationId xmlns:a16="http://schemas.microsoft.com/office/drawing/2014/main" id="{A0E12AB8-5DE7-DD24-E446-2B13ED69F7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0" y="1507"/>
                <a:ext cx="102" cy="114"/>
              </a:xfrm>
              <a:custGeom>
                <a:avLst/>
                <a:gdLst>
                  <a:gd name="T0" fmla="*/ 632 w 41"/>
                  <a:gd name="T1" fmla="*/ 745 h 43"/>
                  <a:gd name="T2" fmla="*/ 321 w 41"/>
                  <a:gd name="T3" fmla="*/ 353 h 43"/>
                  <a:gd name="T4" fmla="*/ 92 w 41"/>
                  <a:gd name="T5" fmla="*/ 21 h 43"/>
                  <a:gd name="T6" fmla="*/ 0 w 41"/>
                  <a:gd name="T7" fmla="*/ 56 h 43"/>
                  <a:gd name="T8" fmla="*/ 229 w 41"/>
                  <a:gd name="T9" fmla="*/ 392 h 43"/>
                  <a:gd name="T10" fmla="*/ 537 w 41"/>
                  <a:gd name="T11" fmla="*/ 766 h 43"/>
                  <a:gd name="T12" fmla="*/ 632 w 41"/>
                  <a:gd name="T13" fmla="*/ 745 h 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43">
                    <a:moveTo>
                      <a:pt x="41" y="40"/>
                    </a:moveTo>
                    <a:cubicBezTo>
                      <a:pt x="35" y="41"/>
                      <a:pt x="27" y="29"/>
                      <a:pt x="21" y="19"/>
                    </a:cubicBezTo>
                    <a:cubicBezTo>
                      <a:pt x="14" y="9"/>
                      <a:pt x="11" y="0"/>
                      <a:pt x="6" y="1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4" y="2"/>
                      <a:pt x="8" y="11"/>
                      <a:pt x="15" y="21"/>
                    </a:cubicBezTo>
                    <a:cubicBezTo>
                      <a:pt x="21" y="31"/>
                      <a:pt x="29" y="43"/>
                      <a:pt x="35" y="41"/>
                    </a:cubicBezTo>
                    <a:lnTo>
                      <a:pt x="41" y="4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8" name="Freeform 2280">
                <a:extLst>
                  <a:ext uri="{FF2B5EF4-FFF2-40B4-BE49-F238E27FC236}">
                    <a16:creationId xmlns:a16="http://schemas.microsoft.com/office/drawing/2014/main" id="{E71EDA03-4E11-7B15-454B-28717733A3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1523"/>
                <a:ext cx="70" cy="101"/>
              </a:xfrm>
              <a:custGeom>
                <a:avLst/>
                <a:gdLst>
                  <a:gd name="T0" fmla="*/ 0 w 28"/>
                  <a:gd name="T1" fmla="*/ 0 h 38"/>
                  <a:gd name="T2" fmla="*/ 188 w 28"/>
                  <a:gd name="T3" fmla="*/ 340 h 38"/>
                  <a:gd name="T4" fmla="*/ 438 w 28"/>
                  <a:gd name="T5" fmla="*/ 712 h 38"/>
                  <a:gd name="T6" fmla="*/ 175 w 28"/>
                  <a:gd name="T7" fmla="*/ 340 h 38"/>
                  <a:gd name="T8" fmla="*/ 0 w 28"/>
                  <a:gd name="T9" fmla="*/ 0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8" h="38">
                    <a:moveTo>
                      <a:pt x="0" y="0"/>
                    </a:moveTo>
                    <a:cubicBezTo>
                      <a:pt x="3" y="3"/>
                      <a:pt x="7" y="10"/>
                      <a:pt x="12" y="18"/>
                    </a:cubicBezTo>
                    <a:cubicBezTo>
                      <a:pt x="17" y="26"/>
                      <a:pt x="23" y="35"/>
                      <a:pt x="28" y="38"/>
                    </a:cubicBezTo>
                    <a:cubicBezTo>
                      <a:pt x="23" y="35"/>
                      <a:pt x="17" y="26"/>
                      <a:pt x="11" y="18"/>
                    </a:cubicBezTo>
                    <a:cubicBezTo>
                      <a:pt x="6" y="10"/>
                      <a:pt x="3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9" name="Freeform 2281">
                <a:extLst>
                  <a:ext uri="{FF2B5EF4-FFF2-40B4-BE49-F238E27FC236}">
                    <a16:creationId xmlns:a16="http://schemas.microsoft.com/office/drawing/2014/main" id="{FF263762-6D23-29C5-7BCE-057ECE5BF7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0" y="1515"/>
                <a:ext cx="70" cy="98"/>
              </a:xfrm>
              <a:custGeom>
                <a:avLst/>
                <a:gdLst>
                  <a:gd name="T0" fmla="*/ 0 w 28"/>
                  <a:gd name="T1" fmla="*/ 0 h 37"/>
                  <a:gd name="T2" fmla="*/ 188 w 28"/>
                  <a:gd name="T3" fmla="*/ 315 h 37"/>
                  <a:gd name="T4" fmla="*/ 438 w 28"/>
                  <a:gd name="T5" fmla="*/ 689 h 37"/>
                  <a:gd name="T6" fmla="*/ 188 w 28"/>
                  <a:gd name="T7" fmla="*/ 336 h 37"/>
                  <a:gd name="T8" fmla="*/ 0 w 28"/>
                  <a:gd name="T9" fmla="*/ 0 h 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8" h="37">
                    <a:moveTo>
                      <a:pt x="0" y="0"/>
                    </a:moveTo>
                    <a:cubicBezTo>
                      <a:pt x="3" y="3"/>
                      <a:pt x="7" y="10"/>
                      <a:pt x="12" y="17"/>
                    </a:cubicBezTo>
                    <a:cubicBezTo>
                      <a:pt x="18" y="25"/>
                      <a:pt x="23" y="35"/>
                      <a:pt x="28" y="37"/>
                    </a:cubicBezTo>
                    <a:cubicBezTo>
                      <a:pt x="23" y="35"/>
                      <a:pt x="17" y="26"/>
                      <a:pt x="12" y="18"/>
                    </a:cubicBezTo>
                    <a:cubicBezTo>
                      <a:pt x="7" y="10"/>
                      <a:pt x="3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0" name="Freeform 2282">
                <a:extLst>
                  <a:ext uri="{FF2B5EF4-FFF2-40B4-BE49-F238E27FC236}">
                    <a16:creationId xmlns:a16="http://schemas.microsoft.com/office/drawing/2014/main" id="{C5311990-D787-3D65-E929-A75935FFD6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7" y="1525"/>
                <a:ext cx="3" cy="48"/>
              </a:xfrm>
              <a:custGeom>
                <a:avLst/>
                <a:gdLst>
                  <a:gd name="T0" fmla="*/ 27 w 1"/>
                  <a:gd name="T1" fmla="*/ 341 h 18"/>
                  <a:gd name="T2" fmla="*/ 27 w 1"/>
                  <a:gd name="T3" fmla="*/ 0 h 18"/>
                  <a:gd name="T4" fmla="*/ 27 w 1"/>
                  <a:gd name="T5" fmla="*/ 149 h 18"/>
                  <a:gd name="T6" fmla="*/ 27 w 1"/>
                  <a:gd name="T7" fmla="*/ 341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18">
                    <a:moveTo>
                      <a:pt x="1" y="18"/>
                    </a:moveTo>
                    <a:cubicBezTo>
                      <a:pt x="0" y="16"/>
                      <a:pt x="0" y="3"/>
                      <a:pt x="1" y="0"/>
                    </a:cubicBezTo>
                    <a:cubicBezTo>
                      <a:pt x="1" y="2"/>
                      <a:pt x="1" y="7"/>
                      <a:pt x="1" y="8"/>
                    </a:cubicBezTo>
                    <a:cubicBezTo>
                      <a:pt x="1" y="9"/>
                      <a:pt x="1" y="18"/>
                      <a:pt x="1" y="1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1" name="Freeform 2283">
                <a:extLst>
                  <a:ext uri="{FF2B5EF4-FFF2-40B4-BE49-F238E27FC236}">
                    <a16:creationId xmlns:a16="http://schemas.microsoft.com/office/drawing/2014/main" id="{95E50404-5F1B-CFB1-FE35-51C0DD9A44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0" y="1491"/>
                <a:ext cx="52" cy="136"/>
              </a:xfrm>
              <a:custGeom>
                <a:avLst/>
                <a:gdLst>
                  <a:gd name="T0" fmla="*/ 319 w 21"/>
                  <a:gd name="T1" fmla="*/ 968 h 51"/>
                  <a:gd name="T2" fmla="*/ 183 w 21"/>
                  <a:gd name="T3" fmla="*/ 456 h 51"/>
                  <a:gd name="T4" fmla="*/ 92 w 21"/>
                  <a:gd name="T5" fmla="*/ 21 h 51"/>
                  <a:gd name="T6" fmla="*/ 0 w 21"/>
                  <a:gd name="T7" fmla="*/ 0 h 51"/>
                  <a:gd name="T8" fmla="*/ 92 w 21"/>
                  <a:gd name="T9" fmla="*/ 435 h 51"/>
                  <a:gd name="T10" fmla="*/ 228 w 21"/>
                  <a:gd name="T11" fmla="*/ 947 h 51"/>
                  <a:gd name="T12" fmla="*/ 319 w 21"/>
                  <a:gd name="T13" fmla="*/ 968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1" h="51">
                    <a:moveTo>
                      <a:pt x="21" y="51"/>
                    </a:moveTo>
                    <a:cubicBezTo>
                      <a:pt x="16" y="50"/>
                      <a:pt x="13" y="36"/>
                      <a:pt x="12" y="24"/>
                    </a:cubicBezTo>
                    <a:cubicBezTo>
                      <a:pt x="10" y="12"/>
                      <a:pt x="10" y="2"/>
                      <a:pt x="6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"/>
                      <a:pt x="4" y="11"/>
                      <a:pt x="6" y="23"/>
                    </a:cubicBezTo>
                    <a:cubicBezTo>
                      <a:pt x="7" y="35"/>
                      <a:pt x="9" y="49"/>
                      <a:pt x="15" y="50"/>
                    </a:cubicBezTo>
                    <a:lnTo>
                      <a:pt x="21" y="51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2" name="Freeform 2284">
                <a:extLst>
                  <a:ext uri="{FF2B5EF4-FFF2-40B4-BE49-F238E27FC236}">
                    <a16:creationId xmlns:a16="http://schemas.microsoft.com/office/drawing/2014/main" id="{CEDF73EA-B1A8-9F6D-BB24-5E7F7A5B62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2" y="1493"/>
                <a:ext cx="53" cy="142"/>
              </a:xfrm>
              <a:custGeom>
                <a:avLst/>
                <a:gdLst>
                  <a:gd name="T0" fmla="*/ 338 w 21"/>
                  <a:gd name="T1" fmla="*/ 1018 h 53"/>
                  <a:gd name="T2" fmla="*/ 192 w 21"/>
                  <a:gd name="T3" fmla="*/ 504 h 53"/>
                  <a:gd name="T4" fmla="*/ 114 w 21"/>
                  <a:gd name="T5" fmla="*/ 21 h 53"/>
                  <a:gd name="T6" fmla="*/ 0 w 21"/>
                  <a:gd name="T7" fmla="*/ 0 h 53"/>
                  <a:gd name="T8" fmla="*/ 96 w 21"/>
                  <a:gd name="T9" fmla="*/ 482 h 53"/>
                  <a:gd name="T10" fmla="*/ 222 w 21"/>
                  <a:gd name="T11" fmla="*/ 997 h 53"/>
                  <a:gd name="T12" fmla="*/ 338 w 21"/>
                  <a:gd name="T13" fmla="*/ 1018 h 5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1" h="53">
                    <a:moveTo>
                      <a:pt x="21" y="53"/>
                    </a:moveTo>
                    <a:cubicBezTo>
                      <a:pt x="16" y="52"/>
                      <a:pt x="14" y="37"/>
                      <a:pt x="12" y="26"/>
                    </a:cubicBezTo>
                    <a:cubicBezTo>
                      <a:pt x="10" y="14"/>
                      <a:pt x="11" y="2"/>
                      <a:pt x="7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5" y="1"/>
                      <a:pt x="4" y="13"/>
                      <a:pt x="6" y="25"/>
                    </a:cubicBezTo>
                    <a:cubicBezTo>
                      <a:pt x="8" y="36"/>
                      <a:pt x="9" y="51"/>
                      <a:pt x="14" y="52"/>
                    </a:cubicBezTo>
                    <a:lnTo>
                      <a:pt x="21" y="53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3" name="Freeform 2285">
                <a:extLst>
                  <a:ext uri="{FF2B5EF4-FFF2-40B4-BE49-F238E27FC236}">
                    <a16:creationId xmlns:a16="http://schemas.microsoft.com/office/drawing/2014/main" id="{4618A8BD-8CAD-E23A-464E-B9D9C043A7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7" y="1496"/>
                <a:ext cx="25" cy="123"/>
              </a:xfrm>
              <a:custGeom>
                <a:avLst/>
                <a:gdLst>
                  <a:gd name="T0" fmla="*/ 0 w 10"/>
                  <a:gd name="T1" fmla="*/ 0 h 46"/>
                  <a:gd name="T2" fmla="*/ 63 w 10"/>
                  <a:gd name="T3" fmla="*/ 401 h 46"/>
                  <a:gd name="T4" fmla="*/ 158 w 10"/>
                  <a:gd name="T5" fmla="*/ 880 h 46"/>
                  <a:gd name="T6" fmla="*/ 50 w 10"/>
                  <a:gd name="T7" fmla="*/ 401 h 46"/>
                  <a:gd name="T8" fmla="*/ 0 w 10"/>
                  <a:gd name="T9" fmla="*/ 0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46">
                    <a:moveTo>
                      <a:pt x="0" y="0"/>
                    </a:moveTo>
                    <a:cubicBezTo>
                      <a:pt x="2" y="4"/>
                      <a:pt x="3" y="12"/>
                      <a:pt x="4" y="21"/>
                    </a:cubicBezTo>
                    <a:cubicBezTo>
                      <a:pt x="6" y="31"/>
                      <a:pt x="7" y="42"/>
                      <a:pt x="10" y="46"/>
                    </a:cubicBezTo>
                    <a:cubicBezTo>
                      <a:pt x="7" y="42"/>
                      <a:pt x="5" y="31"/>
                      <a:pt x="3" y="21"/>
                    </a:cubicBezTo>
                    <a:cubicBezTo>
                      <a:pt x="2" y="12"/>
                      <a:pt x="2" y="4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4" name="Freeform 2286">
                <a:extLst>
                  <a:ext uri="{FF2B5EF4-FFF2-40B4-BE49-F238E27FC236}">
                    <a16:creationId xmlns:a16="http://schemas.microsoft.com/office/drawing/2014/main" id="{C7082710-4AB1-2E77-473B-73C77C74F7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2" y="1504"/>
                <a:ext cx="25" cy="123"/>
              </a:xfrm>
              <a:custGeom>
                <a:avLst/>
                <a:gdLst>
                  <a:gd name="T0" fmla="*/ 0 w 10"/>
                  <a:gd name="T1" fmla="*/ 0 h 46"/>
                  <a:gd name="T2" fmla="*/ 63 w 10"/>
                  <a:gd name="T3" fmla="*/ 401 h 46"/>
                  <a:gd name="T4" fmla="*/ 158 w 10"/>
                  <a:gd name="T5" fmla="*/ 880 h 46"/>
                  <a:gd name="T6" fmla="*/ 50 w 10"/>
                  <a:gd name="T7" fmla="*/ 401 h 46"/>
                  <a:gd name="T8" fmla="*/ 0 w 10"/>
                  <a:gd name="T9" fmla="*/ 0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46">
                    <a:moveTo>
                      <a:pt x="0" y="0"/>
                    </a:moveTo>
                    <a:cubicBezTo>
                      <a:pt x="1" y="3"/>
                      <a:pt x="2" y="12"/>
                      <a:pt x="4" y="21"/>
                    </a:cubicBezTo>
                    <a:cubicBezTo>
                      <a:pt x="5" y="30"/>
                      <a:pt x="6" y="41"/>
                      <a:pt x="10" y="46"/>
                    </a:cubicBezTo>
                    <a:cubicBezTo>
                      <a:pt x="6" y="41"/>
                      <a:pt x="4" y="30"/>
                      <a:pt x="3" y="21"/>
                    </a:cubicBezTo>
                    <a:cubicBezTo>
                      <a:pt x="2" y="12"/>
                      <a:pt x="1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5" name="Freeform 2287">
                <a:extLst>
                  <a:ext uri="{FF2B5EF4-FFF2-40B4-BE49-F238E27FC236}">
                    <a16:creationId xmlns:a16="http://schemas.microsoft.com/office/drawing/2014/main" id="{7128AA53-8E79-A9E0-3883-0CEF958A23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7" y="1496"/>
                <a:ext cx="18" cy="43"/>
              </a:xfrm>
              <a:custGeom>
                <a:avLst/>
                <a:gdLst>
                  <a:gd name="T0" fmla="*/ 0 w 7"/>
                  <a:gd name="T1" fmla="*/ 312 h 16"/>
                  <a:gd name="T2" fmla="*/ 118 w 7"/>
                  <a:gd name="T3" fmla="*/ 0 h 16"/>
                  <a:gd name="T4" fmla="*/ 67 w 7"/>
                  <a:gd name="T5" fmla="*/ 116 h 16"/>
                  <a:gd name="T6" fmla="*/ 0 w 7"/>
                  <a:gd name="T7" fmla="*/ 312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" h="16">
                    <a:moveTo>
                      <a:pt x="0" y="16"/>
                    </a:moveTo>
                    <a:cubicBezTo>
                      <a:pt x="1" y="14"/>
                      <a:pt x="4" y="2"/>
                      <a:pt x="7" y="0"/>
                    </a:cubicBezTo>
                    <a:cubicBezTo>
                      <a:pt x="6" y="1"/>
                      <a:pt x="4" y="5"/>
                      <a:pt x="4" y="6"/>
                    </a:cubicBezTo>
                    <a:cubicBezTo>
                      <a:pt x="3" y="7"/>
                      <a:pt x="0" y="16"/>
                      <a:pt x="0" y="1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6" name="Freeform 2288">
                <a:extLst>
                  <a:ext uri="{FF2B5EF4-FFF2-40B4-BE49-F238E27FC236}">
                    <a16:creationId xmlns:a16="http://schemas.microsoft.com/office/drawing/2014/main" id="{2F4DBFD5-850B-7410-5D25-5A5C3A43FD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7" y="1696"/>
                <a:ext cx="138" cy="48"/>
              </a:xfrm>
              <a:custGeom>
                <a:avLst/>
                <a:gdLst>
                  <a:gd name="T0" fmla="*/ 868 w 55"/>
                  <a:gd name="T1" fmla="*/ 149 h 18"/>
                  <a:gd name="T2" fmla="*/ 429 w 55"/>
                  <a:gd name="T3" fmla="*/ 136 h 18"/>
                  <a:gd name="T4" fmla="*/ 50 w 55"/>
                  <a:gd name="T5" fmla="*/ 77 h 18"/>
                  <a:gd name="T6" fmla="*/ 0 w 55"/>
                  <a:gd name="T7" fmla="*/ 171 h 18"/>
                  <a:gd name="T8" fmla="*/ 366 w 55"/>
                  <a:gd name="T9" fmla="*/ 227 h 18"/>
                  <a:gd name="T10" fmla="*/ 805 w 55"/>
                  <a:gd name="T11" fmla="*/ 248 h 18"/>
                  <a:gd name="T12" fmla="*/ 868 w 55"/>
                  <a:gd name="T13" fmla="*/ 149 h 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5" h="18">
                    <a:moveTo>
                      <a:pt x="55" y="8"/>
                    </a:moveTo>
                    <a:cubicBezTo>
                      <a:pt x="52" y="13"/>
                      <a:pt x="38" y="9"/>
                      <a:pt x="27" y="7"/>
                    </a:cubicBezTo>
                    <a:cubicBezTo>
                      <a:pt x="15" y="4"/>
                      <a:pt x="6" y="0"/>
                      <a:pt x="3" y="4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2" y="5"/>
                      <a:pt x="11" y="9"/>
                      <a:pt x="23" y="12"/>
                    </a:cubicBezTo>
                    <a:cubicBezTo>
                      <a:pt x="34" y="15"/>
                      <a:pt x="48" y="18"/>
                      <a:pt x="51" y="13"/>
                    </a:cubicBezTo>
                    <a:lnTo>
                      <a:pt x="55" y="8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7" name="Freeform 2289">
                <a:extLst>
                  <a:ext uri="{FF2B5EF4-FFF2-40B4-BE49-F238E27FC236}">
                    <a16:creationId xmlns:a16="http://schemas.microsoft.com/office/drawing/2014/main" id="{0B7B7409-1C13-A130-D1E6-1347F7553B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5" y="1664"/>
                <a:ext cx="137" cy="48"/>
              </a:xfrm>
              <a:custGeom>
                <a:avLst/>
                <a:gdLst>
                  <a:gd name="T0" fmla="*/ 849 w 55"/>
                  <a:gd name="T1" fmla="*/ 149 h 18"/>
                  <a:gd name="T2" fmla="*/ 416 w 55"/>
                  <a:gd name="T3" fmla="*/ 136 h 18"/>
                  <a:gd name="T4" fmla="*/ 62 w 55"/>
                  <a:gd name="T5" fmla="*/ 77 h 18"/>
                  <a:gd name="T6" fmla="*/ 0 w 55"/>
                  <a:gd name="T7" fmla="*/ 171 h 18"/>
                  <a:gd name="T8" fmla="*/ 371 w 55"/>
                  <a:gd name="T9" fmla="*/ 248 h 18"/>
                  <a:gd name="T10" fmla="*/ 807 w 55"/>
                  <a:gd name="T11" fmla="*/ 264 h 18"/>
                  <a:gd name="T12" fmla="*/ 849 w 55"/>
                  <a:gd name="T13" fmla="*/ 149 h 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5" h="18">
                    <a:moveTo>
                      <a:pt x="55" y="8"/>
                    </a:moveTo>
                    <a:cubicBezTo>
                      <a:pt x="52" y="13"/>
                      <a:pt x="38" y="10"/>
                      <a:pt x="27" y="7"/>
                    </a:cubicBezTo>
                    <a:cubicBezTo>
                      <a:pt x="15" y="5"/>
                      <a:pt x="6" y="0"/>
                      <a:pt x="4" y="4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3" y="6"/>
                      <a:pt x="12" y="10"/>
                      <a:pt x="24" y="13"/>
                    </a:cubicBezTo>
                    <a:cubicBezTo>
                      <a:pt x="35" y="15"/>
                      <a:pt x="49" y="18"/>
                      <a:pt x="52" y="14"/>
                    </a:cubicBezTo>
                    <a:lnTo>
                      <a:pt x="55" y="8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8" name="Freeform 2290">
                <a:extLst>
                  <a:ext uri="{FF2B5EF4-FFF2-40B4-BE49-F238E27FC236}">
                    <a16:creationId xmlns:a16="http://schemas.microsoft.com/office/drawing/2014/main" id="{829EAA76-B9C5-8CFB-2E4F-CB1F923711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5" y="1712"/>
                <a:ext cx="115" cy="27"/>
              </a:xfrm>
              <a:custGeom>
                <a:avLst/>
                <a:gdLst>
                  <a:gd name="T0" fmla="*/ 0 w 46"/>
                  <a:gd name="T1" fmla="*/ 22 h 10"/>
                  <a:gd name="T2" fmla="*/ 333 w 46"/>
                  <a:gd name="T3" fmla="*/ 103 h 10"/>
                  <a:gd name="T4" fmla="*/ 720 w 46"/>
                  <a:gd name="T5" fmla="*/ 159 h 10"/>
                  <a:gd name="T6" fmla="*/ 333 w 46"/>
                  <a:gd name="T7" fmla="*/ 103 h 10"/>
                  <a:gd name="T8" fmla="*/ 0 w 46"/>
                  <a:gd name="T9" fmla="*/ 22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6" h="10">
                    <a:moveTo>
                      <a:pt x="0" y="1"/>
                    </a:moveTo>
                    <a:cubicBezTo>
                      <a:pt x="4" y="0"/>
                      <a:pt x="12" y="3"/>
                      <a:pt x="21" y="5"/>
                    </a:cubicBezTo>
                    <a:cubicBezTo>
                      <a:pt x="30" y="7"/>
                      <a:pt x="41" y="10"/>
                      <a:pt x="46" y="8"/>
                    </a:cubicBezTo>
                    <a:cubicBezTo>
                      <a:pt x="41" y="10"/>
                      <a:pt x="30" y="7"/>
                      <a:pt x="21" y="5"/>
                    </a:cubicBezTo>
                    <a:cubicBezTo>
                      <a:pt x="12" y="3"/>
                      <a:pt x="4" y="0"/>
                      <a:pt x="0" y="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9" name="Freeform 2291">
                <a:extLst>
                  <a:ext uri="{FF2B5EF4-FFF2-40B4-BE49-F238E27FC236}">
                    <a16:creationId xmlns:a16="http://schemas.microsoft.com/office/drawing/2014/main" id="{C61244F8-63E0-9D46-E7F8-77C126E8B6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2" y="1683"/>
                <a:ext cx="115" cy="24"/>
              </a:xfrm>
              <a:custGeom>
                <a:avLst/>
                <a:gdLst>
                  <a:gd name="T0" fmla="*/ 0 w 46"/>
                  <a:gd name="T1" fmla="*/ 0 h 9"/>
                  <a:gd name="T2" fmla="*/ 333 w 46"/>
                  <a:gd name="T3" fmla="*/ 77 h 9"/>
                  <a:gd name="T4" fmla="*/ 720 w 46"/>
                  <a:gd name="T5" fmla="*/ 149 h 9"/>
                  <a:gd name="T6" fmla="*/ 333 w 46"/>
                  <a:gd name="T7" fmla="*/ 93 h 9"/>
                  <a:gd name="T8" fmla="*/ 0 w 46"/>
                  <a:gd name="T9" fmla="*/ 0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6" h="9">
                    <a:moveTo>
                      <a:pt x="0" y="0"/>
                    </a:moveTo>
                    <a:cubicBezTo>
                      <a:pt x="4" y="0"/>
                      <a:pt x="12" y="2"/>
                      <a:pt x="21" y="4"/>
                    </a:cubicBezTo>
                    <a:cubicBezTo>
                      <a:pt x="31" y="6"/>
                      <a:pt x="41" y="9"/>
                      <a:pt x="46" y="8"/>
                    </a:cubicBezTo>
                    <a:cubicBezTo>
                      <a:pt x="41" y="9"/>
                      <a:pt x="30" y="7"/>
                      <a:pt x="21" y="5"/>
                    </a:cubicBezTo>
                    <a:cubicBezTo>
                      <a:pt x="12" y="3"/>
                      <a:pt x="4" y="0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0" name="Freeform 2292">
                <a:extLst>
                  <a:ext uri="{FF2B5EF4-FFF2-40B4-BE49-F238E27FC236}">
                    <a16:creationId xmlns:a16="http://schemas.microsoft.com/office/drawing/2014/main" id="{135795D1-EBAA-B73B-5CAB-4248A85302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2" y="1720"/>
                <a:ext cx="28" cy="35"/>
              </a:xfrm>
              <a:custGeom>
                <a:avLst/>
                <a:gdLst>
                  <a:gd name="T0" fmla="*/ 181 w 11"/>
                  <a:gd name="T1" fmla="*/ 253 h 13"/>
                  <a:gd name="T2" fmla="*/ 0 w 11"/>
                  <a:gd name="T3" fmla="*/ 0 h 13"/>
                  <a:gd name="T4" fmla="*/ 84 w 11"/>
                  <a:gd name="T5" fmla="*/ 116 h 13"/>
                  <a:gd name="T6" fmla="*/ 181 w 11"/>
                  <a:gd name="T7" fmla="*/ 253 h 1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3">
                    <a:moveTo>
                      <a:pt x="11" y="13"/>
                    </a:moveTo>
                    <a:cubicBezTo>
                      <a:pt x="10" y="12"/>
                      <a:pt x="1" y="3"/>
                      <a:pt x="0" y="0"/>
                    </a:cubicBezTo>
                    <a:cubicBezTo>
                      <a:pt x="1" y="1"/>
                      <a:pt x="4" y="5"/>
                      <a:pt x="5" y="6"/>
                    </a:cubicBezTo>
                    <a:cubicBezTo>
                      <a:pt x="5" y="7"/>
                      <a:pt x="11" y="13"/>
                      <a:pt x="11" y="1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1" name="Freeform 2293">
                <a:extLst>
                  <a:ext uri="{FF2B5EF4-FFF2-40B4-BE49-F238E27FC236}">
                    <a16:creationId xmlns:a16="http://schemas.microsoft.com/office/drawing/2014/main" id="{CEB529D3-2DA4-1E12-D01A-33B25803C9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2" y="1584"/>
                <a:ext cx="128" cy="91"/>
              </a:xfrm>
              <a:custGeom>
                <a:avLst/>
                <a:gdLst>
                  <a:gd name="T0" fmla="*/ 806 w 51"/>
                  <a:gd name="T1" fmla="*/ 538 h 34"/>
                  <a:gd name="T2" fmla="*/ 397 w 51"/>
                  <a:gd name="T3" fmla="*/ 286 h 34"/>
                  <a:gd name="T4" fmla="*/ 83 w 51"/>
                  <a:gd name="T5" fmla="*/ 35 h 34"/>
                  <a:gd name="T6" fmla="*/ 0 w 51"/>
                  <a:gd name="T7" fmla="*/ 115 h 34"/>
                  <a:gd name="T8" fmla="*/ 314 w 51"/>
                  <a:gd name="T9" fmla="*/ 367 h 34"/>
                  <a:gd name="T10" fmla="*/ 713 w 51"/>
                  <a:gd name="T11" fmla="*/ 594 h 34"/>
                  <a:gd name="T12" fmla="*/ 806 w 51"/>
                  <a:gd name="T13" fmla="*/ 538 h 3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1" h="34">
                    <a:moveTo>
                      <a:pt x="51" y="28"/>
                    </a:moveTo>
                    <a:cubicBezTo>
                      <a:pt x="46" y="31"/>
                      <a:pt x="34" y="22"/>
                      <a:pt x="25" y="15"/>
                    </a:cubicBezTo>
                    <a:cubicBezTo>
                      <a:pt x="16" y="8"/>
                      <a:pt x="8" y="0"/>
                      <a:pt x="5" y="2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4" y="4"/>
                      <a:pt x="10" y="11"/>
                      <a:pt x="20" y="19"/>
                    </a:cubicBezTo>
                    <a:cubicBezTo>
                      <a:pt x="29" y="26"/>
                      <a:pt x="41" y="34"/>
                      <a:pt x="45" y="31"/>
                    </a:cubicBezTo>
                    <a:lnTo>
                      <a:pt x="51" y="28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2" name="Freeform 2294">
                <a:extLst>
                  <a:ext uri="{FF2B5EF4-FFF2-40B4-BE49-F238E27FC236}">
                    <a16:creationId xmlns:a16="http://schemas.microsoft.com/office/drawing/2014/main" id="{5AD67B73-9CE0-8D2C-2AD0-3148CE8E88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0" y="1563"/>
                <a:ext cx="127" cy="96"/>
              </a:xfrm>
              <a:custGeom>
                <a:avLst/>
                <a:gdLst>
                  <a:gd name="T0" fmla="*/ 787 w 51"/>
                  <a:gd name="T1" fmla="*/ 547 h 36"/>
                  <a:gd name="T2" fmla="*/ 403 w 51"/>
                  <a:gd name="T3" fmla="*/ 307 h 36"/>
                  <a:gd name="T4" fmla="*/ 75 w 51"/>
                  <a:gd name="T5" fmla="*/ 35 h 36"/>
                  <a:gd name="T6" fmla="*/ 0 w 51"/>
                  <a:gd name="T7" fmla="*/ 93 h 36"/>
                  <a:gd name="T8" fmla="*/ 321 w 51"/>
                  <a:gd name="T9" fmla="*/ 363 h 36"/>
                  <a:gd name="T10" fmla="*/ 695 w 51"/>
                  <a:gd name="T11" fmla="*/ 627 h 36"/>
                  <a:gd name="T12" fmla="*/ 787 w 51"/>
                  <a:gd name="T13" fmla="*/ 547 h 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1" h="36">
                    <a:moveTo>
                      <a:pt x="51" y="29"/>
                    </a:moveTo>
                    <a:cubicBezTo>
                      <a:pt x="46" y="32"/>
                      <a:pt x="35" y="23"/>
                      <a:pt x="26" y="16"/>
                    </a:cubicBezTo>
                    <a:cubicBezTo>
                      <a:pt x="16" y="8"/>
                      <a:pt x="8" y="0"/>
                      <a:pt x="5" y="2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3" y="3"/>
                      <a:pt x="11" y="12"/>
                      <a:pt x="21" y="19"/>
                    </a:cubicBezTo>
                    <a:cubicBezTo>
                      <a:pt x="30" y="26"/>
                      <a:pt x="40" y="36"/>
                      <a:pt x="45" y="33"/>
                    </a:cubicBezTo>
                    <a:lnTo>
                      <a:pt x="51" y="29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3" name="Freeform 2295">
                <a:extLst>
                  <a:ext uri="{FF2B5EF4-FFF2-40B4-BE49-F238E27FC236}">
                    <a16:creationId xmlns:a16="http://schemas.microsoft.com/office/drawing/2014/main" id="{513E2CF0-39EA-B0EC-01B4-A8DFA93097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2" y="1597"/>
                <a:ext cx="98" cy="70"/>
              </a:xfrm>
              <a:custGeom>
                <a:avLst/>
                <a:gdLst>
                  <a:gd name="T0" fmla="*/ 0 w 39"/>
                  <a:gd name="T1" fmla="*/ 0 h 26"/>
                  <a:gd name="T2" fmla="*/ 271 w 39"/>
                  <a:gd name="T3" fmla="*/ 253 h 26"/>
                  <a:gd name="T4" fmla="*/ 618 w 39"/>
                  <a:gd name="T5" fmla="*/ 506 h 26"/>
                  <a:gd name="T6" fmla="*/ 271 w 39"/>
                  <a:gd name="T7" fmla="*/ 253 h 26"/>
                  <a:gd name="T8" fmla="*/ 0 w 39"/>
                  <a:gd name="T9" fmla="*/ 0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" h="26">
                    <a:moveTo>
                      <a:pt x="0" y="0"/>
                    </a:moveTo>
                    <a:cubicBezTo>
                      <a:pt x="4" y="1"/>
                      <a:pt x="10" y="7"/>
                      <a:pt x="17" y="13"/>
                    </a:cubicBezTo>
                    <a:cubicBezTo>
                      <a:pt x="25" y="18"/>
                      <a:pt x="33" y="26"/>
                      <a:pt x="39" y="26"/>
                    </a:cubicBezTo>
                    <a:cubicBezTo>
                      <a:pt x="33" y="26"/>
                      <a:pt x="24" y="19"/>
                      <a:pt x="17" y="13"/>
                    </a:cubicBezTo>
                    <a:cubicBezTo>
                      <a:pt x="9" y="7"/>
                      <a:pt x="4" y="1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4" name="Freeform 2296">
                <a:extLst>
                  <a:ext uri="{FF2B5EF4-FFF2-40B4-BE49-F238E27FC236}">
                    <a16:creationId xmlns:a16="http://schemas.microsoft.com/office/drawing/2014/main" id="{1F2FC34A-55E2-D1CB-089F-2DDA489522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0" y="1579"/>
                <a:ext cx="97" cy="69"/>
              </a:xfrm>
              <a:custGeom>
                <a:avLst/>
                <a:gdLst>
                  <a:gd name="T0" fmla="*/ 0 w 39"/>
                  <a:gd name="T1" fmla="*/ 0 h 26"/>
                  <a:gd name="T2" fmla="*/ 279 w 39"/>
                  <a:gd name="T3" fmla="*/ 226 h 26"/>
                  <a:gd name="T4" fmla="*/ 599 w 39"/>
                  <a:gd name="T5" fmla="*/ 486 h 26"/>
                  <a:gd name="T6" fmla="*/ 259 w 39"/>
                  <a:gd name="T7" fmla="*/ 247 h 26"/>
                  <a:gd name="T8" fmla="*/ 0 w 39"/>
                  <a:gd name="T9" fmla="*/ 0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" h="26">
                    <a:moveTo>
                      <a:pt x="0" y="0"/>
                    </a:moveTo>
                    <a:cubicBezTo>
                      <a:pt x="4" y="1"/>
                      <a:pt x="10" y="6"/>
                      <a:pt x="18" y="12"/>
                    </a:cubicBezTo>
                    <a:cubicBezTo>
                      <a:pt x="25" y="18"/>
                      <a:pt x="34" y="25"/>
                      <a:pt x="39" y="26"/>
                    </a:cubicBezTo>
                    <a:cubicBezTo>
                      <a:pt x="34" y="25"/>
                      <a:pt x="25" y="18"/>
                      <a:pt x="17" y="13"/>
                    </a:cubicBezTo>
                    <a:cubicBezTo>
                      <a:pt x="10" y="7"/>
                      <a:pt x="4" y="1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5" name="Freeform 2297">
                <a:extLst>
                  <a:ext uri="{FF2B5EF4-FFF2-40B4-BE49-F238E27FC236}">
                    <a16:creationId xmlns:a16="http://schemas.microsoft.com/office/drawing/2014/main" id="{5136A576-1BD2-5D2E-3BEA-015978E55E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7" y="1600"/>
                <a:ext cx="18" cy="43"/>
              </a:xfrm>
              <a:custGeom>
                <a:avLst/>
                <a:gdLst>
                  <a:gd name="T0" fmla="*/ 118 w 7"/>
                  <a:gd name="T1" fmla="*/ 312 h 16"/>
                  <a:gd name="T2" fmla="*/ 21 w 7"/>
                  <a:gd name="T3" fmla="*/ 0 h 16"/>
                  <a:gd name="T4" fmla="*/ 54 w 7"/>
                  <a:gd name="T5" fmla="*/ 137 h 16"/>
                  <a:gd name="T6" fmla="*/ 118 w 7"/>
                  <a:gd name="T7" fmla="*/ 312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" h="16">
                    <a:moveTo>
                      <a:pt x="7" y="16"/>
                    </a:moveTo>
                    <a:cubicBezTo>
                      <a:pt x="6" y="14"/>
                      <a:pt x="0" y="3"/>
                      <a:pt x="1" y="0"/>
                    </a:cubicBezTo>
                    <a:cubicBezTo>
                      <a:pt x="1" y="1"/>
                      <a:pt x="3" y="6"/>
                      <a:pt x="3" y="7"/>
                    </a:cubicBezTo>
                    <a:cubicBezTo>
                      <a:pt x="3" y="8"/>
                      <a:pt x="7" y="16"/>
                      <a:pt x="7" y="1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6" name="Freeform 2298">
                <a:extLst>
                  <a:ext uri="{FF2B5EF4-FFF2-40B4-BE49-F238E27FC236}">
                    <a16:creationId xmlns:a16="http://schemas.microsoft.com/office/drawing/2014/main" id="{F1D186E5-2F49-34B8-C096-47BCD869D7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2" y="1811"/>
                <a:ext cx="125" cy="61"/>
              </a:xfrm>
              <a:custGeom>
                <a:avLst/>
                <a:gdLst>
                  <a:gd name="T0" fmla="*/ 783 w 50"/>
                  <a:gd name="T1" fmla="*/ 0 h 23"/>
                  <a:gd name="T2" fmla="*/ 363 w 50"/>
                  <a:gd name="T3" fmla="*/ 191 h 23"/>
                  <a:gd name="T4" fmla="*/ 20 w 50"/>
                  <a:gd name="T5" fmla="*/ 316 h 23"/>
                  <a:gd name="T6" fmla="*/ 0 w 50"/>
                  <a:gd name="T7" fmla="*/ 430 h 23"/>
                  <a:gd name="T8" fmla="*/ 345 w 50"/>
                  <a:gd name="T9" fmla="*/ 316 h 23"/>
                  <a:gd name="T10" fmla="*/ 770 w 50"/>
                  <a:gd name="T11" fmla="*/ 111 h 23"/>
                  <a:gd name="T12" fmla="*/ 783 w 50"/>
                  <a:gd name="T13" fmla="*/ 0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0" h="23">
                    <a:moveTo>
                      <a:pt x="50" y="0"/>
                    </a:moveTo>
                    <a:cubicBezTo>
                      <a:pt x="49" y="6"/>
                      <a:pt x="35" y="8"/>
                      <a:pt x="23" y="10"/>
                    </a:cubicBezTo>
                    <a:cubicBezTo>
                      <a:pt x="11" y="13"/>
                      <a:pt x="1" y="12"/>
                      <a:pt x="1" y="17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19"/>
                      <a:pt x="10" y="19"/>
                      <a:pt x="22" y="17"/>
                    </a:cubicBezTo>
                    <a:cubicBezTo>
                      <a:pt x="34" y="14"/>
                      <a:pt x="48" y="12"/>
                      <a:pt x="49" y="6"/>
                    </a:cubicBez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7" name="Freeform 2299">
                <a:extLst>
                  <a:ext uri="{FF2B5EF4-FFF2-40B4-BE49-F238E27FC236}">
                    <a16:creationId xmlns:a16="http://schemas.microsoft.com/office/drawing/2014/main" id="{02B69EAD-210E-226D-B3A7-75B6022AB3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7" y="1776"/>
                <a:ext cx="125" cy="59"/>
              </a:xfrm>
              <a:custGeom>
                <a:avLst/>
                <a:gdLst>
                  <a:gd name="T0" fmla="*/ 783 w 50"/>
                  <a:gd name="T1" fmla="*/ 0 h 22"/>
                  <a:gd name="T2" fmla="*/ 363 w 50"/>
                  <a:gd name="T3" fmla="*/ 193 h 22"/>
                  <a:gd name="T4" fmla="*/ 20 w 50"/>
                  <a:gd name="T5" fmla="*/ 308 h 22"/>
                  <a:gd name="T6" fmla="*/ 0 w 50"/>
                  <a:gd name="T7" fmla="*/ 424 h 22"/>
                  <a:gd name="T8" fmla="*/ 345 w 50"/>
                  <a:gd name="T9" fmla="*/ 308 h 22"/>
                  <a:gd name="T10" fmla="*/ 770 w 50"/>
                  <a:gd name="T11" fmla="*/ 115 h 22"/>
                  <a:gd name="T12" fmla="*/ 783 w 50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0" h="22">
                    <a:moveTo>
                      <a:pt x="50" y="0"/>
                    </a:moveTo>
                    <a:cubicBezTo>
                      <a:pt x="49" y="5"/>
                      <a:pt x="35" y="8"/>
                      <a:pt x="23" y="10"/>
                    </a:cubicBezTo>
                    <a:cubicBezTo>
                      <a:pt x="12" y="12"/>
                      <a:pt x="2" y="12"/>
                      <a:pt x="1" y="1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1" y="18"/>
                      <a:pt x="11" y="18"/>
                      <a:pt x="22" y="16"/>
                    </a:cubicBezTo>
                    <a:cubicBezTo>
                      <a:pt x="34" y="14"/>
                      <a:pt x="48" y="11"/>
                      <a:pt x="49" y="6"/>
                    </a:cubicBez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8" name="Freeform 2300">
                <a:extLst>
                  <a:ext uri="{FF2B5EF4-FFF2-40B4-BE49-F238E27FC236}">
                    <a16:creationId xmlns:a16="http://schemas.microsoft.com/office/drawing/2014/main" id="{EDC9AAB2-8650-CFC2-8C3D-F11CB20D6A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7" y="1832"/>
                <a:ext cx="113" cy="32"/>
              </a:xfrm>
              <a:custGeom>
                <a:avLst/>
                <a:gdLst>
                  <a:gd name="T0" fmla="*/ 0 w 45"/>
                  <a:gd name="T1" fmla="*/ 227 h 12"/>
                  <a:gd name="T2" fmla="*/ 316 w 45"/>
                  <a:gd name="T3" fmla="*/ 136 h 12"/>
                  <a:gd name="T4" fmla="*/ 713 w 45"/>
                  <a:gd name="T5" fmla="*/ 0 h 12"/>
                  <a:gd name="T6" fmla="*/ 316 w 45"/>
                  <a:gd name="T7" fmla="*/ 149 h 12"/>
                  <a:gd name="T8" fmla="*/ 0 w 45"/>
                  <a:gd name="T9" fmla="*/ 227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5" h="12">
                    <a:moveTo>
                      <a:pt x="0" y="12"/>
                    </a:moveTo>
                    <a:cubicBezTo>
                      <a:pt x="3" y="10"/>
                      <a:pt x="11" y="9"/>
                      <a:pt x="20" y="7"/>
                    </a:cubicBezTo>
                    <a:cubicBezTo>
                      <a:pt x="30" y="5"/>
                      <a:pt x="41" y="4"/>
                      <a:pt x="45" y="0"/>
                    </a:cubicBezTo>
                    <a:cubicBezTo>
                      <a:pt x="41" y="4"/>
                      <a:pt x="30" y="6"/>
                      <a:pt x="20" y="8"/>
                    </a:cubicBezTo>
                    <a:cubicBezTo>
                      <a:pt x="11" y="9"/>
                      <a:pt x="3" y="10"/>
                      <a:pt x="0" y="1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9" name="Freeform 2301">
                <a:extLst>
                  <a:ext uri="{FF2B5EF4-FFF2-40B4-BE49-F238E27FC236}">
                    <a16:creationId xmlns:a16="http://schemas.microsoft.com/office/drawing/2014/main" id="{DE5B1E86-AD2D-3641-F3A6-56E31C7092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2" y="1797"/>
                <a:ext cx="113" cy="30"/>
              </a:xfrm>
              <a:custGeom>
                <a:avLst/>
                <a:gdLst>
                  <a:gd name="T0" fmla="*/ 0 w 45"/>
                  <a:gd name="T1" fmla="*/ 224 h 11"/>
                  <a:gd name="T2" fmla="*/ 334 w 45"/>
                  <a:gd name="T3" fmla="*/ 120 h 11"/>
                  <a:gd name="T4" fmla="*/ 713 w 45"/>
                  <a:gd name="T5" fmla="*/ 0 h 11"/>
                  <a:gd name="T6" fmla="*/ 316 w 45"/>
                  <a:gd name="T7" fmla="*/ 142 h 11"/>
                  <a:gd name="T8" fmla="*/ 0 w 45"/>
                  <a:gd name="T9" fmla="*/ 224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5" h="11">
                    <a:moveTo>
                      <a:pt x="0" y="11"/>
                    </a:moveTo>
                    <a:cubicBezTo>
                      <a:pt x="3" y="9"/>
                      <a:pt x="11" y="8"/>
                      <a:pt x="21" y="6"/>
                    </a:cubicBezTo>
                    <a:cubicBezTo>
                      <a:pt x="30" y="5"/>
                      <a:pt x="41" y="3"/>
                      <a:pt x="45" y="0"/>
                    </a:cubicBezTo>
                    <a:cubicBezTo>
                      <a:pt x="41" y="3"/>
                      <a:pt x="30" y="5"/>
                      <a:pt x="20" y="7"/>
                    </a:cubicBezTo>
                    <a:cubicBezTo>
                      <a:pt x="11" y="9"/>
                      <a:pt x="3" y="9"/>
                      <a:pt x="0" y="1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0" name="Freeform 2302">
                <a:extLst>
                  <a:ext uri="{FF2B5EF4-FFF2-40B4-BE49-F238E27FC236}">
                    <a16:creationId xmlns:a16="http://schemas.microsoft.com/office/drawing/2014/main" id="{E3CB332B-8CC5-DB55-4374-215A2F6BC5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7" y="1869"/>
                <a:ext cx="38" cy="22"/>
              </a:xfrm>
              <a:custGeom>
                <a:avLst/>
                <a:gdLst>
                  <a:gd name="T0" fmla="*/ 243 w 15"/>
                  <a:gd name="T1" fmla="*/ 168 h 8"/>
                  <a:gd name="T2" fmla="*/ 0 w 15"/>
                  <a:gd name="T3" fmla="*/ 0 h 8"/>
                  <a:gd name="T4" fmla="*/ 96 w 15"/>
                  <a:gd name="T5" fmla="*/ 61 h 8"/>
                  <a:gd name="T6" fmla="*/ 243 w 15"/>
                  <a:gd name="T7" fmla="*/ 168 h 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5" h="8">
                    <a:moveTo>
                      <a:pt x="15" y="8"/>
                    </a:moveTo>
                    <a:cubicBezTo>
                      <a:pt x="13" y="7"/>
                      <a:pt x="2" y="3"/>
                      <a:pt x="0" y="0"/>
                    </a:cubicBezTo>
                    <a:cubicBezTo>
                      <a:pt x="1" y="1"/>
                      <a:pt x="5" y="3"/>
                      <a:pt x="6" y="3"/>
                    </a:cubicBezTo>
                    <a:cubicBezTo>
                      <a:pt x="7" y="4"/>
                      <a:pt x="15" y="8"/>
                      <a:pt x="15" y="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1" name="Freeform 2303">
                <a:extLst>
                  <a:ext uri="{FF2B5EF4-FFF2-40B4-BE49-F238E27FC236}">
                    <a16:creationId xmlns:a16="http://schemas.microsoft.com/office/drawing/2014/main" id="{1A316677-4399-1915-BC83-CAF5728E0D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32" y="2000"/>
                <a:ext cx="83" cy="136"/>
              </a:xfrm>
              <a:custGeom>
                <a:avLst/>
                <a:gdLst>
                  <a:gd name="T0" fmla="*/ 430 w 33"/>
                  <a:gd name="T1" fmla="*/ 0 h 51"/>
                  <a:gd name="T2" fmla="*/ 241 w 33"/>
                  <a:gd name="T3" fmla="*/ 477 h 51"/>
                  <a:gd name="T4" fmla="*/ 50 w 33"/>
                  <a:gd name="T5" fmla="*/ 853 h 51"/>
                  <a:gd name="T6" fmla="*/ 96 w 33"/>
                  <a:gd name="T7" fmla="*/ 968 h 51"/>
                  <a:gd name="T8" fmla="*/ 284 w 33"/>
                  <a:gd name="T9" fmla="*/ 589 h 51"/>
                  <a:gd name="T10" fmla="*/ 475 w 33"/>
                  <a:gd name="T11" fmla="*/ 93 h 51"/>
                  <a:gd name="T12" fmla="*/ 430 w 33"/>
                  <a:gd name="T13" fmla="*/ 0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3" h="51">
                    <a:moveTo>
                      <a:pt x="27" y="0"/>
                    </a:moveTo>
                    <a:cubicBezTo>
                      <a:pt x="30" y="4"/>
                      <a:pt x="21" y="16"/>
                      <a:pt x="15" y="25"/>
                    </a:cubicBezTo>
                    <a:cubicBezTo>
                      <a:pt x="8" y="35"/>
                      <a:pt x="0" y="42"/>
                      <a:pt x="3" y="45"/>
                    </a:cubicBezTo>
                    <a:cubicBezTo>
                      <a:pt x="6" y="51"/>
                      <a:pt x="6" y="51"/>
                      <a:pt x="6" y="51"/>
                    </a:cubicBezTo>
                    <a:cubicBezTo>
                      <a:pt x="4" y="47"/>
                      <a:pt x="11" y="40"/>
                      <a:pt x="18" y="31"/>
                    </a:cubicBezTo>
                    <a:cubicBezTo>
                      <a:pt x="25" y="21"/>
                      <a:pt x="33" y="9"/>
                      <a:pt x="30" y="5"/>
                    </a:cubicBez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2" name="Freeform 2304">
                <a:extLst>
                  <a:ext uri="{FF2B5EF4-FFF2-40B4-BE49-F238E27FC236}">
                    <a16:creationId xmlns:a16="http://schemas.microsoft.com/office/drawing/2014/main" id="{F03EF619-C87D-19AC-939B-9CB3E7C2C8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2" y="1968"/>
                <a:ext cx="85" cy="136"/>
              </a:xfrm>
              <a:custGeom>
                <a:avLst/>
                <a:gdLst>
                  <a:gd name="T0" fmla="*/ 425 w 34"/>
                  <a:gd name="T1" fmla="*/ 0 h 51"/>
                  <a:gd name="T2" fmla="*/ 238 w 34"/>
                  <a:gd name="T3" fmla="*/ 491 h 51"/>
                  <a:gd name="T4" fmla="*/ 50 w 34"/>
                  <a:gd name="T5" fmla="*/ 875 h 51"/>
                  <a:gd name="T6" fmla="*/ 95 w 34"/>
                  <a:gd name="T7" fmla="*/ 968 h 51"/>
                  <a:gd name="T8" fmla="*/ 283 w 34"/>
                  <a:gd name="T9" fmla="*/ 589 h 51"/>
                  <a:gd name="T10" fmla="*/ 470 w 34"/>
                  <a:gd name="T11" fmla="*/ 115 h 51"/>
                  <a:gd name="T12" fmla="*/ 425 w 34"/>
                  <a:gd name="T13" fmla="*/ 0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4" h="51">
                    <a:moveTo>
                      <a:pt x="27" y="0"/>
                    </a:moveTo>
                    <a:cubicBezTo>
                      <a:pt x="30" y="5"/>
                      <a:pt x="22" y="17"/>
                      <a:pt x="15" y="26"/>
                    </a:cubicBezTo>
                    <a:cubicBezTo>
                      <a:pt x="8" y="36"/>
                      <a:pt x="0" y="43"/>
                      <a:pt x="3" y="46"/>
                    </a:cubicBezTo>
                    <a:cubicBezTo>
                      <a:pt x="6" y="51"/>
                      <a:pt x="6" y="51"/>
                      <a:pt x="6" y="51"/>
                    </a:cubicBezTo>
                    <a:cubicBezTo>
                      <a:pt x="4" y="48"/>
                      <a:pt x="11" y="41"/>
                      <a:pt x="18" y="31"/>
                    </a:cubicBezTo>
                    <a:cubicBezTo>
                      <a:pt x="25" y="22"/>
                      <a:pt x="34" y="10"/>
                      <a:pt x="30" y="6"/>
                    </a:cubicBez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3" name="Freeform 2305">
                <a:extLst>
                  <a:ext uri="{FF2B5EF4-FFF2-40B4-BE49-F238E27FC236}">
                    <a16:creationId xmlns:a16="http://schemas.microsoft.com/office/drawing/2014/main" id="{E1DEEA12-92DA-8564-74AF-6B1E94E7F1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5" y="2019"/>
                <a:ext cx="62" cy="106"/>
              </a:xfrm>
              <a:custGeom>
                <a:avLst/>
                <a:gdLst>
                  <a:gd name="T0" fmla="*/ 0 w 25"/>
                  <a:gd name="T1" fmla="*/ 745 h 40"/>
                  <a:gd name="T2" fmla="*/ 184 w 25"/>
                  <a:gd name="T3" fmla="*/ 408 h 40"/>
                  <a:gd name="T4" fmla="*/ 382 w 25"/>
                  <a:gd name="T5" fmla="*/ 0 h 40"/>
                  <a:gd name="T6" fmla="*/ 196 w 25"/>
                  <a:gd name="T7" fmla="*/ 429 h 40"/>
                  <a:gd name="T8" fmla="*/ 0 w 25"/>
                  <a:gd name="T9" fmla="*/ 745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" h="40">
                    <a:moveTo>
                      <a:pt x="0" y="40"/>
                    </a:moveTo>
                    <a:cubicBezTo>
                      <a:pt x="2" y="36"/>
                      <a:pt x="7" y="30"/>
                      <a:pt x="12" y="22"/>
                    </a:cubicBezTo>
                    <a:cubicBezTo>
                      <a:pt x="18" y="15"/>
                      <a:pt x="25" y="6"/>
                      <a:pt x="25" y="0"/>
                    </a:cubicBezTo>
                    <a:cubicBezTo>
                      <a:pt x="25" y="6"/>
                      <a:pt x="18" y="15"/>
                      <a:pt x="13" y="23"/>
                    </a:cubicBezTo>
                    <a:cubicBezTo>
                      <a:pt x="7" y="30"/>
                      <a:pt x="2" y="36"/>
                      <a:pt x="0" y="4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4" name="Freeform 2306">
                <a:extLst>
                  <a:ext uri="{FF2B5EF4-FFF2-40B4-BE49-F238E27FC236}">
                    <a16:creationId xmlns:a16="http://schemas.microsoft.com/office/drawing/2014/main" id="{703AE838-59CA-B064-854C-D114D81E87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7" y="1989"/>
                <a:ext cx="63" cy="107"/>
              </a:xfrm>
              <a:custGeom>
                <a:avLst/>
                <a:gdLst>
                  <a:gd name="T0" fmla="*/ 0 w 25"/>
                  <a:gd name="T1" fmla="*/ 765 h 40"/>
                  <a:gd name="T2" fmla="*/ 179 w 25"/>
                  <a:gd name="T3" fmla="*/ 423 h 40"/>
                  <a:gd name="T4" fmla="*/ 401 w 25"/>
                  <a:gd name="T5" fmla="*/ 0 h 40"/>
                  <a:gd name="T6" fmla="*/ 192 w 25"/>
                  <a:gd name="T7" fmla="*/ 444 h 40"/>
                  <a:gd name="T8" fmla="*/ 0 w 25"/>
                  <a:gd name="T9" fmla="*/ 765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" h="40">
                    <a:moveTo>
                      <a:pt x="0" y="40"/>
                    </a:moveTo>
                    <a:cubicBezTo>
                      <a:pt x="1" y="36"/>
                      <a:pt x="6" y="30"/>
                      <a:pt x="11" y="22"/>
                    </a:cubicBezTo>
                    <a:cubicBezTo>
                      <a:pt x="17" y="14"/>
                      <a:pt x="24" y="6"/>
                      <a:pt x="25" y="0"/>
                    </a:cubicBezTo>
                    <a:cubicBezTo>
                      <a:pt x="24" y="6"/>
                      <a:pt x="17" y="15"/>
                      <a:pt x="12" y="23"/>
                    </a:cubicBezTo>
                    <a:cubicBezTo>
                      <a:pt x="6" y="30"/>
                      <a:pt x="1" y="36"/>
                      <a:pt x="0" y="4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5" name="Freeform 2307">
                <a:extLst>
                  <a:ext uri="{FF2B5EF4-FFF2-40B4-BE49-F238E27FC236}">
                    <a16:creationId xmlns:a16="http://schemas.microsoft.com/office/drawing/2014/main" id="{CC9B7EE1-9D6A-3CD0-952B-6B30B8FC98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0" y="2115"/>
                <a:ext cx="42" cy="16"/>
              </a:xfrm>
              <a:custGeom>
                <a:avLst/>
                <a:gdLst>
                  <a:gd name="T0" fmla="*/ 257 w 17"/>
                  <a:gd name="T1" fmla="*/ 0 h 6"/>
                  <a:gd name="T2" fmla="*/ 0 w 17"/>
                  <a:gd name="T3" fmla="*/ 115 h 6"/>
                  <a:gd name="T4" fmla="*/ 104 w 17"/>
                  <a:gd name="T5" fmla="*/ 77 h 6"/>
                  <a:gd name="T6" fmla="*/ 257 w 17"/>
                  <a:gd name="T7" fmla="*/ 0 h 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6">
                    <a:moveTo>
                      <a:pt x="17" y="0"/>
                    </a:moveTo>
                    <a:cubicBezTo>
                      <a:pt x="15" y="1"/>
                      <a:pt x="3" y="6"/>
                      <a:pt x="0" y="6"/>
                    </a:cubicBezTo>
                    <a:cubicBezTo>
                      <a:pt x="2" y="5"/>
                      <a:pt x="6" y="4"/>
                      <a:pt x="7" y="4"/>
                    </a:cubicBezTo>
                    <a:cubicBezTo>
                      <a:pt x="8" y="3"/>
                      <a:pt x="17" y="0"/>
                      <a:pt x="1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6" name="Freeform 2308">
                <a:extLst>
                  <a:ext uri="{FF2B5EF4-FFF2-40B4-BE49-F238E27FC236}">
                    <a16:creationId xmlns:a16="http://schemas.microsoft.com/office/drawing/2014/main" id="{D5BAC5EE-65E8-65BC-B3E7-BEE03F00D4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7" y="1912"/>
                <a:ext cx="113" cy="101"/>
              </a:xfrm>
              <a:custGeom>
                <a:avLst/>
                <a:gdLst>
                  <a:gd name="T0" fmla="*/ 681 w 45"/>
                  <a:gd name="T1" fmla="*/ 0 h 38"/>
                  <a:gd name="T2" fmla="*/ 334 w 45"/>
                  <a:gd name="T3" fmla="*/ 361 h 38"/>
                  <a:gd name="T4" fmla="*/ 20 w 45"/>
                  <a:gd name="T5" fmla="*/ 601 h 38"/>
                  <a:gd name="T6" fmla="*/ 50 w 45"/>
                  <a:gd name="T7" fmla="*/ 712 h 38"/>
                  <a:gd name="T8" fmla="*/ 347 w 45"/>
                  <a:gd name="T9" fmla="*/ 465 h 38"/>
                  <a:gd name="T10" fmla="*/ 693 w 45"/>
                  <a:gd name="T11" fmla="*/ 136 h 38"/>
                  <a:gd name="T12" fmla="*/ 681 w 45"/>
                  <a:gd name="T13" fmla="*/ 0 h 3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5" h="38">
                    <a:moveTo>
                      <a:pt x="43" y="0"/>
                    </a:moveTo>
                    <a:cubicBezTo>
                      <a:pt x="44" y="6"/>
                      <a:pt x="31" y="13"/>
                      <a:pt x="21" y="19"/>
                    </a:cubicBezTo>
                    <a:cubicBezTo>
                      <a:pt x="10" y="25"/>
                      <a:pt x="0" y="28"/>
                      <a:pt x="1" y="32"/>
                    </a:cubicBezTo>
                    <a:cubicBezTo>
                      <a:pt x="3" y="38"/>
                      <a:pt x="3" y="38"/>
                      <a:pt x="3" y="38"/>
                    </a:cubicBezTo>
                    <a:cubicBezTo>
                      <a:pt x="2" y="34"/>
                      <a:pt x="11" y="31"/>
                      <a:pt x="22" y="25"/>
                    </a:cubicBezTo>
                    <a:cubicBezTo>
                      <a:pt x="32" y="19"/>
                      <a:pt x="45" y="12"/>
                      <a:pt x="44" y="7"/>
                    </a:cubicBez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7" name="Freeform 2309">
                <a:extLst>
                  <a:ext uri="{FF2B5EF4-FFF2-40B4-BE49-F238E27FC236}">
                    <a16:creationId xmlns:a16="http://schemas.microsoft.com/office/drawing/2014/main" id="{9A4C1730-F591-B508-DE00-44BF9E0CD8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0" y="1877"/>
                <a:ext cx="115" cy="102"/>
              </a:xfrm>
              <a:custGeom>
                <a:avLst/>
                <a:gdLst>
                  <a:gd name="T0" fmla="*/ 675 w 46"/>
                  <a:gd name="T1" fmla="*/ 0 h 38"/>
                  <a:gd name="T2" fmla="*/ 333 w 46"/>
                  <a:gd name="T3" fmla="*/ 346 h 38"/>
                  <a:gd name="T4" fmla="*/ 20 w 46"/>
                  <a:gd name="T5" fmla="*/ 620 h 38"/>
                  <a:gd name="T6" fmla="*/ 33 w 46"/>
                  <a:gd name="T7" fmla="*/ 735 h 38"/>
                  <a:gd name="T8" fmla="*/ 345 w 46"/>
                  <a:gd name="T9" fmla="*/ 462 h 38"/>
                  <a:gd name="T10" fmla="*/ 708 w 46"/>
                  <a:gd name="T11" fmla="*/ 137 h 38"/>
                  <a:gd name="T12" fmla="*/ 675 w 46"/>
                  <a:gd name="T13" fmla="*/ 0 h 3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38">
                    <a:moveTo>
                      <a:pt x="43" y="0"/>
                    </a:moveTo>
                    <a:cubicBezTo>
                      <a:pt x="44" y="6"/>
                      <a:pt x="31" y="12"/>
                      <a:pt x="21" y="18"/>
                    </a:cubicBezTo>
                    <a:cubicBezTo>
                      <a:pt x="11" y="24"/>
                      <a:pt x="0" y="28"/>
                      <a:pt x="1" y="32"/>
                    </a:cubicBezTo>
                    <a:cubicBezTo>
                      <a:pt x="2" y="38"/>
                      <a:pt x="2" y="38"/>
                      <a:pt x="2" y="38"/>
                    </a:cubicBezTo>
                    <a:cubicBezTo>
                      <a:pt x="1" y="34"/>
                      <a:pt x="12" y="30"/>
                      <a:pt x="22" y="24"/>
                    </a:cubicBezTo>
                    <a:cubicBezTo>
                      <a:pt x="33" y="19"/>
                      <a:pt x="46" y="13"/>
                      <a:pt x="45" y="7"/>
                    </a:cubicBez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8" name="Freeform 2310">
                <a:extLst>
                  <a:ext uri="{FF2B5EF4-FFF2-40B4-BE49-F238E27FC236}">
                    <a16:creationId xmlns:a16="http://schemas.microsoft.com/office/drawing/2014/main" id="{09863889-7004-6027-F75F-2E1F398F1C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5" y="1936"/>
                <a:ext cx="100" cy="69"/>
              </a:xfrm>
              <a:custGeom>
                <a:avLst/>
                <a:gdLst>
                  <a:gd name="T0" fmla="*/ 0 w 40"/>
                  <a:gd name="T1" fmla="*/ 486 h 26"/>
                  <a:gd name="T2" fmla="*/ 300 w 40"/>
                  <a:gd name="T3" fmla="*/ 260 h 26"/>
                  <a:gd name="T4" fmla="*/ 625 w 40"/>
                  <a:gd name="T5" fmla="*/ 0 h 26"/>
                  <a:gd name="T6" fmla="*/ 300 w 40"/>
                  <a:gd name="T7" fmla="*/ 281 h 26"/>
                  <a:gd name="T8" fmla="*/ 0 w 40"/>
                  <a:gd name="T9" fmla="*/ 486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" h="26">
                    <a:moveTo>
                      <a:pt x="0" y="26"/>
                    </a:moveTo>
                    <a:cubicBezTo>
                      <a:pt x="3" y="23"/>
                      <a:pt x="10" y="19"/>
                      <a:pt x="19" y="14"/>
                    </a:cubicBezTo>
                    <a:cubicBezTo>
                      <a:pt x="27" y="10"/>
                      <a:pt x="37" y="5"/>
                      <a:pt x="40" y="0"/>
                    </a:cubicBezTo>
                    <a:cubicBezTo>
                      <a:pt x="37" y="5"/>
                      <a:pt x="27" y="10"/>
                      <a:pt x="19" y="15"/>
                    </a:cubicBezTo>
                    <a:cubicBezTo>
                      <a:pt x="11" y="20"/>
                      <a:pt x="3" y="23"/>
                      <a:pt x="0" y="2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9" name="Freeform 2311">
                <a:extLst>
                  <a:ext uri="{FF2B5EF4-FFF2-40B4-BE49-F238E27FC236}">
                    <a16:creationId xmlns:a16="http://schemas.microsoft.com/office/drawing/2014/main" id="{FBC1D084-F05E-1C90-40F1-2148ACAD5E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0" y="1899"/>
                <a:ext cx="97" cy="69"/>
              </a:xfrm>
              <a:custGeom>
                <a:avLst/>
                <a:gdLst>
                  <a:gd name="T0" fmla="*/ 0 w 39"/>
                  <a:gd name="T1" fmla="*/ 486 h 26"/>
                  <a:gd name="T2" fmla="*/ 279 w 39"/>
                  <a:gd name="T3" fmla="*/ 281 h 26"/>
                  <a:gd name="T4" fmla="*/ 599 w 39"/>
                  <a:gd name="T5" fmla="*/ 0 h 26"/>
                  <a:gd name="T6" fmla="*/ 279 w 39"/>
                  <a:gd name="T7" fmla="*/ 295 h 26"/>
                  <a:gd name="T8" fmla="*/ 0 w 39"/>
                  <a:gd name="T9" fmla="*/ 486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" h="26">
                    <a:moveTo>
                      <a:pt x="0" y="26"/>
                    </a:moveTo>
                    <a:cubicBezTo>
                      <a:pt x="3" y="23"/>
                      <a:pt x="10" y="19"/>
                      <a:pt x="18" y="15"/>
                    </a:cubicBezTo>
                    <a:cubicBezTo>
                      <a:pt x="26" y="10"/>
                      <a:pt x="36" y="5"/>
                      <a:pt x="39" y="0"/>
                    </a:cubicBezTo>
                    <a:cubicBezTo>
                      <a:pt x="36" y="5"/>
                      <a:pt x="26" y="11"/>
                      <a:pt x="18" y="16"/>
                    </a:cubicBezTo>
                    <a:cubicBezTo>
                      <a:pt x="10" y="20"/>
                      <a:pt x="3" y="23"/>
                      <a:pt x="0" y="2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0" name="Freeform 2312">
                <a:extLst>
                  <a:ext uri="{FF2B5EF4-FFF2-40B4-BE49-F238E27FC236}">
                    <a16:creationId xmlns:a16="http://schemas.microsoft.com/office/drawing/2014/main" id="{4B6FAF21-0505-AF8A-167B-3B1BEC6BC3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5" y="2008"/>
                <a:ext cx="45" cy="3"/>
              </a:xfrm>
              <a:custGeom>
                <a:avLst/>
                <a:gdLst>
                  <a:gd name="T0" fmla="*/ 283 w 18"/>
                  <a:gd name="T1" fmla="*/ 27 h 1"/>
                  <a:gd name="T2" fmla="*/ 0 w 18"/>
                  <a:gd name="T3" fmla="*/ 0 h 1"/>
                  <a:gd name="T4" fmla="*/ 125 w 18"/>
                  <a:gd name="T5" fmla="*/ 27 h 1"/>
                  <a:gd name="T6" fmla="*/ 283 w 18"/>
                  <a:gd name="T7" fmla="*/ 27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8" h="1">
                    <a:moveTo>
                      <a:pt x="18" y="1"/>
                    </a:moveTo>
                    <a:cubicBezTo>
                      <a:pt x="16" y="1"/>
                      <a:pt x="3" y="1"/>
                      <a:pt x="0" y="0"/>
                    </a:cubicBezTo>
                    <a:cubicBezTo>
                      <a:pt x="2" y="0"/>
                      <a:pt x="7" y="1"/>
                      <a:pt x="8" y="1"/>
                    </a:cubicBezTo>
                    <a:cubicBezTo>
                      <a:pt x="9" y="1"/>
                      <a:pt x="18" y="1"/>
                      <a:pt x="1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1" name="Freeform 2313">
                <a:extLst>
                  <a:ext uri="{FF2B5EF4-FFF2-40B4-BE49-F238E27FC236}">
                    <a16:creationId xmlns:a16="http://schemas.microsoft.com/office/drawing/2014/main" id="{F6DBDBA0-C625-0866-B40E-641852CE36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5" y="2069"/>
                <a:ext cx="35" cy="144"/>
              </a:xfrm>
              <a:custGeom>
                <a:avLst/>
                <a:gdLst>
                  <a:gd name="T0" fmla="*/ 63 w 14"/>
                  <a:gd name="T1" fmla="*/ 0 h 54"/>
                  <a:gd name="T2" fmla="*/ 83 w 14"/>
                  <a:gd name="T3" fmla="*/ 533 h 54"/>
                  <a:gd name="T4" fmla="*/ 63 w 14"/>
                  <a:gd name="T5" fmla="*/ 968 h 54"/>
                  <a:gd name="T6" fmla="*/ 158 w 14"/>
                  <a:gd name="T7" fmla="*/ 1024 h 54"/>
                  <a:gd name="T8" fmla="*/ 175 w 14"/>
                  <a:gd name="T9" fmla="*/ 589 h 54"/>
                  <a:gd name="T10" fmla="*/ 145 w 14"/>
                  <a:gd name="T11" fmla="*/ 35 h 54"/>
                  <a:gd name="T12" fmla="*/ 63 w 14"/>
                  <a:gd name="T13" fmla="*/ 0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" h="54">
                    <a:moveTo>
                      <a:pt x="4" y="0"/>
                    </a:moveTo>
                    <a:cubicBezTo>
                      <a:pt x="9" y="2"/>
                      <a:pt x="7" y="16"/>
                      <a:pt x="5" y="28"/>
                    </a:cubicBezTo>
                    <a:cubicBezTo>
                      <a:pt x="4" y="40"/>
                      <a:pt x="0" y="49"/>
                      <a:pt x="4" y="51"/>
                    </a:cubicBezTo>
                    <a:cubicBezTo>
                      <a:pt x="10" y="54"/>
                      <a:pt x="10" y="54"/>
                      <a:pt x="10" y="54"/>
                    </a:cubicBezTo>
                    <a:cubicBezTo>
                      <a:pt x="6" y="52"/>
                      <a:pt x="9" y="43"/>
                      <a:pt x="11" y="31"/>
                    </a:cubicBezTo>
                    <a:cubicBezTo>
                      <a:pt x="12" y="19"/>
                      <a:pt x="14" y="5"/>
                      <a:pt x="9" y="2"/>
                    </a:cubicBez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2" name="Freeform 2314">
                <a:extLst>
                  <a:ext uri="{FF2B5EF4-FFF2-40B4-BE49-F238E27FC236}">
                    <a16:creationId xmlns:a16="http://schemas.microsoft.com/office/drawing/2014/main" id="{9190FE5F-906E-C752-8169-30BFBC01DD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25" y="2051"/>
                <a:ext cx="35" cy="146"/>
              </a:xfrm>
              <a:custGeom>
                <a:avLst/>
                <a:gdLst>
                  <a:gd name="T0" fmla="*/ 50 w 14"/>
                  <a:gd name="T1" fmla="*/ 0 h 55"/>
                  <a:gd name="T2" fmla="*/ 83 w 14"/>
                  <a:gd name="T3" fmla="*/ 542 h 55"/>
                  <a:gd name="T4" fmla="*/ 63 w 14"/>
                  <a:gd name="T5" fmla="*/ 972 h 55"/>
                  <a:gd name="T6" fmla="*/ 145 w 14"/>
                  <a:gd name="T7" fmla="*/ 1030 h 55"/>
                  <a:gd name="T8" fmla="*/ 175 w 14"/>
                  <a:gd name="T9" fmla="*/ 579 h 55"/>
                  <a:gd name="T10" fmla="*/ 145 w 14"/>
                  <a:gd name="T11" fmla="*/ 56 h 55"/>
                  <a:gd name="T12" fmla="*/ 50 w 14"/>
                  <a:gd name="T13" fmla="*/ 0 h 5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" h="55">
                    <a:moveTo>
                      <a:pt x="3" y="0"/>
                    </a:moveTo>
                    <a:cubicBezTo>
                      <a:pt x="8" y="3"/>
                      <a:pt x="7" y="17"/>
                      <a:pt x="5" y="29"/>
                    </a:cubicBezTo>
                    <a:cubicBezTo>
                      <a:pt x="3" y="41"/>
                      <a:pt x="0" y="50"/>
                      <a:pt x="4" y="52"/>
                    </a:cubicBezTo>
                    <a:cubicBezTo>
                      <a:pt x="9" y="55"/>
                      <a:pt x="9" y="55"/>
                      <a:pt x="9" y="55"/>
                    </a:cubicBezTo>
                    <a:cubicBezTo>
                      <a:pt x="6" y="53"/>
                      <a:pt x="9" y="43"/>
                      <a:pt x="11" y="31"/>
                    </a:cubicBezTo>
                    <a:cubicBezTo>
                      <a:pt x="12" y="20"/>
                      <a:pt x="14" y="6"/>
                      <a:pt x="9" y="3"/>
                    </a:cubicBez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3" name="Freeform 2315">
                <a:extLst>
                  <a:ext uri="{FF2B5EF4-FFF2-40B4-BE49-F238E27FC236}">
                    <a16:creationId xmlns:a16="http://schemas.microsoft.com/office/drawing/2014/main" id="{A5A8104D-02E3-CAE4-E244-F6F9555890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0" y="2083"/>
                <a:ext cx="17" cy="122"/>
              </a:xfrm>
              <a:custGeom>
                <a:avLst/>
                <a:gdLst>
                  <a:gd name="T0" fmla="*/ 12 w 7"/>
                  <a:gd name="T1" fmla="*/ 859 h 46"/>
                  <a:gd name="T2" fmla="*/ 41 w 7"/>
                  <a:gd name="T3" fmla="*/ 464 h 46"/>
                  <a:gd name="T4" fmla="*/ 70 w 7"/>
                  <a:gd name="T5" fmla="*/ 0 h 46"/>
                  <a:gd name="T6" fmla="*/ 58 w 7"/>
                  <a:gd name="T7" fmla="*/ 464 h 46"/>
                  <a:gd name="T8" fmla="*/ 12 w 7"/>
                  <a:gd name="T9" fmla="*/ 859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" h="46">
                    <a:moveTo>
                      <a:pt x="1" y="46"/>
                    </a:moveTo>
                    <a:cubicBezTo>
                      <a:pt x="0" y="42"/>
                      <a:pt x="2" y="34"/>
                      <a:pt x="3" y="25"/>
                    </a:cubicBezTo>
                    <a:cubicBezTo>
                      <a:pt x="5" y="16"/>
                      <a:pt x="7" y="5"/>
                      <a:pt x="5" y="0"/>
                    </a:cubicBezTo>
                    <a:cubicBezTo>
                      <a:pt x="7" y="5"/>
                      <a:pt x="5" y="16"/>
                      <a:pt x="4" y="25"/>
                    </a:cubicBezTo>
                    <a:cubicBezTo>
                      <a:pt x="3" y="35"/>
                      <a:pt x="0" y="42"/>
                      <a:pt x="1" y="4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4" name="Freeform 2316">
                <a:extLst>
                  <a:ext uri="{FF2B5EF4-FFF2-40B4-BE49-F238E27FC236}">
                    <a16:creationId xmlns:a16="http://schemas.microsoft.com/office/drawing/2014/main" id="{AC4FF420-E150-43A1-F6C0-7F7AFAC21E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40" y="2064"/>
                <a:ext cx="17" cy="125"/>
              </a:xfrm>
              <a:custGeom>
                <a:avLst/>
                <a:gdLst>
                  <a:gd name="T0" fmla="*/ 12 w 7"/>
                  <a:gd name="T1" fmla="*/ 883 h 47"/>
                  <a:gd name="T2" fmla="*/ 41 w 7"/>
                  <a:gd name="T3" fmla="*/ 489 h 47"/>
                  <a:gd name="T4" fmla="*/ 58 w 7"/>
                  <a:gd name="T5" fmla="*/ 0 h 47"/>
                  <a:gd name="T6" fmla="*/ 58 w 7"/>
                  <a:gd name="T7" fmla="*/ 489 h 47"/>
                  <a:gd name="T8" fmla="*/ 12 w 7"/>
                  <a:gd name="T9" fmla="*/ 883 h 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" h="47">
                    <a:moveTo>
                      <a:pt x="1" y="47"/>
                    </a:moveTo>
                    <a:cubicBezTo>
                      <a:pt x="0" y="43"/>
                      <a:pt x="2" y="35"/>
                      <a:pt x="3" y="26"/>
                    </a:cubicBezTo>
                    <a:cubicBezTo>
                      <a:pt x="4" y="16"/>
                      <a:pt x="7" y="6"/>
                      <a:pt x="4" y="0"/>
                    </a:cubicBezTo>
                    <a:cubicBezTo>
                      <a:pt x="7" y="6"/>
                      <a:pt x="5" y="17"/>
                      <a:pt x="4" y="26"/>
                    </a:cubicBezTo>
                    <a:cubicBezTo>
                      <a:pt x="3" y="35"/>
                      <a:pt x="0" y="43"/>
                      <a:pt x="1" y="4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5" name="Freeform 2317">
                <a:extLst>
                  <a:ext uri="{FF2B5EF4-FFF2-40B4-BE49-F238E27FC236}">
                    <a16:creationId xmlns:a16="http://schemas.microsoft.com/office/drawing/2014/main" id="{B6E70929-6B18-D08C-10AD-D7640BBB7E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80" y="2176"/>
                <a:ext cx="30" cy="32"/>
              </a:xfrm>
              <a:custGeom>
                <a:avLst/>
                <a:gdLst>
                  <a:gd name="T0" fmla="*/ 188 w 12"/>
                  <a:gd name="T1" fmla="*/ 0 h 12"/>
                  <a:gd name="T2" fmla="*/ 0 w 12"/>
                  <a:gd name="T3" fmla="*/ 227 h 12"/>
                  <a:gd name="T4" fmla="*/ 83 w 12"/>
                  <a:gd name="T5" fmla="*/ 136 h 12"/>
                  <a:gd name="T6" fmla="*/ 188 w 12"/>
                  <a:gd name="T7" fmla="*/ 0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2">
                    <a:moveTo>
                      <a:pt x="12" y="0"/>
                    </a:moveTo>
                    <a:cubicBezTo>
                      <a:pt x="10" y="1"/>
                      <a:pt x="3" y="11"/>
                      <a:pt x="0" y="12"/>
                    </a:cubicBezTo>
                    <a:cubicBezTo>
                      <a:pt x="1" y="11"/>
                      <a:pt x="4" y="8"/>
                      <a:pt x="5" y="7"/>
                    </a:cubicBezTo>
                    <a:cubicBezTo>
                      <a:pt x="6" y="6"/>
                      <a:pt x="12" y="0"/>
                      <a:pt x="1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6" name="Freeform 2318">
                <a:extLst>
                  <a:ext uri="{FF2B5EF4-FFF2-40B4-BE49-F238E27FC236}">
                    <a16:creationId xmlns:a16="http://schemas.microsoft.com/office/drawing/2014/main" id="{82E23551-24A1-B27A-8349-2D07DE397C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0" y="2096"/>
                <a:ext cx="105" cy="109"/>
              </a:xfrm>
              <a:custGeom>
                <a:avLst/>
                <a:gdLst>
                  <a:gd name="T0" fmla="*/ 0 w 42"/>
                  <a:gd name="T1" fmla="*/ 56 h 41"/>
                  <a:gd name="T2" fmla="*/ 313 w 42"/>
                  <a:gd name="T3" fmla="*/ 409 h 41"/>
                  <a:gd name="T4" fmla="*/ 563 w 42"/>
                  <a:gd name="T5" fmla="*/ 750 h 41"/>
                  <a:gd name="T6" fmla="*/ 658 w 42"/>
                  <a:gd name="T7" fmla="*/ 715 h 41"/>
                  <a:gd name="T8" fmla="*/ 408 w 42"/>
                  <a:gd name="T9" fmla="*/ 396 h 41"/>
                  <a:gd name="T10" fmla="*/ 95 w 42"/>
                  <a:gd name="T11" fmla="*/ 21 h 41"/>
                  <a:gd name="T12" fmla="*/ 0 w 42"/>
                  <a:gd name="T13" fmla="*/ 56 h 4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2" h="41">
                    <a:moveTo>
                      <a:pt x="0" y="3"/>
                    </a:moveTo>
                    <a:cubicBezTo>
                      <a:pt x="5" y="1"/>
                      <a:pt x="13" y="13"/>
                      <a:pt x="20" y="22"/>
                    </a:cubicBezTo>
                    <a:cubicBezTo>
                      <a:pt x="27" y="32"/>
                      <a:pt x="32" y="41"/>
                      <a:pt x="36" y="40"/>
                    </a:cubicBezTo>
                    <a:cubicBezTo>
                      <a:pt x="42" y="38"/>
                      <a:pt x="42" y="38"/>
                      <a:pt x="42" y="38"/>
                    </a:cubicBezTo>
                    <a:cubicBezTo>
                      <a:pt x="38" y="39"/>
                      <a:pt x="33" y="30"/>
                      <a:pt x="26" y="21"/>
                    </a:cubicBezTo>
                    <a:cubicBezTo>
                      <a:pt x="19" y="11"/>
                      <a:pt x="11" y="0"/>
                      <a:pt x="6" y="1"/>
                    </a:cubicBez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7" name="Freeform 2319">
                <a:extLst>
                  <a:ext uri="{FF2B5EF4-FFF2-40B4-BE49-F238E27FC236}">
                    <a16:creationId xmlns:a16="http://schemas.microsoft.com/office/drawing/2014/main" id="{438FA283-6A24-85BB-800E-037409CDF6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5" y="2104"/>
                <a:ext cx="105" cy="112"/>
              </a:xfrm>
              <a:custGeom>
                <a:avLst/>
                <a:gdLst>
                  <a:gd name="T0" fmla="*/ 0 w 42"/>
                  <a:gd name="T1" fmla="*/ 77 h 42"/>
                  <a:gd name="T2" fmla="*/ 333 w 42"/>
                  <a:gd name="T3" fmla="*/ 435 h 42"/>
                  <a:gd name="T4" fmla="*/ 563 w 42"/>
                  <a:gd name="T5" fmla="*/ 776 h 42"/>
                  <a:gd name="T6" fmla="*/ 658 w 42"/>
                  <a:gd name="T7" fmla="*/ 739 h 42"/>
                  <a:gd name="T8" fmla="*/ 425 w 42"/>
                  <a:gd name="T9" fmla="*/ 397 h 42"/>
                  <a:gd name="T10" fmla="*/ 95 w 42"/>
                  <a:gd name="T11" fmla="*/ 35 h 42"/>
                  <a:gd name="T12" fmla="*/ 0 w 42"/>
                  <a:gd name="T13" fmla="*/ 77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2" h="42">
                    <a:moveTo>
                      <a:pt x="0" y="4"/>
                    </a:moveTo>
                    <a:cubicBezTo>
                      <a:pt x="6" y="2"/>
                      <a:pt x="14" y="14"/>
                      <a:pt x="21" y="23"/>
                    </a:cubicBezTo>
                    <a:cubicBezTo>
                      <a:pt x="28" y="33"/>
                      <a:pt x="32" y="42"/>
                      <a:pt x="36" y="41"/>
                    </a:cubicBezTo>
                    <a:cubicBezTo>
                      <a:pt x="42" y="39"/>
                      <a:pt x="42" y="39"/>
                      <a:pt x="42" y="39"/>
                    </a:cubicBezTo>
                    <a:cubicBezTo>
                      <a:pt x="38" y="40"/>
                      <a:pt x="34" y="31"/>
                      <a:pt x="27" y="21"/>
                    </a:cubicBezTo>
                    <a:cubicBezTo>
                      <a:pt x="20" y="12"/>
                      <a:pt x="12" y="0"/>
                      <a:pt x="6" y="2"/>
                    </a:cubicBez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8" name="Freeform 2320">
                <a:extLst>
                  <a:ext uri="{FF2B5EF4-FFF2-40B4-BE49-F238E27FC236}">
                    <a16:creationId xmlns:a16="http://schemas.microsoft.com/office/drawing/2014/main" id="{17317186-D989-85A5-B135-780EC5C5CD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0" y="2101"/>
                <a:ext cx="75" cy="96"/>
              </a:xfrm>
              <a:custGeom>
                <a:avLst/>
                <a:gdLst>
                  <a:gd name="T0" fmla="*/ 470 w 30"/>
                  <a:gd name="T1" fmla="*/ 683 h 36"/>
                  <a:gd name="T2" fmla="*/ 270 w 30"/>
                  <a:gd name="T3" fmla="*/ 363 h 36"/>
                  <a:gd name="T4" fmla="*/ 0 w 30"/>
                  <a:gd name="T5" fmla="*/ 0 h 36"/>
                  <a:gd name="T6" fmla="*/ 270 w 30"/>
                  <a:gd name="T7" fmla="*/ 363 h 36"/>
                  <a:gd name="T8" fmla="*/ 470 w 30"/>
                  <a:gd name="T9" fmla="*/ 683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" h="36">
                    <a:moveTo>
                      <a:pt x="30" y="36"/>
                    </a:moveTo>
                    <a:cubicBezTo>
                      <a:pt x="27" y="34"/>
                      <a:pt x="22" y="27"/>
                      <a:pt x="17" y="19"/>
                    </a:cubicBezTo>
                    <a:cubicBezTo>
                      <a:pt x="11" y="11"/>
                      <a:pt x="5" y="2"/>
                      <a:pt x="0" y="0"/>
                    </a:cubicBezTo>
                    <a:cubicBezTo>
                      <a:pt x="5" y="2"/>
                      <a:pt x="12" y="11"/>
                      <a:pt x="17" y="19"/>
                    </a:cubicBezTo>
                    <a:cubicBezTo>
                      <a:pt x="23" y="26"/>
                      <a:pt x="27" y="34"/>
                      <a:pt x="30" y="3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9" name="Freeform 2321">
                <a:extLst>
                  <a:ext uri="{FF2B5EF4-FFF2-40B4-BE49-F238E27FC236}">
                    <a16:creationId xmlns:a16="http://schemas.microsoft.com/office/drawing/2014/main" id="{1AFC6A11-82A6-02F2-C884-99611E134B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7" y="2112"/>
                <a:ext cx="75" cy="96"/>
              </a:xfrm>
              <a:custGeom>
                <a:avLst/>
                <a:gdLst>
                  <a:gd name="T0" fmla="*/ 470 w 30"/>
                  <a:gd name="T1" fmla="*/ 683 h 36"/>
                  <a:gd name="T2" fmla="*/ 270 w 30"/>
                  <a:gd name="T3" fmla="*/ 363 h 36"/>
                  <a:gd name="T4" fmla="*/ 0 w 30"/>
                  <a:gd name="T5" fmla="*/ 0 h 36"/>
                  <a:gd name="T6" fmla="*/ 270 w 30"/>
                  <a:gd name="T7" fmla="*/ 363 h 36"/>
                  <a:gd name="T8" fmla="*/ 470 w 30"/>
                  <a:gd name="T9" fmla="*/ 683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" h="36">
                    <a:moveTo>
                      <a:pt x="30" y="36"/>
                    </a:moveTo>
                    <a:cubicBezTo>
                      <a:pt x="27" y="33"/>
                      <a:pt x="22" y="27"/>
                      <a:pt x="17" y="19"/>
                    </a:cubicBezTo>
                    <a:cubicBezTo>
                      <a:pt x="11" y="11"/>
                      <a:pt x="5" y="2"/>
                      <a:pt x="0" y="0"/>
                    </a:cubicBezTo>
                    <a:cubicBezTo>
                      <a:pt x="5" y="2"/>
                      <a:pt x="12" y="11"/>
                      <a:pt x="17" y="19"/>
                    </a:cubicBezTo>
                    <a:cubicBezTo>
                      <a:pt x="23" y="26"/>
                      <a:pt x="27" y="33"/>
                      <a:pt x="30" y="3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0" name="Freeform 2322">
                <a:extLst>
                  <a:ext uri="{FF2B5EF4-FFF2-40B4-BE49-F238E27FC236}">
                    <a16:creationId xmlns:a16="http://schemas.microsoft.com/office/drawing/2014/main" id="{6DCABF8B-F897-4D0A-781C-AD9AC8464B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35" y="2147"/>
                <a:ext cx="7" cy="45"/>
              </a:xfrm>
              <a:custGeom>
                <a:avLst/>
                <a:gdLst>
                  <a:gd name="T0" fmla="*/ 0 w 3"/>
                  <a:gd name="T1" fmla="*/ 0 h 17"/>
                  <a:gd name="T2" fmla="*/ 28 w 3"/>
                  <a:gd name="T3" fmla="*/ 315 h 17"/>
                  <a:gd name="T4" fmla="*/ 28 w 3"/>
                  <a:gd name="T5" fmla="*/ 183 h 17"/>
                  <a:gd name="T6" fmla="*/ 0 w 3"/>
                  <a:gd name="T7" fmla="*/ 0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" h="17">
                    <a:moveTo>
                      <a:pt x="0" y="0"/>
                    </a:moveTo>
                    <a:cubicBezTo>
                      <a:pt x="1" y="2"/>
                      <a:pt x="3" y="14"/>
                      <a:pt x="2" y="17"/>
                    </a:cubicBezTo>
                    <a:cubicBezTo>
                      <a:pt x="2" y="15"/>
                      <a:pt x="2" y="11"/>
                      <a:pt x="2" y="10"/>
                    </a:cubicBezTo>
                    <a:cubicBezTo>
                      <a:pt x="2" y="9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1" name="Freeform 2323">
                <a:extLst>
                  <a:ext uri="{FF2B5EF4-FFF2-40B4-BE49-F238E27FC236}">
                    <a16:creationId xmlns:a16="http://schemas.microsoft.com/office/drawing/2014/main" id="{15C0C40F-0E11-88FD-E1F5-66118C1F04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2" y="2101"/>
                <a:ext cx="60" cy="134"/>
              </a:xfrm>
              <a:custGeom>
                <a:avLst/>
                <a:gdLst>
                  <a:gd name="T0" fmla="*/ 0 w 24"/>
                  <a:gd name="T1" fmla="*/ 0 h 50"/>
                  <a:gd name="T2" fmla="*/ 175 w 24"/>
                  <a:gd name="T3" fmla="*/ 517 h 50"/>
                  <a:gd name="T4" fmla="*/ 283 w 24"/>
                  <a:gd name="T5" fmla="*/ 962 h 50"/>
                  <a:gd name="T6" fmla="*/ 375 w 24"/>
                  <a:gd name="T7" fmla="*/ 962 h 50"/>
                  <a:gd name="T8" fmla="*/ 283 w 24"/>
                  <a:gd name="T9" fmla="*/ 539 h 50"/>
                  <a:gd name="T10" fmla="*/ 113 w 24"/>
                  <a:gd name="T11" fmla="*/ 35 h 50"/>
                  <a:gd name="T12" fmla="*/ 0 w 24"/>
                  <a:gd name="T13" fmla="*/ 0 h 5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4" h="50">
                    <a:moveTo>
                      <a:pt x="0" y="0"/>
                    </a:moveTo>
                    <a:cubicBezTo>
                      <a:pt x="6" y="1"/>
                      <a:pt x="9" y="16"/>
                      <a:pt x="11" y="27"/>
                    </a:cubicBezTo>
                    <a:cubicBezTo>
                      <a:pt x="14" y="39"/>
                      <a:pt x="14" y="49"/>
                      <a:pt x="18" y="50"/>
                    </a:cubicBezTo>
                    <a:cubicBezTo>
                      <a:pt x="24" y="50"/>
                      <a:pt x="24" y="50"/>
                      <a:pt x="24" y="50"/>
                    </a:cubicBezTo>
                    <a:cubicBezTo>
                      <a:pt x="20" y="50"/>
                      <a:pt x="20" y="40"/>
                      <a:pt x="18" y="28"/>
                    </a:cubicBezTo>
                    <a:cubicBezTo>
                      <a:pt x="15" y="16"/>
                      <a:pt x="13" y="2"/>
                      <a:pt x="7" y="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2" name="Freeform 2324">
                <a:extLst>
                  <a:ext uri="{FF2B5EF4-FFF2-40B4-BE49-F238E27FC236}">
                    <a16:creationId xmlns:a16="http://schemas.microsoft.com/office/drawing/2014/main" id="{C2290D8D-B5DD-F421-75B8-7CCC62A046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2" y="2099"/>
                <a:ext cx="58" cy="136"/>
              </a:xfrm>
              <a:custGeom>
                <a:avLst/>
                <a:gdLst>
                  <a:gd name="T0" fmla="*/ 0 w 23"/>
                  <a:gd name="T1" fmla="*/ 0 h 51"/>
                  <a:gd name="T2" fmla="*/ 159 w 23"/>
                  <a:gd name="T3" fmla="*/ 491 h 51"/>
                  <a:gd name="T4" fmla="*/ 272 w 23"/>
                  <a:gd name="T5" fmla="*/ 947 h 51"/>
                  <a:gd name="T6" fmla="*/ 368 w 23"/>
                  <a:gd name="T7" fmla="*/ 968 h 51"/>
                  <a:gd name="T8" fmla="*/ 255 w 23"/>
                  <a:gd name="T9" fmla="*/ 512 h 51"/>
                  <a:gd name="T10" fmla="*/ 113 w 23"/>
                  <a:gd name="T11" fmla="*/ 0 h 51"/>
                  <a:gd name="T12" fmla="*/ 0 w 23"/>
                  <a:gd name="T13" fmla="*/ 0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3" h="51">
                    <a:moveTo>
                      <a:pt x="0" y="0"/>
                    </a:moveTo>
                    <a:cubicBezTo>
                      <a:pt x="5" y="0"/>
                      <a:pt x="8" y="15"/>
                      <a:pt x="10" y="26"/>
                    </a:cubicBezTo>
                    <a:cubicBezTo>
                      <a:pt x="12" y="38"/>
                      <a:pt x="12" y="49"/>
                      <a:pt x="17" y="50"/>
                    </a:cubicBezTo>
                    <a:cubicBezTo>
                      <a:pt x="23" y="51"/>
                      <a:pt x="23" y="51"/>
                      <a:pt x="23" y="51"/>
                    </a:cubicBezTo>
                    <a:cubicBezTo>
                      <a:pt x="19" y="50"/>
                      <a:pt x="18" y="39"/>
                      <a:pt x="16" y="27"/>
                    </a:cubicBezTo>
                    <a:cubicBezTo>
                      <a:pt x="14" y="15"/>
                      <a:pt x="12" y="1"/>
                      <a:pt x="7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3" name="Freeform 2325">
                <a:extLst>
                  <a:ext uri="{FF2B5EF4-FFF2-40B4-BE49-F238E27FC236}">
                    <a16:creationId xmlns:a16="http://schemas.microsoft.com/office/drawing/2014/main" id="{09C8EBA3-8AC4-7964-87DC-A2F7BCD07C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5" y="2109"/>
                <a:ext cx="30" cy="120"/>
              </a:xfrm>
              <a:custGeom>
                <a:avLst/>
                <a:gdLst>
                  <a:gd name="T0" fmla="*/ 188 w 12"/>
                  <a:gd name="T1" fmla="*/ 853 h 45"/>
                  <a:gd name="T2" fmla="*/ 113 w 12"/>
                  <a:gd name="T3" fmla="*/ 477 h 45"/>
                  <a:gd name="T4" fmla="*/ 0 w 12"/>
                  <a:gd name="T5" fmla="*/ 0 h 45"/>
                  <a:gd name="T6" fmla="*/ 125 w 12"/>
                  <a:gd name="T7" fmla="*/ 477 h 45"/>
                  <a:gd name="T8" fmla="*/ 188 w 12"/>
                  <a:gd name="T9" fmla="*/ 853 h 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" h="45">
                    <a:moveTo>
                      <a:pt x="12" y="45"/>
                    </a:moveTo>
                    <a:cubicBezTo>
                      <a:pt x="10" y="42"/>
                      <a:pt x="9" y="34"/>
                      <a:pt x="7" y="25"/>
                    </a:cubicBezTo>
                    <a:cubicBezTo>
                      <a:pt x="5" y="15"/>
                      <a:pt x="4" y="4"/>
                      <a:pt x="0" y="0"/>
                    </a:cubicBezTo>
                    <a:cubicBezTo>
                      <a:pt x="4" y="4"/>
                      <a:pt x="6" y="15"/>
                      <a:pt x="8" y="25"/>
                    </a:cubicBezTo>
                    <a:cubicBezTo>
                      <a:pt x="10" y="34"/>
                      <a:pt x="10" y="42"/>
                      <a:pt x="12" y="4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4" name="Freeform 2326">
                <a:extLst>
                  <a:ext uri="{FF2B5EF4-FFF2-40B4-BE49-F238E27FC236}">
                    <a16:creationId xmlns:a16="http://schemas.microsoft.com/office/drawing/2014/main" id="{A2C002C8-2E7D-F3C2-03B5-40CF19AA95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0" y="2104"/>
                <a:ext cx="32" cy="120"/>
              </a:xfrm>
              <a:custGeom>
                <a:avLst/>
                <a:gdLst>
                  <a:gd name="T0" fmla="*/ 194 w 13"/>
                  <a:gd name="T1" fmla="*/ 853 h 45"/>
                  <a:gd name="T2" fmla="*/ 103 w 13"/>
                  <a:gd name="T3" fmla="*/ 477 h 45"/>
                  <a:gd name="T4" fmla="*/ 0 w 13"/>
                  <a:gd name="T5" fmla="*/ 0 h 45"/>
                  <a:gd name="T6" fmla="*/ 121 w 13"/>
                  <a:gd name="T7" fmla="*/ 477 h 45"/>
                  <a:gd name="T8" fmla="*/ 194 w 13"/>
                  <a:gd name="T9" fmla="*/ 853 h 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45">
                    <a:moveTo>
                      <a:pt x="13" y="45"/>
                    </a:moveTo>
                    <a:cubicBezTo>
                      <a:pt x="10" y="42"/>
                      <a:pt x="9" y="34"/>
                      <a:pt x="7" y="25"/>
                    </a:cubicBezTo>
                    <a:cubicBezTo>
                      <a:pt x="6" y="15"/>
                      <a:pt x="4" y="5"/>
                      <a:pt x="0" y="0"/>
                    </a:cubicBezTo>
                    <a:cubicBezTo>
                      <a:pt x="4" y="5"/>
                      <a:pt x="6" y="16"/>
                      <a:pt x="8" y="25"/>
                    </a:cubicBezTo>
                    <a:cubicBezTo>
                      <a:pt x="10" y="34"/>
                      <a:pt x="10" y="42"/>
                      <a:pt x="13" y="4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5" name="Freeform 2327">
                <a:extLst>
                  <a:ext uri="{FF2B5EF4-FFF2-40B4-BE49-F238E27FC236}">
                    <a16:creationId xmlns:a16="http://schemas.microsoft.com/office/drawing/2014/main" id="{934B93DC-E055-3A43-A440-1DD8DC2DE1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10" y="2189"/>
                <a:ext cx="12" cy="43"/>
              </a:xfrm>
              <a:custGeom>
                <a:avLst/>
                <a:gdLst>
                  <a:gd name="T0" fmla="*/ 70 w 5"/>
                  <a:gd name="T1" fmla="*/ 0 h 16"/>
                  <a:gd name="T2" fmla="*/ 0 w 5"/>
                  <a:gd name="T3" fmla="*/ 312 h 16"/>
                  <a:gd name="T4" fmla="*/ 29 w 5"/>
                  <a:gd name="T5" fmla="*/ 175 h 16"/>
                  <a:gd name="T6" fmla="*/ 70 w 5"/>
                  <a:gd name="T7" fmla="*/ 0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" h="16">
                    <a:moveTo>
                      <a:pt x="5" y="0"/>
                    </a:moveTo>
                    <a:cubicBezTo>
                      <a:pt x="5" y="2"/>
                      <a:pt x="2" y="13"/>
                      <a:pt x="0" y="16"/>
                    </a:cubicBezTo>
                    <a:cubicBezTo>
                      <a:pt x="0" y="14"/>
                      <a:pt x="2" y="10"/>
                      <a:pt x="2" y="9"/>
                    </a:cubicBezTo>
                    <a:cubicBezTo>
                      <a:pt x="3" y="8"/>
                      <a:pt x="5" y="0"/>
                      <a:pt x="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6" name="Freeform 2328">
                <a:extLst>
                  <a:ext uri="{FF2B5EF4-FFF2-40B4-BE49-F238E27FC236}">
                    <a16:creationId xmlns:a16="http://schemas.microsoft.com/office/drawing/2014/main" id="{010907CA-223B-8C0E-B452-1DFE7D3B54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2" y="2040"/>
                <a:ext cx="135" cy="69"/>
              </a:xfrm>
              <a:custGeom>
                <a:avLst/>
                <a:gdLst>
                  <a:gd name="T0" fmla="*/ 0 w 54"/>
                  <a:gd name="T1" fmla="*/ 170 h 26"/>
                  <a:gd name="T2" fmla="*/ 438 w 54"/>
                  <a:gd name="T3" fmla="*/ 281 h 26"/>
                  <a:gd name="T4" fmla="*/ 783 w 54"/>
                  <a:gd name="T5" fmla="*/ 430 h 26"/>
                  <a:gd name="T6" fmla="*/ 845 w 54"/>
                  <a:gd name="T7" fmla="*/ 337 h 26"/>
                  <a:gd name="T8" fmla="*/ 500 w 54"/>
                  <a:gd name="T9" fmla="*/ 204 h 26"/>
                  <a:gd name="T10" fmla="*/ 63 w 54"/>
                  <a:gd name="T11" fmla="*/ 77 h 26"/>
                  <a:gd name="T12" fmla="*/ 0 w 54"/>
                  <a:gd name="T13" fmla="*/ 170 h 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4" h="26">
                    <a:moveTo>
                      <a:pt x="0" y="9"/>
                    </a:moveTo>
                    <a:cubicBezTo>
                      <a:pt x="4" y="5"/>
                      <a:pt x="17" y="11"/>
                      <a:pt x="28" y="15"/>
                    </a:cubicBezTo>
                    <a:cubicBezTo>
                      <a:pt x="39" y="20"/>
                      <a:pt x="47" y="26"/>
                      <a:pt x="50" y="23"/>
                    </a:cubicBezTo>
                    <a:cubicBezTo>
                      <a:pt x="54" y="18"/>
                      <a:pt x="54" y="18"/>
                      <a:pt x="54" y="18"/>
                    </a:cubicBezTo>
                    <a:cubicBezTo>
                      <a:pt x="51" y="21"/>
                      <a:pt x="43" y="15"/>
                      <a:pt x="32" y="11"/>
                    </a:cubicBezTo>
                    <a:cubicBezTo>
                      <a:pt x="21" y="6"/>
                      <a:pt x="8" y="0"/>
                      <a:pt x="4" y="4"/>
                    </a:cubicBez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7" name="Freeform 2329">
                <a:extLst>
                  <a:ext uri="{FF2B5EF4-FFF2-40B4-BE49-F238E27FC236}">
                    <a16:creationId xmlns:a16="http://schemas.microsoft.com/office/drawing/2014/main" id="{BD0D32A4-079F-3DE5-9778-018948D990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0" y="2067"/>
                <a:ext cx="135" cy="72"/>
              </a:xfrm>
              <a:custGeom>
                <a:avLst/>
                <a:gdLst>
                  <a:gd name="T0" fmla="*/ 0 w 54"/>
                  <a:gd name="T1" fmla="*/ 149 h 27"/>
                  <a:gd name="T2" fmla="*/ 438 w 54"/>
                  <a:gd name="T3" fmla="*/ 285 h 27"/>
                  <a:gd name="T4" fmla="*/ 783 w 54"/>
                  <a:gd name="T5" fmla="*/ 456 h 27"/>
                  <a:gd name="T6" fmla="*/ 845 w 54"/>
                  <a:gd name="T7" fmla="*/ 363 h 27"/>
                  <a:gd name="T8" fmla="*/ 500 w 54"/>
                  <a:gd name="T9" fmla="*/ 205 h 27"/>
                  <a:gd name="T10" fmla="*/ 83 w 54"/>
                  <a:gd name="T11" fmla="*/ 77 h 27"/>
                  <a:gd name="T12" fmla="*/ 0 w 54"/>
                  <a:gd name="T13" fmla="*/ 149 h 2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4" h="27">
                    <a:moveTo>
                      <a:pt x="0" y="8"/>
                    </a:moveTo>
                    <a:cubicBezTo>
                      <a:pt x="4" y="4"/>
                      <a:pt x="17" y="10"/>
                      <a:pt x="28" y="15"/>
                    </a:cubicBezTo>
                    <a:cubicBezTo>
                      <a:pt x="39" y="20"/>
                      <a:pt x="47" y="27"/>
                      <a:pt x="50" y="24"/>
                    </a:cubicBezTo>
                    <a:cubicBezTo>
                      <a:pt x="54" y="19"/>
                      <a:pt x="54" y="19"/>
                      <a:pt x="54" y="19"/>
                    </a:cubicBezTo>
                    <a:cubicBezTo>
                      <a:pt x="51" y="22"/>
                      <a:pt x="43" y="16"/>
                      <a:pt x="32" y="11"/>
                    </a:cubicBezTo>
                    <a:cubicBezTo>
                      <a:pt x="22" y="6"/>
                      <a:pt x="9" y="0"/>
                      <a:pt x="5" y="4"/>
                    </a:cubicBez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8" name="Freeform 2330">
                <a:extLst>
                  <a:ext uri="{FF2B5EF4-FFF2-40B4-BE49-F238E27FC236}">
                    <a16:creationId xmlns:a16="http://schemas.microsoft.com/office/drawing/2014/main" id="{F8368231-EB48-59E8-DA7E-00C2B77303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30" y="2048"/>
                <a:ext cx="110" cy="45"/>
              </a:xfrm>
              <a:custGeom>
                <a:avLst/>
                <a:gdLst>
                  <a:gd name="T0" fmla="*/ 688 w 44"/>
                  <a:gd name="T1" fmla="*/ 315 h 17"/>
                  <a:gd name="T2" fmla="*/ 375 w 44"/>
                  <a:gd name="T3" fmla="*/ 169 h 17"/>
                  <a:gd name="T4" fmla="*/ 0 w 44"/>
                  <a:gd name="T5" fmla="*/ 21 h 17"/>
                  <a:gd name="T6" fmla="*/ 375 w 44"/>
                  <a:gd name="T7" fmla="*/ 148 h 17"/>
                  <a:gd name="T8" fmla="*/ 688 w 44"/>
                  <a:gd name="T9" fmla="*/ 315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" h="17">
                    <a:moveTo>
                      <a:pt x="44" y="17"/>
                    </a:moveTo>
                    <a:cubicBezTo>
                      <a:pt x="40" y="16"/>
                      <a:pt x="33" y="13"/>
                      <a:pt x="24" y="9"/>
                    </a:cubicBezTo>
                    <a:cubicBezTo>
                      <a:pt x="15" y="5"/>
                      <a:pt x="6" y="0"/>
                      <a:pt x="0" y="1"/>
                    </a:cubicBezTo>
                    <a:cubicBezTo>
                      <a:pt x="6" y="0"/>
                      <a:pt x="16" y="5"/>
                      <a:pt x="24" y="8"/>
                    </a:cubicBezTo>
                    <a:cubicBezTo>
                      <a:pt x="33" y="12"/>
                      <a:pt x="40" y="16"/>
                      <a:pt x="44" y="1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9" name="Freeform 2331">
                <a:extLst>
                  <a:ext uri="{FF2B5EF4-FFF2-40B4-BE49-F238E27FC236}">
                    <a16:creationId xmlns:a16="http://schemas.microsoft.com/office/drawing/2014/main" id="{5025FDED-1C17-6E2B-2A81-38C7582803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0" y="2048"/>
                <a:ext cx="22" cy="37"/>
              </a:xfrm>
              <a:custGeom>
                <a:avLst/>
                <a:gdLst>
                  <a:gd name="T0" fmla="*/ 0 w 9"/>
                  <a:gd name="T1" fmla="*/ 0 h 14"/>
                  <a:gd name="T2" fmla="*/ 132 w 9"/>
                  <a:gd name="T3" fmla="*/ 259 h 14"/>
                  <a:gd name="T4" fmla="*/ 71 w 9"/>
                  <a:gd name="T5" fmla="*/ 148 h 14"/>
                  <a:gd name="T6" fmla="*/ 0 w 9"/>
                  <a:gd name="T7" fmla="*/ 0 h 1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14">
                    <a:moveTo>
                      <a:pt x="0" y="0"/>
                    </a:moveTo>
                    <a:cubicBezTo>
                      <a:pt x="1" y="2"/>
                      <a:pt x="9" y="11"/>
                      <a:pt x="9" y="14"/>
                    </a:cubicBezTo>
                    <a:cubicBezTo>
                      <a:pt x="8" y="13"/>
                      <a:pt x="6" y="9"/>
                      <a:pt x="5" y="8"/>
                    </a:cubicBezTo>
                    <a:cubicBezTo>
                      <a:pt x="5" y="7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0" name="Freeform 2332">
                <a:extLst>
                  <a:ext uri="{FF2B5EF4-FFF2-40B4-BE49-F238E27FC236}">
                    <a16:creationId xmlns:a16="http://schemas.microsoft.com/office/drawing/2014/main" id="{18FB1A4E-B045-4263-9019-15A741DAEA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2" y="1808"/>
                <a:ext cx="112" cy="88"/>
              </a:xfrm>
              <a:custGeom>
                <a:avLst/>
                <a:gdLst>
                  <a:gd name="T0" fmla="*/ 0 w 45"/>
                  <a:gd name="T1" fmla="*/ 627 h 33"/>
                  <a:gd name="T2" fmla="*/ 371 w 45"/>
                  <a:gd name="T3" fmla="*/ 341 h 33"/>
                  <a:gd name="T4" fmla="*/ 694 w 45"/>
                  <a:gd name="T5" fmla="*/ 136 h 33"/>
                  <a:gd name="T6" fmla="*/ 682 w 45"/>
                  <a:gd name="T7" fmla="*/ 0 h 33"/>
                  <a:gd name="T8" fmla="*/ 371 w 45"/>
                  <a:gd name="T9" fmla="*/ 205 h 33"/>
                  <a:gd name="T10" fmla="*/ 0 w 45"/>
                  <a:gd name="T11" fmla="*/ 512 h 33"/>
                  <a:gd name="T12" fmla="*/ 0 w 45"/>
                  <a:gd name="T13" fmla="*/ 627 h 3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5" h="33">
                    <a:moveTo>
                      <a:pt x="0" y="33"/>
                    </a:moveTo>
                    <a:cubicBezTo>
                      <a:pt x="0" y="28"/>
                      <a:pt x="13" y="22"/>
                      <a:pt x="24" y="18"/>
                    </a:cubicBezTo>
                    <a:cubicBezTo>
                      <a:pt x="35" y="13"/>
                      <a:pt x="45" y="11"/>
                      <a:pt x="45" y="7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4" y="5"/>
                      <a:pt x="35" y="7"/>
                      <a:pt x="24" y="11"/>
                    </a:cubicBezTo>
                    <a:cubicBezTo>
                      <a:pt x="13" y="16"/>
                      <a:pt x="0" y="21"/>
                      <a:pt x="0" y="27"/>
                    </a:cubicBezTo>
                    <a:lnTo>
                      <a:pt x="0" y="33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1" name="Freeform 2333">
                <a:extLst>
                  <a:ext uri="{FF2B5EF4-FFF2-40B4-BE49-F238E27FC236}">
                    <a16:creationId xmlns:a16="http://schemas.microsoft.com/office/drawing/2014/main" id="{E7E27C39-F12D-2DC7-9FE0-5200DF4B82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5" y="1845"/>
                <a:ext cx="112" cy="88"/>
              </a:xfrm>
              <a:custGeom>
                <a:avLst/>
                <a:gdLst>
                  <a:gd name="T0" fmla="*/ 0 w 45"/>
                  <a:gd name="T1" fmla="*/ 627 h 33"/>
                  <a:gd name="T2" fmla="*/ 371 w 45"/>
                  <a:gd name="T3" fmla="*/ 320 h 33"/>
                  <a:gd name="T4" fmla="*/ 682 w 45"/>
                  <a:gd name="T5" fmla="*/ 115 h 33"/>
                  <a:gd name="T6" fmla="*/ 682 w 45"/>
                  <a:gd name="T7" fmla="*/ 0 h 33"/>
                  <a:gd name="T8" fmla="*/ 353 w 45"/>
                  <a:gd name="T9" fmla="*/ 205 h 33"/>
                  <a:gd name="T10" fmla="*/ 0 w 45"/>
                  <a:gd name="T11" fmla="*/ 512 h 33"/>
                  <a:gd name="T12" fmla="*/ 0 w 45"/>
                  <a:gd name="T13" fmla="*/ 627 h 3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5" h="33">
                    <a:moveTo>
                      <a:pt x="0" y="33"/>
                    </a:moveTo>
                    <a:cubicBezTo>
                      <a:pt x="0" y="27"/>
                      <a:pt x="13" y="22"/>
                      <a:pt x="24" y="17"/>
                    </a:cubicBezTo>
                    <a:cubicBezTo>
                      <a:pt x="35" y="13"/>
                      <a:pt x="45" y="11"/>
                      <a:pt x="44" y="6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4" y="4"/>
                      <a:pt x="34" y="6"/>
                      <a:pt x="23" y="11"/>
                    </a:cubicBezTo>
                    <a:cubicBezTo>
                      <a:pt x="13" y="16"/>
                      <a:pt x="0" y="21"/>
                      <a:pt x="0" y="27"/>
                    </a:cubicBezTo>
                    <a:lnTo>
                      <a:pt x="0" y="33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2" name="Freeform 2334">
                <a:extLst>
                  <a:ext uri="{FF2B5EF4-FFF2-40B4-BE49-F238E27FC236}">
                    <a16:creationId xmlns:a16="http://schemas.microsoft.com/office/drawing/2014/main" id="{C625A6CD-C76F-1060-D463-A4E737050C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5" y="1819"/>
                <a:ext cx="104" cy="56"/>
              </a:xfrm>
              <a:custGeom>
                <a:avLst/>
                <a:gdLst>
                  <a:gd name="T0" fmla="*/ 639 w 42"/>
                  <a:gd name="T1" fmla="*/ 0 h 21"/>
                  <a:gd name="T2" fmla="*/ 349 w 42"/>
                  <a:gd name="T3" fmla="*/ 171 h 21"/>
                  <a:gd name="T4" fmla="*/ 0 w 42"/>
                  <a:gd name="T5" fmla="*/ 397 h 21"/>
                  <a:gd name="T6" fmla="*/ 349 w 42"/>
                  <a:gd name="T7" fmla="*/ 149 h 21"/>
                  <a:gd name="T8" fmla="*/ 639 w 42"/>
                  <a:gd name="T9" fmla="*/ 0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21">
                    <a:moveTo>
                      <a:pt x="42" y="0"/>
                    </a:moveTo>
                    <a:cubicBezTo>
                      <a:pt x="39" y="3"/>
                      <a:pt x="31" y="5"/>
                      <a:pt x="23" y="9"/>
                    </a:cubicBezTo>
                    <a:cubicBezTo>
                      <a:pt x="14" y="13"/>
                      <a:pt x="4" y="16"/>
                      <a:pt x="0" y="21"/>
                    </a:cubicBezTo>
                    <a:cubicBezTo>
                      <a:pt x="4" y="16"/>
                      <a:pt x="14" y="12"/>
                      <a:pt x="23" y="8"/>
                    </a:cubicBezTo>
                    <a:cubicBezTo>
                      <a:pt x="31" y="5"/>
                      <a:pt x="39" y="3"/>
                      <a:pt x="42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3" name="Freeform 2335">
                <a:extLst>
                  <a:ext uri="{FF2B5EF4-FFF2-40B4-BE49-F238E27FC236}">
                    <a16:creationId xmlns:a16="http://schemas.microsoft.com/office/drawing/2014/main" id="{361EADB4-1890-77F2-9D6F-7E8B27D900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7" y="1856"/>
                <a:ext cx="105" cy="56"/>
              </a:xfrm>
              <a:custGeom>
                <a:avLst/>
                <a:gdLst>
                  <a:gd name="T0" fmla="*/ 658 w 42"/>
                  <a:gd name="T1" fmla="*/ 0 h 21"/>
                  <a:gd name="T2" fmla="*/ 363 w 42"/>
                  <a:gd name="T3" fmla="*/ 171 h 21"/>
                  <a:gd name="T4" fmla="*/ 0 w 42"/>
                  <a:gd name="T5" fmla="*/ 397 h 21"/>
                  <a:gd name="T6" fmla="*/ 363 w 42"/>
                  <a:gd name="T7" fmla="*/ 149 h 21"/>
                  <a:gd name="T8" fmla="*/ 658 w 42"/>
                  <a:gd name="T9" fmla="*/ 0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21">
                    <a:moveTo>
                      <a:pt x="42" y="0"/>
                    </a:moveTo>
                    <a:cubicBezTo>
                      <a:pt x="39" y="2"/>
                      <a:pt x="31" y="5"/>
                      <a:pt x="23" y="9"/>
                    </a:cubicBezTo>
                    <a:cubicBezTo>
                      <a:pt x="14" y="12"/>
                      <a:pt x="4" y="16"/>
                      <a:pt x="0" y="21"/>
                    </a:cubicBezTo>
                    <a:cubicBezTo>
                      <a:pt x="4" y="16"/>
                      <a:pt x="14" y="12"/>
                      <a:pt x="23" y="8"/>
                    </a:cubicBezTo>
                    <a:cubicBezTo>
                      <a:pt x="31" y="4"/>
                      <a:pt x="39" y="2"/>
                      <a:pt x="42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4" name="Freeform 2336">
                <a:extLst>
                  <a:ext uri="{FF2B5EF4-FFF2-40B4-BE49-F238E27FC236}">
                    <a16:creationId xmlns:a16="http://schemas.microsoft.com/office/drawing/2014/main" id="{2AF1474A-82B1-E6FD-4139-C871576783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7" y="1803"/>
                <a:ext cx="40" cy="8"/>
              </a:xfrm>
              <a:custGeom>
                <a:avLst/>
                <a:gdLst>
                  <a:gd name="T0" fmla="*/ 0 w 16"/>
                  <a:gd name="T1" fmla="*/ 0 h 3"/>
                  <a:gd name="T2" fmla="*/ 250 w 16"/>
                  <a:gd name="T3" fmla="*/ 56 h 3"/>
                  <a:gd name="T4" fmla="*/ 158 w 16"/>
                  <a:gd name="T5" fmla="*/ 35 h 3"/>
                  <a:gd name="T6" fmla="*/ 0 w 16"/>
                  <a:gd name="T7" fmla="*/ 0 h 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" h="3">
                    <a:moveTo>
                      <a:pt x="0" y="0"/>
                    </a:moveTo>
                    <a:cubicBezTo>
                      <a:pt x="2" y="0"/>
                      <a:pt x="14" y="1"/>
                      <a:pt x="16" y="3"/>
                    </a:cubicBezTo>
                    <a:cubicBezTo>
                      <a:pt x="15" y="3"/>
                      <a:pt x="11" y="2"/>
                      <a:pt x="10" y="2"/>
                    </a:cubicBezTo>
                    <a:cubicBezTo>
                      <a:pt x="8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5" name="Freeform 2337">
                <a:extLst>
                  <a:ext uri="{FF2B5EF4-FFF2-40B4-BE49-F238E27FC236}">
                    <a16:creationId xmlns:a16="http://schemas.microsoft.com/office/drawing/2014/main" id="{38BD4DB3-A72E-5D67-73F7-2F8ED0EB9F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2" y="1955"/>
                <a:ext cx="135" cy="32"/>
              </a:xfrm>
              <a:custGeom>
                <a:avLst/>
                <a:gdLst>
                  <a:gd name="T0" fmla="*/ 0 w 54"/>
                  <a:gd name="T1" fmla="*/ 227 h 12"/>
                  <a:gd name="T2" fmla="*/ 438 w 54"/>
                  <a:gd name="T3" fmla="*/ 136 h 12"/>
                  <a:gd name="T4" fmla="*/ 813 w 54"/>
                  <a:gd name="T5" fmla="*/ 115 h 12"/>
                  <a:gd name="T6" fmla="*/ 845 w 54"/>
                  <a:gd name="T7" fmla="*/ 0 h 12"/>
                  <a:gd name="T8" fmla="*/ 488 w 54"/>
                  <a:gd name="T9" fmla="*/ 21 h 12"/>
                  <a:gd name="T10" fmla="*/ 50 w 54"/>
                  <a:gd name="T11" fmla="*/ 93 h 12"/>
                  <a:gd name="T12" fmla="*/ 0 w 54"/>
                  <a:gd name="T13" fmla="*/ 227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4" h="12">
                    <a:moveTo>
                      <a:pt x="0" y="12"/>
                    </a:moveTo>
                    <a:cubicBezTo>
                      <a:pt x="2" y="6"/>
                      <a:pt x="17" y="6"/>
                      <a:pt x="28" y="7"/>
                    </a:cubicBezTo>
                    <a:cubicBezTo>
                      <a:pt x="40" y="7"/>
                      <a:pt x="51" y="10"/>
                      <a:pt x="52" y="6"/>
                    </a:cubicBezTo>
                    <a:cubicBezTo>
                      <a:pt x="54" y="0"/>
                      <a:pt x="54" y="0"/>
                      <a:pt x="54" y="0"/>
                    </a:cubicBezTo>
                    <a:cubicBezTo>
                      <a:pt x="52" y="4"/>
                      <a:pt x="43" y="1"/>
                      <a:pt x="31" y="1"/>
                    </a:cubicBezTo>
                    <a:cubicBezTo>
                      <a:pt x="19" y="1"/>
                      <a:pt x="5" y="0"/>
                      <a:pt x="3" y="5"/>
                    </a:cubicBez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6" name="Freeform 2338">
                <a:extLst>
                  <a:ext uri="{FF2B5EF4-FFF2-40B4-BE49-F238E27FC236}">
                    <a16:creationId xmlns:a16="http://schemas.microsoft.com/office/drawing/2014/main" id="{729ED672-D32E-25EF-1E18-070FFB8684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0" y="1987"/>
                <a:ext cx="139" cy="32"/>
              </a:xfrm>
              <a:custGeom>
                <a:avLst/>
                <a:gdLst>
                  <a:gd name="T0" fmla="*/ 0 w 56"/>
                  <a:gd name="T1" fmla="*/ 227 h 12"/>
                  <a:gd name="T2" fmla="*/ 444 w 56"/>
                  <a:gd name="T3" fmla="*/ 149 h 12"/>
                  <a:gd name="T4" fmla="*/ 814 w 56"/>
                  <a:gd name="T5" fmla="*/ 149 h 12"/>
                  <a:gd name="T6" fmla="*/ 856 w 56"/>
                  <a:gd name="T7" fmla="*/ 21 h 12"/>
                  <a:gd name="T8" fmla="*/ 474 w 56"/>
                  <a:gd name="T9" fmla="*/ 35 h 12"/>
                  <a:gd name="T10" fmla="*/ 42 w 56"/>
                  <a:gd name="T11" fmla="*/ 93 h 12"/>
                  <a:gd name="T12" fmla="*/ 0 w 56"/>
                  <a:gd name="T13" fmla="*/ 227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6" h="12">
                    <a:moveTo>
                      <a:pt x="0" y="12"/>
                    </a:moveTo>
                    <a:cubicBezTo>
                      <a:pt x="2" y="6"/>
                      <a:pt x="17" y="7"/>
                      <a:pt x="29" y="8"/>
                    </a:cubicBezTo>
                    <a:cubicBezTo>
                      <a:pt x="41" y="8"/>
                      <a:pt x="52" y="12"/>
                      <a:pt x="53" y="8"/>
                    </a:cubicBezTo>
                    <a:cubicBezTo>
                      <a:pt x="56" y="1"/>
                      <a:pt x="56" y="1"/>
                      <a:pt x="56" y="1"/>
                    </a:cubicBezTo>
                    <a:cubicBezTo>
                      <a:pt x="54" y="5"/>
                      <a:pt x="43" y="2"/>
                      <a:pt x="31" y="2"/>
                    </a:cubicBezTo>
                    <a:cubicBezTo>
                      <a:pt x="19" y="1"/>
                      <a:pt x="5" y="0"/>
                      <a:pt x="3" y="5"/>
                    </a:cubicBez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7" name="Freeform 2339">
                <a:extLst>
                  <a:ext uri="{FF2B5EF4-FFF2-40B4-BE49-F238E27FC236}">
                    <a16:creationId xmlns:a16="http://schemas.microsoft.com/office/drawing/2014/main" id="{724C8CE3-5339-F924-5ED5-631CE7D953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5" y="1957"/>
                <a:ext cx="117" cy="8"/>
              </a:xfrm>
              <a:custGeom>
                <a:avLst/>
                <a:gdLst>
                  <a:gd name="T0" fmla="*/ 724 w 47"/>
                  <a:gd name="T1" fmla="*/ 21 h 3"/>
                  <a:gd name="T2" fmla="*/ 383 w 47"/>
                  <a:gd name="T3" fmla="*/ 35 h 3"/>
                  <a:gd name="T4" fmla="*/ 0 w 47"/>
                  <a:gd name="T5" fmla="*/ 56 h 3"/>
                  <a:gd name="T6" fmla="*/ 383 w 47"/>
                  <a:gd name="T7" fmla="*/ 21 h 3"/>
                  <a:gd name="T8" fmla="*/ 724 w 47"/>
                  <a:gd name="T9" fmla="*/ 2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7" h="3">
                    <a:moveTo>
                      <a:pt x="47" y="1"/>
                    </a:moveTo>
                    <a:cubicBezTo>
                      <a:pt x="43" y="3"/>
                      <a:pt x="34" y="2"/>
                      <a:pt x="25" y="2"/>
                    </a:cubicBezTo>
                    <a:cubicBezTo>
                      <a:pt x="16" y="1"/>
                      <a:pt x="5" y="0"/>
                      <a:pt x="0" y="3"/>
                    </a:cubicBezTo>
                    <a:cubicBezTo>
                      <a:pt x="5" y="0"/>
                      <a:pt x="16" y="1"/>
                      <a:pt x="25" y="1"/>
                    </a:cubicBezTo>
                    <a:cubicBezTo>
                      <a:pt x="35" y="1"/>
                      <a:pt x="43" y="3"/>
                      <a:pt x="47" y="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8" name="Freeform 2340">
                <a:extLst>
                  <a:ext uri="{FF2B5EF4-FFF2-40B4-BE49-F238E27FC236}">
                    <a16:creationId xmlns:a16="http://schemas.microsoft.com/office/drawing/2014/main" id="{B5DB28C1-90D5-207F-EB35-0F9B6D2F5D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2" y="1992"/>
                <a:ext cx="117" cy="8"/>
              </a:xfrm>
              <a:custGeom>
                <a:avLst/>
                <a:gdLst>
                  <a:gd name="T0" fmla="*/ 724 w 47"/>
                  <a:gd name="T1" fmla="*/ 21 h 3"/>
                  <a:gd name="T2" fmla="*/ 383 w 47"/>
                  <a:gd name="T3" fmla="*/ 21 h 3"/>
                  <a:gd name="T4" fmla="*/ 0 w 47"/>
                  <a:gd name="T5" fmla="*/ 56 h 3"/>
                  <a:gd name="T6" fmla="*/ 403 w 47"/>
                  <a:gd name="T7" fmla="*/ 21 h 3"/>
                  <a:gd name="T8" fmla="*/ 724 w 47"/>
                  <a:gd name="T9" fmla="*/ 2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7" h="3">
                    <a:moveTo>
                      <a:pt x="47" y="1"/>
                    </a:moveTo>
                    <a:cubicBezTo>
                      <a:pt x="43" y="2"/>
                      <a:pt x="35" y="2"/>
                      <a:pt x="25" y="1"/>
                    </a:cubicBezTo>
                    <a:cubicBezTo>
                      <a:pt x="16" y="1"/>
                      <a:pt x="5" y="0"/>
                      <a:pt x="0" y="3"/>
                    </a:cubicBezTo>
                    <a:cubicBezTo>
                      <a:pt x="5" y="0"/>
                      <a:pt x="16" y="0"/>
                      <a:pt x="26" y="1"/>
                    </a:cubicBezTo>
                    <a:cubicBezTo>
                      <a:pt x="35" y="1"/>
                      <a:pt x="43" y="2"/>
                      <a:pt x="47" y="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9" name="Freeform 2341">
                <a:extLst>
                  <a:ext uri="{FF2B5EF4-FFF2-40B4-BE49-F238E27FC236}">
                    <a16:creationId xmlns:a16="http://schemas.microsoft.com/office/drawing/2014/main" id="{2C1E2906-949C-2EF5-ED5C-3204FCF185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7" y="1933"/>
                <a:ext cx="35" cy="24"/>
              </a:xfrm>
              <a:custGeom>
                <a:avLst/>
                <a:gdLst>
                  <a:gd name="T0" fmla="*/ 0 w 14"/>
                  <a:gd name="T1" fmla="*/ 0 h 9"/>
                  <a:gd name="T2" fmla="*/ 220 w 14"/>
                  <a:gd name="T3" fmla="*/ 171 h 9"/>
                  <a:gd name="T4" fmla="*/ 125 w 14"/>
                  <a:gd name="T5" fmla="*/ 93 h 9"/>
                  <a:gd name="T6" fmla="*/ 0 w 14"/>
                  <a:gd name="T7" fmla="*/ 0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" h="9">
                    <a:moveTo>
                      <a:pt x="0" y="0"/>
                    </a:moveTo>
                    <a:cubicBezTo>
                      <a:pt x="2" y="1"/>
                      <a:pt x="12" y="6"/>
                      <a:pt x="14" y="9"/>
                    </a:cubicBezTo>
                    <a:cubicBezTo>
                      <a:pt x="13" y="8"/>
                      <a:pt x="9" y="5"/>
                      <a:pt x="8" y="5"/>
                    </a:cubicBezTo>
                    <a:cubicBezTo>
                      <a:pt x="7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0" name="Freeform 2342">
                <a:extLst>
                  <a:ext uri="{FF2B5EF4-FFF2-40B4-BE49-F238E27FC236}">
                    <a16:creationId xmlns:a16="http://schemas.microsoft.com/office/drawing/2014/main" id="{6541F519-447C-0668-6774-DA6FE83474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2" y="1517"/>
                <a:ext cx="38" cy="139"/>
              </a:xfrm>
              <a:custGeom>
                <a:avLst/>
                <a:gdLst>
                  <a:gd name="T0" fmla="*/ 243 w 15"/>
                  <a:gd name="T1" fmla="*/ 994 h 52"/>
                  <a:gd name="T2" fmla="*/ 147 w 15"/>
                  <a:gd name="T3" fmla="*/ 478 h 52"/>
                  <a:gd name="T4" fmla="*/ 96 w 15"/>
                  <a:gd name="T5" fmla="*/ 35 h 52"/>
                  <a:gd name="T6" fmla="*/ 0 w 15"/>
                  <a:gd name="T7" fmla="*/ 0 h 52"/>
                  <a:gd name="T8" fmla="*/ 51 w 15"/>
                  <a:gd name="T9" fmla="*/ 436 h 52"/>
                  <a:gd name="T10" fmla="*/ 160 w 15"/>
                  <a:gd name="T11" fmla="*/ 973 h 52"/>
                  <a:gd name="T12" fmla="*/ 243 w 15"/>
                  <a:gd name="T13" fmla="*/ 994 h 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" h="52">
                    <a:moveTo>
                      <a:pt x="15" y="52"/>
                    </a:moveTo>
                    <a:cubicBezTo>
                      <a:pt x="10" y="50"/>
                      <a:pt x="10" y="37"/>
                      <a:pt x="9" y="25"/>
                    </a:cubicBezTo>
                    <a:cubicBezTo>
                      <a:pt x="9" y="13"/>
                      <a:pt x="10" y="3"/>
                      <a:pt x="6" y="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"/>
                      <a:pt x="3" y="11"/>
                      <a:pt x="3" y="23"/>
                    </a:cubicBezTo>
                    <a:cubicBezTo>
                      <a:pt x="4" y="35"/>
                      <a:pt x="4" y="49"/>
                      <a:pt x="10" y="51"/>
                    </a:cubicBezTo>
                    <a:lnTo>
                      <a:pt x="15" y="52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1" name="Freeform 2343">
                <a:extLst>
                  <a:ext uri="{FF2B5EF4-FFF2-40B4-BE49-F238E27FC236}">
                    <a16:creationId xmlns:a16="http://schemas.microsoft.com/office/drawing/2014/main" id="{C4591F75-C38E-9126-97B1-F93B10CE60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1528"/>
                <a:ext cx="35" cy="139"/>
              </a:xfrm>
              <a:custGeom>
                <a:avLst/>
                <a:gdLst>
                  <a:gd name="T0" fmla="*/ 220 w 14"/>
                  <a:gd name="T1" fmla="*/ 994 h 52"/>
                  <a:gd name="T2" fmla="*/ 145 w 14"/>
                  <a:gd name="T3" fmla="*/ 478 h 52"/>
                  <a:gd name="T4" fmla="*/ 95 w 14"/>
                  <a:gd name="T5" fmla="*/ 35 h 52"/>
                  <a:gd name="T6" fmla="*/ 0 w 14"/>
                  <a:gd name="T7" fmla="*/ 0 h 52"/>
                  <a:gd name="T8" fmla="*/ 50 w 14"/>
                  <a:gd name="T9" fmla="*/ 436 h 52"/>
                  <a:gd name="T10" fmla="*/ 125 w 14"/>
                  <a:gd name="T11" fmla="*/ 957 h 52"/>
                  <a:gd name="T12" fmla="*/ 220 w 14"/>
                  <a:gd name="T13" fmla="*/ 994 h 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" h="52">
                    <a:moveTo>
                      <a:pt x="14" y="52"/>
                    </a:moveTo>
                    <a:cubicBezTo>
                      <a:pt x="8" y="51"/>
                      <a:pt x="9" y="37"/>
                      <a:pt x="9" y="25"/>
                    </a:cubicBezTo>
                    <a:cubicBezTo>
                      <a:pt x="8" y="13"/>
                      <a:pt x="10" y="3"/>
                      <a:pt x="6" y="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"/>
                      <a:pt x="2" y="11"/>
                      <a:pt x="3" y="23"/>
                    </a:cubicBezTo>
                    <a:cubicBezTo>
                      <a:pt x="3" y="35"/>
                      <a:pt x="2" y="48"/>
                      <a:pt x="8" y="50"/>
                    </a:cubicBezTo>
                    <a:lnTo>
                      <a:pt x="14" y="52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2" name="Freeform 2344">
                <a:extLst>
                  <a:ext uri="{FF2B5EF4-FFF2-40B4-BE49-F238E27FC236}">
                    <a16:creationId xmlns:a16="http://schemas.microsoft.com/office/drawing/2014/main" id="{C610F3AB-0DE9-CA3C-6A2F-4193A06176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30" y="1523"/>
                <a:ext cx="12" cy="125"/>
              </a:xfrm>
              <a:custGeom>
                <a:avLst/>
                <a:gdLst>
                  <a:gd name="T0" fmla="*/ 0 w 5"/>
                  <a:gd name="T1" fmla="*/ 0 h 47"/>
                  <a:gd name="T2" fmla="*/ 29 w 5"/>
                  <a:gd name="T3" fmla="*/ 418 h 47"/>
                  <a:gd name="T4" fmla="*/ 70 w 5"/>
                  <a:gd name="T5" fmla="*/ 883 h 47"/>
                  <a:gd name="T6" fmla="*/ 12 w 5"/>
                  <a:gd name="T7" fmla="*/ 396 h 47"/>
                  <a:gd name="T8" fmla="*/ 0 w 5"/>
                  <a:gd name="T9" fmla="*/ 0 h 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47">
                    <a:moveTo>
                      <a:pt x="0" y="0"/>
                    </a:moveTo>
                    <a:cubicBezTo>
                      <a:pt x="2" y="4"/>
                      <a:pt x="2" y="12"/>
                      <a:pt x="2" y="22"/>
                    </a:cubicBezTo>
                    <a:cubicBezTo>
                      <a:pt x="2" y="31"/>
                      <a:pt x="2" y="42"/>
                      <a:pt x="5" y="47"/>
                    </a:cubicBezTo>
                    <a:cubicBezTo>
                      <a:pt x="2" y="42"/>
                      <a:pt x="2" y="31"/>
                      <a:pt x="1" y="21"/>
                    </a:cubicBezTo>
                    <a:cubicBezTo>
                      <a:pt x="1" y="12"/>
                      <a:pt x="2" y="4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3" name="Freeform 2345">
                <a:extLst>
                  <a:ext uri="{FF2B5EF4-FFF2-40B4-BE49-F238E27FC236}">
                    <a16:creationId xmlns:a16="http://schemas.microsoft.com/office/drawing/2014/main" id="{19D45E12-7A1F-C0B0-0A65-494674AFA5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2" y="1533"/>
                <a:ext cx="13" cy="126"/>
              </a:xfrm>
              <a:custGeom>
                <a:avLst/>
                <a:gdLst>
                  <a:gd name="T0" fmla="*/ 0 w 5"/>
                  <a:gd name="T1" fmla="*/ 0 h 47"/>
                  <a:gd name="T2" fmla="*/ 34 w 5"/>
                  <a:gd name="T3" fmla="*/ 424 h 47"/>
                  <a:gd name="T4" fmla="*/ 88 w 5"/>
                  <a:gd name="T5" fmla="*/ 906 h 47"/>
                  <a:gd name="T6" fmla="*/ 21 w 5"/>
                  <a:gd name="T7" fmla="*/ 402 h 47"/>
                  <a:gd name="T8" fmla="*/ 0 w 5"/>
                  <a:gd name="T9" fmla="*/ 0 h 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47">
                    <a:moveTo>
                      <a:pt x="0" y="0"/>
                    </a:moveTo>
                    <a:cubicBezTo>
                      <a:pt x="2" y="4"/>
                      <a:pt x="2" y="12"/>
                      <a:pt x="2" y="22"/>
                    </a:cubicBezTo>
                    <a:cubicBezTo>
                      <a:pt x="2" y="31"/>
                      <a:pt x="2" y="42"/>
                      <a:pt x="5" y="47"/>
                    </a:cubicBezTo>
                    <a:cubicBezTo>
                      <a:pt x="2" y="42"/>
                      <a:pt x="2" y="31"/>
                      <a:pt x="1" y="21"/>
                    </a:cubicBezTo>
                    <a:cubicBezTo>
                      <a:pt x="1" y="12"/>
                      <a:pt x="2" y="4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4" name="Freeform 2346">
                <a:extLst>
                  <a:ext uri="{FF2B5EF4-FFF2-40B4-BE49-F238E27FC236}">
                    <a16:creationId xmlns:a16="http://schemas.microsoft.com/office/drawing/2014/main" id="{56A3F4FF-558E-61B0-BBB4-4F094C49E2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0" y="1557"/>
                <a:ext cx="29" cy="142"/>
              </a:xfrm>
              <a:custGeom>
                <a:avLst/>
                <a:gdLst>
                  <a:gd name="T0" fmla="*/ 169 w 12"/>
                  <a:gd name="T1" fmla="*/ 1018 h 53"/>
                  <a:gd name="T2" fmla="*/ 111 w 12"/>
                  <a:gd name="T3" fmla="*/ 482 h 53"/>
                  <a:gd name="T4" fmla="*/ 87 w 12"/>
                  <a:gd name="T5" fmla="*/ 35 h 53"/>
                  <a:gd name="T6" fmla="*/ 0 w 12"/>
                  <a:gd name="T7" fmla="*/ 0 h 53"/>
                  <a:gd name="T8" fmla="*/ 29 w 12"/>
                  <a:gd name="T9" fmla="*/ 445 h 53"/>
                  <a:gd name="T10" fmla="*/ 99 w 12"/>
                  <a:gd name="T11" fmla="*/ 983 h 53"/>
                  <a:gd name="T12" fmla="*/ 169 w 12"/>
                  <a:gd name="T13" fmla="*/ 1018 h 5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" h="53">
                    <a:moveTo>
                      <a:pt x="12" y="53"/>
                    </a:moveTo>
                    <a:cubicBezTo>
                      <a:pt x="7" y="51"/>
                      <a:pt x="7" y="37"/>
                      <a:pt x="8" y="25"/>
                    </a:cubicBezTo>
                    <a:cubicBezTo>
                      <a:pt x="8" y="13"/>
                      <a:pt x="10" y="3"/>
                      <a:pt x="6" y="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"/>
                      <a:pt x="2" y="11"/>
                      <a:pt x="2" y="23"/>
                    </a:cubicBezTo>
                    <a:cubicBezTo>
                      <a:pt x="2" y="35"/>
                      <a:pt x="1" y="49"/>
                      <a:pt x="7" y="51"/>
                    </a:cubicBezTo>
                    <a:lnTo>
                      <a:pt x="12" y="53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5" name="Freeform 2347">
                <a:extLst>
                  <a:ext uri="{FF2B5EF4-FFF2-40B4-BE49-F238E27FC236}">
                    <a16:creationId xmlns:a16="http://schemas.microsoft.com/office/drawing/2014/main" id="{DF66D954-71CB-ABC4-8C1B-F19693EC10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2" y="1571"/>
                <a:ext cx="30" cy="141"/>
              </a:xfrm>
              <a:custGeom>
                <a:avLst/>
                <a:gdLst>
                  <a:gd name="T0" fmla="*/ 188 w 12"/>
                  <a:gd name="T1" fmla="*/ 998 h 53"/>
                  <a:gd name="T2" fmla="*/ 125 w 12"/>
                  <a:gd name="T3" fmla="*/ 474 h 53"/>
                  <a:gd name="T4" fmla="*/ 95 w 12"/>
                  <a:gd name="T5" fmla="*/ 35 h 53"/>
                  <a:gd name="T6" fmla="*/ 0 w 12"/>
                  <a:gd name="T7" fmla="*/ 0 h 53"/>
                  <a:gd name="T8" fmla="*/ 33 w 12"/>
                  <a:gd name="T9" fmla="*/ 431 h 53"/>
                  <a:gd name="T10" fmla="*/ 95 w 12"/>
                  <a:gd name="T11" fmla="*/ 963 h 53"/>
                  <a:gd name="T12" fmla="*/ 188 w 12"/>
                  <a:gd name="T13" fmla="*/ 998 h 5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" h="53">
                    <a:moveTo>
                      <a:pt x="12" y="53"/>
                    </a:moveTo>
                    <a:cubicBezTo>
                      <a:pt x="7" y="51"/>
                      <a:pt x="7" y="37"/>
                      <a:pt x="8" y="25"/>
                    </a:cubicBezTo>
                    <a:cubicBezTo>
                      <a:pt x="8" y="13"/>
                      <a:pt x="10" y="3"/>
                      <a:pt x="6" y="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"/>
                      <a:pt x="2" y="11"/>
                      <a:pt x="2" y="23"/>
                    </a:cubicBezTo>
                    <a:cubicBezTo>
                      <a:pt x="1" y="34"/>
                      <a:pt x="1" y="49"/>
                      <a:pt x="6" y="51"/>
                    </a:cubicBezTo>
                    <a:lnTo>
                      <a:pt x="12" y="53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6" name="Freeform 2348">
                <a:extLst>
                  <a:ext uri="{FF2B5EF4-FFF2-40B4-BE49-F238E27FC236}">
                    <a16:creationId xmlns:a16="http://schemas.microsoft.com/office/drawing/2014/main" id="{B02FA71D-9521-0651-883B-2F5611BF0E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5" y="1563"/>
                <a:ext cx="7" cy="125"/>
              </a:xfrm>
              <a:custGeom>
                <a:avLst/>
                <a:gdLst>
                  <a:gd name="T0" fmla="*/ 12 w 3"/>
                  <a:gd name="T1" fmla="*/ 0 h 47"/>
                  <a:gd name="T2" fmla="*/ 12 w 3"/>
                  <a:gd name="T3" fmla="*/ 418 h 47"/>
                  <a:gd name="T4" fmla="*/ 37 w 3"/>
                  <a:gd name="T5" fmla="*/ 883 h 47"/>
                  <a:gd name="T6" fmla="*/ 12 w 3"/>
                  <a:gd name="T7" fmla="*/ 396 h 47"/>
                  <a:gd name="T8" fmla="*/ 12 w 3"/>
                  <a:gd name="T9" fmla="*/ 0 h 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47">
                    <a:moveTo>
                      <a:pt x="1" y="0"/>
                    </a:moveTo>
                    <a:cubicBezTo>
                      <a:pt x="2" y="4"/>
                      <a:pt x="2" y="12"/>
                      <a:pt x="1" y="22"/>
                    </a:cubicBezTo>
                    <a:cubicBezTo>
                      <a:pt x="1" y="31"/>
                      <a:pt x="0" y="42"/>
                      <a:pt x="3" y="47"/>
                    </a:cubicBezTo>
                    <a:cubicBezTo>
                      <a:pt x="0" y="42"/>
                      <a:pt x="1" y="31"/>
                      <a:pt x="1" y="21"/>
                    </a:cubicBezTo>
                    <a:cubicBezTo>
                      <a:pt x="1" y="12"/>
                      <a:pt x="2" y="4"/>
                      <a:pt x="1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" name="Freeform 2349">
                <a:extLst>
                  <a:ext uri="{FF2B5EF4-FFF2-40B4-BE49-F238E27FC236}">
                    <a16:creationId xmlns:a16="http://schemas.microsoft.com/office/drawing/2014/main" id="{444F5ACE-9AAE-8BA3-2C2D-E65633C69B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7" y="1576"/>
                <a:ext cx="7" cy="125"/>
              </a:xfrm>
              <a:custGeom>
                <a:avLst/>
                <a:gdLst>
                  <a:gd name="T0" fmla="*/ 12 w 3"/>
                  <a:gd name="T1" fmla="*/ 0 h 47"/>
                  <a:gd name="T2" fmla="*/ 12 w 3"/>
                  <a:gd name="T3" fmla="*/ 396 h 47"/>
                  <a:gd name="T4" fmla="*/ 37 w 3"/>
                  <a:gd name="T5" fmla="*/ 883 h 47"/>
                  <a:gd name="T6" fmla="*/ 12 w 3"/>
                  <a:gd name="T7" fmla="*/ 396 h 47"/>
                  <a:gd name="T8" fmla="*/ 12 w 3"/>
                  <a:gd name="T9" fmla="*/ 0 h 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47">
                    <a:moveTo>
                      <a:pt x="1" y="0"/>
                    </a:moveTo>
                    <a:cubicBezTo>
                      <a:pt x="2" y="4"/>
                      <a:pt x="1" y="12"/>
                      <a:pt x="1" y="21"/>
                    </a:cubicBezTo>
                    <a:cubicBezTo>
                      <a:pt x="1" y="31"/>
                      <a:pt x="0" y="42"/>
                      <a:pt x="3" y="47"/>
                    </a:cubicBezTo>
                    <a:cubicBezTo>
                      <a:pt x="0" y="42"/>
                      <a:pt x="0" y="31"/>
                      <a:pt x="1" y="21"/>
                    </a:cubicBezTo>
                    <a:cubicBezTo>
                      <a:pt x="1" y="12"/>
                      <a:pt x="2" y="4"/>
                      <a:pt x="1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8" name="Freeform 2350">
                <a:extLst>
                  <a:ext uri="{FF2B5EF4-FFF2-40B4-BE49-F238E27FC236}">
                    <a16:creationId xmlns:a16="http://schemas.microsoft.com/office/drawing/2014/main" id="{48FCC5AE-EC0B-80C5-8350-40DA972CB3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0" y="1560"/>
                <a:ext cx="27" cy="32"/>
              </a:xfrm>
              <a:custGeom>
                <a:avLst/>
                <a:gdLst>
                  <a:gd name="T0" fmla="*/ 0 w 11"/>
                  <a:gd name="T1" fmla="*/ 227 h 12"/>
                  <a:gd name="T2" fmla="*/ 162 w 11"/>
                  <a:gd name="T3" fmla="*/ 0 h 12"/>
                  <a:gd name="T4" fmla="*/ 91 w 11"/>
                  <a:gd name="T5" fmla="*/ 93 h 12"/>
                  <a:gd name="T6" fmla="*/ 0 w 11"/>
                  <a:gd name="T7" fmla="*/ 227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2">
                    <a:moveTo>
                      <a:pt x="0" y="12"/>
                    </a:moveTo>
                    <a:cubicBezTo>
                      <a:pt x="1" y="11"/>
                      <a:pt x="8" y="1"/>
                      <a:pt x="11" y="0"/>
                    </a:cubicBezTo>
                    <a:cubicBezTo>
                      <a:pt x="10" y="1"/>
                      <a:pt x="7" y="4"/>
                      <a:pt x="6" y="5"/>
                    </a:cubicBezTo>
                    <a:cubicBezTo>
                      <a:pt x="6" y="6"/>
                      <a:pt x="0" y="12"/>
                      <a:pt x="0" y="1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9" name="Freeform 2351">
                <a:extLst>
                  <a:ext uri="{FF2B5EF4-FFF2-40B4-BE49-F238E27FC236}">
                    <a16:creationId xmlns:a16="http://schemas.microsoft.com/office/drawing/2014/main" id="{157EA5E8-5001-9F86-C979-4BA75FD8D8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7" y="1528"/>
                <a:ext cx="28" cy="35"/>
              </a:xfrm>
              <a:custGeom>
                <a:avLst/>
                <a:gdLst>
                  <a:gd name="T0" fmla="*/ 0 w 11"/>
                  <a:gd name="T1" fmla="*/ 253 h 13"/>
                  <a:gd name="T2" fmla="*/ 181 w 11"/>
                  <a:gd name="T3" fmla="*/ 0 h 13"/>
                  <a:gd name="T4" fmla="*/ 97 w 11"/>
                  <a:gd name="T5" fmla="*/ 94 h 13"/>
                  <a:gd name="T6" fmla="*/ 0 w 11"/>
                  <a:gd name="T7" fmla="*/ 253 h 1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3">
                    <a:moveTo>
                      <a:pt x="0" y="13"/>
                    </a:moveTo>
                    <a:cubicBezTo>
                      <a:pt x="1" y="11"/>
                      <a:pt x="8" y="1"/>
                      <a:pt x="11" y="0"/>
                    </a:cubicBezTo>
                    <a:cubicBezTo>
                      <a:pt x="10" y="1"/>
                      <a:pt x="7" y="4"/>
                      <a:pt x="6" y="5"/>
                    </a:cubicBezTo>
                    <a:cubicBezTo>
                      <a:pt x="5" y="6"/>
                      <a:pt x="0" y="13"/>
                      <a:pt x="0" y="1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0" name="Freeform 2352">
                <a:extLst>
                  <a:ext uri="{FF2B5EF4-FFF2-40B4-BE49-F238E27FC236}">
                    <a16:creationId xmlns:a16="http://schemas.microsoft.com/office/drawing/2014/main" id="{F862B2B8-B7FB-7931-87D0-68DED4DF5C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2" y="1603"/>
                <a:ext cx="27" cy="141"/>
              </a:xfrm>
              <a:custGeom>
                <a:avLst/>
                <a:gdLst>
                  <a:gd name="T0" fmla="*/ 162 w 11"/>
                  <a:gd name="T1" fmla="*/ 998 h 53"/>
                  <a:gd name="T2" fmla="*/ 103 w 11"/>
                  <a:gd name="T3" fmla="*/ 474 h 53"/>
                  <a:gd name="T4" fmla="*/ 91 w 11"/>
                  <a:gd name="T5" fmla="*/ 35 h 53"/>
                  <a:gd name="T6" fmla="*/ 0 w 11"/>
                  <a:gd name="T7" fmla="*/ 0 h 53"/>
                  <a:gd name="T8" fmla="*/ 12 w 11"/>
                  <a:gd name="T9" fmla="*/ 431 h 53"/>
                  <a:gd name="T10" fmla="*/ 71 w 11"/>
                  <a:gd name="T11" fmla="*/ 963 h 53"/>
                  <a:gd name="T12" fmla="*/ 162 w 11"/>
                  <a:gd name="T13" fmla="*/ 998 h 5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" h="53">
                    <a:moveTo>
                      <a:pt x="11" y="53"/>
                    </a:moveTo>
                    <a:cubicBezTo>
                      <a:pt x="6" y="51"/>
                      <a:pt x="7" y="37"/>
                      <a:pt x="7" y="25"/>
                    </a:cubicBezTo>
                    <a:cubicBezTo>
                      <a:pt x="7" y="13"/>
                      <a:pt x="10" y="4"/>
                      <a:pt x="6" y="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"/>
                      <a:pt x="2" y="11"/>
                      <a:pt x="1" y="23"/>
                    </a:cubicBezTo>
                    <a:cubicBezTo>
                      <a:pt x="1" y="35"/>
                      <a:pt x="0" y="49"/>
                      <a:pt x="5" y="51"/>
                    </a:cubicBezTo>
                    <a:lnTo>
                      <a:pt x="11" y="53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1" name="Freeform 2353">
                <a:extLst>
                  <a:ext uri="{FF2B5EF4-FFF2-40B4-BE49-F238E27FC236}">
                    <a16:creationId xmlns:a16="http://schemas.microsoft.com/office/drawing/2014/main" id="{9CBF1E0B-D7CE-3F9F-1789-C1EDB39750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4" y="1616"/>
                <a:ext cx="28" cy="141"/>
              </a:xfrm>
              <a:custGeom>
                <a:avLst/>
                <a:gdLst>
                  <a:gd name="T0" fmla="*/ 181 w 11"/>
                  <a:gd name="T1" fmla="*/ 998 h 53"/>
                  <a:gd name="T2" fmla="*/ 117 w 11"/>
                  <a:gd name="T3" fmla="*/ 474 h 53"/>
                  <a:gd name="T4" fmla="*/ 84 w 11"/>
                  <a:gd name="T5" fmla="*/ 35 h 53"/>
                  <a:gd name="T6" fmla="*/ 0 w 11"/>
                  <a:gd name="T7" fmla="*/ 0 h 53"/>
                  <a:gd name="T8" fmla="*/ 20 w 11"/>
                  <a:gd name="T9" fmla="*/ 431 h 53"/>
                  <a:gd name="T10" fmla="*/ 84 w 11"/>
                  <a:gd name="T11" fmla="*/ 963 h 53"/>
                  <a:gd name="T12" fmla="*/ 181 w 11"/>
                  <a:gd name="T13" fmla="*/ 998 h 5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" h="53">
                    <a:moveTo>
                      <a:pt x="11" y="53"/>
                    </a:moveTo>
                    <a:cubicBezTo>
                      <a:pt x="6" y="51"/>
                      <a:pt x="6" y="37"/>
                      <a:pt x="7" y="25"/>
                    </a:cubicBezTo>
                    <a:cubicBezTo>
                      <a:pt x="7" y="13"/>
                      <a:pt x="9" y="4"/>
                      <a:pt x="5" y="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"/>
                      <a:pt x="1" y="11"/>
                      <a:pt x="1" y="23"/>
                    </a:cubicBezTo>
                    <a:cubicBezTo>
                      <a:pt x="0" y="35"/>
                      <a:pt x="0" y="49"/>
                      <a:pt x="5" y="51"/>
                    </a:cubicBezTo>
                    <a:lnTo>
                      <a:pt x="11" y="53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2" name="Freeform 2354">
                <a:extLst>
                  <a:ext uri="{FF2B5EF4-FFF2-40B4-BE49-F238E27FC236}">
                    <a16:creationId xmlns:a16="http://schemas.microsoft.com/office/drawing/2014/main" id="{EB88B1C9-C6BC-3457-5829-1AC00177B5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4" y="1608"/>
                <a:ext cx="8" cy="125"/>
              </a:xfrm>
              <a:custGeom>
                <a:avLst/>
                <a:gdLst>
                  <a:gd name="T0" fmla="*/ 35 w 3"/>
                  <a:gd name="T1" fmla="*/ 0 h 47"/>
                  <a:gd name="T2" fmla="*/ 35 w 3"/>
                  <a:gd name="T3" fmla="*/ 418 h 47"/>
                  <a:gd name="T4" fmla="*/ 56 w 3"/>
                  <a:gd name="T5" fmla="*/ 883 h 47"/>
                  <a:gd name="T6" fmla="*/ 21 w 3"/>
                  <a:gd name="T7" fmla="*/ 396 h 47"/>
                  <a:gd name="T8" fmla="*/ 35 w 3"/>
                  <a:gd name="T9" fmla="*/ 0 h 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47">
                    <a:moveTo>
                      <a:pt x="2" y="0"/>
                    </a:moveTo>
                    <a:cubicBezTo>
                      <a:pt x="3" y="4"/>
                      <a:pt x="2" y="12"/>
                      <a:pt x="2" y="22"/>
                    </a:cubicBezTo>
                    <a:cubicBezTo>
                      <a:pt x="1" y="31"/>
                      <a:pt x="0" y="42"/>
                      <a:pt x="3" y="47"/>
                    </a:cubicBezTo>
                    <a:cubicBezTo>
                      <a:pt x="0" y="42"/>
                      <a:pt x="1" y="31"/>
                      <a:pt x="1" y="21"/>
                    </a:cubicBezTo>
                    <a:cubicBezTo>
                      <a:pt x="1" y="12"/>
                      <a:pt x="3" y="4"/>
                      <a:pt x="2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3" name="Freeform 2355">
                <a:extLst>
                  <a:ext uri="{FF2B5EF4-FFF2-40B4-BE49-F238E27FC236}">
                    <a16:creationId xmlns:a16="http://schemas.microsoft.com/office/drawing/2014/main" id="{E8682447-F483-5785-6C57-AC876D3FD3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7" y="1621"/>
                <a:ext cx="7" cy="126"/>
              </a:xfrm>
              <a:custGeom>
                <a:avLst/>
                <a:gdLst>
                  <a:gd name="T0" fmla="*/ 12 w 3"/>
                  <a:gd name="T1" fmla="*/ 0 h 47"/>
                  <a:gd name="T2" fmla="*/ 12 w 3"/>
                  <a:gd name="T3" fmla="*/ 424 h 47"/>
                  <a:gd name="T4" fmla="*/ 37 w 3"/>
                  <a:gd name="T5" fmla="*/ 906 h 47"/>
                  <a:gd name="T6" fmla="*/ 12 w 3"/>
                  <a:gd name="T7" fmla="*/ 402 h 47"/>
                  <a:gd name="T8" fmla="*/ 12 w 3"/>
                  <a:gd name="T9" fmla="*/ 0 h 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47">
                    <a:moveTo>
                      <a:pt x="1" y="0"/>
                    </a:moveTo>
                    <a:cubicBezTo>
                      <a:pt x="2" y="4"/>
                      <a:pt x="2" y="12"/>
                      <a:pt x="1" y="22"/>
                    </a:cubicBezTo>
                    <a:cubicBezTo>
                      <a:pt x="1" y="31"/>
                      <a:pt x="0" y="42"/>
                      <a:pt x="3" y="47"/>
                    </a:cubicBezTo>
                    <a:cubicBezTo>
                      <a:pt x="0" y="42"/>
                      <a:pt x="0" y="31"/>
                      <a:pt x="1" y="21"/>
                    </a:cubicBezTo>
                    <a:cubicBezTo>
                      <a:pt x="1" y="12"/>
                      <a:pt x="2" y="4"/>
                      <a:pt x="1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4" name="Freeform 2356">
                <a:extLst>
                  <a:ext uri="{FF2B5EF4-FFF2-40B4-BE49-F238E27FC236}">
                    <a16:creationId xmlns:a16="http://schemas.microsoft.com/office/drawing/2014/main" id="{FF3D5C7D-7646-97DF-5EFB-08345417C2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9" y="1605"/>
                <a:ext cx="30" cy="32"/>
              </a:xfrm>
              <a:custGeom>
                <a:avLst/>
                <a:gdLst>
                  <a:gd name="T0" fmla="*/ 0 w 12"/>
                  <a:gd name="T1" fmla="*/ 227 h 12"/>
                  <a:gd name="T2" fmla="*/ 188 w 12"/>
                  <a:gd name="T3" fmla="*/ 0 h 12"/>
                  <a:gd name="T4" fmla="*/ 113 w 12"/>
                  <a:gd name="T5" fmla="*/ 93 h 12"/>
                  <a:gd name="T6" fmla="*/ 0 w 12"/>
                  <a:gd name="T7" fmla="*/ 227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2">
                    <a:moveTo>
                      <a:pt x="0" y="12"/>
                    </a:moveTo>
                    <a:cubicBezTo>
                      <a:pt x="1" y="11"/>
                      <a:pt x="9" y="1"/>
                      <a:pt x="12" y="0"/>
                    </a:cubicBezTo>
                    <a:cubicBezTo>
                      <a:pt x="11" y="1"/>
                      <a:pt x="7" y="4"/>
                      <a:pt x="7" y="5"/>
                    </a:cubicBezTo>
                    <a:cubicBezTo>
                      <a:pt x="6" y="6"/>
                      <a:pt x="0" y="12"/>
                      <a:pt x="0" y="1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5" name="Freeform 2357">
                <a:extLst>
                  <a:ext uri="{FF2B5EF4-FFF2-40B4-BE49-F238E27FC236}">
                    <a16:creationId xmlns:a16="http://schemas.microsoft.com/office/drawing/2014/main" id="{6718DD94-C9FD-CEE0-72C1-71B18F448C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7" y="1661"/>
                <a:ext cx="55" cy="147"/>
              </a:xfrm>
              <a:custGeom>
                <a:avLst/>
                <a:gdLst>
                  <a:gd name="T0" fmla="*/ 145 w 22"/>
                  <a:gd name="T1" fmla="*/ 1050 h 55"/>
                  <a:gd name="T2" fmla="*/ 208 w 22"/>
                  <a:gd name="T3" fmla="*/ 492 h 55"/>
                  <a:gd name="T4" fmla="*/ 300 w 22"/>
                  <a:gd name="T5" fmla="*/ 56 h 55"/>
                  <a:gd name="T6" fmla="*/ 208 w 22"/>
                  <a:gd name="T7" fmla="*/ 0 h 55"/>
                  <a:gd name="T8" fmla="*/ 125 w 22"/>
                  <a:gd name="T9" fmla="*/ 436 h 55"/>
                  <a:gd name="T10" fmla="*/ 63 w 22"/>
                  <a:gd name="T11" fmla="*/ 970 h 55"/>
                  <a:gd name="T12" fmla="*/ 145 w 22"/>
                  <a:gd name="T13" fmla="*/ 1050 h 5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2" h="55">
                    <a:moveTo>
                      <a:pt x="9" y="55"/>
                    </a:moveTo>
                    <a:cubicBezTo>
                      <a:pt x="5" y="51"/>
                      <a:pt x="9" y="37"/>
                      <a:pt x="13" y="26"/>
                    </a:cubicBezTo>
                    <a:cubicBezTo>
                      <a:pt x="17" y="15"/>
                      <a:pt x="22" y="6"/>
                      <a:pt x="19" y="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7" y="2"/>
                      <a:pt x="12" y="11"/>
                      <a:pt x="8" y="23"/>
                    </a:cubicBezTo>
                    <a:cubicBezTo>
                      <a:pt x="4" y="33"/>
                      <a:pt x="0" y="47"/>
                      <a:pt x="4" y="51"/>
                    </a:cubicBezTo>
                    <a:lnTo>
                      <a:pt x="9" y="55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6" name="Freeform 2358">
                <a:extLst>
                  <a:ext uri="{FF2B5EF4-FFF2-40B4-BE49-F238E27FC236}">
                    <a16:creationId xmlns:a16="http://schemas.microsoft.com/office/drawing/2014/main" id="{6C09A4B4-95EE-8647-334E-88A3055866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69" y="1680"/>
                <a:ext cx="60" cy="149"/>
              </a:xfrm>
              <a:custGeom>
                <a:avLst/>
                <a:gdLst>
                  <a:gd name="T0" fmla="*/ 158 w 24"/>
                  <a:gd name="T1" fmla="*/ 1054 h 56"/>
                  <a:gd name="T2" fmla="*/ 238 w 24"/>
                  <a:gd name="T3" fmla="*/ 532 h 56"/>
                  <a:gd name="T4" fmla="*/ 333 w 24"/>
                  <a:gd name="T5" fmla="*/ 77 h 56"/>
                  <a:gd name="T6" fmla="*/ 250 w 24"/>
                  <a:gd name="T7" fmla="*/ 0 h 56"/>
                  <a:gd name="T8" fmla="*/ 158 w 24"/>
                  <a:gd name="T9" fmla="*/ 452 h 56"/>
                  <a:gd name="T10" fmla="*/ 63 w 24"/>
                  <a:gd name="T11" fmla="*/ 976 h 56"/>
                  <a:gd name="T12" fmla="*/ 158 w 24"/>
                  <a:gd name="T13" fmla="*/ 1054 h 5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4" h="56">
                    <a:moveTo>
                      <a:pt x="10" y="56"/>
                    </a:moveTo>
                    <a:cubicBezTo>
                      <a:pt x="6" y="52"/>
                      <a:pt x="11" y="39"/>
                      <a:pt x="15" y="28"/>
                    </a:cubicBezTo>
                    <a:cubicBezTo>
                      <a:pt x="19" y="16"/>
                      <a:pt x="24" y="6"/>
                      <a:pt x="21" y="4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9" y="2"/>
                      <a:pt x="14" y="13"/>
                      <a:pt x="10" y="24"/>
                    </a:cubicBezTo>
                    <a:cubicBezTo>
                      <a:pt x="6" y="35"/>
                      <a:pt x="0" y="48"/>
                      <a:pt x="4" y="52"/>
                    </a:cubicBezTo>
                    <a:lnTo>
                      <a:pt x="10" y="56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7" name="Freeform 2359">
                <a:extLst>
                  <a:ext uri="{FF2B5EF4-FFF2-40B4-BE49-F238E27FC236}">
                    <a16:creationId xmlns:a16="http://schemas.microsoft.com/office/drawing/2014/main" id="{22D4BDA1-C966-BBCB-A5D4-4175F57295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2" y="1669"/>
                <a:ext cx="32" cy="120"/>
              </a:xfrm>
              <a:custGeom>
                <a:avLst/>
                <a:gdLst>
                  <a:gd name="T0" fmla="*/ 194 w 13"/>
                  <a:gd name="T1" fmla="*/ 0 h 45"/>
                  <a:gd name="T2" fmla="*/ 103 w 13"/>
                  <a:gd name="T3" fmla="*/ 397 h 45"/>
                  <a:gd name="T4" fmla="*/ 12 w 13"/>
                  <a:gd name="T5" fmla="*/ 853 h 45"/>
                  <a:gd name="T6" fmla="*/ 103 w 13"/>
                  <a:gd name="T7" fmla="*/ 376 h 45"/>
                  <a:gd name="T8" fmla="*/ 194 w 13"/>
                  <a:gd name="T9" fmla="*/ 0 h 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45">
                    <a:moveTo>
                      <a:pt x="13" y="0"/>
                    </a:moveTo>
                    <a:cubicBezTo>
                      <a:pt x="13" y="4"/>
                      <a:pt x="10" y="12"/>
                      <a:pt x="7" y="21"/>
                    </a:cubicBezTo>
                    <a:cubicBezTo>
                      <a:pt x="4" y="29"/>
                      <a:pt x="0" y="40"/>
                      <a:pt x="1" y="45"/>
                    </a:cubicBezTo>
                    <a:cubicBezTo>
                      <a:pt x="0" y="40"/>
                      <a:pt x="4" y="29"/>
                      <a:pt x="7" y="20"/>
                    </a:cubicBezTo>
                    <a:cubicBezTo>
                      <a:pt x="10" y="11"/>
                      <a:pt x="13" y="4"/>
                      <a:pt x="13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8" name="Freeform 2360">
                <a:extLst>
                  <a:ext uri="{FF2B5EF4-FFF2-40B4-BE49-F238E27FC236}">
                    <a16:creationId xmlns:a16="http://schemas.microsoft.com/office/drawing/2014/main" id="{21983C21-C8EB-7E7F-6997-6291AB3BFB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9" y="1691"/>
                <a:ext cx="33" cy="122"/>
              </a:xfrm>
              <a:custGeom>
                <a:avLst/>
                <a:gdLst>
                  <a:gd name="T0" fmla="*/ 213 w 13"/>
                  <a:gd name="T1" fmla="*/ 0 h 46"/>
                  <a:gd name="T2" fmla="*/ 117 w 13"/>
                  <a:gd name="T3" fmla="*/ 395 h 46"/>
                  <a:gd name="T4" fmla="*/ 20 w 13"/>
                  <a:gd name="T5" fmla="*/ 859 h 46"/>
                  <a:gd name="T6" fmla="*/ 96 w 13"/>
                  <a:gd name="T7" fmla="*/ 374 h 46"/>
                  <a:gd name="T8" fmla="*/ 213 w 13"/>
                  <a:gd name="T9" fmla="*/ 0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46">
                    <a:moveTo>
                      <a:pt x="13" y="0"/>
                    </a:moveTo>
                    <a:cubicBezTo>
                      <a:pt x="13" y="4"/>
                      <a:pt x="10" y="12"/>
                      <a:pt x="7" y="21"/>
                    </a:cubicBezTo>
                    <a:cubicBezTo>
                      <a:pt x="4" y="30"/>
                      <a:pt x="0" y="40"/>
                      <a:pt x="1" y="46"/>
                    </a:cubicBezTo>
                    <a:cubicBezTo>
                      <a:pt x="0" y="40"/>
                      <a:pt x="3" y="29"/>
                      <a:pt x="6" y="20"/>
                    </a:cubicBezTo>
                    <a:cubicBezTo>
                      <a:pt x="9" y="12"/>
                      <a:pt x="13" y="4"/>
                      <a:pt x="13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9" name="Freeform 2361">
                <a:extLst>
                  <a:ext uri="{FF2B5EF4-FFF2-40B4-BE49-F238E27FC236}">
                    <a16:creationId xmlns:a16="http://schemas.microsoft.com/office/drawing/2014/main" id="{BDF2159F-B551-7E01-AE6D-119959CCCA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2" y="1664"/>
                <a:ext cx="35" cy="24"/>
              </a:xfrm>
              <a:custGeom>
                <a:avLst/>
                <a:gdLst>
                  <a:gd name="T0" fmla="*/ 0 w 14"/>
                  <a:gd name="T1" fmla="*/ 171 h 9"/>
                  <a:gd name="T2" fmla="*/ 220 w 14"/>
                  <a:gd name="T3" fmla="*/ 0 h 9"/>
                  <a:gd name="T4" fmla="*/ 125 w 14"/>
                  <a:gd name="T5" fmla="*/ 77 h 9"/>
                  <a:gd name="T6" fmla="*/ 0 w 14"/>
                  <a:gd name="T7" fmla="*/ 171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" h="9">
                    <a:moveTo>
                      <a:pt x="0" y="9"/>
                    </a:moveTo>
                    <a:cubicBezTo>
                      <a:pt x="1" y="8"/>
                      <a:pt x="11" y="1"/>
                      <a:pt x="14" y="0"/>
                    </a:cubicBezTo>
                    <a:cubicBezTo>
                      <a:pt x="13" y="1"/>
                      <a:pt x="9" y="3"/>
                      <a:pt x="8" y="4"/>
                    </a:cubicBezTo>
                    <a:cubicBezTo>
                      <a:pt x="7" y="4"/>
                      <a:pt x="0" y="9"/>
                      <a:pt x="0" y="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0" name="Freeform 2362">
                <a:extLst>
                  <a:ext uri="{FF2B5EF4-FFF2-40B4-BE49-F238E27FC236}">
                    <a16:creationId xmlns:a16="http://schemas.microsoft.com/office/drawing/2014/main" id="{A592C133-90B5-D0E5-4BD0-31ABA562D7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2" y="1744"/>
                <a:ext cx="65" cy="141"/>
              </a:xfrm>
              <a:custGeom>
                <a:avLst/>
                <a:gdLst>
                  <a:gd name="T0" fmla="*/ 125 w 26"/>
                  <a:gd name="T1" fmla="*/ 998 h 53"/>
                  <a:gd name="T2" fmla="*/ 238 w 26"/>
                  <a:gd name="T3" fmla="*/ 490 h 53"/>
                  <a:gd name="T4" fmla="*/ 363 w 26"/>
                  <a:gd name="T5" fmla="*/ 77 h 53"/>
                  <a:gd name="T6" fmla="*/ 300 w 26"/>
                  <a:gd name="T7" fmla="*/ 0 h 53"/>
                  <a:gd name="T8" fmla="*/ 175 w 26"/>
                  <a:gd name="T9" fmla="*/ 418 h 53"/>
                  <a:gd name="T10" fmla="*/ 63 w 26"/>
                  <a:gd name="T11" fmla="*/ 920 h 53"/>
                  <a:gd name="T12" fmla="*/ 125 w 26"/>
                  <a:gd name="T13" fmla="*/ 998 h 5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6" h="53">
                    <a:moveTo>
                      <a:pt x="8" y="53"/>
                    </a:moveTo>
                    <a:cubicBezTo>
                      <a:pt x="4" y="49"/>
                      <a:pt x="10" y="37"/>
                      <a:pt x="15" y="26"/>
                    </a:cubicBezTo>
                    <a:cubicBezTo>
                      <a:pt x="21" y="15"/>
                      <a:pt x="26" y="7"/>
                      <a:pt x="23" y="4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22" y="3"/>
                      <a:pt x="16" y="11"/>
                      <a:pt x="11" y="22"/>
                    </a:cubicBezTo>
                    <a:cubicBezTo>
                      <a:pt x="6" y="32"/>
                      <a:pt x="0" y="45"/>
                      <a:pt x="4" y="49"/>
                    </a:cubicBezTo>
                    <a:lnTo>
                      <a:pt x="8" y="53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1" name="Freeform 2363">
                <a:extLst>
                  <a:ext uri="{FF2B5EF4-FFF2-40B4-BE49-F238E27FC236}">
                    <a16:creationId xmlns:a16="http://schemas.microsoft.com/office/drawing/2014/main" id="{4E592482-5C8D-F714-297A-236B4BCFF2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4" y="1771"/>
                <a:ext cx="68" cy="133"/>
              </a:xfrm>
              <a:custGeom>
                <a:avLst/>
                <a:gdLst>
                  <a:gd name="T0" fmla="*/ 146 w 27"/>
                  <a:gd name="T1" fmla="*/ 942 h 50"/>
                  <a:gd name="T2" fmla="*/ 254 w 27"/>
                  <a:gd name="T3" fmla="*/ 489 h 50"/>
                  <a:gd name="T4" fmla="*/ 380 w 27"/>
                  <a:gd name="T5" fmla="*/ 77 h 50"/>
                  <a:gd name="T6" fmla="*/ 317 w 27"/>
                  <a:gd name="T7" fmla="*/ 0 h 50"/>
                  <a:gd name="T8" fmla="*/ 191 w 27"/>
                  <a:gd name="T9" fmla="*/ 418 h 50"/>
                  <a:gd name="T10" fmla="*/ 63 w 27"/>
                  <a:gd name="T11" fmla="*/ 904 h 50"/>
                  <a:gd name="T12" fmla="*/ 146 w 27"/>
                  <a:gd name="T13" fmla="*/ 942 h 5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7" h="50">
                    <a:moveTo>
                      <a:pt x="9" y="50"/>
                    </a:moveTo>
                    <a:cubicBezTo>
                      <a:pt x="5" y="46"/>
                      <a:pt x="11" y="36"/>
                      <a:pt x="16" y="26"/>
                    </a:cubicBezTo>
                    <a:cubicBezTo>
                      <a:pt x="21" y="15"/>
                      <a:pt x="27" y="7"/>
                      <a:pt x="24" y="4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23" y="3"/>
                      <a:pt x="17" y="11"/>
                      <a:pt x="12" y="22"/>
                    </a:cubicBezTo>
                    <a:cubicBezTo>
                      <a:pt x="7" y="32"/>
                      <a:pt x="0" y="44"/>
                      <a:pt x="4" y="48"/>
                    </a:cubicBezTo>
                    <a:lnTo>
                      <a:pt x="9" y="5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2" name="Freeform 2364">
                <a:extLst>
                  <a:ext uri="{FF2B5EF4-FFF2-40B4-BE49-F238E27FC236}">
                    <a16:creationId xmlns:a16="http://schemas.microsoft.com/office/drawing/2014/main" id="{03541D06-6055-594D-2F9F-82C8E636AF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9" y="1752"/>
                <a:ext cx="43" cy="117"/>
              </a:xfrm>
              <a:custGeom>
                <a:avLst/>
                <a:gdLst>
                  <a:gd name="T0" fmla="*/ 276 w 17"/>
                  <a:gd name="T1" fmla="*/ 0 h 44"/>
                  <a:gd name="T2" fmla="*/ 147 w 17"/>
                  <a:gd name="T3" fmla="*/ 375 h 44"/>
                  <a:gd name="T4" fmla="*/ 0 w 17"/>
                  <a:gd name="T5" fmla="*/ 827 h 44"/>
                  <a:gd name="T6" fmla="*/ 147 w 17"/>
                  <a:gd name="T7" fmla="*/ 375 h 44"/>
                  <a:gd name="T8" fmla="*/ 276 w 17"/>
                  <a:gd name="T9" fmla="*/ 0 h 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7" h="44">
                    <a:moveTo>
                      <a:pt x="17" y="0"/>
                    </a:moveTo>
                    <a:cubicBezTo>
                      <a:pt x="17" y="4"/>
                      <a:pt x="13" y="12"/>
                      <a:pt x="9" y="20"/>
                    </a:cubicBezTo>
                    <a:cubicBezTo>
                      <a:pt x="5" y="29"/>
                      <a:pt x="0" y="38"/>
                      <a:pt x="0" y="44"/>
                    </a:cubicBezTo>
                    <a:cubicBezTo>
                      <a:pt x="0" y="38"/>
                      <a:pt x="5" y="28"/>
                      <a:pt x="9" y="20"/>
                    </a:cubicBezTo>
                    <a:cubicBezTo>
                      <a:pt x="13" y="11"/>
                      <a:pt x="17" y="4"/>
                      <a:pt x="17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3" name="Freeform 2365">
                <a:extLst>
                  <a:ext uri="{FF2B5EF4-FFF2-40B4-BE49-F238E27FC236}">
                    <a16:creationId xmlns:a16="http://schemas.microsoft.com/office/drawing/2014/main" id="{967ADD91-5E9E-FED6-0386-937FD43FCF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4" y="1779"/>
                <a:ext cx="43" cy="114"/>
              </a:xfrm>
              <a:custGeom>
                <a:avLst/>
                <a:gdLst>
                  <a:gd name="T0" fmla="*/ 276 w 17"/>
                  <a:gd name="T1" fmla="*/ 0 h 43"/>
                  <a:gd name="T2" fmla="*/ 147 w 17"/>
                  <a:gd name="T3" fmla="*/ 374 h 43"/>
                  <a:gd name="T4" fmla="*/ 0 w 17"/>
                  <a:gd name="T5" fmla="*/ 801 h 43"/>
                  <a:gd name="T6" fmla="*/ 129 w 17"/>
                  <a:gd name="T7" fmla="*/ 353 h 43"/>
                  <a:gd name="T8" fmla="*/ 276 w 17"/>
                  <a:gd name="T9" fmla="*/ 0 h 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7" h="43">
                    <a:moveTo>
                      <a:pt x="17" y="0"/>
                    </a:moveTo>
                    <a:cubicBezTo>
                      <a:pt x="17" y="4"/>
                      <a:pt x="13" y="11"/>
                      <a:pt x="9" y="20"/>
                    </a:cubicBezTo>
                    <a:cubicBezTo>
                      <a:pt x="5" y="28"/>
                      <a:pt x="0" y="38"/>
                      <a:pt x="0" y="43"/>
                    </a:cubicBezTo>
                    <a:cubicBezTo>
                      <a:pt x="0" y="38"/>
                      <a:pt x="4" y="28"/>
                      <a:pt x="8" y="19"/>
                    </a:cubicBezTo>
                    <a:cubicBezTo>
                      <a:pt x="12" y="11"/>
                      <a:pt x="17" y="4"/>
                      <a:pt x="17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4" name="Freeform 2366">
                <a:extLst>
                  <a:ext uri="{FF2B5EF4-FFF2-40B4-BE49-F238E27FC236}">
                    <a16:creationId xmlns:a16="http://schemas.microsoft.com/office/drawing/2014/main" id="{6D083DE0-A9E2-E7F8-0B18-B0EB2626FC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9" y="1824"/>
                <a:ext cx="40" cy="19"/>
              </a:xfrm>
              <a:custGeom>
                <a:avLst/>
                <a:gdLst>
                  <a:gd name="T0" fmla="*/ 0 w 16"/>
                  <a:gd name="T1" fmla="*/ 141 h 7"/>
                  <a:gd name="T2" fmla="*/ 250 w 16"/>
                  <a:gd name="T3" fmla="*/ 0 h 7"/>
                  <a:gd name="T4" fmla="*/ 145 w 16"/>
                  <a:gd name="T5" fmla="*/ 60 h 7"/>
                  <a:gd name="T6" fmla="*/ 0 w 16"/>
                  <a:gd name="T7" fmla="*/ 141 h 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" h="7">
                    <a:moveTo>
                      <a:pt x="0" y="7"/>
                    </a:moveTo>
                    <a:cubicBezTo>
                      <a:pt x="2" y="6"/>
                      <a:pt x="12" y="0"/>
                      <a:pt x="16" y="0"/>
                    </a:cubicBezTo>
                    <a:cubicBezTo>
                      <a:pt x="14" y="1"/>
                      <a:pt x="10" y="2"/>
                      <a:pt x="9" y="3"/>
                    </a:cubicBezTo>
                    <a:cubicBezTo>
                      <a:pt x="8" y="3"/>
                      <a:pt x="0" y="7"/>
                      <a:pt x="0" y="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5" name="Freeform 2367">
                <a:extLst>
                  <a:ext uri="{FF2B5EF4-FFF2-40B4-BE49-F238E27FC236}">
                    <a16:creationId xmlns:a16="http://schemas.microsoft.com/office/drawing/2014/main" id="{D407B039-52C3-3063-6D86-58D9C06DDC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7" y="1752"/>
                <a:ext cx="40" cy="19"/>
              </a:xfrm>
              <a:custGeom>
                <a:avLst/>
                <a:gdLst>
                  <a:gd name="T0" fmla="*/ 0 w 16"/>
                  <a:gd name="T1" fmla="*/ 141 h 7"/>
                  <a:gd name="T2" fmla="*/ 250 w 16"/>
                  <a:gd name="T3" fmla="*/ 22 h 7"/>
                  <a:gd name="T4" fmla="*/ 145 w 16"/>
                  <a:gd name="T5" fmla="*/ 60 h 7"/>
                  <a:gd name="T6" fmla="*/ 0 w 16"/>
                  <a:gd name="T7" fmla="*/ 141 h 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" h="7">
                    <a:moveTo>
                      <a:pt x="0" y="7"/>
                    </a:moveTo>
                    <a:cubicBezTo>
                      <a:pt x="1" y="6"/>
                      <a:pt x="12" y="0"/>
                      <a:pt x="16" y="1"/>
                    </a:cubicBezTo>
                    <a:cubicBezTo>
                      <a:pt x="14" y="1"/>
                      <a:pt x="10" y="3"/>
                      <a:pt x="9" y="3"/>
                    </a:cubicBezTo>
                    <a:cubicBezTo>
                      <a:pt x="8" y="3"/>
                      <a:pt x="0" y="7"/>
                      <a:pt x="0" y="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6" name="Freeform 2368">
                <a:extLst>
                  <a:ext uri="{FF2B5EF4-FFF2-40B4-BE49-F238E27FC236}">
                    <a16:creationId xmlns:a16="http://schemas.microsoft.com/office/drawing/2014/main" id="{654F1BF9-E02D-95A4-32F8-CDC37D7B7C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2" y="1819"/>
                <a:ext cx="40" cy="144"/>
              </a:xfrm>
              <a:custGeom>
                <a:avLst/>
                <a:gdLst>
                  <a:gd name="T0" fmla="*/ 158 w 16"/>
                  <a:gd name="T1" fmla="*/ 1024 h 54"/>
                  <a:gd name="T2" fmla="*/ 158 w 16"/>
                  <a:gd name="T3" fmla="*/ 491 h 54"/>
                  <a:gd name="T4" fmla="*/ 188 w 16"/>
                  <a:gd name="T5" fmla="*/ 56 h 54"/>
                  <a:gd name="T6" fmla="*/ 113 w 16"/>
                  <a:gd name="T7" fmla="*/ 0 h 54"/>
                  <a:gd name="T8" fmla="*/ 63 w 16"/>
                  <a:gd name="T9" fmla="*/ 435 h 54"/>
                  <a:gd name="T10" fmla="*/ 83 w 16"/>
                  <a:gd name="T11" fmla="*/ 968 h 54"/>
                  <a:gd name="T12" fmla="*/ 158 w 16"/>
                  <a:gd name="T13" fmla="*/ 1024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6" h="54">
                    <a:moveTo>
                      <a:pt x="10" y="54"/>
                    </a:moveTo>
                    <a:cubicBezTo>
                      <a:pt x="5" y="52"/>
                      <a:pt x="8" y="38"/>
                      <a:pt x="10" y="26"/>
                    </a:cubicBezTo>
                    <a:cubicBezTo>
                      <a:pt x="12" y="14"/>
                      <a:pt x="16" y="5"/>
                      <a:pt x="12" y="3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10" y="2"/>
                      <a:pt x="7" y="11"/>
                      <a:pt x="4" y="23"/>
                    </a:cubicBezTo>
                    <a:cubicBezTo>
                      <a:pt x="2" y="34"/>
                      <a:pt x="0" y="49"/>
                      <a:pt x="5" y="51"/>
                    </a:cubicBezTo>
                    <a:lnTo>
                      <a:pt x="10" y="54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7" name="Freeform 2369">
                <a:extLst>
                  <a:ext uri="{FF2B5EF4-FFF2-40B4-BE49-F238E27FC236}">
                    <a16:creationId xmlns:a16="http://schemas.microsoft.com/office/drawing/2014/main" id="{0109AFE1-8832-A120-188D-7479611A61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9" y="1837"/>
                <a:ext cx="43" cy="139"/>
              </a:xfrm>
              <a:custGeom>
                <a:avLst/>
                <a:gdLst>
                  <a:gd name="T0" fmla="*/ 180 w 17"/>
                  <a:gd name="T1" fmla="*/ 994 h 52"/>
                  <a:gd name="T2" fmla="*/ 180 w 17"/>
                  <a:gd name="T3" fmla="*/ 500 h 52"/>
                  <a:gd name="T4" fmla="*/ 210 w 17"/>
                  <a:gd name="T5" fmla="*/ 56 h 52"/>
                  <a:gd name="T6" fmla="*/ 129 w 17"/>
                  <a:gd name="T7" fmla="*/ 0 h 52"/>
                  <a:gd name="T8" fmla="*/ 83 w 17"/>
                  <a:gd name="T9" fmla="*/ 436 h 52"/>
                  <a:gd name="T10" fmla="*/ 83 w 17"/>
                  <a:gd name="T11" fmla="*/ 957 h 52"/>
                  <a:gd name="T12" fmla="*/ 180 w 17"/>
                  <a:gd name="T13" fmla="*/ 994 h 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7" h="52">
                    <a:moveTo>
                      <a:pt x="11" y="52"/>
                    </a:moveTo>
                    <a:cubicBezTo>
                      <a:pt x="6" y="50"/>
                      <a:pt x="9" y="37"/>
                      <a:pt x="11" y="26"/>
                    </a:cubicBezTo>
                    <a:cubicBezTo>
                      <a:pt x="13" y="14"/>
                      <a:pt x="17" y="5"/>
                      <a:pt x="13" y="3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11" y="2"/>
                      <a:pt x="8" y="11"/>
                      <a:pt x="5" y="23"/>
                    </a:cubicBezTo>
                    <a:cubicBezTo>
                      <a:pt x="3" y="34"/>
                      <a:pt x="0" y="47"/>
                      <a:pt x="5" y="50"/>
                    </a:cubicBezTo>
                    <a:lnTo>
                      <a:pt x="11" y="52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8" name="Freeform 2370">
                <a:extLst>
                  <a:ext uri="{FF2B5EF4-FFF2-40B4-BE49-F238E27FC236}">
                    <a16:creationId xmlns:a16="http://schemas.microsoft.com/office/drawing/2014/main" id="{AA9CBF20-9850-5787-101D-D34A9B304F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7" y="1827"/>
                <a:ext cx="20" cy="122"/>
              </a:xfrm>
              <a:custGeom>
                <a:avLst/>
                <a:gdLst>
                  <a:gd name="T0" fmla="*/ 113 w 8"/>
                  <a:gd name="T1" fmla="*/ 0 h 46"/>
                  <a:gd name="T2" fmla="*/ 63 w 8"/>
                  <a:gd name="T3" fmla="*/ 395 h 46"/>
                  <a:gd name="T4" fmla="*/ 33 w 8"/>
                  <a:gd name="T5" fmla="*/ 859 h 46"/>
                  <a:gd name="T6" fmla="*/ 50 w 8"/>
                  <a:gd name="T7" fmla="*/ 374 h 46"/>
                  <a:gd name="T8" fmla="*/ 113 w 8"/>
                  <a:gd name="T9" fmla="*/ 0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" h="46">
                    <a:moveTo>
                      <a:pt x="7" y="0"/>
                    </a:moveTo>
                    <a:cubicBezTo>
                      <a:pt x="8" y="4"/>
                      <a:pt x="6" y="12"/>
                      <a:pt x="4" y="21"/>
                    </a:cubicBezTo>
                    <a:cubicBezTo>
                      <a:pt x="2" y="30"/>
                      <a:pt x="0" y="41"/>
                      <a:pt x="2" y="46"/>
                    </a:cubicBezTo>
                    <a:cubicBezTo>
                      <a:pt x="0" y="41"/>
                      <a:pt x="2" y="30"/>
                      <a:pt x="3" y="20"/>
                    </a:cubicBezTo>
                    <a:cubicBezTo>
                      <a:pt x="5" y="11"/>
                      <a:pt x="8" y="4"/>
                      <a:pt x="7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9" name="Freeform 2371">
                <a:extLst>
                  <a:ext uri="{FF2B5EF4-FFF2-40B4-BE49-F238E27FC236}">
                    <a16:creationId xmlns:a16="http://schemas.microsoft.com/office/drawing/2014/main" id="{9B8B3C74-8A80-F74D-9270-42656CA09B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7" y="1843"/>
                <a:ext cx="17" cy="117"/>
              </a:xfrm>
              <a:custGeom>
                <a:avLst/>
                <a:gdLst>
                  <a:gd name="T0" fmla="*/ 100 w 7"/>
                  <a:gd name="T1" fmla="*/ 0 h 44"/>
                  <a:gd name="T2" fmla="*/ 58 w 7"/>
                  <a:gd name="T3" fmla="*/ 417 h 44"/>
                  <a:gd name="T4" fmla="*/ 29 w 7"/>
                  <a:gd name="T5" fmla="*/ 827 h 44"/>
                  <a:gd name="T6" fmla="*/ 41 w 7"/>
                  <a:gd name="T7" fmla="*/ 396 h 44"/>
                  <a:gd name="T8" fmla="*/ 100 w 7"/>
                  <a:gd name="T9" fmla="*/ 0 h 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" h="44">
                    <a:moveTo>
                      <a:pt x="7" y="0"/>
                    </a:moveTo>
                    <a:cubicBezTo>
                      <a:pt x="7" y="4"/>
                      <a:pt x="6" y="12"/>
                      <a:pt x="4" y="22"/>
                    </a:cubicBezTo>
                    <a:cubicBezTo>
                      <a:pt x="2" y="31"/>
                      <a:pt x="0" y="39"/>
                      <a:pt x="2" y="44"/>
                    </a:cubicBezTo>
                    <a:cubicBezTo>
                      <a:pt x="0" y="39"/>
                      <a:pt x="2" y="30"/>
                      <a:pt x="3" y="21"/>
                    </a:cubicBezTo>
                    <a:cubicBezTo>
                      <a:pt x="5" y="12"/>
                      <a:pt x="7" y="4"/>
                      <a:pt x="7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70" name="Freeform 2372">
                <a:extLst>
                  <a:ext uri="{FF2B5EF4-FFF2-40B4-BE49-F238E27FC236}">
                    <a16:creationId xmlns:a16="http://schemas.microsoft.com/office/drawing/2014/main" id="{1F91F2D7-D4C3-2775-3BFA-04F739B9AC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7" y="1864"/>
                <a:ext cx="37" cy="139"/>
              </a:xfrm>
              <a:custGeom>
                <a:avLst/>
                <a:gdLst>
                  <a:gd name="T0" fmla="*/ 224 w 15"/>
                  <a:gd name="T1" fmla="*/ 994 h 52"/>
                  <a:gd name="T2" fmla="*/ 133 w 15"/>
                  <a:gd name="T3" fmla="*/ 478 h 52"/>
                  <a:gd name="T4" fmla="*/ 91 w 15"/>
                  <a:gd name="T5" fmla="*/ 35 h 52"/>
                  <a:gd name="T6" fmla="*/ 0 w 15"/>
                  <a:gd name="T7" fmla="*/ 0 h 52"/>
                  <a:gd name="T8" fmla="*/ 42 w 15"/>
                  <a:gd name="T9" fmla="*/ 457 h 52"/>
                  <a:gd name="T10" fmla="*/ 133 w 15"/>
                  <a:gd name="T11" fmla="*/ 973 h 52"/>
                  <a:gd name="T12" fmla="*/ 224 w 15"/>
                  <a:gd name="T13" fmla="*/ 994 h 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" h="52">
                    <a:moveTo>
                      <a:pt x="15" y="52"/>
                    </a:moveTo>
                    <a:cubicBezTo>
                      <a:pt x="9" y="51"/>
                      <a:pt x="9" y="37"/>
                      <a:pt x="9" y="25"/>
                    </a:cubicBezTo>
                    <a:cubicBezTo>
                      <a:pt x="9" y="13"/>
                      <a:pt x="10" y="4"/>
                      <a:pt x="6" y="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2"/>
                      <a:pt x="3" y="12"/>
                      <a:pt x="3" y="24"/>
                    </a:cubicBezTo>
                    <a:cubicBezTo>
                      <a:pt x="3" y="35"/>
                      <a:pt x="4" y="50"/>
                      <a:pt x="9" y="51"/>
                    </a:cubicBezTo>
                    <a:lnTo>
                      <a:pt x="15" y="52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71" name="Freeform 2373">
                <a:extLst>
                  <a:ext uri="{FF2B5EF4-FFF2-40B4-BE49-F238E27FC236}">
                    <a16:creationId xmlns:a16="http://schemas.microsoft.com/office/drawing/2014/main" id="{1B9BE0BB-2BD4-B35B-68A6-A5B74CE963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9" y="1877"/>
                <a:ext cx="38" cy="136"/>
              </a:xfrm>
              <a:custGeom>
                <a:avLst/>
                <a:gdLst>
                  <a:gd name="T0" fmla="*/ 243 w 15"/>
                  <a:gd name="T1" fmla="*/ 968 h 51"/>
                  <a:gd name="T2" fmla="*/ 147 w 15"/>
                  <a:gd name="T3" fmla="*/ 477 h 51"/>
                  <a:gd name="T4" fmla="*/ 96 w 15"/>
                  <a:gd name="T5" fmla="*/ 21 h 51"/>
                  <a:gd name="T6" fmla="*/ 0 w 15"/>
                  <a:gd name="T7" fmla="*/ 0 h 51"/>
                  <a:gd name="T8" fmla="*/ 51 w 15"/>
                  <a:gd name="T9" fmla="*/ 435 h 51"/>
                  <a:gd name="T10" fmla="*/ 147 w 15"/>
                  <a:gd name="T11" fmla="*/ 947 h 51"/>
                  <a:gd name="T12" fmla="*/ 243 w 15"/>
                  <a:gd name="T13" fmla="*/ 968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" h="51">
                    <a:moveTo>
                      <a:pt x="15" y="51"/>
                    </a:moveTo>
                    <a:cubicBezTo>
                      <a:pt x="10" y="49"/>
                      <a:pt x="9" y="36"/>
                      <a:pt x="9" y="25"/>
                    </a:cubicBezTo>
                    <a:cubicBezTo>
                      <a:pt x="9" y="13"/>
                      <a:pt x="10" y="3"/>
                      <a:pt x="6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"/>
                      <a:pt x="3" y="11"/>
                      <a:pt x="3" y="23"/>
                    </a:cubicBezTo>
                    <a:cubicBezTo>
                      <a:pt x="3" y="34"/>
                      <a:pt x="4" y="48"/>
                      <a:pt x="9" y="50"/>
                    </a:cubicBezTo>
                    <a:lnTo>
                      <a:pt x="15" y="51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72" name="Freeform 2374">
                <a:extLst>
                  <a:ext uri="{FF2B5EF4-FFF2-40B4-BE49-F238E27FC236}">
                    <a16:creationId xmlns:a16="http://schemas.microsoft.com/office/drawing/2014/main" id="{0A6C491A-F287-8E58-FFC3-9A78081050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4" y="1872"/>
                <a:ext cx="10" cy="123"/>
              </a:xfrm>
              <a:custGeom>
                <a:avLst/>
                <a:gdLst>
                  <a:gd name="T0" fmla="*/ 0 w 4"/>
                  <a:gd name="T1" fmla="*/ 0 h 46"/>
                  <a:gd name="T2" fmla="*/ 33 w 4"/>
                  <a:gd name="T3" fmla="*/ 401 h 46"/>
                  <a:gd name="T4" fmla="*/ 63 w 4"/>
                  <a:gd name="T5" fmla="*/ 880 h 46"/>
                  <a:gd name="T6" fmla="*/ 20 w 4"/>
                  <a:gd name="T7" fmla="*/ 401 h 46"/>
                  <a:gd name="T8" fmla="*/ 0 w 4"/>
                  <a:gd name="T9" fmla="*/ 0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6">
                    <a:moveTo>
                      <a:pt x="0" y="0"/>
                    </a:moveTo>
                    <a:cubicBezTo>
                      <a:pt x="2" y="3"/>
                      <a:pt x="1" y="12"/>
                      <a:pt x="2" y="21"/>
                    </a:cubicBezTo>
                    <a:cubicBezTo>
                      <a:pt x="2" y="30"/>
                      <a:pt x="1" y="41"/>
                      <a:pt x="4" y="46"/>
                    </a:cubicBezTo>
                    <a:cubicBezTo>
                      <a:pt x="1" y="41"/>
                      <a:pt x="1" y="30"/>
                      <a:pt x="1" y="21"/>
                    </a:cubicBezTo>
                    <a:cubicBezTo>
                      <a:pt x="1" y="11"/>
                      <a:pt x="2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73" name="Freeform 2375">
                <a:extLst>
                  <a:ext uri="{FF2B5EF4-FFF2-40B4-BE49-F238E27FC236}">
                    <a16:creationId xmlns:a16="http://schemas.microsoft.com/office/drawing/2014/main" id="{33085CAA-2AF8-07A2-136A-55FB5E1A84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7" y="1883"/>
                <a:ext cx="10" cy="122"/>
              </a:xfrm>
              <a:custGeom>
                <a:avLst/>
                <a:gdLst>
                  <a:gd name="T0" fmla="*/ 0 w 4"/>
                  <a:gd name="T1" fmla="*/ 0 h 46"/>
                  <a:gd name="T2" fmla="*/ 33 w 4"/>
                  <a:gd name="T3" fmla="*/ 395 h 46"/>
                  <a:gd name="T4" fmla="*/ 63 w 4"/>
                  <a:gd name="T5" fmla="*/ 859 h 46"/>
                  <a:gd name="T6" fmla="*/ 20 w 4"/>
                  <a:gd name="T7" fmla="*/ 395 h 46"/>
                  <a:gd name="T8" fmla="*/ 0 w 4"/>
                  <a:gd name="T9" fmla="*/ 0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6">
                    <a:moveTo>
                      <a:pt x="0" y="0"/>
                    </a:moveTo>
                    <a:cubicBezTo>
                      <a:pt x="2" y="4"/>
                      <a:pt x="1" y="12"/>
                      <a:pt x="2" y="21"/>
                    </a:cubicBezTo>
                    <a:cubicBezTo>
                      <a:pt x="2" y="31"/>
                      <a:pt x="1" y="42"/>
                      <a:pt x="4" y="46"/>
                    </a:cubicBezTo>
                    <a:cubicBezTo>
                      <a:pt x="1" y="42"/>
                      <a:pt x="1" y="30"/>
                      <a:pt x="1" y="21"/>
                    </a:cubicBezTo>
                    <a:cubicBezTo>
                      <a:pt x="1" y="12"/>
                      <a:pt x="2" y="4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74" name="Freeform 2376">
                <a:extLst>
                  <a:ext uri="{FF2B5EF4-FFF2-40B4-BE49-F238E27FC236}">
                    <a16:creationId xmlns:a16="http://schemas.microsoft.com/office/drawing/2014/main" id="{DD229908-864F-917E-F91A-0880CC8550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4" y="1896"/>
                <a:ext cx="55" cy="133"/>
              </a:xfrm>
              <a:custGeom>
                <a:avLst/>
                <a:gdLst>
                  <a:gd name="T0" fmla="*/ 345 w 22"/>
                  <a:gd name="T1" fmla="*/ 942 h 50"/>
                  <a:gd name="T2" fmla="*/ 188 w 22"/>
                  <a:gd name="T3" fmla="*/ 431 h 50"/>
                  <a:gd name="T4" fmla="*/ 95 w 22"/>
                  <a:gd name="T5" fmla="*/ 21 h 50"/>
                  <a:gd name="T6" fmla="*/ 0 w 22"/>
                  <a:gd name="T7" fmla="*/ 0 h 50"/>
                  <a:gd name="T8" fmla="*/ 95 w 22"/>
                  <a:gd name="T9" fmla="*/ 418 h 50"/>
                  <a:gd name="T10" fmla="*/ 238 w 22"/>
                  <a:gd name="T11" fmla="*/ 920 h 50"/>
                  <a:gd name="T12" fmla="*/ 345 w 22"/>
                  <a:gd name="T13" fmla="*/ 942 h 5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2" h="50">
                    <a:moveTo>
                      <a:pt x="22" y="50"/>
                    </a:moveTo>
                    <a:cubicBezTo>
                      <a:pt x="16" y="49"/>
                      <a:pt x="14" y="35"/>
                      <a:pt x="12" y="23"/>
                    </a:cubicBezTo>
                    <a:cubicBezTo>
                      <a:pt x="10" y="11"/>
                      <a:pt x="10" y="1"/>
                      <a:pt x="6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0"/>
                      <a:pt x="4" y="10"/>
                      <a:pt x="6" y="22"/>
                    </a:cubicBezTo>
                    <a:cubicBezTo>
                      <a:pt x="8" y="34"/>
                      <a:pt x="10" y="48"/>
                      <a:pt x="15" y="49"/>
                    </a:cubicBezTo>
                    <a:lnTo>
                      <a:pt x="22" y="50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75" name="Freeform 2377">
                <a:extLst>
                  <a:ext uri="{FF2B5EF4-FFF2-40B4-BE49-F238E27FC236}">
                    <a16:creationId xmlns:a16="http://schemas.microsoft.com/office/drawing/2014/main" id="{B7C1D418-680A-C726-3D32-608B6C105C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7" y="1901"/>
                <a:ext cx="52" cy="136"/>
              </a:xfrm>
              <a:custGeom>
                <a:avLst/>
                <a:gdLst>
                  <a:gd name="T0" fmla="*/ 319 w 21"/>
                  <a:gd name="T1" fmla="*/ 968 h 51"/>
                  <a:gd name="T2" fmla="*/ 183 w 21"/>
                  <a:gd name="T3" fmla="*/ 456 h 51"/>
                  <a:gd name="T4" fmla="*/ 92 w 21"/>
                  <a:gd name="T5" fmla="*/ 21 h 51"/>
                  <a:gd name="T6" fmla="*/ 0 w 21"/>
                  <a:gd name="T7" fmla="*/ 0 h 51"/>
                  <a:gd name="T8" fmla="*/ 92 w 21"/>
                  <a:gd name="T9" fmla="*/ 435 h 51"/>
                  <a:gd name="T10" fmla="*/ 245 w 21"/>
                  <a:gd name="T11" fmla="*/ 947 h 51"/>
                  <a:gd name="T12" fmla="*/ 319 w 21"/>
                  <a:gd name="T13" fmla="*/ 968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1" h="51">
                    <a:moveTo>
                      <a:pt x="21" y="51"/>
                    </a:moveTo>
                    <a:cubicBezTo>
                      <a:pt x="16" y="50"/>
                      <a:pt x="14" y="35"/>
                      <a:pt x="12" y="24"/>
                    </a:cubicBezTo>
                    <a:cubicBezTo>
                      <a:pt x="10" y="12"/>
                      <a:pt x="11" y="2"/>
                      <a:pt x="6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"/>
                      <a:pt x="4" y="11"/>
                      <a:pt x="6" y="23"/>
                    </a:cubicBezTo>
                    <a:cubicBezTo>
                      <a:pt x="8" y="34"/>
                      <a:pt x="10" y="49"/>
                      <a:pt x="16" y="50"/>
                    </a:cubicBezTo>
                    <a:lnTo>
                      <a:pt x="21" y="51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76" name="Freeform 2378">
                <a:extLst>
                  <a:ext uri="{FF2B5EF4-FFF2-40B4-BE49-F238E27FC236}">
                    <a16:creationId xmlns:a16="http://schemas.microsoft.com/office/drawing/2014/main" id="{A3BD574E-898A-3480-605E-9153D3B52B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2" y="1901"/>
                <a:ext cx="27" cy="120"/>
              </a:xfrm>
              <a:custGeom>
                <a:avLst/>
                <a:gdLst>
                  <a:gd name="T0" fmla="*/ 0 w 11"/>
                  <a:gd name="T1" fmla="*/ 0 h 45"/>
                  <a:gd name="T2" fmla="*/ 61 w 11"/>
                  <a:gd name="T3" fmla="*/ 376 h 45"/>
                  <a:gd name="T4" fmla="*/ 162 w 11"/>
                  <a:gd name="T5" fmla="*/ 853 h 45"/>
                  <a:gd name="T6" fmla="*/ 42 w 11"/>
                  <a:gd name="T7" fmla="*/ 376 h 45"/>
                  <a:gd name="T8" fmla="*/ 0 w 11"/>
                  <a:gd name="T9" fmla="*/ 0 h 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45">
                    <a:moveTo>
                      <a:pt x="0" y="0"/>
                    </a:moveTo>
                    <a:cubicBezTo>
                      <a:pt x="2" y="3"/>
                      <a:pt x="3" y="11"/>
                      <a:pt x="4" y="20"/>
                    </a:cubicBezTo>
                    <a:cubicBezTo>
                      <a:pt x="6" y="30"/>
                      <a:pt x="7" y="41"/>
                      <a:pt x="11" y="45"/>
                    </a:cubicBezTo>
                    <a:cubicBezTo>
                      <a:pt x="7" y="41"/>
                      <a:pt x="5" y="30"/>
                      <a:pt x="3" y="20"/>
                    </a:cubicBezTo>
                    <a:cubicBezTo>
                      <a:pt x="2" y="11"/>
                      <a:pt x="2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77" name="Freeform 2379">
                <a:extLst>
                  <a:ext uri="{FF2B5EF4-FFF2-40B4-BE49-F238E27FC236}">
                    <a16:creationId xmlns:a16="http://schemas.microsoft.com/office/drawing/2014/main" id="{D111BCBD-92A1-43F3-4541-7257A6094B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4" y="1907"/>
                <a:ext cx="28" cy="120"/>
              </a:xfrm>
              <a:custGeom>
                <a:avLst/>
                <a:gdLst>
                  <a:gd name="T0" fmla="*/ 0 w 11"/>
                  <a:gd name="T1" fmla="*/ 0 h 45"/>
                  <a:gd name="T2" fmla="*/ 84 w 11"/>
                  <a:gd name="T3" fmla="*/ 397 h 45"/>
                  <a:gd name="T4" fmla="*/ 181 w 11"/>
                  <a:gd name="T5" fmla="*/ 853 h 45"/>
                  <a:gd name="T6" fmla="*/ 64 w 11"/>
                  <a:gd name="T7" fmla="*/ 397 h 45"/>
                  <a:gd name="T8" fmla="*/ 0 w 11"/>
                  <a:gd name="T9" fmla="*/ 0 h 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45">
                    <a:moveTo>
                      <a:pt x="0" y="0"/>
                    </a:moveTo>
                    <a:cubicBezTo>
                      <a:pt x="2" y="3"/>
                      <a:pt x="3" y="12"/>
                      <a:pt x="5" y="21"/>
                    </a:cubicBezTo>
                    <a:cubicBezTo>
                      <a:pt x="6" y="30"/>
                      <a:pt x="7" y="41"/>
                      <a:pt x="11" y="45"/>
                    </a:cubicBezTo>
                    <a:cubicBezTo>
                      <a:pt x="7" y="41"/>
                      <a:pt x="6" y="30"/>
                      <a:pt x="4" y="21"/>
                    </a:cubicBezTo>
                    <a:cubicBezTo>
                      <a:pt x="2" y="11"/>
                      <a:pt x="2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78" name="Freeform 2380">
                <a:extLst>
                  <a:ext uri="{FF2B5EF4-FFF2-40B4-BE49-F238E27FC236}">
                    <a16:creationId xmlns:a16="http://schemas.microsoft.com/office/drawing/2014/main" id="{1AB40D7A-607F-1E6C-12BC-9BCB752615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7" y="1899"/>
                <a:ext cx="25" cy="37"/>
              </a:xfrm>
              <a:custGeom>
                <a:avLst/>
                <a:gdLst>
                  <a:gd name="T0" fmla="*/ 0 w 10"/>
                  <a:gd name="T1" fmla="*/ 259 h 14"/>
                  <a:gd name="T2" fmla="*/ 158 w 10"/>
                  <a:gd name="T3" fmla="*/ 0 h 14"/>
                  <a:gd name="T4" fmla="*/ 83 w 10"/>
                  <a:gd name="T5" fmla="*/ 111 h 14"/>
                  <a:gd name="T6" fmla="*/ 0 w 10"/>
                  <a:gd name="T7" fmla="*/ 259 h 1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4">
                    <a:moveTo>
                      <a:pt x="0" y="14"/>
                    </a:moveTo>
                    <a:cubicBezTo>
                      <a:pt x="1" y="12"/>
                      <a:pt x="7" y="2"/>
                      <a:pt x="10" y="0"/>
                    </a:cubicBezTo>
                    <a:cubicBezTo>
                      <a:pt x="9" y="2"/>
                      <a:pt x="6" y="5"/>
                      <a:pt x="5" y="6"/>
                    </a:cubicBezTo>
                    <a:cubicBezTo>
                      <a:pt x="5" y="7"/>
                      <a:pt x="0" y="14"/>
                      <a:pt x="0" y="1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79" name="Freeform 2381">
                <a:extLst>
                  <a:ext uri="{FF2B5EF4-FFF2-40B4-BE49-F238E27FC236}">
                    <a16:creationId xmlns:a16="http://schemas.microsoft.com/office/drawing/2014/main" id="{A1711227-FCF3-4CCC-610F-FBBA0B2793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9" y="1869"/>
                <a:ext cx="30" cy="32"/>
              </a:xfrm>
              <a:custGeom>
                <a:avLst/>
                <a:gdLst>
                  <a:gd name="T0" fmla="*/ 0 w 12"/>
                  <a:gd name="T1" fmla="*/ 227 h 12"/>
                  <a:gd name="T2" fmla="*/ 188 w 12"/>
                  <a:gd name="T3" fmla="*/ 0 h 12"/>
                  <a:gd name="T4" fmla="*/ 113 w 12"/>
                  <a:gd name="T5" fmla="*/ 93 h 12"/>
                  <a:gd name="T6" fmla="*/ 0 w 12"/>
                  <a:gd name="T7" fmla="*/ 227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2">
                    <a:moveTo>
                      <a:pt x="0" y="12"/>
                    </a:moveTo>
                    <a:cubicBezTo>
                      <a:pt x="1" y="11"/>
                      <a:pt x="9" y="1"/>
                      <a:pt x="12" y="0"/>
                    </a:cubicBezTo>
                    <a:cubicBezTo>
                      <a:pt x="11" y="1"/>
                      <a:pt x="8" y="4"/>
                      <a:pt x="7" y="5"/>
                    </a:cubicBezTo>
                    <a:cubicBezTo>
                      <a:pt x="6" y="6"/>
                      <a:pt x="0" y="12"/>
                      <a:pt x="0" y="1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80" name="Freeform 2382">
                <a:extLst>
                  <a:ext uri="{FF2B5EF4-FFF2-40B4-BE49-F238E27FC236}">
                    <a16:creationId xmlns:a16="http://schemas.microsoft.com/office/drawing/2014/main" id="{414C2562-3D4B-A497-5D8A-03C570A92A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7" y="1917"/>
                <a:ext cx="72" cy="123"/>
              </a:xfrm>
              <a:custGeom>
                <a:avLst/>
                <a:gdLst>
                  <a:gd name="T0" fmla="*/ 444 w 29"/>
                  <a:gd name="T1" fmla="*/ 858 h 46"/>
                  <a:gd name="T2" fmla="*/ 228 w 29"/>
                  <a:gd name="T3" fmla="*/ 401 h 46"/>
                  <a:gd name="T4" fmla="*/ 92 w 29"/>
                  <a:gd name="T5" fmla="*/ 0 h 46"/>
                  <a:gd name="T6" fmla="*/ 0 w 29"/>
                  <a:gd name="T7" fmla="*/ 0 h 46"/>
                  <a:gd name="T8" fmla="*/ 137 w 29"/>
                  <a:gd name="T9" fmla="*/ 401 h 46"/>
                  <a:gd name="T10" fmla="*/ 353 w 29"/>
                  <a:gd name="T11" fmla="*/ 880 h 46"/>
                  <a:gd name="T12" fmla="*/ 444 w 29"/>
                  <a:gd name="T13" fmla="*/ 858 h 4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9" h="46">
                    <a:moveTo>
                      <a:pt x="29" y="45"/>
                    </a:moveTo>
                    <a:cubicBezTo>
                      <a:pt x="23" y="45"/>
                      <a:pt x="19" y="32"/>
                      <a:pt x="15" y="21"/>
                    </a:cubicBezTo>
                    <a:cubicBezTo>
                      <a:pt x="12" y="10"/>
                      <a:pt x="10" y="0"/>
                      <a:pt x="6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0"/>
                      <a:pt x="5" y="10"/>
                      <a:pt x="9" y="21"/>
                    </a:cubicBezTo>
                    <a:cubicBezTo>
                      <a:pt x="13" y="32"/>
                      <a:pt x="17" y="46"/>
                      <a:pt x="23" y="46"/>
                    </a:cubicBezTo>
                    <a:lnTo>
                      <a:pt x="29" y="45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81" name="Freeform 2383">
                <a:extLst>
                  <a:ext uri="{FF2B5EF4-FFF2-40B4-BE49-F238E27FC236}">
                    <a16:creationId xmlns:a16="http://schemas.microsoft.com/office/drawing/2014/main" id="{339FF57C-0900-9968-0D6C-798EA7C448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9" y="1917"/>
                <a:ext cx="75" cy="123"/>
              </a:xfrm>
              <a:custGeom>
                <a:avLst/>
                <a:gdLst>
                  <a:gd name="T0" fmla="*/ 470 w 30"/>
                  <a:gd name="T1" fmla="*/ 858 h 46"/>
                  <a:gd name="T2" fmla="*/ 250 w 30"/>
                  <a:gd name="T3" fmla="*/ 401 h 46"/>
                  <a:gd name="T4" fmla="*/ 113 w 30"/>
                  <a:gd name="T5" fmla="*/ 0 h 46"/>
                  <a:gd name="T6" fmla="*/ 0 w 30"/>
                  <a:gd name="T7" fmla="*/ 0 h 46"/>
                  <a:gd name="T8" fmla="*/ 158 w 30"/>
                  <a:gd name="T9" fmla="*/ 401 h 46"/>
                  <a:gd name="T10" fmla="*/ 375 w 30"/>
                  <a:gd name="T11" fmla="*/ 880 h 46"/>
                  <a:gd name="T12" fmla="*/ 470 w 30"/>
                  <a:gd name="T13" fmla="*/ 858 h 4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6">
                    <a:moveTo>
                      <a:pt x="30" y="45"/>
                    </a:moveTo>
                    <a:cubicBezTo>
                      <a:pt x="24" y="45"/>
                      <a:pt x="20" y="32"/>
                      <a:pt x="16" y="21"/>
                    </a:cubicBezTo>
                    <a:cubicBezTo>
                      <a:pt x="12" y="10"/>
                      <a:pt x="11" y="0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5" y="0"/>
                      <a:pt x="6" y="10"/>
                      <a:pt x="10" y="21"/>
                    </a:cubicBezTo>
                    <a:cubicBezTo>
                      <a:pt x="14" y="32"/>
                      <a:pt x="18" y="46"/>
                      <a:pt x="24" y="46"/>
                    </a:cubicBezTo>
                    <a:lnTo>
                      <a:pt x="30" y="45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82" name="Freeform 2384">
                <a:extLst>
                  <a:ext uri="{FF2B5EF4-FFF2-40B4-BE49-F238E27FC236}">
                    <a16:creationId xmlns:a16="http://schemas.microsoft.com/office/drawing/2014/main" id="{C5F9CFD3-EC92-10A7-1ACB-D97FB6E272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4" y="1920"/>
                <a:ext cx="45" cy="115"/>
              </a:xfrm>
              <a:custGeom>
                <a:avLst/>
                <a:gdLst>
                  <a:gd name="T0" fmla="*/ 0 w 18"/>
                  <a:gd name="T1" fmla="*/ 0 h 43"/>
                  <a:gd name="T2" fmla="*/ 125 w 18"/>
                  <a:gd name="T3" fmla="*/ 380 h 43"/>
                  <a:gd name="T4" fmla="*/ 283 w 18"/>
                  <a:gd name="T5" fmla="*/ 824 h 43"/>
                  <a:gd name="T6" fmla="*/ 113 w 18"/>
                  <a:gd name="T7" fmla="*/ 380 h 43"/>
                  <a:gd name="T8" fmla="*/ 0 w 18"/>
                  <a:gd name="T9" fmla="*/ 0 h 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" h="43">
                    <a:moveTo>
                      <a:pt x="0" y="0"/>
                    </a:moveTo>
                    <a:cubicBezTo>
                      <a:pt x="3" y="3"/>
                      <a:pt x="5" y="11"/>
                      <a:pt x="8" y="20"/>
                    </a:cubicBezTo>
                    <a:cubicBezTo>
                      <a:pt x="11" y="29"/>
                      <a:pt x="14" y="40"/>
                      <a:pt x="18" y="43"/>
                    </a:cubicBezTo>
                    <a:cubicBezTo>
                      <a:pt x="14" y="40"/>
                      <a:pt x="10" y="29"/>
                      <a:pt x="7" y="20"/>
                    </a:cubicBezTo>
                    <a:cubicBezTo>
                      <a:pt x="4" y="11"/>
                      <a:pt x="3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83" name="Freeform 2385">
                <a:extLst>
                  <a:ext uri="{FF2B5EF4-FFF2-40B4-BE49-F238E27FC236}">
                    <a16:creationId xmlns:a16="http://schemas.microsoft.com/office/drawing/2014/main" id="{6B7021CB-737C-3234-6758-3676893157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9" y="1920"/>
                <a:ext cx="45" cy="117"/>
              </a:xfrm>
              <a:custGeom>
                <a:avLst/>
                <a:gdLst>
                  <a:gd name="T0" fmla="*/ 0 w 18"/>
                  <a:gd name="T1" fmla="*/ 0 h 44"/>
                  <a:gd name="T2" fmla="*/ 113 w 18"/>
                  <a:gd name="T3" fmla="*/ 375 h 44"/>
                  <a:gd name="T4" fmla="*/ 283 w 18"/>
                  <a:gd name="T5" fmla="*/ 827 h 44"/>
                  <a:gd name="T6" fmla="*/ 113 w 18"/>
                  <a:gd name="T7" fmla="*/ 375 h 44"/>
                  <a:gd name="T8" fmla="*/ 0 w 18"/>
                  <a:gd name="T9" fmla="*/ 0 h 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" h="44">
                    <a:moveTo>
                      <a:pt x="0" y="0"/>
                    </a:moveTo>
                    <a:cubicBezTo>
                      <a:pt x="2" y="3"/>
                      <a:pt x="4" y="11"/>
                      <a:pt x="7" y="20"/>
                    </a:cubicBezTo>
                    <a:cubicBezTo>
                      <a:pt x="10" y="29"/>
                      <a:pt x="13" y="40"/>
                      <a:pt x="18" y="44"/>
                    </a:cubicBezTo>
                    <a:cubicBezTo>
                      <a:pt x="13" y="40"/>
                      <a:pt x="10" y="29"/>
                      <a:pt x="7" y="20"/>
                    </a:cubicBezTo>
                    <a:cubicBezTo>
                      <a:pt x="4" y="11"/>
                      <a:pt x="2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84" name="Freeform 2386">
                <a:extLst>
                  <a:ext uri="{FF2B5EF4-FFF2-40B4-BE49-F238E27FC236}">
                    <a16:creationId xmlns:a16="http://schemas.microsoft.com/office/drawing/2014/main" id="{DC7FFF75-8B53-6C4B-E690-378B299B3E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9" y="1907"/>
                <a:ext cx="95" cy="114"/>
              </a:xfrm>
              <a:custGeom>
                <a:avLst/>
                <a:gdLst>
                  <a:gd name="T0" fmla="*/ 595 w 38"/>
                  <a:gd name="T1" fmla="*/ 766 h 43"/>
                  <a:gd name="T2" fmla="*/ 313 w 38"/>
                  <a:gd name="T3" fmla="*/ 374 h 43"/>
                  <a:gd name="T4" fmla="*/ 95 w 38"/>
                  <a:gd name="T5" fmla="*/ 0 h 43"/>
                  <a:gd name="T6" fmla="*/ 0 w 38"/>
                  <a:gd name="T7" fmla="*/ 21 h 43"/>
                  <a:gd name="T8" fmla="*/ 220 w 38"/>
                  <a:gd name="T9" fmla="*/ 392 h 43"/>
                  <a:gd name="T10" fmla="*/ 500 w 38"/>
                  <a:gd name="T11" fmla="*/ 779 h 43"/>
                  <a:gd name="T12" fmla="*/ 595 w 38"/>
                  <a:gd name="T13" fmla="*/ 766 h 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43">
                    <a:moveTo>
                      <a:pt x="38" y="41"/>
                    </a:moveTo>
                    <a:cubicBezTo>
                      <a:pt x="32" y="42"/>
                      <a:pt x="25" y="30"/>
                      <a:pt x="20" y="20"/>
                    </a:cubicBezTo>
                    <a:cubicBezTo>
                      <a:pt x="14" y="9"/>
                      <a:pt x="11" y="0"/>
                      <a:pt x="6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4" y="1"/>
                      <a:pt x="8" y="10"/>
                      <a:pt x="14" y="21"/>
                    </a:cubicBezTo>
                    <a:cubicBezTo>
                      <a:pt x="19" y="31"/>
                      <a:pt x="26" y="43"/>
                      <a:pt x="32" y="42"/>
                    </a:cubicBezTo>
                    <a:lnTo>
                      <a:pt x="38" y="41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85" name="Freeform 2387">
                <a:extLst>
                  <a:ext uri="{FF2B5EF4-FFF2-40B4-BE49-F238E27FC236}">
                    <a16:creationId xmlns:a16="http://schemas.microsoft.com/office/drawing/2014/main" id="{3C12BCDD-BA8C-F455-6BFE-456AD84124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4" y="1899"/>
                <a:ext cx="95" cy="117"/>
              </a:xfrm>
              <a:custGeom>
                <a:avLst/>
                <a:gdLst>
                  <a:gd name="T0" fmla="*/ 595 w 38"/>
                  <a:gd name="T1" fmla="*/ 792 h 44"/>
                  <a:gd name="T2" fmla="*/ 300 w 38"/>
                  <a:gd name="T3" fmla="*/ 375 h 44"/>
                  <a:gd name="T4" fmla="*/ 95 w 38"/>
                  <a:gd name="T5" fmla="*/ 21 h 44"/>
                  <a:gd name="T6" fmla="*/ 0 w 38"/>
                  <a:gd name="T7" fmla="*/ 35 h 44"/>
                  <a:gd name="T8" fmla="*/ 208 w 38"/>
                  <a:gd name="T9" fmla="*/ 396 h 44"/>
                  <a:gd name="T10" fmla="*/ 488 w 38"/>
                  <a:gd name="T11" fmla="*/ 806 h 44"/>
                  <a:gd name="T12" fmla="*/ 595 w 38"/>
                  <a:gd name="T13" fmla="*/ 792 h 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44">
                    <a:moveTo>
                      <a:pt x="38" y="42"/>
                    </a:moveTo>
                    <a:cubicBezTo>
                      <a:pt x="32" y="43"/>
                      <a:pt x="25" y="30"/>
                      <a:pt x="19" y="20"/>
                    </a:cubicBezTo>
                    <a:cubicBezTo>
                      <a:pt x="13" y="10"/>
                      <a:pt x="10" y="0"/>
                      <a:pt x="6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4" y="1"/>
                      <a:pt x="7" y="11"/>
                      <a:pt x="13" y="21"/>
                    </a:cubicBezTo>
                    <a:cubicBezTo>
                      <a:pt x="19" y="31"/>
                      <a:pt x="26" y="44"/>
                      <a:pt x="31" y="43"/>
                    </a:cubicBezTo>
                    <a:lnTo>
                      <a:pt x="38" y="42"/>
                    </a:lnTo>
                    <a:close/>
                  </a:path>
                </a:pathLst>
              </a:custGeom>
              <a:solidFill>
                <a:srgbClr val="84CB7E"/>
              </a:solidFill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86" name="Freeform 2388">
                <a:extLst>
                  <a:ext uri="{FF2B5EF4-FFF2-40B4-BE49-F238E27FC236}">
                    <a16:creationId xmlns:a16="http://schemas.microsoft.com/office/drawing/2014/main" id="{0DBCA12C-54F3-2B81-4861-21554A51F3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9" y="1912"/>
                <a:ext cx="63" cy="104"/>
              </a:xfrm>
              <a:custGeom>
                <a:avLst/>
                <a:gdLst>
                  <a:gd name="T0" fmla="*/ 0 w 25"/>
                  <a:gd name="T1" fmla="*/ 0 h 39"/>
                  <a:gd name="T2" fmla="*/ 179 w 25"/>
                  <a:gd name="T3" fmla="*/ 341 h 39"/>
                  <a:gd name="T4" fmla="*/ 401 w 25"/>
                  <a:gd name="T5" fmla="*/ 739 h 39"/>
                  <a:gd name="T6" fmla="*/ 159 w 25"/>
                  <a:gd name="T7" fmla="*/ 341 h 39"/>
                  <a:gd name="T8" fmla="*/ 0 w 25"/>
                  <a:gd name="T9" fmla="*/ 0 h 3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" h="39">
                    <a:moveTo>
                      <a:pt x="0" y="0"/>
                    </a:moveTo>
                    <a:cubicBezTo>
                      <a:pt x="3" y="3"/>
                      <a:pt x="7" y="10"/>
                      <a:pt x="11" y="18"/>
                    </a:cubicBezTo>
                    <a:cubicBezTo>
                      <a:pt x="16" y="27"/>
                      <a:pt x="21" y="37"/>
                      <a:pt x="25" y="39"/>
                    </a:cubicBezTo>
                    <a:cubicBezTo>
                      <a:pt x="21" y="37"/>
                      <a:pt x="15" y="27"/>
                      <a:pt x="10" y="18"/>
                    </a:cubicBezTo>
                    <a:cubicBezTo>
                      <a:pt x="6" y="10"/>
                      <a:pt x="3" y="3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87" name="Freeform 2389">
                <a:extLst>
                  <a:ext uri="{FF2B5EF4-FFF2-40B4-BE49-F238E27FC236}">
                    <a16:creationId xmlns:a16="http://schemas.microsoft.com/office/drawing/2014/main" id="{EEEB3780-04AE-5A81-48D9-44E6B525C2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2" y="1907"/>
                <a:ext cx="65" cy="104"/>
              </a:xfrm>
              <a:custGeom>
                <a:avLst/>
                <a:gdLst>
                  <a:gd name="T0" fmla="*/ 0 w 26"/>
                  <a:gd name="T1" fmla="*/ 0 h 39"/>
                  <a:gd name="T2" fmla="*/ 188 w 26"/>
                  <a:gd name="T3" fmla="*/ 341 h 39"/>
                  <a:gd name="T4" fmla="*/ 408 w 26"/>
                  <a:gd name="T5" fmla="*/ 739 h 39"/>
                  <a:gd name="T6" fmla="*/ 175 w 26"/>
                  <a:gd name="T7" fmla="*/ 341 h 39"/>
                  <a:gd name="T8" fmla="*/ 0 w 26"/>
                  <a:gd name="T9" fmla="*/ 0 h 3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39">
                    <a:moveTo>
                      <a:pt x="0" y="0"/>
                    </a:moveTo>
                    <a:cubicBezTo>
                      <a:pt x="3" y="2"/>
                      <a:pt x="7" y="10"/>
                      <a:pt x="12" y="18"/>
                    </a:cubicBezTo>
                    <a:cubicBezTo>
                      <a:pt x="16" y="26"/>
                      <a:pt x="21" y="36"/>
                      <a:pt x="26" y="39"/>
                    </a:cubicBezTo>
                    <a:cubicBezTo>
                      <a:pt x="21" y="36"/>
                      <a:pt x="16" y="26"/>
                      <a:pt x="11" y="18"/>
                    </a:cubicBezTo>
                    <a:cubicBezTo>
                      <a:pt x="6" y="10"/>
                      <a:pt x="3" y="2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88" name="Freeform 2390">
                <a:extLst>
                  <a:ext uri="{FF2B5EF4-FFF2-40B4-BE49-F238E27FC236}">
                    <a16:creationId xmlns:a16="http://schemas.microsoft.com/office/drawing/2014/main" id="{22E69355-87D5-7162-7392-8A7AF66D6F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4" y="1920"/>
                <a:ext cx="25" cy="40"/>
              </a:xfrm>
              <a:custGeom>
                <a:avLst/>
                <a:gdLst>
                  <a:gd name="T0" fmla="*/ 0 w 10"/>
                  <a:gd name="T1" fmla="*/ 285 h 15"/>
                  <a:gd name="T2" fmla="*/ 158 w 10"/>
                  <a:gd name="T3" fmla="*/ 0 h 15"/>
                  <a:gd name="T4" fmla="*/ 95 w 10"/>
                  <a:gd name="T5" fmla="*/ 115 h 15"/>
                  <a:gd name="T6" fmla="*/ 0 w 10"/>
                  <a:gd name="T7" fmla="*/ 285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5">
                    <a:moveTo>
                      <a:pt x="0" y="15"/>
                    </a:moveTo>
                    <a:cubicBezTo>
                      <a:pt x="1" y="13"/>
                      <a:pt x="7" y="2"/>
                      <a:pt x="10" y="0"/>
                    </a:cubicBezTo>
                    <a:cubicBezTo>
                      <a:pt x="9" y="2"/>
                      <a:pt x="6" y="5"/>
                      <a:pt x="6" y="6"/>
                    </a:cubicBezTo>
                    <a:cubicBezTo>
                      <a:pt x="5" y="7"/>
                      <a:pt x="0" y="15"/>
                      <a:pt x="0" y="1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929" name="Group 605">
              <a:extLst>
                <a:ext uri="{FF2B5EF4-FFF2-40B4-BE49-F238E27FC236}">
                  <a16:creationId xmlns:a16="http://schemas.microsoft.com/office/drawing/2014/main" id="{57B8886F-0F4A-CAA7-4E51-4B4FCB2AE6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87979" y="1853359"/>
              <a:ext cx="3232150" cy="4657725"/>
              <a:chOff x="2548" y="1433"/>
              <a:chExt cx="1520" cy="2190"/>
            </a:xfrm>
          </p:grpSpPr>
          <p:sp>
            <p:nvSpPr>
              <p:cNvPr id="5930" name="Oval 606">
                <a:extLst>
                  <a:ext uri="{FF2B5EF4-FFF2-40B4-BE49-F238E27FC236}">
                    <a16:creationId xmlns:a16="http://schemas.microsoft.com/office/drawing/2014/main" id="{2D183FF7-0ABE-40C0-D33E-B1E423FB36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76" y="3392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31" name="Oval 607">
                <a:extLst>
                  <a:ext uri="{FF2B5EF4-FFF2-40B4-BE49-F238E27FC236}">
                    <a16:creationId xmlns:a16="http://schemas.microsoft.com/office/drawing/2014/main" id="{B3033F07-DF92-32BC-8EBB-7666722903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76" y="3392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32" name="Oval 608">
                <a:extLst>
                  <a:ext uri="{FF2B5EF4-FFF2-40B4-BE49-F238E27FC236}">
                    <a16:creationId xmlns:a16="http://schemas.microsoft.com/office/drawing/2014/main" id="{F42D0525-3FF8-881B-668A-225FE1B5B0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7" y="339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33" name="Oval 609">
                <a:extLst>
                  <a:ext uri="{FF2B5EF4-FFF2-40B4-BE49-F238E27FC236}">
                    <a16:creationId xmlns:a16="http://schemas.microsoft.com/office/drawing/2014/main" id="{6C4786DA-694D-CE09-DBDC-CD54669E83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7" y="339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34" name="Oval 610">
                <a:extLst>
                  <a:ext uri="{FF2B5EF4-FFF2-40B4-BE49-F238E27FC236}">
                    <a16:creationId xmlns:a16="http://schemas.microsoft.com/office/drawing/2014/main" id="{90D3B477-76C0-BD6A-384E-76C539E4ED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9" y="3399"/>
                <a:ext cx="32" cy="37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35" name="Oval 611">
                <a:extLst>
                  <a:ext uri="{FF2B5EF4-FFF2-40B4-BE49-F238E27FC236}">
                    <a16:creationId xmlns:a16="http://schemas.microsoft.com/office/drawing/2014/main" id="{C3C0C34C-C2F7-BBC9-31BE-90852614A2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9" y="3399"/>
                <a:ext cx="32" cy="37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36" name="Oval 612">
                <a:extLst>
                  <a:ext uri="{FF2B5EF4-FFF2-40B4-BE49-F238E27FC236}">
                    <a16:creationId xmlns:a16="http://schemas.microsoft.com/office/drawing/2014/main" id="{2E1C48CE-69F2-6CCD-2598-BD96795575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0" y="340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37" name="Oval 613">
                <a:extLst>
                  <a:ext uri="{FF2B5EF4-FFF2-40B4-BE49-F238E27FC236}">
                    <a16:creationId xmlns:a16="http://schemas.microsoft.com/office/drawing/2014/main" id="{C356477A-4988-9BFA-04EA-2894D66341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0" y="340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38" name="Oval 614">
                <a:extLst>
                  <a:ext uri="{FF2B5EF4-FFF2-40B4-BE49-F238E27FC236}">
                    <a16:creationId xmlns:a16="http://schemas.microsoft.com/office/drawing/2014/main" id="{9024D6BB-02B2-6217-A638-B52CF43B4C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8" y="3416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39" name="Oval 615">
                <a:extLst>
                  <a:ext uri="{FF2B5EF4-FFF2-40B4-BE49-F238E27FC236}">
                    <a16:creationId xmlns:a16="http://schemas.microsoft.com/office/drawing/2014/main" id="{A6A3D19B-E827-129E-0FC8-8B317DE13A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8" y="3416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40" name="Oval 616">
                <a:extLst>
                  <a:ext uri="{FF2B5EF4-FFF2-40B4-BE49-F238E27FC236}">
                    <a16:creationId xmlns:a16="http://schemas.microsoft.com/office/drawing/2014/main" id="{CFA76F75-D86C-43A6-33D5-AA96D9E288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7" y="3426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41" name="Oval 617">
                <a:extLst>
                  <a:ext uri="{FF2B5EF4-FFF2-40B4-BE49-F238E27FC236}">
                    <a16:creationId xmlns:a16="http://schemas.microsoft.com/office/drawing/2014/main" id="{CE774C3D-4BC9-DD88-5A04-6ADD960C71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7" y="3426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42" name="Oval 618">
                <a:extLst>
                  <a:ext uri="{FF2B5EF4-FFF2-40B4-BE49-F238E27FC236}">
                    <a16:creationId xmlns:a16="http://schemas.microsoft.com/office/drawing/2014/main" id="{39B51AF7-FAC9-0B7A-42F5-F629FBD155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18" y="3439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43" name="Oval 619">
                <a:extLst>
                  <a:ext uri="{FF2B5EF4-FFF2-40B4-BE49-F238E27FC236}">
                    <a16:creationId xmlns:a16="http://schemas.microsoft.com/office/drawing/2014/main" id="{E0A5F08F-1B1C-74CD-28B0-7A05F84F4D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18" y="3439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44" name="Oval 620">
                <a:extLst>
                  <a:ext uri="{FF2B5EF4-FFF2-40B4-BE49-F238E27FC236}">
                    <a16:creationId xmlns:a16="http://schemas.microsoft.com/office/drawing/2014/main" id="{37F203A9-1434-2428-F746-76A133224C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7" y="3456"/>
                <a:ext cx="32" cy="35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45" name="Oval 621">
                <a:extLst>
                  <a:ext uri="{FF2B5EF4-FFF2-40B4-BE49-F238E27FC236}">
                    <a16:creationId xmlns:a16="http://schemas.microsoft.com/office/drawing/2014/main" id="{30820B73-910D-D403-6F9C-A66BB02A65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7" y="3456"/>
                <a:ext cx="32" cy="35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46" name="Oval 622">
                <a:extLst>
                  <a:ext uri="{FF2B5EF4-FFF2-40B4-BE49-F238E27FC236}">
                    <a16:creationId xmlns:a16="http://schemas.microsoft.com/office/drawing/2014/main" id="{3FE90974-3DDF-E2C5-A522-CB9EB3D93A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5" y="3473"/>
                <a:ext cx="32" cy="35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47" name="Oval 623">
                <a:extLst>
                  <a:ext uri="{FF2B5EF4-FFF2-40B4-BE49-F238E27FC236}">
                    <a16:creationId xmlns:a16="http://schemas.microsoft.com/office/drawing/2014/main" id="{B68059B7-1109-C617-212E-FD8ED0460A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5" y="3473"/>
                <a:ext cx="32" cy="35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48" name="Oval 624">
                <a:extLst>
                  <a:ext uri="{FF2B5EF4-FFF2-40B4-BE49-F238E27FC236}">
                    <a16:creationId xmlns:a16="http://schemas.microsoft.com/office/drawing/2014/main" id="{062D6DF0-B50A-33D4-628A-D860982FBD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0" y="3494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49" name="Oval 625">
                <a:extLst>
                  <a:ext uri="{FF2B5EF4-FFF2-40B4-BE49-F238E27FC236}">
                    <a16:creationId xmlns:a16="http://schemas.microsoft.com/office/drawing/2014/main" id="{B42B21E3-FCF5-366C-D14D-79FF49BE01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0" y="3494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50" name="Oval 626">
                <a:extLst>
                  <a:ext uri="{FF2B5EF4-FFF2-40B4-BE49-F238E27FC236}">
                    <a16:creationId xmlns:a16="http://schemas.microsoft.com/office/drawing/2014/main" id="{36BA3B8C-8A45-0C5C-7AB3-263285A2F4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8" y="3511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51" name="Oval 627">
                <a:extLst>
                  <a:ext uri="{FF2B5EF4-FFF2-40B4-BE49-F238E27FC236}">
                    <a16:creationId xmlns:a16="http://schemas.microsoft.com/office/drawing/2014/main" id="{5B2CF3D7-AF9C-0FDF-43E5-E295A998FB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8" y="3511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52" name="Oval 628">
                <a:extLst>
                  <a:ext uri="{FF2B5EF4-FFF2-40B4-BE49-F238E27FC236}">
                    <a16:creationId xmlns:a16="http://schemas.microsoft.com/office/drawing/2014/main" id="{9B2916F3-941F-8FB9-34CF-1F22F72B59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10" y="3528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53" name="Oval 629">
                <a:extLst>
                  <a:ext uri="{FF2B5EF4-FFF2-40B4-BE49-F238E27FC236}">
                    <a16:creationId xmlns:a16="http://schemas.microsoft.com/office/drawing/2014/main" id="{4978A70A-1DFD-CA54-7143-A239EFB26F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10" y="3528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54" name="Oval 630">
                <a:extLst>
                  <a:ext uri="{FF2B5EF4-FFF2-40B4-BE49-F238E27FC236}">
                    <a16:creationId xmlns:a16="http://schemas.microsoft.com/office/drawing/2014/main" id="{2711DABA-08DC-6838-AD1A-20F4CEB1BC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8" y="354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55" name="Oval 631">
                <a:extLst>
                  <a:ext uri="{FF2B5EF4-FFF2-40B4-BE49-F238E27FC236}">
                    <a16:creationId xmlns:a16="http://schemas.microsoft.com/office/drawing/2014/main" id="{2F36A8A3-2046-FE9B-14F5-4EDD8C8916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8" y="354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56" name="Oval 632">
                <a:extLst>
                  <a:ext uri="{FF2B5EF4-FFF2-40B4-BE49-F238E27FC236}">
                    <a16:creationId xmlns:a16="http://schemas.microsoft.com/office/drawing/2014/main" id="{A8E17F16-FC9F-3282-2256-71EFCBD7A3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6" y="3559"/>
                <a:ext cx="36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57" name="Oval 633">
                <a:extLst>
                  <a:ext uri="{FF2B5EF4-FFF2-40B4-BE49-F238E27FC236}">
                    <a16:creationId xmlns:a16="http://schemas.microsoft.com/office/drawing/2014/main" id="{D38F640C-F042-E56D-9DDF-23D69E1678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6" y="3559"/>
                <a:ext cx="36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58" name="Oval 634">
                <a:extLst>
                  <a:ext uri="{FF2B5EF4-FFF2-40B4-BE49-F238E27FC236}">
                    <a16:creationId xmlns:a16="http://schemas.microsoft.com/office/drawing/2014/main" id="{EF697AC2-3CE5-96DA-3C1E-0F790349ED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8" y="3569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59" name="Oval 635">
                <a:extLst>
                  <a:ext uri="{FF2B5EF4-FFF2-40B4-BE49-F238E27FC236}">
                    <a16:creationId xmlns:a16="http://schemas.microsoft.com/office/drawing/2014/main" id="{F8310A9B-8ACC-1E0F-8BF7-0E5D03EE83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8" y="3569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60" name="Oval 636">
                <a:extLst>
                  <a:ext uri="{FF2B5EF4-FFF2-40B4-BE49-F238E27FC236}">
                    <a16:creationId xmlns:a16="http://schemas.microsoft.com/office/drawing/2014/main" id="{C58A5FE6-6570-6697-6D81-C9448A00C6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9" y="3579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61" name="Oval 637">
                <a:extLst>
                  <a:ext uri="{FF2B5EF4-FFF2-40B4-BE49-F238E27FC236}">
                    <a16:creationId xmlns:a16="http://schemas.microsoft.com/office/drawing/2014/main" id="{0BF6E32C-3CFE-285E-36AF-7E8D407321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9" y="3579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62" name="Oval 638">
                <a:extLst>
                  <a:ext uri="{FF2B5EF4-FFF2-40B4-BE49-F238E27FC236}">
                    <a16:creationId xmlns:a16="http://schemas.microsoft.com/office/drawing/2014/main" id="{30F87B15-2D14-8D23-4021-EA2737F7B7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8" y="3586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63" name="Oval 639">
                <a:extLst>
                  <a:ext uri="{FF2B5EF4-FFF2-40B4-BE49-F238E27FC236}">
                    <a16:creationId xmlns:a16="http://schemas.microsoft.com/office/drawing/2014/main" id="{D5F7DC12-92EA-86F4-5D0D-665FF7AC30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8" y="3586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64" name="Oval 640">
                <a:extLst>
                  <a:ext uri="{FF2B5EF4-FFF2-40B4-BE49-F238E27FC236}">
                    <a16:creationId xmlns:a16="http://schemas.microsoft.com/office/drawing/2014/main" id="{56F10301-5229-18A5-D9D7-6D881F22C7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49" y="3589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65" name="Oval 641">
                <a:extLst>
                  <a:ext uri="{FF2B5EF4-FFF2-40B4-BE49-F238E27FC236}">
                    <a16:creationId xmlns:a16="http://schemas.microsoft.com/office/drawing/2014/main" id="{72C5EC52-40C8-8D7B-E172-B9790FD38D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49" y="3589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66" name="Oval 642">
                <a:extLst>
                  <a:ext uri="{FF2B5EF4-FFF2-40B4-BE49-F238E27FC236}">
                    <a16:creationId xmlns:a16="http://schemas.microsoft.com/office/drawing/2014/main" id="{9F700752-F586-2E7E-46B0-7032BC9F52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88" y="3589"/>
                <a:ext cx="35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67" name="Oval 643">
                <a:extLst>
                  <a:ext uri="{FF2B5EF4-FFF2-40B4-BE49-F238E27FC236}">
                    <a16:creationId xmlns:a16="http://schemas.microsoft.com/office/drawing/2014/main" id="{BFB5F5A7-AD00-B3D4-1B69-E4A11F8C33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88" y="3589"/>
                <a:ext cx="35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68" name="Oval 644">
                <a:extLst>
                  <a:ext uri="{FF2B5EF4-FFF2-40B4-BE49-F238E27FC236}">
                    <a16:creationId xmlns:a16="http://schemas.microsoft.com/office/drawing/2014/main" id="{25BD0BEA-D0CC-F651-35EC-AA13D71557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9" y="3582"/>
                <a:ext cx="32" cy="35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69" name="Oval 645">
                <a:extLst>
                  <a:ext uri="{FF2B5EF4-FFF2-40B4-BE49-F238E27FC236}">
                    <a16:creationId xmlns:a16="http://schemas.microsoft.com/office/drawing/2014/main" id="{5A4CF150-2283-B3FC-DB09-350F461ED4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9" y="3582"/>
                <a:ext cx="32" cy="35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70" name="Oval 646">
                <a:extLst>
                  <a:ext uri="{FF2B5EF4-FFF2-40B4-BE49-F238E27FC236}">
                    <a16:creationId xmlns:a16="http://schemas.microsoft.com/office/drawing/2014/main" id="{6AF73534-7A20-A256-0F59-5E19C0766B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1" y="3579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71" name="Oval 647">
                <a:extLst>
                  <a:ext uri="{FF2B5EF4-FFF2-40B4-BE49-F238E27FC236}">
                    <a16:creationId xmlns:a16="http://schemas.microsoft.com/office/drawing/2014/main" id="{883A5794-CC94-69F6-635A-45F58D243E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1" y="3579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72" name="Oval 648">
                <a:extLst>
                  <a:ext uri="{FF2B5EF4-FFF2-40B4-BE49-F238E27FC236}">
                    <a16:creationId xmlns:a16="http://schemas.microsoft.com/office/drawing/2014/main" id="{7D66B42F-754C-0145-AA64-59FF5F9974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2" y="3569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73" name="Oval 649">
                <a:extLst>
                  <a:ext uri="{FF2B5EF4-FFF2-40B4-BE49-F238E27FC236}">
                    <a16:creationId xmlns:a16="http://schemas.microsoft.com/office/drawing/2014/main" id="{FCE0C3EC-79D2-3404-CAFF-5E08FA5EFC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2" y="3569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74" name="Oval 650">
                <a:extLst>
                  <a:ext uri="{FF2B5EF4-FFF2-40B4-BE49-F238E27FC236}">
                    <a16:creationId xmlns:a16="http://schemas.microsoft.com/office/drawing/2014/main" id="{C3C19FC1-08BB-6C34-828B-1CAA20FB0F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0" y="355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75" name="Oval 651">
                <a:extLst>
                  <a:ext uri="{FF2B5EF4-FFF2-40B4-BE49-F238E27FC236}">
                    <a16:creationId xmlns:a16="http://schemas.microsoft.com/office/drawing/2014/main" id="{3A61A647-AA51-397B-16CA-5ED6FD67B3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0" y="355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76" name="Oval 652">
                <a:extLst>
                  <a:ext uri="{FF2B5EF4-FFF2-40B4-BE49-F238E27FC236}">
                    <a16:creationId xmlns:a16="http://schemas.microsoft.com/office/drawing/2014/main" id="{C6084A3C-79BF-54E9-01ED-FB5256E372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9" y="3538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77" name="Oval 653">
                <a:extLst>
                  <a:ext uri="{FF2B5EF4-FFF2-40B4-BE49-F238E27FC236}">
                    <a16:creationId xmlns:a16="http://schemas.microsoft.com/office/drawing/2014/main" id="{3C944B15-E28B-5DB6-35EF-875A63525E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9" y="3538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78" name="Oval 654">
                <a:extLst>
                  <a:ext uri="{FF2B5EF4-FFF2-40B4-BE49-F238E27FC236}">
                    <a16:creationId xmlns:a16="http://schemas.microsoft.com/office/drawing/2014/main" id="{92BB84BC-1597-357D-6D6E-A1C1821868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30" y="3521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79" name="Oval 655">
                <a:extLst>
                  <a:ext uri="{FF2B5EF4-FFF2-40B4-BE49-F238E27FC236}">
                    <a16:creationId xmlns:a16="http://schemas.microsoft.com/office/drawing/2014/main" id="{A84579FC-55EB-90A2-9077-D9322AE4F9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30" y="3521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5980" name="Oval 656">
                <a:extLst>
                  <a:ext uri="{FF2B5EF4-FFF2-40B4-BE49-F238E27FC236}">
                    <a16:creationId xmlns:a16="http://schemas.microsoft.com/office/drawing/2014/main" id="{B16824AE-CD4A-CED5-9B5C-27EE36A11D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2" y="3494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81" name="Oval 657">
                <a:extLst>
                  <a:ext uri="{FF2B5EF4-FFF2-40B4-BE49-F238E27FC236}">
                    <a16:creationId xmlns:a16="http://schemas.microsoft.com/office/drawing/2014/main" id="{B2DE7C4D-B5AC-CFB6-41C7-47F3BCA29A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2" y="3494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82" name="Oval 658">
                <a:extLst>
                  <a:ext uri="{FF2B5EF4-FFF2-40B4-BE49-F238E27FC236}">
                    <a16:creationId xmlns:a16="http://schemas.microsoft.com/office/drawing/2014/main" id="{61BD2192-7168-4375-1F88-1337572363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94" y="3467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83" name="Oval 659">
                <a:extLst>
                  <a:ext uri="{FF2B5EF4-FFF2-40B4-BE49-F238E27FC236}">
                    <a16:creationId xmlns:a16="http://schemas.microsoft.com/office/drawing/2014/main" id="{57BFCC1F-C7B6-8E83-06F6-FB37515B86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94" y="3467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84" name="Oval 660">
                <a:extLst>
                  <a:ext uri="{FF2B5EF4-FFF2-40B4-BE49-F238E27FC236}">
                    <a16:creationId xmlns:a16="http://schemas.microsoft.com/office/drawing/2014/main" id="{C6999611-6492-0980-A590-144101104B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26" y="3436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85" name="Oval 661">
                <a:extLst>
                  <a:ext uri="{FF2B5EF4-FFF2-40B4-BE49-F238E27FC236}">
                    <a16:creationId xmlns:a16="http://schemas.microsoft.com/office/drawing/2014/main" id="{A64B2B5D-4279-B0AA-2B53-AEAB78512F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26" y="3436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86" name="Oval 662">
                <a:extLst>
                  <a:ext uri="{FF2B5EF4-FFF2-40B4-BE49-F238E27FC236}">
                    <a16:creationId xmlns:a16="http://schemas.microsoft.com/office/drawing/2014/main" id="{FC6E7CA1-E874-5A15-F88B-5B7AF02DD9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8" y="3402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87" name="Oval 663">
                <a:extLst>
                  <a:ext uri="{FF2B5EF4-FFF2-40B4-BE49-F238E27FC236}">
                    <a16:creationId xmlns:a16="http://schemas.microsoft.com/office/drawing/2014/main" id="{9C5254C0-D294-A3B2-3169-E9DB76DBAE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8" y="3402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88" name="Oval 664">
                <a:extLst>
                  <a:ext uri="{FF2B5EF4-FFF2-40B4-BE49-F238E27FC236}">
                    <a16:creationId xmlns:a16="http://schemas.microsoft.com/office/drawing/2014/main" id="{E7154ECC-5C36-129D-67B3-6FE1ADBC4D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84" y="3375"/>
                <a:ext cx="31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89" name="Oval 665">
                <a:extLst>
                  <a:ext uri="{FF2B5EF4-FFF2-40B4-BE49-F238E27FC236}">
                    <a16:creationId xmlns:a16="http://schemas.microsoft.com/office/drawing/2014/main" id="{AC2D4977-FBFD-58E8-9D66-A0CA1145B4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84" y="3375"/>
                <a:ext cx="31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90" name="Oval 666">
                <a:extLst>
                  <a:ext uri="{FF2B5EF4-FFF2-40B4-BE49-F238E27FC236}">
                    <a16:creationId xmlns:a16="http://schemas.microsoft.com/office/drawing/2014/main" id="{D448BD07-F5CC-5849-3C22-4AE8587872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06" y="3341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91" name="Oval 667">
                <a:extLst>
                  <a:ext uri="{FF2B5EF4-FFF2-40B4-BE49-F238E27FC236}">
                    <a16:creationId xmlns:a16="http://schemas.microsoft.com/office/drawing/2014/main" id="{BEBECF62-8F2F-4C2A-F2D8-35FF7F1F6D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06" y="3341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92" name="Oval 668">
                <a:extLst>
                  <a:ext uri="{FF2B5EF4-FFF2-40B4-BE49-F238E27FC236}">
                    <a16:creationId xmlns:a16="http://schemas.microsoft.com/office/drawing/2014/main" id="{29BC078D-1F39-1391-DCBB-2F128BC8EE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5" y="3303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93" name="Oval 669">
                <a:extLst>
                  <a:ext uri="{FF2B5EF4-FFF2-40B4-BE49-F238E27FC236}">
                    <a16:creationId xmlns:a16="http://schemas.microsoft.com/office/drawing/2014/main" id="{F810368F-AF82-1EA0-716C-3E30E9AF56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5" y="3303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94" name="Oval 670">
                <a:extLst>
                  <a:ext uri="{FF2B5EF4-FFF2-40B4-BE49-F238E27FC236}">
                    <a16:creationId xmlns:a16="http://schemas.microsoft.com/office/drawing/2014/main" id="{65B46A1F-31E0-07DE-186C-AA152F06B4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4" y="3269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95" name="Oval 671">
                <a:extLst>
                  <a:ext uri="{FF2B5EF4-FFF2-40B4-BE49-F238E27FC236}">
                    <a16:creationId xmlns:a16="http://schemas.microsoft.com/office/drawing/2014/main" id="{138D7A89-BD3D-5DFE-846D-A4A15BDAE9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4" y="3269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96" name="Oval 672">
                <a:extLst>
                  <a:ext uri="{FF2B5EF4-FFF2-40B4-BE49-F238E27FC236}">
                    <a16:creationId xmlns:a16="http://schemas.microsoft.com/office/drawing/2014/main" id="{A43BD63A-2B52-7B94-1266-CD042740F3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3" y="3228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97" name="Oval 673">
                <a:extLst>
                  <a:ext uri="{FF2B5EF4-FFF2-40B4-BE49-F238E27FC236}">
                    <a16:creationId xmlns:a16="http://schemas.microsoft.com/office/drawing/2014/main" id="{1AA2E501-9B2B-4A07-18F0-2F08D81AA1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3" y="3228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98" name="Oval 674">
                <a:extLst>
                  <a:ext uri="{FF2B5EF4-FFF2-40B4-BE49-F238E27FC236}">
                    <a16:creationId xmlns:a16="http://schemas.microsoft.com/office/drawing/2014/main" id="{F87E5B75-ECBC-3371-11F9-F52DBE6968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95" y="3187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5999" name="Oval 675">
                <a:extLst>
                  <a:ext uri="{FF2B5EF4-FFF2-40B4-BE49-F238E27FC236}">
                    <a16:creationId xmlns:a16="http://schemas.microsoft.com/office/drawing/2014/main" id="{2BFD23C4-FBB2-8F90-D636-0B568E9EA5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95" y="3187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00" name="Oval 676">
                <a:extLst>
                  <a:ext uri="{FF2B5EF4-FFF2-40B4-BE49-F238E27FC236}">
                    <a16:creationId xmlns:a16="http://schemas.microsoft.com/office/drawing/2014/main" id="{BA69225D-0504-3D78-70A3-C16D770555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4" y="3150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01" name="Oval 677">
                <a:extLst>
                  <a:ext uri="{FF2B5EF4-FFF2-40B4-BE49-F238E27FC236}">
                    <a16:creationId xmlns:a16="http://schemas.microsoft.com/office/drawing/2014/main" id="{6F86A446-D009-78CB-F887-FC6D7A165F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4" y="3150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02" name="Oval 678">
                <a:extLst>
                  <a:ext uri="{FF2B5EF4-FFF2-40B4-BE49-F238E27FC236}">
                    <a16:creationId xmlns:a16="http://schemas.microsoft.com/office/drawing/2014/main" id="{1B3A095C-FD99-B2A1-D22C-0A2B4D944C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4" y="3112"/>
                <a:ext cx="32" cy="35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03" name="Oval 679">
                <a:extLst>
                  <a:ext uri="{FF2B5EF4-FFF2-40B4-BE49-F238E27FC236}">
                    <a16:creationId xmlns:a16="http://schemas.microsoft.com/office/drawing/2014/main" id="{EE7F88A8-9761-A46B-1363-B2E337C5E6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4" y="3112"/>
                <a:ext cx="32" cy="35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04" name="Oval 680">
                <a:extLst>
                  <a:ext uri="{FF2B5EF4-FFF2-40B4-BE49-F238E27FC236}">
                    <a16:creationId xmlns:a16="http://schemas.microsoft.com/office/drawing/2014/main" id="{B3AB9CCF-496F-431F-BD5E-4823213F4C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3" y="307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05" name="Oval 681">
                <a:extLst>
                  <a:ext uri="{FF2B5EF4-FFF2-40B4-BE49-F238E27FC236}">
                    <a16:creationId xmlns:a16="http://schemas.microsoft.com/office/drawing/2014/main" id="{707301BB-FB9D-17AB-2AB6-2CF803E9C8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3" y="307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06" name="Oval 682">
                <a:extLst>
                  <a:ext uri="{FF2B5EF4-FFF2-40B4-BE49-F238E27FC236}">
                    <a16:creationId xmlns:a16="http://schemas.microsoft.com/office/drawing/2014/main" id="{F9D8D49C-66B2-C809-C22E-E95CC755D2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6" y="3034"/>
                <a:ext cx="31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07" name="Oval 683">
                <a:extLst>
                  <a:ext uri="{FF2B5EF4-FFF2-40B4-BE49-F238E27FC236}">
                    <a16:creationId xmlns:a16="http://schemas.microsoft.com/office/drawing/2014/main" id="{E2D5F9AA-5F82-B088-92A4-76A8C68D95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6" y="3034"/>
                <a:ext cx="31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08" name="Oval 684">
                <a:extLst>
                  <a:ext uri="{FF2B5EF4-FFF2-40B4-BE49-F238E27FC236}">
                    <a16:creationId xmlns:a16="http://schemas.microsoft.com/office/drawing/2014/main" id="{A52728E9-17D1-63B5-6EB8-E652C2CCF6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5" y="2993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09" name="Oval 685">
                <a:extLst>
                  <a:ext uri="{FF2B5EF4-FFF2-40B4-BE49-F238E27FC236}">
                    <a16:creationId xmlns:a16="http://schemas.microsoft.com/office/drawing/2014/main" id="{FD08697A-9DCC-4ABE-FDBF-69A99613EB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5" y="2993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10" name="Oval 686">
                <a:extLst>
                  <a:ext uri="{FF2B5EF4-FFF2-40B4-BE49-F238E27FC236}">
                    <a16:creationId xmlns:a16="http://schemas.microsoft.com/office/drawing/2014/main" id="{C64C26CB-13EC-1587-66A5-3120739D88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1" y="2956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11" name="Oval 687">
                <a:extLst>
                  <a:ext uri="{FF2B5EF4-FFF2-40B4-BE49-F238E27FC236}">
                    <a16:creationId xmlns:a16="http://schemas.microsoft.com/office/drawing/2014/main" id="{926E087E-206C-20D2-9493-9F005A3969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1" y="2956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12" name="Oval 688">
                <a:extLst>
                  <a:ext uri="{FF2B5EF4-FFF2-40B4-BE49-F238E27FC236}">
                    <a16:creationId xmlns:a16="http://schemas.microsoft.com/office/drawing/2014/main" id="{9C4FD02C-6362-A049-092A-8969D47515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7" y="291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13" name="Oval 689">
                <a:extLst>
                  <a:ext uri="{FF2B5EF4-FFF2-40B4-BE49-F238E27FC236}">
                    <a16:creationId xmlns:a16="http://schemas.microsoft.com/office/drawing/2014/main" id="{97B654AC-3B2A-4E1E-BBF6-BA31FDE888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7" y="291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14" name="Oval 690">
                <a:extLst>
                  <a:ext uri="{FF2B5EF4-FFF2-40B4-BE49-F238E27FC236}">
                    <a16:creationId xmlns:a16="http://schemas.microsoft.com/office/drawing/2014/main" id="{93D79CEF-8744-FE39-541E-4121D30720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13" y="2871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15" name="Oval 691">
                <a:extLst>
                  <a:ext uri="{FF2B5EF4-FFF2-40B4-BE49-F238E27FC236}">
                    <a16:creationId xmlns:a16="http://schemas.microsoft.com/office/drawing/2014/main" id="{54BD954C-F10E-3A57-6160-CD6BB5D473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13" y="2871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16" name="Oval 692">
                <a:extLst>
                  <a:ext uri="{FF2B5EF4-FFF2-40B4-BE49-F238E27FC236}">
                    <a16:creationId xmlns:a16="http://schemas.microsoft.com/office/drawing/2014/main" id="{A610A9CB-1021-FEED-9C20-8362A352FC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3" y="2826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17" name="Oval 693">
                <a:extLst>
                  <a:ext uri="{FF2B5EF4-FFF2-40B4-BE49-F238E27FC236}">
                    <a16:creationId xmlns:a16="http://schemas.microsoft.com/office/drawing/2014/main" id="{54E6A398-42AB-61F9-BBC4-3A7709CF37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3" y="2826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18" name="Oval 694">
                <a:extLst>
                  <a:ext uri="{FF2B5EF4-FFF2-40B4-BE49-F238E27FC236}">
                    <a16:creationId xmlns:a16="http://schemas.microsoft.com/office/drawing/2014/main" id="{3A4D44BA-576B-8809-12B7-8F5D1AA9CE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9" y="2782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19" name="Oval 695">
                <a:extLst>
                  <a:ext uri="{FF2B5EF4-FFF2-40B4-BE49-F238E27FC236}">
                    <a16:creationId xmlns:a16="http://schemas.microsoft.com/office/drawing/2014/main" id="{8DAAF71C-0501-B779-F41A-6E71B5163C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9" y="2782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20" name="Oval 696">
                <a:extLst>
                  <a:ext uri="{FF2B5EF4-FFF2-40B4-BE49-F238E27FC236}">
                    <a16:creationId xmlns:a16="http://schemas.microsoft.com/office/drawing/2014/main" id="{69859658-B650-6B61-7782-AFAE202343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3" y="2738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21" name="Oval 697">
                <a:extLst>
                  <a:ext uri="{FF2B5EF4-FFF2-40B4-BE49-F238E27FC236}">
                    <a16:creationId xmlns:a16="http://schemas.microsoft.com/office/drawing/2014/main" id="{0ADFB706-5E7C-6193-DD7C-F971A79EC4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3" y="2738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22" name="Oval 698">
                <a:extLst>
                  <a:ext uri="{FF2B5EF4-FFF2-40B4-BE49-F238E27FC236}">
                    <a16:creationId xmlns:a16="http://schemas.microsoft.com/office/drawing/2014/main" id="{023FE69F-7BEB-8261-01FD-A5146BF92C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6" y="2694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23" name="Oval 699">
                <a:extLst>
                  <a:ext uri="{FF2B5EF4-FFF2-40B4-BE49-F238E27FC236}">
                    <a16:creationId xmlns:a16="http://schemas.microsoft.com/office/drawing/2014/main" id="{E76D67CB-2E63-7248-7AF7-5B708557B8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6" y="2694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24" name="Oval 700">
                <a:extLst>
                  <a:ext uri="{FF2B5EF4-FFF2-40B4-BE49-F238E27FC236}">
                    <a16:creationId xmlns:a16="http://schemas.microsoft.com/office/drawing/2014/main" id="{B2795DDF-6FCD-C0A4-5B15-A9D78AF4D6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6" y="2649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25" name="Oval 701">
                <a:extLst>
                  <a:ext uri="{FF2B5EF4-FFF2-40B4-BE49-F238E27FC236}">
                    <a16:creationId xmlns:a16="http://schemas.microsoft.com/office/drawing/2014/main" id="{0E94647D-830E-A0C9-62F0-829C22E96F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6" y="2649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26" name="Oval 702">
                <a:extLst>
                  <a:ext uri="{FF2B5EF4-FFF2-40B4-BE49-F238E27FC236}">
                    <a16:creationId xmlns:a16="http://schemas.microsoft.com/office/drawing/2014/main" id="{8F231FB6-2606-45F5-5092-343374653F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6" y="260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27" name="Oval 703">
                <a:extLst>
                  <a:ext uri="{FF2B5EF4-FFF2-40B4-BE49-F238E27FC236}">
                    <a16:creationId xmlns:a16="http://schemas.microsoft.com/office/drawing/2014/main" id="{EF5EF1B4-2974-EFD9-9B26-9D3A52E912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6" y="260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28" name="Oval 704">
                <a:extLst>
                  <a:ext uri="{FF2B5EF4-FFF2-40B4-BE49-F238E27FC236}">
                    <a16:creationId xmlns:a16="http://schemas.microsoft.com/office/drawing/2014/main" id="{95673336-5B72-0E4F-2D10-B58C8940A8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6" y="2561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29" name="Oval 705">
                <a:extLst>
                  <a:ext uri="{FF2B5EF4-FFF2-40B4-BE49-F238E27FC236}">
                    <a16:creationId xmlns:a16="http://schemas.microsoft.com/office/drawing/2014/main" id="{6F66F87D-B39C-E9B4-1A0B-A17F415983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6" y="2561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30" name="Oval 706">
                <a:extLst>
                  <a:ext uri="{FF2B5EF4-FFF2-40B4-BE49-F238E27FC236}">
                    <a16:creationId xmlns:a16="http://schemas.microsoft.com/office/drawing/2014/main" id="{E7CEBFB8-9E33-55C1-140A-C5FE536A4B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3" y="2516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31" name="Oval 707">
                <a:extLst>
                  <a:ext uri="{FF2B5EF4-FFF2-40B4-BE49-F238E27FC236}">
                    <a16:creationId xmlns:a16="http://schemas.microsoft.com/office/drawing/2014/main" id="{F1FB17C2-7E59-4BA0-9EA7-6E525EDD6F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3" y="2516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32" name="Oval 708">
                <a:extLst>
                  <a:ext uri="{FF2B5EF4-FFF2-40B4-BE49-F238E27FC236}">
                    <a16:creationId xmlns:a16="http://schemas.microsoft.com/office/drawing/2014/main" id="{DAEA26A6-EC0B-8F4B-C270-A875529AB4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3" y="2472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33" name="Oval 709">
                <a:extLst>
                  <a:ext uri="{FF2B5EF4-FFF2-40B4-BE49-F238E27FC236}">
                    <a16:creationId xmlns:a16="http://schemas.microsoft.com/office/drawing/2014/main" id="{7169D73A-D285-B558-33D9-59111F3FD6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3" y="2472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34" name="Oval 710">
                <a:extLst>
                  <a:ext uri="{FF2B5EF4-FFF2-40B4-BE49-F238E27FC236}">
                    <a16:creationId xmlns:a16="http://schemas.microsoft.com/office/drawing/2014/main" id="{A98058DE-ED63-51F0-DCB6-307CB139AC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3" y="2431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35" name="Oval 711">
                <a:extLst>
                  <a:ext uri="{FF2B5EF4-FFF2-40B4-BE49-F238E27FC236}">
                    <a16:creationId xmlns:a16="http://schemas.microsoft.com/office/drawing/2014/main" id="{58D1ADA4-544F-779C-823D-0F8B4C2ECB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3" y="2431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36" name="Oval 712">
                <a:extLst>
                  <a:ext uri="{FF2B5EF4-FFF2-40B4-BE49-F238E27FC236}">
                    <a16:creationId xmlns:a16="http://schemas.microsoft.com/office/drawing/2014/main" id="{BD4ED296-B69B-DACD-D1D2-CDD8EE18D6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9" y="2387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37" name="Oval 713">
                <a:extLst>
                  <a:ext uri="{FF2B5EF4-FFF2-40B4-BE49-F238E27FC236}">
                    <a16:creationId xmlns:a16="http://schemas.microsoft.com/office/drawing/2014/main" id="{52D9DA1C-92C1-8007-CEF9-F1CE586930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9" y="2387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38" name="Oval 714">
                <a:extLst>
                  <a:ext uri="{FF2B5EF4-FFF2-40B4-BE49-F238E27FC236}">
                    <a16:creationId xmlns:a16="http://schemas.microsoft.com/office/drawing/2014/main" id="{9B912CC4-BFF0-91A5-1A74-E1BB8F8137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9" y="2343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39" name="Oval 715">
                <a:extLst>
                  <a:ext uri="{FF2B5EF4-FFF2-40B4-BE49-F238E27FC236}">
                    <a16:creationId xmlns:a16="http://schemas.microsoft.com/office/drawing/2014/main" id="{062C2F60-FD8E-68BC-894B-D309D6FBA9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9" y="2343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40" name="Oval 716">
                <a:extLst>
                  <a:ext uri="{FF2B5EF4-FFF2-40B4-BE49-F238E27FC236}">
                    <a16:creationId xmlns:a16="http://schemas.microsoft.com/office/drawing/2014/main" id="{196317F2-99F1-5298-66EB-8348B78DC2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3" y="229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41" name="Oval 717">
                <a:extLst>
                  <a:ext uri="{FF2B5EF4-FFF2-40B4-BE49-F238E27FC236}">
                    <a16:creationId xmlns:a16="http://schemas.microsoft.com/office/drawing/2014/main" id="{C10E0743-585C-76FB-B4F7-56325C8C40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3" y="229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42" name="Oval 718">
                <a:extLst>
                  <a:ext uri="{FF2B5EF4-FFF2-40B4-BE49-F238E27FC236}">
                    <a16:creationId xmlns:a16="http://schemas.microsoft.com/office/drawing/2014/main" id="{1144D33E-21E1-7CB1-D5A7-07DFE00F1A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17" y="2251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43" name="Oval 719">
                <a:extLst>
                  <a:ext uri="{FF2B5EF4-FFF2-40B4-BE49-F238E27FC236}">
                    <a16:creationId xmlns:a16="http://schemas.microsoft.com/office/drawing/2014/main" id="{680F24AA-29B7-C9E4-A977-AA0C5256F8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17" y="2251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44" name="Oval 720">
                <a:extLst>
                  <a:ext uri="{FF2B5EF4-FFF2-40B4-BE49-F238E27FC236}">
                    <a16:creationId xmlns:a16="http://schemas.microsoft.com/office/drawing/2014/main" id="{27EF5E9B-FC20-FC12-1E30-5D80B36873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7" y="2210"/>
                <a:ext cx="35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45" name="Oval 721">
                <a:extLst>
                  <a:ext uri="{FF2B5EF4-FFF2-40B4-BE49-F238E27FC236}">
                    <a16:creationId xmlns:a16="http://schemas.microsoft.com/office/drawing/2014/main" id="{280AD112-262F-2E18-D9B4-0590CF773A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7" y="2210"/>
                <a:ext cx="35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46" name="Oval 722">
                <a:extLst>
                  <a:ext uri="{FF2B5EF4-FFF2-40B4-BE49-F238E27FC236}">
                    <a16:creationId xmlns:a16="http://schemas.microsoft.com/office/drawing/2014/main" id="{802C9D36-D24C-377A-03B2-0F797364A6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94" y="2169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47" name="Oval 723">
                <a:extLst>
                  <a:ext uri="{FF2B5EF4-FFF2-40B4-BE49-F238E27FC236}">
                    <a16:creationId xmlns:a16="http://schemas.microsoft.com/office/drawing/2014/main" id="{5BDBA8C2-E42B-A500-5776-B029F2AC9E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94" y="2169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48" name="Oval 724">
                <a:extLst>
                  <a:ext uri="{FF2B5EF4-FFF2-40B4-BE49-F238E27FC236}">
                    <a16:creationId xmlns:a16="http://schemas.microsoft.com/office/drawing/2014/main" id="{996E4720-0D72-6E39-BE01-10AC561E99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75" y="2132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49" name="Oval 725">
                <a:extLst>
                  <a:ext uri="{FF2B5EF4-FFF2-40B4-BE49-F238E27FC236}">
                    <a16:creationId xmlns:a16="http://schemas.microsoft.com/office/drawing/2014/main" id="{E79AF846-1C8F-4ED1-EF6C-444B5C4A8E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75" y="2132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50" name="Oval 726">
                <a:extLst>
                  <a:ext uri="{FF2B5EF4-FFF2-40B4-BE49-F238E27FC236}">
                    <a16:creationId xmlns:a16="http://schemas.microsoft.com/office/drawing/2014/main" id="{0C9FD42E-86D1-5550-747B-0E5FA5EA98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6" y="2094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51" name="Oval 727">
                <a:extLst>
                  <a:ext uri="{FF2B5EF4-FFF2-40B4-BE49-F238E27FC236}">
                    <a16:creationId xmlns:a16="http://schemas.microsoft.com/office/drawing/2014/main" id="{9B23EEFD-B08E-D93F-D088-D9AB9EB3BC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6" y="2094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52" name="Oval 728">
                <a:extLst>
                  <a:ext uri="{FF2B5EF4-FFF2-40B4-BE49-F238E27FC236}">
                    <a16:creationId xmlns:a16="http://schemas.microsoft.com/office/drawing/2014/main" id="{355FFB5A-8FA8-ACA7-CB96-69FA137CCD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4" y="2057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53" name="Oval 729">
                <a:extLst>
                  <a:ext uri="{FF2B5EF4-FFF2-40B4-BE49-F238E27FC236}">
                    <a16:creationId xmlns:a16="http://schemas.microsoft.com/office/drawing/2014/main" id="{3E598229-0A64-6F05-DC1D-349B0428DB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4" y="2057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54" name="Oval 730">
                <a:extLst>
                  <a:ext uri="{FF2B5EF4-FFF2-40B4-BE49-F238E27FC236}">
                    <a16:creationId xmlns:a16="http://schemas.microsoft.com/office/drawing/2014/main" id="{7087C073-B281-8256-B840-6E064C6307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1" y="2019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55" name="Oval 731">
                <a:extLst>
                  <a:ext uri="{FF2B5EF4-FFF2-40B4-BE49-F238E27FC236}">
                    <a16:creationId xmlns:a16="http://schemas.microsoft.com/office/drawing/2014/main" id="{C22E5515-96BB-B6F5-2C91-1851E891B6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1" y="2019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56" name="Oval 732">
                <a:extLst>
                  <a:ext uri="{FF2B5EF4-FFF2-40B4-BE49-F238E27FC236}">
                    <a16:creationId xmlns:a16="http://schemas.microsoft.com/office/drawing/2014/main" id="{2DF466DC-342E-CDF1-A575-B478A3C0F0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6" y="198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57" name="Oval 733">
                <a:extLst>
                  <a:ext uri="{FF2B5EF4-FFF2-40B4-BE49-F238E27FC236}">
                    <a16:creationId xmlns:a16="http://schemas.microsoft.com/office/drawing/2014/main" id="{B8167BFD-1700-1BEB-F77F-6B0261A462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6" y="198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58" name="Oval 734">
                <a:extLst>
                  <a:ext uri="{FF2B5EF4-FFF2-40B4-BE49-F238E27FC236}">
                    <a16:creationId xmlns:a16="http://schemas.microsoft.com/office/drawing/2014/main" id="{E036C747-1262-8500-0EE9-3D44364BF5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0" y="1948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59" name="Oval 735">
                <a:extLst>
                  <a:ext uri="{FF2B5EF4-FFF2-40B4-BE49-F238E27FC236}">
                    <a16:creationId xmlns:a16="http://schemas.microsoft.com/office/drawing/2014/main" id="{DF232338-CD4C-C766-F51A-55FB1C2A2C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0" y="1948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60" name="Oval 736">
                <a:extLst>
                  <a:ext uri="{FF2B5EF4-FFF2-40B4-BE49-F238E27FC236}">
                    <a16:creationId xmlns:a16="http://schemas.microsoft.com/office/drawing/2014/main" id="{EE77533C-5093-4D91-D7A1-134C9711B9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1" y="1920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61" name="Oval 737">
                <a:extLst>
                  <a:ext uri="{FF2B5EF4-FFF2-40B4-BE49-F238E27FC236}">
                    <a16:creationId xmlns:a16="http://schemas.microsoft.com/office/drawing/2014/main" id="{CD8D46F8-7C41-D0BE-6414-82DDD66042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1" y="1920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62" name="Oval 738">
                <a:extLst>
                  <a:ext uri="{FF2B5EF4-FFF2-40B4-BE49-F238E27FC236}">
                    <a16:creationId xmlns:a16="http://schemas.microsoft.com/office/drawing/2014/main" id="{674960A2-4F9A-90C1-1B41-9FD0778510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9" y="1890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63" name="Oval 739">
                <a:extLst>
                  <a:ext uri="{FF2B5EF4-FFF2-40B4-BE49-F238E27FC236}">
                    <a16:creationId xmlns:a16="http://schemas.microsoft.com/office/drawing/2014/main" id="{98447217-9554-D826-4A8D-3239D3D3ED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9" y="1890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64" name="Oval 740">
                <a:extLst>
                  <a:ext uri="{FF2B5EF4-FFF2-40B4-BE49-F238E27FC236}">
                    <a16:creationId xmlns:a16="http://schemas.microsoft.com/office/drawing/2014/main" id="{FB539393-25F9-612C-DFAB-443363BBB0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1" y="1859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65" name="Oval 741">
                <a:extLst>
                  <a:ext uri="{FF2B5EF4-FFF2-40B4-BE49-F238E27FC236}">
                    <a16:creationId xmlns:a16="http://schemas.microsoft.com/office/drawing/2014/main" id="{5F048E8B-DD53-1F03-A4D8-A5FA5A3DF4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1" y="1859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66" name="Oval 742">
                <a:extLst>
                  <a:ext uri="{FF2B5EF4-FFF2-40B4-BE49-F238E27FC236}">
                    <a16:creationId xmlns:a16="http://schemas.microsoft.com/office/drawing/2014/main" id="{6D24E3F7-2BB9-28A0-8AB1-00A5F81CE7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36" y="1835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67" name="Oval 743">
                <a:extLst>
                  <a:ext uri="{FF2B5EF4-FFF2-40B4-BE49-F238E27FC236}">
                    <a16:creationId xmlns:a16="http://schemas.microsoft.com/office/drawing/2014/main" id="{C9CD6932-FD7E-104B-5CA5-313C4B412F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36" y="1835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68" name="Oval 744">
                <a:extLst>
                  <a:ext uri="{FF2B5EF4-FFF2-40B4-BE49-F238E27FC236}">
                    <a16:creationId xmlns:a16="http://schemas.microsoft.com/office/drawing/2014/main" id="{940F3886-E6F1-4479-B8CC-5CBE62DADC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04" y="1808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69" name="Oval 745">
                <a:extLst>
                  <a:ext uri="{FF2B5EF4-FFF2-40B4-BE49-F238E27FC236}">
                    <a16:creationId xmlns:a16="http://schemas.microsoft.com/office/drawing/2014/main" id="{F8CC9249-3CCE-DB1C-B5AC-02BD75EEAE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04" y="1808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70" name="Oval 746">
                <a:extLst>
                  <a:ext uri="{FF2B5EF4-FFF2-40B4-BE49-F238E27FC236}">
                    <a16:creationId xmlns:a16="http://schemas.microsoft.com/office/drawing/2014/main" id="{1B94AD6C-F3E2-F1FB-62EF-C52E9E906E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9" y="1781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71" name="Oval 747">
                <a:extLst>
                  <a:ext uri="{FF2B5EF4-FFF2-40B4-BE49-F238E27FC236}">
                    <a16:creationId xmlns:a16="http://schemas.microsoft.com/office/drawing/2014/main" id="{EF127D41-C003-12BF-1A3D-76C56C15D5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9" y="1781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72" name="Oval 748">
                <a:extLst>
                  <a:ext uri="{FF2B5EF4-FFF2-40B4-BE49-F238E27FC236}">
                    <a16:creationId xmlns:a16="http://schemas.microsoft.com/office/drawing/2014/main" id="{11227A18-8B11-E5F4-CDDA-F819CD6450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33" y="1760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73" name="Oval 749">
                <a:extLst>
                  <a:ext uri="{FF2B5EF4-FFF2-40B4-BE49-F238E27FC236}">
                    <a16:creationId xmlns:a16="http://schemas.microsoft.com/office/drawing/2014/main" id="{BB1032DF-4455-5AB2-DC90-4B9BCABEDB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33" y="1760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74" name="Oval 750">
                <a:extLst>
                  <a:ext uri="{FF2B5EF4-FFF2-40B4-BE49-F238E27FC236}">
                    <a16:creationId xmlns:a16="http://schemas.microsoft.com/office/drawing/2014/main" id="{02DC66A2-B1E2-0874-DB22-8D25B5F7D0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8" y="1740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75" name="Oval 751">
                <a:extLst>
                  <a:ext uri="{FF2B5EF4-FFF2-40B4-BE49-F238E27FC236}">
                    <a16:creationId xmlns:a16="http://schemas.microsoft.com/office/drawing/2014/main" id="{64F513C2-CDCD-BEEE-D078-36EA0E55DC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8" y="1740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76" name="Oval 752">
                <a:extLst>
                  <a:ext uri="{FF2B5EF4-FFF2-40B4-BE49-F238E27FC236}">
                    <a16:creationId xmlns:a16="http://schemas.microsoft.com/office/drawing/2014/main" id="{A5CFA12D-F810-F536-5F2F-5108BB70ED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0" y="1719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77" name="Oval 753">
                <a:extLst>
                  <a:ext uri="{FF2B5EF4-FFF2-40B4-BE49-F238E27FC236}">
                    <a16:creationId xmlns:a16="http://schemas.microsoft.com/office/drawing/2014/main" id="{14A3216F-D143-4616-7DC3-799A7DE881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0" y="1719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78" name="Oval 754">
                <a:extLst>
                  <a:ext uri="{FF2B5EF4-FFF2-40B4-BE49-F238E27FC236}">
                    <a16:creationId xmlns:a16="http://schemas.microsoft.com/office/drawing/2014/main" id="{9AD4240A-C275-ACA9-0413-7D6EA49A95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5" y="1702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79" name="Oval 755">
                <a:extLst>
                  <a:ext uri="{FF2B5EF4-FFF2-40B4-BE49-F238E27FC236}">
                    <a16:creationId xmlns:a16="http://schemas.microsoft.com/office/drawing/2014/main" id="{80A2E85F-4344-8C7E-16B5-E8214A6DCE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5" y="1702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80" name="Oval 756">
                <a:extLst>
                  <a:ext uri="{FF2B5EF4-FFF2-40B4-BE49-F238E27FC236}">
                    <a16:creationId xmlns:a16="http://schemas.microsoft.com/office/drawing/2014/main" id="{5D7651B5-8F8D-5B37-3FD0-652FE4738B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7" y="1682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81" name="Oval 757">
                <a:extLst>
                  <a:ext uri="{FF2B5EF4-FFF2-40B4-BE49-F238E27FC236}">
                    <a16:creationId xmlns:a16="http://schemas.microsoft.com/office/drawing/2014/main" id="{F76D1761-66C3-EA4D-2D9A-70A7805AE6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7" y="1682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82" name="Oval 758">
                <a:extLst>
                  <a:ext uri="{FF2B5EF4-FFF2-40B4-BE49-F238E27FC236}">
                    <a16:creationId xmlns:a16="http://schemas.microsoft.com/office/drawing/2014/main" id="{AECC4510-ACDD-EC9B-4BFD-F92A8D0DF5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1" y="1662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83" name="Oval 759">
                <a:extLst>
                  <a:ext uri="{FF2B5EF4-FFF2-40B4-BE49-F238E27FC236}">
                    <a16:creationId xmlns:a16="http://schemas.microsoft.com/office/drawing/2014/main" id="{109BE830-E4EB-4688-E67C-6411B85456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1" y="1662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84" name="Oval 760">
                <a:extLst>
                  <a:ext uri="{FF2B5EF4-FFF2-40B4-BE49-F238E27FC236}">
                    <a16:creationId xmlns:a16="http://schemas.microsoft.com/office/drawing/2014/main" id="{5109B898-65EE-85A3-7A27-C7AC7C1CFF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13" y="1641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85" name="Oval 761">
                <a:extLst>
                  <a:ext uri="{FF2B5EF4-FFF2-40B4-BE49-F238E27FC236}">
                    <a16:creationId xmlns:a16="http://schemas.microsoft.com/office/drawing/2014/main" id="{AAB7BF07-0960-E25B-12D4-0BA9FA20F1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13" y="1641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86" name="Oval 762">
                <a:extLst>
                  <a:ext uri="{FF2B5EF4-FFF2-40B4-BE49-F238E27FC236}">
                    <a16:creationId xmlns:a16="http://schemas.microsoft.com/office/drawing/2014/main" id="{FD252F3F-8B84-6E90-2BC3-6A7A6FA3AD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78" y="1621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87" name="Oval 763">
                <a:extLst>
                  <a:ext uri="{FF2B5EF4-FFF2-40B4-BE49-F238E27FC236}">
                    <a16:creationId xmlns:a16="http://schemas.microsoft.com/office/drawing/2014/main" id="{4277F3B9-18DA-B717-F39D-6783234C81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78" y="1621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88" name="Oval 764">
                <a:extLst>
                  <a:ext uri="{FF2B5EF4-FFF2-40B4-BE49-F238E27FC236}">
                    <a16:creationId xmlns:a16="http://schemas.microsoft.com/office/drawing/2014/main" id="{AEF8517B-C6DC-1CFD-E23D-5B56A0C047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40" y="1600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89" name="Oval 765">
                <a:extLst>
                  <a:ext uri="{FF2B5EF4-FFF2-40B4-BE49-F238E27FC236}">
                    <a16:creationId xmlns:a16="http://schemas.microsoft.com/office/drawing/2014/main" id="{21298641-DD37-2D02-181B-03C0DFD9E5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40" y="1600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90" name="Oval 766">
                <a:extLst>
                  <a:ext uri="{FF2B5EF4-FFF2-40B4-BE49-F238E27FC236}">
                    <a16:creationId xmlns:a16="http://schemas.microsoft.com/office/drawing/2014/main" id="{66F871FF-E579-C7C1-A963-834E6739E3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5" y="1580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91" name="Oval 767">
                <a:extLst>
                  <a:ext uri="{FF2B5EF4-FFF2-40B4-BE49-F238E27FC236}">
                    <a16:creationId xmlns:a16="http://schemas.microsoft.com/office/drawing/2014/main" id="{E3E21CF8-6F5F-321E-C506-549AEEAEE8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5" y="1580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92" name="Oval 768">
                <a:extLst>
                  <a:ext uri="{FF2B5EF4-FFF2-40B4-BE49-F238E27FC236}">
                    <a16:creationId xmlns:a16="http://schemas.microsoft.com/office/drawing/2014/main" id="{43C0135C-0610-99EF-C5B6-5AEFBB481E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9" y="1559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93" name="Oval 769">
                <a:extLst>
                  <a:ext uri="{FF2B5EF4-FFF2-40B4-BE49-F238E27FC236}">
                    <a16:creationId xmlns:a16="http://schemas.microsoft.com/office/drawing/2014/main" id="{075FEF3E-56E2-D556-C826-5E8F2C9844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9" y="1559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94" name="Oval 770">
                <a:extLst>
                  <a:ext uri="{FF2B5EF4-FFF2-40B4-BE49-F238E27FC236}">
                    <a16:creationId xmlns:a16="http://schemas.microsoft.com/office/drawing/2014/main" id="{61250D4F-4D63-32DF-E211-2BDDAA05C7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1" y="1539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95" name="Oval 771">
                <a:extLst>
                  <a:ext uri="{FF2B5EF4-FFF2-40B4-BE49-F238E27FC236}">
                    <a16:creationId xmlns:a16="http://schemas.microsoft.com/office/drawing/2014/main" id="{88B1D5E1-41C7-1BA4-4A2D-B27B2F1212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1" y="1539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96" name="Oval 772">
                <a:extLst>
                  <a:ext uri="{FF2B5EF4-FFF2-40B4-BE49-F238E27FC236}">
                    <a16:creationId xmlns:a16="http://schemas.microsoft.com/office/drawing/2014/main" id="{75A79AAB-AD2D-CD89-6D8F-53CC9CC464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6" y="1518"/>
                <a:ext cx="32" cy="35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97" name="Oval 773">
                <a:extLst>
                  <a:ext uri="{FF2B5EF4-FFF2-40B4-BE49-F238E27FC236}">
                    <a16:creationId xmlns:a16="http://schemas.microsoft.com/office/drawing/2014/main" id="{5955B3DA-645F-DF2D-E680-D4D8E61AA9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6" y="1518"/>
                <a:ext cx="32" cy="35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98" name="Oval 774">
                <a:extLst>
                  <a:ext uri="{FF2B5EF4-FFF2-40B4-BE49-F238E27FC236}">
                    <a16:creationId xmlns:a16="http://schemas.microsoft.com/office/drawing/2014/main" id="{D084ADC3-B7C7-C8EB-EFDE-246038C133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5" y="1501"/>
                <a:ext cx="31" cy="35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099" name="Oval 775">
                <a:extLst>
                  <a:ext uri="{FF2B5EF4-FFF2-40B4-BE49-F238E27FC236}">
                    <a16:creationId xmlns:a16="http://schemas.microsoft.com/office/drawing/2014/main" id="{646714A0-4FD1-54E6-6412-CF3CE9AABA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5" y="1501"/>
                <a:ext cx="31" cy="35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100" name="Oval 776">
                <a:extLst>
                  <a:ext uri="{FF2B5EF4-FFF2-40B4-BE49-F238E27FC236}">
                    <a16:creationId xmlns:a16="http://schemas.microsoft.com/office/drawing/2014/main" id="{50A2EBC2-E6A4-398C-CE99-71854DF208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16" y="1488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101" name="Oval 777">
                <a:extLst>
                  <a:ext uri="{FF2B5EF4-FFF2-40B4-BE49-F238E27FC236}">
                    <a16:creationId xmlns:a16="http://schemas.microsoft.com/office/drawing/2014/main" id="{EDEBED98-270E-14F5-23CB-BDA40A2063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16" y="1488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102" name="Oval 778">
                <a:extLst>
                  <a:ext uri="{FF2B5EF4-FFF2-40B4-BE49-F238E27FC236}">
                    <a16:creationId xmlns:a16="http://schemas.microsoft.com/office/drawing/2014/main" id="{9E51DC85-E554-B718-8373-B6B36C5C90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1" y="1474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103" name="Oval 779">
                <a:extLst>
                  <a:ext uri="{FF2B5EF4-FFF2-40B4-BE49-F238E27FC236}">
                    <a16:creationId xmlns:a16="http://schemas.microsoft.com/office/drawing/2014/main" id="{6B6A209A-DBF7-4E3C-D799-3D4BE137AE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1" y="1474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104" name="Oval 780">
                <a:extLst>
                  <a:ext uri="{FF2B5EF4-FFF2-40B4-BE49-F238E27FC236}">
                    <a16:creationId xmlns:a16="http://schemas.microsoft.com/office/drawing/2014/main" id="{D91B6718-C9D2-670D-1388-B0DB1A5535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0" y="1461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105" name="Oval 781">
                <a:extLst>
                  <a:ext uri="{FF2B5EF4-FFF2-40B4-BE49-F238E27FC236}">
                    <a16:creationId xmlns:a16="http://schemas.microsoft.com/office/drawing/2014/main" id="{8DD951F8-D730-0BBA-6ECF-E5188100C3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0" y="1461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106" name="Oval 782">
                <a:extLst>
                  <a:ext uri="{FF2B5EF4-FFF2-40B4-BE49-F238E27FC236}">
                    <a16:creationId xmlns:a16="http://schemas.microsoft.com/office/drawing/2014/main" id="{102EB861-0489-EC78-C47B-1D9C173234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1" y="1447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107" name="Oval 783">
                <a:extLst>
                  <a:ext uri="{FF2B5EF4-FFF2-40B4-BE49-F238E27FC236}">
                    <a16:creationId xmlns:a16="http://schemas.microsoft.com/office/drawing/2014/main" id="{F61A2702-D692-7A72-7E2C-9A2D96FC81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1" y="1447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108" name="Oval 784">
                <a:extLst>
                  <a:ext uri="{FF2B5EF4-FFF2-40B4-BE49-F238E27FC236}">
                    <a16:creationId xmlns:a16="http://schemas.microsoft.com/office/drawing/2014/main" id="{411571BE-BE6B-E941-9122-BD74B6729E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3" y="1444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109" name="Oval 785">
                <a:extLst>
                  <a:ext uri="{FF2B5EF4-FFF2-40B4-BE49-F238E27FC236}">
                    <a16:creationId xmlns:a16="http://schemas.microsoft.com/office/drawing/2014/main" id="{63CE3AF5-6138-16C4-4232-B06B405A78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3" y="1444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110" name="Oval 786">
                <a:extLst>
                  <a:ext uri="{FF2B5EF4-FFF2-40B4-BE49-F238E27FC236}">
                    <a16:creationId xmlns:a16="http://schemas.microsoft.com/office/drawing/2014/main" id="{4D8585BB-A5C0-C347-E1C7-17ECB0983B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1" y="1433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111" name="Oval 787">
                <a:extLst>
                  <a:ext uri="{FF2B5EF4-FFF2-40B4-BE49-F238E27FC236}">
                    <a16:creationId xmlns:a16="http://schemas.microsoft.com/office/drawing/2014/main" id="{E63FAB8E-9D39-73C3-6E22-78474D94BA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1" y="1433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112" name="Oval 788">
                <a:extLst>
                  <a:ext uri="{FF2B5EF4-FFF2-40B4-BE49-F238E27FC236}">
                    <a16:creationId xmlns:a16="http://schemas.microsoft.com/office/drawing/2014/main" id="{74C0615B-612C-FBD8-7E7F-3F8259B44F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0" y="1433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113" name="Oval 789">
                <a:extLst>
                  <a:ext uri="{FF2B5EF4-FFF2-40B4-BE49-F238E27FC236}">
                    <a16:creationId xmlns:a16="http://schemas.microsoft.com/office/drawing/2014/main" id="{EDC41FE6-4151-5E20-B165-B6D02EB9EA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0" y="1433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114" name="Oval 790">
                <a:extLst>
                  <a:ext uri="{FF2B5EF4-FFF2-40B4-BE49-F238E27FC236}">
                    <a16:creationId xmlns:a16="http://schemas.microsoft.com/office/drawing/2014/main" id="{1B06B145-60B2-944A-26C8-F125BFA7B6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8" y="1437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115" name="Oval 791">
                <a:extLst>
                  <a:ext uri="{FF2B5EF4-FFF2-40B4-BE49-F238E27FC236}">
                    <a16:creationId xmlns:a16="http://schemas.microsoft.com/office/drawing/2014/main" id="{0831C5DF-118A-B9D5-6D0E-03FADFB66C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8" y="1437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116" name="Oval 792">
                <a:extLst>
                  <a:ext uri="{FF2B5EF4-FFF2-40B4-BE49-F238E27FC236}">
                    <a16:creationId xmlns:a16="http://schemas.microsoft.com/office/drawing/2014/main" id="{156B76BC-B4C2-DF4C-1B5A-F3EB0DBFA6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7" y="1440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117" name="Oval 793">
                <a:extLst>
                  <a:ext uri="{FF2B5EF4-FFF2-40B4-BE49-F238E27FC236}">
                    <a16:creationId xmlns:a16="http://schemas.microsoft.com/office/drawing/2014/main" id="{2EFB641E-DC24-A193-F487-FABBE203DF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7" y="1440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118" name="Oval 794">
                <a:extLst>
                  <a:ext uri="{FF2B5EF4-FFF2-40B4-BE49-F238E27FC236}">
                    <a16:creationId xmlns:a16="http://schemas.microsoft.com/office/drawing/2014/main" id="{95C74565-724F-E8B8-FABC-55339CA5C1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5" y="1447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119" name="Oval 795">
                <a:extLst>
                  <a:ext uri="{FF2B5EF4-FFF2-40B4-BE49-F238E27FC236}">
                    <a16:creationId xmlns:a16="http://schemas.microsoft.com/office/drawing/2014/main" id="{23AB0163-02FC-A982-B71A-E66C884AA9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5" y="1447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120" name="Oval 796">
                <a:extLst>
                  <a:ext uri="{FF2B5EF4-FFF2-40B4-BE49-F238E27FC236}">
                    <a16:creationId xmlns:a16="http://schemas.microsoft.com/office/drawing/2014/main" id="{6B265891-0933-037D-4E60-E60A19BAEB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4" y="1454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121" name="Oval 797">
                <a:extLst>
                  <a:ext uri="{FF2B5EF4-FFF2-40B4-BE49-F238E27FC236}">
                    <a16:creationId xmlns:a16="http://schemas.microsoft.com/office/drawing/2014/main" id="{5F3730D5-92BE-9DA8-383F-EA61A6F22A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4" y="1454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122" name="Oval 798">
                <a:extLst>
                  <a:ext uri="{FF2B5EF4-FFF2-40B4-BE49-F238E27FC236}">
                    <a16:creationId xmlns:a16="http://schemas.microsoft.com/office/drawing/2014/main" id="{DA54337F-F83A-BE63-7715-0598227315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76" y="1461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123" name="Oval 799">
                <a:extLst>
                  <a:ext uri="{FF2B5EF4-FFF2-40B4-BE49-F238E27FC236}">
                    <a16:creationId xmlns:a16="http://schemas.microsoft.com/office/drawing/2014/main" id="{F4266C8A-CDF8-ECAE-19E1-5187A1C8E0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76" y="1461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124" name="Oval 800">
                <a:extLst>
                  <a:ext uri="{FF2B5EF4-FFF2-40B4-BE49-F238E27FC236}">
                    <a16:creationId xmlns:a16="http://schemas.microsoft.com/office/drawing/2014/main" id="{3058ABA7-2D6C-3C55-422C-EE45E8AA9B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4" y="1467"/>
                <a:ext cx="32" cy="38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125" name="Oval 801">
                <a:extLst>
                  <a:ext uri="{FF2B5EF4-FFF2-40B4-BE49-F238E27FC236}">
                    <a16:creationId xmlns:a16="http://schemas.microsoft.com/office/drawing/2014/main" id="{96353F15-0E1A-237B-A200-A22FE59533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4" y="1467"/>
                <a:ext cx="32" cy="38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126" name="Oval 802">
                <a:extLst>
                  <a:ext uri="{FF2B5EF4-FFF2-40B4-BE49-F238E27FC236}">
                    <a16:creationId xmlns:a16="http://schemas.microsoft.com/office/drawing/2014/main" id="{E85961F9-7B5D-69FE-885C-3631AB19F6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3" y="1478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127" name="Oval 803">
                <a:extLst>
                  <a:ext uri="{FF2B5EF4-FFF2-40B4-BE49-F238E27FC236}">
                    <a16:creationId xmlns:a16="http://schemas.microsoft.com/office/drawing/2014/main" id="{D57DAF78-EF6E-9579-CA60-1A74129130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3" y="1478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128" name="Oval 804">
                <a:extLst>
                  <a:ext uri="{FF2B5EF4-FFF2-40B4-BE49-F238E27FC236}">
                    <a16:creationId xmlns:a16="http://schemas.microsoft.com/office/drawing/2014/main" id="{A48E25CC-B352-E0AB-DB0A-CCD8D142A9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8" y="1488"/>
                <a:ext cx="32" cy="34"/>
              </a:xfrm>
              <a:prstGeom prst="ellipse">
                <a:avLst/>
              </a:prstGeom>
              <a:solidFill>
                <a:srgbClr val="FFFA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6129" name="Oval 805">
                <a:extLst>
                  <a:ext uri="{FF2B5EF4-FFF2-40B4-BE49-F238E27FC236}">
                    <a16:creationId xmlns:a16="http://schemas.microsoft.com/office/drawing/2014/main" id="{CD0241F7-DC7D-2DD1-FADE-E216F56EC6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8" y="1488"/>
                <a:ext cx="32" cy="34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>
                  <a:solidFill>
                    <a:srgbClr val="0070C0"/>
                  </a:solidFill>
                </a:endParaRPr>
              </a:p>
            </p:txBody>
          </p:sp>
        </p:grpSp>
      </p:grpSp>
      <p:grpSp>
        <p:nvGrpSpPr>
          <p:cNvPr id="8225" name="Groupe 8224">
            <a:extLst>
              <a:ext uri="{FF2B5EF4-FFF2-40B4-BE49-F238E27FC236}">
                <a16:creationId xmlns:a16="http://schemas.microsoft.com/office/drawing/2014/main" id="{C3C342EB-A07E-AA10-69FC-E08FE00F44CC}"/>
              </a:ext>
            </a:extLst>
          </p:cNvPr>
          <p:cNvGrpSpPr/>
          <p:nvPr/>
        </p:nvGrpSpPr>
        <p:grpSpPr>
          <a:xfrm>
            <a:off x="7848804" y="1356029"/>
            <a:ext cx="1183346" cy="520691"/>
            <a:chOff x="2415950" y="4749800"/>
            <a:chExt cx="1433656" cy="763606"/>
          </a:xfrm>
        </p:grpSpPr>
        <p:sp>
          <p:nvSpPr>
            <p:cNvPr id="8226" name="Nuage 8225">
              <a:extLst>
                <a:ext uri="{FF2B5EF4-FFF2-40B4-BE49-F238E27FC236}">
                  <a16:creationId xmlns:a16="http://schemas.microsoft.com/office/drawing/2014/main" id="{459935D3-3A75-AADB-74DD-42376A2C900F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8227" name="ZoneTexte 8226">
              <a:extLst>
                <a:ext uri="{FF2B5EF4-FFF2-40B4-BE49-F238E27FC236}">
                  <a16:creationId xmlns:a16="http://schemas.microsoft.com/office/drawing/2014/main" id="{FCC94199-0B55-0F62-89B2-D247FA57C9F3}"/>
                </a:ext>
              </a:extLst>
            </p:cNvPr>
            <p:cNvSpPr txBox="1"/>
            <p:nvPr/>
          </p:nvSpPr>
          <p:spPr>
            <a:xfrm>
              <a:off x="2484646" y="4798084"/>
              <a:ext cx="1245967" cy="6093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CELL MEMBRANE</a:t>
              </a:r>
              <a:endParaRPr lang="fr-FR" sz="1050" dirty="0"/>
            </a:p>
          </p:txBody>
        </p:sp>
      </p:grpSp>
      <p:grpSp>
        <p:nvGrpSpPr>
          <p:cNvPr id="8228" name="Groupe 8227">
            <a:extLst>
              <a:ext uri="{FF2B5EF4-FFF2-40B4-BE49-F238E27FC236}">
                <a16:creationId xmlns:a16="http://schemas.microsoft.com/office/drawing/2014/main" id="{06599C6A-4338-F4A3-A353-65D93847C13F}"/>
              </a:ext>
            </a:extLst>
          </p:cNvPr>
          <p:cNvGrpSpPr/>
          <p:nvPr/>
        </p:nvGrpSpPr>
        <p:grpSpPr>
          <a:xfrm>
            <a:off x="7869765" y="2026593"/>
            <a:ext cx="1183346" cy="520691"/>
            <a:chOff x="2415950" y="4749800"/>
            <a:chExt cx="1433656" cy="763606"/>
          </a:xfrm>
        </p:grpSpPr>
        <p:sp>
          <p:nvSpPr>
            <p:cNvPr id="8229" name="Nuage 8228">
              <a:extLst>
                <a:ext uri="{FF2B5EF4-FFF2-40B4-BE49-F238E27FC236}">
                  <a16:creationId xmlns:a16="http://schemas.microsoft.com/office/drawing/2014/main" id="{792D78D3-9ACB-2245-3382-138ED59DFC52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8230" name="ZoneTexte 8229">
              <a:extLst>
                <a:ext uri="{FF2B5EF4-FFF2-40B4-BE49-F238E27FC236}">
                  <a16:creationId xmlns:a16="http://schemas.microsoft.com/office/drawing/2014/main" id="{8A77C504-1D85-B8E0-E982-B1EB38C66143}"/>
                </a:ext>
              </a:extLst>
            </p:cNvPr>
            <p:cNvSpPr txBox="1"/>
            <p:nvPr/>
          </p:nvSpPr>
          <p:spPr>
            <a:xfrm>
              <a:off x="2500349" y="4924212"/>
              <a:ext cx="1245967" cy="37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LYSOSOME</a:t>
              </a:r>
              <a:endParaRPr lang="fr-FR" sz="1050" dirty="0"/>
            </a:p>
          </p:txBody>
        </p:sp>
      </p:grpSp>
      <p:grpSp>
        <p:nvGrpSpPr>
          <p:cNvPr id="8231" name="Groupe 8230">
            <a:extLst>
              <a:ext uri="{FF2B5EF4-FFF2-40B4-BE49-F238E27FC236}">
                <a16:creationId xmlns:a16="http://schemas.microsoft.com/office/drawing/2014/main" id="{C7C1F77E-8268-4589-D113-E21819A7E7AE}"/>
              </a:ext>
            </a:extLst>
          </p:cNvPr>
          <p:cNvGrpSpPr/>
          <p:nvPr/>
        </p:nvGrpSpPr>
        <p:grpSpPr>
          <a:xfrm>
            <a:off x="7759557" y="2658426"/>
            <a:ext cx="1324065" cy="534427"/>
            <a:chOff x="2415950" y="4749800"/>
            <a:chExt cx="1433656" cy="783750"/>
          </a:xfrm>
        </p:grpSpPr>
        <p:sp>
          <p:nvSpPr>
            <p:cNvPr id="8232" name="Nuage 8231">
              <a:extLst>
                <a:ext uri="{FF2B5EF4-FFF2-40B4-BE49-F238E27FC236}">
                  <a16:creationId xmlns:a16="http://schemas.microsoft.com/office/drawing/2014/main" id="{5A28379D-8732-89B7-B11F-C8AFB5EF85C5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8233" name="ZoneTexte 8232">
              <a:extLst>
                <a:ext uri="{FF2B5EF4-FFF2-40B4-BE49-F238E27FC236}">
                  <a16:creationId xmlns:a16="http://schemas.microsoft.com/office/drawing/2014/main" id="{C54A363A-9DF5-4DEE-A369-DAD17CEF8D15}"/>
                </a:ext>
              </a:extLst>
            </p:cNvPr>
            <p:cNvSpPr txBox="1"/>
            <p:nvPr/>
          </p:nvSpPr>
          <p:spPr>
            <a:xfrm>
              <a:off x="2500349" y="4924212"/>
              <a:ext cx="1245967" cy="6093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MICROTUBULE</a:t>
              </a:r>
              <a:endParaRPr lang="fr-FR" sz="1050" dirty="0"/>
            </a:p>
          </p:txBody>
        </p:sp>
      </p:grpSp>
      <p:grpSp>
        <p:nvGrpSpPr>
          <p:cNvPr id="8234" name="Groupe 8233">
            <a:extLst>
              <a:ext uri="{FF2B5EF4-FFF2-40B4-BE49-F238E27FC236}">
                <a16:creationId xmlns:a16="http://schemas.microsoft.com/office/drawing/2014/main" id="{2A0FA459-28A7-1A06-6EA6-1656DE477CE1}"/>
              </a:ext>
            </a:extLst>
          </p:cNvPr>
          <p:cNvGrpSpPr/>
          <p:nvPr/>
        </p:nvGrpSpPr>
        <p:grpSpPr>
          <a:xfrm>
            <a:off x="7761446" y="3353740"/>
            <a:ext cx="1324065" cy="534427"/>
            <a:chOff x="2415950" y="4749800"/>
            <a:chExt cx="1433656" cy="763606"/>
          </a:xfrm>
        </p:grpSpPr>
        <p:sp>
          <p:nvSpPr>
            <p:cNvPr id="8235" name="Nuage 8234">
              <a:extLst>
                <a:ext uri="{FF2B5EF4-FFF2-40B4-BE49-F238E27FC236}">
                  <a16:creationId xmlns:a16="http://schemas.microsoft.com/office/drawing/2014/main" id="{8E26E330-F567-D6F4-9F94-B5E61E519C19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8236" name="ZoneTexte 8235">
              <a:extLst>
                <a:ext uri="{FF2B5EF4-FFF2-40B4-BE49-F238E27FC236}">
                  <a16:creationId xmlns:a16="http://schemas.microsoft.com/office/drawing/2014/main" id="{70FB7D08-AA3A-33D9-2FA9-ABD8C25728C0}"/>
                </a:ext>
              </a:extLst>
            </p:cNvPr>
            <p:cNvSpPr txBox="1"/>
            <p:nvPr/>
          </p:nvSpPr>
          <p:spPr>
            <a:xfrm>
              <a:off x="2433258" y="4924212"/>
              <a:ext cx="1364857" cy="362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MITOCHONDRIA</a:t>
              </a:r>
              <a:endParaRPr lang="fr-FR" sz="1050" dirty="0"/>
            </a:p>
          </p:txBody>
        </p:sp>
      </p:grpSp>
      <p:grpSp>
        <p:nvGrpSpPr>
          <p:cNvPr id="8237" name="Groupe 8236">
            <a:extLst>
              <a:ext uri="{FF2B5EF4-FFF2-40B4-BE49-F238E27FC236}">
                <a16:creationId xmlns:a16="http://schemas.microsoft.com/office/drawing/2014/main" id="{236AACB5-0C2F-F9A4-4C53-F5BF4E50D666}"/>
              </a:ext>
            </a:extLst>
          </p:cNvPr>
          <p:cNvGrpSpPr/>
          <p:nvPr/>
        </p:nvGrpSpPr>
        <p:grpSpPr>
          <a:xfrm>
            <a:off x="7858729" y="3964963"/>
            <a:ext cx="1183346" cy="520691"/>
            <a:chOff x="2415950" y="4749800"/>
            <a:chExt cx="1433656" cy="763606"/>
          </a:xfrm>
        </p:grpSpPr>
        <p:sp>
          <p:nvSpPr>
            <p:cNvPr id="8238" name="Nuage 8237">
              <a:extLst>
                <a:ext uri="{FF2B5EF4-FFF2-40B4-BE49-F238E27FC236}">
                  <a16:creationId xmlns:a16="http://schemas.microsoft.com/office/drawing/2014/main" id="{B8A9301B-53FB-07F0-3E41-C2DACC7C26E7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8239" name="ZoneTexte 8238">
              <a:extLst>
                <a:ext uri="{FF2B5EF4-FFF2-40B4-BE49-F238E27FC236}">
                  <a16:creationId xmlns:a16="http://schemas.microsoft.com/office/drawing/2014/main" id="{E8E96217-C580-0B82-6AD9-F5AFA3DCFD7B}"/>
                </a:ext>
              </a:extLst>
            </p:cNvPr>
            <p:cNvSpPr txBox="1"/>
            <p:nvPr/>
          </p:nvSpPr>
          <p:spPr>
            <a:xfrm>
              <a:off x="2482469" y="4924212"/>
              <a:ext cx="1347124" cy="37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CENTROSOME</a:t>
              </a:r>
              <a:endParaRPr lang="fr-FR" sz="1050" dirty="0"/>
            </a:p>
          </p:txBody>
        </p:sp>
      </p:grpSp>
      <p:grpSp>
        <p:nvGrpSpPr>
          <p:cNvPr id="8240" name="Groupe 8239">
            <a:extLst>
              <a:ext uri="{FF2B5EF4-FFF2-40B4-BE49-F238E27FC236}">
                <a16:creationId xmlns:a16="http://schemas.microsoft.com/office/drawing/2014/main" id="{A59AF48A-CC1C-68C1-5126-0E73C227C9CA}"/>
              </a:ext>
            </a:extLst>
          </p:cNvPr>
          <p:cNvGrpSpPr/>
          <p:nvPr/>
        </p:nvGrpSpPr>
        <p:grpSpPr>
          <a:xfrm>
            <a:off x="7878003" y="4564811"/>
            <a:ext cx="1183346" cy="520691"/>
            <a:chOff x="2415950" y="4749800"/>
            <a:chExt cx="1433656" cy="763606"/>
          </a:xfrm>
        </p:grpSpPr>
        <p:sp>
          <p:nvSpPr>
            <p:cNvPr id="8241" name="Nuage 8240">
              <a:extLst>
                <a:ext uri="{FF2B5EF4-FFF2-40B4-BE49-F238E27FC236}">
                  <a16:creationId xmlns:a16="http://schemas.microsoft.com/office/drawing/2014/main" id="{6B46E34F-B6AB-7E69-A99A-2701A4B3D482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8242" name="ZoneTexte 8241">
              <a:extLst>
                <a:ext uri="{FF2B5EF4-FFF2-40B4-BE49-F238E27FC236}">
                  <a16:creationId xmlns:a16="http://schemas.microsoft.com/office/drawing/2014/main" id="{3C48678D-639E-295E-8101-57020868B50F}"/>
                </a:ext>
              </a:extLst>
            </p:cNvPr>
            <p:cNvSpPr txBox="1"/>
            <p:nvPr/>
          </p:nvSpPr>
          <p:spPr>
            <a:xfrm>
              <a:off x="2482469" y="4924212"/>
              <a:ext cx="1347124" cy="37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RIBOSOME</a:t>
              </a:r>
              <a:endParaRPr lang="fr-FR" sz="1050" dirty="0"/>
            </a:p>
          </p:txBody>
        </p:sp>
      </p:grpSp>
      <p:grpSp>
        <p:nvGrpSpPr>
          <p:cNvPr id="8243" name="Groupe 8242">
            <a:extLst>
              <a:ext uri="{FF2B5EF4-FFF2-40B4-BE49-F238E27FC236}">
                <a16:creationId xmlns:a16="http://schemas.microsoft.com/office/drawing/2014/main" id="{195E34A5-B32B-89B2-3AA9-9D3ABE50B952}"/>
              </a:ext>
            </a:extLst>
          </p:cNvPr>
          <p:cNvGrpSpPr/>
          <p:nvPr/>
        </p:nvGrpSpPr>
        <p:grpSpPr>
          <a:xfrm>
            <a:off x="7883713" y="5158057"/>
            <a:ext cx="1183346" cy="520691"/>
            <a:chOff x="2415950" y="4749800"/>
            <a:chExt cx="1433656" cy="763606"/>
          </a:xfrm>
        </p:grpSpPr>
        <p:sp>
          <p:nvSpPr>
            <p:cNvPr id="8244" name="Nuage 8243">
              <a:extLst>
                <a:ext uri="{FF2B5EF4-FFF2-40B4-BE49-F238E27FC236}">
                  <a16:creationId xmlns:a16="http://schemas.microsoft.com/office/drawing/2014/main" id="{51C6C0B7-9BCB-08E5-59D0-3C75E54785C5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8245" name="ZoneTexte 8244">
              <a:extLst>
                <a:ext uri="{FF2B5EF4-FFF2-40B4-BE49-F238E27FC236}">
                  <a16:creationId xmlns:a16="http://schemas.microsoft.com/office/drawing/2014/main" id="{558FBEB4-5298-F2B8-31E8-021B20521E3E}"/>
                </a:ext>
              </a:extLst>
            </p:cNvPr>
            <p:cNvSpPr txBox="1"/>
            <p:nvPr/>
          </p:nvSpPr>
          <p:spPr>
            <a:xfrm>
              <a:off x="2500349" y="4924212"/>
              <a:ext cx="1245967" cy="37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VACUOLE</a:t>
              </a:r>
              <a:endParaRPr lang="fr-FR" sz="1050" dirty="0"/>
            </a:p>
          </p:txBody>
        </p:sp>
      </p:grpSp>
      <p:grpSp>
        <p:nvGrpSpPr>
          <p:cNvPr id="8246" name="Groupe 8245">
            <a:extLst>
              <a:ext uri="{FF2B5EF4-FFF2-40B4-BE49-F238E27FC236}">
                <a16:creationId xmlns:a16="http://schemas.microsoft.com/office/drawing/2014/main" id="{BAB6A7AC-DDDC-AE7F-1387-B8BF80EE8345}"/>
              </a:ext>
            </a:extLst>
          </p:cNvPr>
          <p:cNvGrpSpPr/>
          <p:nvPr/>
        </p:nvGrpSpPr>
        <p:grpSpPr>
          <a:xfrm>
            <a:off x="86083" y="1930900"/>
            <a:ext cx="1183346" cy="520691"/>
            <a:chOff x="2415950" y="4749800"/>
            <a:chExt cx="1433656" cy="763606"/>
          </a:xfrm>
        </p:grpSpPr>
        <p:sp>
          <p:nvSpPr>
            <p:cNvPr id="8247" name="Nuage 8246">
              <a:extLst>
                <a:ext uri="{FF2B5EF4-FFF2-40B4-BE49-F238E27FC236}">
                  <a16:creationId xmlns:a16="http://schemas.microsoft.com/office/drawing/2014/main" id="{6F9CB468-DE77-85EE-D8C2-B40B89F95D21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8248" name="ZoneTexte 8247">
              <a:extLst>
                <a:ext uri="{FF2B5EF4-FFF2-40B4-BE49-F238E27FC236}">
                  <a16:creationId xmlns:a16="http://schemas.microsoft.com/office/drawing/2014/main" id="{A99C5837-EDD3-A655-44F3-6D1CE4C958FB}"/>
                </a:ext>
              </a:extLst>
            </p:cNvPr>
            <p:cNvSpPr txBox="1"/>
            <p:nvPr/>
          </p:nvSpPr>
          <p:spPr>
            <a:xfrm>
              <a:off x="2484646" y="4798084"/>
              <a:ext cx="1245967" cy="6093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GOLGI APPARATUS</a:t>
              </a:r>
              <a:endParaRPr lang="fr-FR" sz="1050" dirty="0"/>
            </a:p>
          </p:txBody>
        </p:sp>
      </p:grpSp>
      <p:grpSp>
        <p:nvGrpSpPr>
          <p:cNvPr id="8249" name="Groupe 8248">
            <a:extLst>
              <a:ext uri="{FF2B5EF4-FFF2-40B4-BE49-F238E27FC236}">
                <a16:creationId xmlns:a16="http://schemas.microsoft.com/office/drawing/2014/main" id="{3A9463D9-4B3B-F7A5-FA19-46D7D4A3B298}"/>
              </a:ext>
            </a:extLst>
          </p:cNvPr>
          <p:cNvGrpSpPr/>
          <p:nvPr/>
        </p:nvGrpSpPr>
        <p:grpSpPr>
          <a:xfrm>
            <a:off x="143955" y="2519326"/>
            <a:ext cx="1183346" cy="520691"/>
            <a:chOff x="2415950" y="4749800"/>
            <a:chExt cx="1433656" cy="763606"/>
          </a:xfrm>
        </p:grpSpPr>
        <p:sp>
          <p:nvSpPr>
            <p:cNvPr id="8250" name="Nuage 8249">
              <a:extLst>
                <a:ext uri="{FF2B5EF4-FFF2-40B4-BE49-F238E27FC236}">
                  <a16:creationId xmlns:a16="http://schemas.microsoft.com/office/drawing/2014/main" id="{8CD0C0DE-DAC8-4555-9AC1-31C2B1AAD49A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8251" name="ZoneTexte 8250">
              <a:extLst>
                <a:ext uri="{FF2B5EF4-FFF2-40B4-BE49-F238E27FC236}">
                  <a16:creationId xmlns:a16="http://schemas.microsoft.com/office/drawing/2014/main" id="{633CD61A-A985-7C60-9EA7-DA5B7CE2560C}"/>
                </a:ext>
              </a:extLst>
            </p:cNvPr>
            <p:cNvSpPr txBox="1"/>
            <p:nvPr/>
          </p:nvSpPr>
          <p:spPr>
            <a:xfrm>
              <a:off x="2493616" y="4909009"/>
              <a:ext cx="1245967" cy="37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NUCLEOLUS</a:t>
              </a:r>
              <a:endParaRPr lang="fr-FR" sz="1050" dirty="0"/>
            </a:p>
          </p:txBody>
        </p:sp>
      </p:grpSp>
      <p:grpSp>
        <p:nvGrpSpPr>
          <p:cNvPr id="8252" name="Groupe 8251">
            <a:extLst>
              <a:ext uri="{FF2B5EF4-FFF2-40B4-BE49-F238E27FC236}">
                <a16:creationId xmlns:a16="http://schemas.microsoft.com/office/drawing/2014/main" id="{F756C0F1-81C5-B046-4D98-0039651C60DD}"/>
              </a:ext>
            </a:extLst>
          </p:cNvPr>
          <p:cNvGrpSpPr/>
          <p:nvPr/>
        </p:nvGrpSpPr>
        <p:grpSpPr>
          <a:xfrm>
            <a:off x="145061" y="3107939"/>
            <a:ext cx="1183346" cy="520691"/>
            <a:chOff x="2415950" y="4749800"/>
            <a:chExt cx="1433656" cy="763606"/>
          </a:xfrm>
        </p:grpSpPr>
        <p:sp>
          <p:nvSpPr>
            <p:cNvPr id="8253" name="Nuage 8252">
              <a:extLst>
                <a:ext uri="{FF2B5EF4-FFF2-40B4-BE49-F238E27FC236}">
                  <a16:creationId xmlns:a16="http://schemas.microsoft.com/office/drawing/2014/main" id="{8588F32C-8356-8F01-510D-69E978A47CAD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8254" name="ZoneTexte 8253">
              <a:extLst>
                <a:ext uri="{FF2B5EF4-FFF2-40B4-BE49-F238E27FC236}">
                  <a16:creationId xmlns:a16="http://schemas.microsoft.com/office/drawing/2014/main" id="{F7491F8B-9B93-497A-6E2C-38262B192147}"/>
                </a:ext>
              </a:extLst>
            </p:cNvPr>
            <p:cNvSpPr txBox="1"/>
            <p:nvPr/>
          </p:nvSpPr>
          <p:spPr>
            <a:xfrm>
              <a:off x="2493616" y="4909009"/>
              <a:ext cx="1245967" cy="37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NUCLEUS</a:t>
              </a:r>
              <a:endParaRPr lang="fr-FR" sz="1050" dirty="0"/>
            </a:p>
          </p:txBody>
        </p:sp>
      </p:grpSp>
      <p:grpSp>
        <p:nvGrpSpPr>
          <p:cNvPr id="8255" name="Groupe 8254">
            <a:extLst>
              <a:ext uri="{FF2B5EF4-FFF2-40B4-BE49-F238E27FC236}">
                <a16:creationId xmlns:a16="http://schemas.microsoft.com/office/drawing/2014/main" id="{A3C481E6-1814-2A51-C5EF-B975449EE37C}"/>
              </a:ext>
            </a:extLst>
          </p:cNvPr>
          <p:cNvGrpSpPr/>
          <p:nvPr/>
        </p:nvGrpSpPr>
        <p:grpSpPr>
          <a:xfrm>
            <a:off x="78688" y="3701444"/>
            <a:ext cx="1324065" cy="753450"/>
            <a:chOff x="2415950" y="4749800"/>
            <a:chExt cx="1433656" cy="853871"/>
          </a:xfrm>
        </p:grpSpPr>
        <p:sp>
          <p:nvSpPr>
            <p:cNvPr id="8256" name="Nuage 8255">
              <a:extLst>
                <a:ext uri="{FF2B5EF4-FFF2-40B4-BE49-F238E27FC236}">
                  <a16:creationId xmlns:a16="http://schemas.microsoft.com/office/drawing/2014/main" id="{B76715AC-EABF-EE9B-1A0D-9E878340BD63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8257" name="ZoneTexte 8256">
              <a:extLst>
                <a:ext uri="{FF2B5EF4-FFF2-40B4-BE49-F238E27FC236}">
                  <a16:creationId xmlns:a16="http://schemas.microsoft.com/office/drawing/2014/main" id="{A1A1E7B8-2F37-DC80-5917-03D0D369B7BC}"/>
                </a:ext>
              </a:extLst>
            </p:cNvPr>
            <p:cNvSpPr txBox="1"/>
            <p:nvPr/>
          </p:nvSpPr>
          <p:spPr>
            <a:xfrm>
              <a:off x="2446787" y="4779119"/>
              <a:ext cx="1364857" cy="824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SMOOTH ENDOPLASMIC RETICULUM</a:t>
              </a:r>
              <a:endParaRPr lang="fr-FR" sz="1050" dirty="0"/>
            </a:p>
          </p:txBody>
        </p:sp>
      </p:grpSp>
      <p:grpSp>
        <p:nvGrpSpPr>
          <p:cNvPr id="8258" name="Groupe 8257">
            <a:extLst>
              <a:ext uri="{FF2B5EF4-FFF2-40B4-BE49-F238E27FC236}">
                <a16:creationId xmlns:a16="http://schemas.microsoft.com/office/drawing/2014/main" id="{BEA41160-E9F2-DA43-39D3-EF1E6518B6E4}"/>
              </a:ext>
            </a:extLst>
          </p:cNvPr>
          <p:cNvGrpSpPr/>
          <p:nvPr/>
        </p:nvGrpSpPr>
        <p:grpSpPr>
          <a:xfrm>
            <a:off x="148073" y="4471995"/>
            <a:ext cx="1324065" cy="673801"/>
            <a:chOff x="2415950" y="4749800"/>
            <a:chExt cx="1433656" cy="763606"/>
          </a:xfrm>
        </p:grpSpPr>
        <p:sp>
          <p:nvSpPr>
            <p:cNvPr id="8259" name="Nuage 8258">
              <a:extLst>
                <a:ext uri="{FF2B5EF4-FFF2-40B4-BE49-F238E27FC236}">
                  <a16:creationId xmlns:a16="http://schemas.microsoft.com/office/drawing/2014/main" id="{F5ECFB2F-DEF6-32DE-0152-3652A8DE5C1E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8260" name="ZoneTexte 8259">
              <a:extLst>
                <a:ext uri="{FF2B5EF4-FFF2-40B4-BE49-F238E27FC236}">
                  <a16:creationId xmlns:a16="http://schemas.microsoft.com/office/drawing/2014/main" id="{77D3BA91-BD15-5223-D0A3-D361EABFEDCE}"/>
                </a:ext>
              </a:extLst>
            </p:cNvPr>
            <p:cNvSpPr txBox="1"/>
            <p:nvPr/>
          </p:nvSpPr>
          <p:spPr>
            <a:xfrm>
              <a:off x="2446787" y="4779119"/>
              <a:ext cx="1364857" cy="653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ROUGH ENDOPLASMIC RETICULUM</a:t>
              </a:r>
              <a:endParaRPr lang="fr-FR" sz="1050" dirty="0"/>
            </a:p>
          </p:txBody>
        </p:sp>
      </p:grpSp>
      <p:grpSp>
        <p:nvGrpSpPr>
          <p:cNvPr id="8261" name="Groupe 8260">
            <a:extLst>
              <a:ext uri="{FF2B5EF4-FFF2-40B4-BE49-F238E27FC236}">
                <a16:creationId xmlns:a16="http://schemas.microsoft.com/office/drawing/2014/main" id="{314EA023-33E8-32F5-F2E1-033C110CFC07}"/>
              </a:ext>
            </a:extLst>
          </p:cNvPr>
          <p:cNvGrpSpPr/>
          <p:nvPr/>
        </p:nvGrpSpPr>
        <p:grpSpPr>
          <a:xfrm>
            <a:off x="233456" y="5545417"/>
            <a:ext cx="1183346" cy="520691"/>
            <a:chOff x="2415950" y="4749800"/>
            <a:chExt cx="1433656" cy="763606"/>
          </a:xfrm>
        </p:grpSpPr>
        <p:sp>
          <p:nvSpPr>
            <p:cNvPr id="8262" name="Nuage 8261">
              <a:extLst>
                <a:ext uri="{FF2B5EF4-FFF2-40B4-BE49-F238E27FC236}">
                  <a16:creationId xmlns:a16="http://schemas.microsoft.com/office/drawing/2014/main" id="{D06147ED-CE64-5F8D-0F54-02AA2DBCB1E7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8263" name="ZoneTexte 8262">
              <a:extLst>
                <a:ext uri="{FF2B5EF4-FFF2-40B4-BE49-F238E27FC236}">
                  <a16:creationId xmlns:a16="http://schemas.microsoft.com/office/drawing/2014/main" id="{F1C22107-3390-5009-3E40-E1B2E66B79BF}"/>
                </a:ext>
              </a:extLst>
            </p:cNvPr>
            <p:cNvSpPr txBox="1"/>
            <p:nvPr/>
          </p:nvSpPr>
          <p:spPr>
            <a:xfrm>
              <a:off x="2510689" y="4940768"/>
              <a:ext cx="1245967" cy="37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CYTOPLASM</a:t>
              </a:r>
              <a:endParaRPr lang="fr-FR" sz="1050" dirty="0"/>
            </a:p>
          </p:txBody>
        </p:sp>
      </p:grpSp>
      <p:sp>
        <p:nvSpPr>
          <p:cNvPr id="8264" name="Line 2394">
            <a:extLst>
              <a:ext uri="{FF2B5EF4-FFF2-40B4-BE49-F238E27FC236}">
                <a16:creationId xmlns:a16="http://schemas.microsoft.com/office/drawing/2014/main" id="{27D893BE-3E50-4569-E28F-305D87CA23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3006" y="2012255"/>
            <a:ext cx="914400" cy="0"/>
          </a:xfrm>
          <a:prstGeom prst="line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fr-FR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266" name="Line 2400">
            <a:extLst>
              <a:ext uri="{FF2B5EF4-FFF2-40B4-BE49-F238E27FC236}">
                <a16:creationId xmlns:a16="http://schemas.microsoft.com/office/drawing/2014/main" id="{D6904CCC-8A8A-ECA4-8412-303CD2D12DB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38799" y="2925169"/>
            <a:ext cx="2174427" cy="11394"/>
          </a:xfrm>
          <a:prstGeom prst="line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fr-FR" sz="1100" b="1" spc="-24">
              <a:solidFill>
                <a:schemeClr val="bg1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8267" name="Line 2402">
            <a:extLst>
              <a:ext uri="{FF2B5EF4-FFF2-40B4-BE49-F238E27FC236}">
                <a16:creationId xmlns:a16="http://schemas.microsoft.com/office/drawing/2014/main" id="{943BEBA0-F7A8-18AA-002B-06A3FDD835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4119" y="3535468"/>
            <a:ext cx="1997075" cy="0"/>
          </a:xfrm>
          <a:prstGeom prst="line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fr-FR" sz="1100" b="1" spc="-24" dirty="0">
              <a:solidFill>
                <a:schemeClr val="bg1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8268" name="Line 2404">
            <a:extLst>
              <a:ext uri="{FF2B5EF4-FFF2-40B4-BE49-F238E27FC236}">
                <a16:creationId xmlns:a16="http://schemas.microsoft.com/office/drawing/2014/main" id="{B62C9372-381B-C91F-D90E-D5897C31CB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74034" y="4051391"/>
            <a:ext cx="3316287" cy="0"/>
          </a:xfrm>
          <a:prstGeom prst="line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fr-FR" sz="1100" b="1" spc="-24">
              <a:solidFill>
                <a:schemeClr val="bg1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8269" name="Line 2406">
            <a:extLst>
              <a:ext uri="{FF2B5EF4-FFF2-40B4-BE49-F238E27FC236}">
                <a16:creationId xmlns:a16="http://schemas.microsoft.com/office/drawing/2014/main" id="{82CB4992-4618-01DA-63E1-B3716372921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573309" y="4837192"/>
            <a:ext cx="1324065" cy="13381"/>
          </a:xfrm>
          <a:prstGeom prst="line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fr-FR" sz="1100" b="1" spc="-24">
              <a:solidFill>
                <a:schemeClr val="bg1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cxnSp>
        <p:nvCxnSpPr>
          <p:cNvPr id="8270" name="Connecteur droit 8269">
            <a:extLst>
              <a:ext uri="{FF2B5EF4-FFF2-40B4-BE49-F238E27FC236}">
                <a16:creationId xmlns:a16="http://schemas.microsoft.com/office/drawing/2014/main" id="{1EF74941-3411-3190-7232-A38609BC2523}"/>
              </a:ext>
            </a:extLst>
          </p:cNvPr>
          <p:cNvCxnSpPr>
            <a:cxnSpLocks/>
          </p:cNvCxnSpPr>
          <p:nvPr/>
        </p:nvCxnSpPr>
        <p:spPr>
          <a:xfrm flipH="1">
            <a:off x="7079768" y="1739315"/>
            <a:ext cx="834127" cy="0"/>
          </a:xfrm>
          <a:prstGeom prst="line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271" name="Connecteur droit 8270">
            <a:extLst>
              <a:ext uri="{FF2B5EF4-FFF2-40B4-BE49-F238E27FC236}">
                <a16:creationId xmlns:a16="http://schemas.microsoft.com/office/drawing/2014/main" id="{2E8F9436-837F-3BD1-671E-7F531DC8F165}"/>
              </a:ext>
            </a:extLst>
          </p:cNvPr>
          <p:cNvCxnSpPr>
            <a:cxnSpLocks/>
            <a:endCxn id="8116" idx="1"/>
          </p:cNvCxnSpPr>
          <p:nvPr/>
        </p:nvCxnSpPr>
        <p:spPr>
          <a:xfrm flipH="1">
            <a:off x="5343366" y="1736521"/>
            <a:ext cx="1736402" cy="396701"/>
          </a:xfrm>
          <a:prstGeom prst="line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272" name="Connecteur droit 8271">
            <a:extLst>
              <a:ext uri="{FF2B5EF4-FFF2-40B4-BE49-F238E27FC236}">
                <a16:creationId xmlns:a16="http://schemas.microsoft.com/office/drawing/2014/main" id="{DF8A050E-F21B-E57B-1E97-1E8FABAE6A33}"/>
              </a:ext>
            </a:extLst>
          </p:cNvPr>
          <p:cNvCxnSpPr>
            <a:cxnSpLocks/>
          </p:cNvCxnSpPr>
          <p:nvPr/>
        </p:nvCxnSpPr>
        <p:spPr>
          <a:xfrm flipH="1">
            <a:off x="7078703" y="5545417"/>
            <a:ext cx="834127" cy="0"/>
          </a:xfrm>
          <a:prstGeom prst="line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273" name="Connecteur droit 8272">
            <a:extLst>
              <a:ext uri="{FF2B5EF4-FFF2-40B4-BE49-F238E27FC236}">
                <a16:creationId xmlns:a16="http://schemas.microsoft.com/office/drawing/2014/main" id="{91618B13-494F-3DC3-3187-AE75112CF72D}"/>
              </a:ext>
            </a:extLst>
          </p:cNvPr>
          <p:cNvCxnSpPr>
            <a:cxnSpLocks/>
          </p:cNvCxnSpPr>
          <p:nvPr/>
        </p:nvCxnSpPr>
        <p:spPr>
          <a:xfrm>
            <a:off x="6107463" y="4992047"/>
            <a:ext cx="983913" cy="555293"/>
          </a:xfrm>
          <a:prstGeom prst="line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274" name="Connecteur droit 8273">
            <a:extLst>
              <a:ext uri="{FF2B5EF4-FFF2-40B4-BE49-F238E27FC236}">
                <a16:creationId xmlns:a16="http://schemas.microsoft.com/office/drawing/2014/main" id="{51C0C556-6B74-C6D0-021B-983C9FC99A6E}"/>
              </a:ext>
            </a:extLst>
          </p:cNvPr>
          <p:cNvCxnSpPr>
            <a:cxnSpLocks/>
          </p:cNvCxnSpPr>
          <p:nvPr/>
        </p:nvCxnSpPr>
        <p:spPr>
          <a:xfrm flipH="1" flipV="1">
            <a:off x="1939957" y="2016625"/>
            <a:ext cx="1173286" cy="520691"/>
          </a:xfrm>
          <a:prstGeom prst="line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275" name="Line 2394">
            <a:extLst>
              <a:ext uri="{FF2B5EF4-FFF2-40B4-BE49-F238E27FC236}">
                <a16:creationId xmlns:a16="http://schemas.microsoft.com/office/drawing/2014/main" id="{6F5ED1BC-4F23-739E-5537-4196745E7431}"/>
              </a:ext>
            </a:extLst>
          </p:cNvPr>
          <p:cNvSpPr>
            <a:spLocks noChangeShapeType="1"/>
          </p:cNvSpPr>
          <p:nvPr/>
        </p:nvSpPr>
        <p:spPr bwMode="auto">
          <a:xfrm>
            <a:off x="996005" y="2618621"/>
            <a:ext cx="914400" cy="0"/>
          </a:xfrm>
          <a:prstGeom prst="line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fr-FR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8276" name="Connecteur droit 8275">
            <a:extLst>
              <a:ext uri="{FF2B5EF4-FFF2-40B4-BE49-F238E27FC236}">
                <a16:creationId xmlns:a16="http://schemas.microsoft.com/office/drawing/2014/main" id="{4AF7DD82-292B-E048-4585-EF1A6F105294}"/>
              </a:ext>
            </a:extLst>
          </p:cNvPr>
          <p:cNvCxnSpPr>
            <a:cxnSpLocks/>
          </p:cNvCxnSpPr>
          <p:nvPr/>
        </p:nvCxnSpPr>
        <p:spPr>
          <a:xfrm flipH="1" flipV="1">
            <a:off x="1904567" y="2614602"/>
            <a:ext cx="1683043" cy="646667"/>
          </a:xfrm>
          <a:prstGeom prst="line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277" name="Line 2402">
            <a:extLst>
              <a:ext uri="{FF2B5EF4-FFF2-40B4-BE49-F238E27FC236}">
                <a16:creationId xmlns:a16="http://schemas.microsoft.com/office/drawing/2014/main" id="{FC31AAFC-10D9-5F53-5072-2D503FF04C7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69657" y="3400545"/>
            <a:ext cx="1997075" cy="0"/>
          </a:xfrm>
          <a:prstGeom prst="line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fr-FR" sz="1100" b="1" spc="-24" dirty="0">
              <a:solidFill>
                <a:schemeClr val="bg1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8278" name="Line 2406">
            <a:extLst>
              <a:ext uri="{FF2B5EF4-FFF2-40B4-BE49-F238E27FC236}">
                <a16:creationId xmlns:a16="http://schemas.microsoft.com/office/drawing/2014/main" id="{81F76C59-5FE5-9A29-7C7A-74B66D2BF3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55317" y="3901188"/>
            <a:ext cx="1702547" cy="1610"/>
          </a:xfrm>
          <a:prstGeom prst="line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fr-FR" sz="1100" b="1" spc="-24">
              <a:solidFill>
                <a:schemeClr val="bg1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8279" name="Line 2406">
            <a:extLst>
              <a:ext uri="{FF2B5EF4-FFF2-40B4-BE49-F238E27FC236}">
                <a16:creationId xmlns:a16="http://schemas.microsoft.com/office/drawing/2014/main" id="{3A70A40A-BA5B-8133-D535-BF4E24079D2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99534" y="4639792"/>
            <a:ext cx="1997074" cy="4400"/>
          </a:xfrm>
          <a:prstGeom prst="line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fr-FR" sz="1100" b="1" spc="-24">
              <a:solidFill>
                <a:schemeClr val="bg1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8280" name="Line 2394">
            <a:extLst>
              <a:ext uri="{FF2B5EF4-FFF2-40B4-BE49-F238E27FC236}">
                <a16:creationId xmlns:a16="http://schemas.microsoft.com/office/drawing/2014/main" id="{DE899CDF-551D-AD83-84FC-2516A4B4C43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5763" y="5679306"/>
            <a:ext cx="914400" cy="0"/>
          </a:xfrm>
          <a:prstGeom prst="line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fr-FR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8281" name="Connecteur droit 8280">
            <a:extLst>
              <a:ext uri="{FF2B5EF4-FFF2-40B4-BE49-F238E27FC236}">
                <a16:creationId xmlns:a16="http://schemas.microsoft.com/office/drawing/2014/main" id="{A372FA99-1978-6A86-8ED9-C4CF9E2D9CDC}"/>
              </a:ext>
            </a:extLst>
          </p:cNvPr>
          <p:cNvCxnSpPr>
            <a:cxnSpLocks/>
          </p:cNvCxnSpPr>
          <p:nvPr/>
        </p:nvCxnSpPr>
        <p:spPr>
          <a:xfrm flipH="1">
            <a:off x="2181276" y="4847613"/>
            <a:ext cx="546891" cy="836411"/>
          </a:xfrm>
          <a:prstGeom prst="line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283" name="Connecteur droit 8282">
            <a:extLst>
              <a:ext uri="{FF2B5EF4-FFF2-40B4-BE49-F238E27FC236}">
                <a16:creationId xmlns:a16="http://schemas.microsoft.com/office/drawing/2014/main" id="{8339230F-C7D6-07AC-2670-94148A0DD740}"/>
              </a:ext>
            </a:extLst>
          </p:cNvPr>
          <p:cNvCxnSpPr>
            <a:cxnSpLocks/>
          </p:cNvCxnSpPr>
          <p:nvPr/>
        </p:nvCxnSpPr>
        <p:spPr>
          <a:xfrm flipH="1">
            <a:off x="7082342" y="2227643"/>
            <a:ext cx="834127" cy="0"/>
          </a:xfrm>
          <a:prstGeom prst="line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284" name="Connecteur droit 8283">
            <a:extLst>
              <a:ext uri="{FF2B5EF4-FFF2-40B4-BE49-F238E27FC236}">
                <a16:creationId xmlns:a16="http://schemas.microsoft.com/office/drawing/2014/main" id="{9E6D1541-88A0-7B43-758D-6D2413965036}"/>
              </a:ext>
            </a:extLst>
          </p:cNvPr>
          <p:cNvCxnSpPr>
            <a:cxnSpLocks/>
          </p:cNvCxnSpPr>
          <p:nvPr/>
        </p:nvCxnSpPr>
        <p:spPr>
          <a:xfrm flipH="1">
            <a:off x="5072985" y="2233238"/>
            <a:ext cx="2009357" cy="411366"/>
          </a:xfrm>
          <a:prstGeom prst="line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13977792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286</TotalTime>
  <Words>40</Words>
  <Application>Microsoft Office PowerPoint</Application>
  <PresentationFormat>Affichage à l'écran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Poppins</vt:lpstr>
      <vt:lpstr>Poppins Black</vt:lpstr>
      <vt:lpstr>Thème Office</vt:lpstr>
      <vt:lpstr>Présentation PowerPoint</vt:lpstr>
    </vt:vector>
  </TitlesOfParts>
  <Company>SERVIER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ROTA HUGO SI</dc:creator>
  <cp:lastModifiedBy>ROTA HUGO SI</cp:lastModifiedBy>
  <cp:revision>4</cp:revision>
  <dcterms:created xsi:type="dcterms:W3CDTF">2024-05-16T14:55:27Z</dcterms:created>
  <dcterms:modified xsi:type="dcterms:W3CDTF">2024-07-16T14:45:02Z</dcterms:modified>
</cp:coreProperties>
</file>